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81" r:id="rId14"/>
    <p:sldId id="282" r:id="rId15"/>
    <p:sldId id="284" r:id="rId16"/>
    <p:sldId id="283" r:id="rId17"/>
    <p:sldId id="285" r:id="rId18"/>
    <p:sldId id="28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47A"/>
    <a:srgbClr val="000000"/>
    <a:srgbClr val="CF3A34"/>
    <a:srgbClr val="CC4E3F"/>
    <a:srgbClr val="21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7" name="Rectangles 6"/>
          <p:cNvSpPr/>
          <p:nvPr/>
        </p:nvSpPr>
        <p:spPr>
          <a:xfrm>
            <a:off x="2152015" y="154305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2505075" y="154305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2861945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321500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357187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392493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428180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463867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4995545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793240" y="6584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+mj-ea"/>
                <a:cs typeface="Calibri" panose="020F0502020204030204" charset="0"/>
              </a:rPr>
              <a:t>s = "cbaebabacd", p = "abc"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179324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2150110" y="228663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2503170" y="228663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2860040" y="228663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3213100" y="228663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356997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392303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27990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463677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4993640" y="228663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1743710" y="26924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..................</a:t>
            </a:r>
          </a:p>
        </p:txBody>
      </p:sp>
      <p:sp>
        <p:nvSpPr>
          <p:cNvPr id="32" name="Rectangles 31"/>
          <p:cNvSpPr/>
          <p:nvPr/>
        </p:nvSpPr>
        <p:spPr>
          <a:xfrm>
            <a:off x="180086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33" name="Rectangles 32"/>
          <p:cNvSpPr/>
          <p:nvPr/>
        </p:nvSpPr>
        <p:spPr>
          <a:xfrm>
            <a:off x="215773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251079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286766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36" name="Rectangles 35"/>
          <p:cNvSpPr/>
          <p:nvPr/>
        </p:nvSpPr>
        <p:spPr>
          <a:xfrm>
            <a:off x="322072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7" name="Rectangles 36"/>
          <p:cNvSpPr/>
          <p:nvPr/>
        </p:nvSpPr>
        <p:spPr>
          <a:xfrm>
            <a:off x="3577590" y="39712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38" name="Rectangles 37"/>
          <p:cNvSpPr/>
          <p:nvPr/>
        </p:nvSpPr>
        <p:spPr>
          <a:xfrm>
            <a:off x="3930650" y="39712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39" name="Rectangles 38"/>
          <p:cNvSpPr/>
          <p:nvPr/>
        </p:nvSpPr>
        <p:spPr>
          <a:xfrm>
            <a:off x="4287520" y="397129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40" name="Rectangles 39"/>
          <p:cNvSpPr/>
          <p:nvPr/>
        </p:nvSpPr>
        <p:spPr>
          <a:xfrm>
            <a:off x="4644390" y="397129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41" name="Rectangles 40"/>
          <p:cNvSpPr/>
          <p:nvPr/>
        </p:nvSpPr>
        <p:spPr>
          <a:xfrm>
            <a:off x="5001260" y="3971290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79514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0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911860" y="1169035"/>
            <a:ext cx="88328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index: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4899660" y="652145"/>
            <a:ext cx="425767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cs typeface="+mn-lt"/>
                <a:sym typeface="+mn-ea"/>
              </a:rPr>
              <a:t>left = 0   </a:t>
            </a:r>
            <a:r>
              <a:rPr lang="en-US" altLang="zh-CN" b="1">
                <a:solidFill>
                  <a:srgbClr val="CC4E3F"/>
                </a:solidFill>
                <a:cs typeface="+mn-lt"/>
                <a:sym typeface="+mn-ea"/>
              </a:rPr>
              <a:t>right = 0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216154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252793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285813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321754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4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359092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5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395732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6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432371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7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4648200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8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5014595" y="1168400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9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6002020" y="1247140"/>
            <a:ext cx="6120130" cy="86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right++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，向右移动三次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 - left = p.length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“cba”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 =  [0]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left++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right++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6002020" y="2286635"/>
            <a:ext cx="5833745" cy="266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“bae”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的异位词，跳过。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6002020" y="3971290"/>
            <a:ext cx="3336290" cy="424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窗口移动终止条件：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 == s.length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b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180467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60" name="Rectangles 59"/>
          <p:cNvSpPr/>
          <p:nvPr/>
        </p:nvSpPr>
        <p:spPr>
          <a:xfrm>
            <a:off x="216154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1" name="Rectangles 60"/>
          <p:cNvSpPr/>
          <p:nvPr/>
        </p:nvSpPr>
        <p:spPr>
          <a:xfrm>
            <a:off x="2514600" y="324167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2" name="Rectangles 61"/>
          <p:cNvSpPr/>
          <p:nvPr/>
        </p:nvSpPr>
        <p:spPr>
          <a:xfrm>
            <a:off x="287147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63" name="Rectangles 62"/>
          <p:cNvSpPr/>
          <p:nvPr/>
        </p:nvSpPr>
        <p:spPr>
          <a:xfrm>
            <a:off x="322453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4" name="Rectangles 63"/>
          <p:cNvSpPr/>
          <p:nvPr/>
        </p:nvSpPr>
        <p:spPr>
          <a:xfrm>
            <a:off x="3581400" y="324167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3934460" y="324167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</a:t>
            </a:r>
          </a:p>
        </p:txBody>
      </p:sp>
      <p:sp>
        <p:nvSpPr>
          <p:cNvPr id="66" name="Rectangles 65"/>
          <p:cNvSpPr/>
          <p:nvPr/>
        </p:nvSpPr>
        <p:spPr>
          <a:xfrm>
            <a:off x="4291330" y="324167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7" name="Rectangles 66"/>
          <p:cNvSpPr/>
          <p:nvPr/>
        </p:nvSpPr>
        <p:spPr>
          <a:xfrm>
            <a:off x="4648200" y="3241675"/>
            <a:ext cx="356870" cy="375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</a:p>
        </p:txBody>
      </p:sp>
      <p:sp>
        <p:nvSpPr>
          <p:cNvPr id="68" name="Rectangles 67"/>
          <p:cNvSpPr/>
          <p:nvPr/>
        </p:nvSpPr>
        <p:spPr>
          <a:xfrm>
            <a:off x="5005070" y="324167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6002020" y="3241675"/>
            <a:ext cx="5833745" cy="266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“bac”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的异位词，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 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 = [0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6]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环形链表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3241083" y="1374817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head = [3,2,0,-4]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837624" y="1381061"/>
            <a:ext cx="1100551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slow </a:t>
            </a:r>
            <a:r>
              <a:rPr lang="en-US" altLang="zh-CN" b="1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b="1" dirty="0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fast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3241082" y="199721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3875315" y="199331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4500512" y="199331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5119241" y="1993317"/>
            <a:ext cx="498037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138" name="Straight Arrow Connector 2"/>
          <p:cNvCxnSpPr>
            <a:stCxn id="136" idx="3"/>
            <a:endCxn id="137" idx="1"/>
          </p:cNvCxnSpPr>
          <p:nvPr/>
        </p:nvCxnSpPr>
        <p:spPr>
          <a:xfrm flipV="1">
            <a:off x="4857382" y="2180960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" name="Straight Arrow Connector 7"/>
          <p:cNvCxnSpPr>
            <a:stCxn id="134" idx="3"/>
            <a:endCxn id="135" idx="1"/>
          </p:cNvCxnSpPr>
          <p:nvPr/>
        </p:nvCxnSpPr>
        <p:spPr>
          <a:xfrm flipV="1">
            <a:off x="3597952" y="2180962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Straight Arrow Connector 56"/>
          <p:cNvCxnSpPr>
            <a:stCxn id="135" idx="3"/>
            <a:endCxn id="136" idx="1"/>
          </p:cNvCxnSpPr>
          <p:nvPr/>
        </p:nvCxnSpPr>
        <p:spPr>
          <a:xfrm flipV="1">
            <a:off x="4232185" y="2180961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7" name="Text Box 18"/>
          <p:cNvSpPr txBox="1"/>
          <p:nvPr/>
        </p:nvSpPr>
        <p:spPr>
          <a:xfrm>
            <a:off x="5837624" y="4959963"/>
            <a:ext cx="31132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此时，</a:t>
            </a:r>
            <a:r>
              <a:rPr lang="en-US" altLang="zh-CN" sz="1400" b="1" dirty="0">
                <a:ea typeface="微软雅黑" panose="020B0503020204020204" charset="-122"/>
                <a:cs typeface="Calibri" panose="020F0502020204030204" charset="0"/>
              </a:rPr>
              <a:t>slow</a:t>
            </a:r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 和 </a:t>
            </a:r>
            <a:r>
              <a:rPr lang="en-US" altLang="zh-CN" sz="1400" b="1" dirty="0">
                <a:ea typeface="微软雅黑" panose="020B0503020204020204" charset="-122"/>
                <a:cs typeface="Calibri" panose="020F0502020204030204" charset="0"/>
              </a:rPr>
              <a:t>fast </a:t>
            </a:r>
            <a:r>
              <a:rPr lang="zh-CN" altLang="en-US" sz="1400" b="1" dirty="0">
                <a:ea typeface="微软雅黑" panose="020B0503020204020204" charset="-122"/>
                <a:cs typeface="Calibri" panose="020F0502020204030204" charset="0"/>
              </a:rPr>
              <a:t>指向相同的节点，说明存在环。</a:t>
            </a:r>
            <a:endParaRPr lang="en-US" sz="1400" b="1" dirty="0">
              <a:ea typeface="微软雅黑" panose="020B0503020204020204" charset="-122"/>
              <a:cs typeface="Calibri" panose="020F0502020204030204" charset="0"/>
            </a:endParaRPr>
          </a:p>
        </p:txBody>
      </p:sp>
      <p:cxnSp>
        <p:nvCxnSpPr>
          <p:cNvPr id="21" name="连接符: 肘形 20"/>
          <p:cNvCxnSpPr>
            <a:stCxn id="137" idx="3"/>
            <a:endCxn id="135" idx="2"/>
          </p:cNvCxnSpPr>
          <p:nvPr/>
        </p:nvCxnSpPr>
        <p:spPr>
          <a:xfrm flipH="1">
            <a:off x="4053750" y="2180960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4"/>
          <p:cNvSpPr/>
          <p:nvPr/>
        </p:nvSpPr>
        <p:spPr>
          <a:xfrm>
            <a:off x="3241082" y="2926710"/>
            <a:ext cx="356870" cy="3752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0" name="Rectangles 6"/>
          <p:cNvSpPr/>
          <p:nvPr/>
        </p:nvSpPr>
        <p:spPr>
          <a:xfrm>
            <a:off x="3875315" y="2922811"/>
            <a:ext cx="356870" cy="375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4" name="Rectangles 11"/>
          <p:cNvSpPr/>
          <p:nvPr/>
        </p:nvSpPr>
        <p:spPr>
          <a:xfrm>
            <a:off x="4500512" y="2922810"/>
            <a:ext cx="356870" cy="3752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5" name="Rectangles 1"/>
          <p:cNvSpPr/>
          <p:nvPr/>
        </p:nvSpPr>
        <p:spPr>
          <a:xfrm>
            <a:off x="5119241" y="2922809"/>
            <a:ext cx="498037" cy="375284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36" name="Straight Arrow Connector 2"/>
          <p:cNvCxnSpPr>
            <a:stCxn id="34" idx="3"/>
            <a:endCxn id="35" idx="1"/>
          </p:cNvCxnSpPr>
          <p:nvPr/>
        </p:nvCxnSpPr>
        <p:spPr>
          <a:xfrm flipV="1">
            <a:off x="4857382" y="3110451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7"/>
          <p:cNvCxnSpPr>
            <a:stCxn id="29" idx="3"/>
            <a:endCxn id="30" idx="1"/>
          </p:cNvCxnSpPr>
          <p:nvPr/>
        </p:nvCxnSpPr>
        <p:spPr>
          <a:xfrm flipV="1">
            <a:off x="3597952" y="3110453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stCxn id="30" idx="3"/>
            <a:endCxn id="34" idx="1"/>
          </p:cNvCxnSpPr>
          <p:nvPr/>
        </p:nvCxnSpPr>
        <p:spPr>
          <a:xfrm flipV="1">
            <a:off x="4232185" y="3110452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35" idx="3"/>
            <a:endCxn id="30" idx="2"/>
          </p:cNvCxnSpPr>
          <p:nvPr/>
        </p:nvCxnSpPr>
        <p:spPr>
          <a:xfrm flipH="1">
            <a:off x="4053750" y="3110451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s 4"/>
          <p:cNvSpPr/>
          <p:nvPr/>
        </p:nvSpPr>
        <p:spPr>
          <a:xfrm>
            <a:off x="3241082" y="390217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1" name="Rectangles 6"/>
          <p:cNvSpPr/>
          <p:nvPr/>
        </p:nvSpPr>
        <p:spPr>
          <a:xfrm>
            <a:off x="3875315" y="3898274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2" name="Rectangles 11"/>
          <p:cNvSpPr/>
          <p:nvPr/>
        </p:nvSpPr>
        <p:spPr>
          <a:xfrm>
            <a:off x="4500512" y="389827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3" name="Rectangles 1"/>
          <p:cNvSpPr/>
          <p:nvPr/>
        </p:nvSpPr>
        <p:spPr>
          <a:xfrm>
            <a:off x="5119241" y="3898272"/>
            <a:ext cx="498037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45" name="Straight Arrow Connector 2"/>
          <p:cNvCxnSpPr>
            <a:stCxn id="42" idx="3"/>
            <a:endCxn id="43" idx="1"/>
          </p:cNvCxnSpPr>
          <p:nvPr/>
        </p:nvCxnSpPr>
        <p:spPr>
          <a:xfrm flipV="1">
            <a:off x="4857382" y="4085915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7"/>
          <p:cNvCxnSpPr>
            <a:stCxn id="40" idx="3"/>
            <a:endCxn id="41" idx="1"/>
          </p:cNvCxnSpPr>
          <p:nvPr/>
        </p:nvCxnSpPr>
        <p:spPr>
          <a:xfrm flipV="1">
            <a:off x="3597952" y="4085917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56"/>
          <p:cNvCxnSpPr>
            <a:stCxn id="41" idx="3"/>
            <a:endCxn id="42" idx="1"/>
          </p:cNvCxnSpPr>
          <p:nvPr/>
        </p:nvCxnSpPr>
        <p:spPr>
          <a:xfrm flipV="1">
            <a:off x="4232185" y="4085916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连接符: 肘形 47"/>
          <p:cNvCxnSpPr>
            <a:stCxn id="43" idx="3"/>
            <a:endCxn id="41" idx="2"/>
          </p:cNvCxnSpPr>
          <p:nvPr/>
        </p:nvCxnSpPr>
        <p:spPr>
          <a:xfrm flipH="1">
            <a:off x="4053750" y="4085915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s 4"/>
          <p:cNvSpPr/>
          <p:nvPr/>
        </p:nvSpPr>
        <p:spPr>
          <a:xfrm>
            <a:off x="3241082" y="48617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50" name="Rectangles 6"/>
          <p:cNvSpPr/>
          <p:nvPr/>
        </p:nvSpPr>
        <p:spPr>
          <a:xfrm>
            <a:off x="3875315" y="485782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51" name="Rectangles 11"/>
          <p:cNvSpPr/>
          <p:nvPr/>
        </p:nvSpPr>
        <p:spPr>
          <a:xfrm>
            <a:off x="4500512" y="48578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2" name="Rectangles 1"/>
          <p:cNvSpPr/>
          <p:nvPr/>
        </p:nvSpPr>
        <p:spPr>
          <a:xfrm>
            <a:off x="5119241" y="4857821"/>
            <a:ext cx="498037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-4</a:t>
            </a:r>
          </a:p>
        </p:txBody>
      </p:sp>
      <p:cxnSp>
        <p:nvCxnSpPr>
          <p:cNvPr id="53" name="Straight Arrow Connector 2"/>
          <p:cNvCxnSpPr>
            <a:stCxn id="51" idx="3"/>
            <a:endCxn id="52" idx="1"/>
          </p:cNvCxnSpPr>
          <p:nvPr/>
        </p:nvCxnSpPr>
        <p:spPr>
          <a:xfrm flipV="1">
            <a:off x="4857382" y="5045464"/>
            <a:ext cx="2618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7"/>
          <p:cNvCxnSpPr>
            <a:stCxn id="49" idx="3"/>
            <a:endCxn id="50" idx="1"/>
          </p:cNvCxnSpPr>
          <p:nvPr/>
        </p:nvCxnSpPr>
        <p:spPr>
          <a:xfrm flipV="1">
            <a:off x="3597952" y="5045466"/>
            <a:ext cx="277363" cy="3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6"/>
          <p:cNvCxnSpPr>
            <a:stCxn id="50" idx="3"/>
            <a:endCxn id="51" idx="1"/>
          </p:cNvCxnSpPr>
          <p:nvPr/>
        </p:nvCxnSpPr>
        <p:spPr>
          <a:xfrm flipV="1">
            <a:off x="4232185" y="5045465"/>
            <a:ext cx="2683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52" idx="3"/>
            <a:endCxn id="50" idx="2"/>
          </p:cNvCxnSpPr>
          <p:nvPr/>
        </p:nvCxnSpPr>
        <p:spPr>
          <a:xfrm flipH="1">
            <a:off x="4053750" y="5045464"/>
            <a:ext cx="1563528" cy="187644"/>
          </a:xfrm>
          <a:prstGeom prst="bentConnector4">
            <a:avLst>
              <a:gd name="adj1" fmla="val -14621"/>
              <a:gd name="adj2" fmla="val 2218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330486" y="280274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nums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 = [2,0,4,3]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3473935" y="259291"/>
            <a:ext cx="1116849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minimum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1258421" y="101570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1615291" y="1011806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1972161" y="101180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2329032" y="1015707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6" name="连接符: 肘形 5"/>
          <p:cNvCxnSpPr>
            <a:stCxn id="134" idx="2"/>
            <a:endCxn id="135" idx="2"/>
          </p:cNvCxnSpPr>
          <p:nvPr/>
        </p:nvCxnSpPr>
        <p:spPr>
          <a:xfrm rot="16200000" flipH="1">
            <a:off x="1615291" y="121255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4"/>
          <p:cNvSpPr/>
          <p:nvPr/>
        </p:nvSpPr>
        <p:spPr>
          <a:xfrm>
            <a:off x="1258421" y="18576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s 6"/>
          <p:cNvSpPr/>
          <p:nvPr/>
        </p:nvSpPr>
        <p:spPr>
          <a:xfrm>
            <a:off x="1615291" y="1853718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1" name="Rectangles 11"/>
          <p:cNvSpPr/>
          <p:nvPr/>
        </p:nvSpPr>
        <p:spPr>
          <a:xfrm>
            <a:off x="1972161" y="185371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" name="Rectangles 1"/>
          <p:cNvSpPr/>
          <p:nvPr/>
        </p:nvSpPr>
        <p:spPr>
          <a:xfrm>
            <a:off x="2329032" y="1857619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3" name="连接符: 肘形 12"/>
          <p:cNvCxnSpPr>
            <a:stCxn id="10" idx="2"/>
            <a:endCxn id="11" idx="2"/>
          </p:cNvCxnSpPr>
          <p:nvPr/>
        </p:nvCxnSpPr>
        <p:spPr>
          <a:xfrm rot="16200000" flipH="1">
            <a:off x="1972161" y="2054469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s 4"/>
          <p:cNvSpPr/>
          <p:nvPr/>
        </p:nvSpPr>
        <p:spPr>
          <a:xfrm>
            <a:off x="1258421" y="269953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" name="Rectangles 6"/>
          <p:cNvSpPr/>
          <p:nvPr/>
        </p:nvSpPr>
        <p:spPr>
          <a:xfrm>
            <a:off x="1615291" y="2695630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0" name="Rectangles 11"/>
          <p:cNvSpPr/>
          <p:nvPr/>
        </p:nvSpPr>
        <p:spPr>
          <a:xfrm>
            <a:off x="1972161" y="2695630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" name="Rectangles 1"/>
          <p:cNvSpPr/>
          <p:nvPr/>
        </p:nvSpPr>
        <p:spPr>
          <a:xfrm>
            <a:off x="2329032" y="2695631"/>
            <a:ext cx="356870" cy="37918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" name="连接符: 肘形 22"/>
          <p:cNvCxnSpPr>
            <a:stCxn id="22" idx="2"/>
            <a:endCxn id="18" idx="2"/>
          </p:cNvCxnSpPr>
          <p:nvPr/>
        </p:nvCxnSpPr>
        <p:spPr>
          <a:xfrm rot="5400000" flipH="1">
            <a:off x="2150596" y="2717947"/>
            <a:ext cx="1" cy="713741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s 4"/>
          <p:cNvSpPr/>
          <p:nvPr/>
        </p:nvSpPr>
        <p:spPr>
          <a:xfrm>
            <a:off x="1264771" y="354779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6" name="Rectangles 6"/>
          <p:cNvSpPr/>
          <p:nvPr/>
        </p:nvSpPr>
        <p:spPr>
          <a:xfrm>
            <a:off x="1621641" y="354389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7" name="Rectangles 11"/>
          <p:cNvSpPr/>
          <p:nvPr/>
        </p:nvSpPr>
        <p:spPr>
          <a:xfrm>
            <a:off x="1978511" y="354389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"/>
          <p:cNvSpPr/>
          <p:nvPr/>
        </p:nvSpPr>
        <p:spPr>
          <a:xfrm>
            <a:off x="2335382" y="3537543"/>
            <a:ext cx="356870" cy="3855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1" name="连接符: 肘形 30"/>
          <p:cNvCxnSpPr>
            <a:stCxn id="26" idx="2"/>
            <a:endCxn id="25" idx="2"/>
          </p:cNvCxnSpPr>
          <p:nvPr/>
        </p:nvCxnSpPr>
        <p:spPr>
          <a:xfrm rot="5400000">
            <a:off x="1621641" y="3744643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303901" y="402282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192" name="Rectangles 4"/>
          <p:cNvSpPr/>
          <p:nvPr/>
        </p:nvSpPr>
        <p:spPr>
          <a:xfrm>
            <a:off x="3536287" y="101570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93" name="Rectangles 6"/>
          <p:cNvSpPr/>
          <p:nvPr/>
        </p:nvSpPr>
        <p:spPr>
          <a:xfrm>
            <a:off x="3893157" y="1011806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4" name="Rectangles 11"/>
          <p:cNvSpPr/>
          <p:nvPr/>
        </p:nvSpPr>
        <p:spPr>
          <a:xfrm>
            <a:off x="4250027" y="101180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95" name="Rectangles 1"/>
          <p:cNvSpPr/>
          <p:nvPr/>
        </p:nvSpPr>
        <p:spPr>
          <a:xfrm>
            <a:off x="4606898" y="1015707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6" name="连接符: 肘形 195"/>
          <p:cNvCxnSpPr>
            <a:stCxn id="194" idx="2"/>
            <a:endCxn id="193" idx="2"/>
          </p:cNvCxnSpPr>
          <p:nvPr/>
        </p:nvCxnSpPr>
        <p:spPr>
          <a:xfrm rot="5400000">
            <a:off x="4250027" y="121255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s 4"/>
          <p:cNvSpPr/>
          <p:nvPr/>
        </p:nvSpPr>
        <p:spPr>
          <a:xfrm>
            <a:off x="3536287" y="18576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98" name="Rectangles 6"/>
          <p:cNvSpPr/>
          <p:nvPr/>
        </p:nvSpPr>
        <p:spPr>
          <a:xfrm>
            <a:off x="3893157" y="1853718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9" name="Rectangles 11"/>
          <p:cNvSpPr/>
          <p:nvPr/>
        </p:nvSpPr>
        <p:spPr>
          <a:xfrm>
            <a:off x="4250027" y="185371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00" name="Rectangles 1"/>
          <p:cNvSpPr/>
          <p:nvPr/>
        </p:nvSpPr>
        <p:spPr>
          <a:xfrm>
            <a:off x="4606898" y="1857619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01" name="连接符: 肘形 200"/>
          <p:cNvCxnSpPr>
            <a:stCxn id="198" idx="2"/>
            <a:endCxn id="200" idx="2"/>
          </p:cNvCxnSpPr>
          <p:nvPr/>
        </p:nvCxnSpPr>
        <p:spPr>
          <a:xfrm rot="16200000" flipH="1">
            <a:off x="4428462" y="1876033"/>
            <a:ext cx="12700" cy="71374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s 4"/>
          <p:cNvSpPr/>
          <p:nvPr/>
        </p:nvSpPr>
        <p:spPr>
          <a:xfrm>
            <a:off x="3536287" y="271678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17" name="Rectangles 6"/>
          <p:cNvSpPr/>
          <p:nvPr/>
        </p:nvSpPr>
        <p:spPr>
          <a:xfrm>
            <a:off x="3893157" y="271288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18" name="Rectangles 11"/>
          <p:cNvSpPr/>
          <p:nvPr/>
        </p:nvSpPr>
        <p:spPr>
          <a:xfrm>
            <a:off x="4250027" y="271288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19" name="Rectangles 1"/>
          <p:cNvSpPr/>
          <p:nvPr/>
        </p:nvSpPr>
        <p:spPr>
          <a:xfrm>
            <a:off x="4606898" y="2712883"/>
            <a:ext cx="356870" cy="37918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20" name="连接符: 肘形 219"/>
          <p:cNvCxnSpPr>
            <a:stCxn id="217" idx="2"/>
            <a:endCxn id="217" idx="2"/>
          </p:cNvCxnSpPr>
          <p:nvPr/>
        </p:nvCxnSpPr>
        <p:spPr>
          <a:xfrm rot="5400000">
            <a:off x="4071592" y="3092068"/>
            <a:ext cx="12700" cy="1270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3788541" y="327482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26" name="Rectangles 4"/>
          <p:cNvSpPr/>
          <p:nvPr/>
        </p:nvSpPr>
        <p:spPr>
          <a:xfrm>
            <a:off x="6005287" y="105142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27" name="Rectangles 6"/>
          <p:cNvSpPr/>
          <p:nvPr/>
        </p:nvSpPr>
        <p:spPr>
          <a:xfrm>
            <a:off x="6362157" y="10475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28" name="Rectangles 11"/>
          <p:cNvSpPr/>
          <p:nvPr/>
        </p:nvSpPr>
        <p:spPr>
          <a:xfrm>
            <a:off x="6719027" y="10475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9" name="Rectangles 1"/>
          <p:cNvSpPr/>
          <p:nvPr/>
        </p:nvSpPr>
        <p:spPr>
          <a:xfrm>
            <a:off x="7075898" y="105142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0" name="连接符: 肘形 229"/>
          <p:cNvCxnSpPr>
            <a:stCxn id="228" idx="2"/>
            <a:endCxn id="229" idx="2"/>
          </p:cNvCxnSpPr>
          <p:nvPr/>
        </p:nvCxnSpPr>
        <p:spPr>
          <a:xfrm rot="16200000" flipH="1">
            <a:off x="7075897" y="1248276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s 4"/>
          <p:cNvSpPr/>
          <p:nvPr/>
        </p:nvSpPr>
        <p:spPr>
          <a:xfrm>
            <a:off x="6005287" y="189333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32" name="Rectangles 6"/>
          <p:cNvSpPr/>
          <p:nvPr/>
        </p:nvSpPr>
        <p:spPr>
          <a:xfrm>
            <a:off x="6362157" y="188943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3" name="Rectangles 11"/>
          <p:cNvSpPr/>
          <p:nvPr/>
        </p:nvSpPr>
        <p:spPr>
          <a:xfrm>
            <a:off x="6719027" y="1889438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34" name="Rectangles 1"/>
          <p:cNvSpPr/>
          <p:nvPr/>
        </p:nvSpPr>
        <p:spPr>
          <a:xfrm>
            <a:off x="7075898" y="189333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35" name="连接符: 肘形 234"/>
          <p:cNvCxnSpPr>
            <a:stCxn id="233" idx="2"/>
            <a:endCxn id="234" idx="2"/>
          </p:cNvCxnSpPr>
          <p:nvPr/>
        </p:nvCxnSpPr>
        <p:spPr>
          <a:xfrm rot="16200000" flipH="1">
            <a:off x="7075897" y="2090188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6764508" y="245289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47" name="Rectangles 4"/>
          <p:cNvSpPr/>
          <p:nvPr/>
        </p:nvSpPr>
        <p:spPr>
          <a:xfrm>
            <a:off x="8640023" y="10436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48" name="Rectangles 6"/>
          <p:cNvSpPr/>
          <p:nvPr/>
        </p:nvSpPr>
        <p:spPr>
          <a:xfrm>
            <a:off x="8996893" y="1043625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49" name="Rectangles 11"/>
          <p:cNvSpPr/>
          <p:nvPr/>
        </p:nvSpPr>
        <p:spPr>
          <a:xfrm>
            <a:off x="9353763" y="1043625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50" name="Rectangles 1"/>
          <p:cNvSpPr/>
          <p:nvPr/>
        </p:nvSpPr>
        <p:spPr>
          <a:xfrm>
            <a:off x="9710634" y="1043626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8640023" y="1519495"/>
            <a:ext cx="29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Index == </a:t>
            </a:r>
            <a:r>
              <a:rPr lang="en-US" altLang="zh-CN" sz="1400" dirty="0" err="1"/>
              <a:t>nums.length</a:t>
            </a:r>
            <a:r>
              <a:rPr lang="en-US" altLang="zh-CN" sz="1400" dirty="0"/>
              <a:t> – 1</a:t>
            </a:r>
            <a:r>
              <a:rPr lang="zh-CN" altLang="en-US" sz="1400" dirty="0"/>
              <a:t>，完成排序</a:t>
            </a:r>
          </a:p>
        </p:txBody>
      </p:sp>
      <p:sp>
        <p:nvSpPr>
          <p:cNvPr id="255" name="Text Box 41"/>
          <p:cNvSpPr txBox="1"/>
          <p:nvPr/>
        </p:nvSpPr>
        <p:spPr>
          <a:xfrm>
            <a:off x="127239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solidFill>
                  <a:srgbClr val="CF747A"/>
                </a:solidFill>
                <a:cs typeface="+mn-lt"/>
              </a:rPr>
              <a:t>0</a:t>
            </a:r>
          </a:p>
        </p:txBody>
      </p:sp>
      <p:sp>
        <p:nvSpPr>
          <p:cNvPr id="256" name="Text Box 42"/>
          <p:cNvSpPr txBox="1"/>
          <p:nvPr/>
        </p:nvSpPr>
        <p:spPr>
          <a:xfrm>
            <a:off x="364218" y="737674"/>
            <a:ext cx="69850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index:</a:t>
            </a:r>
          </a:p>
        </p:txBody>
      </p:sp>
      <p:sp>
        <p:nvSpPr>
          <p:cNvPr id="257" name="Text Box 44"/>
          <p:cNvSpPr txBox="1"/>
          <p:nvPr/>
        </p:nvSpPr>
        <p:spPr>
          <a:xfrm>
            <a:off x="1638786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258" name="Text Box 45"/>
          <p:cNvSpPr txBox="1"/>
          <p:nvPr/>
        </p:nvSpPr>
        <p:spPr>
          <a:xfrm>
            <a:off x="200518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259" name="Text Box 46"/>
          <p:cNvSpPr txBox="1"/>
          <p:nvPr/>
        </p:nvSpPr>
        <p:spPr>
          <a:xfrm>
            <a:off x="2335381" y="787684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292" name="Text Box 41"/>
          <p:cNvSpPr txBox="1"/>
          <p:nvPr/>
        </p:nvSpPr>
        <p:spPr>
          <a:xfrm>
            <a:off x="355438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293" name="Text Box 44"/>
          <p:cNvSpPr txBox="1"/>
          <p:nvPr/>
        </p:nvSpPr>
        <p:spPr>
          <a:xfrm>
            <a:off x="3920777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solidFill>
                  <a:srgbClr val="CF747A"/>
                </a:solidFill>
                <a:cs typeface="+mn-lt"/>
              </a:rPr>
              <a:t>1</a:t>
            </a:r>
          </a:p>
        </p:txBody>
      </p:sp>
      <p:sp>
        <p:nvSpPr>
          <p:cNvPr id="294" name="Text Box 45"/>
          <p:cNvSpPr txBox="1"/>
          <p:nvPr/>
        </p:nvSpPr>
        <p:spPr>
          <a:xfrm>
            <a:off x="428717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2</a:t>
            </a:r>
          </a:p>
        </p:txBody>
      </p:sp>
      <p:sp>
        <p:nvSpPr>
          <p:cNvPr id="295" name="Text Box 46"/>
          <p:cNvSpPr txBox="1"/>
          <p:nvPr/>
        </p:nvSpPr>
        <p:spPr>
          <a:xfrm>
            <a:off x="4617372" y="756606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296" name="Text Box 41"/>
          <p:cNvSpPr txBox="1"/>
          <p:nvPr/>
        </p:nvSpPr>
        <p:spPr>
          <a:xfrm>
            <a:off x="603504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297" name="Text Box 44"/>
          <p:cNvSpPr txBox="1"/>
          <p:nvPr/>
        </p:nvSpPr>
        <p:spPr>
          <a:xfrm>
            <a:off x="6401435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298" name="Text Box 45"/>
          <p:cNvSpPr txBox="1"/>
          <p:nvPr/>
        </p:nvSpPr>
        <p:spPr>
          <a:xfrm>
            <a:off x="676783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solidFill>
                  <a:srgbClr val="CF747A"/>
                </a:solidFill>
                <a:cs typeface="+mn-lt"/>
              </a:rPr>
              <a:t>2</a:t>
            </a:r>
          </a:p>
        </p:txBody>
      </p:sp>
      <p:sp>
        <p:nvSpPr>
          <p:cNvPr id="299" name="Text Box 46"/>
          <p:cNvSpPr txBox="1"/>
          <p:nvPr/>
        </p:nvSpPr>
        <p:spPr>
          <a:xfrm>
            <a:off x="7098030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3</a:t>
            </a:r>
          </a:p>
        </p:txBody>
      </p:sp>
      <p:sp>
        <p:nvSpPr>
          <p:cNvPr id="304" name="Text Box 41"/>
          <p:cNvSpPr txBox="1"/>
          <p:nvPr/>
        </p:nvSpPr>
        <p:spPr>
          <a:xfrm>
            <a:off x="864764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0</a:t>
            </a:r>
          </a:p>
        </p:txBody>
      </p:sp>
      <p:sp>
        <p:nvSpPr>
          <p:cNvPr id="305" name="Text Box 44"/>
          <p:cNvSpPr txBox="1"/>
          <p:nvPr/>
        </p:nvSpPr>
        <p:spPr>
          <a:xfrm>
            <a:off x="9014038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cs typeface="+mn-lt"/>
              </a:rPr>
              <a:t>1</a:t>
            </a:r>
          </a:p>
        </p:txBody>
      </p:sp>
      <p:sp>
        <p:nvSpPr>
          <p:cNvPr id="306" name="Text Box 45"/>
          <p:cNvSpPr txBox="1"/>
          <p:nvPr/>
        </p:nvSpPr>
        <p:spPr>
          <a:xfrm>
            <a:off x="938043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2</a:t>
            </a:r>
          </a:p>
        </p:txBody>
      </p:sp>
      <p:sp>
        <p:nvSpPr>
          <p:cNvPr id="307" name="Text Box 46"/>
          <p:cNvSpPr txBox="1"/>
          <p:nvPr/>
        </p:nvSpPr>
        <p:spPr>
          <a:xfrm>
            <a:off x="9710633" y="812398"/>
            <a:ext cx="366395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>
                <a:solidFill>
                  <a:srgbClr val="CF747A"/>
                </a:solidFill>
                <a:cs typeface="+mn-lt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2600548" y="1399303"/>
            <a:ext cx="23464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nums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 = [2,0,4,3]</a:t>
            </a:r>
          </a:p>
        </p:txBody>
      </p:sp>
      <p:sp>
        <p:nvSpPr>
          <p:cNvPr id="134" name="Rectangles 4"/>
          <p:cNvSpPr/>
          <p:nvPr/>
        </p:nvSpPr>
        <p:spPr>
          <a:xfrm>
            <a:off x="2690438" y="2444194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3047365" y="2444750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3404235" y="244475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7" name="Rectangles 1"/>
          <p:cNvSpPr/>
          <p:nvPr/>
        </p:nvSpPr>
        <p:spPr>
          <a:xfrm>
            <a:off x="3761049" y="2444194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6" name="连接符: 肘形 5"/>
          <p:cNvCxnSpPr>
            <a:stCxn id="134" idx="2"/>
            <a:endCxn id="135" idx="2"/>
          </p:cNvCxnSpPr>
          <p:nvPr/>
        </p:nvCxnSpPr>
        <p:spPr>
          <a:xfrm rot="5400000" flipV="1">
            <a:off x="3047365" y="2640965"/>
            <a:ext cx="3175" cy="356870"/>
          </a:xfrm>
          <a:prstGeom prst="bentConnector3">
            <a:avLst>
              <a:gd name="adj1" fmla="val 75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4"/>
          <p:cNvSpPr/>
          <p:nvPr/>
        </p:nvSpPr>
        <p:spPr>
          <a:xfrm>
            <a:off x="2690438" y="328610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0" name="Rectangles 6"/>
          <p:cNvSpPr/>
          <p:nvPr/>
        </p:nvSpPr>
        <p:spPr>
          <a:xfrm>
            <a:off x="3047308" y="3282205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1" name="Rectangles 11"/>
          <p:cNvSpPr/>
          <p:nvPr/>
        </p:nvSpPr>
        <p:spPr>
          <a:xfrm>
            <a:off x="3404178" y="3282205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" name="Rectangles 1"/>
          <p:cNvSpPr/>
          <p:nvPr/>
        </p:nvSpPr>
        <p:spPr>
          <a:xfrm>
            <a:off x="3761049" y="3286106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3" name="连接符: 肘形 12"/>
          <p:cNvCxnSpPr>
            <a:stCxn id="10" idx="2"/>
            <a:endCxn id="11" idx="2"/>
          </p:cNvCxnSpPr>
          <p:nvPr/>
        </p:nvCxnSpPr>
        <p:spPr>
          <a:xfrm rot="16200000" flipH="1">
            <a:off x="3404178" y="3482956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 Box 42"/>
          <p:cNvSpPr txBox="1"/>
          <p:nvPr/>
        </p:nvSpPr>
        <p:spPr>
          <a:xfrm>
            <a:off x="1843631" y="2424948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2" name="Text Box 42"/>
          <p:cNvSpPr txBox="1"/>
          <p:nvPr/>
        </p:nvSpPr>
        <p:spPr>
          <a:xfrm>
            <a:off x="1840971" y="3280390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1</a:t>
            </a:r>
          </a:p>
        </p:txBody>
      </p:sp>
      <p:sp>
        <p:nvSpPr>
          <p:cNvPr id="15" name="Text Box 42"/>
          <p:cNvSpPr txBox="1"/>
          <p:nvPr/>
        </p:nvSpPr>
        <p:spPr>
          <a:xfrm>
            <a:off x="1847321" y="4146812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2</a:t>
            </a:r>
          </a:p>
        </p:txBody>
      </p:sp>
      <p:sp>
        <p:nvSpPr>
          <p:cNvPr id="24" name="Rectangles 4"/>
          <p:cNvSpPr/>
          <p:nvPr/>
        </p:nvSpPr>
        <p:spPr>
          <a:xfrm>
            <a:off x="2696788" y="415071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" name="Rectangles 6"/>
          <p:cNvSpPr/>
          <p:nvPr/>
        </p:nvSpPr>
        <p:spPr>
          <a:xfrm>
            <a:off x="3053658" y="4146812"/>
            <a:ext cx="356870" cy="3791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0" name="Rectangles 11"/>
          <p:cNvSpPr/>
          <p:nvPr/>
        </p:nvSpPr>
        <p:spPr>
          <a:xfrm>
            <a:off x="3410528" y="4146812"/>
            <a:ext cx="356870" cy="37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" name="Rectangles 1"/>
          <p:cNvSpPr/>
          <p:nvPr/>
        </p:nvSpPr>
        <p:spPr>
          <a:xfrm>
            <a:off x="3767399" y="415071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4" name="连接符: 肘形 33"/>
          <p:cNvCxnSpPr>
            <a:stCxn id="32" idx="2"/>
            <a:endCxn id="30" idx="2"/>
          </p:cNvCxnSpPr>
          <p:nvPr/>
        </p:nvCxnSpPr>
        <p:spPr>
          <a:xfrm rot="5400000">
            <a:off x="3767399" y="4347563"/>
            <a:ext cx="12700" cy="356871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219393" y="275168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42" name="Rectangles 4"/>
          <p:cNvSpPr/>
          <p:nvPr/>
        </p:nvSpPr>
        <p:spPr>
          <a:xfrm>
            <a:off x="2698528" y="5089763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3" name="Rectangles 6"/>
          <p:cNvSpPr/>
          <p:nvPr/>
        </p:nvSpPr>
        <p:spPr>
          <a:xfrm>
            <a:off x="3055398" y="5089762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5" name="Rectangles 11"/>
          <p:cNvSpPr/>
          <p:nvPr/>
        </p:nvSpPr>
        <p:spPr>
          <a:xfrm>
            <a:off x="3412268" y="5089762"/>
            <a:ext cx="356870" cy="3689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6" name="Rectangles 1"/>
          <p:cNvSpPr/>
          <p:nvPr/>
        </p:nvSpPr>
        <p:spPr>
          <a:xfrm>
            <a:off x="3769138" y="5096112"/>
            <a:ext cx="356870" cy="3625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990356" y="445814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582613" y="4765585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737156" y="1885642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Iteration  = 0</a:t>
            </a:r>
            <a:endParaRPr lang="zh-CN" altLang="en-US" dirty="0"/>
          </a:p>
        </p:txBody>
      </p:sp>
      <p:sp>
        <p:nvSpPr>
          <p:cNvPr id="62" name="Rectangles 4"/>
          <p:cNvSpPr/>
          <p:nvPr/>
        </p:nvSpPr>
        <p:spPr>
          <a:xfrm>
            <a:off x="5749552" y="333232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63" name="Rectangles 6"/>
          <p:cNvSpPr/>
          <p:nvPr/>
        </p:nvSpPr>
        <p:spPr>
          <a:xfrm>
            <a:off x="6106422" y="3332964"/>
            <a:ext cx="356870" cy="374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28" name="Rectangles 11"/>
          <p:cNvSpPr/>
          <p:nvPr/>
        </p:nvSpPr>
        <p:spPr>
          <a:xfrm>
            <a:off x="6463292" y="333296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29" name="Rectangles 1"/>
          <p:cNvSpPr/>
          <p:nvPr/>
        </p:nvSpPr>
        <p:spPr>
          <a:xfrm>
            <a:off x="6820163" y="3332327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30" name="连接符: 肘形 129"/>
          <p:cNvCxnSpPr>
            <a:stCxn id="63" idx="2"/>
            <a:endCxn id="128" idx="2"/>
          </p:cNvCxnSpPr>
          <p:nvPr/>
        </p:nvCxnSpPr>
        <p:spPr>
          <a:xfrm rot="16200000" flipH="1">
            <a:off x="6463292" y="3529177"/>
            <a:ext cx="12700" cy="356870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 Box 42"/>
          <p:cNvSpPr txBox="1"/>
          <p:nvPr/>
        </p:nvSpPr>
        <p:spPr>
          <a:xfrm>
            <a:off x="4902745" y="2471169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132" name="Text Box 42"/>
          <p:cNvSpPr txBox="1"/>
          <p:nvPr/>
        </p:nvSpPr>
        <p:spPr>
          <a:xfrm>
            <a:off x="4900085" y="3326611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1</a:t>
            </a:r>
          </a:p>
        </p:txBody>
      </p:sp>
      <p:sp>
        <p:nvSpPr>
          <p:cNvPr id="144" name="Rectangles 4"/>
          <p:cNvSpPr/>
          <p:nvPr/>
        </p:nvSpPr>
        <p:spPr>
          <a:xfrm>
            <a:off x="5749552" y="4152549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45" name="Rectangles 6"/>
          <p:cNvSpPr/>
          <p:nvPr/>
        </p:nvSpPr>
        <p:spPr>
          <a:xfrm>
            <a:off x="6106422" y="4152548"/>
            <a:ext cx="356870" cy="368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6" name="Rectangles 11"/>
          <p:cNvSpPr/>
          <p:nvPr/>
        </p:nvSpPr>
        <p:spPr>
          <a:xfrm>
            <a:off x="6463292" y="415254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47" name="Rectangles 1"/>
          <p:cNvSpPr/>
          <p:nvPr/>
        </p:nvSpPr>
        <p:spPr>
          <a:xfrm>
            <a:off x="6820162" y="4158898"/>
            <a:ext cx="356870" cy="3625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6633637" y="3828371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722924" y="1881548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Iteration  = 1</a:t>
            </a:r>
            <a:endParaRPr lang="zh-CN" altLang="en-US" dirty="0"/>
          </a:p>
        </p:txBody>
      </p:sp>
      <p:sp>
        <p:nvSpPr>
          <p:cNvPr id="151" name="Rectangles 4"/>
          <p:cNvSpPr/>
          <p:nvPr/>
        </p:nvSpPr>
        <p:spPr>
          <a:xfrm>
            <a:off x="5755903" y="2424949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52" name="Rectangles 6"/>
          <p:cNvSpPr/>
          <p:nvPr/>
        </p:nvSpPr>
        <p:spPr>
          <a:xfrm>
            <a:off x="6112773" y="2424948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53" name="Rectangles 11"/>
          <p:cNvSpPr/>
          <p:nvPr/>
        </p:nvSpPr>
        <p:spPr>
          <a:xfrm>
            <a:off x="6469643" y="2424948"/>
            <a:ext cx="356870" cy="3689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54" name="Rectangles 1"/>
          <p:cNvSpPr/>
          <p:nvPr/>
        </p:nvSpPr>
        <p:spPr>
          <a:xfrm>
            <a:off x="6826513" y="2424948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55" name="连接符: 肘形 154"/>
          <p:cNvCxnSpPr>
            <a:stCxn id="151" idx="2"/>
            <a:endCxn id="152" idx="2"/>
          </p:cNvCxnSpPr>
          <p:nvPr/>
        </p:nvCxnSpPr>
        <p:spPr>
          <a:xfrm rot="5400000" flipH="1" flipV="1">
            <a:off x="6112772" y="2615449"/>
            <a:ext cx="1" cy="356870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42"/>
          <p:cNvSpPr txBox="1"/>
          <p:nvPr/>
        </p:nvSpPr>
        <p:spPr>
          <a:xfrm>
            <a:off x="8205969" y="2444438"/>
            <a:ext cx="492447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cs typeface="+mn-lt"/>
              </a:rPr>
              <a:t>j = 0</a:t>
            </a:r>
          </a:p>
        </p:txBody>
      </p:sp>
      <p:sp>
        <p:nvSpPr>
          <p:cNvPr id="181" name="Rectangles 4"/>
          <p:cNvSpPr/>
          <p:nvPr/>
        </p:nvSpPr>
        <p:spPr>
          <a:xfrm>
            <a:off x="8923550" y="2433944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2" name="Rectangles 6"/>
          <p:cNvSpPr/>
          <p:nvPr/>
        </p:nvSpPr>
        <p:spPr>
          <a:xfrm>
            <a:off x="9280420" y="2433943"/>
            <a:ext cx="356870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3" name="Rectangles 11"/>
          <p:cNvSpPr/>
          <p:nvPr/>
        </p:nvSpPr>
        <p:spPr>
          <a:xfrm>
            <a:off x="9637290" y="2433943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4" name="Rectangles 1"/>
          <p:cNvSpPr/>
          <p:nvPr/>
        </p:nvSpPr>
        <p:spPr>
          <a:xfrm>
            <a:off x="9994160" y="2433943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5" name="Rectangles 4"/>
          <p:cNvSpPr/>
          <p:nvPr/>
        </p:nvSpPr>
        <p:spPr>
          <a:xfrm>
            <a:off x="8923550" y="3317409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6" name="Rectangles 6"/>
          <p:cNvSpPr/>
          <p:nvPr/>
        </p:nvSpPr>
        <p:spPr>
          <a:xfrm>
            <a:off x="9280420" y="3317408"/>
            <a:ext cx="356870" cy="36893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7" name="Rectangles 11"/>
          <p:cNvSpPr/>
          <p:nvPr/>
        </p:nvSpPr>
        <p:spPr>
          <a:xfrm>
            <a:off x="9637290" y="331740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8" name="Rectangles 1"/>
          <p:cNvSpPr/>
          <p:nvPr/>
        </p:nvSpPr>
        <p:spPr>
          <a:xfrm>
            <a:off x="9994160" y="3317408"/>
            <a:ext cx="356870" cy="368936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89" name="连接符: 肘形 188"/>
          <p:cNvCxnSpPr>
            <a:stCxn id="181" idx="2"/>
            <a:endCxn id="182" idx="2"/>
          </p:cNvCxnSpPr>
          <p:nvPr/>
        </p:nvCxnSpPr>
        <p:spPr>
          <a:xfrm rot="5400000" flipH="1" flipV="1">
            <a:off x="9280419" y="2624444"/>
            <a:ext cx="1" cy="356870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8920390" y="377748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Sorted array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8896857" y="1876012"/>
            <a:ext cx="19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 = 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14.合并两个有序链表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51807" y="233259"/>
            <a:ext cx="404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dirty="0">
                <a:ea typeface="微软雅黑" panose="020B0503020204020204" charset="-122"/>
                <a:cs typeface="Calibri" panose="020F0502020204030204" charset="0"/>
              </a:rPr>
              <a:t>l1 = [1,2,4], l2 = [1,3,4]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b="1" dirty="0" err="1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Acur</a:t>
            </a:r>
            <a:r>
              <a:rPr lang="zh-CN" altLang="en-US" b="1" dirty="0">
                <a:solidFill>
                  <a:schemeClr val="tx1"/>
                </a:solidFill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en-US" altLang="zh-CN" b="1" dirty="0" err="1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Bcur</a:t>
            </a:r>
            <a:endParaRPr lang="en-US" altLang="zh-CN" b="1" dirty="0">
              <a:solidFill>
                <a:schemeClr val="accent6"/>
              </a:solidFill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34" name="Rectangles 4"/>
          <p:cNvSpPr/>
          <p:nvPr/>
        </p:nvSpPr>
        <p:spPr>
          <a:xfrm>
            <a:off x="496443" y="76721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5" name="Rectangles 6"/>
          <p:cNvSpPr/>
          <p:nvPr/>
        </p:nvSpPr>
        <p:spPr>
          <a:xfrm>
            <a:off x="1109275" y="76713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6" name="Rectangles 11"/>
          <p:cNvSpPr/>
          <p:nvPr/>
        </p:nvSpPr>
        <p:spPr>
          <a:xfrm>
            <a:off x="1722050" y="76713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88944F-D5FB-E070-886B-5AE237A87253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 flipV="1">
            <a:off x="853313" y="954456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7B1776-FC68-DB2D-11CA-35D90B1E027B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1466145" y="95445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AA7B94-4B40-CB6B-8F0F-4DF1789224D0}"/>
              </a:ext>
            </a:extLst>
          </p:cNvPr>
          <p:cNvSpPr txBox="1"/>
          <p:nvPr/>
        </p:nvSpPr>
        <p:spPr>
          <a:xfrm>
            <a:off x="198304" y="7724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Rectangles 4">
            <a:extLst>
              <a:ext uri="{FF2B5EF4-FFF2-40B4-BE49-F238E27FC236}">
                <a16:creationId xmlns:a16="http://schemas.microsoft.com/office/drawing/2014/main" id="{A8F6FE79-B188-A946-3743-466AEDA8DF53}"/>
              </a:ext>
            </a:extLst>
          </p:cNvPr>
          <p:cNvSpPr/>
          <p:nvPr/>
        </p:nvSpPr>
        <p:spPr>
          <a:xfrm>
            <a:off x="3034637" y="76491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" name="Rectangles 6">
            <a:extLst>
              <a:ext uri="{FF2B5EF4-FFF2-40B4-BE49-F238E27FC236}">
                <a16:creationId xmlns:a16="http://schemas.microsoft.com/office/drawing/2014/main" id="{7CB1EAF9-7654-E52A-0997-A7C3ABB82F3F}"/>
              </a:ext>
            </a:extLst>
          </p:cNvPr>
          <p:cNvSpPr/>
          <p:nvPr/>
        </p:nvSpPr>
        <p:spPr>
          <a:xfrm>
            <a:off x="3647469" y="77086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4" name="Rectangles 11">
            <a:extLst>
              <a:ext uri="{FF2B5EF4-FFF2-40B4-BE49-F238E27FC236}">
                <a16:creationId xmlns:a16="http://schemas.microsoft.com/office/drawing/2014/main" id="{98E3E633-0B40-4CAC-8F99-E47E4087C437}"/>
              </a:ext>
            </a:extLst>
          </p:cNvPr>
          <p:cNvSpPr/>
          <p:nvPr/>
        </p:nvSpPr>
        <p:spPr>
          <a:xfrm>
            <a:off x="4260244" y="77086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782E84-F4EA-40EB-BE43-FD1320680C1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391507" y="952554"/>
            <a:ext cx="255962" cy="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6C0F60-2545-D4A9-E5E5-A4B1BCD0737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4339" y="95818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F9A5158-0E72-170F-F19A-293104391BFD}"/>
              </a:ext>
            </a:extLst>
          </p:cNvPr>
          <p:cNvSpPr txBox="1"/>
          <p:nvPr/>
        </p:nvSpPr>
        <p:spPr>
          <a:xfrm>
            <a:off x="2693634" y="7735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E5B569-8DC7-4AF3-93DC-A111D8DA3A96}"/>
              </a:ext>
            </a:extLst>
          </p:cNvPr>
          <p:cNvSpPr txBox="1"/>
          <p:nvPr/>
        </p:nvSpPr>
        <p:spPr>
          <a:xfrm>
            <a:off x="7293234" y="764911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4" name="Rectangles 4">
            <a:extLst>
              <a:ext uri="{FF2B5EF4-FFF2-40B4-BE49-F238E27FC236}">
                <a16:creationId xmlns:a16="http://schemas.microsoft.com/office/drawing/2014/main" id="{F2178320-DB33-B379-5CD0-1985AE1C5CFD}"/>
              </a:ext>
            </a:extLst>
          </p:cNvPr>
          <p:cNvSpPr/>
          <p:nvPr/>
        </p:nvSpPr>
        <p:spPr>
          <a:xfrm>
            <a:off x="7804079" y="764911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9FC8D4-642F-36AE-7A45-8FDA015E5BE4}"/>
              </a:ext>
            </a:extLst>
          </p:cNvPr>
          <p:cNvSpPr txBox="1"/>
          <p:nvPr/>
        </p:nvSpPr>
        <p:spPr>
          <a:xfrm>
            <a:off x="4831545" y="77840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=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26" name="Rectangles 4">
            <a:extLst>
              <a:ext uri="{FF2B5EF4-FFF2-40B4-BE49-F238E27FC236}">
                <a16:creationId xmlns:a16="http://schemas.microsoft.com/office/drawing/2014/main" id="{1D742F98-64B3-4BE4-F3C8-0AFDECB16907}"/>
              </a:ext>
            </a:extLst>
          </p:cNvPr>
          <p:cNvSpPr/>
          <p:nvPr/>
        </p:nvSpPr>
        <p:spPr>
          <a:xfrm>
            <a:off x="496443" y="153200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7" name="Rectangles 6">
            <a:extLst>
              <a:ext uri="{FF2B5EF4-FFF2-40B4-BE49-F238E27FC236}">
                <a16:creationId xmlns:a16="http://schemas.microsoft.com/office/drawing/2014/main" id="{74401A1F-DDAD-E852-A4AD-DA6E7098473C}"/>
              </a:ext>
            </a:extLst>
          </p:cNvPr>
          <p:cNvSpPr/>
          <p:nvPr/>
        </p:nvSpPr>
        <p:spPr>
          <a:xfrm>
            <a:off x="1109275" y="1531927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36AD66CA-82F4-9D38-7FB2-2EFC19B5F99E}"/>
              </a:ext>
            </a:extLst>
          </p:cNvPr>
          <p:cNvSpPr/>
          <p:nvPr/>
        </p:nvSpPr>
        <p:spPr>
          <a:xfrm>
            <a:off x="1722050" y="153192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DBBAB5-1CA9-A606-D93F-CD630742B0BA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53313" y="171925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1AF562-E1B1-A91F-E658-FA4CD96A8A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466145" y="171925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6403B86-7A0F-4E84-BF4B-FC3825CF00A4}"/>
              </a:ext>
            </a:extLst>
          </p:cNvPr>
          <p:cNvSpPr txBox="1"/>
          <p:nvPr/>
        </p:nvSpPr>
        <p:spPr>
          <a:xfrm>
            <a:off x="198304" y="153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Rectangles 4">
            <a:extLst>
              <a:ext uri="{FF2B5EF4-FFF2-40B4-BE49-F238E27FC236}">
                <a16:creationId xmlns:a16="http://schemas.microsoft.com/office/drawing/2014/main" id="{E3755E46-9906-DE08-D76F-7374389E63E5}"/>
              </a:ext>
            </a:extLst>
          </p:cNvPr>
          <p:cNvSpPr/>
          <p:nvPr/>
        </p:nvSpPr>
        <p:spPr>
          <a:xfrm>
            <a:off x="3034637" y="1529707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3" name="Rectangles 6">
            <a:extLst>
              <a:ext uri="{FF2B5EF4-FFF2-40B4-BE49-F238E27FC236}">
                <a16:creationId xmlns:a16="http://schemas.microsoft.com/office/drawing/2014/main" id="{51344C0B-F3A1-AA2A-FEAC-90D373EF54AF}"/>
              </a:ext>
            </a:extLst>
          </p:cNvPr>
          <p:cNvSpPr/>
          <p:nvPr/>
        </p:nvSpPr>
        <p:spPr>
          <a:xfrm>
            <a:off x="3647469" y="153566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4" name="Rectangles 11">
            <a:extLst>
              <a:ext uri="{FF2B5EF4-FFF2-40B4-BE49-F238E27FC236}">
                <a16:creationId xmlns:a16="http://schemas.microsoft.com/office/drawing/2014/main" id="{4F204438-006B-A7E9-5DA9-0559B2FB8813}"/>
              </a:ext>
            </a:extLst>
          </p:cNvPr>
          <p:cNvSpPr/>
          <p:nvPr/>
        </p:nvSpPr>
        <p:spPr>
          <a:xfrm>
            <a:off x="4260244" y="1535660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81E0805-52EE-DC6D-24C0-7E69B559F99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91507" y="1717350"/>
            <a:ext cx="255962" cy="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7D9923-FCCF-7C7D-F2B8-13131A94590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004339" y="1722985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F5EF43D-6755-C311-5992-13B207721C50}"/>
              </a:ext>
            </a:extLst>
          </p:cNvPr>
          <p:cNvSpPr txBox="1"/>
          <p:nvPr/>
        </p:nvSpPr>
        <p:spPr>
          <a:xfrm>
            <a:off x="2693634" y="15383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25AD84-90C6-ACD6-04AC-AFEDF21E74AB}"/>
              </a:ext>
            </a:extLst>
          </p:cNvPr>
          <p:cNvSpPr txBox="1"/>
          <p:nvPr/>
        </p:nvSpPr>
        <p:spPr>
          <a:xfrm>
            <a:off x="7293234" y="1529707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39" name="Rectangles 4">
            <a:extLst>
              <a:ext uri="{FF2B5EF4-FFF2-40B4-BE49-F238E27FC236}">
                <a16:creationId xmlns:a16="http://schemas.microsoft.com/office/drawing/2014/main" id="{29905B77-4E91-B6A5-56DE-6492BD665D44}"/>
              </a:ext>
            </a:extLst>
          </p:cNvPr>
          <p:cNvSpPr/>
          <p:nvPr/>
        </p:nvSpPr>
        <p:spPr>
          <a:xfrm>
            <a:off x="7804079" y="1529707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7C7414-CA92-5F9E-04FF-CA7671F0473F}"/>
              </a:ext>
            </a:extLst>
          </p:cNvPr>
          <p:cNvSpPr txBox="1"/>
          <p:nvPr/>
        </p:nvSpPr>
        <p:spPr>
          <a:xfrm>
            <a:off x="4831545" y="1543198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&gt;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56" name="Rectangles 6">
            <a:extLst>
              <a:ext uri="{FF2B5EF4-FFF2-40B4-BE49-F238E27FC236}">
                <a16:creationId xmlns:a16="http://schemas.microsoft.com/office/drawing/2014/main" id="{13A6BDC8-CFCE-FF2B-42B5-B0F38D4D666A}"/>
              </a:ext>
            </a:extLst>
          </p:cNvPr>
          <p:cNvSpPr/>
          <p:nvPr/>
        </p:nvSpPr>
        <p:spPr>
          <a:xfrm>
            <a:off x="8416911" y="1534586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397E311-2E56-681D-9405-4A46F302F129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>
            <a:off x="8160949" y="1717350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s 4">
            <a:extLst>
              <a:ext uri="{FF2B5EF4-FFF2-40B4-BE49-F238E27FC236}">
                <a16:creationId xmlns:a16="http://schemas.microsoft.com/office/drawing/2014/main" id="{4AB32C10-D490-D758-C30C-7A715B0F0C89}"/>
              </a:ext>
            </a:extLst>
          </p:cNvPr>
          <p:cNvSpPr/>
          <p:nvPr/>
        </p:nvSpPr>
        <p:spPr>
          <a:xfrm>
            <a:off x="496443" y="228521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61" name="Rectangles 6">
            <a:extLst>
              <a:ext uri="{FF2B5EF4-FFF2-40B4-BE49-F238E27FC236}">
                <a16:creationId xmlns:a16="http://schemas.microsoft.com/office/drawing/2014/main" id="{D7E6279E-A2E5-59B3-EA7D-0AF018EBF2D2}"/>
              </a:ext>
            </a:extLst>
          </p:cNvPr>
          <p:cNvSpPr/>
          <p:nvPr/>
        </p:nvSpPr>
        <p:spPr>
          <a:xfrm>
            <a:off x="1109275" y="2285135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62" name="Rectangles 11">
            <a:extLst>
              <a:ext uri="{FF2B5EF4-FFF2-40B4-BE49-F238E27FC236}">
                <a16:creationId xmlns:a16="http://schemas.microsoft.com/office/drawing/2014/main" id="{AD800226-C509-3DF9-DBFA-3AA155559E33}"/>
              </a:ext>
            </a:extLst>
          </p:cNvPr>
          <p:cNvSpPr/>
          <p:nvPr/>
        </p:nvSpPr>
        <p:spPr>
          <a:xfrm>
            <a:off x="1722050" y="2285135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6FA26EC-56A7-92AC-5159-9B74FC425307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853313" y="2472460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5ED801-FD42-693C-7D7D-C7DB20FE9333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466145" y="2472460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149C068-8CEB-20A1-117F-47495164C84E}"/>
              </a:ext>
            </a:extLst>
          </p:cNvPr>
          <p:cNvSpPr txBox="1"/>
          <p:nvPr/>
        </p:nvSpPr>
        <p:spPr>
          <a:xfrm>
            <a:off x="198304" y="22904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Rectangles 4">
            <a:extLst>
              <a:ext uri="{FF2B5EF4-FFF2-40B4-BE49-F238E27FC236}">
                <a16:creationId xmlns:a16="http://schemas.microsoft.com/office/drawing/2014/main" id="{CDEE6842-0567-A686-A2A9-593A07DFD84C}"/>
              </a:ext>
            </a:extLst>
          </p:cNvPr>
          <p:cNvSpPr/>
          <p:nvPr/>
        </p:nvSpPr>
        <p:spPr>
          <a:xfrm>
            <a:off x="3034637" y="230147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1" name="Rectangles 6">
            <a:extLst>
              <a:ext uri="{FF2B5EF4-FFF2-40B4-BE49-F238E27FC236}">
                <a16:creationId xmlns:a16="http://schemas.microsoft.com/office/drawing/2014/main" id="{860DE4EE-23A3-BEEA-7F60-993B79712B18}"/>
              </a:ext>
            </a:extLst>
          </p:cNvPr>
          <p:cNvSpPr/>
          <p:nvPr/>
        </p:nvSpPr>
        <p:spPr>
          <a:xfrm>
            <a:off x="3647469" y="228886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2" name="Rectangles 11">
            <a:extLst>
              <a:ext uri="{FF2B5EF4-FFF2-40B4-BE49-F238E27FC236}">
                <a16:creationId xmlns:a16="http://schemas.microsoft.com/office/drawing/2014/main" id="{64B2F22D-41AB-968E-4E48-5B853BF4F879}"/>
              </a:ext>
            </a:extLst>
          </p:cNvPr>
          <p:cNvSpPr/>
          <p:nvPr/>
        </p:nvSpPr>
        <p:spPr>
          <a:xfrm>
            <a:off x="4260244" y="228886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4BB16C8-AEEA-2288-B349-D520AD4D47A9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 flipV="1">
            <a:off x="3391507" y="2476193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142EBCC-3953-45AD-93CC-23C8CF381F26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004339" y="247619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7CF4564-DBAB-DA2D-2C1F-0E8850D8CC21}"/>
              </a:ext>
            </a:extLst>
          </p:cNvPr>
          <p:cNvSpPr txBox="1"/>
          <p:nvPr/>
        </p:nvSpPr>
        <p:spPr>
          <a:xfrm>
            <a:off x="2693634" y="22915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75F36A2-1EA3-12ED-EA25-A2B4EA355635}"/>
              </a:ext>
            </a:extLst>
          </p:cNvPr>
          <p:cNvSpPr txBox="1"/>
          <p:nvPr/>
        </p:nvSpPr>
        <p:spPr>
          <a:xfrm>
            <a:off x="7293234" y="2282915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41" name="Rectangles 4">
            <a:extLst>
              <a:ext uri="{FF2B5EF4-FFF2-40B4-BE49-F238E27FC236}">
                <a16:creationId xmlns:a16="http://schemas.microsoft.com/office/drawing/2014/main" id="{29F7FD3A-9816-B4ED-0467-A146880DB23F}"/>
              </a:ext>
            </a:extLst>
          </p:cNvPr>
          <p:cNvSpPr/>
          <p:nvPr/>
        </p:nvSpPr>
        <p:spPr>
          <a:xfrm>
            <a:off x="7804079" y="228291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A4EFF8C-9950-85BA-F4EF-812A9FA1A34F}"/>
              </a:ext>
            </a:extLst>
          </p:cNvPr>
          <p:cNvSpPr txBox="1"/>
          <p:nvPr/>
        </p:nvSpPr>
        <p:spPr>
          <a:xfrm>
            <a:off x="4831545" y="2296406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&lt;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12820F0D-98E3-8372-9242-FB74A178BCF3}"/>
              </a:ext>
            </a:extLst>
          </p:cNvPr>
          <p:cNvSpPr/>
          <p:nvPr/>
        </p:nvSpPr>
        <p:spPr>
          <a:xfrm>
            <a:off x="8416911" y="228779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8C92301-77DA-0B70-8F7E-B740B030E959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>
            <a:off x="8160949" y="2470558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s 6">
            <a:extLst>
              <a:ext uri="{FF2B5EF4-FFF2-40B4-BE49-F238E27FC236}">
                <a16:creationId xmlns:a16="http://schemas.microsoft.com/office/drawing/2014/main" id="{52033801-B251-B885-FB43-1352B3FF6A3F}"/>
              </a:ext>
            </a:extLst>
          </p:cNvPr>
          <p:cNvSpPr/>
          <p:nvPr/>
        </p:nvSpPr>
        <p:spPr>
          <a:xfrm>
            <a:off x="9070917" y="229474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DC64AA-4A13-0E76-3C08-601B30F6F465}"/>
              </a:ext>
            </a:extLst>
          </p:cNvPr>
          <p:cNvCxnSpPr>
            <a:cxnSpLocks/>
            <a:stCxn id="143" idx="3"/>
            <a:endCxn id="147" idx="1"/>
          </p:cNvCxnSpPr>
          <p:nvPr/>
        </p:nvCxnSpPr>
        <p:spPr>
          <a:xfrm>
            <a:off x="8773781" y="2475119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4">
            <a:extLst>
              <a:ext uri="{FF2B5EF4-FFF2-40B4-BE49-F238E27FC236}">
                <a16:creationId xmlns:a16="http://schemas.microsoft.com/office/drawing/2014/main" id="{F4D131F4-A054-F5C3-14C8-45D401D382D0}"/>
              </a:ext>
            </a:extLst>
          </p:cNvPr>
          <p:cNvSpPr/>
          <p:nvPr/>
        </p:nvSpPr>
        <p:spPr>
          <a:xfrm>
            <a:off x="496443" y="303386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52" name="Rectangles 6">
            <a:extLst>
              <a:ext uri="{FF2B5EF4-FFF2-40B4-BE49-F238E27FC236}">
                <a16:creationId xmlns:a16="http://schemas.microsoft.com/office/drawing/2014/main" id="{23DEE0CF-A46A-9821-B9A4-0BF5CA82602B}"/>
              </a:ext>
            </a:extLst>
          </p:cNvPr>
          <p:cNvSpPr/>
          <p:nvPr/>
        </p:nvSpPr>
        <p:spPr>
          <a:xfrm>
            <a:off x="1109275" y="303378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53" name="Rectangles 11">
            <a:extLst>
              <a:ext uri="{FF2B5EF4-FFF2-40B4-BE49-F238E27FC236}">
                <a16:creationId xmlns:a16="http://schemas.microsoft.com/office/drawing/2014/main" id="{38F97F79-F131-A5DB-440C-01A1F9DD3120}"/>
              </a:ext>
            </a:extLst>
          </p:cNvPr>
          <p:cNvSpPr/>
          <p:nvPr/>
        </p:nvSpPr>
        <p:spPr>
          <a:xfrm>
            <a:off x="1722050" y="303378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3322D36-6B97-E75C-DDCC-CC922B5A5216}"/>
              </a:ext>
            </a:extLst>
          </p:cNvPr>
          <p:cNvCxnSpPr>
            <a:stCxn id="151" idx="3"/>
            <a:endCxn id="152" idx="1"/>
          </p:cNvCxnSpPr>
          <p:nvPr/>
        </p:nvCxnSpPr>
        <p:spPr>
          <a:xfrm flipV="1">
            <a:off x="853313" y="3221107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0B5827-4245-9DAB-AB81-3B4D4C553C40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1466145" y="322110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8873319-8FAB-1860-97BF-2380F151345E}"/>
              </a:ext>
            </a:extLst>
          </p:cNvPr>
          <p:cNvSpPr txBox="1"/>
          <p:nvPr/>
        </p:nvSpPr>
        <p:spPr>
          <a:xfrm>
            <a:off x="198304" y="3039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7" name="Rectangles 4">
            <a:extLst>
              <a:ext uri="{FF2B5EF4-FFF2-40B4-BE49-F238E27FC236}">
                <a16:creationId xmlns:a16="http://schemas.microsoft.com/office/drawing/2014/main" id="{A0D97954-42AD-A685-6A8F-877FB25F8B6E}"/>
              </a:ext>
            </a:extLst>
          </p:cNvPr>
          <p:cNvSpPr/>
          <p:nvPr/>
        </p:nvSpPr>
        <p:spPr>
          <a:xfrm>
            <a:off x="3034637" y="3050119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58" name="Rectangles 6">
            <a:extLst>
              <a:ext uri="{FF2B5EF4-FFF2-40B4-BE49-F238E27FC236}">
                <a16:creationId xmlns:a16="http://schemas.microsoft.com/office/drawing/2014/main" id="{F8E30CEB-327F-BAC3-BAF6-9228402DE74A}"/>
              </a:ext>
            </a:extLst>
          </p:cNvPr>
          <p:cNvSpPr/>
          <p:nvPr/>
        </p:nvSpPr>
        <p:spPr>
          <a:xfrm>
            <a:off x="3647469" y="3037515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59" name="Rectangles 11">
            <a:extLst>
              <a:ext uri="{FF2B5EF4-FFF2-40B4-BE49-F238E27FC236}">
                <a16:creationId xmlns:a16="http://schemas.microsoft.com/office/drawing/2014/main" id="{07F778B6-5093-D9C1-0160-9D162B76D4D4}"/>
              </a:ext>
            </a:extLst>
          </p:cNvPr>
          <p:cNvSpPr/>
          <p:nvPr/>
        </p:nvSpPr>
        <p:spPr>
          <a:xfrm>
            <a:off x="4260244" y="3037515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F0C662FF-DF66-9CA5-31EB-21816C92DCC7}"/>
              </a:ext>
            </a:extLst>
          </p:cNvPr>
          <p:cNvCxnSpPr>
            <a:stCxn id="157" idx="3"/>
            <a:endCxn id="158" idx="1"/>
          </p:cNvCxnSpPr>
          <p:nvPr/>
        </p:nvCxnSpPr>
        <p:spPr>
          <a:xfrm flipV="1">
            <a:off x="3391507" y="3224840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2F584C6-4E23-8E9F-1F37-F68B0DD962F9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4004339" y="3224840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FE08BC0-37E9-3069-2C10-BDF005DAF283}"/>
              </a:ext>
            </a:extLst>
          </p:cNvPr>
          <p:cNvSpPr txBox="1"/>
          <p:nvPr/>
        </p:nvSpPr>
        <p:spPr>
          <a:xfrm>
            <a:off x="2693634" y="3040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26798C-3C54-2457-5FEB-22AED7CDEA95}"/>
              </a:ext>
            </a:extLst>
          </p:cNvPr>
          <p:cNvSpPr txBox="1"/>
          <p:nvPr/>
        </p:nvSpPr>
        <p:spPr>
          <a:xfrm>
            <a:off x="7293234" y="303156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64" name="Rectangles 4">
            <a:extLst>
              <a:ext uri="{FF2B5EF4-FFF2-40B4-BE49-F238E27FC236}">
                <a16:creationId xmlns:a16="http://schemas.microsoft.com/office/drawing/2014/main" id="{0E96F453-3CC7-AF96-E629-8E3D316A93A0}"/>
              </a:ext>
            </a:extLst>
          </p:cNvPr>
          <p:cNvSpPr/>
          <p:nvPr/>
        </p:nvSpPr>
        <p:spPr>
          <a:xfrm>
            <a:off x="7804079" y="3031562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7CAEA7D-56A8-70C3-9FBC-946BD7B1724D}"/>
              </a:ext>
            </a:extLst>
          </p:cNvPr>
          <p:cNvSpPr txBox="1"/>
          <p:nvPr/>
        </p:nvSpPr>
        <p:spPr>
          <a:xfrm>
            <a:off x="4831545" y="3045053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&gt;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66" name="Rectangles 6">
            <a:extLst>
              <a:ext uri="{FF2B5EF4-FFF2-40B4-BE49-F238E27FC236}">
                <a16:creationId xmlns:a16="http://schemas.microsoft.com/office/drawing/2014/main" id="{2CEB0BF1-ECF4-350B-B267-2AA03BA348E1}"/>
              </a:ext>
            </a:extLst>
          </p:cNvPr>
          <p:cNvSpPr/>
          <p:nvPr/>
        </p:nvSpPr>
        <p:spPr>
          <a:xfrm>
            <a:off x="8416911" y="303644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082257E-A75C-34EA-D3F3-A2D29032408F}"/>
              </a:ext>
            </a:extLst>
          </p:cNvPr>
          <p:cNvCxnSpPr>
            <a:cxnSpLocks/>
            <a:stCxn id="164" idx="3"/>
            <a:endCxn id="166" idx="1"/>
          </p:cNvCxnSpPr>
          <p:nvPr/>
        </p:nvCxnSpPr>
        <p:spPr>
          <a:xfrm>
            <a:off x="8160949" y="3219205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s 6">
            <a:extLst>
              <a:ext uri="{FF2B5EF4-FFF2-40B4-BE49-F238E27FC236}">
                <a16:creationId xmlns:a16="http://schemas.microsoft.com/office/drawing/2014/main" id="{82EDF7C7-7A94-790C-793C-0F18F31CC023}"/>
              </a:ext>
            </a:extLst>
          </p:cNvPr>
          <p:cNvSpPr/>
          <p:nvPr/>
        </p:nvSpPr>
        <p:spPr>
          <a:xfrm>
            <a:off x="9070917" y="3043389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3E802155-44B8-F617-F319-48281075DBB4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>
            <a:off x="8773781" y="3223766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s 6">
            <a:extLst>
              <a:ext uri="{FF2B5EF4-FFF2-40B4-BE49-F238E27FC236}">
                <a16:creationId xmlns:a16="http://schemas.microsoft.com/office/drawing/2014/main" id="{C03F54A4-CAEB-8054-EC1F-D6DB4181D122}"/>
              </a:ext>
            </a:extLst>
          </p:cNvPr>
          <p:cNvSpPr/>
          <p:nvPr/>
        </p:nvSpPr>
        <p:spPr>
          <a:xfrm>
            <a:off x="9684287" y="3039100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2BB9DF4-C4B7-51E8-FA6A-0B7D5B292210}"/>
              </a:ext>
            </a:extLst>
          </p:cNvPr>
          <p:cNvCxnSpPr>
            <a:cxnSpLocks/>
            <a:stCxn id="168" idx="3"/>
            <a:endCxn id="170" idx="1"/>
          </p:cNvCxnSpPr>
          <p:nvPr/>
        </p:nvCxnSpPr>
        <p:spPr>
          <a:xfrm flipV="1">
            <a:off x="9427787" y="3226425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s 4">
            <a:extLst>
              <a:ext uri="{FF2B5EF4-FFF2-40B4-BE49-F238E27FC236}">
                <a16:creationId xmlns:a16="http://schemas.microsoft.com/office/drawing/2014/main" id="{A2E1E3DA-E6C6-2CAA-EE6C-C426F2C8FB55}"/>
              </a:ext>
            </a:extLst>
          </p:cNvPr>
          <p:cNvSpPr/>
          <p:nvPr/>
        </p:nvSpPr>
        <p:spPr>
          <a:xfrm>
            <a:off x="496443" y="379171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5" name="Rectangles 6">
            <a:extLst>
              <a:ext uri="{FF2B5EF4-FFF2-40B4-BE49-F238E27FC236}">
                <a16:creationId xmlns:a16="http://schemas.microsoft.com/office/drawing/2014/main" id="{F98F1C4B-6C82-7C81-522C-8475BABB07E7}"/>
              </a:ext>
            </a:extLst>
          </p:cNvPr>
          <p:cNvSpPr/>
          <p:nvPr/>
        </p:nvSpPr>
        <p:spPr>
          <a:xfrm>
            <a:off x="1109275" y="3791639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76" name="Rectangles 11">
            <a:extLst>
              <a:ext uri="{FF2B5EF4-FFF2-40B4-BE49-F238E27FC236}">
                <a16:creationId xmlns:a16="http://schemas.microsoft.com/office/drawing/2014/main" id="{A3B84C39-E3A6-E39B-7D73-926694C1FE81}"/>
              </a:ext>
            </a:extLst>
          </p:cNvPr>
          <p:cNvSpPr/>
          <p:nvPr/>
        </p:nvSpPr>
        <p:spPr>
          <a:xfrm>
            <a:off x="1722050" y="3791639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EAE1F52-9F23-37B3-FA8F-FCF7242E0819}"/>
              </a:ext>
            </a:extLst>
          </p:cNvPr>
          <p:cNvCxnSpPr>
            <a:stCxn id="174" idx="3"/>
            <a:endCxn id="175" idx="1"/>
          </p:cNvCxnSpPr>
          <p:nvPr/>
        </p:nvCxnSpPr>
        <p:spPr>
          <a:xfrm flipV="1">
            <a:off x="853313" y="3978964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217005A-28F8-4E70-84C9-4999BD6851BE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>
            <a:off x="1466145" y="3978964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3A776F5-4F4D-689E-536A-1C7B548EDEDF}"/>
              </a:ext>
            </a:extLst>
          </p:cNvPr>
          <p:cNvSpPr txBox="1"/>
          <p:nvPr/>
        </p:nvSpPr>
        <p:spPr>
          <a:xfrm>
            <a:off x="198304" y="37969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0" name="Rectangles 4">
            <a:extLst>
              <a:ext uri="{FF2B5EF4-FFF2-40B4-BE49-F238E27FC236}">
                <a16:creationId xmlns:a16="http://schemas.microsoft.com/office/drawing/2014/main" id="{0C4FBEF0-0AAD-D927-E443-F60AEA657753}"/>
              </a:ext>
            </a:extLst>
          </p:cNvPr>
          <p:cNvSpPr/>
          <p:nvPr/>
        </p:nvSpPr>
        <p:spPr>
          <a:xfrm>
            <a:off x="3034637" y="38079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81" name="Rectangles 6">
            <a:extLst>
              <a:ext uri="{FF2B5EF4-FFF2-40B4-BE49-F238E27FC236}">
                <a16:creationId xmlns:a16="http://schemas.microsoft.com/office/drawing/2014/main" id="{D1AC0368-6B0B-45D6-F6F4-A582EFEAF250}"/>
              </a:ext>
            </a:extLst>
          </p:cNvPr>
          <p:cNvSpPr/>
          <p:nvPr/>
        </p:nvSpPr>
        <p:spPr>
          <a:xfrm>
            <a:off x="3647469" y="37953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82" name="Rectangles 11">
            <a:extLst>
              <a:ext uri="{FF2B5EF4-FFF2-40B4-BE49-F238E27FC236}">
                <a16:creationId xmlns:a16="http://schemas.microsoft.com/office/drawing/2014/main" id="{86DD8A7F-23C7-C559-7398-CAFC9A3BCD7C}"/>
              </a:ext>
            </a:extLst>
          </p:cNvPr>
          <p:cNvSpPr/>
          <p:nvPr/>
        </p:nvSpPr>
        <p:spPr>
          <a:xfrm>
            <a:off x="4260244" y="379537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0E4B478-4263-E1D7-939D-DDEAE4455C46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V="1">
            <a:off x="3391507" y="3982697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0A5358AC-4F56-A329-68F8-30B366120AD7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>
            <a:off x="4004339" y="39826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14E689C-D684-E597-F914-54A400240D88}"/>
              </a:ext>
            </a:extLst>
          </p:cNvPr>
          <p:cNvSpPr txBox="1"/>
          <p:nvPr/>
        </p:nvSpPr>
        <p:spPr>
          <a:xfrm>
            <a:off x="2693634" y="37980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C5535A94-4E38-37C0-9724-01D154B32F86}"/>
              </a:ext>
            </a:extLst>
          </p:cNvPr>
          <p:cNvSpPr txBox="1"/>
          <p:nvPr/>
        </p:nvSpPr>
        <p:spPr>
          <a:xfrm>
            <a:off x="7293234" y="3789419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87" name="Rectangles 4">
            <a:extLst>
              <a:ext uri="{FF2B5EF4-FFF2-40B4-BE49-F238E27FC236}">
                <a16:creationId xmlns:a16="http://schemas.microsoft.com/office/drawing/2014/main" id="{3BD7B93A-53F2-69C4-7EDC-8F7B3BF0FB33}"/>
              </a:ext>
            </a:extLst>
          </p:cNvPr>
          <p:cNvSpPr/>
          <p:nvPr/>
        </p:nvSpPr>
        <p:spPr>
          <a:xfrm>
            <a:off x="7804079" y="378941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F90661E6-DF66-A7CE-3A50-C91961CA6FB1}"/>
              </a:ext>
            </a:extLst>
          </p:cNvPr>
          <p:cNvSpPr txBox="1"/>
          <p:nvPr/>
        </p:nvSpPr>
        <p:spPr>
          <a:xfrm>
            <a:off x="4831545" y="3802910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Acur.value</a:t>
            </a:r>
            <a:r>
              <a:rPr lang="en-US" altLang="zh-CN" dirty="0"/>
              <a:t> = </a:t>
            </a:r>
            <a:r>
              <a:rPr lang="en-US" altLang="zh-CN" dirty="0" err="1"/>
              <a:t>Bcur.value</a:t>
            </a:r>
            <a:endParaRPr lang="zh-CN" altLang="en-US" dirty="0"/>
          </a:p>
        </p:txBody>
      </p:sp>
      <p:sp>
        <p:nvSpPr>
          <p:cNvPr id="189" name="Rectangles 6">
            <a:extLst>
              <a:ext uri="{FF2B5EF4-FFF2-40B4-BE49-F238E27FC236}">
                <a16:creationId xmlns:a16="http://schemas.microsoft.com/office/drawing/2014/main" id="{75AA124B-E1FC-DED2-EF01-9DB8681177C6}"/>
              </a:ext>
            </a:extLst>
          </p:cNvPr>
          <p:cNvSpPr/>
          <p:nvPr/>
        </p:nvSpPr>
        <p:spPr>
          <a:xfrm>
            <a:off x="8416911" y="379429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D8C0DAB9-DC71-E2B7-1CF0-8472974B11BE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8160949" y="3977062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s 6">
            <a:extLst>
              <a:ext uri="{FF2B5EF4-FFF2-40B4-BE49-F238E27FC236}">
                <a16:creationId xmlns:a16="http://schemas.microsoft.com/office/drawing/2014/main" id="{13549708-8180-1377-2E38-F5C5442FBD2D}"/>
              </a:ext>
            </a:extLst>
          </p:cNvPr>
          <p:cNvSpPr/>
          <p:nvPr/>
        </p:nvSpPr>
        <p:spPr>
          <a:xfrm>
            <a:off x="9070917" y="380124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37FC58BC-003A-F746-DBE5-D4331F98F90C}"/>
              </a:ext>
            </a:extLst>
          </p:cNvPr>
          <p:cNvCxnSpPr>
            <a:cxnSpLocks/>
            <a:stCxn id="189" idx="3"/>
            <a:endCxn id="191" idx="1"/>
          </p:cNvCxnSpPr>
          <p:nvPr/>
        </p:nvCxnSpPr>
        <p:spPr>
          <a:xfrm>
            <a:off x="8773781" y="3981623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s 6">
            <a:extLst>
              <a:ext uri="{FF2B5EF4-FFF2-40B4-BE49-F238E27FC236}">
                <a16:creationId xmlns:a16="http://schemas.microsoft.com/office/drawing/2014/main" id="{3F222A8C-616D-1AE5-FA13-25607D2C1BE2}"/>
              </a:ext>
            </a:extLst>
          </p:cNvPr>
          <p:cNvSpPr/>
          <p:nvPr/>
        </p:nvSpPr>
        <p:spPr>
          <a:xfrm>
            <a:off x="9684287" y="3796957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4F73D00-A88E-12FE-011A-2FC71712CBC6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9427787" y="3984282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s 11">
            <a:extLst>
              <a:ext uri="{FF2B5EF4-FFF2-40B4-BE49-F238E27FC236}">
                <a16:creationId xmlns:a16="http://schemas.microsoft.com/office/drawing/2014/main" id="{FE488FA8-418D-C9F1-EE79-4260CF48F1E8}"/>
              </a:ext>
            </a:extLst>
          </p:cNvPr>
          <p:cNvSpPr/>
          <p:nvPr/>
        </p:nvSpPr>
        <p:spPr>
          <a:xfrm>
            <a:off x="10337755" y="380124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E9873604-A5E6-0A80-243A-02F3E4184FC2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10041157" y="3984282"/>
            <a:ext cx="296598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s 4">
            <a:extLst>
              <a:ext uri="{FF2B5EF4-FFF2-40B4-BE49-F238E27FC236}">
                <a16:creationId xmlns:a16="http://schemas.microsoft.com/office/drawing/2014/main" id="{97959394-8BFE-5B23-6209-C02220E38237}"/>
              </a:ext>
            </a:extLst>
          </p:cNvPr>
          <p:cNvSpPr/>
          <p:nvPr/>
        </p:nvSpPr>
        <p:spPr>
          <a:xfrm>
            <a:off x="496443" y="453896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00" name="Rectangles 6">
            <a:extLst>
              <a:ext uri="{FF2B5EF4-FFF2-40B4-BE49-F238E27FC236}">
                <a16:creationId xmlns:a16="http://schemas.microsoft.com/office/drawing/2014/main" id="{90E90999-BBB3-9158-0C78-EE72C150BFD0}"/>
              </a:ext>
            </a:extLst>
          </p:cNvPr>
          <p:cNvSpPr/>
          <p:nvPr/>
        </p:nvSpPr>
        <p:spPr>
          <a:xfrm>
            <a:off x="1109275" y="45388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01" name="Rectangles 11">
            <a:extLst>
              <a:ext uri="{FF2B5EF4-FFF2-40B4-BE49-F238E27FC236}">
                <a16:creationId xmlns:a16="http://schemas.microsoft.com/office/drawing/2014/main" id="{6069964B-B711-5051-25CD-EE9AC55804EB}"/>
              </a:ext>
            </a:extLst>
          </p:cNvPr>
          <p:cNvSpPr/>
          <p:nvPr/>
        </p:nvSpPr>
        <p:spPr>
          <a:xfrm>
            <a:off x="1722050" y="45388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AB73E8F-AE81-F654-BC74-6D92EBF54B95}"/>
              </a:ext>
            </a:extLst>
          </p:cNvPr>
          <p:cNvCxnSpPr>
            <a:stCxn id="199" idx="3"/>
            <a:endCxn id="200" idx="1"/>
          </p:cNvCxnSpPr>
          <p:nvPr/>
        </p:nvCxnSpPr>
        <p:spPr>
          <a:xfrm flipV="1">
            <a:off x="853313" y="472620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D11DD1AB-C5DA-D38F-8B09-0107EBA5FA3E}"/>
              </a:ext>
            </a:extLst>
          </p:cNvPr>
          <p:cNvCxnSpPr>
            <a:cxnSpLocks/>
            <a:stCxn id="200" idx="3"/>
            <a:endCxn id="201" idx="1"/>
          </p:cNvCxnSpPr>
          <p:nvPr/>
        </p:nvCxnSpPr>
        <p:spPr>
          <a:xfrm>
            <a:off x="1466145" y="472620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B7B29DD-FC85-CA89-0826-9A1949A832F8}"/>
              </a:ext>
            </a:extLst>
          </p:cNvPr>
          <p:cNvSpPr txBox="1"/>
          <p:nvPr/>
        </p:nvSpPr>
        <p:spPr>
          <a:xfrm>
            <a:off x="198304" y="45442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5" name="Rectangles 4">
            <a:extLst>
              <a:ext uri="{FF2B5EF4-FFF2-40B4-BE49-F238E27FC236}">
                <a16:creationId xmlns:a16="http://schemas.microsoft.com/office/drawing/2014/main" id="{4F0D467D-200F-8F9C-D742-80C0570F02F8}"/>
              </a:ext>
            </a:extLst>
          </p:cNvPr>
          <p:cNvSpPr/>
          <p:nvPr/>
        </p:nvSpPr>
        <p:spPr>
          <a:xfrm>
            <a:off x="3034637" y="455522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06" name="Rectangles 6">
            <a:extLst>
              <a:ext uri="{FF2B5EF4-FFF2-40B4-BE49-F238E27FC236}">
                <a16:creationId xmlns:a16="http://schemas.microsoft.com/office/drawing/2014/main" id="{3754AE43-B3FE-8FDD-689F-6F7A87F4A142}"/>
              </a:ext>
            </a:extLst>
          </p:cNvPr>
          <p:cNvSpPr/>
          <p:nvPr/>
        </p:nvSpPr>
        <p:spPr>
          <a:xfrm>
            <a:off x="3647469" y="454261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07" name="Rectangles 11">
            <a:extLst>
              <a:ext uri="{FF2B5EF4-FFF2-40B4-BE49-F238E27FC236}">
                <a16:creationId xmlns:a16="http://schemas.microsoft.com/office/drawing/2014/main" id="{25FC0F7C-C77E-6CC9-8DE6-988C795D16ED}"/>
              </a:ext>
            </a:extLst>
          </p:cNvPr>
          <p:cNvSpPr/>
          <p:nvPr/>
        </p:nvSpPr>
        <p:spPr>
          <a:xfrm>
            <a:off x="4260244" y="4542616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84A1555-A53D-EFA3-EACE-B068BE06EBAB}"/>
              </a:ext>
            </a:extLst>
          </p:cNvPr>
          <p:cNvCxnSpPr>
            <a:stCxn id="205" idx="3"/>
            <a:endCxn id="206" idx="1"/>
          </p:cNvCxnSpPr>
          <p:nvPr/>
        </p:nvCxnSpPr>
        <p:spPr>
          <a:xfrm flipV="1">
            <a:off x="3391507" y="4729941"/>
            <a:ext cx="255962" cy="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E7CEAD28-995C-EB47-C58C-75E5489FD068}"/>
              </a:ext>
            </a:extLst>
          </p:cNvPr>
          <p:cNvCxnSpPr>
            <a:cxnSpLocks/>
            <a:stCxn id="206" idx="3"/>
            <a:endCxn id="207" idx="1"/>
          </p:cNvCxnSpPr>
          <p:nvPr/>
        </p:nvCxnSpPr>
        <p:spPr>
          <a:xfrm>
            <a:off x="4004339" y="472994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042339B-0F91-F85F-423B-4485D5669014}"/>
              </a:ext>
            </a:extLst>
          </p:cNvPr>
          <p:cNvSpPr txBox="1"/>
          <p:nvPr/>
        </p:nvSpPr>
        <p:spPr>
          <a:xfrm>
            <a:off x="2693634" y="4545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E179F7D-377E-C0D1-50B8-3D92576F915F}"/>
              </a:ext>
            </a:extLst>
          </p:cNvPr>
          <p:cNvSpPr txBox="1"/>
          <p:nvPr/>
        </p:nvSpPr>
        <p:spPr>
          <a:xfrm>
            <a:off x="7293234" y="453666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12" name="Rectangles 4">
            <a:extLst>
              <a:ext uri="{FF2B5EF4-FFF2-40B4-BE49-F238E27FC236}">
                <a16:creationId xmlns:a16="http://schemas.microsoft.com/office/drawing/2014/main" id="{1DEE6BD8-AB79-409D-C3F1-D1C9CE803794}"/>
              </a:ext>
            </a:extLst>
          </p:cNvPr>
          <p:cNvSpPr/>
          <p:nvPr/>
        </p:nvSpPr>
        <p:spPr>
          <a:xfrm>
            <a:off x="7804079" y="4536663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AE0930E-34D7-7959-274B-CB73AAAB73AE}"/>
              </a:ext>
            </a:extLst>
          </p:cNvPr>
          <p:cNvSpPr txBox="1"/>
          <p:nvPr/>
        </p:nvSpPr>
        <p:spPr>
          <a:xfrm>
            <a:off x="4831545" y="4550154"/>
            <a:ext cx="231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/>
              <a:t>Bcur</a:t>
            </a:r>
            <a:r>
              <a:rPr lang="zh-CN" altLang="en-US" sz="1200" b="1" dirty="0"/>
              <a:t>剩余元素，直接添加到末尾</a:t>
            </a:r>
          </a:p>
        </p:txBody>
      </p:sp>
      <p:sp>
        <p:nvSpPr>
          <p:cNvPr id="214" name="Rectangles 6">
            <a:extLst>
              <a:ext uri="{FF2B5EF4-FFF2-40B4-BE49-F238E27FC236}">
                <a16:creationId xmlns:a16="http://schemas.microsoft.com/office/drawing/2014/main" id="{14013D1E-D12A-03B5-AB34-5F9CD7710610}"/>
              </a:ext>
            </a:extLst>
          </p:cNvPr>
          <p:cNvSpPr/>
          <p:nvPr/>
        </p:nvSpPr>
        <p:spPr>
          <a:xfrm>
            <a:off x="8416911" y="4541542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13AD2FC-DFED-64C2-4618-47993175749E}"/>
              </a:ext>
            </a:extLst>
          </p:cNvPr>
          <p:cNvCxnSpPr>
            <a:cxnSpLocks/>
            <a:stCxn id="212" idx="3"/>
            <a:endCxn id="214" idx="1"/>
          </p:cNvCxnSpPr>
          <p:nvPr/>
        </p:nvCxnSpPr>
        <p:spPr>
          <a:xfrm>
            <a:off x="8160949" y="4724306"/>
            <a:ext cx="255962" cy="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s 6">
            <a:extLst>
              <a:ext uri="{FF2B5EF4-FFF2-40B4-BE49-F238E27FC236}">
                <a16:creationId xmlns:a16="http://schemas.microsoft.com/office/drawing/2014/main" id="{A3D15CC5-9162-B2FA-01F6-DDF60443C50A}"/>
              </a:ext>
            </a:extLst>
          </p:cNvPr>
          <p:cNvSpPr/>
          <p:nvPr/>
        </p:nvSpPr>
        <p:spPr>
          <a:xfrm>
            <a:off x="9070917" y="4548490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3EF7018-8B58-D844-F123-85108B69910A}"/>
              </a:ext>
            </a:extLst>
          </p:cNvPr>
          <p:cNvCxnSpPr>
            <a:cxnSpLocks/>
            <a:stCxn id="214" idx="3"/>
            <a:endCxn id="216" idx="1"/>
          </p:cNvCxnSpPr>
          <p:nvPr/>
        </p:nvCxnSpPr>
        <p:spPr>
          <a:xfrm>
            <a:off x="8773781" y="4728867"/>
            <a:ext cx="297136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s 6">
            <a:extLst>
              <a:ext uri="{FF2B5EF4-FFF2-40B4-BE49-F238E27FC236}">
                <a16:creationId xmlns:a16="http://schemas.microsoft.com/office/drawing/2014/main" id="{398AB2A5-D6B4-865A-3671-5E8BEB7D954B}"/>
              </a:ext>
            </a:extLst>
          </p:cNvPr>
          <p:cNvSpPr/>
          <p:nvPr/>
        </p:nvSpPr>
        <p:spPr>
          <a:xfrm>
            <a:off x="9684287" y="454420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A4FBB41-F288-2ACA-C08B-CC8CA074654E}"/>
              </a:ext>
            </a:extLst>
          </p:cNvPr>
          <p:cNvCxnSpPr>
            <a:cxnSpLocks/>
            <a:stCxn id="216" idx="3"/>
            <a:endCxn id="218" idx="1"/>
          </p:cNvCxnSpPr>
          <p:nvPr/>
        </p:nvCxnSpPr>
        <p:spPr>
          <a:xfrm flipV="1">
            <a:off x="9427787" y="4731526"/>
            <a:ext cx="25650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s 11">
            <a:extLst>
              <a:ext uri="{FF2B5EF4-FFF2-40B4-BE49-F238E27FC236}">
                <a16:creationId xmlns:a16="http://schemas.microsoft.com/office/drawing/2014/main" id="{3A992EA2-0392-0166-6365-DC728489F90A}"/>
              </a:ext>
            </a:extLst>
          </p:cNvPr>
          <p:cNvSpPr/>
          <p:nvPr/>
        </p:nvSpPr>
        <p:spPr>
          <a:xfrm>
            <a:off x="10337755" y="4548490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5825B59-D7F5-DA20-E6C0-F5A31F3BB12C}"/>
              </a:ext>
            </a:extLst>
          </p:cNvPr>
          <p:cNvCxnSpPr>
            <a:cxnSpLocks/>
            <a:stCxn id="218" idx="3"/>
            <a:endCxn id="220" idx="1"/>
          </p:cNvCxnSpPr>
          <p:nvPr/>
        </p:nvCxnSpPr>
        <p:spPr>
          <a:xfrm>
            <a:off x="10041157" y="4731526"/>
            <a:ext cx="296598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s 11">
            <a:extLst>
              <a:ext uri="{FF2B5EF4-FFF2-40B4-BE49-F238E27FC236}">
                <a16:creationId xmlns:a16="http://schemas.microsoft.com/office/drawing/2014/main" id="{CC0B8241-8FBB-F25E-1AF2-6271B480998D}"/>
              </a:ext>
            </a:extLst>
          </p:cNvPr>
          <p:cNvSpPr/>
          <p:nvPr/>
        </p:nvSpPr>
        <p:spPr>
          <a:xfrm>
            <a:off x="10989897" y="4555855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1603978B-6985-1408-5532-5BB50060E54D}"/>
              </a:ext>
            </a:extLst>
          </p:cNvPr>
          <p:cNvCxnSpPr>
            <a:cxnSpLocks/>
            <a:stCxn id="220" idx="3"/>
            <a:endCxn id="245" idx="1"/>
          </p:cNvCxnSpPr>
          <p:nvPr/>
        </p:nvCxnSpPr>
        <p:spPr>
          <a:xfrm>
            <a:off x="10694625" y="4735815"/>
            <a:ext cx="295272" cy="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F3E8-E4D6-9F0D-B82C-9E69F4A5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5CA35-7E38-8F4E-F028-A680FB9A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15.</a:t>
            </a:r>
            <a:r>
              <a:rPr lang="zh-CN" altLang="en-US" dirty="0"/>
              <a:t>两数相加</a:t>
            </a:r>
            <a:endParaRPr lang="en-US" altLang="en-US" dirty="0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34FA0CE-9E62-AD82-E114-B0F52B12EE42}"/>
              </a:ext>
            </a:extLst>
          </p:cNvPr>
          <p:cNvSpPr txBox="1"/>
          <p:nvPr/>
        </p:nvSpPr>
        <p:spPr>
          <a:xfrm>
            <a:off x="251807" y="233259"/>
            <a:ext cx="81707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dirty="0">
                <a:ea typeface="微软雅黑" panose="020B0503020204020204" charset="-122"/>
                <a:cs typeface="Calibri" panose="020F0502020204030204" charset="0"/>
              </a:rPr>
              <a:t>l1 = [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], l2 = [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,6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,4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,5</a:t>
            </a:r>
            <a:r>
              <a:rPr b="1" dirty="0">
                <a:ea typeface="微软雅黑" panose="020B0503020204020204" charset="-122"/>
                <a:cs typeface="Calibri" panose="020F0502020204030204" charset="0"/>
              </a:rPr>
              <a:t>]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b="1" dirty="0" err="1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Acur</a:t>
            </a:r>
            <a:r>
              <a:rPr lang="en-US" b="1" dirty="0">
                <a:ea typeface="微软雅黑" panose="020B0503020204020204" charset="-122"/>
                <a:cs typeface="Calibri" panose="020F0502020204030204" charset="0"/>
              </a:rPr>
              <a:t>,</a:t>
            </a:r>
            <a:r>
              <a:rPr lang="zh-CN" altLang="en-US" b="1" dirty="0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b="1" dirty="0" err="1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Bcur</a:t>
            </a:r>
            <a:r>
              <a:rPr lang="zh-CN" altLang="en-US" b="1" dirty="0"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total = </a:t>
            </a:r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Acur.value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+ </a:t>
            </a:r>
            <a:r>
              <a:rPr lang="en-US" altLang="zh-CN" b="1" dirty="0" err="1">
                <a:ea typeface="微软雅黑" panose="020B0503020204020204" charset="-122"/>
                <a:cs typeface="Calibri" panose="020F0502020204030204" charset="0"/>
              </a:rPr>
              <a:t>Bcur.value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+ next</a:t>
            </a:r>
          </a:p>
        </p:txBody>
      </p:sp>
      <p:sp>
        <p:nvSpPr>
          <p:cNvPr id="134" name="Rectangles 4">
            <a:extLst>
              <a:ext uri="{FF2B5EF4-FFF2-40B4-BE49-F238E27FC236}">
                <a16:creationId xmlns:a16="http://schemas.microsoft.com/office/drawing/2014/main" id="{43384801-73F5-EFBD-BF96-9F59515AFD77}"/>
              </a:ext>
            </a:extLst>
          </p:cNvPr>
          <p:cNvSpPr/>
          <p:nvPr/>
        </p:nvSpPr>
        <p:spPr>
          <a:xfrm>
            <a:off x="508004" y="76053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5" name="Rectangles 6">
            <a:extLst>
              <a:ext uri="{FF2B5EF4-FFF2-40B4-BE49-F238E27FC236}">
                <a16:creationId xmlns:a16="http://schemas.microsoft.com/office/drawing/2014/main" id="{7420F7BC-A367-C2A3-C5CD-B5F0F52B595D}"/>
              </a:ext>
            </a:extLst>
          </p:cNvPr>
          <p:cNvSpPr/>
          <p:nvPr/>
        </p:nvSpPr>
        <p:spPr>
          <a:xfrm>
            <a:off x="1120836" y="76045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6" name="Rectangles 11">
            <a:extLst>
              <a:ext uri="{FF2B5EF4-FFF2-40B4-BE49-F238E27FC236}">
                <a16:creationId xmlns:a16="http://schemas.microsoft.com/office/drawing/2014/main" id="{AAA1DBFD-1604-1279-CB05-52A58CF614CB}"/>
              </a:ext>
            </a:extLst>
          </p:cNvPr>
          <p:cNvSpPr/>
          <p:nvPr/>
        </p:nvSpPr>
        <p:spPr>
          <a:xfrm>
            <a:off x="1733611" y="76045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92552D-BA7B-8000-2A4A-63D3A25DFB75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 flipV="1">
            <a:off x="864874" y="947781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F14094-EC20-F5E4-8F2E-26F54E618E87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1477706" y="94778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9F39461-5E8B-A8EE-2216-AB2AC6C56667}"/>
              </a:ext>
            </a:extLst>
          </p:cNvPr>
          <p:cNvSpPr txBox="1"/>
          <p:nvPr/>
        </p:nvSpPr>
        <p:spPr>
          <a:xfrm>
            <a:off x="209865" y="7657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id="{4570BE6B-F2AC-F11F-CBC7-B5D47406060D}"/>
              </a:ext>
            </a:extLst>
          </p:cNvPr>
          <p:cNvSpPr/>
          <p:nvPr/>
        </p:nvSpPr>
        <p:spPr>
          <a:xfrm>
            <a:off x="2644525" y="75982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0EC843C3-0835-9CC5-835C-4A238356642D}"/>
              </a:ext>
            </a:extLst>
          </p:cNvPr>
          <p:cNvSpPr/>
          <p:nvPr/>
        </p:nvSpPr>
        <p:spPr>
          <a:xfrm>
            <a:off x="3257357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B16D9211-B85A-2DDD-59BF-0B981334B36D}"/>
              </a:ext>
            </a:extLst>
          </p:cNvPr>
          <p:cNvSpPr/>
          <p:nvPr/>
        </p:nvSpPr>
        <p:spPr>
          <a:xfrm>
            <a:off x="3870132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1C063AB-B129-A552-8D04-2F8869896C0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01395" y="947067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DBB509-380B-24F6-9CC5-C5BF5966D16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14227" y="94706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B02D4-0F26-2A0B-2A5A-A03F059D76AF}"/>
              </a:ext>
            </a:extLst>
          </p:cNvPr>
          <p:cNvSpPr txBox="1"/>
          <p:nvPr/>
        </p:nvSpPr>
        <p:spPr>
          <a:xfrm>
            <a:off x="2346386" y="7650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Rectangles 11">
            <a:extLst>
              <a:ext uri="{FF2B5EF4-FFF2-40B4-BE49-F238E27FC236}">
                <a16:creationId xmlns:a16="http://schemas.microsoft.com/office/drawing/2014/main" id="{3C351194-178C-EF59-4379-95894D545CF5}"/>
              </a:ext>
            </a:extLst>
          </p:cNvPr>
          <p:cNvSpPr/>
          <p:nvPr/>
        </p:nvSpPr>
        <p:spPr>
          <a:xfrm>
            <a:off x="4521498" y="75974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0BF560-1F41-FA25-EEED-4C0AAAA515B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4227002" y="947067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2CF901A-5D7A-0BAD-ACE6-68D8E45DBB28}"/>
              </a:ext>
            </a:extLst>
          </p:cNvPr>
          <p:cNvSpPr txBox="1"/>
          <p:nvPr/>
        </p:nvSpPr>
        <p:spPr>
          <a:xfrm>
            <a:off x="5120072" y="759742"/>
            <a:ext cx="2639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7, total / 10 &lt; 1, </a:t>
            </a:r>
            <a:r>
              <a:rPr lang="zh-CN" altLang="en-US" sz="1400" b="1" dirty="0"/>
              <a:t>直接添加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0F4D0E-9F94-027A-C723-9343AA932F6C}"/>
              </a:ext>
            </a:extLst>
          </p:cNvPr>
          <p:cNvSpPr txBox="1"/>
          <p:nvPr/>
        </p:nvSpPr>
        <p:spPr>
          <a:xfrm>
            <a:off x="8027846" y="75974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44" name="Rectangles 4">
            <a:extLst>
              <a:ext uri="{FF2B5EF4-FFF2-40B4-BE49-F238E27FC236}">
                <a16:creationId xmlns:a16="http://schemas.microsoft.com/office/drawing/2014/main" id="{24F83C7C-54EA-34F7-556C-41B28A53BF0E}"/>
              </a:ext>
            </a:extLst>
          </p:cNvPr>
          <p:cNvSpPr/>
          <p:nvPr/>
        </p:nvSpPr>
        <p:spPr>
          <a:xfrm>
            <a:off x="8538691" y="75974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45" name="Rectangles 4">
            <a:extLst>
              <a:ext uri="{FF2B5EF4-FFF2-40B4-BE49-F238E27FC236}">
                <a16:creationId xmlns:a16="http://schemas.microsoft.com/office/drawing/2014/main" id="{B9731AB2-2655-EAD1-0659-DD04009D7B3B}"/>
              </a:ext>
            </a:extLst>
          </p:cNvPr>
          <p:cNvSpPr/>
          <p:nvPr/>
        </p:nvSpPr>
        <p:spPr>
          <a:xfrm>
            <a:off x="508004" y="148864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6" name="Rectangles 6">
            <a:extLst>
              <a:ext uri="{FF2B5EF4-FFF2-40B4-BE49-F238E27FC236}">
                <a16:creationId xmlns:a16="http://schemas.microsoft.com/office/drawing/2014/main" id="{DDAE09C5-521F-0EC4-5AB8-BC28826AABD1}"/>
              </a:ext>
            </a:extLst>
          </p:cNvPr>
          <p:cNvSpPr/>
          <p:nvPr/>
        </p:nvSpPr>
        <p:spPr>
          <a:xfrm>
            <a:off x="1120836" y="1488567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7" name="Rectangles 11">
            <a:extLst>
              <a:ext uri="{FF2B5EF4-FFF2-40B4-BE49-F238E27FC236}">
                <a16:creationId xmlns:a16="http://schemas.microsoft.com/office/drawing/2014/main" id="{DC7F3E0E-0A98-5E88-F4D7-87A364B71CC0}"/>
              </a:ext>
            </a:extLst>
          </p:cNvPr>
          <p:cNvSpPr/>
          <p:nvPr/>
        </p:nvSpPr>
        <p:spPr>
          <a:xfrm>
            <a:off x="1733611" y="148856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190E3D-A101-12C0-5CDD-ED22A2E60CD4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864874" y="167589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E8A9B9D-3403-00B4-76F3-E20D6E96909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477706" y="167589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C87C9ED-BE72-13BB-53E1-5532B250D1D3}"/>
              </a:ext>
            </a:extLst>
          </p:cNvPr>
          <p:cNvSpPr txBox="1"/>
          <p:nvPr/>
        </p:nvSpPr>
        <p:spPr>
          <a:xfrm>
            <a:off x="209865" y="14938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1" name="Rectangles 4">
            <a:extLst>
              <a:ext uri="{FF2B5EF4-FFF2-40B4-BE49-F238E27FC236}">
                <a16:creationId xmlns:a16="http://schemas.microsoft.com/office/drawing/2014/main" id="{0B2508A8-FA29-E6ED-947C-1F5157A9AD9E}"/>
              </a:ext>
            </a:extLst>
          </p:cNvPr>
          <p:cNvSpPr/>
          <p:nvPr/>
        </p:nvSpPr>
        <p:spPr>
          <a:xfrm>
            <a:off x="2644525" y="148793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52" name="Rectangles 6">
            <a:extLst>
              <a:ext uri="{FF2B5EF4-FFF2-40B4-BE49-F238E27FC236}">
                <a16:creationId xmlns:a16="http://schemas.microsoft.com/office/drawing/2014/main" id="{022368FD-AA99-494C-3A6A-4F1F8D21FBB2}"/>
              </a:ext>
            </a:extLst>
          </p:cNvPr>
          <p:cNvSpPr/>
          <p:nvPr/>
        </p:nvSpPr>
        <p:spPr>
          <a:xfrm>
            <a:off x="3257357" y="148785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53" name="Rectangles 11">
            <a:extLst>
              <a:ext uri="{FF2B5EF4-FFF2-40B4-BE49-F238E27FC236}">
                <a16:creationId xmlns:a16="http://schemas.microsoft.com/office/drawing/2014/main" id="{96551BB4-8265-6EB2-F903-A00E2D6AB438}"/>
              </a:ext>
            </a:extLst>
          </p:cNvPr>
          <p:cNvSpPr/>
          <p:nvPr/>
        </p:nvSpPr>
        <p:spPr>
          <a:xfrm>
            <a:off x="3870132" y="148785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EEDACFD-CA94-F06D-8E45-E1F9899ED0F7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3001395" y="167517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8A18E3-E6A6-F7D5-4FD2-1DD502221E8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614227" y="167517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6BEAF7E-ABAF-6C2D-109B-CD9710FED497}"/>
              </a:ext>
            </a:extLst>
          </p:cNvPr>
          <p:cNvSpPr txBox="1"/>
          <p:nvPr/>
        </p:nvSpPr>
        <p:spPr>
          <a:xfrm>
            <a:off x="2346386" y="1493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s 11">
            <a:extLst>
              <a:ext uri="{FF2B5EF4-FFF2-40B4-BE49-F238E27FC236}">
                <a16:creationId xmlns:a16="http://schemas.microsoft.com/office/drawing/2014/main" id="{68BB56CD-4AD6-3A7B-89DD-471331528E1C}"/>
              </a:ext>
            </a:extLst>
          </p:cNvPr>
          <p:cNvSpPr/>
          <p:nvPr/>
        </p:nvSpPr>
        <p:spPr>
          <a:xfrm>
            <a:off x="4521498" y="148785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9612AC5-34FE-6F9D-4452-9497E8C75B52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227002" y="1675178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85DCDAB-6D17-7424-BC9D-BC7BDC37962D}"/>
              </a:ext>
            </a:extLst>
          </p:cNvPr>
          <p:cNvSpPr txBox="1"/>
          <p:nvPr/>
        </p:nvSpPr>
        <p:spPr>
          <a:xfrm>
            <a:off x="5107290" y="1487853"/>
            <a:ext cx="2691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10, total / 10 &gt;= 1, next = 1</a:t>
            </a:r>
            <a:endParaRPr lang="zh-CN" altLang="en-US" sz="1400" b="1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BCF4497-2FBC-68D0-440F-0F3E31A11AAD}"/>
              </a:ext>
            </a:extLst>
          </p:cNvPr>
          <p:cNvSpPr txBox="1"/>
          <p:nvPr/>
        </p:nvSpPr>
        <p:spPr>
          <a:xfrm>
            <a:off x="8027846" y="148785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149" name="Rectangles 4">
            <a:extLst>
              <a:ext uri="{FF2B5EF4-FFF2-40B4-BE49-F238E27FC236}">
                <a16:creationId xmlns:a16="http://schemas.microsoft.com/office/drawing/2014/main" id="{EA6B9571-8E19-6D53-14B2-DA9500A772B8}"/>
              </a:ext>
            </a:extLst>
          </p:cNvPr>
          <p:cNvSpPr/>
          <p:nvPr/>
        </p:nvSpPr>
        <p:spPr>
          <a:xfrm>
            <a:off x="8538691" y="148785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150" name="Rectangles 4">
            <a:extLst>
              <a:ext uri="{FF2B5EF4-FFF2-40B4-BE49-F238E27FC236}">
                <a16:creationId xmlns:a16="http://schemas.microsoft.com/office/drawing/2014/main" id="{83645BC8-E1E2-130A-4DD8-2E453715CC54}"/>
              </a:ext>
            </a:extLst>
          </p:cNvPr>
          <p:cNvSpPr/>
          <p:nvPr/>
        </p:nvSpPr>
        <p:spPr>
          <a:xfrm>
            <a:off x="9143423" y="149362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D90F1FA-8947-286D-5D63-E916C0C4695D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8895561" y="1675496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s 4">
            <a:extLst>
              <a:ext uri="{FF2B5EF4-FFF2-40B4-BE49-F238E27FC236}">
                <a16:creationId xmlns:a16="http://schemas.microsoft.com/office/drawing/2014/main" id="{8D6102DB-5593-DBC7-6107-178F4DD7BF08}"/>
              </a:ext>
            </a:extLst>
          </p:cNvPr>
          <p:cNvSpPr/>
          <p:nvPr/>
        </p:nvSpPr>
        <p:spPr>
          <a:xfrm>
            <a:off x="496443" y="2142177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23" name="Rectangles 6">
            <a:extLst>
              <a:ext uri="{FF2B5EF4-FFF2-40B4-BE49-F238E27FC236}">
                <a16:creationId xmlns:a16="http://schemas.microsoft.com/office/drawing/2014/main" id="{C16B1DB0-10F8-70C8-FAFF-C2AF03821C48}"/>
              </a:ext>
            </a:extLst>
          </p:cNvPr>
          <p:cNvSpPr/>
          <p:nvPr/>
        </p:nvSpPr>
        <p:spPr>
          <a:xfrm>
            <a:off x="1109275" y="21420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4" name="Rectangles 11">
            <a:extLst>
              <a:ext uri="{FF2B5EF4-FFF2-40B4-BE49-F238E27FC236}">
                <a16:creationId xmlns:a16="http://schemas.microsoft.com/office/drawing/2014/main" id="{943391DF-8D1E-9E77-EC7F-F4A7B9CDA3A9}"/>
              </a:ext>
            </a:extLst>
          </p:cNvPr>
          <p:cNvSpPr/>
          <p:nvPr/>
        </p:nvSpPr>
        <p:spPr>
          <a:xfrm>
            <a:off x="1722050" y="2142098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B2DD1F4-88DD-812F-A21F-C21D73571B20}"/>
              </a:ext>
            </a:extLst>
          </p:cNvPr>
          <p:cNvCxnSpPr>
            <a:stCxn id="222" idx="3"/>
            <a:endCxn id="223" idx="1"/>
          </p:cNvCxnSpPr>
          <p:nvPr/>
        </p:nvCxnSpPr>
        <p:spPr>
          <a:xfrm flipV="1">
            <a:off x="853313" y="2329423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DCA4418-9AD3-8FCE-238E-1CCD997D74B2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>
            <a:off x="1466145" y="23294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2DB7779-F56C-0896-2BBE-0AF34EECCC4F}"/>
              </a:ext>
            </a:extLst>
          </p:cNvPr>
          <p:cNvSpPr txBox="1"/>
          <p:nvPr/>
        </p:nvSpPr>
        <p:spPr>
          <a:xfrm>
            <a:off x="198304" y="2147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8" name="Rectangles 4">
            <a:extLst>
              <a:ext uri="{FF2B5EF4-FFF2-40B4-BE49-F238E27FC236}">
                <a16:creationId xmlns:a16="http://schemas.microsoft.com/office/drawing/2014/main" id="{D139BD12-1FAD-7B14-968E-4301A3466529}"/>
              </a:ext>
            </a:extLst>
          </p:cNvPr>
          <p:cNvSpPr/>
          <p:nvPr/>
        </p:nvSpPr>
        <p:spPr>
          <a:xfrm>
            <a:off x="2632964" y="214146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29" name="Rectangles 6">
            <a:extLst>
              <a:ext uri="{FF2B5EF4-FFF2-40B4-BE49-F238E27FC236}">
                <a16:creationId xmlns:a16="http://schemas.microsoft.com/office/drawing/2014/main" id="{59729770-B243-237D-C757-9175972E1C54}"/>
              </a:ext>
            </a:extLst>
          </p:cNvPr>
          <p:cNvSpPr/>
          <p:nvPr/>
        </p:nvSpPr>
        <p:spPr>
          <a:xfrm>
            <a:off x="3245796" y="214138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30" name="Rectangles 11">
            <a:extLst>
              <a:ext uri="{FF2B5EF4-FFF2-40B4-BE49-F238E27FC236}">
                <a16:creationId xmlns:a16="http://schemas.microsoft.com/office/drawing/2014/main" id="{5713DAF1-B245-A9BD-737D-C07462456778}"/>
              </a:ext>
            </a:extLst>
          </p:cNvPr>
          <p:cNvSpPr/>
          <p:nvPr/>
        </p:nvSpPr>
        <p:spPr>
          <a:xfrm>
            <a:off x="3858571" y="214138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681D596F-E2BC-9166-EE35-4465D4B8DB96}"/>
              </a:ext>
            </a:extLst>
          </p:cNvPr>
          <p:cNvCxnSpPr>
            <a:stCxn id="228" idx="3"/>
            <a:endCxn id="229" idx="1"/>
          </p:cNvCxnSpPr>
          <p:nvPr/>
        </p:nvCxnSpPr>
        <p:spPr>
          <a:xfrm flipV="1">
            <a:off x="2989834" y="2328709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77B139CB-2496-FB44-D1D5-AF2464E59D7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3602666" y="232870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D49AD0E-5914-D85D-9431-B6F6A7845E22}"/>
              </a:ext>
            </a:extLst>
          </p:cNvPr>
          <p:cNvSpPr txBox="1"/>
          <p:nvPr/>
        </p:nvSpPr>
        <p:spPr>
          <a:xfrm>
            <a:off x="2334825" y="21467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4" name="Rectangles 11">
            <a:extLst>
              <a:ext uri="{FF2B5EF4-FFF2-40B4-BE49-F238E27FC236}">
                <a16:creationId xmlns:a16="http://schemas.microsoft.com/office/drawing/2014/main" id="{604BB583-F4D6-788D-9005-DCDFE7715F8C}"/>
              </a:ext>
            </a:extLst>
          </p:cNvPr>
          <p:cNvSpPr/>
          <p:nvPr/>
        </p:nvSpPr>
        <p:spPr>
          <a:xfrm>
            <a:off x="4509937" y="214138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0F53A25-DD18-49E6-84A9-CDC196A31E90}"/>
              </a:ext>
            </a:extLst>
          </p:cNvPr>
          <p:cNvCxnSpPr>
            <a:cxnSpLocks/>
            <a:stCxn id="230" idx="3"/>
            <a:endCxn id="234" idx="1"/>
          </p:cNvCxnSpPr>
          <p:nvPr/>
        </p:nvCxnSpPr>
        <p:spPr>
          <a:xfrm>
            <a:off x="4215441" y="2328709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AE9D709-FB8A-F492-5A61-E8D4BBA9208E}"/>
              </a:ext>
            </a:extLst>
          </p:cNvPr>
          <p:cNvSpPr txBox="1"/>
          <p:nvPr/>
        </p:nvSpPr>
        <p:spPr>
          <a:xfrm>
            <a:off x="5095729" y="2141384"/>
            <a:ext cx="251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total = 8, total / 10 &lt; 1, next = 0</a:t>
            </a:r>
            <a:endParaRPr lang="zh-CN" altLang="en-US" sz="1400" b="1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2C7E50E-48EF-C95B-AA15-31696DBFEB39}"/>
              </a:ext>
            </a:extLst>
          </p:cNvPr>
          <p:cNvSpPr txBox="1"/>
          <p:nvPr/>
        </p:nvSpPr>
        <p:spPr>
          <a:xfrm>
            <a:off x="8016285" y="2141384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38" name="Rectangles 4">
            <a:extLst>
              <a:ext uri="{FF2B5EF4-FFF2-40B4-BE49-F238E27FC236}">
                <a16:creationId xmlns:a16="http://schemas.microsoft.com/office/drawing/2014/main" id="{795A5E01-650E-2D2E-661A-8C777B49E94D}"/>
              </a:ext>
            </a:extLst>
          </p:cNvPr>
          <p:cNvSpPr/>
          <p:nvPr/>
        </p:nvSpPr>
        <p:spPr>
          <a:xfrm>
            <a:off x="8527130" y="214138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239" name="Rectangles 4">
            <a:extLst>
              <a:ext uri="{FF2B5EF4-FFF2-40B4-BE49-F238E27FC236}">
                <a16:creationId xmlns:a16="http://schemas.microsoft.com/office/drawing/2014/main" id="{3699695F-5D88-B08C-0B0C-B71397F5C8BB}"/>
              </a:ext>
            </a:extLst>
          </p:cNvPr>
          <p:cNvSpPr/>
          <p:nvPr/>
        </p:nvSpPr>
        <p:spPr>
          <a:xfrm>
            <a:off x="9131862" y="214715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66EF8C64-2FD7-8C07-48C5-0703899CC2F1}"/>
              </a:ext>
            </a:extLst>
          </p:cNvPr>
          <p:cNvCxnSpPr>
            <a:cxnSpLocks/>
            <a:stCxn id="238" idx="3"/>
            <a:endCxn id="239" idx="1"/>
          </p:cNvCxnSpPr>
          <p:nvPr/>
        </p:nvCxnSpPr>
        <p:spPr>
          <a:xfrm>
            <a:off x="8884000" y="2329027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s 4">
            <a:extLst>
              <a:ext uri="{FF2B5EF4-FFF2-40B4-BE49-F238E27FC236}">
                <a16:creationId xmlns:a16="http://schemas.microsoft.com/office/drawing/2014/main" id="{B1B5B175-DF16-3072-241E-57B6F8881254}"/>
              </a:ext>
            </a:extLst>
          </p:cNvPr>
          <p:cNvSpPr/>
          <p:nvPr/>
        </p:nvSpPr>
        <p:spPr>
          <a:xfrm>
            <a:off x="9791271" y="214715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6F078F06-8DD3-0816-C480-79E3AA34CA40}"/>
              </a:ext>
            </a:extLst>
          </p:cNvPr>
          <p:cNvCxnSpPr>
            <a:cxnSpLocks/>
            <a:stCxn id="239" idx="3"/>
            <a:endCxn id="241" idx="1"/>
          </p:cNvCxnSpPr>
          <p:nvPr/>
        </p:nvCxnSpPr>
        <p:spPr>
          <a:xfrm flipV="1">
            <a:off x="9488732" y="2334795"/>
            <a:ext cx="302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s 4">
            <a:extLst>
              <a:ext uri="{FF2B5EF4-FFF2-40B4-BE49-F238E27FC236}">
                <a16:creationId xmlns:a16="http://schemas.microsoft.com/office/drawing/2014/main" id="{B2B395A1-8F17-4406-3423-FFA8911B6924}"/>
              </a:ext>
            </a:extLst>
          </p:cNvPr>
          <p:cNvSpPr/>
          <p:nvPr/>
        </p:nvSpPr>
        <p:spPr>
          <a:xfrm>
            <a:off x="496443" y="28062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48" name="Rectangles 6">
            <a:extLst>
              <a:ext uri="{FF2B5EF4-FFF2-40B4-BE49-F238E27FC236}">
                <a16:creationId xmlns:a16="http://schemas.microsoft.com/office/drawing/2014/main" id="{21B03744-D2C3-B4DF-C4AE-644CBE9D5AC9}"/>
              </a:ext>
            </a:extLst>
          </p:cNvPr>
          <p:cNvSpPr/>
          <p:nvPr/>
        </p:nvSpPr>
        <p:spPr>
          <a:xfrm>
            <a:off x="1109275" y="280619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49" name="Rectangles 11">
            <a:extLst>
              <a:ext uri="{FF2B5EF4-FFF2-40B4-BE49-F238E27FC236}">
                <a16:creationId xmlns:a16="http://schemas.microsoft.com/office/drawing/2014/main" id="{0AFA3275-1ABD-67C8-E5C0-8B59F2A4BA62}"/>
              </a:ext>
            </a:extLst>
          </p:cNvPr>
          <p:cNvSpPr/>
          <p:nvPr/>
        </p:nvSpPr>
        <p:spPr>
          <a:xfrm>
            <a:off x="1722050" y="2806197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F972CE6-101B-2A8A-A4CA-5907171786DD}"/>
              </a:ext>
            </a:extLst>
          </p:cNvPr>
          <p:cNvCxnSpPr>
            <a:stCxn id="247" idx="3"/>
            <a:endCxn id="248" idx="1"/>
          </p:cNvCxnSpPr>
          <p:nvPr/>
        </p:nvCxnSpPr>
        <p:spPr>
          <a:xfrm flipV="1">
            <a:off x="853313" y="2993522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7DF1EB64-05F6-4F75-EFF3-8FB54C52FAD3}"/>
              </a:ext>
            </a:extLst>
          </p:cNvPr>
          <p:cNvCxnSpPr>
            <a:cxnSpLocks/>
            <a:stCxn id="248" idx="3"/>
            <a:endCxn id="249" idx="1"/>
          </p:cNvCxnSpPr>
          <p:nvPr/>
        </p:nvCxnSpPr>
        <p:spPr>
          <a:xfrm>
            <a:off x="1466145" y="2993522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E0820691-978E-5565-AB43-CB383BE0A33A}"/>
              </a:ext>
            </a:extLst>
          </p:cNvPr>
          <p:cNvSpPr txBox="1"/>
          <p:nvPr/>
        </p:nvSpPr>
        <p:spPr>
          <a:xfrm>
            <a:off x="198304" y="2811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3" name="Rectangles 4">
            <a:extLst>
              <a:ext uri="{FF2B5EF4-FFF2-40B4-BE49-F238E27FC236}">
                <a16:creationId xmlns:a16="http://schemas.microsoft.com/office/drawing/2014/main" id="{2897107D-9CAD-F528-EEAE-434B5FB12ECF}"/>
              </a:ext>
            </a:extLst>
          </p:cNvPr>
          <p:cNvSpPr/>
          <p:nvPr/>
        </p:nvSpPr>
        <p:spPr>
          <a:xfrm>
            <a:off x="2632964" y="280556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54" name="Rectangles 6">
            <a:extLst>
              <a:ext uri="{FF2B5EF4-FFF2-40B4-BE49-F238E27FC236}">
                <a16:creationId xmlns:a16="http://schemas.microsoft.com/office/drawing/2014/main" id="{7B7DCD48-F3A9-5757-1DD5-DBB3041AF63D}"/>
              </a:ext>
            </a:extLst>
          </p:cNvPr>
          <p:cNvSpPr/>
          <p:nvPr/>
        </p:nvSpPr>
        <p:spPr>
          <a:xfrm>
            <a:off x="3245796" y="28054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55" name="Rectangles 11">
            <a:extLst>
              <a:ext uri="{FF2B5EF4-FFF2-40B4-BE49-F238E27FC236}">
                <a16:creationId xmlns:a16="http://schemas.microsoft.com/office/drawing/2014/main" id="{6936176D-FB8D-F92C-C202-76E8E67B02CF}"/>
              </a:ext>
            </a:extLst>
          </p:cNvPr>
          <p:cNvSpPr/>
          <p:nvPr/>
        </p:nvSpPr>
        <p:spPr>
          <a:xfrm>
            <a:off x="3858571" y="280548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0AEA1F3F-893B-09E4-C74D-BA3B55F4F71A}"/>
              </a:ext>
            </a:extLst>
          </p:cNvPr>
          <p:cNvCxnSpPr>
            <a:stCxn id="253" idx="3"/>
            <a:endCxn id="254" idx="1"/>
          </p:cNvCxnSpPr>
          <p:nvPr/>
        </p:nvCxnSpPr>
        <p:spPr>
          <a:xfrm flipV="1">
            <a:off x="2989834" y="2992808"/>
            <a:ext cx="255962" cy="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DCC5C115-B9B9-AC81-8938-DF6459E027B3}"/>
              </a:ext>
            </a:extLst>
          </p:cNvPr>
          <p:cNvCxnSpPr>
            <a:cxnSpLocks/>
            <a:stCxn id="254" idx="3"/>
            <a:endCxn id="255" idx="1"/>
          </p:cNvCxnSpPr>
          <p:nvPr/>
        </p:nvCxnSpPr>
        <p:spPr>
          <a:xfrm>
            <a:off x="3602666" y="299280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E5DC5B8-C208-61EB-8397-30A7DC72AB6C}"/>
              </a:ext>
            </a:extLst>
          </p:cNvPr>
          <p:cNvSpPr txBox="1"/>
          <p:nvPr/>
        </p:nvSpPr>
        <p:spPr>
          <a:xfrm>
            <a:off x="2334825" y="2810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9" name="Rectangles 11">
            <a:extLst>
              <a:ext uri="{FF2B5EF4-FFF2-40B4-BE49-F238E27FC236}">
                <a16:creationId xmlns:a16="http://schemas.microsoft.com/office/drawing/2014/main" id="{0987C766-9726-7969-9A43-F179F0AB9AB7}"/>
              </a:ext>
            </a:extLst>
          </p:cNvPr>
          <p:cNvSpPr/>
          <p:nvPr/>
        </p:nvSpPr>
        <p:spPr>
          <a:xfrm>
            <a:off x="4509937" y="280548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5AADFA5-BE63-5B05-7ACD-CEB924A04A6C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4215441" y="2992808"/>
            <a:ext cx="29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C3B4D39-B533-19CC-25B6-9BF7C3847A7E}"/>
              </a:ext>
            </a:extLst>
          </p:cNvPr>
          <p:cNvSpPr txBox="1"/>
          <p:nvPr/>
        </p:nvSpPr>
        <p:spPr>
          <a:xfrm>
            <a:off x="5095728" y="2805483"/>
            <a:ext cx="293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L2</a:t>
            </a:r>
            <a:r>
              <a:rPr lang="zh-CN" altLang="en-US" sz="1400" b="1" dirty="0"/>
              <a:t>链表有剩余元素，</a:t>
            </a:r>
            <a:br>
              <a:rPr lang="en-US" altLang="zh-CN" sz="1400" b="1" dirty="0"/>
            </a:br>
            <a:r>
              <a:rPr lang="en-US" altLang="zh-CN" sz="1400" b="1" dirty="0"/>
              <a:t>total = 5, total / 10 &lt; 1, next = 0</a:t>
            </a:r>
            <a:endParaRPr lang="zh-CN" altLang="en-US" sz="1400" b="1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3FDE38E-EEA6-A698-E831-A804DB488976}"/>
              </a:ext>
            </a:extLst>
          </p:cNvPr>
          <p:cNvSpPr txBox="1"/>
          <p:nvPr/>
        </p:nvSpPr>
        <p:spPr>
          <a:xfrm>
            <a:off x="8016285" y="2805483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263" name="Rectangles 4">
            <a:extLst>
              <a:ext uri="{FF2B5EF4-FFF2-40B4-BE49-F238E27FC236}">
                <a16:creationId xmlns:a16="http://schemas.microsoft.com/office/drawing/2014/main" id="{C57B9F30-5B29-E375-E83C-A3143683484C}"/>
              </a:ext>
            </a:extLst>
          </p:cNvPr>
          <p:cNvSpPr/>
          <p:nvPr/>
        </p:nvSpPr>
        <p:spPr>
          <a:xfrm>
            <a:off x="8527130" y="280548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264" name="Rectangles 4">
            <a:extLst>
              <a:ext uri="{FF2B5EF4-FFF2-40B4-BE49-F238E27FC236}">
                <a16:creationId xmlns:a16="http://schemas.microsoft.com/office/drawing/2014/main" id="{33DE3684-4435-298D-46F1-8C45903FA77E}"/>
              </a:ext>
            </a:extLst>
          </p:cNvPr>
          <p:cNvSpPr/>
          <p:nvPr/>
        </p:nvSpPr>
        <p:spPr>
          <a:xfrm>
            <a:off x="9131862" y="2811252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B5FC0AC-5655-B929-8B17-EA4D94FF83C5}"/>
              </a:ext>
            </a:extLst>
          </p:cNvPr>
          <p:cNvCxnSpPr>
            <a:cxnSpLocks/>
            <a:stCxn id="263" idx="3"/>
            <a:endCxn id="264" idx="1"/>
          </p:cNvCxnSpPr>
          <p:nvPr/>
        </p:nvCxnSpPr>
        <p:spPr>
          <a:xfrm>
            <a:off x="8884000" y="2993126"/>
            <a:ext cx="247862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s 4">
            <a:extLst>
              <a:ext uri="{FF2B5EF4-FFF2-40B4-BE49-F238E27FC236}">
                <a16:creationId xmlns:a16="http://schemas.microsoft.com/office/drawing/2014/main" id="{27D8D83F-97FB-15A3-6A47-8B7DD1B0080C}"/>
              </a:ext>
            </a:extLst>
          </p:cNvPr>
          <p:cNvSpPr/>
          <p:nvPr/>
        </p:nvSpPr>
        <p:spPr>
          <a:xfrm>
            <a:off x="9791271" y="281125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0D66CDFC-81C0-A32D-BBB1-8944FDF13061}"/>
              </a:ext>
            </a:extLst>
          </p:cNvPr>
          <p:cNvCxnSpPr>
            <a:cxnSpLocks/>
            <a:stCxn id="264" idx="3"/>
            <a:endCxn id="266" idx="1"/>
          </p:cNvCxnSpPr>
          <p:nvPr/>
        </p:nvCxnSpPr>
        <p:spPr>
          <a:xfrm flipV="1">
            <a:off x="9488732" y="2998894"/>
            <a:ext cx="302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s 11">
            <a:extLst>
              <a:ext uri="{FF2B5EF4-FFF2-40B4-BE49-F238E27FC236}">
                <a16:creationId xmlns:a16="http://schemas.microsoft.com/office/drawing/2014/main" id="{05EBB115-19EA-6421-E827-8BA4F65BA768}"/>
              </a:ext>
            </a:extLst>
          </p:cNvPr>
          <p:cNvSpPr/>
          <p:nvPr/>
        </p:nvSpPr>
        <p:spPr>
          <a:xfrm>
            <a:off x="10442866" y="280691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689D5519-7F54-AB03-924F-63B2686C7F24}"/>
              </a:ext>
            </a:extLst>
          </p:cNvPr>
          <p:cNvCxnSpPr>
            <a:cxnSpLocks/>
            <a:stCxn id="266" idx="3"/>
            <a:endCxn id="268" idx="1"/>
          </p:cNvCxnSpPr>
          <p:nvPr/>
        </p:nvCxnSpPr>
        <p:spPr>
          <a:xfrm flipV="1">
            <a:off x="10148141" y="2994236"/>
            <a:ext cx="294725" cy="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7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4435E-75BD-D493-3052-CB126E94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9E5E2-CAA2-C4F8-B296-2346A314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62038617-3607-0A18-E535-4048F5592FFA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F7F024E4-012D-95FD-DE8D-E73C50644E48}"/>
              </a:ext>
            </a:extLst>
          </p:cNvPr>
          <p:cNvSpPr/>
          <p:nvPr/>
        </p:nvSpPr>
        <p:spPr>
          <a:xfrm>
            <a:off x="459232" y="117708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5DF4F930-BB1B-2C00-4C8F-D573D0534E3E}"/>
              </a:ext>
            </a:extLst>
          </p:cNvPr>
          <p:cNvSpPr/>
          <p:nvPr/>
        </p:nvSpPr>
        <p:spPr>
          <a:xfrm>
            <a:off x="1074506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A0C30691-D100-3B47-8DA6-23C5FB26069F}"/>
              </a:ext>
            </a:extLst>
          </p:cNvPr>
          <p:cNvSpPr/>
          <p:nvPr/>
        </p:nvSpPr>
        <p:spPr>
          <a:xfrm>
            <a:off x="1658111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0343CE-8870-0D47-013E-4EDEA62BD6B4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816102" y="1364731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84691C-3379-F07B-2D0D-AE116A3C44A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431376" y="1367231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7FC50488-86BE-BFDB-9B61-713531D2888C}"/>
              </a:ext>
            </a:extLst>
          </p:cNvPr>
          <p:cNvSpPr/>
          <p:nvPr/>
        </p:nvSpPr>
        <p:spPr>
          <a:xfrm>
            <a:off x="2270886" y="117990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726E1DB4-9002-4D63-545B-9934ED2EE4DD}"/>
              </a:ext>
            </a:extLst>
          </p:cNvPr>
          <p:cNvSpPr/>
          <p:nvPr/>
        </p:nvSpPr>
        <p:spPr>
          <a:xfrm>
            <a:off x="2883661" y="11799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E1264-1676-C6FE-62EB-36F33E6A117A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14981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EDADF6-6C0F-9B22-89A4-C258B6D4DC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627756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D2BC1542-2C84-D668-265F-CA82E3D30A1B}"/>
              </a:ext>
            </a:extLst>
          </p:cNvPr>
          <p:cNvSpPr/>
          <p:nvPr/>
        </p:nvSpPr>
        <p:spPr>
          <a:xfrm>
            <a:off x="3496436" y="117990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73E261-F81E-04CA-E1BD-DA0E77A5188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240531" y="13672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FBA47-F8D3-5A56-BDEF-AE0704D495E0}"/>
              </a:ext>
            </a:extLst>
          </p:cNvPr>
          <p:cNvSpPr txBox="1"/>
          <p:nvPr/>
        </p:nvSpPr>
        <p:spPr>
          <a:xfrm>
            <a:off x="368725" y="836511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495FD4DD-FF69-DE7C-3DD1-05EDB33DC047}"/>
              </a:ext>
            </a:extLst>
          </p:cNvPr>
          <p:cNvSpPr/>
          <p:nvPr/>
        </p:nvSpPr>
        <p:spPr>
          <a:xfrm>
            <a:off x="10465179" y="4392254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8F75B30-A7E1-B352-D6E7-970952412F9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822049" y="4579897"/>
            <a:ext cx="2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0F2D1CF-36C7-F79F-6CBB-FC1B8EA5B2B9}"/>
              </a:ext>
            </a:extLst>
          </p:cNvPr>
          <p:cNvSpPr txBox="1"/>
          <p:nvPr/>
        </p:nvSpPr>
        <p:spPr>
          <a:xfrm>
            <a:off x="4471080" y="1160186"/>
            <a:ext cx="312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cur = head, pre = head</a:t>
            </a:r>
            <a:endParaRPr lang="zh-CN" altLang="en-US" dirty="0"/>
          </a:p>
        </p:txBody>
      </p:sp>
      <p:sp>
        <p:nvSpPr>
          <p:cNvPr id="142" name="Rectangles 4">
            <a:extLst>
              <a:ext uri="{FF2B5EF4-FFF2-40B4-BE49-F238E27FC236}">
                <a16:creationId xmlns:a16="http://schemas.microsoft.com/office/drawing/2014/main" id="{59494AC5-0993-62DE-4C35-FC2FDCBEFA46}"/>
              </a:ext>
            </a:extLst>
          </p:cNvPr>
          <p:cNvSpPr/>
          <p:nvPr/>
        </p:nvSpPr>
        <p:spPr>
          <a:xfrm>
            <a:off x="460420" y="215530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65C87D2D-842E-0B89-A488-0B2ED0F8742C}"/>
              </a:ext>
            </a:extLst>
          </p:cNvPr>
          <p:cNvSpPr/>
          <p:nvPr/>
        </p:nvSpPr>
        <p:spPr>
          <a:xfrm>
            <a:off x="1074506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4" name="Rectangles 11">
            <a:extLst>
              <a:ext uri="{FF2B5EF4-FFF2-40B4-BE49-F238E27FC236}">
                <a16:creationId xmlns:a16="http://schemas.microsoft.com/office/drawing/2014/main" id="{BD0A7D3E-7EF4-61B0-9089-24B87C72F414}"/>
              </a:ext>
            </a:extLst>
          </p:cNvPr>
          <p:cNvSpPr/>
          <p:nvPr/>
        </p:nvSpPr>
        <p:spPr>
          <a:xfrm>
            <a:off x="1658111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8824A54-7A4A-D044-60C1-9E71042BD4D5}"/>
              </a:ext>
            </a:extLst>
          </p:cNvPr>
          <p:cNvCxnSpPr>
            <a:stCxn id="142" idx="3"/>
            <a:endCxn id="143" idx="1"/>
          </p:cNvCxnSpPr>
          <p:nvPr/>
        </p:nvCxnSpPr>
        <p:spPr>
          <a:xfrm flipV="1">
            <a:off x="817290" y="2342631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364309F-505B-2EFA-4208-CE9CE7DF854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1431376" y="2342631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11">
            <a:extLst>
              <a:ext uri="{FF2B5EF4-FFF2-40B4-BE49-F238E27FC236}">
                <a16:creationId xmlns:a16="http://schemas.microsoft.com/office/drawing/2014/main" id="{9876C65B-AEF2-0F10-5A9A-F3AF71A5F7C2}"/>
              </a:ext>
            </a:extLst>
          </p:cNvPr>
          <p:cNvSpPr/>
          <p:nvPr/>
        </p:nvSpPr>
        <p:spPr>
          <a:xfrm>
            <a:off x="2270886" y="2155306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52" name="Rectangles 11">
            <a:extLst>
              <a:ext uri="{FF2B5EF4-FFF2-40B4-BE49-F238E27FC236}">
                <a16:creationId xmlns:a16="http://schemas.microsoft.com/office/drawing/2014/main" id="{86B29198-1215-9948-67F7-F5801BEBB8F4}"/>
              </a:ext>
            </a:extLst>
          </p:cNvPr>
          <p:cNvSpPr/>
          <p:nvPr/>
        </p:nvSpPr>
        <p:spPr>
          <a:xfrm>
            <a:off x="2883661" y="2155306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9D0622B-8F4C-957C-C8EC-7EEEEE5046CB}"/>
              </a:ext>
            </a:extLst>
          </p:cNvPr>
          <p:cNvCxnSpPr>
            <a:cxnSpLocks/>
            <a:stCxn id="144" idx="3"/>
            <a:endCxn id="151" idx="1"/>
          </p:cNvCxnSpPr>
          <p:nvPr/>
        </p:nvCxnSpPr>
        <p:spPr>
          <a:xfrm>
            <a:off x="2014981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528D885-A857-001E-D453-7DB036A9E36C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2627756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s 11">
            <a:extLst>
              <a:ext uri="{FF2B5EF4-FFF2-40B4-BE49-F238E27FC236}">
                <a16:creationId xmlns:a16="http://schemas.microsoft.com/office/drawing/2014/main" id="{D64AFC74-C6F5-9C0D-39EA-9E81BD3D0615}"/>
              </a:ext>
            </a:extLst>
          </p:cNvPr>
          <p:cNvSpPr/>
          <p:nvPr/>
        </p:nvSpPr>
        <p:spPr>
          <a:xfrm>
            <a:off x="3496436" y="215530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5993002A-66CF-75DE-E5B2-E69569CC4FD4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3240531" y="2342631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76C4FB6-D978-631D-E608-EB32347C0EB5}"/>
              </a:ext>
            </a:extLst>
          </p:cNvPr>
          <p:cNvSpPr txBox="1"/>
          <p:nvPr/>
        </p:nvSpPr>
        <p:spPr>
          <a:xfrm>
            <a:off x="2812572" y="1792124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1F129E82-1C1F-71B5-EA98-AFACD1BC3DCF}"/>
              </a:ext>
            </a:extLst>
          </p:cNvPr>
          <p:cNvSpPr txBox="1"/>
          <p:nvPr/>
        </p:nvSpPr>
        <p:spPr>
          <a:xfrm>
            <a:off x="4496370" y="2131083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5</a:t>
            </a:r>
          </a:p>
        </p:txBody>
      </p:sp>
      <p:sp>
        <p:nvSpPr>
          <p:cNvPr id="162" name="Rectangles 4">
            <a:extLst>
              <a:ext uri="{FF2B5EF4-FFF2-40B4-BE49-F238E27FC236}">
                <a16:creationId xmlns:a16="http://schemas.microsoft.com/office/drawing/2014/main" id="{25121C1D-7847-E432-EAD2-B353DF0DAEBB}"/>
              </a:ext>
            </a:extLst>
          </p:cNvPr>
          <p:cNvSpPr/>
          <p:nvPr/>
        </p:nvSpPr>
        <p:spPr>
          <a:xfrm>
            <a:off x="459232" y="321187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3" name="Rectangles 6">
            <a:extLst>
              <a:ext uri="{FF2B5EF4-FFF2-40B4-BE49-F238E27FC236}">
                <a16:creationId xmlns:a16="http://schemas.microsoft.com/office/drawing/2014/main" id="{5165CAD4-65FF-7374-4F34-23CD9750988D}"/>
              </a:ext>
            </a:extLst>
          </p:cNvPr>
          <p:cNvSpPr/>
          <p:nvPr/>
        </p:nvSpPr>
        <p:spPr>
          <a:xfrm>
            <a:off x="1073318" y="321187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64" name="Rectangles 11">
            <a:extLst>
              <a:ext uri="{FF2B5EF4-FFF2-40B4-BE49-F238E27FC236}">
                <a16:creationId xmlns:a16="http://schemas.microsoft.com/office/drawing/2014/main" id="{94FDB31D-A4EA-2DCD-5F73-E2F03A76C701}"/>
              </a:ext>
            </a:extLst>
          </p:cNvPr>
          <p:cNvSpPr/>
          <p:nvPr/>
        </p:nvSpPr>
        <p:spPr>
          <a:xfrm>
            <a:off x="1656923" y="321187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90492C5-25B6-70EA-ABE6-C9444FD2EA0E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816102" y="3399199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C589AC59-8C88-B5CD-4C11-A4C6FBD7797A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1430188" y="3399199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s 11">
            <a:extLst>
              <a:ext uri="{FF2B5EF4-FFF2-40B4-BE49-F238E27FC236}">
                <a16:creationId xmlns:a16="http://schemas.microsoft.com/office/drawing/2014/main" id="{CF240FBC-DE72-72EA-E03A-9E1BF15AB76B}"/>
              </a:ext>
            </a:extLst>
          </p:cNvPr>
          <p:cNvSpPr/>
          <p:nvPr/>
        </p:nvSpPr>
        <p:spPr>
          <a:xfrm>
            <a:off x="2269698" y="321187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8" name="Rectangles 11">
            <a:extLst>
              <a:ext uri="{FF2B5EF4-FFF2-40B4-BE49-F238E27FC236}">
                <a16:creationId xmlns:a16="http://schemas.microsoft.com/office/drawing/2014/main" id="{639A3ADE-DA5E-0DA7-5333-C7A7DC00FA1D}"/>
              </a:ext>
            </a:extLst>
          </p:cNvPr>
          <p:cNvSpPr/>
          <p:nvPr/>
        </p:nvSpPr>
        <p:spPr>
          <a:xfrm>
            <a:off x="2882473" y="321187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5B38F3B-E900-2710-D239-737FF1144819}"/>
              </a:ext>
            </a:extLst>
          </p:cNvPr>
          <p:cNvCxnSpPr>
            <a:cxnSpLocks/>
            <a:stCxn id="164" idx="3"/>
            <a:endCxn id="167" idx="1"/>
          </p:cNvCxnSpPr>
          <p:nvPr/>
        </p:nvCxnSpPr>
        <p:spPr>
          <a:xfrm>
            <a:off x="2013793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AD26A5A-EBEC-9457-08B7-DD4CDF8A46C8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>
            <a:off x="2626568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s 11">
            <a:extLst>
              <a:ext uri="{FF2B5EF4-FFF2-40B4-BE49-F238E27FC236}">
                <a16:creationId xmlns:a16="http://schemas.microsoft.com/office/drawing/2014/main" id="{A3FBB154-9158-A287-FEF7-A7F1A2BA78B4}"/>
              </a:ext>
            </a:extLst>
          </p:cNvPr>
          <p:cNvSpPr/>
          <p:nvPr/>
        </p:nvSpPr>
        <p:spPr>
          <a:xfrm>
            <a:off x="3495248" y="321187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4546B19-539B-E2FD-1564-F2FC47344833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3239343" y="339919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5C21338-14D6-5871-42F5-D85159F1E4C2}"/>
              </a:ext>
            </a:extLst>
          </p:cNvPr>
          <p:cNvSpPr txBox="1"/>
          <p:nvPr/>
        </p:nvSpPr>
        <p:spPr>
          <a:xfrm>
            <a:off x="2837862" y="2854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8F8C55B-4069-5A75-DF5F-6F7B79567314}"/>
              </a:ext>
            </a:extLst>
          </p:cNvPr>
          <p:cNvSpPr txBox="1"/>
          <p:nvPr/>
        </p:nvSpPr>
        <p:spPr>
          <a:xfrm>
            <a:off x="4469892" y="3192154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 moves forward (length - n - 1 = 2)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8" name="Rectangles 4">
            <a:extLst>
              <a:ext uri="{FF2B5EF4-FFF2-40B4-BE49-F238E27FC236}">
                <a16:creationId xmlns:a16="http://schemas.microsoft.com/office/drawing/2014/main" id="{0F3DB57E-31B4-8937-BEC4-149DFB2A5E68}"/>
              </a:ext>
            </a:extLst>
          </p:cNvPr>
          <p:cNvSpPr/>
          <p:nvPr/>
        </p:nvSpPr>
        <p:spPr>
          <a:xfrm>
            <a:off x="459232" y="412757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9" name="Rectangles 6">
            <a:extLst>
              <a:ext uri="{FF2B5EF4-FFF2-40B4-BE49-F238E27FC236}">
                <a16:creationId xmlns:a16="http://schemas.microsoft.com/office/drawing/2014/main" id="{6442881A-1A4A-7757-FA99-D80E94520CDB}"/>
              </a:ext>
            </a:extLst>
          </p:cNvPr>
          <p:cNvSpPr/>
          <p:nvPr/>
        </p:nvSpPr>
        <p:spPr>
          <a:xfrm>
            <a:off x="1073318" y="412757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0" name="Rectangles 11">
            <a:extLst>
              <a:ext uri="{FF2B5EF4-FFF2-40B4-BE49-F238E27FC236}">
                <a16:creationId xmlns:a16="http://schemas.microsoft.com/office/drawing/2014/main" id="{CD851BEF-8540-3DA0-AB10-52755923E1DC}"/>
              </a:ext>
            </a:extLst>
          </p:cNvPr>
          <p:cNvSpPr/>
          <p:nvPr/>
        </p:nvSpPr>
        <p:spPr>
          <a:xfrm>
            <a:off x="1656923" y="412757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CEED6B07-3518-98B3-001E-BC64CF98C683}"/>
              </a:ext>
            </a:extLst>
          </p:cNvPr>
          <p:cNvCxnSpPr>
            <a:stCxn id="178" idx="3"/>
            <a:endCxn id="179" idx="1"/>
          </p:cNvCxnSpPr>
          <p:nvPr/>
        </p:nvCxnSpPr>
        <p:spPr>
          <a:xfrm flipV="1">
            <a:off x="816102" y="4314896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ABB69B3-64B1-D8AC-8EBF-659FDD3588A4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1430188" y="4314896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s 11">
            <a:extLst>
              <a:ext uri="{FF2B5EF4-FFF2-40B4-BE49-F238E27FC236}">
                <a16:creationId xmlns:a16="http://schemas.microsoft.com/office/drawing/2014/main" id="{A3C61FBA-A45B-EDB9-797F-83E37F97F9F4}"/>
              </a:ext>
            </a:extLst>
          </p:cNvPr>
          <p:cNvSpPr/>
          <p:nvPr/>
        </p:nvSpPr>
        <p:spPr>
          <a:xfrm>
            <a:off x="2269698" y="4127571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4" name="Rectangles 11">
            <a:extLst>
              <a:ext uri="{FF2B5EF4-FFF2-40B4-BE49-F238E27FC236}">
                <a16:creationId xmlns:a16="http://schemas.microsoft.com/office/drawing/2014/main" id="{BD4F5D1E-472A-D8FD-C08E-A9B5BE673C0A}"/>
              </a:ext>
            </a:extLst>
          </p:cNvPr>
          <p:cNvSpPr/>
          <p:nvPr/>
        </p:nvSpPr>
        <p:spPr>
          <a:xfrm>
            <a:off x="2882473" y="412757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87" name="Rectangles 11">
            <a:extLst>
              <a:ext uri="{FF2B5EF4-FFF2-40B4-BE49-F238E27FC236}">
                <a16:creationId xmlns:a16="http://schemas.microsoft.com/office/drawing/2014/main" id="{F0CB70FD-2149-EBBE-6FB7-594CF6C46814}"/>
              </a:ext>
            </a:extLst>
          </p:cNvPr>
          <p:cNvSpPr/>
          <p:nvPr/>
        </p:nvSpPr>
        <p:spPr>
          <a:xfrm>
            <a:off x="3495248" y="4127571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8781EFC-D1BD-5F9B-3C17-98D1CEE5D1AB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3239343" y="431489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C25B17B-82ED-ED1A-75A0-5B303077BED3}"/>
              </a:ext>
            </a:extLst>
          </p:cNvPr>
          <p:cNvSpPr txBox="1"/>
          <p:nvPr/>
        </p:nvSpPr>
        <p:spPr>
          <a:xfrm>
            <a:off x="2837862" y="377033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71462AE-F863-C45C-B9F8-8626C8426131}"/>
              </a:ext>
            </a:extLst>
          </p:cNvPr>
          <p:cNvSpPr txBox="1"/>
          <p:nvPr/>
        </p:nvSpPr>
        <p:spPr>
          <a:xfrm>
            <a:off x="4469892" y="4107851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18E75191-EA1E-1B3F-3AAB-B5C295283476}"/>
              </a:ext>
            </a:extLst>
          </p:cNvPr>
          <p:cNvCxnSpPr>
            <a:cxnSpLocks/>
            <a:stCxn id="180" idx="2"/>
            <a:endCxn id="184" idx="2"/>
          </p:cNvCxnSpPr>
          <p:nvPr/>
        </p:nvCxnSpPr>
        <p:spPr>
          <a:xfrm rot="16200000" flipH="1">
            <a:off x="2448133" y="3889446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4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E3C4-2D1C-C0A1-3B2D-8D975168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867A9-0F12-3BD7-C5E1-3756DE6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B1E0B6B-2D16-D643-4B93-3F31A6F918D2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[1], n = 1,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2FE89B6C-3BA4-D565-9D3E-BF4254768D98}"/>
              </a:ext>
            </a:extLst>
          </p:cNvPr>
          <p:cNvSpPr/>
          <p:nvPr/>
        </p:nvSpPr>
        <p:spPr>
          <a:xfrm>
            <a:off x="322896" y="1221192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867F1E5-6FA5-771A-1B77-318BF9629141}"/>
              </a:ext>
            </a:extLst>
          </p:cNvPr>
          <p:cNvSpPr txBox="1"/>
          <p:nvPr/>
        </p:nvSpPr>
        <p:spPr>
          <a:xfrm>
            <a:off x="3048432" y="1204884"/>
            <a:ext cx="35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cur</a:t>
            </a:r>
            <a:r>
              <a:rPr lang="en-US" altLang="zh-CN" dirty="0"/>
              <a:t> = dummy, </a:t>
            </a:r>
            <a:r>
              <a:rPr lang="en-US" altLang="zh-CN" b="1" dirty="0"/>
              <a:t>pre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CE8119E-528D-68BA-DF41-03F7A905A886}"/>
              </a:ext>
            </a:extLst>
          </p:cNvPr>
          <p:cNvSpPr txBox="1"/>
          <p:nvPr/>
        </p:nvSpPr>
        <p:spPr>
          <a:xfrm>
            <a:off x="3048432" y="2085763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</a:t>
            </a:r>
            <a:r>
              <a:rPr lang="en-US" altLang="zh-CN" dirty="0"/>
              <a:t>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2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3623AE4-94D0-6BD4-3438-73A3613F9FB7}"/>
              </a:ext>
            </a:extLst>
          </p:cNvPr>
          <p:cNvSpPr txBox="1"/>
          <p:nvPr/>
        </p:nvSpPr>
        <p:spPr>
          <a:xfrm>
            <a:off x="3048432" y="3059668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Cur</a:t>
            </a:r>
            <a:r>
              <a:rPr lang="en-US" altLang="zh-CN" dirty="0"/>
              <a:t> move forward (length - n - 1 = 0)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17" name="Rectangles 4">
            <a:extLst>
              <a:ext uri="{FF2B5EF4-FFF2-40B4-BE49-F238E27FC236}">
                <a16:creationId xmlns:a16="http://schemas.microsoft.com/office/drawing/2014/main" id="{9C2B0DD5-B243-6D17-0189-515E809FF94B}"/>
              </a:ext>
            </a:extLst>
          </p:cNvPr>
          <p:cNvSpPr/>
          <p:nvPr/>
        </p:nvSpPr>
        <p:spPr>
          <a:xfrm>
            <a:off x="1045069" y="1216382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8" name="Rectangles 11">
            <a:extLst>
              <a:ext uri="{FF2B5EF4-FFF2-40B4-BE49-F238E27FC236}">
                <a16:creationId xmlns:a16="http://schemas.microsoft.com/office/drawing/2014/main" id="{97AAAC5A-DFD0-C099-8523-8E961BB0F6B2}"/>
              </a:ext>
            </a:extLst>
          </p:cNvPr>
          <p:cNvSpPr/>
          <p:nvPr/>
        </p:nvSpPr>
        <p:spPr>
          <a:xfrm>
            <a:off x="1775675" y="1216700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6905111-181A-9862-23A5-9AD94764FD6B}"/>
              </a:ext>
            </a:extLst>
          </p:cNvPr>
          <p:cNvCxnSpPr>
            <a:cxnSpLocks/>
            <a:stCxn id="217" idx="3"/>
            <a:endCxn id="218" idx="1"/>
          </p:cNvCxnSpPr>
          <p:nvPr/>
        </p:nvCxnSpPr>
        <p:spPr>
          <a:xfrm>
            <a:off x="1401939" y="1404025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41B1A53A-B166-650C-41F8-17EA3921FCE1}"/>
              </a:ext>
            </a:extLst>
          </p:cNvPr>
          <p:cNvSpPr txBox="1"/>
          <p:nvPr/>
        </p:nvSpPr>
        <p:spPr>
          <a:xfrm>
            <a:off x="251807" y="848884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03DC354-DAF7-81CE-2037-CF8714D890C7}"/>
              </a:ext>
            </a:extLst>
          </p:cNvPr>
          <p:cNvCxnSpPr>
            <a:cxnSpLocks/>
            <a:stCxn id="62" idx="3"/>
            <a:endCxn id="217" idx="1"/>
          </p:cNvCxnSpPr>
          <p:nvPr/>
        </p:nvCxnSpPr>
        <p:spPr>
          <a:xfrm flipV="1">
            <a:off x="679766" y="1404025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s 4">
            <a:extLst>
              <a:ext uri="{FF2B5EF4-FFF2-40B4-BE49-F238E27FC236}">
                <a16:creationId xmlns:a16="http://schemas.microsoft.com/office/drawing/2014/main" id="{A3297C89-050F-E897-51BA-A46CDBFAEC10}"/>
              </a:ext>
            </a:extLst>
          </p:cNvPr>
          <p:cNvSpPr/>
          <p:nvPr/>
        </p:nvSpPr>
        <p:spPr>
          <a:xfrm>
            <a:off x="322896" y="2151618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83" name="Rectangles 4">
            <a:extLst>
              <a:ext uri="{FF2B5EF4-FFF2-40B4-BE49-F238E27FC236}">
                <a16:creationId xmlns:a16="http://schemas.microsoft.com/office/drawing/2014/main" id="{E03A6BD1-F4F5-C37F-9D23-C60D8DCAABA3}"/>
              </a:ext>
            </a:extLst>
          </p:cNvPr>
          <p:cNvSpPr/>
          <p:nvPr/>
        </p:nvSpPr>
        <p:spPr>
          <a:xfrm>
            <a:off x="1045069" y="214680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84" name="Rectangles 11">
            <a:extLst>
              <a:ext uri="{FF2B5EF4-FFF2-40B4-BE49-F238E27FC236}">
                <a16:creationId xmlns:a16="http://schemas.microsoft.com/office/drawing/2014/main" id="{F941DC81-7744-00E0-0338-A5D693E21A60}"/>
              </a:ext>
            </a:extLst>
          </p:cNvPr>
          <p:cNvSpPr/>
          <p:nvPr/>
        </p:nvSpPr>
        <p:spPr>
          <a:xfrm>
            <a:off x="1775675" y="2147126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F322961-4CC6-2A68-2B25-030784C24760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1401939" y="2334451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0B22AE-4A3C-95BF-64B6-5F95ACADA9CB}"/>
              </a:ext>
            </a:extLst>
          </p:cNvPr>
          <p:cNvSpPr txBox="1"/>
          <p:nvPr/>
        </p:nvSpPr>
        <p:spPr>
          <a:xfrm>
            <a:off x="978197" y="178228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226FBD3-0D92-9B72-DF3A-0E64C65EDA06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679766" y="2334451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angles 4">
            <a:extLst>
              <a:ext uri="{FF2B5EF4-FFF2-40B4-BE49-F238E27FC236}">
                <a16:creationId xmlns:a16="http://schemas.microsoft.com/office/drawing/2014/main" id="{85C249F8-E5FF-D6CC-527B-D38D1F57CDA4}"/>
              </a:ext>
            </a:extLst>
          </p:cNvPr>
          <p:cNvSpPr/>
          <p:nvPr/>
        </p:nvSpPr>
        <p:spPr>
          <a:xfrm>
            <a:off x="322896" y="305388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4" name="Rectangles 4">
            <a:extLst>
              <a:ext uri="{FF2B5EF4-FFF2-40B4-BE49-F238E27FC236}">
                <a16:creationId xmlns:a16="http://schemas.microsoft.com/office/drawing/2014/main" id="{42B3C884-4416-B801-337D-3C5C1B4E3E7E}"/>
              </a:ext>
            </a:extLst>
          </p:cNvPr>
          <p:cNvSpPr/>
          <p:nvPr/>
        </p:nvSpPr>
        <p:spPr>
          <a:xfrm>
            <a:off x="1045069" y="304907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5" name="Rectangles 11">
            <a:extLst>
              <a:ext uri="{FF2B5EF4-FFF2-40B4-BE49-F238E27FC236}">
                <a16:creationId xmlns:a16="http://schemas.microsoft.com/office/drawing/2014/main" id="{3EF6C423-1E02-293C-51CB-C7F619C7F8FF}"/>
              </a:ext>
            </a:extLst>
          </p:cNvPr>
          <p:cNvSpPr/>
          <p:nvPr/>
        </p:nvSpPr>
        <p:spPr>
          <a:xfrm>
            <a:off x="1775675" y="304939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38470AB4-0DCE-1E89-7244-984308F013C6}"/>
              </a:ext>
            </a:extLst>
          </p:cNvPr>
          <p:cNvCxnSpPr>
            <a:cxnSpLocks/>
            <a:stCxn id="294" idx="3"/>
            <a:endCxn id="295" idx="1"/>
          </p:cNvCxnSpPr>
          <p:nvPr/>
        </p:nvCxnSpPr>
        <p:spPr>
          <a:xfrm>
            <a:off x="1401939" y="3236722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A1050C8F-5A47-8F6F-B295-B9A5A90AB202}"/>
              </a:ext>
            </a:extLst>
          </p:cNvPr>
          <p:cNvSpPr txBox="1"/>
          <p:nvPr/>
        </p:nvSpPr>
        <p:spPr>
          <a:xfrm>
            <a:off x="978197" y="268455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9B6FCBC8-A9A1-1214-316B-E8021B49BD16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79766" y="3236722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C754965E-A030-3EB8-0A61-8BB1E63D8131}"/>
              </a:ext>
            </a:extLst>
          </p:cNvPr>
          <p:cNvSpPr txBox="1"/>
          <p:nvPr/>
        </p:nvSpPr>
        <p:spPr>
          <a:xfrm>
            <a:off x="3048432" y="4158978"/>
            <a:ext cx="623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Cur.next</a:t>
            </a:r>
            <a:r>
              <a:rPr lang="en-US" altLang="zh-CN" b="1" dirty="0"/>
              <a:t> = </a:t>
            </a:r>
            <a:r>
              <a:rPr lang="en-US" altLang="zh-CN" b="1" dirty="0" err="1"/>
              <a:t>Cur.next.next</a:t>
            </a:r>
            <a:r>
              <a:rPr lang="en-US" altLang="zh-CN" b="1" dirty="0"/>
              <a:t> , </a:t>
            </a:r>
            <a:r>
              <a:rPr lang="en-US" altLang="zh-CN" dirty="0"/>
              <a:t>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03" name="Rectangles 4">
            <a:extLst>
              <a:ext uri="{FF2B5EF4-FFF2-40B4-BE49-F238E27FC236}">
                <a16:creationId xmlns:a16="http://schemas.microsoft.com/office/drawing/2014/main" id="{6667F9AE-C554-2CA7-01B0-DC907530C88D}"/>
              </a:ext>
            </a:extLst>
          </p:cNvPr>
          <p:cNvSpPr/>
          <p:nvPr/>
        </p:nvSpPr>
        <p:spPr>
          <a:xfrm>
            <a:off x="322896" y="415319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04" name="Rectangles 4">
            <a:extLst>
              <a:ext uri="{FF2B5EF4-FFF2-40B4-BE49-F238E27FC236}">
                <a16:creationId xmlns:a16="http://schemas.microsoft.com/office/drawing/2014/main" id="{CE4DACEF-72E6-3E4D-294F-DD3C68504F2E}"/>
              </a:ext>
            </a:extLst>
          </p:cNvPr>
          <p:cNvSpPr/>
          <p:nvPr/>
        </p:nvSpPr>
        <p:spPr>
          <a:xfrm>
            <a:off x="1045069" y="4148389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05" name="Rectangles 11">
            <a:extLst>
              <a:ext uri="{FF2B5EF4-FFF2-40B4-BE49-F238E27FC236}">
                <a16:creationId xmlns:a16="http://schemas.microsoft.com/office/drawing/2014/main" id="{E8587141-9493-F78B-E618-124BE3A80BB1}"/>
              </a:ext>
            </a:extLst>
          </p:cNvPr>
          <p:cNvSpPr/>
          <p:nvPr/>
        </p:nvSpPr>
        <p:spPr>
          <a:xfrm>
            <a:off x="1775675" y="414870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733184B-7DE6-771F-7A20-A49660686590}"/>
              </a:ext>
            </a:extLst>
          </p:cNvPr>
          <p:cNvSpPr txBox="1"/>
          <p:nvPr/>
        </p:nvSpPr>
        <p:spPr>
          <a:xfrm>
            <a:off x="978197" y="378386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FB0B8E2B-5527-D755-D642-9E1534651DF7}"/>
              </a:ext>
            </a:extLst>
          </p:cNvPr>
          <p:cNvCxnSpPr>
            <a:cxnSpLocks/>
            <a:stCxn id="303" idx="2"/>
            <a:endCxn id="305" idx="2"/>
          </p:cNvCxnSpPr>
          <p:nvPr/>
        </p:nvCxnSpPr>
        <p:spPr>
          <a:xfrm rot="5400000" flipH="1" flipV="1">
            <a:off x="1281092" y="3743595"/>
            <a:ext cx="5127" cy="1564651"/>
          </a:xfrm>
          <a:prstGeom prst="bentConnector3">
            <a:avLst>
              <a:gd name="adj1" fmla="val -4458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1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02A15-110E-08EA-C1A5-06E153EE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DD086-D258-08D9-9F06-CDF42481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2381B5A-BD1B-B4D7-91B7-429D30F0147B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4198A982-CF25-63AE-3A68-993D0F74E17C}"/>
              </a:ext>
            </a:extLst>
          </p:cNvPr>
          <p:cNvSpPr/>
          <p:nvPr/>
        </p:nvSpPr>
        <p:spPr>
          <a:xfrm>
            <a:off x="1071827" y="12022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4EB82EF8-D0E6-0E61-827D-BFA131215DFA}"/>
              </a:ext>
            </a:extLst>
          </p:cNvPr>
          <p:cNvSpPr/>
          <p:nvPr/>
        </p:nvSpPr>
        <p:spPr>
          <a:xfrm>
            <a:off x="1687101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469C9C37-7703-F914-80FD-62F5E0F23380}"/>
              </a:ext>
            </a:extLst>
          </p:cNvPr>
          <p:cNvSpPr/>
          <p:nvPr/>
        </p:nvSpPr>
        <p:spPr>
          <a:xfrm>
            <a:off x="2270706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EF424C-D11D-307A-D15E-BEB896D181D3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428697" y="1389898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029EB8-E4B8-7AED-9B98-B4FEFAB921C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043971" y="13923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CB62805B-72A2-2A83-6287-BFD9E46AEEB9}"/>
              </a:ext>
            </a:extLst>
          </p:cNvPr>
          <p:cNvSpPr/>
          <p:nvPr/>
        </p:nvSpPr>
        <p:spPr>
          <a:xfrm>
            <a:off x="2883481" y="12050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B729AAFF-916A-1246-84BD-734C8F8A60D2}"/>
              </a:ext>
            </a:extLst>
          </p:cNvPr>
          <p:cNvSpPr/>
          <p:nvPr/>
        </p:nvSpPr>
        <p:spPr>
          <a:xfrm>
            <a:off x="3496256" y="12050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145255-15D6-AE01-0B14-EF7247AE2BD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627576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59A350F-01C2-E95B-B65B-E3A523A6A27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240351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688B7300-CA59-D129-843F-F9A1EE987718}"/>
              </a:ext>
            </a:extLst>
          </p:cNvPr>
          <p:cNvSpPr/>
          <p:nvPr/>
        </p:nvSpPr>
        <p:spPr>
          <a:xfrm>
            <a:off x="4109031" y="12050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9964C9C-4B3E-C590-3632-C857EB34CD6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853126" y="13923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5A1BE0F-5FAF-08C9-3761-8FD372DE1BAA}"/>
              </a:ext>
            </a:extLst>
          </p:cNvPr>
          <p:cNvSpPr txBox="1"/>
          <p:nvPr/>
        </p:nvSpPr>
        <p:spPr>
          <a:xfrm>
            <a:off x="251807" y="84580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9B313-180C-AF33-B9FC-C25A142C779D}"/>
              </a:ext>
            </a:extLst>
          </p:cNvPr>
          <p:cNvSpPr txBox="1"/>
          <p:nvPr/>
        </p:nvSpPr>
        <p:spPr>
          <a:xfrm>
            <a:off x="5083675" y="1185353"/>
            <a:ext cx="35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cur</a:t>
            </a:r>
            <a:r>
              <a:rPr lang="en-US" altLang="zh-CN" dirty="0"/>
              <a:t> = dummy, </a:t>
            </a:r>
            <a:r>
              <a:rPr lang="en-US" altLang="zh-CN" b="1" dirty="0"/>
              <a:t>pre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142" name="Rectangles 4">
            <a:extLst>
              <a:ext uri="{FF2B5EF4-FFF2-40B4-BE49-F238E27FC236}">
                <a16:creationId xmlns:a16="http://schemas.microsoft.com/office/drawing/2014/main" id="{3AD3A406-3488-A863-5073-1E6B3D76C82F}"/>
              </a:ext>
            </a:extLst>
          </p:cNvPr>
          <p:cNvSpPr/>
          <p:nvPr/>
        </p:nvSpPr>
        <p:spPr>
          <a:xfrm>
            <a:off x="1073015" y="218047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43" name="Rectangles 6">
            <a:extLst>
              <a:ext uri="{FF2B5EF4-FFF2-40B4-BE49-F238E27FC236}">
                <a16:creationId xmlns:a16="http://schemas.microsoft.com/office/drawing/2014/main" id="{67DC124B-CA52-25C5-0244-62EA97556FDF}"/>
              </a:ext>
            </a:extLst>
          </p:cNvPr>
          <p:cNvSpPr/>
          <p:nvPr/>
        </p:nvSpPr>
        <p:spPr>
          <a:xfrm>
            <a:off x="1687101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44" name="Rectangles 11">
            <a:extLst>
              <a:ext uri="{FF2B5EF4-FFF2-40B4-BE49-F238E27FC236}">
                <a16:creationId xmlns:a16="http://schemas.microsoft.com/office/drawing/2014/main" id="{E00BC0DA-D5E5-7E8D-E783-BECF4E0C4E13}"/>
              </a:ext>
            </a:extLst>
          </p:cNvPr>
          <p:cNvSpPr/>
          <p:nvPr/>
        </p:nvSpPr>
        <p:spPr>
          <a:xfrm>
            <a:off x="2270706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FE370C6-4C22-808F-4473-BDAB35EC75BD}"/>
              </a:ext>
            </a:extLst>
          </p:cNvPr>
          <p:cNvCxnSpPr>
            <a:stCxn id="142" idx="3"/>
            <a:endCxn id="143" idx="1"/>
          </p:cNvCxnSpPr>
          <p:nvPr/>
        </p:nvCxnSpPr>
        <p:spPr>
          <a:xfrm flipV="1">
            <a:off x="1429885" y="2367798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32C4338-4522-E792-6E67-932C2F48725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2043971" y="23677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s 11">
            <a:extLst>
              <a:ext uri="{FF2B5EF4-FFF2-40B4-BE49-F238E27FC236}">
                <a16:creationId xmlns:a16="http://schemas.microsoft.com/office/drawing/2014/main" id="{FB163269-4D83-E0E1-56B4-BE2AE1055E40}"/>
              </a:ext>
            </a:extLst>
          </p:cNvPr>
          <p:cNvSpPr/>
          <p:nvPr/>
        </p:nvSpPr>
        <p:spPr>
          <a:xfrm>
            <a:off x="2883481" y="21804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52" name="Rectangles 11">
            <a:extLst>
              <a:ext uri="{FF2B5EF4-FFF2-40B4-BE49-F238E27FC236}">
                <a16:creationId xmlns:a16="http://schemas.microsoft.com/office/drawing/2014/main" id="{D6638856-C374-B4B7-73BC-0865EED1952E}"/>
              </a:ext>
            </a:extLst>
          </p:cNvPr>
          <p:cNvSpPr/>
          <p:nvPr/>
        </p:nvSpPr>
        <p:spPr>
          <a:xfrm>
            <a:off x="3496256" y="21804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4282D71-ED0C-4B42-1010-19E2EE4995A2}"/>
              </a:ext>
            </a:extLst>
          </p:cNvPr>
          <p:cNvCxnSpPr>
            <a:cxnSpLocks/>
            <a:stCxn id="144" idx="3"/>
            <a:endCxn id="151" idx="1"/>
          </p:cNvCxnSpPr>
          <p:nvPr/>
        </p:nvCxnSpPr>
        <p:spPr>
          <a:xfrm>
            <a:off x="2627576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9EFC66FE-E273-D3B5-360E-44C3114F84D0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3240351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s 11">
            <a:extLst>
              <a:ext uri="{FF2B5EF4-FFF2-40B4-BE49-F238E27FC236}">
                <a16:creationId xmlns:a16="http://schemas.microsoft.com/office/drawing/2014/main" id="{FE0904B9-A550-11F6-85DD-4EEF3D3E4F2A}"/>
              </a:ext>
            </a:extLst>
          </p:cNvPr>
          <p:cNvSpPr/>
          <p:nvPr/>
        </p:nvSpPr>
        <p:spPr>
          <a:xfrm>
            <a:off x="4109031" y="21804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818F7483-029C-49D1-AD7A-9769B863B4D1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3853126" y="23677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A8B9DD17-F15D-ECDB-3F47-08A551FEC82A}"/>
              </a:ext>
            </a:extLst>
          </p:cNvPr>
          <p:cNvSpPr txBox="1"/>
          <p:nvPr/>
        </p:nvSpPr>
        <p:spPr>
          <a:xfrm>
            <a:off x="3425167" y="1817291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BE350B0-5189-6328-3D9F-1579477B45D3}"/>
              </a:ext>
            </a:extLst>
          </p:cNvPr>
          <p:cNvSpPr txBox="1"/>
          <p:nvPr/>
        </p:nvSpPr>
        <p:spPr>
          <a:xfrm>
            <a:off x="5108965" y="2156250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</a:t>
            </a:r>
            <a:r>
              <a:rPr lang="en-US" altLang="zh-CN" dirty="0"/>
              <a:t> moves forward</a:t>
            </a:r>
            <a:r>
              <a:rPr lang="zh-CN" altLang="en-US" dirty="0"/>
              <a:t> </a:t>
            </a:r>
            <a:r>
              <a:rPr lang="en-US" altLang="zh-CN" dirty="0"/>
              <a:t>and calculate the length,</a:t>
            </a:r>
            <a:r>
              <a:rPr lang="zh-CN" altLang="en-US" dirty="0"/>
              <a:t> </a:t>
            </a:r>
            <a:r>
              <a:rPr lang="en-US" altLang="zh-CN" dirty="0"/>
              <a:t>length = 6</a:t>
            </a:r>
          </a:p>
        </p:txBody>
      </p:sp>
      <p:sp>
        <p:nvSpPr>
          <p:cNvPr id="162" name="Rectangles 4">
            <a:extLst>
              <a:ext uri="{FF2B5EF4-FFF2-40B4-BE49-F238E27FC236}">
                <a16:creationId xmlns:a16="http://schemas.microsoft.com/office/drawing/2014/main" id="{F1A92465-9E02-BD8C-B504-E9502924B4E9}"/>
              </a:ext>
            </a:extLst>
          </p:cNvPr>
          <p:cNvSpPr/>
          <p:nvPr/>
        </p:nvSpPr>
        <p:spPr>
          <a:xfrm>
            <a:off x="1071827" y="323704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3" name="Rectangles 6">
            <a:extLst>
              <a:ext uri="{FF2B5EF4-FFF2-40B4-BE49-F238E27FC236}">
                <a16:creationId xmlns:a16="http://schemas.microsoft.com/office/drawing/2014/main" id="{CE923A55-DDF1-8C20-16D4-4F0F17909EFB}"/>
              </a:ext>
            </a:extLst>
          </p:cNvPr>
          <p:cNvSpPr/>
          <p:nvPr/>
        </p:nvSpPr>
        <p:spPr>
          <a:xfrm>
            <a:off x="1685913" y="323704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64" name="Rectangles 11">
            <a:extLst>
              <a:ext uri="{FF2B5EF4-FFF2-40B4-BE49-F238E27FC236}">
                <a16:creationId xmlns:a16="http://schemas.microsoft.com/office/drawing/2014/main" id="{BCE637CF-67B3-5280-6A18-7C8515A1D951}"/>
              </a:ext>
            </a:extLst>
          </p:cNvPr>
          <p:cNvSpPr/>
          <p:nvPr/>
        </p:nvSpPr>
        <p:spPr>
          <a:xfrm>
            <a:off x="2269518" y="3237041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76D9183-CAE0-F6C1-7906-23420F55DD5B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1428697" y="3424366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9752386-C345-4276-EC9F-8A9AAEA1E217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2042783" y="3424366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s 11">
            <a:extLst>
              <a:ext uri="{FF2B5EF4-FFF2-40B4-BE49-F238E27FC236}">
                <a16:creationId xmlns:a16="http://schemas.microsoft.com/office/drawing/2014/main" id="{B033F9E6-790E-0E12-9586-FB57E4AB64C4}"/>
              </a:ext>
            </a:extLst>
          </p:cNvPr>
          <p:cNvSpPr/>
          <p:nvPr/>
        </p:nvSpPr>
        <p:spPr>
          <a:xfrm>
            <a:off x="2882293" y="3237041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8" name="Rectangles 11">
            <a:extLst>
              <a:ext uri="{FF2B5EF4-FFF2-40B4-BE49-F238E27FC236}">
                <a16:creationId xmlns:a16="http://schemas.microsoft.com/office/drawing/2014/main" id="{6F7C5E6B-4D85-2EF7-9D08-707F0CF06960}"/>
              </a:ext>
            </a:extLst>
          </p:cNvPr>
          <p:cNvSpPr/>
          <p:nvPr/>
        </p:nvSpPr>
        <p:spPr>
          <a:xfrm>
            <a:off x="3495068" y="3237041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6F58399A-E14C-B13F-5F69-A28F57043E83}"/>
              </a:ext>
            </a:extLst>
          </p:cNvPr>
          <p:cNvCxnSpPr>
            <a:cxnSpLocks/>
            <a:stCxn id="164" idx="3"/>
            <a:endCxn id="167" idx="1"/>
          </p:cNvCxnSpPr>
          <p:nvPr/>
        </p:nvCxnSpPr>
        <p:spPr>
          <a:xfrm>
            <a:off x="2626388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DC4454A-2955-5CC5-4D8F-F6D57E8F062F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>
            <a:off x="3239163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s 11">
            <a:extLst>
              <a:ext uri="{FF2B5EF4-FFF2-40B4-BE49-F238E27FC236}">
                <a16:creationId xmlns:a16="http://schemas.microsoft.com/office/drawing/2014/main" id="{5D605248-5716-E6BE-B8B7-5DFEE1BD50D9}"/>
              </a:ext>
            </a:extLst>
          </p:cNvPr>
          <p:cNvSpPr/>
          <p:nvPr/>
        </p:nvSpPr>
        <p:spPr>
          <a:xfrm>
            <a:off x="4107843" y="3237041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3B75557-B942-688F-3D8B-A5AF46E43EE7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3851938" y="3424366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918311B-25E6-C4FB-5341-ABCBD3433863}"/>
              </a:ext>
            </a:extLst>
          </p:cNvPr>
          <p:cNvSpPr txBox="1"/>
          <p:nvPr/>
        </p:nvSpPr>
        <p:spPr>
          <a:xfrm>
            <a:off x="3450457" y="287980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B6CC901-FCEF-B26E-9648-C961484B0375}"/>
              </a:ext>
            </a:extLst>
          </p:cNvPr>
          <p:cNvSpPr txBox="1"/>
          <p:nvPr/>
        </p:nvSpPr>
        <p:spPr>
          <a:xfrm>
            <a:off x="5082487" y="3217321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Cur</a:t>
            </a:r>
            <a:r>
              <a:rPr lang="en-US" altLang="zh-CN" dirty="0"/>
              <a:t> moves forward (length - n - 1 = 3)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8" name="Rectangles 4">
            <a:extLst>
              <a:ext uri="{FF2B5EF4-FFF2-40B4-BE49-F238E27FC236}">
                <a16:creationId xmlns:a16="http://schemas.microsoft.com/office/drawing/2014/main" id="{18AF8991-A3DD-47A6-8B1F-D6DE3CB89F8D}"/>
              </a:ext>
            </a:extLst>
          </p:cNvPr>
          <p:cNvSpPr/>
          <p:nvPr/>
        </p:nvSpPr>
        <p:spPr>
          <a:xfrm>
            <a:off x="1071827" y="415273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79" name="Rectangles 6">
            <a:extLst>
              <a:ext uri="{FF2B5EF4-FFF2-40B4-BE49-F238E27FC236}">
                <a16:creationId xmlns:a16="http://schemas.microsoft.com/office/drawing/2014/main" id="{92FCE4A0-E2FC-F4C6-CDEB-934340B7DDDB}"/>
              </a:ext>
            </a:extLst>
          </p:cNvPr>
          <p:cNvSpPr/>
          <p:nvPr/>
        </p:nvSpPr>
        <p:spPr>
          <a:xfrm>
            <a:off x="1685913" y="415273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80" name="Rectangles 11">
            <a:extLst>
              <a:ext uri="{FF2B5EF4-FFF2-40B4-BE49-F238E27FC236}">
                <a16:creationId xmlns:a16="http://schemas.microsoft.com/office/drawing/2014/main" id="{0B3389B7-3B6A-1BE8-2822-638825980F35}"/>
              </a:ext>
            </a:extLst>
          </p:cNvPr>
          <p:cNvSpPr/>
          <p:nvPr/>
        </p:nvSpPr>
        <p:spPr>
          <a:xfrm>
            <a:off x="2269518" y="4152738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9D590F2-8CB6-8C3F-D2EA-6F77C24F11D2}"/>
              </a:ext>
            </a:extLst>
          </p:cNvPr>
          <p:cNvCxnSpPr>
            <a:stCxn id="178" idx="3"/>
            <a:endCxn id="179" idx="1"/>
          </p:cNvCxnSpPr>
          <p:nvPr/>
        </p:nvCxnSpPr>
        <p:spPr>
          <a:xfrm flipV="1">
            <a:off x="1428697" y="4340063"/>
            <a:ext cx="25721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1CBA32D9-8E77-E439-F391-88DE7B3DA83F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2042783" y="4340063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s 11">
            <a:extLst>
              <a:ext uri="{FF2B5EF4-FFF2-40B4-BE49-F238E27FC236}">
                <a16:creationId xmlns:a16="http://schemas.microsoft.com/office/drawing/2014/main" id="{13ECED65-3AD1-506B-C58A-8FAB0203DA9D}"/>
              </a:ext>
            </a:extLst>
          </p:cNvPr>
          <p:cNvSpPr/>
          <p:nvPr/>
        </p:nvSpPr>
        <p:spPr>
          <a:xfrm>
            <a:off x="2882293" y="4152738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84" name="Rectangles 11">
            <a:extLst>
              <a:ext uri="{FF2B5EF4-FFF2-40B4-BE49-F238E27FC236}">
                <a16:creationId xmlns:a16="http://schemas.microsoft.com/office/drawing/2014/main" id="{DE37AC0C-8506-BE78-4215-5C1C860B2562}"/>
              </a:ext>
            </a:extLst>
          </p:cNvPr>
          <p:cNvSpPr/>
          <p:nvPr/>
        </p:nvSpPr>
        <p:spPr>
          <a:xfrm>
            <a:off x="3495068" y="415273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87" name="Rectangles 11">
            <a:extLst>
              <a:ext uri="{FF2B5EF4-FFF2-40B4-BE49-F238E27FC236}">
                <a16:creationId xmlns:a16="http://schemas.microsoft.com/office/drawing/2014/main" id="{0422E92E-5FE1-687A-4990-6182520CD860}"/>
              </a:ext>
            </a:extLst>
          </p:cNvPr>
          <p:cNvSpPr/>
          <p:nvPr/>
        </p:nvSpPr>
        <p:spPr>
          <a:xfrm>
            <a:off x="4107843" y="4152738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D37C9C1-D070-9EE9-B96A-A2A4FC541AA8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3851938" y="434006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71A39F4-E7EC-8BF2-9350-0E975B45425B}"/>
              </a:ext>
            </a:extLst>
          </p:cNvPr>
          <p:cNvSpPr txBox="1"/>
          <p:nvPr/>
        </p:nvSpPr>
        <p:spPr>
          <a:xfrm>
            <a:off x="3450457" y="37955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D54B00B-7F3F-E1D9-0884-9DDE98885974}"/>
              </a:ext>
            </a:extLst>
          </p:cNvPr>
          <p:cNvSpPr txBox="1"/>
          <p:nvPr/>
        </p:nvSpPr>
        <p:spPr>
          <a:xfrm>
            <a:off x="5082487" y="4133018"/>
            <a:ext cx="613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Cur.next</a:t>
            </a:r>
            <a:r>
              <a:rPr lang="en-US" altLang="zh-CN" b="1" dirty="0"/>
              <a:t> = </a:t>
            </a:r>
            <a:r>
              <a:rPr lang="en-US" altLang="zh-CN" b="1" dirty="0" err="1"/>
              <a:t>Cur.next.next</a:t>
            </a:r>
            <a:r>
              <a:rPr lang="en-US" altLang="zh-CN" dirty="0"/>
              <a:t>, Delete nth node from end of the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C4882A0F-06AF-3912-F936-00CCDC00D02A}"/>
              </a:ext>
            </a:extLst>
          </p:cNvPr>
          <p:cNvCxnSpPr>
            <a:cxnSpLocks/>
            <a:stCxn id="180" idx="2"/>
            <a:endCxn id="184" idx="2"/>
          </p:cNvCxnSpPr>
          <p:nvPr/>
        </p:nvCxnSpPr>
        <p:spPr>
          <a:xfrm rot="16200000" flipH="1">
            <a:off x="3060728" y="3914613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s 4">
            <a:extLst>
              <a:ext uri="{FF2B5EF4-FFF2-40B4-BE49-F238E27FC236}">
                <a16:creationId xmlns:a16="http://schemas.microsoft.com/office/drawing/2014/main" id="{7E307C6F-84DE-FAA1-7FF1-711529A2FBCC}"/>
              </a:ext>
            </a:extLst>
          </p:cNvPr>
          <p:cNvSpPr/>
          <p:nvPr/>
        </p:nvSpPr>
        <p:spPr>
          <a:xfrm>
            <a:off x="345684" y="120225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" name="Rectangles 4">
            <a:extLst>
              <a:ext uri="{FF2B5EF4-FFF2-40B4-BE49-F238E27FC236}">
                <a16:creationId xmlns:a16="http://schemas.microsoft.com/office/drawing/2014/main" id="{8ECADB1F-E026-2607-CB4D-E86012C96C75}"/>
              </a:ext>
            </a:extLst>
          </p:cNvPr>
          <p:cNvSpPr/>
          <p:nvPr/>
        </p:nvSpPr>
        <p:spPr>
          <a:xfrm>
            <a:off x="339507" y="2180473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" name="Rectangles 4">
            <a:extLst>
              <a:ext uri="{FF2B5EF4-FFF2-40B4-BE49-F238E27FC236}">
                <a16:creationId xmlns:a16="http://schemas.microsoft.com/office/drawing/2014/main" id="{7D467319-1B89-6C32-9E94-BD6CE048C529}"/>
              </a:ext>
            </a:extLst>
          </p:cNvPr>
          <p:cNvSpPr/>
          <p:nvPr/>
        </p:nvSpPr>
        <p:spPr>
          <a:xfrm>
            <a:off x="358087" y="32462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id="{1418C8FB-43AD-14FB-8E0C-F04C4DEF83FF}"/>
              </a:ext>
            </a:extLst>
          </p:cNvPr>
          <p:cNvSpPr/>
          <p:nvPr/>
        </p:nvSpPr>
        <p:spPr>
          <a:xfrm>
            <a:off x="358088" y="4164838"/>
            <a:ext cx="33829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8F4CA0-AB64-209C-F5C2-A0E8EA4B9D3F}"/>
              </a:ext>
            </a:extLst>
          </p:cNvPr>
          <p:cNvCxnSpPr>
            <a:cxnSpLocks/>
            <a:stCxn id="3" idx="3"/>
            <a:endCxn id="142" idx="1"/>
          </p:cNvCxnSpPr>
          <p:nvPr/>
        </p:nvCxnSpPr>
        <p:spPr>
          <a:xfrm>
            <a:off x="696377" y="2368116"/>
            <a:ext cx="37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B090E9-1117-1772-4176-FB01D412B6CF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702554" y="1389898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85972F-670E-7176-7FB6-4A1241EEE702}"/>
              </a:ext>
            </a:extLst>
          </p:cNvPr>
          <p:cNvCxnSpPr>
            <a:cxnSpLocks/>
            <a:stCxn id="5" idx="3"/>
            <a:endCxn id="162" idx="1"/>
          </p:cNvCxnSpPr>
          <p:nvPr/>
        </p:nvCxnSpPr>
        <p:spPr>
          <a:xfrm flipV="1">
            <a:off x="714957" y="3424684"/>
            <a:ext cx="356870" cy="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2E32AA-BB7A-92BB-C7F0-75F998CE29CF}"/>
              </a:ext>
            </a:extLst>
          </p:cNvPr>
          <p:cNvCxnSpPr>
            <a:cxnSpLocks/>
            <a:stCxn id="6" idx="3"/>
            <a:endCxn id="178" idx="1"/>
          </p:cNvCxnSpPr>
          <p:nvPr/>
        </p:nvCxnSpPr>
        <p:spPr>
          <a:xfrm flipV="1">
            <a:off x="696378" y="4340381"/>
            <a:ext cx="375449" cy="1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9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1BCE5-27A0-8A1D-4C93-8D1E247A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7B0BA-215C-730D-1F34-5B604FF3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5DDF95E2-16ED-ADD7-D711-9DC68786CF99}"/>
              </a:ext>
            </a:extLst>
          </p:cNvPr>
          <p:cNvSpPr txBox="1"/>
          <p:nvPr/>
        </p:nvSpPr>
        <p:spPr>
          <a:xfrm>
            <a:off x="267795" y="216402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[1,2,3,4,5], n = 2,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slow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, </a:t>
            </a:r>
            <a:r>
              <a:rPr lang="en-US" altLang="zh-CN" b="1" dirty="0">
                <a:solidFill>
                  <a:srgbClr val="CF747A"/>
                </a:solidFill>
                <a:ea typeface="微软雅黑" panose="020B0503020204020204" charset="-122"/>
                <a:cs typeface="Calibri" panose="020F0502020204030204" charset="0"/>
              </a:rPr>
              <a:t>fast </a:t>
            </a:r>
          </a:p>
        </p:txBody>
      </p:sp>
      <p:sp>
        <p:nvSpPr>
          <p:cNvPr id="20" name="Rectangles 4">
            <a:extLst>
              <a:ext uri="{FF2B5EF4-FFF2-40B4-BE49-F238E27FC236}">
                <a16:creationId xmlns:a16="http://schemas.microsoft.com/office/drawing/2014/main" id="{FBE609DA-E9DF-96A1-F572-F580F87B438B}"/>
              </a:ext>
            </a:extLst>
          </p:cNvPr>
          <p:cNvSpPr/>
          <p:nvPr/>
        </p:nvSpPr>
        <p:spPr>
          <a:xfrm>
            <a:off x="1027143" y="92098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s 6">
            <a:extLst>
              <a:ext uri="{FF2B5EF4-FFF2-40B4-BE49-F238E27FC236}">
                <a16:creationId xmlns:a16="http://schemas.microsoft.com/office/drawing/2014/main" id="{8783ACBC-683D-25C9-88F1-94F75C98E76A}"/>
              </a:ext>
            </a:extLst>
          </p:cNvPr>
          <p:cNvSpPr/>
          <p:nvPr/>
        </p:nvSpPr>
        <p:spPr>
          <a:xfrm>
            <a:off x="1642417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3" name="Rectangles 11">
            <a:extLst>
              <a:ext uri="{FF2B5EF4-FFF2-40B4-BE49-F238E27FC236}">
                <a16:creationId xmlns:a16="http://schemas.microsoft.com/office/drawing/2014/main" id="{E549115A-4DB2-D90B-ECEC-E9CF62FD09B0}"/>
              </a:ext>
            </a:extLst>
          </p:cNvPr>
          <p:cNvSpPr/>
          <p:nvPr/>
        </p:nvSpPr>
        <p:spPr>
          <a:xfrm>
            <a:off x="2226022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21D439-2EC1-308F-1226-95008D7FBCF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384013" y="1108623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9710A-6326-6127-B744-B5835066335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999287" y="1111123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s 11">
            <a:extLst>
              <a:ext uri="{FF2B5EF4-FFF2-40B4-BE49-F238E27FC236}">
                <a16:creationId xmlns:a16="http://schemas.microsoft.com/office/drawing/2014/main" id="{1B32D85A-7B6F-311E-BFFC-B7FE8AC9042C}"/>
              </a:ext>
            </a:extLst>
          </p:cNvPr>
          <p:cNvSpPr/>
          <p:nvPr/>
        </p:nvSpPr>
        <p:spPr>
          <a:xfrm>
            <a:off x="2838797" y="923798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11">
            <a:extLst>
              <a:ext uri="{FF2B5EF4-FFF2-40B4-BE49-F238E27FC236}">
                <a16:creationId xmlns:a16="http://schemas.microsoft.com/office/drawing/2014/main" id="{2F257514-7923-5F01-52F6-3066599ACE39}"/>
              </a:ext>
            </a:extLst>
          </p:cNvPr>
          <p:cNvSpPr/>
          <p:nvPr/>
        </p:nvSpPr>
        <p:spPr>
          <a:xfrm>
            <a:off x="3451572" y="923798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2BB9D0-6B6B-F737-6AA0-DC2D62708E4B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582892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43153D-430B-EB03-2661-4AE805603D6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195667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11">
            <a:extLst>
              <a:ext uri="{FF2B5EF4-FFF2-40B4-BE49-F238E27FC236}">
                <a16:creationId xmlns:a16="http://schemas.microsoft.com/office/drawing/2014/main" id="{B20B3C5E-20F5-D03A-5D76-FE866C6D5F1C}"/>
              </a:ext>
            </a:extLst>
          </p:cNvPr>
          <p:cNvSpPr/>
          <p:nvPr/>
        </p:nvSpPr>
        <p:spPr>
          <a:xfrm>
            <a:off x="4064347" y="923798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2866A03-C01F-19E2-5C6A-CFFBC761631D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808442" y="1111123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FB6B54F-A0FB-3C92-7EEF-B425D3A6EA1E}"/>
              </a:ext>
            </a:extLst>
          </p:cNvPr>
          <p:cNvSpPr txBox="1"/>
          <p:nvPr/>
        </p:nvSpPr>
        <p:spPr>
          <a:xfrm>
            <a:off x="5038991" y="904078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slow</a:t>
            </a:r>
            <a:r>
              <a:rPr lang="en-US" altLang="zh-CN" dirty="0"/>
              <a:t> = dummy, </a:t>
            </a:r>
            <a:r>
              <a:rPr lang="en-US" altLang="zh-CN" b="1" dirty="0"/>
              <a:t>fast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2" name="Rectangles 4">
            <a:extLst>
              <a:ext uri="{FF2B5EF4-FFF2-40B4-BE49-F238E27FC236}">
                <a16:creationId xmlns:a16="http://schemas.microsoft.com/office/drawing/2014/main" id="{AEDC509B-18E1-2BEE-B15A-D1CFC41CE19E}"/>
              </a:ext>
            </a:extLst>
          </p:cNvPr>
          <p:cNvSpPr/>
          <p:nvPr/>
        </p:nvSpPr>
        <p:spPr>
          <a:xfrm>
            <a:off x="301000" y="92098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7BBB2-714C-D652-3CB3-5D854A6967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57870" y="1108623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4">
            <a:extLst>
              <a:ext uri="{FF2B5EF4-FFF2-40B4-BE49-F238E27FC236}">
                <a16:creationId xmlns:a16="http://schemas.microsoft.com/office/drawing/2014/main" id="{C903DDDA-3A35-E0E6-F5E9-397523E14BEB}"/>
              </a:ext>
            </a:extLst>
          </p:cNvPr>
          <p:cNvSpPr/>
          <p:nvPr/>
        </p:nvSpPr>
        <p:spPr>
          <a:xfrm>
            <a:off x="1027143" y="170828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3C09EDE4-5E69-7CE1-24F8-6230A7435A3E}"/>
              </a:ext>
            </a:extLst>
          </p:cNvPr>
          <p:cNvSpPr/>
          <p:nvPr/>
        </p:nvSpPr>
        <p:spPr>
          <a:xfrm>
            <a:off x="1642417" y="171110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s 11">
            <a:extLst>
              <a:ext uri="{FF2B5EF4-FFF2-40B4-BE49-F238E27FC236}">
                <a16:creationId xmlns:a16="http://schemas.microsoft.com/office/drawing/2014/main" id="{E4519FB5-377A-CBFC-479D-B5C14D2C36FC}"/>
              </a:ext>
            </a:extLst>
          </p:cNvPr>
          <p:cNvSpPr/>
          <p:nvPr/>
        </p:nvSpPr>
        <p:spPr>
          <a:xfrm>
            <a:off x="2226022" y="171110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87DC07-9E78-95D2-884B-30C2F8FC514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84013" y="1895929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87F346-4ACB-B237-A9D9-7FCCBB00666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99287" y="1898429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s 11">
            <a:extLst>
              <a:ext uri="{FF2B5EF4-FFF2-40B4-BE49-F238E27FC236}">
                <a16:creationId xmlns:a16="http://schemas.microsoft.com/office/drawing/2014/main" id="{42D8BD73-E009-4773-A6E4-EF0A8F810E1D}"/>
              </a:ext>
            </a:extLst>
          </p:cNvPr>
          <p:cNvSpPr/>
          <p:nvPr/>
        </p:nvSpPr>
        <p:spPr>
          <a:xfrm>
            <a:off x="2838797" y="1711104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" name="Rectangles 11">
            <a:extLst>
              <a:ext uri="{FF2B5EF4-FFF2-40B4-BE49-F238E27FC236}">
                <a16:creationId xmlns:a16="http://schemas.microsoft.com/office/drawing/2014/main" id="{38B63E47-29D9-8111-E1FF-D5B1EAA60CC0}"/>
              </a:ext>
            </a:extLst>
          </p:cNvPr>
          <p:cNvSpPr/>
          <p:nvPr/>
        </p:nvSpPr>
        <p:spPr>
          <a:xfrm>
            <a:off x="3451572" y="171110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C91BFD-106C-0912-51B8-6648E9719496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582892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0153BD-2D03-C280-5A31-A6F121E717E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195667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s 11">
            <a:extLst>
              <a:ext uri="{FF2B5EF4-FFF2-40B4-BE49-F238E27FC236}">
                <a16:creationId xmlns:a16="http://schemas.microsoft.com/office/drawing/2014/main" id="{89A224DD-AE4D-5387-3F77-74A997D51C2F}"/>
              </a:ext>
            </a:extLst>
          </p:cNvPr>
          <p:cNvSpPr/>
          <p:nvPr/>
        </p:nvSpPr>
        <p:spPr>
          <a:xfrm>
            <a:off x="4064347" y="171110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52DF50-BBF3-1F74-1A4B-5B2789607BA5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3808442" y="189842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5A10C65-F69B-2B19-7EF4-51A775BCAC6B}"/>
              </a:ext>
            </a:extLst>
          </p:cNvPr>
          <p:cNvSpPr txBox="1"/>
          <p:nvPr/>
        </p:nvSpPr>
        <p:spPr>
          <a:xfrm>
            <a:off x="5038991" y="1714239"/>
            <a:ext cx="32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 move forward (n = 2) times.</a:t>
            </a:r>
            <a:endParaRPr lang="zh-CN" altLang="en-US" dirty="0"/>
          </a:p>
        </p:txBody>
      </p:sp>
      <p:sp>
        <p:nvSpPr>
          <p:cNvPr id="34" name="Rectangles 4">
            <a:extLst>
              <a:ext uri="{FF2B5EF4-FFF2-40B4-BE49-F238E27FC236}">
                <a16:creationId xmlns:a16="http://schemas.microsoft.com/office/drawing/2014/main" id="{CA59B332-3320-9ACC-DDBD-78D2A4882836}"/>
              </a:ext>
            </a:extLst>
          </p:cNvPr>
          <p:cNvSpPr/>
          <p:nvPr/>
        </p:nvSpPr>
        <p:spPr>
          <a:xfrm>
            <a:off x="301000" y="170828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3B09610-920F-677B-D3B8-D9BA87078884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>
            <a:off x="657870" y="1895929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s 4">
            <a:extLst>
              <a:ext uri="{FF2B5EF4-FFF2-40B4-BE49-F238E27FC236}">
                <a16:creationId xmlns:a16="http://schemas.microsoft.com/office/drawing/2014/main" id="{DD5FA732-92C9-AE1D-3CD4-401060975B0C}"/>
              </a:ext>
            </a:extLst>
          </p:cNvPr>
          <p:cNvSpPr/>
          <p:nvPr/>
        </p:nvSpPr>
        <p:spPr>
          <a:xfrm>
            <a:off x="1027143" y="2514454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7" name="Rectangles 6">
            <a:extLst>
              <a:ext uri="{FF2B5EF4-FFF2-40B4-BE49-F238E27FC236}">
                <a16:creationId xmlns:a16="http://schemas.microsoft.com/office/drawing/2014/main" id="{879AC97E-F301-5F0C-5B22-3D6FE5F1B3F9}"/>
              </a:ext>
            </a:extLst>
          </p:cNvPr>
          <p:cNvSpPr/>
          <p:nvPr/>
        </p:nvSpPr>
        <p:spPr>
          <a:xfrm>
            <a:off x="1642417" y="25172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0" name="Rectangles 11">
            <a:extLst>
              <a:ext uri="{FF2B5EF4-FFF2-40B4-BE49-F238E27FC236}">
                <a16:creationId xmlns:a16="http://schemas.microsoft.com/office/drawing/2014/main" id="{EBA633A5-2D6D-A4F1-C9AD-371D4798E513}"/>
              </a:ext>
            </a:extLst>
          </p:cNvPr>
          <p:cNvSpPr/>
          <p:nvPr/>
        </p:nvSpPr>
        <p:spPr>
          <a:xfrm>
            <a:off x="2226022" y="2517272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B53A58-8F61-A60D-8E8A-54B4EB7422C7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1384013" y="2702097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10F110-3A6F-81D9-9844-541A72BE133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999287" y="2704597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s 11">
            <a:extLst>
              <a:ext uri="{FF2B5EF4-FFF2-40B4-BE49-F238E27FC236}">
                <a16:creationId xmlns:a16="http://schemas.microsoft.com/office/drawing/2014/main" id="{C17EAE7D-FE43-74A7-A3BA-7BA5E12783B0}"/>
              </a:ext>
            </a:extLst>
          </p:cNvPr>
          <p:cNvSpPr/>
          <p:nvPr/>
        </p:nvSpPr>
        <p:spPr>
          <a:xfrm>
            <a:off x="2838797" y="2517272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4" name="Rectangles 11">
            <a:extLst>
              <a:ext uri="{FF2B5EF4-FFF2-40B4-BE49-F238E27FC236}">
                <a16:creationId xmlns:a16="http://schemas.microsoft.com/office/drawing/2014/main" id="{58236414-4C66-B6FD-9C98-48803ACE5634}"/>
              </a:ext>
            </a:extLst>
          </p:cNvPr>
          <p:cNvSpPr/>
          <p:nvPr/>
        </p:nvSpPr>
        <p:spPr>
          <a:xfrm>
            <a:off x="3451572" y="2517272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22883D5-D38D-EC04-935C-07AEF42FFE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582892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EE5DAA9-CC19-8DB7-D6A2-05CD530A599F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195667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s 11">
            <a:extLst>
              <a:ext uri="{FF2B5EF4-FFF2-40B4-BE49-F238E27FC236}">
                <a16:creationId xmlns:a16="http://schemas.microsoft.com/office/drawing/2014/main" id="{1118A5D7-C5C6-98E5-46E6-705C45C32F09}"/>
              </a:ext>
            </a:extLst>
          </p:cNvPr>
          <p:cNvSpPr/>
          <p:nvPr/>
        </p:nvSpPr>
        <p:spPr>
          <a:xfrm>
            <a:off x="4064347" y="2517272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3BBCF8-76E0-22C5-E697-019C1231FD0D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808442" y="2704597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D9E91B7-EC7A-4AB7-B087-79844F2F1CF2}"/>
              </a:ext>
            </a:extLst>
          </p:cNvPr>
          <p:cNvSpPr txBox="1"/>
          <p:nvPr/>
        </p:nvSpPr>
        <p:spPr>
          <a:xfrm>
            <a:off x="5038991" y="2520407"/>
            <a:ext cx="629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fast=</a:t>
            </a:r>
            <a:r>
              <a:rPr lang="en-US" altLang="zh-CN" b="1" dirty="0" err="1"/>
              <a:t>fast.next</a:t>
            </a:r>
            <a:r>
              <a:rPr lang="en-US" altLang="zh-CN" dirty="0"/>
              <a:t> and </a:t>
            </a:r>
            <a:r>
              <a:rPr lang="en-US" altLang="zh-CN" b="1" dirty="0"/>
              <a:t>slow=</a:t>
            </a:r>
            <a:r>
              <a:rPr lang="en-US" altLang="zh-CN" b="1" dirty="0" err="1"/>
              <a:t>slow.next</a:t>
            </a:r>
            <a:r>
              <a:rPr lang="en-US" altLang="zh-CN" dirty="0"/>
              <a:t> move forward simultaneously.</a:t>
            </a:r>
            <a:endParaRPr lang="zh-CN" altLang="en-US" dirty="0"/>
          </a:p>
        </p:txBody>
      </p:sp>
      <p:sp>
        <p:nvSpPr>
          <p:cNvPr id="50" name="Rectangles 4">
            <a:extLst>
              <a:ext uri="{FF2B5EF4-FFF2-40B4-BE49-F238E27FC236}">
                <a16:creationId xmlns:a16="http://schemas.microsoft.com/office/drawing/2014/main" id="{C7CBF696-808F-5DDE-41DA-12E04F0A73C3}"/>
              </a:ext>
            </a:extLst>
          </p:cNvPr>
          <p:cNvSpPr/>
          <p:nvPr/>
        </p:nvSpPr>
        <p:spPr>
          <a:xfrm>
            <a:off x="301000" y="2514454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5C5AE9E-BD2B-BBDC-8D19-C27600367871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657870" y="2702097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D36CA68-8920-3CB5-B935-EBB6F7B2167E}"/>
              </a:ext>
            </a:extLst>
          </p:cNvPr>
          <p:cNvSpPr txBox="1"/>
          <p:nvPr/>
        </p:nvSpPr>
        <p:spPr>
          <a:xfrm>
            <a:off x="245773" y="619485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137" name="Rectangles 4">
            <a:extLst>
              <a:ext uri="{FF2B5EF4-FFF2-40B4-BE49-F238E27FC236}">
                <a16:creationId xmlns:a16="http://schemas.microsoft.com/office/drawing/2014/main" id="{DD321F9A-4568-B55B-2372-67E370EA3E40}"/>
              </a:ext>
            </a:extLst>
          </p:cNvPr>
          <p:cNvSpPr/>
          <p:nvPr/>
        </p:nvSpPr>
        <p:spPr>
          <a:xfrm>
            <a:off x="1027143" y="38798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38" name="Rectangles 6">
            <a:extLst>
              <a:ext uri="{FF2B5EF4-FFF2-40B4-BE49-F238E27FC236}">
                <a16:creationId xmlns:a16="http://schemas.microsoft.com/office/drawing/2014/main" id="{C844B489-A2AA-893A-8FB9-1C141AEB4ADC}"/>
              </a:ext>
            </a:extLst>
          </p:cNvPr>
          <p:cNvSpPr/>
          <p:nvPr/>
        </p:nvSpPr>
        <p:spPr>
          <a:xfrm>
            <a:off x="1642417" y="3882673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39" name="Rectangles 11">
            <a:extLst>
              <a:ext uri="{FF2B5EF4-FFF2-40B4-BE49-F238E27FC236}">
                <a16:creationId xmlns:a16="http://schemas.microsoft.com/office/drawing/2014/main" id="{68A1790E-9961-A318-D9E1-B5D416767412}"/>
              </a:ext>
            </a:extLst>
          </p:cNvPr>
          <p:cNvSpPr/>
          <p:nvPr/>
        </p:nvSpPr>
        <p:spPr>
          <a:xfrm>
            <a:off x="2226022" y="3882673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5CDCD41-7E8B-B216-281F-6A833F917744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384013" y="4067498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86F7C2B-E4BE-AEA4-E8DD-FAE18A68B035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1999287" y="4069998"/>
            <a:ext cx="22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s 11">
            <a:extLst>
              <a:ext uri="{FF2B5EF4-FFF2-40B4-BE49-F238E27FC236}">
                <a16:creationId xmlns:a16="http://schemas.microsoft.com/office/drawing/2014/main" id="{A4B53755-ABF6-A5C8-D91C-7D733EC8BA07}"/>
              </a:ext>
            </a:extLst>
          </p:cNvPr>
          <p:cNvSpPr/>
          <p:nvPr/>
        </p:nvSpPr>
        <p:spPr>
          <a:xfrm>
            <a:off x="2838797" y="3882673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46" name="Rectangles 11">
            <a:extLst>
              <a:ext uri="{FF2B5EF4-FFF2-40B4-BE49-F238E27FC236}">
                <a16:creationId xmlns:a16="http://schemas.microsoft.com/office/drawing/2014/main" id="{B86CCBAE-A297-F584-B4CF-6ED65BFBC44B}"/>
              </a:ext>
            </a:extLst>
          </p:cNvPr>
          <p:cNvSpPr/>
          <p:nvPr/>
        </p:nvSpPr>
        <p:spPr>
          <a:xfrm>
            <a:off x="3451572" y="3882673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1875696-7418-6C64-C817-EAC57E49422F}"/>
              </a:ext>
            </a:extLst>
          </p:cNvPr>
          <p:cNvCxnSpPr>
            <a:cxnSpLocks/>
            <a:stCxn id="139" idx="3"/>
            <a:endCxn id="145" idx="1"/>
          </p:cNvCxnSpPr>
          <p:nvPr/>
        </p:nvCxnSpPr>
        <p:spPr>
          <a:xfrm>
            <a:off x="2582892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370972B-81A2-FADE-D398-3B7D09F71090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3195667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s 11">
            <a:extLst>
              <a:ext uri="{FF2B5EF4-FFF2-40B4-BE49-F238E27FC236}">
                <a16:creationId xmlns:a16="http://schemas.microsoft.com/office/drawing/2014/main" id="{890A268F-029C-9624-1A68-D3DBAEC2ADB5}"/>
              </a:ext>
            </a:extLst>
          </p:cNvPr>
          <p:cNvSpPr/>
          <p:nvPr/>
        </p:nvSpPr>
        <p:spPr>
          <a:xfrm>
            <a:off x="4064347" y="388267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7D464865-AD27-D5EC-4F1A-860D64EAB22E}"/>
              </a:ext>
            </a:extLst>
          </p:cNvPr>
          <p:cNvCxnSpPr>
            <a:cxnSpLocks/>
            <a:stCxn id="146" idx="3"/>
            <a:endCxn id="158" idx="1"/>
          </p:cNvCxnSpPr>
          <p:nvPr/>
        </p:nvCxnSpPr>
        <p:spPr>
          <a:xfrm>
            <a:off x="3808442" y="4069998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s 4">
            <a:extLst>
              <a:ext uri="{FF2B5EF4-FFF2-40B4-BE49-F238E27FC236}">
                <a16:creationId xmlns:a16="http://schemas.microsoft.com/office/drawing/2014/main" id="{0F41D0BB-43D8-151C-3726-0298BECEFCC7}"/>
              </a:ext>
            </a:extLst>
          </p:cNvPr>
          <p:cNvSpPr/>
          <p:nvPr/>
        </p:nvSpPr>
        <p:spPr>
          <a:xfrm>
            <a:off x="301000" y="387985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CABCEB94-C812-3DF7-130E-9CE26F19A2B3}"/>
              </a:ext>
            </a:extLst>
          </p:cNvPr>
          <p:cNvCxnSpPr>
            <a:cxnSpLocks/>
            <a:stCxn id="172" idx="3"/>
            <a:endCxn id="137" idx="1"/>
          </p:cNvCxnSpPr>
          <p:nvPr/>
        </p:nvCxnSpPr>
        <p:spPr>
          <a:xfrm>
            <a:off x="657870" y="4067498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EA7B9D-3786-7744-9F8B-A9C8333BAF9A}"/>
              </a:ext>
            </a:extLst>
          </p:cNvPr>
          <p:cNvSpPr txBox="1"/>
          <p:nvPr/>
        </p:nvSpPr>
        <p:spPr>
          <a:xfrm>
            <a:off x="307156" y="316941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……………………..</a:t>
            </a:r>
            <a:endParaRPr lang="zh-CN" altLang="en-US" dirty="0"/>
          </a:p>
        </p:txBody>
      </p:sp>
      <p:sp>
        <p:nvSpPr>
          <p:cNvPr id="190" name="Rectangles 4">
            <a:extLst>
              <a:ext uri="{FF2B5EF4-FFF2-40B4-BE49-F238E27FC236}">
                <a16:creationId xmlns:a16="http://schemas.microsoft.com/office/drawing/2014/main" id="{B73965AB-459B-98FC-2A74-3ADD5D37649A}"/>
              </a:ext>
            </a:extLst>
          </p:cNvPr>
          <p:cNvSpPr/>
          <p:nvPr/>
        </p:nvSpPr>
        <p:spPr>
          <a:xfrm>
            <a:off x="1027143" y="47684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92" name="Rectangles 6">
            <a:extLst>
              <a:ext uri="{FF2B5EF4-FFF2-40B4-BE49-F238E27FC236}">
                <a16:creationId xmlns:a16="http://schemas.microsoft.com/office/drawing/2014/main" id="{15366831-C4BC-11F5-F177-CA9DC78B0BEC}"/>
              </a:ext>
            </a:extLst>
          </p:cNvPr>
          <p:cNvSpPr/>
          <p:nvPr/>
        </p:nvSpPr>
        <p:spPr>
          <a:xfrm>
            <a:off x="1642417" y="4771294"/>
            <a:ext cx="356870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93" name="Rectangles 11">
            <a:extLst>
              <a:ext uri="{FF2B5EF4-FFF2-40B4-BE49-F238E27FC236}">
                <a16:creationId xmlns:a16="http://schemas.microsoft.com/office/drawing/2014/main" id="{D0986C3A-1985-D336-1C9B-F6BE1B44B3EF}"/>
              </a:ext>
            </a:extLst>
          </p:cNvPr>
          <p:cNvSpPr/>
          <p:nvPr/>
        </p:nvSpPr>
        <p:spPr>
          <a:xfrm>
            <a:off x="2226022" y="4771294"/>
            <a:ext cx="356870" cy="374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0BCE76B6-B336-0139-25B3-06023C44791C}"/>
              </a:ext>
            </a:extLst>
          </p:cNvPr>
          <p:cNvCxnSpPr>
            <a:stCxn id="190" idx="3"/>
            <a:endCxn id="192" idx="1"/>
          </p:cNvCxnSpPr>
          <p:nvPr/>
        </p:nvCxnSpPr>
        <p:spPr>
          <a:xfrm>
            <a:off x="1384013" y="4956119"/>
            <a:ext cx="258404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s 11">
            <a:extLst>
              <a:ext uri="{FF2B5EF4-FFF2-40B4-BE49-F238E27FC236}">
                <a16:creationId xmlns:a16="http://schemas.microsoft.com/office/drawing/2014/main" id="{DB73120C-72A8-AB90-DEA5-25186E19FBE9}"/>
              </a:ext>
            </a:extLst>
          </p:cNvPr>
          <p:cNvSpPr/>
          <p:nvPr/>
        </p:nvSpPr>
        <p:spPr>
          <a:xfrm>
            <a:off x="2838797" y="4771294"/>
            <a:ext cx="356870" cy="374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97" name="Rectangles 11">
            <a:extLst>
              <a:ext uri="{FF2B5EF4-FFF2-40B4-BE49-F238E27FC236}">
                <a16:creationId xmlns:a16="http://schemas.microsoft.com/office/drawing/2014/main" id="{1CACFE5A-C792-F9B9-4540-B32E08EED985}"/>
              </a:ext>
            </a:extLst>
          </p:cNvPr>
          <p:cNvSpPr/>
          <p:nvPr/>
        </p:nvSpPr>
        <p:spPr>
          <a:xfrm>
            <a:off x="3451572" y="4771294"/>
            <a:ext cx="356870" cy="374650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00" name="Rectangles 11">
            <a:extLst>
              <a:ext uri="{FF2B5EF4-FFF2-40B4-BE49-F238E27FC236}">
                <a16:creationId xmlns:a16="http://schemas.microsoft.com/office/drawing/2014/main" id="{4679E8E2-DC97-7824-CFED-2B232E2D2BBD}"/>
              </a:ext>
            </a:extLst>
          </p:cNvPr>
          <p:cNvSpPr/>
          <p:nvPr/>
        </p:nvSpPr>
        <p:spPr>
          <a:xfrm>
            <a:off x="4064347" y="477129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2294C94-9D25-05D9-DD67-A1987ACC9768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3808442" y="4958619"/>
            <a:ext cx="25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B21FB8E-5306-A148-59A1-30881B8AFDB9}"/>
              </a:ext>
            </a:extLst>
          </p:cNvPr>
          <p:cNvSpPr txBox="1"/>
          <p:nvPr/>
        </p:nvSpPr>
        <p:spPr>
          <a:xfrm>
            <a:off x="5038991" y="4774429"/>
            <a:ext cx="3818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fast.next</a:t>
            </a:r>
            <a:r>
              <a:rPr lang="en-US" altLang="zh-CN" b="1" dirty="0"/>
              <a:t> = null</a:t>
            </a:r>
            <a:r>
              <a:rPr lang="en-US" altLang="zh-CN" dirty="0"/>
              <a:t>, delete the target node</a:t>
            </a:r>
            <a:br>
              <a:rPr lang="en-US" altLang="zh-CN" dirty="0"/>
            </a:br>
            <a:r>
              <a:rPr lang="en-US" altLang="zh-CN" b="1" dirty="0" err="1"/>
              <a:t>slow.next</a:t>
            </a:r>
            <a:r>
              <a:rPr lang="en-US" altLang="zh-CN" b="1" dirty="0"/>
              <a:t> = </a:t>
            </a:r>
            <a:r>
              <a:rPr lang="en-US" altLang="zh-CN" b="1" dirty="0" err="1"/>
              <a:t>slow.next.next</a:t>
            </a:r>
            <a:endParaRPr lang="zh-CN" altLang="en-US" b="1" dirty="0"/>
          </a:p>
        </p:txBody>
      </p:sp>
      <p:sp>
        <p:nvSpPr>
          <p:cNvPr id="203" name="Rectangles 4">
            <a:extLst>
              <a:ext uri="{FF2B5EF4-FFF2-40B4-BE49-F238E27FC236}">
                <a16:creationId xmlns:a16="http://schemas.microsoft.com/office/drawing/2014/main" id="{72460DEF-159E-BA28-84FF-7FDC521FD215}"/>
              </a:ext>
            </a:extLst>
          </p:cNvPr>
          <p:cNvSpPr/>
          <p:nvPr/>
        </p:nvSpPr>
        <p:spPr>
          <a:xfrm>
            <a:off x="301000" y="4768476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61D1C608-4F5D-4D53-609B-6643AB927273}"/>
              </a:ext>
            </a:extLst>
          </p:cNvPr>
          <p:cNvCxnSpPr>
            <a:cxnSpLocks/>
            <a:stCxn id="203" idx="3"/>
            <a:endCxn id="190" idx="1"/>
          </p:cNvCxnSpPr>
          <p:nvPr/>
        </p:nvCxnSpPr>
        <p:spPr>
          <a:xfrm>
            <a:off x="657870" y="4956119"/>
            <a:ext cx="36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6F471AC3-80E0-1FF6-7DA0-D4CC3E114DE5}"/>
              </a:ext>
            </a:extLst>
          </p:cNvPr>
          <p:cNvCxnSpPr>
            <a:cxnSpLocks/>
            <a:stCxn id="193" idx="2"/>
            <a:endCxn id="197" idx="2"/>
          </p:cNvCxnSpPr>
          <p:nvPr/>
        </p:nvCxnSpPr>
        <p:spPr>
          <a:xfrm rot="16200000" flipH="1">
            <a:off x="3017232" y="4533169"/>
            <a:ext cx="12700" cy="1225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1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9427-A0C9-BFB5-9BB8-D9FCA4E9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5B60E-C0F1-2C6E-D2C1-198B510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91" y="6381517"/>
            <a:ext cx="4114800" cy="365125"/>
          </a:xfrm>
        </p:spPr>
        <p:txBody>
          <a:bodyPr/>
          <a:lstStyle/>
          <a:p>
            <a:r>
              <a:rPr lang="en-US" altLang="en-US" dirty="0"/>
              <a:t>16.</a:t>
            </a:r>
            <a:r>
              <a:rPr lang="zh-CN" altLang="en-US" dirty="0"/>
              <a:t>删除链表的倒数第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43A3F1F-46EA-ADBC-2DAD-0ADF774081B2}"/>
              </a:ext>
            </a:extLst>
          </p:cNvPr>
          <p:cNvSpPr txBox="1"/>
          <p:nvPr/>
        </p:nvSpPr>
        <p:spPr>
          <a:xfrm>
            <a:off x="251807" y="233259"/>
            <a:ext cx="41356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head = [1], n = 1, </a:t>
            </a:r>
            <a:r>
              <a:rPr lang="en-US" altLang="zh-CN" b="1" dirty="0">
                <a:solidFill>
                  <a:schemeClr val="accent6"/>
                </a:solidFill>
                <a:ea typeface="微软雅黑" panose="020B0503020204020204" charset="-122"/>
                <a:cs typeface="Calibri" panose="020F0502020204030204" charset="0"/>
              </a:rPr>
              <a:t>cur</a:t>
            </a:r>
            <a:r>
              <a:rPr lang="en-US" altLang="zh-CN" b="1" dirty="0">
                <a:ea typeface="微软雅黑" panose="020B0503020204020204" charset="-122"/>
                <a:cs typeface="Calibri" panose="020F0502020204030204" charset="0"/>
              </a:rPr>
              <a:t> </a:t>
            </a:r>
          </a:p>
        </p:txBody>
      </p:sp>
      <p:sp>
        <p:nvSpPr>
          <p:cNvPr id="62" name="Rectangles 4">
            <a:extLst>
              <a:ext uri="{FF2B5EF4-FFF2-40B4-BE49-F238E27FC236}">
                <a16:creationId xmlns:a16="http://schemas.microsoft.com/office/drawing/2014/main" id="{49986391-FB6F-7112-BD5E-01B734BF73FF}"/>
              </a:ext>
            </a:extLst>
          </p:cNvPr>
          <p:cNvSpPr/>
          <p:nvPr/>
        </p:nvSpPr>
        <p:spPr>
          <a:xfrm>
            <a:off x="322896" y="974899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17" name="Rectangles 4">
            <a:extLst>
              <a:ext uri="{FF2B5EF4-FFF2-40B4-BE49-F238E27FC236}">
                <a16:creationId xmlns:a16="http://schemas.microsoft.com/office/drawing/2014/main" id="{69A49FB2-3A1A-902C-BF66-12CFDB70CE51}"/>
              </a:ext>
            </a:extLst>
          </p:cNvPr>
          <p:cNvSpPr/>
          <p:nvPr/>
        </p:nvSpPr>
        <p:spPr>
          <a:xfrm>
            <a:off x="1045069" y="970089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8" name="Rectangles 11">
            <a:extLst>
              <a:ext uri="{FF2B5EF4-FFF2-40B4-BE49-F238E27FC236}">
                <a16:creationId xmlns:a16="http://schemas.microsoft.com/office/drawing/2014/main" id="{E7521353-F355-6D9B-163C-31AAECBE6D00}"/>
              </a:ext>
            </a:extLst>
          </p:cNvPr>
          <p:cNvSpPr/>
          <p:nvPr/>
        </p:nvSpPr>
        <p:spPr>
          <a:xfrm>
            <a:off x="1775675" y="970407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8D985B23-89C3-3B76-84BB-A31407872D2D}"/>
              </a:ext>
            </a:extLst>
          </p:cNvPr>
          <p:cNvCxnSpPr>
            <a:cxnSpLocks/>
            <a:stCxn id="217" idx="3"/>
            <a:endCxn id="218" idx="1"/>
          </p:cNvCxnSpPr>
          <p:nvPr/>
        </p:nvCxnSpPr>
        <p:spPr>
          <a:xfrm>
            <a:off x="1401939" y="1157732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B9BF2D9-551D-3D1F-37EA-7A6DA66D2EF6}"/>
              </a:ext>
            </a:extLst>
          </p:cNvPr>
          <p:cNvSpPr txBox="1"/>
          <p:nvPr/>
        </p:nvSpPr>
        <p:spPr>
          <a:xfrm>
            <a:off x="251807" y="602591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978B938-571B-963B-C50D-237DC339DCC9}"/>
              </a:ext>
            </a:extLst>
          </p:cNvPr>
          <p:cNvCxnSpPr>
            <a:cxnSpLocks/>
            <a:stCxn id="62" idx="3"/>
            <a:endCxn id="217" idx="1"/>
          </p:cNvCxnSpPr>
          <p:nvPr/>
        </p:nvCxnSpPr>
        <p:spPr>
          <a:xfrm flipV="1">
            <a:off x="679766" y="1157732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s 4">
            <a:extLst>
              <a:ext uri="{FF2B5EF4-FFF2-40B4-BE49-F238E27FC236}">
                <a16:creationId xmlns:a16="http://schemas.microsoft.com/office/drawing/2014/main" id="{61A5C740-67D1-D90A-5C60-8BC167B0FFE8}"/>
              </a:ext>
            </a:extLst>
          </p:cNvPr>
          <p:cNvSpPr/>
          <p:nvPr/>
        </p:nvSpPr>
        <p:spPr>
          <a:xfrm>
            <a:off x="322896" y="190532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83" name="Rectangles 4">
            <a:extLst>
              <a:ext uri="{FF2B5EF4-FFF2-40B4-BE49-F238E27FC236}">
                <a16:creationId xmlns:a16="http://schemas.microsoft.com/office/drawing/2014/main" id="{E0C92C53-C183-6013-0E9E-E558FBA2C5D4}"/>
              </a:ext>
            </a:extLst>
          </p:cNvPr>
          <p:cNvSpPr/>
          <p:nvPr/>
        </p:nvSpPr>
        <p:spPr>
          <a:xfrm>
            <a:off x="1045069" y="1900515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84" name="Rectangles 11">
            <a:extLst>
              <a:ext uri="{FF2B5EF4-FFF2-40B4-BE49-F238E27FC236}">
                <a16:creationId xmlns:a16="http://schemas.microsoft.com/office/drawing/2014/main" id="{5A34B4CD-45A5-D6C0-F7AF-FD5BB1958465}"/>
              </a:ext>
            </a:extLst>
          </p:cNvPr>
          <p:cNvSpPr/>
          <p:nvPr/>
        </p:nvSpPr>
        <p:spPr>
          <a:xfrm>
            <a:off x="1775675" y="1900833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5F49A43A-256A-2C45-E295-87520E229415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1401939" y="2088158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B8178441-7E84-A910-DBE4-485BFEF34C4B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679766" y="2088158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angles 4">
            <a:extLst>
              <a:ext uri="{FF2B5EF4-FFF2-40B4-BE49-F238E27FC236}">
                <a16:creationId xmlns:a16="http://schemas.microsoft.com/office/drawing/2014/main" id="{2BD44365-CF11-F52F-8D3D-E20791572FD8}"/>
              </a:ext>
            </a:extLst>
          </p:cNvPr>
          <p:cNvSpPr/>
          <p:nvPr/>
        </p:nvSpPr>
        <p:spPr>
          <a:xfrm>
            <a:off x="322896" y="280759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4" name="Rectangles 4">
            <a:extLst>
              <a:ext uri="{FF2B5EF4-FFF2-40B4-BE49-F238E27FC236}">
                <a16:creationId xmlns:a16="http://schemas.microsoft.com/office/drawing/2014/main" id="{C913433F-ED82-7BBA-DAA6-42E8BF22BFC2}"/>
              </a:ext>
            </a:extLst>
          </p:cNvPr>
          <p:cNvSpPr/>
          <p:nvPr/>
        </p:nvSpPr>
        <p:spPr>
          <a:xfrm>
            <a:off x="1045069" y="2802786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5" name="Rectangles 11">
            <a:extLst>
              <a:ext uri="{FF2B5EF4-FFF2-40B4-BE49-F238E27FC236}">
                <a16:creationId xmlns:a16="http://schemas.microsoft.com/office/drawing/2014/main" id="{59718D1E-4B9D-CA96-4719-94BA5CECE100}"/>
              </a:ext>
            </a:extLst>
          </p:cNvPr>
          <p:cNvSpPr/>
          <p:nvPr/>
        </p:nvSpPr>
        <p:spPr>
          <a:xfrm>
            <a:off x="1775675" y="280310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DB997BBA-5495-A2A1-61E6-9F1C6FC89C75}"/>
              </a:ext>
            </a:extLst>
          </p:cNvPr>
          <p:cNvCxnSpPr>
            <a:cxnSpLocks/>
            <a:stCxn id="294" idx="3"/>
            <a:endCxn id="295" idx="1"/>
          </p:cNvCxnSpPr>
          <p:nvPr/>
        </p:nvCxnSpPr>
        <p:spPr>
          <a:xfrm>
            <a:off x="1401939" y="2990429"/>
            <a:ext cx="3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B347A71-2598-D75C-6B16-6C1B7ADAA777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79766" y="2990429"/>
            <a:ext cx="36530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Rectangles 4">
            <a:extLst>
              <a:ext uri="{FF2B5EF4-FFF2-40B4-BE49-F238E27FC236}">
                <a16:creationId xmlns:a16="http://schemas.microsoft.com/office/drawing/2014/main" id="{03250133-99F9-29DD-5C3F-9731EDA0DD07}"/>
              </a:ext>
            </a:extLst>
          </p:cNvPr>
          <p:cNvSpPr/>
          <p:nvPr/>
        </p:nvSpPr>
        <p:spPr>
          <a:xfrm>
            <a:off x="322896" y="390690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04" name="Rectangles 4">
            <a:extLst>
              <a:ext uri="{FF2B5EF4-FFF2-40B4-BE49-F238E27FC236}">
                <a16:creationId xmlns:a16="http://schemas.microsoft.com/office/drawing/2014/main" id="{A7CCBAA8-C399-ED9E-D393-018F16CED450}"/>
              </a:ext>
            </a:extLst>
          </p:cNvPr>
          <p:cNvSpPr/>
          <p:nvPr/>
        </p:nvSpPr>
        <p:spPr>
          <a:xfrm>
            <a:off x="1045069" y="3902096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05" name="Rectangles 11">
            <a:extLst>
              <a:ext uri="{FF2B5EF4-FFF2-40B4-BE49-F238E27FC236}">
                <a16:creationId xmlns:a16="http://schemas.microsoft.com/office/drawing/2014/main" id="{546838D6-8CEF-3238-CE2B-0F4FEA4C0F30}"/>
              </a:ext>
            </a:extLst>
          </p:cNvPr>
          <p:cNvSpPr/>
          <p:nvPr/>
        </p:nvSpPr>
        <p:spPr>
          <a:xfrm>
            <a:off x="1775675" y="3902414"/>
            <a:ext cx="580614" cy="374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null</a:t>
            </a:r>
            <a:endParaRPr lang="en-US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8B4DCA4C-DCF1-717F-3C21-DBEAE032DBF9}"/>
              </a:ext>
            </a:extLst>
          </p:cNvPr>
          <p:cNvCxnSpPr>
            <a:cxnSpLocks/>
            <a:stCxn id="303" idx="2"/>
            <a:endCxn id="305" idx="2"/>
          </p:cNvCxnSpPr>
          <p:nvPr/>
        </p:nvCxnSpPr>
        <p:spPr>
          <a:xfrm rot="5400000" flipH="1" flipV="1">
            <a:off x="1281092" y="3497302"/>
            <a:ext cx="5127" cy="1564651"/>
          </a:xfrm>
          <a:prstGeom prst="bentConnector3">
            <a:avLst>
              <a:gd name="adj1" fmla="val -4458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48BD556-90C5-29E9-4097-81CD0C06A1BC}"/>
              </a:ext>
            </a:extLst>
          </p:cNvPr>
          <p:cNvSpPr txBox="1"/>
          <p:nvPr/>
        </p:nvSpPr>
        <p:spPr>
          <a:xfrm>
            <a:off x="964988" y="1542540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118B2-39EE-933B-08B5-59F4FE512062}"/>
              </a:ext>
            </a:extLst>
          </p:cNvPr>
          <p:cNvSpPr txBox="1"/>
          <p:nvPr/>
        </p:nvSpPr>
        <p:spPr>
          <a:xfrm>
            <a:off x="964988" y="2470307"/>
            <a:ext cx="5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93093-D15E-6454-F696-971E026D9B12}"/>
              </a:ext>
            </a:extLst>
          </p:cNvPr>
          <p:cNvSpPr txBox="1"/>
          <p:nvPr/>
        </p:nvSpPr>
        <p:spPr>
          <a:xfrm>
            <a:off x="3646418" y="975725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</a:t>
            </a:r>
            <a:r>
              <a:rPr lang="en-US" altLang="zh-CN" b="1" dirty="0"/>
              <a:t>slow</a:t>
            </a:r>
            <a:r>
              <a:rPr lang="en-US" altLang="zh-CN" dirty="0"/>
              <a:t> = dummy, </a:t>
            </a:r>
            <a:r>
              <a:rPr lang="en-US" altLang="zh-CN" b="1" dirty="0"/>
              <a:t>fast</a:t>
            </a:r>
            <a:r>
              <a:rPr lang="en-US" altLang="zh-CN" dirty="0"/>
              <a:t> = dummy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763036-A595-1571-C8F4-AD03E2F3DA4D}"/>
              </a:ext>
            </a:extLst>
          </p:cNvPr>
          <p:cNvSpPr txBox="1"/>
          <p:nvPr/>
        </p:nvSpPr>
        <p:spPr>
          <a:xfrm>
            <a:off x="3646418" y="1883170"/>
            <a:ext cx="319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 move forward (n = 1) times.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2BE1F-FBD5-4005-4BC6-B4B4BE53E5CB}"/>
              </a:ext>
            </a:extLst>
          </p:cNvPr>
          <p:cNvSpPr txBox="1"/>
          <p:nvPr/>
        </p:nvSpPr>
        <p:spPr>
          <a:xfrm>
            <a:off x="3646418" y="2748007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fast.next</a:t>
            </a:r>
            <a:r>
              <a:rPr lang="en-US" altLang="zh-CN" b="1" dirty="0"/>
              <a:t> == null, cur </a:t>
            </a:r>
            <a:r>
              <a:rPr lang="en-US" altLang="zh-CN" dirty="0"/>
              <a:t>stop moves.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4245AD-148B-1B8A-8639-8E3C1714411F}"/>
              </a:ext>
            </a:extLst>
          </p:cNvPr>
          <p:cNvSpPr txBox="1"/>
          <p:nvPr/>
        </p:nvSpPr>
        <p:spPr>
          <a:xfrm>
            <a:off x="3646418" y="3873958"/>
            <a:ext cx="286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 the target node</a:t>
            </a:r>
            <a:br>
              <a:rPr lang="en-US" altLang="zh-CN" dirty="0"/>
            </a:br>
            <a:r>
              <a:rPr lang="en-US" altLang="zh-CN" b="1" dirty="0" err="1"/>
              <a:t>slow.next</a:t>
            </a:r>
            <a:r>
              <a:rPr lang="en-US" altLang="zh-CN" b="1" dirty="0"/>
              <a:t> = </a:t>
            </a:r>
            <a:r>
              <a:rPr lang="en-US" altLang="zh-CN" b="1" dirty="0" err="1"/>
              <a:t>slow.next.next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5AB8E-719E-7D62-EFB9-B9A255EA6838}"/>
              </a:ext>
            </a:extLst>
          </p:cNvPr>
          <p:cNvSpPr txBox="1"/>
          <p:nvPr/>
        </p:nvSpPr>
        <p:spPr>
          <a:xfrm>
            <a:off x="964988" y="3520860"/>
            <a:ext cx="5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F747A"/>
                </a:solidFill>
              </a:rPr>
              <a:t>fast</a:t>
            </a:r>
            <a:endParaRPr lang="zh-CN" altLang="en-US" dirty="0">
              <a:solidFill>
                <a:srgbClr val="CF7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" name="Rectangles 6"/>
          <p:cNvSpPr/>
          <p:nvPr/>
        </p:nvSpPr>
        <p:spPr>
          <a:xfrm>
            <a:off x="2405380" y="155003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9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0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1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</a:t>
            </a:r>
            <a:r>
              <a:rPr lang="en-US" b="1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= [4,1,4,5], </a:t>
            </a:r>
            <a:r>
              <a:rPr lang="en-US" b="1" dirty="0" err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listB</a:t>
            </a:r>
            <a:r>
              <a:rPr lang="en-US" b="1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= [5,4,5]</a:t>
            </a:r>
          </a:p>
        </p:txBody>
      </p:sp>
      <p:sp>
        <p:nvSpPr>
          <p:cNvPr id="32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  <a:r>
              <a:rPr lang="en-US" altLang="zh-CN" b="1" dirty="0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</a:p>
        </p:txBody>
      </p:sp>
      <p:sp>
        <p:nvSpPr>
          <p:cNvPr id="33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4" name="Straight Arrow Connector 2"/>
          <p:cNvCxnSpPr>
            <a:stCxn id="29" idx="3"/>
            <a:endCxn id="33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5"/>
          <p:cNvCxnSpPr>
            <a:stCxn id="30" idx="3"/>
            <a:endCxn id="29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7"/>
          <p:cNvCxnSpPr>
            <a:stCxn id="27" idx="3"/>
            <a:endCxn id="28" idx="1"/>
          </p:cNvCxnSpPr>
          <p:nvPr/>
        </p:nvCxnSpPr>
        <p:spPr>
          <a:xfrm>
            <a:off x="2152015" y="1730693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>
            <a:stCxn id="28" idx="3"/>
            <a:endCxn id="29" idx="1"/>
          </p:cNvCxnSpPr>
          <p:nvPr/>
        </p:nvCxnSpPr>
        <p:spPr>
          <a:xfrm>
            <a:off x="2762250" y="1737678"/>
            <a:ext cx="1212215" cy="46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71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39" name="Text Box 72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536977" y="1543050"/>
            <a:ext cx="433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遍</a:t>
            </a:r>
            <a:r>
              <a:rPr lang="zh-CN" altLang="en-US" dirty="0">
                <a:latin typeface="Bahnschrift" panose="020B0502040204020203" pitchFamily="34" charset="0"/>
              </a:rPr>
              <a:t>历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链表，将节点存储到 </a:t>
            </a:r>
            <a:r>
              <a:rPr lang="en-US" altLang="zh-CN" dirty="0"/>
              <a:t>Set </a:t>
            </a:r>
            <a:r>
              <a:rPr lang="zh-CN" altLang="en-US" dirty="0"/>
              <a:t>集合。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536977" y="2011045"/>
            <a:ext cx="6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Set:</a:t>
            </a:r>
            <a:endParaRPr lang="zh-CN" altLang="en-US" dirty="0"/>
          </a:p>
        </p:txBody>
      </p:sp>
      <p:sp>
        <p:nvSpPr>
          <p:cNvPr id="50" name="Rectangles 4"/>
          <p:cNvSpPr/>
          <p:nvPr/>
        </p:nvSpPr>
        <p:spPr>
          <a:xfrm>
            <a:off x="7250432" y="205232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51" name="Rectangles 6"/>
          <p:cNvSpPr/>
          <p:nvPr/>
        </p:nvSpPr>
        <p:spPr>
          <a:xfrm>
            <a:off x="7860667" y="205930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52" name="Straight Arrow Connector 7"/>
          <p:cNvCxnSpPr>
            <a:stCxn id="50" idx="3"/>
            <a:endCxn id="51" idx="1"/>
          </p:cNvCxnSpPr>
          <p:nvPr/>
        </p:nvCxnSpPr>
        <p:spPr>
          <a:xfrm>
            <a:off x="7607302" y="2239963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Rectangles 11"/>
          <p:cNvSpPr/>
          <p:nvPr/>
        </p:nvSpPr>
        <p:spPr>
          <a:xfrm>
            <a:off x="9087938" y="2504340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56" name="Rectangles 1"/>
          <p:cNvSpPr/>
          <p:nvPr/>
        </p:nvSpPr>
        <p:spPr>
          <a:xfrm>
            <a:off x="10087405" y="2519261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58" name="Straight Arrow Connector 2"/>
          <p:cNvCxnSpPr>
            <a:stCxn id="55" idx="3"/>
            <a:endCxn id="56" idx="1"/>
          </p:cNvCxnSpPr>
          <p:nvPr/>
        </p:nvCxnSpPr>
        <p:spPr>
          <a:xfrm>
            <a:off x="9444808" y="2691983"/>
            <a:ext cx="642597" cy="1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2"/>
          <p:cNvCxnSpPr>
            <a:stCxn id="51" idx="3"/>
            <a:endCxn id="55" idx="1"/>
          </p:cNvCxnSpPr>
          <p:nvPr/>
        </p:nvCxnSpPr>
        <p:spPr>
          <a:xfrm>
            <a:off x="8217537" y="2246948"/>
            <a:ext cx="870401" cy="44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Rectangles 4"/>
          <p:cNvSpPr/>
          <p:nvPr/>
        </p:nvSpPr>
        <p:spPr>
          <a:xfrm>
            <a:off x="1897211" y="404082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64" name="Rectangles 6"/>
          <p:cNvSpPr/>
          <p:nvPr/>
        </p:nvSpPr>
        <p:spPr>
          <a:xfrm>
            <a:off x="2507446" y="4047808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65" name="Rectangles 11"/>
          <p:cNvSpPr/>
          <p:nvPr/>
        </p:nvSpPr>
        <p:spPr>
          <a:xfrm>
            <a:off x="4076531" y="450881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66" name="Rectangles 12"/>
          <p:cNvSpPr/>
          <p:nvPr/>
        </p:nvSpPr>
        <p:spPr>
          <a:xfrm>
            <a:off x="1897211" y="4932363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67" name="Rectangles 1"/>
          <p:cNvSpPr/>
          <p:nvPr/>
        </p:nvSpPr>
        <p:spPr>
          <a:xfrm>
            <a:off x="4980771" y="450881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68" name="Straight Arrow Connector 2"/>
          <p:cNvCxnSpPr>
            <a:stCxn id="65" idx="3"/>
            <a:endCxn id="67" idx="1"/>
          </p:cNvCxnSpPr>
          <p:nvPr/>
        </p:nvCxnSpPr>
        <p:spPr>
          <a:xfrm>
            <a:off x="4433401" y="4696778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5"/>
          <p:cNvCxnSpPr>
            <a:stCxn id="66" idx="3"/>
            <a:endCxn id="65" idx="1"/>
          </p:cNvCxnSpPr>
          <p:nvPr/>
        </p:nvCxnSpPr>
        <p:spPr>
          <a:xfrm flipV="1">
            <a:off x="2254081" y="4696778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Arrow Connector 7"/>
          <p:cNvCxnSpPr>
            <a:stCxn id="63" idx="3"/>
            <a:endCxn id="64" idx="1"/>
          </p:cNvCxnSpPr>
          <p:nvPr/>
        </p:nvCxnSpPr>
        <p:spPr>
          <a:xfrm>
            <a:off x="2254081" y="4228466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Arrow Connector 56"/>
          <p:cNvCxnSpPr>
            <a:stCxn id="64" idx="3"/>
            <a:endCxn id="65" idx="1"/>
          </p:cNvCxnSpPr>
          <p:nvPr/>
        </p:nvCxnSpPr>
        <p:spPr>
          <a:xfrm>
            <a:off x="2864316" y="4235451"/>
            <a:ext cx="1212215" cy="46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Text Box 71"/>
          <p:cNvSpPr txBox="1"/>
          <p:nvPr/>
        </p:nvSpPr>
        <p:spPr>
          <a:xfrm>
            <a:off x="1018371" y="4047808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5" name="Text Box 72"/>
          <p:cNvSpPr txBox="1"/>
          <p:nvPr/>
        </p:nvSpPr>
        <p:spPr>
          <a:xfrm>
            <a:off x="1018371" y="4932363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536977" y="4040823"/>
            <a:ext cx="498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遍</a:t>
            </a:r>
            <a:r>
              <a:rPr lang="zh-CN" altLang="en-US" dirty="0">
                <a:latin typeface="Bahnschrift" panose="020B0502040204020203" pitchFamily="34" charset="0"/>
              </a:rPr>
              <a:t>历</a:t>
            </a: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zh-CN" altLang="en-US" dirty="0"/>
              <a:t>链表，判断节点内存地址是否相同。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536977" y="4508818"/>
            <a:ext cx="6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Set:</a:t>
            </a:r>
            <a:endParaRPr lang="zh-CN" altLang="en-US" dirty="0"/>
          </a:p>
        </p:txBody>
      </p:sp>
      <p:sp>
        <p:nvSpPr>
          <p:cNvPr id="107" name="Rectangles 4"/>
          <p:cNvSpPr/>
          <p:nvPr/>
        </p:nvSpPr>
        <p:spPr>
          <a:xfrm>
            <a:off x="7222921" y="4556046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08" name="Rectangles 6"/>
          <p:cNvSpPr/>
          <p:nvPr/>
        </p:nvSpPr>
        <p:spPr>
          <a:xfrm>
            <a:off x="7833156" y="4563031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09" name="Straight Arrow Connector 7"/>
          <p:cNvCxnSpPr>
            <a:stCxn id="107" idx="3"/>
            <a:endCxn id="108" idx="1"/>
          </p:cNvCxnSpPr>
          <p:nvPr/>
        </p:nvCxnSpPr>
        <p:spPr>
          <a:xfrm>
            <a:off x="7579791" y="4743689"/>
            <a:ext cx="2533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0" name="Rectangles 11"/>
          <p:cNvSpPr/>
          <p:nvPr/>
        </p:nvSpPr>
        <p:spPr>
          <a:xfrm>
            <a:off x="9060427" y="5008066"/>
            <a:ext cx="356870" cy="37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11" name="Rectangles 1"/>
          <p:cNvSpPr/>
          <p:nvPr/>
        </p:nvSpPr>
        <p:spPr>
          <a:xfrm>
            <a:off x="10087405" y="5012613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12" name="Straight Arrow Connector 2"/>
          <p:cNvCxnSpPr>
            <a:stCxn id="110" idx="3"/>
            <a:endCxn id="111" idx="1"/>
          </p:cNvCxnSpPr>
          <p:nvPr/>
        </p:nvCxnSpPr>
        <p:spPr>
          <a:xfrm>
            <a:off x="9417297" y="5195709"/>
            <a:ext cx="670108" cy="4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Straight Arrow Connector 2"/>
          <p:cNvCxnSpPr>
            <a:stCxn id="108" idx="3"/>
            <a:endCxn id="110" idx="1"/>
          </p:cNvCxnSpPr>
          <p:nvPr/>
        </p:nvCxnSpPr>
        <p:spPr>
          <a:xfrm>
            <a:off x="8190026" y="4750674"/>
            <a:ext cx="870401" cy="44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6" name="Rectangles 12"/>
          <p:cNvSpPr/>
          <p:nvPr/>
        </p:nvSpPr>
        <p:spPr>
          <a:xfrm>
            <a:off x="7222921" y="5196068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117" name="Straight Arrow Connector 5"/>
          <p:cNvCxnSpPr>
            <a:stCxn id="116" idx="3"/>
            <a:endCxn id="110" idx="1"/>
          </p:cNvCxnSpPr>
          <p:nvPr/>
        </p:nvCxnSpPr>
        <p:spPr>
          <a:xfrm flipV="1">
            <a:off x="7579791" y="5195709"/>
            <a:ext cx="1480636" cy="188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solidFill>
            <a:srgbClr val="CF747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34590"/>
            <a:ext cx="35687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9005"/>
            <a:ext cx="1822450" cy="423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795145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7" name="Rectangles 6"/>
          <p:cNvSpPr/>
          <p:nvPr/>
        </p:nvSpPr>
        <p:spPr>
          <a:xfrm>
            <a:off x="2405380" y="1543050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F747A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974465" y="2011045"/>
            <a:ext cx="356870" cy="3752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795145" y="242760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16305" y="596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listA = [4,1,4,5], listB = [5,4,5]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5083175" y="596900"/>
            <a:ext cx="1760220" cy="374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Acur   </a:t>
            </a:r>
            <a:r>
              <a:rPr lang="en-US" altLang="zh-CN" b="1">
                <a:solidFill>
                  <a:srgbClr val="CF747A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Bcur</a:t>
            </a:r>
          </a:p>
        </p:txBody>
      </p:sp>
      <p:sp>
        <p:nvSpPr>
          <p:cNvPr id="2" name="Rectangles 1"/>
          <p:cNvSpPr/>
          <p:nvPr/>
        </p:nvSpPr>
        <p:spPr>
          <a:xfrm>
            <a:off x="4878705" y="2011045"/>
            <a:ext cx="356870" cy="3752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cxnSp>
        <p:nvCxnSpPr>
          <p:cNvPr id="3" name="Straight Arrow Connector 2"/>
          <p:cNvCxnSpPr>
            <a:stCxn id="12" idx="3"/>
            <a:endCxn id="2" idx="1"/>
          </p:cNvCxnSpPr>
          <p:nvPr/>
        </p:nvCxnSpPr>
        <p:spPr>
          <a:xfrm>
            <a:off x="4331335" y="219900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 flipV="1">
            <a:off x="2152015" y="2198688"/>
            <a:ext cx="1822450" cy="416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152015" y="1731010"/>
            <a:ext cx="253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2" idx="1"/>
          </p:cNvCxnSpPr>
          <p:nvPr/>
        </p:nvCxnSpPr>
        <p:spPr>
          <a:xfrm>
            <a:off x="2762250" y="1731010"/>
            <a:ext cx="1212215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916305" y="1550035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listA: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916305" y="2434590"/>
            <a:ext cx="705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F747A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listB: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11.</a:t>
            </a:r>
            <a:r>
              <a:rPr lang="zh-CN" altLang="en-US"/>
              <a:t>链表反转</a:t>
            </a:r>
            <a:endParaRPr 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839642" y="1013315"/>
            <a:ext cx="8512717" cy="4831371"/>
            <a:chOff x="849397" y="1013315"/>
            <a:chExt cx="8512717" cy="4831371"/>
          </a:xfrm>
        </p:grpSpPr>
        <p:sp>
          <p:nvSpPr>
            <p:cNvPr id="5" name="Rectangles 4"/>
            <p:cNvSpPr/>
            <p:nvPr/>
          </p:nvSpPr>
          <p:spPr>
            <a:xfrm>
              <a:off x="2078013" y="2632392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7" name="Rectangles 6"/>
            <p:cNvSpPr/>
            <p:nvPr/>
          </p:nvSpPr>
          <p:spPr>
            <a:xfrm>
              <a:off x="2689587" y="2628491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3337443" y="2628492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49397" y="1013315"/>
              <a:ext cx="234640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b="1" dirty="0">
                  <a:ea typeface="微软雅黑" panose="020B0503020204020204" charset="-122"/>
                  <a:cs typeface="Calibri" panose="020F0502020204030204" charset="0"/>
                </a:rPr>
                <a:t>head = [</a:t>
              </a:r>
              <a:r>
                <a:rPr lang="en-US" altLang="zh-CN" b="1" dirty="0">
                  <a:effectLst/>
                </a:rPr>
                <a:t>1,2,3,4,5</a:t>
              </a:r>
              <a:r>
                <a:rPr lang="en-US" b="1" dirty="0">
                  <a:ea typeface="微软雅黑" panose="020B0503020204020204" charset="-122"/>
                  <a:cs typeface="Calibri" panose="020F0502020204030204" charset="0"/>
                </a:rPr>
                <a:t>]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3445938" y="1019559"/>
              <a:ext cx="1760220" cy="37465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cur </a:t>
              </a:r>
              <a:r>
                <a:rPr lang="en-US" altLang="zh-CN" b="1" dirty="0" err="1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tmp</a:t>
              </a:r>
              <a:r>
                <a:rPr lang="en-US" altLang="zh-CN" b="1" dirty="0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 </a:t>
              </a:r>
              <a:r>
                <a:rPr lang="en-US" altLang="zh-CN" b="1" dirty="0">
                  <a:solidFill>
                    <a:srgbClr val="CF747A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pre</a:t>
              </a:r>
            </a:p>
          </p:txBody>
        </p:sp>
        <p:sp>
          <p:nvSpPr>
            <p:cNvPr id="2" name="Rectangles 1"/>
            <p:cNvSpPr/>
            <p:nvPr/>
          </p:nvSpPr>
          <p:spPr>
            <a:xfrm>
              <a:off x="3956173" y="2628491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3" name="Straight Arrow Connector 2"/>
            <p:cNvCxnSpPr>
              <a:stCxn id="12" idx="3"/>
              <a:endCxn id="2" idx="1"/>
            </p:cNvCxnSpPr>
            <p:nvPr/>
          </p:nvCxnSpPr>
          <p:spPr>
            <a:xfrm flipV="1">
              <a:off x="3694313" y="2816134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1"/>
              <a:endCxn id="31" idx="3"/>
            </p:cNvCxnSpPr>
            <p:nvPr/>
          </p:nvCxnSpPr>
          <p:spPr>
            <a:xfrm flipH="1">
              <a:off x="1518085" y="2820035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3"/>
              <a:endCxn id="12" idx="1"/>
            </p:cNvCxnSpPr>
            <p:nvPr/>
          </p:nvCxnSpPr>
          <p:spPr>
            <a:xfrm>
              <a:off x="3046457" y="2816134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Rectangles 11"/>
            <p:cNvSpPr/>
            <p:nvPr/>
          </p:nvSpPr>
          <p:spPr>
            <a:xfrm>
              <a:off x="4560666" y="2617186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23" name="Straight Arrow Connector 2"/>
            <p:cNvCxnSpPr>
              <a:stCxn id="2" idx="3"/>
              <a:endCxn id="20" idx="1"/>
            </p:cNvCxnSpPr>
            <p:nvPr/>
          </p:nvCxnSpPr>
          <p:spPr>
            <a:xfrm flipV="1">
              <a:off x="4313043" y="2814497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Rectangles 4"/>
            <p:cNvSpPr/>
            <p:nvPr/>
          </p:nvSpPr>
          <p:spPr>
            <a:xfrm>
              <a:off x="934159" y="2645536"/>
              <a:ext cx="583926" cy="355951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2" name="Rectangles 4"/>
            <p:cNvSpPr/>
            <p:nvPr/>
          </p:nvSpPr>
          <p:spPr>
            <a:xfrm>
              <a:off x="5179396" y="2628491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33" name="Straight Arrow Connector 2"/>
            <p:cNvCxnSpPr>
              <a:stCxn id="20" idx="3"/>
              <a:endCxn id="32" idx="1"/>
            </p:cNvCxnSpPr>
            <p:nvPr/>
          </p:nvCxnSpPr>
          <p:spPr>
            <a:xfrm>
              <a:off x="4917536" y="2814497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1895348" y="1602220"/>
              <a:ext cx="972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cur </a:t>
              </a:r>
              <a:r>
                <a:rPr lang="en-US" altLang="zh-CN" sz="1400" b="1" dirty="0" err="1">
                  <a:solidFill>
                    <a:schemeClr val="accent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tmp</a:t>
              </a:r>
              <a:endParaRPr lang="zh-CN" altLang="en-US" sz="1400" dirty="0"/>
            </a:p>
          </p:txBody>
        </p:sp>
        <p:sp>
          <p:nvSpPr>
            <p:cNvPr id="134" name="Rectangles 4"/>
            <p:cNvSpPr/>
            <p:nvPr/>
          </p:nvSpPr>
          <p:spPr>
            <a:xfrm>
              <a:off x="2078013" y="1912553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35" name="Rectangles 6"/>
            <p:cNvSpPr/>
            <p:nvPr/>
          </p:nvSpPr>
          <p:spPr>
            <a:xfrm>
              <a:off x="2712246" y="1908654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36" name="Rectangles 11"/>
            <p:cNvSpPr/>
            <p:nvPr/>
          </p:nvSpPr>
          <p:spPr>
            <a:xfrm>
              <a:off x="3337443" y="1908653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37" name="Rectangles 1"/>
            <p:cNvSpPr/>
            <p:nvPr/>
          </p:nvSpPr>
          <p:spPr>
            <a:xfrm>
              <a:off x="3956173" y="1908652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38" name="Straight Arrow Connector 2"/>
            <p:cNvCxnSpPr>
              <a:stCxn id="136" idx="3"/>
              <a:endCxn id="137" idx="1"/>
            </p:cNvCxnSpPr>
            <p:nvPr/>
          </p:nvCxnSpPr>
          <p:spPr>
            <a:xfrm flipV="1">
              <a:off x="3694313" y="2096295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" name="Straight Arrow Connector 7"/>
            <p:cNvCxnSpPr>
              <a:stCxn id="134" idx="3"/>
              <a:endCxn id="135" idx="1"/>
            </p:cNvCxnSpPr>
            <p:nvPr/>
          </p:nvCxnSpPr>
          <p:spPr>
            <a:xfrm flipV="1">
              <a:off x="2434883" y="2096297"/>
              <a:ext cx="27736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Straight Arrow Connector 56"/>
            <p:cNvCxnSpPr>
              <a:stCxn id="135" idx="3"/>
              <a:endCxn id="136" idx="1"/>
            </p:cNvCxnSpPr>
            <p:nvPr/>
          </p:nvCxnSpPr>
          <p:spPr>
            <a:xfrm flipV="1">
              <a:off x="3069116" y="2096296"/>
              <a:ext cx="26832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1" name="Rectangles 11"/>
            <p:cNvSpPr/>
            <p:nvPr/>
          </p:nvSpPr>
          <p:spPr>
            <a:xfrm>
              <a:off x="4560666" y="1897347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42" name="Straight Arrow Connector 2"/>
            <p:cNvCxnSpPr>
              <a:stCxn id="137" idx="3"/>
              <a:endCxn id="141" idx="1"/>
            </p:cNvCxnSpPr>
            <p:nvPr/>
          </p:nvCxnSpPr>
          <p:spPr>
            <a:xfrm flipV="1">
              <a:off x="4313043" y="2094658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3" name="Rectangles 4"/>
            <p:cNvSpPr/>
            <p:nvPr/>
          </p:nvSpPr>
          <p:spPr>
            <a:xfrm>
              <a:off x="934159" y="1925697"/>
              <a:ext cx="583926" cy="355951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44" name="Rectangles 4"/>
            <p:cNvSpPr/>
            <p:nvPr/>
          </p:nvSpPr>
          <p:spPr>
            <a:xfrm>
              <a:off x="5179396" y="1908652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45" name="Straight Arrow Connector 2"/>
            <p:cNvCxnSpPr>
              <a:stCxn id="141" idx="3"/>
              <a:endCxn id="144" idx="1"/>
            </p:cNvCxnSpPr>
            <p:nvPr/>
          </p:nvCxnSpPr>
          <p:spPr>
            <a:xfrm>
              <a:off x="4917536" y="2094658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0" name="Rectangles 4"/>
            <p:cNvSpPr/>
            <p:nvPr/>
          </p:nvSpPr>
          <p:spPr>
            <a:xfrm>
              <a:off x="2078013" y="3348328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51" name="Rectangles 6"/>
            <p:cNvSpPr/>
            <p:nvPr/>
          </p:nvSpPr>
          <p:spPr>
            <a:xfrm>
              <a:off x="2689587" y="3344427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52" name="Rectangles 11"/>
            <p:cNvSpPr/>
            <p:nvPr/>
          </p:nvSpPr>
          <p:spPr>
            <a:xfrm>
              <a:off x="3337443" y="3344428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53" name="Rectangles 1"/>
            <p:cNvSpPr/>
            <p:nvPr/>
          </p:nvSpPr>
          <p:spPr>
            <a:xfrm>
              <a:off x="3956173" y="3344427"/>
              <a:ext cx="356870" cy="3752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54" name="Straight Arrow Connector 2"/>
            <p:cNvCxnSpPr>
              <a:stCxn id="152" idx="3"/>
              <a:endCxn id="153" idx="1"/>
            </p:cNvCxnSpPr>
            <p:nvPr/>
          </p:nvCxnSpPr>
          <p:spPr>
            <a:xfrm flipV="1">
              <a:off x="3694313" y="3532070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" name="Straight Arrow Connector 7"/>
            <p:cNvCxnSpPr>
              <a:stCxn id="150" idx="1"/>
              <a:endCxn id="159" idx="3"/>
            </p:cNvCxnSpPr>
            <p:nvPr/>
          </p:nvCxnSpPr>
          <p:spPr>
            <a:xfrm flipH="1">
              <a:off x="1518085" y="3535971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6" name="Straight Arrow Connector 56"/>
            <p:cNvCxnSpPr>
              <a:stCxn id="151" idx="1"/>
              <a:endCxn id="150" idx="3"/>
            </p:cNvCxnSpPr>
            <p:nvPr/>
          </p:nvCxnSpPr>
          <p:spPr>
            <a:xfrm flipH="1">
              <a:off x="2434883" y="3532070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7" name="Rectangles 11"/>
            <p:cNvSpPr/>
            <p:nvPr/>
          </p:nvSpPr>
          <p:spPr>
            <a:xfrm>
              <a:off x="4560666" y="3333122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58" name="Straight Arrow Connector 2"/>
            <p:cNvCxnSpPr>
              <a:stCxn id="153" idx="3"/>
              <a:endCxn id="157" idx="1"/>
            </p:cNvCxnSpPr>
            <p:nvPr/>
          </p:nvCxnSpPr>
          <p:spPr>
            <a:xfrm flipV="1">
              <a:off x="4313043" y="3530433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9" name="Rectangles 4"/>
            <p:cNvSpPr/>
            <p:nvPr/>
          </p:nvSpPr>
          <p:spPr>
            <a:xfrm>
              <a:off x="934159" y="3361472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60" name="Rectangles 4"/>
            <p:cNvSpPr/>
            <p:nvPr/>
          </p:nvSpPr>
          <p:spPr>
            <a:xfrm>
              <a:off x="5179396" y="3344427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61" name="Straight Arrow Connector 2"/>
            <p:cNvCxnSpPr>
              <a:stCxn id="157" idx="3"/>
              <a:endCxn id="160" idx="1"/>
            </p:cNvCxnSpPr>
            <p:nvPr/>
          </p:nvCxnSpPr>
          <p:spPr>
            <a:xfrm>
              <a:off x="4917536" y="3530433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4" name="Rectangles 4"/>
            <p:cNvSpPr/>
            <p:nvPr/>
          </p:nvSpPr>
          <p:spPr>
            <a:xfrm>
              <a:off x="2078013" y="4044918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65" name="Rectangles 6"/>
            <p:cNvSpPr/>
            <p:nvPr/>
          </p:nvSpPr>
          <p:spPr>
            <a:xfrm>
              <a:off x="2689587" y="4041017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66" name="Rectangles 11"/>
            <p:cNvSpPr/>
            <p:nvPr/>
          </p:nvSpPr>
          <p:spPr>
            <a:xfrm>
              <a:off x="3337443" y="4041018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67" name="Rectangles 1"/>
            <p:cNvSpPr/>
            <p:nvPr/>
          </p:nvSpPr>
          <p:spPr>
            <a:xfrm>
              <a:off x="3956173" y="4041017"/>
              <a:ext cx="356870" cy="375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68" name="Straight Arrow Connector 2"/>
            <p:cNvCxnSpPr>
              <a:stCxn id="166" idx="1"/>
              <a:endCxn id="165" idx="3"/>
            </p:cNvCxnSpPr>
            <p:nvPr/>
          </p:nvCxnSpPr>
          <p:spPr>
            <a:xfrm flipH="1" flipV="1">
              <a:off x="3046457" y="4228660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Straight Arrow Connector 7"/>
            <p:cNvCxnSpPr>
              <a:stCxn id="164" idx="1"/>
              <a:endCxn id="173" idx="3"/>
            </p:cNvCxnSpPr>
            <p:nvPr/>
          </p:nvCxnSpPr>
          <p:spPr>
            <a:xfrm flipH="1">
              <a:off x="1518085" y="4232561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Straight Arrow Connector 56"/>
            <p:cNvCxnSpPr>
              <a:stCxn id="165" idx="1"/>
              <a:endCxn id="164" idx="3"/>
            </p:cNvCxnSpPr>
            <p:nvPr/>
          </p:nvCxnSpPr>
          <p:spPr>
            <a:xfrm flipH="1">
              <a:off x="2434883" y="4228660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1" name="Rectangles 11"/>
            <p:cNvSpPr/>
            <p:nvPr/>
          </p:nvSpPr>
          <p:spPr>
            <a:xfrm>
              <a:off x="4560666" y="4029712"/>
              <a:ext cx="356870" cy="394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72" name="Straight Arrow Connector 2"/>
            <p:cNvCxnSpPr>
              <a:stCxn id="167" idx="3"/>
              <a:endCxn id="171" idx="1"/>
            </p:cNvCxnSpPr>
            <p:nvPr/>
          </p:nvCxnSpPr>
          <p:spPr>
            <a:xfrm flipV="1">
              <a:off x="4313043" y="4227023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3" name="Rectangles 4"/>
            <p:cNvSpPr/>
            <p:nvPr/>
          </p:nvSpPr>
          <p:spPr>
            <a:xfrm>
              <a:off x="934159" y="4058062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4" name="Rectangles 4"/>
            <p:cNvSpPr/>
            <p:nvPr/>
          </p:nvSpPr>
          <p:spPr>
            <a:xfrm>
              <a:off x="5179396" y="4041017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75" name="Straight Arrow Connector 2"/>
            <p:cNvCxnSpPr>
              <a:stCxn id="171" idx="3"/>
              <a:endCxn id="174" idx="1"/>
            </p:cNvCxnSpPr>
            <p:nvPr/>
          </p:nvCxnSpPr>
          <p:spPr>
            <a:xfrm>
              <a:off x="4917536" y="4227023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8" name="Rectangles 4"/>
            <p:cNvSpPr/>
            <p:nvPr/>
          </p:nvSpPr>
          <p:spPr>
            <a:xfrm>
              <a:off x="2078013" y="4757376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79" name="Rectangles 6"/>
            <p:cNvSpPr/>
            <p:nvPr/>
          </p:nvSpPr>
          <p:spPr>
            <a:xfrm>
              <a:off x="2689587" y="475347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80" name="Rectangles 11"/>
            <p:cNvSpPr/>
            <p:nvPr/>
          </p:nvSpPr>
          <p:spPr>
            <a:xfrm>
              <a:off x="3337443" y="4753476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81" name="Rectangles 1"/>
            <p:cNvSpPr/>
            <p:nvPr/>
          </p:nvSpPr>
          <p:spPr>
            <a:xfrm>
              <a:off x="3956173" y="4753475"/>
              <a:ext cx="356870" cy="3752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82" name="Straight Arrow Connector 2"/>
            <p:cNvCxnSpPr>
              <a:stCxn id="180" idx="1"/>
              <a:endCxn id="179" idx="3"/>
            </p:cNvCxnSpPr>
            <p:nvPr/>
          </p:nvCxnSpPr>
          <p:spPr>
            <a:xfrm flipH="1" flipV="1">
              <a:off x="3046457" y="4941118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Straight Arrow Connector 7"/>
            <p:cNvCxnSpPr>
              <a:stCxn id="178" idx="1"/>
              <a:endCxn id="187" idx="3"/>
            </p:cNvCxnSpPr>
            <p:nvPr/>
          </p:nvCxnSpPr>
          <p:spPr>
            <a:xfrm flipH="1">
              <a:off x="1518085" y="4945019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Straight Arrow Connector 56"/>
            <p:cNvCxnSpPr>
              <a:stCxn id="179" idx="1"/>
              <a:endCxn id="178" idx="3"/>
            </p:cNvCxnSpPr>
            <p:nvPr/>
          </p:nvCxnSpPr>
          <p:spPr>
            <a:xfrm flipH="1">
              <a:off x="2434883" y="4941118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Rectangles 11"/>
            <p:cNvSpPr/>
            <p:nvPr/>
          </p:nvSpPr>
          <p:spPr>
            <a:xfrm>
              <a:off x="4560666" y="4742170"/>
              <a:ext cx="356870" cy="394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186" name="Straight Arrow Connector 2"/>
            <p:cNvCxnSpPr>
              <a:stCxn id="181" idx="1"/>
              <a:endCxn id="180" idx="3"/>
            </p:cNvCxnSpPr>
            <p:nvPr/>
          </p:nvCxnSpPr>
          <p:spPr>
            <a:xfrm flipH="1">
              <a:off x="3694313" y="4941118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7" name="Rectangles 4"/>
            <p:cNvSpPr/>
            <p:nvPr/>
          </p:nvSpPr>
          <p:spPr>
            <a:xfrm>
              <a:off x="934159" y="4770520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8" name="Rectangles 4"/>
            <p:cNvSpPr/>
            <p:nvPr/>
          </p:nvSpPr>
          <p:spPr>
            <a:xfrm>
              <a:off x="5179396" y="4753475"/>
              <a:ext cx="583926" cy="39462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89" name="Straight Arrow Connector 2"/>
            <p:cNvCxnSpPr>
              <a:stCxn id="185" idx="3"/>
              <a:endCxn id="188" idx="1"/>
            </p:cNvCxnSpPr>
            <p:nvPr/>
          </p:nvCxnSpPr>
          <p:spPr>
            <a:xfrm>
              <a:off x="4917536" y="4939481"/>
              <a:ext cx="261860" cy="1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2" name="Rectangles 4"/>
            <p:cNvSpPr/>
            <p:nvPr/>
          </p:nvSpPr>
          <p:spPr>
            <a:xfrm>
              <a:off x="2078013" y="545396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193" name="Rectangles 6"/>
            <p:cNvSpPr/>
            <p:nvPr/>
          </p:nvSpPr>
          <p:spPr>
            <a:xfrm>
              <a:off x="2689587" y="5450064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94" name="Rectangles 11"/>
            <p:cNvSpPr/>
            <p:nvPr/>
          </p:nvSpPr>
          <p:spPr>
            <a:xfrm>
              <a:off x="3337443" y="5450065"/>
              <a:ext cx="356870" cy="375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195" name="Rectangles 1"/>
            <p:cNvSpPr/>
            <p:nvPr/>
          </p:nvSpPr>
          <p:spPr>
            <a:xfrm>
              <a:off x="3956173" y="5450064"/>
              <a:ext cx="356870" cy="375285"/>
            </a:xfrm>
            <a:prstGeom prst="rect">
              <a:avLst/>
            </a:prstGeom>
            <a:solidFill>
              <a:srgbClr val="CF747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cxnSp>
          <p:nvCxnSpPr>
            <p:cNvPr id="196" name="Straight Arrow Connector 2"/>
            <p:cNvCxnSpPr>
              <a:stCxn id="194" idx="1"/>
              <a:endCxn id="193" idx="3"/>
            </p:cNvCxnSpPr>
            <p:nvPr/>
          </p:nvCxnSpPr>
          <p:spPr>
            <a:xfrm flipH="1" flipV="1">
              <a:off x="3046457" y="5637707"/>
              <a:ext cx="29098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7" name="Straight Arrow Connector 7"/>
            <p:cNvCxnSpPr>
              <a:stCxn id="192" idx="1"/>
              <a:endCxn id="201" idx="3"/>
            </p:cNvCxnSpPr>
            <p:nvPr/>
          </p:nvCxnSpPr>
          <p:spPr>
            <a:xfrm flipH="1">
              <a:off x="1518085" y="5641608"/>
              <a:ext cx="559928" cy="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Straight Arrow Connector 56"/>
            <p:cNvCxnSpPr>
              <a:stCxn id="193" idx="1"/>
              <a:endCxn id="192" idx="3"/>
            </p:cNvCxnSpPr>
            <p:nvPr/>
          </p:nvCxnSpPr>
          <p:spPr>
            <a:xfrm flipH="1">
              <a:off x="2434883" y="5637707"/>
              <a:ext cx="254704" cy="3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9" name="Rectangles 11"/>
            <p:cNvSpPr/>
            <p:nvPr/>
          </p:nvSpPr>
          <p:spPr>
            <a:xfrm>
              <a:off x="4560666" y="5438759"/>
              <a:ext cx="356870" cy="394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cxnSp>
          <p:nvCxnSpPr>
            <p:cNvPr id="200" name="Straight Arrow Connector 2"/>
            <p:cNvCxnSpPr>
              <a:stCxn id="195" idx="1"/>
              <a:endCxn id="194" idx="3"/>
            </p:cNvCxnSpPr>
            <p:nvPr/>
          </p:nvCxnSpPr>
          <p:spPr>
            <a:xfrm flipH="1">
              <a:off x="3694313" y="5637707"/>
              <a:ext cx="261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1" name="Rectangles 4"/>
            <p:cNvSpPr/>
            <p:nvPr/>
          </p:nvSpPr>
          <p:spPr>
            <a:xfrm>
              <a:off x="934159" y="5467109"/>
              <a:ext cx="583926" cy="355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2" name="Rectangles 4"/>
            <p:cNvSpPr/>
            <p:nvPr/>
          </p:nvSpPr>
          <p:spPr>
            <a:xfrm>
              <a:off x="5179396" y="5450064"/>
              <a:ext cx="583926" cy="394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null</a:t>
              </a:r>
              <a:endPara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203" name="Straight Arrow Connector 2"/>
            <p:cNvCxnSpPr>
              <a:stCxn id="199" idx="1"/>
              <a:endCxn id="195" idx="3"/>
            </p:cNvCxnSpPr>
            <p:nvPr/>
          </p:nvCxnSpPr>
          <p:spPr>
            <a:xfrm flipH="1">
              <a:off x="4313043" y="5636070"/>
              <a:ext cx="247623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7" name="Text Box 18"/>
            <p:cNvSpPr txBox="1"/>
            <p:nvPr/>
          </p:nvSpPr>
          <p:spPr>
            <a:xfrm>
              <a:off x="6248819" y="1897347"/>
              <a:ext cx="3113295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cur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遍历节点，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存储剩下的链表。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</p:txBody>
        </p:sp>
        <p:sp>
          <p:nvSpPr>
            <p:cNvPr id="208" name="Text Box 18"/>
            <p:cNvSpPr txBox="1"/>
            <p:nvPr/>
          </p:nvSpPr>
          <p:spPr>
            <a:xfrm>
              <a:off x="6291384" y="5489457"/>
              <a:ext cx="3070730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当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== null </a:t>
              </a:r>
              <a:r>
                <a:rPr lang="zh-CN" altLang="en-US" sz="1400" b="1" dirty="0">
                  <a:ea typeface="微软雅黑" panose="020B0503020204020204" charset="-122"/>
                  <a:cs typeface="Calibri" panose="020F0502020204030204" charset="0"/>
                </a:rPr>
                <a:t>时，停止循环。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</p:txBody>
        </p:sp>
        <p:sp>
          <p:nvSpPr>
            <p:cNvPr id="210" name="Text Box 18"/>
            <p:cNvSpPr txBox="1"/>
            <p:nvPr/>
          </p:nvSpPr>
          <p:spPr>
            <a:xfrm>
              <a:off x="6248819" y="2518317"/>
              <a:ext cx="3113295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while(</a:t>
              </a:r>
              <a:r>
                <a:rPr lang="en-US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 != null){</a:t>
              </a: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cur =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endParaRPr lang="en-US" altLang="zh-CN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tmp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cur.next</a:t>
              </a:r>
              <a:endParaRPr lang="en-US" altLang="zh-CN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</a:t>
              </a:r>
              <a:r>
                <a:rPr lang="en-US" altLang="zh-CN" sz="1400" b="1" dirty="0" err="1">
                  <a:ea typeface="微软雅黑" panose="020B0503020204020204" charset="-122"/>
                  <a:cs typeface="Calibri" panose="020F0502020204030204" charset="0"/>
                </a:rPr>
                <a:t>cur.next</a:t>
              </a:r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= pre</a:t>
              </a:r>
            </a:p>
            <a:p>
              <a:r>
                <a:rPr lang="en-US" altLang="zh-CN" sz="1400" b="1" dirty="0">
                  <a:ea typeface="微软雅黑" panose="020B0503020204020204" charset="-122"/>
                  <a:cs typeface="Calibri" panose="020F0502020204030204" charset="0"/>
                </a:rPr>
                <a:t>     pre = cur</a:t>
              </a:r>
              <a:endParaRPr lang="en-US" sz="1400" b="1" dirty="0">
                <a:ea typeface="微软雅黑" panose="020B0503020204020204" charset="-122"/>
                <a:cs typeface="Calibri" panose="020F0502020204030204" charset="0"/>
              </a:endParaRPr>
            </a:p>
            <a:p>
              <a:r>
                <a:rPr lang="en-US" sz="1400" b="1" dirty="0">
                  <a:ea typeface="微软雅黑" panose="020B0503020204020204" charset="-122"/>
                  <a:cs typeface="Calibri" panose="020F0502020204030204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1405</Words>
  <Application>Microsoft Office PowerPoint</Application>
  <PresentationFormat>宽屏</PresentationFormat>
  <Paragraphs>633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Bahnschrift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jiejie liu</dc:creator>
  <cp:lastModifiedBy>jiejie liu</cp:lastModifiedBy>
  <cp:revision>99</cp:revision>
  <dcterms:created xsi:type="dcterms:W3CDTF">2024-02-17T14:10:00Z</dcterms:created>
  <dcterms:modified xsi:type="dcterms:W3CDTF">2024-03-04T06:36:30Z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B8A7EDF6F7974EE28741EA451BBB5720_13</vt:lpwstr>
  </property>
  <property fmtid="{D5CDD505-2E9C-101B-9397-08002B2CF9AE}" pid="3" name="KSOProductBuildVer">
    <vt:lpwstr>1033-12.2.0.13489</vt:lpwstr>
  </property>
</Properties>
</file>