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7T11:31:13.26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80 0,'-8'12,"0"1,1-1,1 1,0 0,1 1,0-1,1 1,-3 16,6-25,-8 43,3 1,1 0,3 0,2 1,8 69,-7-109,1-1,1 1,0-1,0 0,0 0,1 0,1 0,6 10,3 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7T11:39:07.247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179 206,'-4'-1,"0"-1,1-1,-1 1,0 0,1-1,0 0,0 1,0-1,0-1,0 1,0 0,1-1,-1 1,1-1,-2-4,-5-6,-24-47,29 52,1 0,-2 0,1 1,-1 0,-1 0,-11-14,16 21,1 0,-1 1,1-1,-1 1,1-1,-1 1,0-1,1 1,-1 0,0-1,1 1,-1 0,0-1,1 1,-1 0,0 0,0 0,1 0,-1-1,0 1,0 0,1 0,-1 1,0-1,0 0,1 0,-1 0,0 0,0 1,1-1,-1 0,0 1,1-1,-1 0,0 1,1-1,-1 1,1-1,-1 1,1-1,-1 1,1 0,-1-1,1 1,-1 0,1-1,0 1,-1 0,1-1,0 1,0 0,0 0,-1-1,1 1,0 1,-9 47,9-47,-1 13,1 0,1 0,0-1,0 1,2 0,0-1,1 1,0-1,1 0,0 0,2-1,-1 1,2-1,-1-1,2 1,0-2,0 1,1-1,0 0,1-1,1-1,-1 1,1-2,1 0,21 11,-6-4,1-1,0-1,0-2,1-1,0-1,1-2,0-1,42 3,-42-8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7T11:39:07.248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81 322,'-1'12,"-1"1,0-1,-1 1,0-1,-1 0,-11 22,-9 33,14-14,2 1,3 0,2 0,3 1,8 72,-8-124,0 1,1-1,-1 1,1-1,0 1,0-1,0 1,1-1,-1 0,1 1,-1-1,1 0,0 0,0 0,1 0,2 2,-3-3,0-1,0 0,0 1,1-1,-1 0,1 0,-1 0,0-1,1 1,-1 0,1-1,0 0,-1 0,1 0,-1 0,1 0,3-1,2-1,0 0,0 0,0-1,-1-1,0 1,0-1,0 0,0-1,0 1,-1-1,0-1,11-10,-5 0,0-1,-1 0,-1 0,0-1,-2 0,0-1,-1 0,0 0,-2 0,0-1,2-22,0-26,-4-130,-3 192,0 0,0-1,0 1,-1 0,0-1,0 1,-1 0,0 0,0 0,-4-9,4 13,1 1,0-1,0 1,-1-1,1 1,-1-1,1 1,-1 0,0 0,1 0,-1 0,0 0,0 0,0 1,0-1,0 0,0 1,0-1,0 1,0 0,0 0,0 0,0 0,0 0,0 0,0 1,0-1,0 0,0 1,1 0,-1-1,0 1,0 0,-2 1,-5 3,1 0,-1 1,1 0,0 0,0 1,0 0,1 0,0 1,1 0,0 0,0 0,1 1,-7 14,-1 3,2 0,1 0,-11 48,13-29,3 0,2 0,1 1,3-1,7 55,-8-97,0 0,0-1,1 1,-1 0,1 0,0-1,-1 1,1 0,0-1,1 1,-1-1,0 1,1-1,-1 0,1 0,0 0,0 1,0-2,0 1,0 0,0 0,0-1,1 1,-1-1,1 1,2 0,-2-1,0-1,1 0,-1 0,0 0,0 0,0 0,0-1,1 0,-1 1,0-1,0 0,0 0,0-1,-1 1,1-1,0 1,0-1,-1 0,1 0,-1 0,0 0,3-4,3-3,0 0,-1 0,-1-1,0 0,0 0,-1-1,0 0,-1 0,0 0,-1 0,0-1,2-15,-2-1,-1-1,-1 1,-7-57,5 80,1 1,-1 0,-1 0,1 0,-1 0,1 0,-1 0,0 0,0 0,-1 0,1 1,-1 0,0-1,-5-3,7 5,-1 1,0-1,1 1,-1 0,0 0,0 0,0 0,0 0,0 0,0 1,-1-1,1 1,0-1,0 1,0 0,0 0,-1 0,1 0,0 0,0 1,0-1,0 0,-1 1,1 0,0-1,0 1,0 0,0 0,0 0,-2 2,-5 5,1-1,0 1,1 0,-1 0,2 1,-1 0,1 0,0 1,1-1,0 1,-4 15,0 0,2 0,0 1,-5 44,11-62,1 0,-1 0,1 0,1-1,0 1,0 0,0 0,1-1,0 1,0-1,1 1,0-1,0 0,6 8,-7-11,1-1,0 0,0 0,0 0,1 0,-1-1,0 1,1-1,0 0,0 0,0 0,0 0,0-1,0 1,0-1,0 0,0 0,1-1,-1 1,0-1,0 0,1 0,-1-1,0 1,1-1,-1 0,5-2,8-2,-1-1,0 0,-1-1,0-1,0-1,-1 0,0-1,0 0,-1-1,-1-1,15-15,-8 4,0 0,-1-1,-2-1,0-1,18-43,-28 54,-2 0,1-1,-2 0,0 1,-1-1,0-20,-1-3,-7-52,5 85,0 1,0 0,0 0,-1 0,0 0,0 1,0-1,-3-5,4 9,1 0,-1 0,0 0,1 1,-1-1,0 0,1 0,-1 1,0-1,0 1,1-1,-1 0,0 1,0-1,0 1,0 0,0-1,0 1,0 0,0 0,0-1,0 1,0 0,0 0,0 0,0 0,0 0,0 1,0-1,0 0,0 0,0 1,1-1,-1 0,0 1,0-1,0 1,0-1,0 1,1 0,-1-1,0 1,0 0,1-1,-1 1,0 0,1 0,-2 1,-8 12,0 1,0 0,1 0,1 1,1 0,-6 18,-1 7,-12 59,25-94,-19 115,18-110,2 1,-1 0,1-1,1 1,0 0,1-1,0 1,4 11,-4-19,0-1,0 1,1-1,-1 0,1 0,0 0,0 0,0 0,0-1,0 1,0-1,1 0,-1 0,1 0,0-1,0 1,-1-1,1 0,0 0,0 0,0 0,0-1,0 0,0 0,7 0,-1 0,-1-1,0 0,0 0,1 0,-1-2,0 1,-1-1,1 0,0-1,10-6,-7 2,0 0,-1-1,0-1,-1 0,0-1,-1 0,0 0,0-1,-2 0,1 0,6-17,-7 11,0-1,-1 0,-2 0,0-1,0 1,-2-1,0-31,-1 11,0 23,0 0,-1 0,-1 1,-1-1,0 0,-9-30,10 44,1 1,-1 0,-1-1,1 1,0 0,0 0,-1 0,1 0,-1 0,0 1,0-1,1 0,-1 1,0-1,0 1,-1 0,1-1,0 1,0 0,-1 1,1-1,0 0,-1 0,1 1,-1 0,1-1,-5 1,4 1,-1-1,0 1,1 0,-1 0,0 0,1 1,-1-1,1 1,0 0,0 0,-1 0,1 0,1 0,-1 1,0 0,0-1,-2 6,-12 15,1 1,1 1,2 0,0 1,2 0,0 1,2 0,2 1,0 0,2 0,0 1,2-1,2 1,0 0,6 40,-5-63,2 1,-1-1,1 0,0 0,0 0,0 0,1 0,0 0,0-1,1 1,-1-1,1 0,0 0,1 0,-1-1,1 1,0-1,0 0,1 0,-1-1,1 0,-1 0,1 0,0-1,0 1,0-2,0 1,1-1,-1 1,1-2,-1 1,0-1,1 0,-1 0,1-1,-1 1,0-2,1 1,-1-1,0 0,0 0,0 0,0-1,0 0,-1 0,10-7,-1-3,-1-1,0 0,0-1,-2-1,0 1,-1-2,0 1,-1-1,-1-1,-1 0,0 0,-2 0,0-1,3-19,1-27,-3 0,-4-113,-2 151,-1 0,-1 1,-1-1,-2 1,-1 0,-15-46,20 69,0 1,0 0,0-1,0 1,0 0,0-1,-1 1,1 0,-1 0,1 0,-1 0,0 1,0-1,0 0,0 1,0-1,0 1,0 0,0-1,-1 1,1 0,0 1,-1-1,1 0,-1 1,1-1,-1 1,1 0,-1 0,1 0,-1 0,1 0,-1 0,1 1,-1-1,1 1,-1 0,1-1,0 1,-1 1,1-1,0 0,0 0,0 1,-3 2,-5 3,1 1,0 0,1 1,0 0,0 0,1 0,0 1,-9 18,2 5,1-1,2 1,1 1,2 0,-6 53,8-24,2 0,6 76,-1-128,0-1,0 1,1-1,0 0,1 0,0 0,9 19,-10-25,1 0,-1 0,1 0,0 0,0-1,1 1,-1-1,1 0,-1 0,1 0,0-1,0 1,0-1,1 0,-1 0,0 0,1-1,-1 0,1 1,4-1,6 1,-1 0,0-1,1 0,-1-2,1 1,-1-2,0 0,0-1,17-5,-23 5,0 0,1-1,-2 0,1-1,-1 1,1-1,-1-1,-1 0,1 0,-1 0,0 0,0-1,-1 0,0-1,0 1,4-9,1-6,-1-1,-1-1,-1 0,-1 0,-1 0,4-47,-8-154,-4 131,4 60,0 11,-1 0,-5-37,4 56,1 0,-1-1,0 1,0 0,-1 0,1-1,-1 1,0 0,0 1,0-1,-1 0,1 0,-1 1,0 0,0-1,0 1,0 0,0 1,-7-5,7 6,0 0,0 0,0 0,-1 0,1 1,0-1,0 1,0 0,0 0,-1 0,1 1,0-1,0 1,0-1,0 1,0 0,0 0,0 1,0-1,0 1,0-1,1 1,-1 0,1 0,-1 0,1 0,0 1,0-1,0 0,0 1,-3 4,-3 5,0 1,0 0,2 0,-1 0,-6 24,3 6,2 1,2 0,2 0,2 0,1 0,7 47,-4-65,1-1,1 1,1-1,16 45,-17-59,1 0,0 0,1 0,0-1,0 1,1-1,1-1,-1 0,2 0,-1 0,1-1,14 10,-19-15,0 0,1-1,-1 1,1-1,0 0,-1 0,1-1,0 1,0-1,0 0,0 0,0-1,0 0,1 0,-1 0,0 0,0-1,0 1,0-1,0-1,0 1,0-1,-1 0,1 0,0 0,-1-1,0 1,1-1,-1 0,0-1,0 1,-1-1,1 1,-1-1,0 0,0 0,0-1,0 1,-1 0,0-1,0 0,0 0,0 1,-1-1,0 0,1-6,3-35,-2 1,-2-1,-6-57,0-9,5 51,0 57,0 8,0 33,0-17,0 0,1 0,1 0,1-1,1 1,0-1,1 0,2 0,0 0,1-1,0 0,2-1,0 0,1 0,0-1,1 0,20 18,-14-15,0 0,-1 2,-1 0,22 40,-31-49,0 1,-2 0,1 0,-1 0,-1 0,-1 1,0 0,0 0,-2 0,1 20,-2-30,-1-1,1 0,-1 1,0-1,0 0,0 0,0 0,0 1,-1-1,1 0,-1-1,0 1,0 0,0 0,0-1,-1 1,1-1,-1 0,0 0,1 0,-1 0,0 0,0-1,0 1,0-1,0 0,0 0,-1 0,1 0,-5 1,-11 0,-1 0,1-1,0 0,-24-4,18 2,-3 0,0-1,0-1,0-1,-41-13,67 17,1-1,-1 1,1-1,-1 1,1-1,-1 0,1 0,-1 0,1 0,0 0,0 0,-1 0,1 0,0 0,0-1,0 1,0 0,0-1,1 1,-1-1,0 1,1-1,-1 0,0-1,1 0,0 0,0 0,0 0,0 0,1-1,0 1,-1 0,1 0,0 0,0 0,1 1,0-4,6-6,-1 0,1 1,1-1,17-17,26-19,-26 25,-1-1,30-38,-48 52,0 1,-1-1,0-1,-1 1,0-1,-1 1,0-1,-1-1,0 1,-1 0,2-15,-5-49,-1 61,1 1,0-1,2 0,-1 0,2 1,0-1,5-19,-7 32,1 0,-1 0,0 0,1 0,-1 0,1 1,-1-1,1 0,0 0,-1 0,1 0,0 1,0-1,0 0,-1 1,1-1,0 0,0 1,0 0,0-1,0 1,0-1,0 1,0 0,2-1,-1 1,0 1,0-1,1 1,-1-1,0 1,0-1,0 1,0 0,0 0,0 0,-1 0,3 2,8 6,-2 1,1 0,10 13,-13-13,0-1,-1 0,-1 1,1 0,-2 0,1 0,-2 1,1 0,-1 0,-1 0,0 0,-1 1,3 21,-3 1,-2 0,-1 1,-5 36,5-67,0 1,0 0,0-1,-1 1,0-1,0 1,0-1,0 0,-1 0,1 0,-1 0,0 0,0-1,-1 1,1-1,-1 0,1 0,-1 0,0 0,0-1,0 0,-1 0,1 0,-1 0,1 0,-9 1,-11 2,-1-1,-1 0,-48-1,26-2,-9 13,47-10,35-13,-18 7,0 0,0-1,-1 0,1 0,-1-1,0 0,0 0,-1 0,1-1,-1 0,0 0,0 0,0-1,6-10,-7 9,0-1,-1 0,0 0,-1 0,0 0,0 0,0-1,-1 1,-1-1,1 1,-1-1,-2-10,2 16,0 0,-1 0,1 0,-1 0,0 0,0 0,0 0,0 0,0 0,-1 0,1 1,-1-1,0 0,0 1,0 0,0-1,-4-3,-1 2,0 0,0 0,-1 0,1 1,-11-3,0-1,-4-3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7T11:39:07.249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0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7T11:31:15.644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284 1,'-1'7,"-1"0,1 0,-1 0,-1-1,1 1,-1 0,-1-1,1 0,-5 6,-7 15,-9 23,-101 228,103-221,2 1,3 1,-9 62,24-108,0-1,1 0,1 1,0-1,1 1,0-1,1 0,0 1,1-1,0 0,1 0,0-1,1 1,1-1,-1 0,2 0,0-1,0 0,0 0,2-1,-1 1,18 13,-5-5,1-2,1 0,1-1,0-1,1-2,1 0,0-1,0-2,1-1,0-1,0-1,38 3,-28-6,1-1,-1-1,1-2,0-2,-1-2,0-1,0-2,58-20,-83 24,-1-1,1 0,-1-1,0 0,0-1,-1 0,0-1,0 0,0 0,-1-1,-1 0,1-1,-2 0,1 0,-1-1,-1 0,0 0,-1-1,6-15,1-3,14-38,19-75,-39 120,-2 0,0 0,-1 0,-2 0,0-1,-2 1,-5-38,3 53,1 0,-1 0,0 0,-1 0,0 1,0-1,-1 1,0 0,0 1,-1-1,0 1,0 0,0 0,-1 1,1 0,-10-6,-4-1,0 1,0 1,-1 1,-42-13,24 12,0 2,0 2,-60-2,-121 11,156-1,54-2,0 1,-1 0,1 0,0 1,0 0,0 0,1 2,-19 7,24-9,0 1,0 0,0 0,1 0,-1 1,1-1,0 1,0 0,0 0,0 0,1 0,0 0,-1 0,2 1,-1-1,0 1,1 0,0-1,0 1,0 9,-1-2,0-1,1 1,1 0,0 0,0 0,1 0,1 0,0 0,1 0,0-1,1 1,6 13,7-1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7T11:31:21.39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31,'30'-1,"0"-2,40-9,-51 8,0 0,1 1,-1 1,1 1,-1 1,1 0,0 2,24 4,4 10,0 1,-1 3,80 47,-67-35,-57-30,0-1,-1 0,1 1,0-1,-1 1,1 0,-1 0,1 0,-1 0,0 1,0-1,0 0,0 1,0 0,0-1,-1 1,0 0,1 0,-1 0,0 0,0 0,0 6,-2 14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7T11:31:22.26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179 206,'-4'-1,"0"-1,1-1,-1 1,0 0,1-1,0 0,0 1,0-1,0-1,0 1,0 0,1-1,-1 1,1-1,-2-4,-5-6,-24-47,29 52,1 0,-2 0,1 1,-1 0,-1 0,-11-14,16 21,1 0,-1 1,1-1,-1 1,1-1,-1 1,0-1,1 1,-1 0,0-1,1 1,-1 0,0-1,1 1,-1 0,0 0,0 0,1 0,-1-1,0 1,0 0,1 0,-1 1,0-1,0 0,1 0,-1 0,0 0,0 1,1-1,-1 0,0 1,1-1,-1 0,0 1,1-1,-1 1,1-1,-1 1,1-1,-1 1,1 0,-1-1,1 1,-1 0,1-1,0 1,-1 0,1-1,0 1,0 0,0 0,-1-1,1 1,0 1,-9 47,9-47,-1 13,1 0,1 0,0-1,0 1,2 0,0-1,1 1,0-1,1 0,0 0,2-1,-1 1,2-1,-1-1,2 1,0-2,0 1,1-1,0 0,1-1,1-1,-1 1,1-2,1 0,21 11,-6-4,1-1,0-1,0-2,1-1,0-1,1-2,0-1,42 3,-42-8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7T11:31:38.338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81 322,'-1'12,"-1"1,0-1,-1 1,0-1,-1 0,-11 22,-9 33,14-14,2 1,3 0,2 0,3 1,8 72,-8-124,0 1,1-1,-1 1,1-1,0 1,0-1,0 1,1-1,-1 0,1 1,-1-1,1 0,0 0,0 0,1 0,2 2,-3-3,0-1,0 0,0 1,1-1,-1 0,1 0,-1 0,0-1,1 1,-1 0,1-1,0 0,-1 0,1 0,-1 0,1 0,3-1,2-1,0 0,0 0,0-1,-1-1,0 1,0-1,0 0,0-1,0 1,-1-1,0-1,11-10,-5 0,0-1,-1 0,-1 0,0-1,-2 0,0-1,-1 0,0 0,-2 0,0-1,2-22,0-26,-4-130,-3 192,0 0,0-1,0 1,-1 0,0-1,0 1,-1 0,0 0,0 0,-4-9,4 13,1 1,0-1,0 1,-1-1,1 1,-1-1,1 1,-1 0,0 0,1 0,-1 0,0 0,0 0,0 1,0-1,0 0,0 1,0-1,0 1,0 0,0 0,0 0,0 0,0 0,0 0,0 1,0-1,0 0,0 1,1 0,-1-1,0 1,0 0,-2 1,-5 3,1 0,-1 1,1 0,0 0,0 1,0 0,1 0,0 1,1 0,0 0,0 0,1 1,-7 14,-1 3,2 0,1 0,-11 48,13-29,3 0,2 0,1 1,3-1,7 55,-8-97,0 0,0-1,1 1,-1 0,1 0,0-1,-1 1,1 0,0-1,1 1,-1-1,0 1,1-1,-1 0,1 0,0 0,0 1,0-2,0 1,0 0,0 0,0-1,1 1,-1-1,1 1,2 0,-2-1,0-1,1 0,-1 0,0 0,0 0,0 0,0-1,1 0,-1 1,0-1,0 0,0 0,0-1,-1 1,1-1,0 1,0-1,-1 0,1 0,-1 0,0 0,3-4,3-3,0 0,-1 0,-1-1,0 0,0 0,-1-1,0 0,-1 0,0 0,-1 0,0-1,2-15,-2-1,-1-1,-1 1,-7-57,5 80,1 1,-1 0,-1 0,1 0,-1 0,1 0,-1 0,0 0,0 0,-1 0,1 1,-1 0,0-1,-5-3,7 5,-1 1,0-1,1 1,-1 0,0 0,0 0,0 0,0 0,0 0,0 1,-1-1,1 1,0-1,0 1,0 0,0 0,-1 0,1 0,0 0,0 1,0-1,0 0,-1 1,1 0,0-1,0 1,0 0,0 0,0 0,-2 2,-5 5,1-1,0 1,1 0,-1 0,2 1,-1 0,1 0,0 1,1-1,0 1,-4 15,0 0,2 0,0 1,-5 44,11-62,1 0,-1 0,1 0,1-1,0 1,0 0,0 0,1-1,0 1,0-1,1 1,0-1,0 0,6 8,-7-11,1-1,0 0,0 0,0 0,1 0,-1-1,0 1,1-1,0 0,0 0,0 0,0 0,0-1,0 1,0-1,0 0,0 0,1-1,-1 1,0-1,0 0,1 0,-1-1,0 1,1-1,-1 0,5-2,8-2,-1-1,0 0,-1-1,0-1,0-1,-1 0,0-1,0 0,-1-1,-1-1,15-15,-8 4,0 0,-1-1,-2-1,0-1,18-43,-28 54,-2 0,1-1,-2 0,0 1,-1-1,0-20,-1-3,-7-52,5 85,0 1,0 0,0 0,-1 0,0 0,0 1,0-1,-3-5,4 9,1 0,-1 0,0 0,1 1,-1-1,0 0,1 0,-1 1,0-1,0 1,1-1,-1 0,0 1,0-1,0 1,0 0,0-1,0 1,0 0,0 0,0-1,0 1,0 0,0 0,0 0,0 0,0 0,0 1,0-1,0 0,0 0,0 1,1-1,-1 0,0 1,0-1,0 1,0-1,0 1,1 0,-1-1,0 1,0 0,1-1,-1 1,0 0,1 0,-2 1,-8 12,0 1,0 0,1 0,1 1,1 0,-6 18,-1 7,-12 59,25-94,-19 115,18-110,2 1,-1 0,1-1,1 1,0 0,1-1,0 1,4 11,-4-19,0-1,0 1,1-1,-1 0,1 0,0 0,0 0,0 0,0-1,0 1,0-1,1 0,-1 0,1 0,0-1,0 1,-1-1,1 0,0 0,0 0,0 0,0-1,0 0,0 0,7 0,-1 0,-1-1,0 0,0 0,1 0,-1-2,0 1,-1-1,1 0,0-1,10-6,-7 2,0 0,-1-1,0-1,-1 0,0-1,-1 0,0 0,0-1,-2 0,1 0,6-17,-7 11,0-1,-1 0,-2 0,0-1,0 1,-2-1,0-31,-1 11,0 23,0 0,-1 0,-1 1,-1-1,0 0,-9-30,10 44,1 1,-1 0,-1-1,1 1,0 0,0 0,-1 0,1 0,-1 0,0 1,0-1,1 0,-1 1,0-1,0 1,-1 0,1-1,0 1,0 0,-1 1,1-1,0 0,-1 0,1 1,-1 0,1-1,-5 1,4 1,-1-1,0 1,1 0,-1 0,0 0,1 1,-1-1,1 1,0 0,0 0,-1 0,1 0,1 0,-1 1,0 0,0-1,-2 6,-12 15,1 1,1 1,2 0,0 1,2 0,0 1,2 0,2 1,0 0,2 0,0 1,2-1,2 1,0 0,6 40,-5-63,2 1,-1-1,1 0,0 0,0 0,0 0,1 0,0 0,0-1,1 1,-1-1,1 0,0 0,1 0,-1-1,1 1,0-1,0 0,1 0,-1-1,1 0,-1 0,1 0,0-1,0 1,0-2,0 1,1-1,-1 1,1-2,-1 1,0-1,1 0,-1 0,1-1,-1 1,0-2,1 1,-1-1,0 0,0 0,0 0,0-1,0 0,-1 0,10-7,-1-3,-1-1,0 0,0-1,-2-1,0 1,-1-2,0 1,-1-1,-1-1,-1 0,0 0,-2 0,0-1,3-19,1-27,-3 0,-4-113,-2 151,-1 0,-1 1,-1-1,-2 1,-1 0,-15-46,20 69,0 1,0 0,0-1,0 1,0 0,0-1,-1 1,1 0,-1 0,1 0,-1 0,0 1,0-1,0 0,0 1,0-1,0 1,0 0,0-1,-1 1,1 0,0 1,-1-1,1 0,-1 1,1-1,-1 1,1 0,-1 0,1 0,-1 0,1 0,-1 0,1 1,-1-1,1 1,-1 0,1-1,0 1,-1 1,1-1,0 0,0 0,0 1,-3 2,-5 3,1 1,0 0,1 1,0 0,0 0,1 0,0 1,-9 18,2 5,1-1,2 1,1 1,2 0,-6 53,8-24,2 0,6 76,-1-128,0-1,0 1,1-1,0 0,1 0,0 0,9 19,-10-25,1 0,-1 0,1 0,0 0,0-1,1 1,-1-1,1 0,-1 0,1 0,0-1,0 1,0-1,1 0,-1 0,0 0,1-1,-1 0,1 1,4-1,6 1,-1 0,0-1,1 0,-1-2,1 1,-1-2,0 0,0-1,17-5,-23 5,0 0,1-1,-2 0,1-1,-1 1,1-1,-1-1,-1 0,1 0,-1 0,0 0,0-1,-1 0,0-1,0 1,4-9,1-6,-1-1,-1-1,-1 0,-1 0,-1 0,4-47,-8-154,-4 131,4 60,0 11,-1 0,-5-37,4 56,1 0,-1-1,0 1,0 0,-1 0,1-1,-1 1,0 0,0 1,0-1,-1 0,1 0,-1 1,0 0,0-1,0 1,0 0,0 1,-7-5,7 6,0 0,0 0,0 0,-1 0,1 1,0-1,0 1,0 0,0 0,-1 0,1 1,0-1,0 1,0-1,0 1,0 0,0 0,0 1,0-1,0 1,0-1,1 1,-1 0,1 0,-1 0,1 0,0 1,0-1,0 0,0 1,-3 4,-3 5,0 1,0 0,2 0,-1 0,-6 24,3 6,2 1,2 0,2 0,2 0,1 0,7 47,-4-65,1-1,1 1,1-1,16 45,-17-59,1 0,0 0,1 0,0-1,0 1,1-1,1-1,-1 0,2 0,-1 0,1-1,14 10,-19-15,0 0,1-1,-1 1,1-1,0 0,-1 0,1-1,0 1,0-1,0 0,0 0,0-1,0 0,1 0,-1 0,0 0,0-1,0 1,0-1,0-1,0 1,0-1,-1 0,1 0,0 0,-1-1,0 1,1-1,-1 0,0-1,0 1,-1-1,1 1,-1-1,0 0,0 0,0-1,0 1,-1 0,0-1,0 0,0 0,0 1,-1-1,0 0,1-6,3-35,-2 1,-2-1,-6-57,0-9,5 51,0 57,0 8,0 33,0-17,0 0,1 0,1 0,1-1,1 1,0-1,1 0,2 0,0 0,1-1,0 0,2-1,0 0,1 0,0-1,1 0,20 18,-14-15,0 0,-1 2,-1 0,22 40,-31-49,0 1,-2 0,1 0,-1 0,-1 0,-1 1,0 0,0 0,-2 0,1 20,-2-30,-1-1,1 0,-1 1,0-1,0 0,0 0,0 0,0 1,-1-1,1 0,-1-1,0 1,0 0,0 0,0-1,-1 1,1-1,-1 0,0 0,1 0,-1 0,0 0,0-1,0 1,0-1,0 0,0 0,-1 0,1 0,-5 1,-11 0,-1 0,1-1,0 0,-24-4,18 2,-3 0,0-1,0-1,0-1,-41-13,67 17,1-1,-1 1,1-1,-1 1,1-1,-1 0,1 0,-1 0,1 0,0 0,0 0,-1 0,1 0,0 0,0-1,0 1,0 0,0-1,1 1,-1-1,0 1,1-1,-1 0,0-1,1 0,0 0,0 0,0 0,0 0,1-1,0 1,-1 0,1 0,0 0,0 0,1 1,0-4,6-6,-1 0,1 1,1-1,17-17,26-19,-26 25,-1-1,30-38,-48 52,0 1,-1-1,0-1,-1 1,0-1,-1 1,0-1,-1-1,0 1,-1 0,2-15,-5-49,-1 61,1 1,0-1,2 0,-1 0,2 1,0-1,5-19,-7 32,1 0,-1 0,0 0,1 0,-1 0,1 1,-1-1,1 0,0 0,-1 0,1 0,0 1,0-1,0 0,-1 1,1-1,0 0,0 1,0 0,0-1,0 1,0-1,0 1,0 0,2-1,-1 1,0 1,0-1,1 1,-1-1,0 1,0-1,0 1,0 0,0 0,0 0,-1 0,3 2,8 6,-2 1,1 0,10 13,-13-13,0-1,-1 0,-1 1,1 0,-2 0,1 0,-2 1,1 0,-1 0,-1 0,0 0,-1 1,3 21,-3 1,-2 0,-1 1,-5 36,5-67,0 1,0 0,0-1,-1 1,0-1,0 1,0-1,0 0,-1 0,1 0,-1 0,0 0,0-1,-1 1,1-1,-1 0,1 0,-1 0,0 0,0-1,0 0,-1 0,1 0,-1 0,1 0,-9 1,-11 2,-1-1,-1 0,-48-1,26-2,-9 13,47-10,35-13,-18 7,0 0,0-1,-1 0,1 0,-1-1,0 0,0 0,-1 0,1-1,-1 0,0 0,0 0,0-1,6-10,-7 9,0-1,-1 0,0 0,-1 0,0 0,0 0,0-1,-1 1,-1-1,1 1,-1-1,-2-10,2 16,0 0,-1 0,1 0,-1 0,0 0,0 0,0 0,0 0,0 0,-1 0,1 1,-1-1,0 0,0 1,0 0,0-1,-4-3,-1 2,0 0,0 0,-1 0,1 1,-11-3,0-1,-4-3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7T11:31:55.681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7T11:39:07.244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80 0,'-8'12,"0"1,1-1,1 1,0 0,1 1,0-1,1 1,-3 16,6-25,-8 43,3 1,1 0,3 0,2 1,8 69,-7-109,1-1,1 1,0-1,0 0,0 0,1 0,1 0,6 10,3 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7T11:39:07.24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284 1,'-1'7,"-1"0,1 0,-1 0,-1-1,1 1,-1 0,-1-1,1 0,-5 6,-7 15,-9 23,-101 228,103-221,2 1,3 1,-9 62,24-108,0-1,1 0,1 1,0-1,1 1,0-1,1 0,0 1,1-1,0 0,1 0,0-1,1 1,1-1,-1 0,2 0,0-1,0 0,0 0,2-1,-1 1,18 13,-5-5,1-2,1 0,1-1,0-1,1-2,1 0,0-1,0-2,1-1,0-1,0-1,38 3,-28-6,1-1,-1-1,1-2,0-2,-1-2,0-1,0-2,58-20,-83 24,-1-1,1 0,-1-1,0 0,0-1,-1 0,0-1,0 0,0 0,-1-1,-1 0,1-1,-2 0,1 0,-1-1,-1 0,0 0,-1-1,6-15,1-3,14-38,19-75,-39 120,-2 0,0 0,-1 0,-2 0,0-1,-2 1,-5-38,3 53,1 0,-1 0,0 0,-1 0,0 1,0-1,-1 1,0 0,0 1,-1-1,0 1,0 0,0 0,-1 1,1 0,-10-6,-4-1,0 1,0 1,-1 1,-42-13,24 12,0 2,0 2,-60-2,-121 11,156-1,54-2,0 1,-1 0,1 0,0 1,0 0,0 0,1 2,-19 7,24-9,0 1,0 0,0 0,1 0,-1 1,1-1,0 1,0 0,0 0,0 0,1 0,0 0,-1 0,2 1,-1-1,0 1,1 0,0-1,0 1,0 9,-1-2,0-1,1 1,1 0,0 0,0 0,1 0,1 0,0 0,1 0,0-1,1 1,6 13,7-1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7T11:39:07.246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31,'30'-1,"0"-2,40-9,-51 8,0 0,1 1,-1 1,1 1,-1 1,1 0,0 2,24 4,4 10,0 1,-1 3,80 47,-67-35,-57-30,0-1,-1 0,1 1,0-1,-1 1,1 0,-1 0,1 0,-1 0,0 1,0-1,0 0,0 1,0 0,0-1,-1 1,0 0,1 0,-1 0,0 0,0 0,0 6,-2 14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A6A54-6611-4D42-B9FD-E379D0188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ADBC7-0CB8-46F8-B0A2-2777643A02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765D4-106B-4930-9054-1B7BB74E4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3BCF-619A-42A4-B528-A9ED0D4621C6}" type="datetimeFigureOut">
              <a:rPr lang="en-GB" smtClean="0"/>
              <a:t>27/05/2021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8D6AE-E350-4BB8-AF67-A28323655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7B98F-4448-4ABE-91E1-FF7A86F46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70741-069F-4284-A9AA-CED37A5251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2611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FE798-9E51-48CB-A12F-30AD04E22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7D4408-57F2-4E59-AAE6-F7915B5FEE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68F27-BDB0-452E-8BC0-98A44CA27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3BCF-619A-42A4-B528-A9ED0D4621C6}" type="datetimeFigureOut">
              <a:rPr lang="en-GB" smtClean="0"/>
              <a:t>27/05/2021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EDA20-D7D1-4E94-B7B9-602900253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D2F8A-67D9-46B4-879C-BDB13CD07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70741-069F-4284-A9AA-CED37A5251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7585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1609A6-CA2F-4BF7-BF93-ADF5629905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9DB05B-C9C1-488C-B710-3A00EBB95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4078A-5EC6-4CFB-B103-CD644AB0C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3BCF-619A-42A4-B528-A9ED0D4621C6}" type="datetimeFigureOut">
              <a:rPr lang="en-GB" smtClean="0"/>
              <a:t>27/05/2021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1C783-5987-4A65-A290-8D5671B4E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2DB8B-AAC0-4C0B-9629-96D4004C7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70741-069F-4284-A9AA-CED37A5251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009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C1A46-A9DA-4626-AC80-AE2739484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0F49E-5A30-4069-AFC7-97F5B00D5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C9AFB-0E0C-4597-AC4F-5D2B13015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3BCF-619A-42A4-B528-A9ED0D4621C6}" type="datetimeFigureOut">
              <a:rPr lang="en-GB" smtClean="0"/>
              <a:t>27/05/2021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03159-70C1-42D9-ACE4-46EF2141F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FBAB4-4EC8-4F68-89DB-52E50D1A4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70741-069F-4284-A9AA-CED37A5251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022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70916-8CC9-4ED4-A827-362783225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507AF-133B-40DF-9432-5DED0E85F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93674-9D9E-40B5-B820-B3EAB8A98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3BCF-619A-42A4-B528-A9ED0D4621C6}" type="datetimeFigureOut">
              <a:rPr lang="en-GB" smtClean="0"/>
              <a:t>27/05/2021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12C89-C48B-4766-8831-AFCEE7194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D0331-304C-4A5A-98F9-57F63F7A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70741-069F-4284-A9AA-CED37A5251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452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7F77E-EE87-4751-9C87-A9C4771A9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24D15-B998-4715-A8BF-A7C8E2BA9D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5D91C-E42D-47B8-B5B1-50D7330C10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4580CF-585F-4E8A-9221-2996BD031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3BCF-619A-42A4-B528-A9ED0D4621C6}" type="datetimeFigureOut">
              <a:rPr lang="en-GB" smtClean="0"/>
              <a:t>27/05/2021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D94726-E2A9-4035-86A1-7D4E50D75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320C59-8653-4CD4-89B4-704F59BB4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70741-069F-4284-A9AA-CED37A5251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5770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7514D-B979-4CC7-AE49-F11966D1A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9382B-5E69-40AA-B3F8-A339EF2FF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A86A02-540F-4123-B0C1-40977348D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E21989-5514-46D5-A32F-501815D4EF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0EFA19-3040-43C9-B36D-533FCBDF64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76A1D3-51ED-4709-8B56-A31486F6B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3BCF-619A-42A4-B528-A9ED0D4621C6}" type="datetimeFigureOut">
              <a:rPr lang="en-GB" smtClean="0"/>
              <a:t>27/05/2021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FE7726-AFDA-424E-8039-4820CF8A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B66943-3AC0-4088-9F34-8F0F662D2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70741-069F-4284-A9AA-CED37A5251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035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31F33-6E40-487F-B447-57B54918B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F03D7A-9A7A-4C4D-9358-437463C5D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3BCF-619A-42A4-B528-A9ED0D4621C6}" type="datetimeFigureOut">
              <a:rPr lang="en-GB" smtClean="0"/>
              <a:t>27/05/2021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D4F9FB-A1B5-4882-9D65-D3161FBBD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3524E-5394-471E-B46B-D8E944318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70741-069F-4284-A9AA-CED37A5251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1175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0042DB-A575-421B-B435-1ACE07AD6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3BCF-619A-42A4-B528-A9ED0D4621C6}" type="datetimeFigureOut">
              <a:rPr lang="en-GB" smtClean="0"/>
              <a:t>27/05/2021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E91284-5731-4C1D-BA34-9AA288CEA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C7848-2BE1-48F8-BBC0-F6F4EA97A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70741-069F-4284-A9AA-CED37A5251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753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39D0B-7009-46B8-BF76-794EA21BA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D4D91-BCAC-476C-92B2-EE9081A0A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801F52-982C-4D4A-96B3-7DD0342FE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F81B90-404F-4009-B53D-63379D0FC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3BCF-619A-42A4-B528-A9ED0D4621C6}" type="datetimeFigureOut">
              <a:rPr lang="en-GB" smtClean="0"/>
              <a:t>27/05/2021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4F0A8-0359-4E61-B7B9-3EF7C2C32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1F94A8-E346-4469-B3EB-AB1662F7C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70741-069F-4284-A9AA-CED37A5251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026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6F385-6A3A-43C4-ACD6-B3CE5A01F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6C1C0B-F03B-45FB-A288-4E2A67BAF3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03C428-3FCA-4C69-AA26-E5E12A9B9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8AEA9B-A04E-4EF5-926D-23A331DE3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3BCF-619A-42A4-B528-A9ED0D4621C6}" type="datetimeFigureOut">
              <a:rPr lang="en-GB" smtClean="0"/>
              <a:t>27/05/2021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275CE6-5A33-402A-8990-80BBC291F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165E1-C795-4C93-A96F-53AE4C575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70741-069F-4284-A9AA-CED37A5251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862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984C9E-37F3-42E3-8961-9C8B4F6C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41D48-A7A8-4BAB-B5FA-564B6344B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68FE8-6835-49D3-81A0-5C53FB3A7A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A3BCF-619A-42A4-B528-A9ED0D4621C6}" type="datetimeFigureOut">
              <a:rPr lang="en-GB" smtClean="0"/>
              <a:t>27/05/2021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AEE37-8CB9-4799-B5DC-A941743FFD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30A11-228E-4B2F-81DC-D6DD7D61E7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70741-069F-4284-A9AA-CED37A5251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172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12" Type="http://schemas.openxmlformats.org/officeDocument/2006/relationships/customXml" Target="../ink/ink4.xml"/><Relationship Id="rId17" Type="http://schemas.openxmlformats.org/officeDocument/2006/relationships/image" Target="../media/image8.png"/><Relationship Id="rId2" Type="http://schemas.openxmlformats.org/officeDocument/2006/relationships/image" Target="../media/image1.png"/><Relationship Id="rId16" Type="http://schemas.openxmlformats.org/officeDocument/2006/relationships/customXml" Target="../ink/ink6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.xml"/><Relationship Id="rId11" Type="http://schemas.openxmlformats.org/officeDocument/2006/relationships/image" Target="../media/image5.png"/><Relationship Id="rId5" Type="http://schemas.microsoft.com/office/2007/relationships/hdphoto" Target="../media/hdphoto2.wdp"/><Relationship Id="rId15" Type="http://schemas.openxmlformats.org/officeDocument/2006/relationships/image" Target="../media/image7.png"/><Relationship Id="rId10" Type="http://schemas.openxmlformats.org/officeDocument/2006/relationships/customXml" Target="../ink/ink3.xml"/><Relationship Id="rId4" Type="http://schemas.openxmlformats.org/officeDocument/2006/relationships/image" Target="../media/image2.png"/><Relationship Id="rId9" Type="http://schemas.openxmlformats.org/officeDocument/2006/relationships/image" Target="../media/image4.png"/><Relationship Id="rId14" Type="http://schemas.openxmlformats.org/officeDocument/2006/relationships/customXml" Target="../ink/ink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13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12" Type="http://schemas.openxmlformats.org/officeDocument/2006/relationships/customXml" Target="../ink/ink10.xml"/><Relationship Id="rId17" Type="http://schemas.openxmlformats.org/officeDocument/2006/relationships/image" Target="../media/image8.png"/><Relationship Id="rId2" Type="http://schemas.openxmlformats.org/officeDocument/2006/relationships/image" Target="../media/image1.png"/><Relationship Id="rId16" Type="http://schemas.openxmlformats.org/officeDocument/2006/relationships/customXml" Target="../ink/ink1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11" Type="http://schemas.openxmlformats.org/officeDocument/2006/relationships/image" Target="../media/image5.png"/><Relationship Id="rId5" Type="http://schemas.microsoft.com/office/2007/relationships/hdphoto" Target="../media/hdphoto2.wdp"/><Relationship Id="rId15" Type="http://schemas.openxmlformats.org/officeDocument/2006/relationships/image" Target="../media/image7.png"/><Relationship Id="rId10" Type="http://schemas.openxmlformats.org/officeDocument/2006/relationships/customXml" Target="../ink/ink9.xml"/><Relationship Id="rId4" Type="http://schemas.openxmlformats.org/officeDocument/2006/relationships/image" Target="../media/image2.png"/><Relationship Id="rId9" Type="http://schemas.openxmlformats.org/officeDocument/2006/relationships/image" Target="../media/image4.png"/><Relationship Id="rId14" Type="http://schemas.openxmlformats.org/officeDocument/2006/relationships/customXml" Target="../ink/ink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378A48-F6DA-46A4-A27B-C9C57E5C7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7368"/>
            <a:ext cx="7581900" cy="6029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F7014C-4384-4057-A84F-8AC41994D4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537" y="1609858"/>
            <a:ext cx="4441874" cy="39750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2DB441-9AA4-4E04-A78B-9B73BA879434}"/>
              </a:ext>
            </a:extLst>
          </p:cNvPr>
          <p:cNvSpPr txBox="1"/>
          <p:nvPr/>
        </p:nvSpPr>
        <p:spPr>
          <a:xfrm>
            <a:off x="695459" y="517368"/>
            <a:ext cx="528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endParaRPr lang="en-GB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BB279D-9D96-4416-9018-F218560F6C80}"/>
              </a:ext>
            </a:extLst>
          </p:cNvPr>
          <p:cNvSpPr txBox="1"/>
          <p:nvPr/>
        </p:nvSpPr>
        <p:spPr>
          <a:xfrm>
            <a:off x="7032537" y="517368"/>
            <a:ext cx="528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endParaRPr lang="en-GB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3AD879-42E5-497D-A4E6-990F6D43EF6B}"/>
              </a:ext>
            </a:extLst>
          </p:cNvPr>
          <p:cNvSpPr txBox="1"/>
          <p:nvPr/>
        </p:nvSpPr>
        <p:spPr>
          <a:xfrm>
            <a:off x="1102689" y="517368"/>
            <a:ext cx="4134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P3 component: PZ electrode</a:t>
            </a:r>
            <a:endParaRPr lang="en-GB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97D332-F5AB-40DC-82D9-C0C22AB2601C}"/>
              </a:ext>
            </a:extLst>
          </p:cNvPr>
          <p:cNvSpPr txBox="1"/>
          <p:nvPr/>
        </p:nvSpPr>
        <p:spPr>
          <a:xfrm>
            <a:off x="7461096" y="509615"/>
            <a:ext cx="3885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Difference mean amplitude between high and low WM load 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(300 – 500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ms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GB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48EC4AC-A432-4671-AA11-FCCD834DA4B5}"/>
                  </a:ext>
                </a:extLst>
              </p14:cNvPr>
              <p14:cNvContentPartPr/>
              <p14:nvPr/>
            </p14:nvContentPartPr>
            <p14:xfrm>
              <a:off x="7170348" y="4855051"/>
              <a:ext cx="28800" cy="2228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48EC4AC-A432-4671-AA11-FCCD834DA4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16708" y="4747051"/>
                <a:ext cx="136440" cy="43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31BFA85-435F-4F93-BD4C-3EE2B3F6B8CA}"/>
                  </a:ext>
                </a:extLst>
              </p14:cNvPr>
              <p14:cNvContentPartPr/>
              <p14:nvPr/>
            </p14:nvContentPartPr>
            <p14:xfrm>
              <a:off x="7109508" y="4790611"/>
              <a:ext cx="414360" cy="4168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31BFA85-435F-4F93-BD4C-3EE2B3F6B8C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55868" y="4682971"/>
                <a:ext cx="522000" cy="63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A6135CF-09CA-4573-AD30-ABCF2CC30E5C}"/>
                  </a:ext>
                </a:extLst>
              </p14:cNvPr>
              <p14:cNvContentPartPr/>
              <p14:nvPr/>
            </p14:nvContentPartPr>
            <p14:xfrm>
              <a:off x="7198788" y="4843891"/>
              <a:ext cx="254880" cy="874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A6135CF-09CA-4573-AD30-ABCF2CC30E5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145148" y="4736251"/>
                <a:ext cx="36252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94A02B4-A6B1-4639-BB79-5D961A17DCF8}"/>
                  </a:ext>
                </a:extLst>
              </p14:cNvPr>
              <p14:cNvContentPartPr/>
              <p14:nvPr/>
            </p14:nvContentPartPr>
            <p14:xfrm>
              <a:off x="7224708" y="4909411"/>
              <a:ext cx="193320" cy="1792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94A02B4-A6B1-4639-BB79-5D961A17DCF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170708" y="4801411"/>
                <a:ext cx="300960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8D56CEA-1791-41E8-AD9F-B1D805084974}"/>
                  </a:ext>
                </a:extLst>
              </p14:cNvPr>
              <p14:cNvContentPartPr/>
              <p14:nvPr/>
            </p14:nvContentPartPr>
            <p14:xfrm>
              <a:off x="7131468" y="4726171"/>
              <a:ext cx="495360" cy="3898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8D56CEA-1791-41E8-AD9F-B1D80508497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068828" y="4663171"/>
                <a:ext cx="621000" cy="51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1C007EF-3DC2-450A-9CDA-136B54ADBD74}"/>
                  </a:ext>
                </a:extLst>
              </p14:cNvPr>
              <p14:cNvContentPartPr/>
              <p14:nvPr/>
            </p14:nvContentPartPr>
            <p14:xfrm>
              <a:off x="8525388" y="6632011"/>
              <a:ext cx="36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1C007EF-3DC2-450A-9CDA-136B54ADBD7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462388" y="6569371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5B7F595C-67D9-4D89-9B11-353EDCD2B8BA}"/>
              </a:ext>
            </a:extLst>
          </p:cNvPr>
          <p:cNvSpPr txBox="1"/>
          <p:nvPr/>
        </p:nvSpPr>
        <p:spPr>
          <a:xfrm>
            <a:off x="10881975" y="5171993"/>
            <a:ext cx="669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/>
              <a:t>μ</a:t>
            </a:r>
            <a:r>
              <a:rPr lang="en-US" sz="1200" dirty="0"/>
              <a:t>V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41848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09DD9342-ACF8-4A17-AC1D-0BB0EE3D72EE}"/>
              </a:ext>
            </a:extLst>
          </p:cNvPr>
          <p:cNvGrpSpPr/>
          <p:nvPr/>
        </p:nvGrpSpPr>
        <p:grpSpPr>
          <a:xfrm>
            <a:off x="0" y="509615"/>
            <a:ext cx="11551382" cy="6122756"/>
            <a:chOff x="0" y="509615"/>
            <a:chExt cx="11551382" cy="612275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FAC0647-30F3-40F3-B673-0935B6F62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2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17368"/>
              <a:ext cx="7581900" cy="602932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B6C229C-AD8F-4CEE-BDCF-30109B0432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2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537" y="1609858"/>
              <a:ext cx="4441874" cy="397501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9FF39A2-E057-4127-8BE3-88AC556FD325}"/>
                </a:ext>
              </a:extLst>
            </p:cNvPr>
            <p:cNvSpPr txBox="1"/>
            <p:nvPr/>
          </p:nvSpPr>
          <p:spPr>
            <a:xfrm>
              <a:off x="695459" y="517368"/>
              <a:ext cx="528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Segoe UI" panose="020B0502040204020203" pitchFamily="34" charset="0"/>
                  <a:cs typeface="Segoe UI" panose="020B0502040204020203" pitchFamily="34" charset="0"/>
                </a:rPr>
                <a:t>A</a:t>
              </a:r>
              <a:endParaRPr lang="en-GB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C483285-00A0-4361-8AA6-BDA006D918EC}"/>
                </a:ext>
              </a:extLst>
            </p:cNvPr>
            <p:cNvSpPr txBox="1"/>
            <p:nvPr/>
          </p:nvSpPr>
          <p:spPr>
            <a:xfrm>
              <a:off x="7032537" y="517368"/>
              <a:ext cx="528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Segoe UI" panose="020B0502040204020203" pitchFamily="34" charset="0"/>
                  <a:cs typeface="Segoe UI" panose="020B0502040204020203" pitchFamily="34" charset="0"/>
                </a:rPr>
                <a:t>B</a:t>
              </a:r>
              <a:endParaRPr lang="en-GB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C397D31-25BA-44DF-8FD7-0987809AB4F6}"/>
                </a:ext>
              </a:extLst>
            </p:cNvPr>
            <p:cNvSpPr txBox="1"/>
            <p:nvPr/>
          </p:nvSpPr>
          <p:spPr>
            <a:xfrm>
              <a:off x="1102689" y="517368"/>
              <a:ext cx="41341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P3 component: PZ electrode</a:t>
              </a:r>
              <a:endParaRPr lang="en-GB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93B5ABA-05B6-4F6E-90F0-DCD7571747D9}"/>
                </a:ext>
              </a:extLst>
            </p:cNvPr>
            <p:cNvSpPr txBox="1"/>
            <p:nvPr/>
          </p:nvSpPr>
          <p:spPr>
            <a:xfrm>
              <a:off x="7461096" y="509615"/>
              <a:ext cx="388519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Difference mean amplitude between high and low WM load </a:t>
              </a:r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(300 – 500 </a:t>
              </a:r>
              <a:r>
                <a:rPr lang="en-US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ms</a:t>
              </a:r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  <a:endParaRPr lang="en-GB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A2BC489-28F3-4897-8BFD-47F9D7A025B2}"/>
                    </a:ext>
                  </a:extLst>
                </p14:cNvPr>
                <p14:cNvContentPartPr/>
                <p14:nvPr/>
              </p14:nvContentPartPr>
              <p14:xfrm>
                <a:off x="7170348" y="4855051"/>
                <a:ext cx="28800" cy="2228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A2BC489-28F3-4897-8BFD-47F9D7A025B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116708" y="4747051"/>
                  <a:ext cx="136440" cy="4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A4AF1A0-A5FE-42B3-B599-3ADDD05F45BF}"/>
                    </a:ext>
                  </a:extLst>
                </p14:cNvPr>
                <p14:cNvContentPartPr/>
                <p14:nvPr/>
              </p14:nvContentPartPr>
              <p14:xfrm>
                <a:off x="7109508" y="4790611"/>
                <a:ext cx="414360" cy="4168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A4AF1A0-A5FE-42B3-B599-3ADDD05F45B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55868" y="4682971"/>
                  <a:ext cx="522000" cy="63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6523BC9-9786-483D-868A-5B0421FC9BB9}"/>
                    </a:ext>
                  </a:extLst>
                </p14:cNvPr>
                <p14:cNvContentPartPr/>
                <p14:nvPr/>
              </p14:nvContentPartPr>
              <p14:xfrm>
                <a:off x="7198788" y="4843891"/>
                <a:ext cx="254880" cy="874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6523BC9-9786-483D-868A-5B0421FC9BB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145148" y="4736251"/>
                  <a:ext cx="36252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36213A4-A996-43AE-A388-F0ED316C7F85}"/>
                    </a:ext>
                  </a:extLst>
                </p14:cNvPr>
                <p14:cNvContentPartPr/>
                <p14:nvPr/>
              </p14:nvContentPartPr>
              <p14:xfrm>
                <a:off x="7224708" y="4909411"/>
                <a:ext cx="193320" cy="1792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36213A4-A996-43AE-A388-F0ED316C7F8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170708" y="4801411"/>
                  <a:ext cx="30096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1B14BA3-9EDB-4FB7-98C1-DAD0A6C41E44}"/>
                    </a:ext>
                  </a:extLst>
                </p14:cNvPr>
                <p14:cNvContentPartPr/>
                <p14:nvPr/>
              </p14:nvContentPartPr>
              <p14:xfrm>
                <a:off x="7131468" y="4726171"/>
                <a:ext cx="495360" cy="3898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1B14BA3-9EDB-4FB7-98C1-DAD0A6C41E4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068828" y="4663171"/>
                  <a:ext cx="62100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6656DC4-4961-4308-84C1-6064321AFB86}"/>
                    </a:ext>
                  </a:extLst>
                </p14:cNvPr>
                <p14:cNvContentPartPr/>
                <p14:nvPr/>
              </p14:nvContentPartPr>
              <p14:xfrm>
                <a:off x="8525388" y="6632011"/>
                <a:ext cx="360" cy="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6656DC4-4961-4308-84C1-6064321AFB8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462388" y="656937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651BE88-4B29-4644-945F-4B18E6F2E30D}"/>
                </a:ext>
              </a:extLst>
            </p:cNvPr>
            <p:cNvSpPr txBox="1"/>
            <p:nvPr/>
          </p:nvSpPr>
          <p:spPr>
            <a:xfrm>
              <a:off x="10881975" y="5171993"/>
              <a:ext cx="6694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200" dirty="0"/>
                <a:t>μ</a:t>
              </a:r>
              <a:r>
                <a:rPr lang="en-US" sz="1200" dirty="0"/>
                <a:t>V</a:t>
              </a:r>
              <a:endParaRPr lang="en-GB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67529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48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Katerina Ch</dc:creator>
  <cp:lastModifiedBy>Katerina Ch</cp:lastModifiedBy>
  <cp:revision>3</cp:revision>
  <dcterms:created xsi:type="dcterms:W3CDTF">2021-05-27T11:34:19Z</dcterms:created>
  <dcterms:modified xsi:type="dcterms:W3CDTF">2021-05-27T13:01:01Z</dcterms:modified>
</cp:coreProperties>
</file>