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12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4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07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62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9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57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72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17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0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3CE3-8CCA-4C1C-94E3-F1389B51B9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5BD2-FFB5-4010-B23E-E90B7948F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82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2538E"/>
            </a:gs>
            <a:gs pos="51000">
              <a:srgbClr val="85C2FF">
                <a:lumMod val="71000"/>
              </a:srgbClr>
            </a:gs>
            <a:gs pos="77000">
              <a:srgbClr val="C4D6EB"/>
            </a:gs>
            <a:gs pos="100000">
              <a:srgbClr val="FFEBFA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網站漏洞分析與實務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4653136"/>
            <a:ext cx="5000600" cy="120168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報告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鄭勝峰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指導教授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曾龍</a:t>
            </a:r>
            <a:endParaRPr lang="zh-TW" altLang="en-US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0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42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8856" cy="1143000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網站的資安威脅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OWASP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TOP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OWASP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TOP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DVWA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測試平台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DVWA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實戰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:command 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DVWA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實戰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:SQLI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DVWA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實戰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:XSS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學習心得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010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3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9969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網站的資安威脅</a:t>
            </a:r>
            <a:endParaRPr lang="zh-TW" altLang="en-US" sz="3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2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網站的資安威脅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6366531"/>
            <a:ext cx="8229600" cy="4914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600" dirty="0" smtClean="0"/>
              <a:t>https://technews.tw/2020/12/15/trend-micro-2021-report/</a:t>
            </a:r>
            <a:endParaRPr lang="zh-TW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6752"/>
            <a:ext cx="5328592" cy="517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網站的資安威脅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6366531"/>
            <a:ext cx="8229600" cy="4914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600" dirty="0" smtClean="0"/>
              <a:t>https://news.ltn.com.tw/news/world/breakingnews/3388170</a:t>
            </a:r>
            <a:endParaRPr lang="zh-TW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88160"/>
            <a:ext cx="5502074" cy="499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1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網站的資安威脅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6366531"/>
            <a:ext cx="8229600" cy="4914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600" dirty="0" smtClean="0"/>
              <a:t>https://www.ithome.com.tw/news/141613</a:t>
            </a:r>
            <a:endParaRPr lang="zh-TW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6062242" cy="46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1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4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4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4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</Words>
  <Application>Microsoft Office PowerPoint</Application>
  <PresentationFormat>如螢幕大小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網站漏洞分析與實務</vt:lpstr>
      <vt:lpstr>Agenda</vt:lpstr>
      <vt:lpstr>PowerPoint 簡報</vt:lpstr>
      <vt:lpstr>網站的資安威脅</vt:lpstr>
      <vt:lpstr>網站的資安威脅</vt:lpstr>
      <vt:lpstr>網站的資安威脅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網站漏洞分析與實務</dc:title>
  <dc:creator>I3301</dc:creator>
  <cp:lastModifiedBy>I3301</cp:lastModifiedBy>
  <cp:revision>6</cp:revision>
  <dcterms:created xsi:type="dcterms:W3CDTF">2020-12-23T03:38:38Z</dcterms:created>
  <dcterms:modified xsi:type="dcterms:W3CDTF">2020-12-23T04:07:52Z</dcterms:modified>
</cp:coreProperties>
</file>