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0" r:id="rId8"/>
    <p:sldId id="259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2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7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76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7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8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85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0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4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18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6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1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A75A-39BD-4D94-96ED-E0D87D6B9684}" type="datetimeFigureOut">
              <a:rPr lang="zh-TW" altLang="en-US" smtClean="0"/>
              <a:t>2020/12/2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BA11-FA13-4675-BA48-DB5696458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34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</a:t>
            </a:r>
            <a:r>
              <a:rPr lang="zh-TW" altLang="en-US" dirty="0" smtClean="0"/>
              <a:t>安筆記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59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" y="0"/>
            <a:ext cx="757083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00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86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55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CVSS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24936" cy="473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4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4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52320" cy="675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94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7055321" cy="638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78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668344" cy="6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72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0" y="-22101"/>
            <a:ext cx="7612335" cy="68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89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99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97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998"/>
            <a:ext cx="7596336" cy="68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95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</Words>
  <Application>Microsoft Office PowerPoint</Application>
  <PresentationFormat>如螢幕大小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資安筆記</vt:lpstr>
      <vt:lpstr>CVSS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資安筆記</dc:title>
  <dc:creator>I3301</dc:creator>
  <cp:lastModifiedBy>I3301</cp:lastModifiedBy>
  <cp:revision>3</cp:revision>
  <dcterms:created xsi:type="dcterms:W3CDTF">2020-12-02T01:40:41Z</dcterms:created>
  <dcterms:modified xsi:type="dcterms:W3CDTF">2020-12-02T04:01:40Z</dcterms:modified>
</cp:coreProperties>
</file>