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3"/>
  </p:handout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5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CDCDC"/>
    <a:srgbClr val="F0F0F0"/>
    <a:srgbClr val="E6E6E6"/>
    <a:srgbClr val="C8C8C8"/>
    <a:srgbClr val="FFFFFF"/>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78" d="100"/>
          <a:sy n="78" d="100"/>
        </p:scale>
        <p:origin x="654" y="54"/>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handoutMaster" Target="handoutMasters/handoutMaster1.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fld>
            <a:endParaRPr lang="zh-CN" altLang="en-US" smtClean="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9E7B7F8-81FA-46DC-8926-8D6B124E54D6}" type="slidenum">
              <a:rPr lang="en-US" smtClean="0"/>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D65367F-0308-4477-A46D-E7643DA1BA4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040000"/>
          </a:xfrm>
        </p:spPr>
        <p:txBody>
          <a:bodyPr/>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0" i="0" u="none" strike="noStrike" kern="1200" cap="none" spc="600" normalizeH="0" baseline="0" noProof="1" dirty="0">
                <a:solidFill>
                  <a:schemeClr val="tx1"/>
                </a:solidFill>
                <a:effectLst>
                  <a:outerShdw blurRad="38100" dist="38100" dir="2700000" algn="tl">
                    <a:srgbClr val="000000">
                      <a:alpha val="43137"/>
                    </a:srgbClr>
                  </a:outerShdw>
                </a:effectLst>
                <a:uFillTx/>
                <a:latin typeface="+mj-lt"/>
                <a:ea typeface="+mj-ea"/>
                <a:cs typeface="+mj-cs"/>
                <a:sym typeface="+mn-ea"/>
              </a:defRPr>
            </a:lvl1pPr>
          </a:lstStyle>
          <a:p>
            <a:pPr lvl="0"/>
            <a:r>
              <a:rPr>
                <a:sym typeface="+mn-ea"/>
              </a:rPr>
              <a:t>单击此处编辑标题</a:t>
            </a:r>
            <a:endParaRPr>
              <a:sym typeface="+mn-e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b="0" u="none" strike="noStrike" kern="1200" cap="none" spc="300" normalizeH="0">
                <a:solidFill>
                  <a:schemeClr val="tx1"/>
                </a:solidFill>
                <a:effectLst>
                  <a:outerShdw blurRad="38100" dist="38100" dir="2700000" algn="tl">
                    <a:srgbClr val="000000">
                      <a:alpha val="43137"/>
                    </a:srgbClr>
                  </a:outerShdw>
                </a:effectLst>
                <a:uFillTx/>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mn-lt"/>
                <a:ea typeface="+mn-ea"/>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69930" y="1296000"/>
            <a:ext cx="5283242" cy="504000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4"/>
            </p:custDataLst>
          </p:nvPr>
        </p:nvSpPr>
        <p:spPr>
          <a:xfrm>
            <a:off x="6238877" y="1296000"/>
            <a:ext cx="5283242" cy="5040000"/>
          </a:xfrm>
        </p:spPr>
        <p:txBody>
          <a:bodyPr>
            <a:noAutofit/>
          </a:bodyPr>
          <a:lstStyle>
            <a:lvl1pPr>
              <a:defRPr sz="1600">
                <a:solidFill>
                  <a:schemeClr val="tx1">
                    <a:lumMod val="75000"/>
                    <a:lumOff val="25000"/>
                  </a:schemeClr>
                </a:solidFill>
              </a:defRPr>
            </a:lvl1pPr>
            <a:lvl2pPr>
              <a:defRPr sz="16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32000"/>
            <a:ext cx="10852237" cy="648000"/>
          </a:xfrm>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1296000"/>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solidFill>
                <a:uFillTx/>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789043"/>
            <a:ext cx="5283200"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1296000"/>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solidFill>
                <a:uFillTx/>
                <a:latin typeface="+mn-lt"/>
                <a:ea typeface="+mn-ea"/>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789043"/>
            <a:ext cx="5283242" cy="4552234"/>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ctr" anchorCtr="0">
            <a:noAutofit/>
          </a:bodyPr>
          <a:lstStyle>
            <a:lvl1pPr marL="0" marR="0" lvl="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69930" y="1296000"/>
            <a:ext cx="5283242" cy="5040000"/>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3"/>
            </p:custDataLst>
          </p:nvPr>
        </p:nvSpPr>
        <p:spPr>
          <a:xfrm>
            <a:off x="6238925" y="1296000"/>
            <a:ext cx="5283242" cy="50400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mj-lt"/>
                <a:ea typeface="+mj-ea"/>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solidFill>
                  <a:schemeClr val="tx1">
                    <a:lumMod val="75000"/>
                    <a:lumOff val="25000"/>
                  </a:schemeClr>
                </a:solidFill>
              </a:defRPr>
            </a:lvl1pPr>
            <a:lvl2pPr indent="0" eaLnBrk="1" fontAlgn="auto" latinLnBrk="0" hangingPunct="1">
              <a:defRPr>
                <a:solidFill>
                  <a:schemeClr val="tx1">
                    <a:lumMod val="75000"/>
                    <a:lumOff val="25000"/>
                  </a:schemeClr>
                </a:solidFill>
              </a:defRPr>
            </a:lvl2pPr>
            <a:lvl3pPr indent="0" eaLnBrk="1" fontAlgn="auto" latinLnBrk="0" hangingPunct="1">
              <a:defRPr>
                <a:solidFill>
                  <a:schemeClr val="tx1">
                    <a:lumMod val="75000"/>
                    <a:lumOff val="25000"/>
                  </a:schemeClr>
                </a:solidFill>
              </a:defRPr>
            </a:lvl3pPr>
            <a:lvl4pPr indent="0" eaLnBrk="1" fontAlgn="auto" latinLnBrk="0" hangingPunct="1">
              <a:defRPr>
                <a:solidFill>
                  <a:schemeClr val="tx1">
                    <a:lumMod val="75000"/>
                    <a:lumOff val="25000"/>
                  </a:schemeClr>
                </a:solidFill>
              </a:defRPr>
            </a:lvl4pPr>
            <a:lvl5pPr indent="0" eaLnBrk="1" fontAlgn="auto" latinLnBrk="0" hangingPunct="1">
              <a:defRPr>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1.xml"/><Relationship Id="rId16" Type="http://schemas.openxmlformats.org/officeDocument/2006/relationships/tags" Target="../tags/tag60.xml"/><Relationship Id="rId15" Type="http://schemas.openxmlformats.org/officeDocument/2006/relationships/tags" Target="../tags/tag59.xml"/><Relationship Id="rId14" Type="http://schemas.openxmlformats.org/officeDocument/2006/relationships/tags" Target="../tags/tag58.xml"/><Relationship Id="rId13" Type="http://schemas.openxmlformats.org/officeDocument/2006/relationships/tags" Target="../tags/tag57.xml"/><Relationship Id="rId12" Type="http://schemas.openxmlformats.org/officeDocument/2006/relationships/tags" Target="../tags/tag56.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CDCDC"/>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17"/>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tags" Target="../tags/tag62.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1.xml"/><Relationship Id="rId4" Type="http://schemas.openxmlformats.org/officeDocument/2006/relationships/image" Target="../media/image16.png"/><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4.xml"/><Relationship Id="rId5" Type="http://schemas.openxmlformats.org/officeDocument/2006/relationships/slideLayout" Target="../slideLayouts/slideLayout1.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image" Target="../media/image1.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image" Target="../media/image1.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6.xml"/><Relationship Id="rId2" Type="http://schemas.openxmlformats.org/officeDocument/2006/relationships/tags" Target="../tags/tag63.xml"/><Relationship Id="rId1" Type="http://schemas.openxmlformats.org/officeDocument/2006/relationships/image" Target="../media/image1.jpeg"/></Relationships>
</file>

<file path=ppt/slides/_rels/slide20.xml.rels><?xml version="1.0" encoding="UTF-8" standalone="yes"?>
<Relationships xmlns="http://schemas.openxmlformats.org/package/2006/relationships"><Relationship Id="rId6" Type="http://schemas.openxmlformats.org/officeDocument/2006/relationships/notesSlide" Target="../notesSlides/notesSlide20.xml"/><Relationship Id="rId5" Type="http://schemas.openxmlformats.org/officeDocument/2006/relationships/slideLayout" Target="../slideLayouts/slideLayout1.xml"/><Relationship Id="rId4" Type="http://schemas.openxmlformats.org/officeDocument/2006/relationships/image" Target="../media/image18.png"/><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image" Target="../media/image1.jpeg"/></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21.xml"/><Relationship Id="rId8" Type="http://schemas.openxmlformats.org/officeDocument/2006/relationships/slideLayout" Target="../slideLayouts/slideLayout1.xml"/><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image" Target="../media/image1.jpeg"/></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22.xml"/><Relationship Id="rId5" Type="http://schemas.openxmlformats.org/officeDocument/2006/relationships/slideLayout" Target="../slideLayouts/slideLayout1.xml"/><Relationship Id="rId4" Type="http://schemas.openxmlformats.org/officeDocument/2006/relationships/image" Target="../media/image28.png"/><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image" Target="../media/image21.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image" Target="../media/image21.png"/></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1.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28.xml.rels><?xml version="1.0" encoding="UTF-8" standalone="yes"?>
<Relationships xmlns="http://schemas.openxmlformats.org/package/2006/relationships"><Relationship Id="rId9" Type="http://schemas.openxmlformats.org/officeDocument/2006/relationships/notesSlide" Target="../notesSlides/notesSlide28.xml"/><Relationship Id="rId8" Type="http://schemas.openxmlformats.org/officeDocument/2006/relationships/slideLayout" Target="../slideLayouts/slideLayout1.xml"/><Relationship Id="rId7" Type="http://schemas.openxmlformats.org/officeDocument/2006/relationships/image" Target="../media/image30.jpeg"/><Relationship Id="rId6" Type="http://schemas.openxmlformats.org/officeDocument/2006/relationships/tags" Target="../tags/tag86.xml"/><Relationship Id="rId5" Type="http://schemas.openxmlformats.org/officeDocument/2006/relationships/image" Target="../media/image29.png"/><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image" Target="../media/image3.png"/><Relationship Id="rId1" Type="http://schemas.openxmlformats.org/officeDocument/2006/relationships/image" Target="../media/image1.jpeg"/></Relationships>
</file>

<file path=ppt/slides/_rels/slide29.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1.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tags" Target="../tags/tag64.xml"/><Relationship Id="rId2" Type="http://schemas.openxmlformats.org/officeDocument/2006/relationships/image" Target="../media/image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3" Type="http://schemas.openxmlformats.org/officeDocument/2006/relationships/notesSlide" Target="../notesSlides/notesSlide4.xml"/><Relationship Id="rId22" Type="http://schemas.openxmlformats.org/officeDocument/2006/relationships/slideLayout" Target="../slideLayouts/slideLayout1.xml"/><Relationship Id="rId21" Type="http://schemas.openxmlformats.org/officeDocument/2006/relationships/tags" Target="../tags/tag83.xml"/><Relationship Id="rId20" Type="http://schemas.openxmlformats.org/officeDocument/2006/relationships/tags" Target="../tags/tag82.xml"/><Relationship Id="rId2" Type="http://schemas.openxmlformats.org/officeDocument/2006/relationships/image" Target="../media/image3.png"/><Relationship Id="rId19" Type="http://schemas.openxmlformats.org/officeDocument/2006/relationships/tags" Target="../tags/tag81.xml"/><Relationship Id="rId18" Type="http://schemas.openxmlformats.org/officeDocument/2006/relationships/tags" Target="../tags/tag80.xml"/><Relationship Id="rId17" Type="http://schemas.openxmlformats.org/officeDocument/2006/relationships/tags" Target="../tags/tag79.xml"/><Relationship Id="rId16" Type="http://schemas.openxmlformats.org/officeDocument/2006/relationships/tags" Target="../tags/tag78.xml"/><Relationship Id="rId15" Type="http://schemas.openxmlformats.org/officeDocument/2006/relationships/tags" Target="../tags/tag77.xml"/><Relationship Id="rId14" Type="http://schemas.openxmlformats.org/officeDocument/2006/relationships/tags" Target="../tags/tag76.xml"/><Relationship Id="rId13" Type="http://schemas.openxmlformats.org/officeDocument/2006/relationships/tags" Target="../tags/tag75.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1.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0" y="0"/>
            <a:ext cx="12192000" cy="6858000"/>
          </a:xfrm>
          <a:prstGeom prst="rect">
            <a:avLst/>
          </a:prstGeom>
        </p:spPr>
      </p:pic>
      <p:sp>
        <p:nvSpPr>
          <p:cNvPr id="6" name="文本框 5"/>
          <p:cNvSpPr txBox="1"/>
          <p:nvPr/>
        </p:nvSpPr>
        <p:spPr>
          <a:xfrm flipH="1">
            <a:off x="4168374" y="2852131"/>
            <a:ext cx="7121818" cy="7683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zh-CN" altLang="en-US" sz="4400" spc="600">
                <a:solidFill>
                  <a:schemeClr val="tx1">
                    <a:lumMod val="75000"/>
                    <a:lumOff val="25000"/>
                  </a:schemeClr>
                </a:solidFill>
                <a:latin typeface="微软雅黑" panose="020B0503020204020204" charset="-122"/>
                <a:ea typeface="微软雅黑" panose="020B0503020204020204" charset="-122"/>
              </a:rPr>
              <a:t>作业批改系统</a:t>
            </a:r>
            <a:endParaRPr lang="zh-CN" altLang="en-US" sz="4400" spc="600">
              <a:solidFill>
                <a:schemeClr val="tx1">
                  <a:lumMod val="75000"/>
                  <a:lumOff val="25000"/>
                </a:schemeClr>
              </a:solidFill>
              <a:latin typeface="微软雅黑" panose="020B0503020204020204" charset="-122"/>
              <a:ea typeface="微软雅黑" panose="020B0503020204020204" charset="-122"/>
            </a:endParaRPr>
          </a:p>
        </p:txBody>
      </p:sp>
      <p:grpSp>
        <p:nvGrpSpPr>
          <p:cNvPr id="7" name="组合 6"/>
          <p:cNvGrpSpPr/>
          <p:nvPr/>
        </p:nvGrpSpPr>
        <p:grpSpPr>
          <a:xfrm flipH="1">
            <a:off x="8176035" y="4225286"/>
            <a:ext cx="3006841" cy="306704"/>
            <a:chOff x="5383378" y="4422055"/>
            <a:chExt cx="3006841" cy="306704"/>
          </a:xfrm>
        </p:grpSpPr>
        <p:sp>
          <p:nvSpPr>
            <p:cNvPr id="8" name="文本框 6"/>
            <p:cNvSpPr txBox="1"/>
            <p:nvPr/>
          </p:nvSpPr>
          <p:spPr>
            <a:xfrm>
              <a:off x="5383378" y="4422055"/>
              <a:ext cx="1503420" cy="306704"/>
            </a:xfrm>
            <a:prstGeom prst="roundRect">
              <a:avLst>
                <a:gd name="adj" fmla="val 0"/>
              </a:avLst>
            </a:prstGeom>
            <a:noFill/>
            <a:ln>
              <a:solidFill>
                <a:schemeClr val="tx1">
                  <a:lumMod val="75000"/>
                  <a:lumOff val="25000"/>
                </a:schemeClr>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1400">
                  <a:solidFill>
                    <a:srgbClr val="404040"/>
                  </a:solidFill>
                  <a:latin typeface="微软雅黑" panose="020B0503020204020204" charset="-122"/>
                  <a:ea typeface="微软雅黑" panose="020B0503020204020204" charset="-122"/>
                </a:rPr>
                <a:t>2019.7.3</a:t>
              </a:r>
              <a:endParaRPr lang="en-US" altLang="zh-CN" sz="1400">
                <a:solidFill>
                  <a:srgbClr val="404040"/>
                </a:solidFill>
                <a:latin typeface="微软雅黑" panose="020B0503020204020204" charset="-122"/>
                <a:ea typeface="微软雅黑" panose="020B0503020204020204" charset="-122"/>
              </a:endParaRPr>
            </a:p>
          </p:txBody>
        </p:sp>
        <p:sp>
          <p:nvSpPr>
            <p:cNvPr id="9" name="文本框 7"/>
            <p:cNvSpPr txBox="1"/>
            <p:nvPr/>
          </p:nvSpPr>
          <p:spPr>
            <a:xfrm>
              <a:off x="6886798" y="4422055"/>
              <a:ext cx="1503421" cy="306704"/>
            </a:xfrm>
            <a:prstGeom prst="roundRect">
              <a:avLst>
                <a:gd name="adj" fmla="val 0"/>
              </a:avLst>
            </a:prstGeom>
            <a:solidFill>
              <a:srgbClr val="404040"/>
            </a:solidFill>
            <a:ln>
              <a:solidFill>
                <a:schemeClr val="tx1">
                  <a:lumMod val="75000"/>
                  <a:lumOff val="25000"/>
                </a:schemeClr>
              </a:solidFill>
            </a:ln>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dist"/>
              <a:r>
                <a:rPr lang="en-US" altLang="zh-CN" sz="1400">
                  <a:solidFill>
                    <a:schemeClr val="bg1"/>
                  </a:solidFill>
                  <a:latin typeface="微软雅黑" panose="020B0503020204020204" charset="-122"/>
                  <a:ea typeface="微软雅黑" panose="020B0503020204020204" charset="-122"/>
                </a:rPr>
                <a:t>6A</a:t>
              </a:r>
              <a:r>
                <a:rPr lang="zh-CN" altLang="en-US" sz="1400">
                  <a:solidFill>
                    <a:schemeClr val="bg1"/>
                  </a:solidFill>
                  <a:latin typeface="微软雅黑" panose="020B0503020204020204" charset="-122"/>
                  <a:ea typeface="微软雅黑" panose="020B0503020204020204" charset="-122"/>
                </a:rPr>
                <a:t>团队</a:t>
              </a:r>
              <a:endParaRPr lang="zh-CN" altLang="en-US" sz="1400">
                <a:solidFill>
                  <a:schemeClr val="bg1"/>
                </a:solidFill>
                <a:latin typeface="微软雅黑" panose="020B0503020204020204" charset="-122"/>
                <a:ea typeface="微软雅黑" panose="020B0503020204020204" charset="-122"/>
              </a:endParaRPr>
            </a:p>
          </p:txBody>
        </p:sp>
      </p:grpSp>
      <p:sp>
        <p:nvSpPr>
          <p:cNvPr id="10" name="文本框 9"/>
          <p:cNvSpPr txBox="1"/>
          <p:nvPr/>
        </p:nvSpPr>
        <p:spPr>
          <a:xfrm flipH="1">
            <a:off x="4962779" y="1975857"/>
            <a:ext cx="6357258" cy="70788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zh-CN" sz="4000" b="1">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rPr>
              <a:t>WORK REPORT</a:t>
            </a:r>
            <a:endParaRPr lang="zh-CN" altLang="en-US" sz="4000" b="1">
              <a:solidFill>
                <a:schemeClr val="tx1">
                  <a:lumMod val="75000"/>
                  <a:lumOff val="25000"/>
                </a:schemeClr>
              </a:solidFill>
              <a:latin typeface="Arial" panose="020B0604020202020204" pitchFamily="34" charset="0"/>
              <a:ea typeface="微软雅黑" panose="020B0503020204020204" charset="-122"/>
              <a:cs typeface="Arial" panose="020B0604020202020204" pitchFamily="34" charset="0"/>
            </a:endParaRPr>
          </a:p>
        </p:txBody>
      </p:sp>
      <p:cxnSp>
        <p:nvCxnSpPr>
          <p:cNvPr id="11" name="直接连接符 10"/>
          <p:cNvCxnSpPr/>
          <p:nvPr/>
        </p:nvCxnSpPr>
        <p:spPr>
          <a:xfrm flipH="1">
            <a:off x="10133549" y="2749898"/>
            <a:ext cx="1018848" cy="0"/>
          </a:xfrm>
          <a:prstGeom prst="line">
            <a:avLst/>
          </a:prstGeom>
          <a:ln w="38100" cap="rnd">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20" name="图片 19" descr="5a2c4b5d78b1e1.6484248915128523174944"/>
          <p:cNvPicPr>
            <a:picLocks noChangeAspect="1"/>
          </p:cNvPicPr>
          <p:nvPr/>
        </p:nvPicPr>
        <p:blipFill>
          <a:blip r:embed="rId2"/>
          <a:stretch>
            <a:fillRect/>
          </a:stretch>
        </p:blipFill>
        <p:spPr>
          <a:xfrm>
            <a:off x="384810" y="1540510"/>
            <a:ext cx="4693920" cy="3776980"/>
          </a:xfrm>
          <a:prstGeom prst="rect">
            <a:avLst/>
          </a:prstGeom>
        </p:spPr>
      </p:pic>
    </p:spTree>
    <p:custDataLst>
      <p:tags r:id="rId3"/>
    </p:custDataLst>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500"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anim calcmode="lin" valueType="num">
                                      <p:cBhvr>
                                        <p:cTn id="8" dur="500" fill="hold"/>
                                        <p:tgtEl>
                                          <p:spTgt spid="10"/>
                                        </p:tgtEl>
                                        <p:attrNameLst>
                                          <p:attrName>ppt_x</p:attrName>
                                        </p:attrNameLst>
                                      </p:cBhvr>
                                      <p:tavLst>
                                        <p:tav tm="0">
                                          <p:val>
                                            <p:strVal val="#ppt_x"/>
                                          </p:val>
                                        </p:tav>
                                        <p:tav tm="100000">
                                          <p:val>
                                            <p:strVal val="#ppt_x"/>
                                          </p:val>
                                        </p:tav>
                                      </p:tavLst>
                                    </p:anim>
                                    <p:anim calcmode="lin" valueType="num">
                                      <p:cBhvr>
                                        <p:cTn id="9" dur="5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2" presetClass="entr" presetSubtype="8" fill="hold"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left)">
                                      <p:cBhvr>
                                        <p:cTn id="13" dur="500"/>
                                        <p:tgtEl>
                                          <p:spTgt spid="11"/>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500"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0" y="0"/>
            <a:ext cx="12192000" cy="6858000"/>
          </a:xfrm>
          <a:prstGeom prst="rect">
            <a:avLst/>
          </a:prstGeom>
        </p:spPr>
      </p:pic>
      <p:sp>
        <p:nvSpPr>
          <p:cNvPr id="20" name="矩形 19"/>
          <p:cNvSpPr/>
          <p:nvPr/>
        </p:nvSpPr>
        <p:spPr>
          <a:xfrm>
            <a:off x="1461799" y="179435"/>
            <a:ext cx="995680" cy="953135"/>
          </a:xfrm>
          <a:prstGeom prst="rect">
            <a:avLst/>
          </a:prstGeom>
        </p:spPr>
        <p:txBody>
          <a:bodyPr wrap="none">
            <a:spAutoFit/>
          </a:bodyPr>
          <a:lstStyle/>
          <a:p>
            <a:pPr algn="ctr">
              <a:lnSpc>
                <a:spcPct val="175000"/>
              </a:lnSpc>
            </a:pPr>
            <a:r>
              <a:rPr lang="zh-CN" altLang="en-US" sz="3200" dirty="0">
                <a:solidFill>
                  <a:schemeClr val="tx1">
                    <a:lumMod val="75000"/>
                    <a:lumOff val="25000"/>
                  </a:schemeClr>
                </a:solidFill>
                <a:latin typeface="楷体" panose="02010609060101010101" charset="-122"/>
                <a:ea typeface="楷体" panose="02010609060101010101" charset="-122"/>
              </a:rPr>
              <a:t>设计</a:t>
            </a:r>
            <a:endParaRPr lang="zh-CN" altLang="en-US" sz="3200" dirty="0">
              <a:solidFill>
                <a:schemeClr val="tx1">
                  <a:lumMod val="75000"/>
                  <a:lumOff val="25000"/>
                </a:schemeClr>
              </a:solidFill>
              <a:latin typeface="楷体" panose="02010609060101010101" charset="-122"/>
              <a:ea typeface="楷体" panose="02010609060101010101" charset="-122"/>
            </a:endParaRPr>
          </a:p>
        </p:txBody>
      </p:sp>
      <p:pic>
        <p:nvPicPr>
          <p:cNvPr id="3" name="图片 2" descr="5a2f04ed54fe92.0900662515130308933481"/>
          <p:cNvPicPr>
            <a:picLocks noChangeAspect="1"/>
          </p:cNvPicPr>
          <p:nvPr/>
        </p:nvPicPr>
        <p:blipFill>
          <a:blip r:embed="rId2"/>
          <a:stretch>
            <a:fillRect/>
          </a:stretch>
        </p:blipFill>
        <p:spPr>
          <a:xfrm>
            <a:off x="299085" y="179705"/>
            <a:ext cx="847090" cy="847090"/>
          </a:xfrm>
          <a:prstGeom prst="rect">
            <a:avLst/>
          </a:prstGeom>
        </p:spPr>
      </p:pic>
      <p:sp>
        <p:nvSpPr>
          <p:cNvPr id="4" name="文本框 3"/>
          <p:cNvSpPr txBox="1"/>
          <p:nvPr/>
        </p:nvSpPr>
        <p:spPr>
          <a:xfrm>
            <a:off x="1146175" y="1532255"/>
            <a:ext cx="8994140" cy="1198880"/>
          </a:xfrm>
          <a:prstGeom prst="rect">
            <a:avLst/>
          </a:prstGeom>
          <a:noFill/>
        </p:spPr>
        <p:txBody>
          <a:bodyPr wrap="square" rtlCol="0">
            <a:spAutoFit/>
          </a:bodyPr>
          <a:lstStyle/>
          <a:p>
            <a:endParaRPr lang="zh-CN" altLang="en-US"/>
          </a:p>
          <a:p>
            <a:endParaRPr lang="zh-CN" altLang="en-US"/>
          </a:p>
          <a:p>
            <a:endParaRPr lang="zh-CN" altLang="en-US"/>
          </a:p>
          <a:p>
            <a:endParaRPr lang="zh-CN" altLang="en-US"/>
          </a:p>
        </p:txBody>
      </p:sp>
      <p:sp>
        <p:nvSpPr>
          <p:cNvPr id="5" name="文本框 4"/>
          <p:cNvSpPr txBox="1"/>
          <p:nvPr/>
        </p:nvSpPr>
        <p:spPr>
          <a:xfrm>
            <a:off x="203200" y="1367155"/>
            <a:ext cx="8652510" cy="6216015"/>
          </a:xfrm>
          <a:prstGeom prst="rect">
            <a:avLst/>
          </a:prstGeom>
          <a:noFill/>
        </p:spPr>
        <p:txBody>
          <a:bodyPr wrap="square" rtlCol="0">
            <a:spAutoFit/>
          </a:bodyPr>
          <a:lstStyle/>
          <a:p>
            <a:r>
              <a:rPr lang="zh-CN" altLang="en-US" sz="2800" dirty="0">
                <a:latin typeface="楷体" panose="02010609060101010101" charset="-122"/>
                <a:ea typeface="楷体" panose="02010609060101010101" charset="-122"/>
                <a:cs typeface="楷体" panose="02010609060101010101" charset="-122"/>
              </a:rPr>
              <a:t>概要设计</a:t>
            </a:r>
            <a:r>
              <a:rPr lang="en-US" altLang="zh-CN" sz="2800" dirty="0">
                <a:latin typeface="楷体" panose="02010609060101010101" charset="-122"/>
                <a:ea typeface="楷体" panose="02010609060101010101" charset="-122"/>
                <a:cs typeface="楷体" panose="02010609060101010101" charset="-122"/>
              </a:rPr>
              <a:t>----</a:t>
            </a:r>
            <a:r>
              <a:rPr lang="en-US" altLang="zh-CN" dirty="0" err="1">
                <a:latin typeface="楷体" panose="02010609060101010101" charset="-122"/>
                <a:ea typeface="楷体" panose="02010609060101010101" charset="-122"/>
                <a:cs typeface="楷体" panose="02010609060101010101" charset="-122"/>
              </a:rPr>
              <a:t>产生软件概要设计说明书，说明系统模块划分、选择的技术路线等，整体说明软件的实现思路。并且需要指出关键技术难点等</a:t>
            </a:r>
            <a:r>
              <a:rPr lang="en-US" altLang="zh-CN" dirty="0">
                <a:latin typeface="楷体" panose="02010609060101010101" charset="-122"/>
                <a:ea typeface="楷体" panose="02010609060101010101" charset="-122"/>
                <a:cs typeface="楷体" panose="02010609060101010101" charset="-122"/>
              </a:rPr>
              <a:t>。</a:t>
            </a:r>
            <a:r>
              <a:rPr lang="en-US" altLang="zh-CN" sz="2800" dirty="0">
                <a:latin typeface="楷体" panose="02010609060101010101" charset="-122"/>
                <a:ea typeface="楷体" panose="02010609060101010101" charset="-122"/>
                <a:cs typeface="楷体" panose="02010609060101010101" charset="-122"/>
              </a:rPr>
              <a:t>   </a:t>
            </a:r>
            <a:endParaRPr lang="en-US" altLang="zh-CN" sz="2800" dirty="0">
              <a:latin typeface="楷体" panose="02010609060101010101" charset="-122"/>
              <a:ea typeface="楷体" panose="02010609060101010101" charset="-122"/>
              <a:cs typeface="楷体" panose="02010609060101010101" charset="-122"/>
            </a:endParaRPr>
          </a:p>
          <a:p>
            <a:endParaRPr lang="zh-CN" altLang="en-US" dirty="0">
              <a:latin typeface="楷体" panose="02010609060101010101" charset="-122"/>
              <a:ea typeface="楷体" panose="02010609060101010101" charset="-122"/>
              <a:cs typeface="楷体" panose="02010609060101010101" charset="-122"/>
            </a:endParaRPr>
          </a:p>
          <a:p>
            <a:r>
              <a:rPr lang="zh-CN" altLang="en-US" dirty="0">
                <a:latin typeface="楷体" panose="02010609060101010101" charset="-122"/>
                <a:ea typeface="楷体" panose="02010609060101010101" charset="-122"/>
                <a:cs typeface="楷体" panose="02010609060101010101" charset="-122"/>
              </a:rPr>
              <a:t>体系结构设计：</a:t>
            </a:r>
            <a:r>
              <a:rPr lang="en-US" altLang="zh-CN" dirty="0">
                <a:latin typeface="楷体" panose="02010609060101010101" charset="-122"/>
                <a:ea typeface="楷体" panose="02010609060101010101" charset="-122"/>
                <a:cs typeface="楷体" panose="02010609060101010101" charset="-122"/>
              </a:rPr>
              <a:t>MVC</a:t>
            </a:r>
            <a:r>
              <a:rPr lang="zh-CN" altLang="en-US" dirty="0">
                <a:latin typeface="楷体" panose="02010609060101010101" charset="-122"/>
                <a:ea typeface="楷体" panose="02010609060101010101" charset="-122"/>
                <a:cs typeface="楷体" panose="02010609060101010101" charset="-122"/>
              </a:rPr>
              <a:t>模型</a:t>
            </a:r>
            <a:endParaRPr lang="zh-CN" altLang="en-US" dirty="0">
              <a:latin typeface="楷体" panose="02010609060101010101" charset="-122"/>
              <a:ea typeface="楷体" panose="02010609060101010101" charset="-122"/>
              <a:cs typeface="楷体" panose="02010609060101010101" charset="-122"/>
            </a:endParaRPr>
          </a:p>
          <a:p>
            <a:r>
              <a:rPr lang="zh-CN" altLang="en-US" dirty="0">
                <a:latin typeface="楷体" panose="02010609060101010101" charset="-122"/>
                <a:ea typeface="楷体" panose="02010609060101010101" charset="-122"/>
                <a:cs typeface="楷体" panose="02010609060101010101" charset="-122"/>
              </a:rPr>
              <a:t>模型(model)－视图(view)－控制器(controller)</a:t>
            </a:r>
            <a:endParaRPr lang="zh-CN" altLang="en-US" dirty="0">
              <a:latin typeface="楷体" panose="02010609060101010101" charset="-122"/>
              <a:ea typeface="楷体" panose="02010609060101010101" charset="-122"/>
              <a:cs typeface="楷体" panose="02010609060101010101" charset="-122"/>
            </a:endParaRPr>
          </a:p>
          <a:p>
            <a:endParaRPr lang="zh-CN" altLang="en-US" dirty="0">
              <a:latin typeface="楷体" panose="02010609060101010101" charset="-122"/>
              <a:ea typeface="楷体" panose="02010609060101010101" charset="-122"/>
              <a:cs typeface="楷体" panose="02010609060101010101" charset="-122"/>
            </a:endParaRPr>
          </a:p>
          <a:p>
            <a:r>
              <a:rPr lang="zh-CN" altLang="en-US" dirty="0">
                <a:latin typeface="楷体" panose="02010609060101010101" charset="-122"/>
                <a:ea typeface="楷体" panose="02010609060101010101" charset="-122"/>
                <a:cs typeface="楷体" panose="02010609060101010101" charset="-122"/>
              </a:rPr>
              <a:t>Model：据系统内部状态和改变系统状态动作分类出业务处理对象和业务实体对象两大模块, 其中业务处理对象主要是由基础类派生的子类, 封装了处理逻辑.系统通过调用业务逻辑模型, 完成传送响应到相对应的视图模板.业务实体对象通过定义属性来描述用户的表单数据.数据模型包括数据和负责执行操作数据的业务规则 (数据的监控者) 。</a:t>
            </a:r>
            <a:endParaRPr lang="zh-CN" altLang="en-US" dirty="0">
              <a:latin typeface="楷体" panose="02010609060101010101" charset="-122"/>
              <a:ea typeface="楷体" panose="02010609060101010101" charset="-122"/>
              <a:cs typeface="楷体" panose="02010609060101010101" charset="-122"/>
            </a:endParaRPr>
          </a:p>
          <a:p>
            <a:r>
              <a:rPr lang="zh-CN" altLang="en-US" dirty="0">
                <a:latin typeface="楷体" panose="02010609060101010101" charset="-122"/>
                <a:ea typeface="楷体" panose="02010609060101010101" charset="-122"/>
                <a:cs typeface="楷体" panose="02010609060101010101" charset="-122"/>
              </a:rPr>
              <a:t>View：负责格式化数据并把它们呈现给用户，包括数据展示、用户交互、数据验证、页面设计等功能。说白了就是离用户最近的、展示给人们看的，比如HTML或者JSP页面。</a:t>
            </a:r>
            <a:endParaRPr lang="zh-CN" altLang="en-US" dirty="0">
              <a:latin typeface="楷体" panose="02010609060101010101" charset="-122"/>
              <a:ea typeface="楷体" panose="02010609060101010101" charset="-122"/>
              <a:cs typeface="楷体" panose="02010609060101010101" charset="-122"/>
            </a:endParaRPr>
          </a:p>
          <a:p>
            <a:r>
              <a:rPr lang="zh-CN" altLang="en-US" dirty="0">
                <a:latin typeface="楷体" panose="02010609060101010101" charset="-122"/>
                <a:ea typeface="楷体" panose="02010609060101010101" charset="-122"/>
                <a:cs typeface="楷体" panose="02010609060101010101" charset="-122"/>
              </a:rPr>
              <a:t>Controller：负责接收并转发请求，对请求处理之后拿到响应结果，指派要使用的视图（类似于指定Servlet跳转到不同的页面进行展示），将响应结果返回给客户端。对应的组件一般是Servlet，很少用JSP页面直接处理其他页面过来的请求。</a:t>
            </a:r>
            <a:endParaRPr lang="zh-CN" altLang="en-US" dirty="0"/>
          </a:p>
          <a:p>
            <a:endParaRPr lang="zh-CN" altLang="en-US" dirty="0"/>
          </a:p>
          <a:p>
            <a:endParaRPr lang="zh-CN" altLang="en-US" dirty="0"/>
          </a:p>
          <a:p>
            <a:endParaRPr lang="zh-CN" altLang="en-US" dirty="0"/>
          </a:p>
          <a:p>
            <a:endParaRPr lang="zh-CN" altLang="en-US" dirty="0"/>
          </a:p>
        </p:txBody>
      </p:sp>
      <p:pic>
        <p:nvPicPr>
          <p:cNvPr id="6" name="图片 3"/>
          <p:cNvPicPr>
            <a:picLocks noChangeAspect="1"/>
          </p:cNvPicPr>
          <p:nvPr/>
        </p:nvPicPr>
        <p:blipFill>
          <a:blip r:embed="rId3"/>
          <a:stretch>
            <a:fillRect/>
          </a:stretch>
        </p:blipFill>
        <p:spPr>
          <a:xfrm>
            <a:off x="8783638" y="1876108"/>
            <a:ext cx="3408045" cy="24961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0" y="0"/>
            <a:ext cx="12192000" cy="6858000"/>
          </a:xfrm>
          <a:prstGeom prst="rect">
            <a:avLst/>
          </a:prstGeom>
        </p:spPr>
      </p:pic>
      <p:pic>
        <p:nvPicPr>
          <p:cNvPr id="3" name="图片 2" descr="5a2f04ed54fe92.0900662515130308933481"/>
          <p:cNvPicPr>
            <a:picLocks noChangeAspect="1"/>
          </p:cNvPicPr>
          <p:nvPr/>
        </p:nvPicPr>
        <p:blipFill>
          <a:blip r:embed="rId2"/>
          <a:stretch>
            <a:fillRect/>
          </a:stretch>
        </p:blipFill>
        <p:spPr>
          <a:xfrm>
            <a:off x="299085" y="179705"/>
            <a:ext cx="847090" cy="847090"/>
          </a:xfrm>
          <a:prstGeom prst="rect">
            <a:avLst/>
          </a:prstGeom>
        </p:spPr>
      </p:pic>
      <p:sp>
        <p:nvSpPr>
          <p:cNvPr id="4" name="文本框 3"/>
          <p:cNvSpPr txBox="1"/>
          <p:nvPr/>
        </p:nvSpPr>
        <p:spPr>
          <a:xfrm>
            <a:off x="1146175" y="382270"/>
            <a:ext cx="9567545" cy="1076325"/>
          </a:xfrm>
          <a:prstGeom prst="rect">
            <a:avLst/>
          </a:prstGeom>
          <a:noFill/>
        </p:spPr>
        <p:txBody>
          <a:bodyPr wrap="square" rtlCol="0">
            <a:spAutoFit/>
          </a:bodyPr>
          <a:lstStyle/>
          <a:p>
            <a:r>
              <a:rPr lang="zh-CN" altLang="en-US" sz="2800" dirty="0">
                <a:latin typeface="楷体" panose="02010609060101010101" charset="-122"/>
                <a:ea typeface="楷体" panose="02010609060101010101" charset="-122"/>
                <a:cs typeface="楷体" panose="02010609060101010101" charset="-122"/>
                <a:sym typeface="+mn-ea"/>
              </a:rPr>
              <a:t>概要设计</a:t>
            </a:r>
            <a:endParaRPr lang="zh-CN" altLang="en-US" sz="2800" dirty="0">
              <a:latin typeface="楷体" panose="02010609060101010101" charset="-122"/>
              <a:ea typeface="楷体" panose="02010609060101010101" charset="-122"/>
              <a:cs typeface="楷体" panose="02010609060101010101" charset="-122"/>
              <a:sym typeface="+mn-ea"/>
            </a:endParaRPr>
          </a:p>
          <a:p>
            <a:endParaRPr lang="zh-CN" altLang="en-US" dirty="0"/>
          </a:p>
          <a:p>
            <a:endParaRPr lang="zh-CN" altLang="en-US" dirty="0"/>
          </a:p>
        </p:txBody>
      </p:sp>
      <p:sp>
        <p:nvSpPr>
          <p:cNvPr id="17" name="文本框 16"/>
          <p:cNvSpPr txBox="1"/>
          <p:nvPr/>
        </p:nvSpPr>
        <p:spPr>
          <a:xfrm>
            <a:off x="998220" y="1026795"/>
            <a:ext cx="10367010" cy="2306955"/>
          </a:xfrm>
          <a:prstGeom prst="rect">
            <a:avLst/>
          </a:prstGeom>
          <a:noFill/>
        </p:spPr>
        <p:txBody>
          <a:bodyPr wrap="square" rtlCol="0">
            <a:spAutoFit/>
          </a:bodyPr>
          <a:lstStyle/>
          <a:p>
            <a:r>
              <a:rPr lang="zh-CN" altLang="en-US">
                <a:latin typeface="楷体" panose="02010609060101010101" charset="-122"/>
                <a:ea typeface="楷体" panose="02010609060101010101" charset="-122"/>
                <a:cs typeface="楷体" panose="02010609060101010101" charset="-122"/>
                <a:sym typeface="+mn-ea"/>
              </a:rPr>
              <a:t>分析作业批改系统系统的基本流程，以及系统的结构，然后将系统依照功能的不同模块化，尔后分析每个模块的整个操作流程，对模块进行接口设计。</a:t>
            </a:r>
            <a:endParaRPr lang="zh-CN" altLang="en-US">
              <a:latin typeface="楷体" panose="02010609060101010101" charset="-122"/>
              <a:ea typeface="楷体" panose="02010609060101010101" charset="-122"/>
              <a:cs typeface="楷体" panose="02010609060101010101" charset="-122"/>
              <a:sym typeface="+mn-ea"/>
            </a:endParaRPr>
          </a:p>
          <a:p>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sym typeface="+mn-ea"/>
              </a:rPr>
              <a:t>功能模块设计：教师端子系统、学生端子系统</a:t>
            </a:r>
            <a:endParaRPr lang="zh-CN" altLang="en-US">
              <a:latin typeface="楷体" panose="02010609060101010101" charset="-122"/>
              <a:ea typeface="楷体" panose="02010609060101010101" charset="-122"/>
              <a:sym typeface="+mn-ea"/>
            </a:endParaRPr>
          </a:p>
          <a:p>
            <a:endParaRPr lang="zh-CN" altLang="en-US">
              <a:latin typeface="楷体" panose="02010609060101010101" charset="-122"/>
              <a:ea typeface="楷体" panose="02010609060101010101" charset="-122"/>
              <a:sym typeface="+mn-ea"/>
            </a:endParaRPr>
          </a:p>
          <a:p>
            <a:r>
              <a:rPr lang="zh-CN" altLang="en-US">
                <a:latin typeface="楷体" panose="02010609060101010101" charset="-122"/>
                <a:ea typeface="楷体" panose="02010609060101010101" charset="-122"/>
              </a:rPr>
              <a:t>用流程图具体分析下述操作学生写作业操作、提交作业、查询成绩、教师增加题目、作业发布、作业发布、学生</a:t>
            </a:r>
            <a:r>
              <a:rPr lang="zh-CN" altLang="en-US">
                <a:latin typeface="楷体" panose="02010609060101010101" charset="-122"/>
                <a:ea typeface="楷体" panose="02010609060101010101" charset="-122"/>
                <a:sym typeface="+mn-ea"/>
              </a:rPr>
              <a:t>成绩查询。举学生写作业、教师批改流程两个为代表例子分析</a:t>
            </a:r>
            <a:endParaRPr lang="zh-CN" altLang="en-US">
              <a:latin typeface="楷体" panose="02010609060101010101" charset="-122"/>
              <a:ea typeface="楷体" panose="02010609060101010101" charset="-122"/>
            </a:endParaRPr>
          </a:p>
          <a:p>
            <a:endParaRPr lang="zh-CN" altLang="en-US">
              <a:latin typeface="楷体" panose="02010609060101010101" charset="-122"/>
              <a:ea typeface="楷体" panose="02010609060101010101" charset="-122"/>
            </a:endParaRPr>
          </a:p>
        </p:txBody>
      </p:sp>
      <p:pic>
        <p:nvPicPr>
          <p:cNvPr id="19" name="图片 13"/>
          <p:cNvPicPr>
            <a:picLocks noChangeAspect="1"/>
          </p:cNvPicPr>
          <p:nvPr/>
        </p:nvPicPr>
        <p:blipFill>
          <a:blip r:embed="rId3"/>
          <a:stretch>
            <a:fillRect/>
          </a:stretch>
        </p:blipFill>
        <p:spPr>
          <a:xfrm>
            <a:off x="6344920" y="3333750"/>
            <a:ext cx="5274310" cy="2170430"/>
          </a:xfrm>
          <a:prstGeom prst="rect">
            <a:avLst/>
          </a:prstGeom>
        </p:spPr>
      </p:pic>
      <p:sp>
        <p:nvSpPr>
          <p:cNvPr id="21" name="文本框 20"/>
          <p:cNvSpPr txBox="1"/>
          <p:nvPr/>
        </p:nvSpPr>
        <p:spPr>
          <a:xfrm>
            <a:off x="7570470" y="5880735"/>
            <a:ext cx="2544445" cy="368300"/>
          </a:xfrm>
          <a:prstGeom prst="rect">
            <a:avLst/>
          </a:prstGeom>
          <a:noFill/>
        </p:spPr>
        <p:txBody>
          <a:bodyPr wrap="square" rtlCol="0">
            <a:spAutoFit/>
          </a:bodyPr>
          <a:lstStyle/>
          <a:p>
            <a:r>
              <a:rPr lang="zh-CN" altLang="en-US">
                <a:latin typeface="楷体" panose="02010609060101010101" charset="-122"/>
                <a:ea typeface="楷体" panose="02010609060101010101" charset="-122"/>
              </a:rPr>
              <a:t>教师作业批改时序图</a:t>
            </a:r>
            <a:endParaRPr lang="zh-CN" altLang="en-US">
              <a:latin typeface="楷体" panose="02010609060101010101" charset="-122"/>
              <a:ea typeface="楷体" panose="02010609060101010101" charset="-122"/>
            </a:endParaRPr>
          </a:p>
        </p:txBody>
      </p:sp>
      <p:sp>
        <p:nvSpPr>
          <p:cNvPr id="22" name="文本框 21"/>
          <p:cNvSpPr txBox="1"/>
          <p:nvPr/>
        </p:nvSpPr>
        <p:spPr>
          <a:xfrm>
            <a:off x="1709420" y="5880735"/>
            <a:ext cx="2263140" cy="368300"/>
          </a:xfrm>
          <a:prstGeom prst="rect">
            <a:avLst/>
          </a:prstGeom>
          <a:noFill/>
        </p:spPr>
        <p:txBody>
          <a:bodyPr wrap="square" rtlCol="0">
            <a:spAutoFit/>
          </a:bodyPr>
          <a:lstStyle/>
          <a:p>
            <a:r>
              <a:rPr lang="zh-CN" altLang="en-US">
                <a:latin typeface="楷体" panose="02010609060101010101" charset="-122"/>
                <a:ea typeface="楷体" panose="02010609060101010101" charset="-122"/>
              </a:rPr>
              <a:t>学生提交作业时序图</a:t>
            </a:r>
            <a:endParaRPr lang="zh-CN" altLang="en-US">
              <a:latin typeface="楷体" panose="02010609060101010101" charset="-122"/>
              <a:ea typeface="楷体" panose="02010609060101010101" charset="-122"/>
            </a:endParaRPr>
          </a:p>
        </p:txBody>
      </p:sp>
      <p:pic>
        <p:nvPicPr>
          <p:cNvPr id="5" name="图片 4" descr="1%%HNPTE8GTDJFOKPYMP5WX"/>
          <p:cNvPicPr>
            <a:picLocks noChangeAspect="1"/>
          </p:cNvPicPr>
          <p:nvPr/>
        </p:nvPicPr>
        <p:blipFill>
          <a:blip r:embed="rId4"/>
          <a:stretch>
            <a:fillRect/>
          </a:stretch>
        </p:blipFill>
        <p:spPr>
          <a:xfrm>
            <a:off x="867410" y="3333750"/>
            <a:ext cx="5278120" cy="23755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0" y="0"/>
            <a:ext cx="12192000" cy="6858000"/>
          </a:xfrm>
          <a:prstGeom prst="rect">
            <a:avLst/>
          </a:prstGeom>
        </p:spPr>
      </p:pic>
      <p:pic>
        <p:nvPicPr>
          <p:cNvPr id="3" name="图片 2" descr="5a2f04ed54fe92.0900662515130308933481"/>
          <p:cNvPicPr>
            <a:picLocks noChangeAspect="1"/>
          </p:cNvPicPr>
          <p:nvPr/>
        </p:nvPicPr>
        <p:blipFill>
          <a:blip r:embed="rId2"/>
          <a:stretch>
            <a:fillRect/>
          </a:stretch>
        </p:blipFill>
        <p:spPr>
          <a:xfrm>
            <a:off x="299085" y="179705"/>
            <a:ext cx="847090" cy="847090"/>
          </a:xfrm>
          <a:prstGeom prst="rect">
            <a:avLst/>
          </a:prstGeom>
        </p:spPr>
      </p:pic>
      <p:sp>
        <p:nvSpPr>
          <p:cNvPr id="4" name="文本框 3"/>
          <p:cNvSpPr txBox="1"/>
          <p:nvPr/>
        </p:nvSpPr>
        <p:spPr>
          <a:xfrm>
            <a:off x="1146175" y="382270"/>
            <a:ext cx="9567545" cy="1076325"/>
          </a:xfrm>
          <a:prstGeom prst="rect">
            <a:avLst/>
          </a:prstGeom>
          <a:noFill/>
        </p:spPr>
        <p:txBody>
          <a:bodyPr wrap="square" rtlCol="0">
            <a:spAutoFit/>
          </a:bodyPr>
          <a:lstStyle/>
          <a:p>
            <a:r>
              <a:rPr lang="zh-CN" altLang="en-US" sz="2800" dirty="0">
                <a:latin typeface="楷体" panose="02010609060101010101" charset="-122"/>
                <a:ea typeface="楷体" panose="02010609060101010101" charset="-122"/>
                <a:cs typeface="楷体" panose="02010609060101010101" charset="-122"/>
                <a:sym typeface="+mn-ea"/>
              </a:rPr>
              <a:t>概要设计</a:t>
            </a:r>
            <a:endParaRPr lang="zh-CN" altLang="en-US" sz="2800" dirty="0">
              <a:latin typeface="楷体" panose="02010609060101010101" charset="-122"/>
              <a:ea typeface="楷体" panose="02010609060101010101" charset="-122"/>
              <a:cs typeface="楷体" panose="02010609060101010101" charset="-122"/>
              <a:sym typeface="+mn-ea"/>
            </a:endParaRPr>
          </a:p>
          <a:p>
            <a:endParaRPr lang="zh-CN" altLang="en-US" dirty="0"/>
          </a:p>
          <a:p>
            <a:endParaRPr lang="zh-CN" altLang="en-US" dirty="0"/>
          </a:p>
        </p:txBody>
      </p:sp>
      <p:sp>
        <p:nvSpPr>
          <p:cNvPr id="5" name="文本框 4"/>
          <p:cNvSpPr txBox="1"/>
          <p:nvPr/>
        </p:nvSpPr>
        <p:spPr>
          <a:xfrm>
            <a:off x="1146175" y="1167130"/>
            <a:ext cx="2896870" cy="1198880"/>
          </a:xfrm>
          <a:prstGeom prst="rect">
            <a:avLst/>
          </a:prstGeom>
          <a:noFill/>
        </p:spPr>
        <p:txBody>
          <a:bodyPr wrap="square" rtlCol="0">
            <a:spAutoFit/>
          </a:bodyPr>
          <a:lstStyle/>
          <a:p>
            <a:r>
              <a:rPr lang="zh-CN" altLang="en-US">
                <a:latin typeface="楷体" panose="02010609060101010101" charset="-122"/>
                <a:ea typeface="楷体" panose="02010609060101010101" charset="-122"/>
                <a:cs typeface="楷体" panose="02010609060101010101" charset="-122"/>
              </a:rPr>
              <a:t>数据库设计</a:t>
            </a:r>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通过</a:t>
            </a:r>
            <a:r>
              <a:rPr lang="en-US" altLang="zh-CN">
                <a:latin typeface="楷体" panose="02010609060101010101" charset="-122"/>
                <a:ea typeface="楷体" panose="02010609060101010101" charset="-122"/>
                <a:cs typeface="楷体" panose="02010609060101010101" charset="-122"/>
              </a:rPr>
              <a:t>E-R</a:t>
            </a:r>
            <a:r>
              <a:rPr lang="zh-CN" altLang="en-US">
                <a:latin typeface="楷体" panose="02010609060101010101" charset="-122"/>
                <a:ea typeface="楷体" panose="02010609060101010101" charset="-122"/>
                <a:cs typeface="楷体" panose="02010609060101010101" charset="-122"/>
              </a:rPr>
              <a:t>图的设计</a:t>
            </a:r>
            <a:endParaRPr lang="zh-CN" altLang="en-US">
              <a:latin typeface="楷体" panose="02010609060101010101" charset="-122"/>
              <a:ea typeface="楷体" panose="02010609060101010101" charset="-122"/>
              <a:cs typeface="楷体" panose="02010609060101010101" charset="-122"/>
            </a:endParaRPr>
          </a:p>
          <a:p>
            <a:r>
              <a:rPr lang="zh-CN" altLang="en-US">
                <a:latin typeface="楷体" panose="02010609060101010101" charset="-122"/>
                <a:ea typeface="楷体" panose="02010609060101010101" charset="-122"/>
                <a:cs typeface="楷体" panose="02010609060101010101" charset="-122"/>
              </a:rPr>
              <a:t>明确数据库表的设计</a:t>
            </a:r>
            <a:endParaRPr lang="zh-CN" altLang="en-US"/>
          </a:p>
          <a:p>
            <a:endParaRPr lang="zh-CN" altLang="en-US"/>
          </a:p>
        </p:txBody>
      </p:sp>
      <p:sp>
        <p:nvSpPr>
          <p:cNvPr id="7" name="左箭头 6"/>
          <p:cNvSpPr/>
          <p:nvPr/>
        </p:nvSpPr>
        <p:spPr>
          <a:xfrm rot="20220000">
            <a:off x="4649470" y="2125980"/>
            <a:ext cx="905510" cy="390525"/>
          </a:xfrm>
          <a:prstGeom prst="lef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pic>
        <p:nvPicPr>
          <p:cNvPr id="6" name="图片 5" descr="Z_(`1(]OZF1_IZ1{W_[}PHA"/>
          <p:cNvPicPr>
            <a:picLocks noChangeAspect="1"/>
          </p:cNvPicPr>
          <p:nvPr/>
        </p:nvPicPr>
        <p:blipFill>
          <a:blip r:embed="rId3"/>
          <a:stretch>
            <a:fillRect/>
          </a:stretch>
        </p:blipFill>
        <p:spPr>
          <a:xfrm>
            <a:off x="6003290" y="660400"/>
            <a:ext cx="5995670" cy="3232150"/>
          </a:xfrm>
          <a:prstGeom prst="rect">
            <a:avLst/>
          </a:prstGeom>
        </p:spPr>
      </p:pic>
      <p:pic>
        <p:nvPicPr>
          <p:cNvPr id="8" name="图片 7" descr="9[}C%DB$Y@Y2{]0WY)]JMP3"/>
          <p:cNvPicPr>
            <a:picLocks noChangeAspect="1"/>
          </p:cNvPicPr>
          <p:nvPr/>
        </p:nvPicPr>
        <p:blipFill>
          <a:blip r:embed="rId4"/>
          <a:stretch>
            <a:fillRect/>
          </a:stretch>
        </p:blipFill>
        <p:spPr>
          <a:xfrm>
            <a:off x="0" y="3599815"/>
            <a:ext cx="6286500" cy="29667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0" y="0"/>
            <a:ext cx="12192000" cy="6858000"/>
          </a:xfrm>
          <a:prstGeom prst="rect">
            <a:avLst/>
          </a:prstGeom>
        </p:spPr>
      </p:pic>
      <p:pic>
        <p:nvPicPr>
          <p:cNvPr id="3" name="图片 2" descr="5a2f04ed54fe92.0900662515130308933481"/>
          <p:cNvPicPr>
            <a:picLocks noChangeAspect="1"/>
          </p:cNvPicPr>
          <p:nvPr/>
        </p:nvPicPr>
        <p:blipFill>
          <a:blip r:embed="rId2"/>
          <a:stretch>
            <a:fillRect/>
          </a:stretch>
        </p:blipFill>
        <p:spPr>
          <a:xfrm>
            <a:off x="299085" y="179705"/>
            <a:ext cx="847090" cy="847090"/>
          </a:xfrm>
          <a:prstGeom prst="rect">
            <a:avLst/>
          </a:prstGeom>
        </p:spPr>
      </p:pic>
      <p:sp>
        <p:nvSpPr>
          <p:cNvPr id="4" name="文本框 3"/>
          <p:cNvSpPr txBox="1"/>
          <p:nvPr/>
        </p:nvSpPr>
        <p:spPr>
          <a:xfrm>
            <a:off x="1146175" y="382270"/>
            <a:ext cx="9567545" cy="1076325"/>
          </a:xfrm>
          <a:prstGeom prst="rect">
            <a:avLst/>
          </a:prstGeom>
          <a:noFill/>
        </p:spPr>
        <p:txBody>
          <a:bodyPr wrap="square" rtlCol="0">
            <a:spAutoFit/>
          </a:bodyPr>
          <a:lstStyle/>
          <a:p>
            <a:r>
              <a:rPr lang="zh-CN" altLang="en-US" sz="2800" dirty="0">
                <a:latin typeface="楷体" panose="02010609060101010101" charset="-122"/>
                <a:ea typeface="楷体" panose="02010609060101010101" charset="-122"/>
                <a:cs typeface="楷体" panose="02010609060101010101" charset="-122"/>
                <a:sym typeface="+mn-ea"/>
              </a:rPr>
              <a:t>概要设计</a:t>
            </a:r>
            <a:endParaRPr lang="zh-CN" altLang="en-US" sz="2800" dirty="0">
              <a:latin typeface="楷体" panose="02010609060101010101" charset="-122"/>
              <a:ea typeface="楷体" panose="02010609060101010101" charset="-122"/>
              <a:cs typeface="楷体" panose="02010609060101010101" charset="-122"/>
              <a:sym typeface="+mn-ea"/>
            </a:endParaRPr>
          </a:p>
          <a:p>
            <a:endParaRPr lang="zh-CN" altLang="en-US" dirty="0"/>
          </a:p>
          <a:p>
            <a:endParaRPr lang="zh-CN" altLang="en-US" dirty="0"/>
          </a:p>
        </p:txBody>
      </p:sp>
      <p:sp>
        <p:nvSpPr>
          <p:cNvPr id="5" name="文本框 4"/>
          <p:cNvSpPr txBox="1"/>
          <p:nvPr/>
        </p:nvSpPr>
        <p:spPr>
          <a:xfrm>
            <a:off x="1146175" y="1026795"/>
            <a:ext cx="2185670" cy="922020"/>
          </a:xfrm>
          <a:prstGeom prst="rect">
            <a:avLst/>
          </a:prstGeom>
          <a:noFill/>
        </p:spPr>
        <p:txBody>
          <a:bodyPr wrap="square" rtlCol="0">
            <a:spAutoFit/>
          </a:bodyPr>
          <a:lstStyle/>
          <a:p>
            <a:r>
              <a:rPr lang="zh-CN" altLang="en-US">
                <a:latin typeface="楷体" panose="02010609060101010101" charset="-122"/>
                <a:ea typeface="楷体" panose="02010609060101010101" charset="-122"/>
                <a:cs typeface="楷体" panose="02010609060101010101" charset="-122"/>
              </a:rPr>
              <a:t>界面设计</a:t>
            </a:r>
            <a:endParaRPr lang="zh-CN" altLang="en-US">
              <a:latin typeface="楷体" panose="02010609060101010101" charset="-122"/>
              <a:ea typeface="楷体" panose="02010609060101010101" charset="-122"/>
              <a:cs typeface="楷体" panose="02010609060101010101" charset="-122"/>
            </a:endParaRPr>
          </a:p>
          <a:p>
            <a:endParaRPr lang="zh-CN" altLang="en-US"/>
          </a:p>
          <a:p>
            <a:endParaRPr lang="zh-CN" altLang="en-US"/>
          </a:p>
        </p:txBody>
      </p:sp>
      <p:pic>
        <p:nvPicPr>
          <p:cNvPr id="21" name="图片 21" descr="C:\Users\Administrator\Documents\Tencent Files\3309328487\FileRecv\MobileFile\Cache_6bedff0b1820aa6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414020" y="3580130"/>
            <a:ext cx="5274310" cy="2600960"/>
          </a:xfrm>
          <a:prstGeom prst="rect">
            <a:avLst/>
          </a:prstGeom>
          <a:noFill/>
          <a:ln>
            <a:noFill/>
          </a:ln>
        </p:spPr>
      </p:pic>
      <p:pic>
        <p:nvPicPr>
          <p:cNvPr id="19" name="图片 19" descr="C:\Users\23563\Documents\Tencent Files\2356330221\Image\Group\Image4\9SPGL[B0WSL]T@M{~)`J{Y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155690" y="3511868"/>
            <a:ext cx="5274310" cy="2668905"/>
          </a:xfrm>
          <a:prstGeom prst="rect">
            <a:avLst/>
          </a:prstGeom>
          <a:noFill/>
          <a:ln>
            <a:noFill/>
          </a:ln>
        </p:spPr>
      </p:pic>
      <p:sp>
        <p:nvSpPr>
          <p:cNvPr id="6" name="文本框 5"/>
          <p:cNvSpPr txBox="1"/>
          <p:nvPr/>
        </p:nvSpPr>
        <p:spPr>
          <a:xfrm>
            <a:off x="1079500" y="1318260"/>
            <a:ext cx="10032365" cy="2861310"/>
          </a:xfrm>
          <a:prstGeom prst="rect">
            <a:avLst/>
          </a:prstGeom>
          <a:noFill/>
        </p:spPr>
        <p:txBody>
          <a:bodyPr wrap="square" rtlCol="0">
            <a:spAutoFit/>
          </a:bodyPr>
          <a:lstStyle/>
          <a:p>
            <a:r>
              <a:rPr lang="zh-CN" altLang="en-US" dirty="0">
                <a:latin typeface="楷体" panose="02010609060101010101" charset="-122"/>
                <a:ea typeface="楷体" panose="02010609060101010101" charset="-122"/>
                <a:cs typeface="楷体" panose="02010609060101010101" charset="-122"/>
              </a:rPr>
              <a:t>在界面设计上，原想采用</a:t>
            </a:r>
            <a:r>
              <a:rPr lang="en-US" altLang="zh-CN" dirty="0">
                <a:latin typeface="楷体" panose="02010609060101010101" charset="-122"/>
                <a:ea typeface="楷体" panose="02010609060101010101" charset="-122"/>
                <a:cs typeface="楷体" panose="02010609060101010101" charset="-122"/>
              </a:rPr>
              <a:t>bootstrap</a:t>
            </a:r>
            <a:r>
              <a:rPr lang="zh-CN" altLang="en-US" dirty="0">
                <a:latin typeface="楷体" panose="02010609060101010101" charset="-122"/>
                <a:ea typeface="楷体" panose="02010609060101010101" charset="-122"/>
                <a:cs typeface="楷体" panose="02010609060101010101" charset="-122"/>
              </a:rPr>
              <a:t>框架，权衡下采用</a:t>
            </a:r>
            <a:r>
              <a:rPr lang="en-US" altLang="zh-CN" dirty="0" err="1">
                <a:latin typeface="楷体" panose="02010609060101010101" charset="-122"/>
                <a:ea typeface="楷体" panose="02010609060101010101" charset="-122"/>
                <a:cs typeface="楷体" panose="02010609060101010101" charset="-122"/>
              </a:rPr>
              <a:t>easyui</a:t>
            </a:r>
            <a:r>
              <a:rPr lang="zh-CN" altLang="en-US" dirty="0">
                <a:latin typeface="楷体" panose="02010609060101010101" charset="-122"/>
                <a:ea typeface="楷体" panose="02010609060101010101" charset="-122"/>
                <a:cs typeface="楷体" panose="02010609060101010101" charset="-122"/>
              </a:rPr>
              <a:t>和</a:t>
            </a:r>
            <a:r>
              <a:rPr lang="en-US" altLang="zh-CN" dirty="0">
                <a:latin typeface="楷体" panose="02010609060101010101" charset="-122"/>
                <a:ea typeface="楷体" panose="02010609060101010101" charset="-122"/>
                <a:cs typeface="楷体" panose="02010609060101010101" charset="-122"/>
              </a:rPr>
              <a:t>h-</a:t>
            </a:r>
            <a:r>
              <a:rPr lang="en-US" altLang="zh-CN" dirty="0" err="1">
                <a:latin typeface="楷体" panose="02010609060101010101" charset="-122"/>
                <a:ea typeface="楷体" panose="02010609060101010101" charset="-122"/>
                <a:cs typeface="楷体" panose="02010609060101010101" charset="-122"/>
              </a:rPr>
              <a:t>ui</a:t>
            </a:r>
            <a:r>
              <a:rPr lang="zh-CN" altLang="en-US" dirty="0">
                <a:latin typeface="楷体" panose="02010609060101010101" charset="-122"/>
                <a:ea typeface="楷体" panose="02010609060101010101" charset="-122"/>
                <a:cs typeface="楷体" panose="02010609060101010101" charset="-122"/>
              </a:rPr>
              <a:t>框架</a:t>
            </a:r>
            <a:endParaRPr lang="zh-CN" altLang="en-US" dirty="0">
              <a:latin typeface="楷体" panose="02010609060101010101" charset="-122"/>
              <a:ea typeface="楷体" panose="02010609060101010101" charset="-122"/>
              <a:cs typeface="楷体" panose="02010609060101010101" charset="-122"/>
            </a:endParaRPr>
          </a:p>
          <a:p>
            <a:r>
              <a:rPr lang="zh-CN" altLang="en-US" dirty="0">
                <a:latin typeface="楷体" panose="02010609060101010101" charset="-122"/>
                <a:ea typeface="楷体" panose="02010609060101010101" charset="-122"/>
                <a:cs typeface="楷体" panose="02010609060101010101" charset="-122"/>
              </a:rPr>
              <a:t>缘由：</a:t>
            </a:r>
            <a:endParaRPr lang="zh-CN" altLang="en-US" dirty="0">
              <a:latin typeface="楷体" panose="02010609060101010101" charset="-122"/>
              <a:ea typeface="楷体" panose="02010609060101010101" charset="-122"/>
              <a:cs typeface="楷体" panose="02010609060101010101" charset="-122"/>
            </a:endParaRPr>
          </a:p>
          <a:p>
            <a:r>
              <a:rPr lang="en-US" altLang="zh-CN" dirty="0">
                <a:latin typeface="楷体" panose="02010609060101010101" charset="-122"/>
                <a:ea typeface="楷体" panose="02010609060101010101" charset="-122"/>
                <a:cs typeface="楷体" panose="02010609060101010101" charset="-122"/>
              </a:rPr>
              <a:t>1.</a:t>
            </a:r>
            <a:r>
              <a:rPr lang="en-US" altLang="zh-CN" dirty="0">
                <a:latin typeface="楷体" panose="02010609060101010101" charset="-122"/>
                <a:ea typeface="楷体" panose="02010609060101010101" charset="-122"/>
                <a:cs typeface="楷体" panose="02010609060101010101" charset="-122"/>
                <a:sym typeface="+mn-ea"/>
              </a:rPr>
              <a:t>easyui</a:t>
            </a:r>
            <a:r>
              <a:rPr lang="zh-CN" altLang="en-US" dirty="0">
                <a:latin typeface="楷体" panose="02010609060101010101" charset="-122"/>
                <a:ea typeface="楷体" panose="02010609060101010101" charset="-122"/>
                <a:cs typeface="楷体" panose="02010609060101010101" charset="-122"/>
              </a:rPr>
              <a:t>它可实现自动表格显示数据库的表内数据，能对数据进行分页显示</a:t>
            </a:r>
            <a:endParaRPr lang="zh-CN" altLang="en-US" dirty="0">
              <a:latin typeface="楷体" panose="02010609060101010101" charset="-122"/>
              <a:ea typeface="楷体" panose="02010609060101010101" charset="-122"/>
              <a:cs typeface="楷体" panose="02010609060101010101" charset="-122"/>
            </a:endParaRPr>
          </a:p>
          <a:p>
            <a:r>
              <a:rPr lang="en-US" altLang="zh-CN" dirty="0">
                <a:latin typeface="楷体" panose="02010609060101010101" charset="-122"/>
                <a:ea typeface="楷体" panose="02010609060101010101" charset="-122"/>
                <a:cs typeface="楷体" panose="02010609060101010101" charset="-122"/>
              </a:rPr>
              <a:t>2.优化 </a:t>
            </a:r>
            <a:r>
              <a:rPr lang="en-US" altLang="zh-CN" dirty="0" err="1">
                <a:latin typeface="楷体" panose="02010609060101010101" charset="-122"/>
                <a:ea typeface="楷体" panose="02010609060101010101" charset="-122"/>
                <a:cs typeface="楷体" panose="02010609060101010101" charset="-122"/>
              </a:rPr>
              <a:t>Ajax方式提交表单，前后台交互方面</a:t>
            </a:r>
            <a:r>
              <a:rPr lang="en-US" altLang="zh-CN" dirty="0">
                <a:latin typeface="楷体" panose="02010609060101010101" charset="-122"/>
                <a:ea typeface="楷体" panose="02010609060101010101" charset="-122"/>
                <a:cs typeface="楷体" panose="02010609060101010101" charset="-122"/>
              </a:rPr>
              <a:t> jQuery </a:t>
            </a:r>
            <a:r>
              <a:rPr lang="en-US" altLang="zh-CN" dirty="0" err="1">
                <a:latin typeface="楷体" panose="02010609060101010101" charset="-122"/>
                <a:ea typeface="楷体" panose="02010609060101010101" charset="-122"/>
                <a:cs typeface="楷体" panose="02010609060101010101" charset="-122"/>
              </a:rPr>
              <a:t>最常用的就是</a:t>
            </a:r>
            <a:r>
              <a:rPr lang="en-US" altLang="zh-CN" dirty="0">
                <a:latin typeface="楷体" panose="02010609060101010101" charset="-122"/>
                <a:ea typeface="楷体" panose="02010609060101010101" charset="-122"/>
                <a:cs typeface="楷体" panose="02010609060101010101" charset="-122"/>
              </a:rPr>
              <a:t> Ajax </a:t>
            </a:r>
            <a:r>
              <a:rPr lang="en-US" altLang="zh-CN" dirty="0" err="1">
                <a:latin typeface="楷体" panose="02010609060101010101" charset="-122"/>
                <a:ea typeface="楷体" panose="02010609060101010101" charset="-122"/>
                <a:cs typeface="楷体" panose="02010609060101010101" charset="-122"/>
              </a:rPr>
              <a:t>的包装的方法，实现异步提交信息，并且是局部刷新网页</a:t>
            </a:r>
            <a:endParaRPr lang="en-US" altLang="zh-CN" dirty="0">
              <a:latin typeface="楷体" panose="02010609060101010101" charset="-122"/>
              <a:ea typeface="楷体" panose="02010609060101010101" charset="-122"/>
              <a:cs typeface="楷体" panose="02010609060101010101" charset="-122"/>
            </a:endParaRPr>
          </a:p>
          <a:p>
            <a:r>
              <a:rPr lang="en-US" altLang="zh-CN" dirty="0">
                <a:latin typeface="楷体" panose="02010609060101010101" charset="-122"/>
                <a:ea typeface="楷体" panose="02010609060101010101" charset="-122"/>
                <a:cs typeface="楷体" panose="02010609060101010101" charset="-122"/>
              </a:rPr>
              <a:t>3.</a:t>
            </a:r>
            <a:r>
              <a:rPr lang="zh-CN" altLang="en-US" dirty="0">
                <a:latin typeface="楷体" panose="02010609060101010101" charset="-122"/>
                <a:ea typeface="楷体" panose="02010609060101010101" charset="-122"/>
                <a:cs typeface="楷体" panose="02010609060101010101" charset="-122"/>
              </a:rPr>
              <a:t>类</a:t>
            </a:r>
            <a:r>
              <a:rPr lang="en-US" altLang="zh-CN" dirty="0">
                <a:latin typeface="楷体" panose="02010609060101010101" charset="-122"/>
                <a:ea typeface="楷体" panose="02010609060101010101" charset="-122"/>
                <a:cs typeface="楷体" panose="02010609060101010101" charset="-122"/>
              </a:rPr>
              <a:t>似 bootstrap ，</a:t>
            </a:r>
            <a:r>
              <a:rPr lang="en-US" altLang="zh-CN" dirty="0" err="1">
                <a:latin typeface="楷体" panose="02010609060101010101" charset="-122"/>
                <a:ea typeface="楷体" panose="02010609060101010101" charset="-122"/>
                <a:cs typeface="楷体" panose="02010609060101010101" charset="-122"/>
              </a:rPr>
              <a:t>含有一些css样式，对常用的组件进行包装</a:t>
            </a:r>
            <a:r>
              <a:rPr lang="en-US" altLang="zh-CN" dirty="0">
                <a:latin typeface="楷体" panose="02010609060101010101" charset="-122"/>
                <a:ea typeface="楷体" panose="02010609060101010101" charset="-122"/>
                <a:cs typeface="楷体" panose="02010609060101010101" charset="-122"/>
              </a:rPr>
              <a:t>，</a:t>
            </a:r>
            <a:endParaRPr lang="en-US" altLang="zh-CN" dirty="0">
              <a:latin typeface="楷体" panose="02010609060101010101" charset="-122"/>
              <a:ea typeface="楷体" panose="02010609060101010101" charset="-122"/>
              <a:cs typeface="楷体" panose="02010609060101010101" charset="-122"/>
            </a:endParaRPr>
          </a:p>
          <a:p>
            <a:r>
              <a:rPr lang="en-US" altLang="zh-CN" dirty="0" err="1">
                <a:latin typeface="楷体" panose="02010609060101010101" charset="-122"/>
                <a:ea typeface="楷体" panose="02010609060101010101" charset="-122"/>
                <a:cs typeface="楷体" panose="02010609060101010101" charset="-122"/>
              </a:rPr>
              <a:t>如按钮方面，只要在标签中加上一个</a:t>
            </a:r>
            <a:r>
              <a:rPr lang="en-US" altLang="zh-CN" dirty="0">
                <a:latin typeface="楷体" panose="02010609060101010101" charset="-122"/>
                <a:ea typeface="楷体" panose="02010609060101010101" charset="-122"/>
                <a:cs typeface="楷体" panose="02010609060101010101" charset="-122"/>
              </a:rPr>
              <a:t> </a:t>
            </a:r>
            <a:r>
              <a:rPr lang="en-US" altLang="zh-CN" dirty="0" err="1">
                <a:latin typeface="楷体" panose="02010609060101010101" charset="-122"/>
                <a:ea typeface="楷体" panose="02010609060101010101" charset="-122"/>
                <a:cs typeface="楷体" panose="02010609060101010101" charset="-122"/>
              </a:rPr>
              <a:t>easyui的class</a:t>
            </a:r>
            <a:r>
              <a:rPr lang="en-US" altLang="zh-CN" dirty="0">
                <a:latin typeface="楷体" panose="02010609060101010101" charset="-122"/>
                <a:ea typeface="楷体" panose="02010609060101010101" charset="-122"/>
                <a:cs typeface="楷体" panose="02010609060101010101" charset="-122"/>
              </a:rPr>
              <a:t>， </a:t>
            </a:r>
            <a:r>
              <a:rPr lang="en-US" altLang="zh-CN" dirty="0" err="1">
                <a:latin typeface="楷体" panose="02010609060101010101" charset="-122"/>
                <a:ea typeface="楷体" panose="02010609060101010101" charset="-122"/>
                <a:cs typeface="楷体" panose="02010609060101010101" charset="-122"/>
              </a:rPr>
              <a:t>再指定</a:t>
            </a:r>
            <a:r>
              <a:rPr lang="en-US" altLang="zh-CN" dirty="0">
                <a:latin typeface="楷体" panose="02010609060101010101" charset="-122"/>
                <a:ea typeface="楷体" panose="02010609060101010101" charset="-122"/>
                <a:cs typeface="楷体" panose="02010609060101010101" charset="-122"/>
              </a:rPr>
              <a:t> </a:t>
            </a:r>
            <a:r>
              <a:rPr lang="en-US" altLang="zh-CN" dirty="0" err="1">
                <a:latin typeface="楷体" panose="02010609060101010101" charset="-122"/>
                <a:ea typeface="楷体" panose="02010609060101010101" charset="-122"/>
                <a:cs typeface="楷体" panose="02010609060101010101" charset="-122"/>
              </a:rPr>
              <a:t>easyui</a:t>
            </a:r>
            <a:r>
              <a:rPr lang="en-US" altLang="zh-CN" dirty="0">
                <a:latin typeface="楷体" panose="02010609060101010101" charset="-122"/>
                <a:ea typeface="楷体" panose="02010609060101010101" charset="-122"/>
                <a:cs typeface="楷体" panose="02010609060101010101" charset="-122"/>
              </a:rPr>
              <a:t> </a:t>
            </a:r>
            <a:r>
              <a:rPr lang="en-US" altLang="zh-CN" dirty="0" err="1">
                <a:latin typeface="楷体" panose="02010609060101010101" charset="-122"/>
                <a:ea typeface="楷体" panose="02010609060101010101" charset="-122"/>
                <a:cs typeface="楷体" panose="02010609060101010101" charset="-122"/>
              </a:rPr>
              <a:t>的样式就可以直接美化组件</a:t>
            </a:r>
            <a:r>
              <a:rPr lang="en-US" altLang="zh-CN" dirty="0">
                <a:latin typeface="楷体" panose="02010609060101010101" charset="-122"/>
                <a:ea typeface="楷体" panose="02010609060101010101" charset="-122"/>
                <a:cs typeface="楷体" panose="02010609060101010101" charset="-122"/>
              </a:rPr>
              <a:t> </a:t>
            </a:r>
            <a:endParaRPr lang="en-US" altLang="zh-CN" dirty="0"/>
          </a:p>
          <a:p>
            <a:endParaRPr lang="zh-CN" altLang="en-US" dirty="0"/>
          </a:p>
          <a:p>
            <a:r>
              <a:rPr lang="zh-CN" altLang="en-US" dirty="0"/>
              <a:t> </a:t>
            </a:r>
            <a:endParaRPr lang="zh-CN" altLang="en-US" dirty="0"/>
          </a:p>
        </p:txBody>
      </p:sp>
      <p:sp>
        <p:nvSpPr>
          <p:cNvPr id="8" name="文本框 7"/>
          <p:cNvSpPr txBox="1"/>
          <p:nvPr/>
        </p:nvSpPr>
        <p:spPr>
          <a:xfrm>
            <a:off x="2122805" y="6434455"/>
            <a:ext cx="2747645" cy="368300"/>
          </a:xfrm>
          <a:prstGeom prst="rect">
            <a:avLst/>
          </a:prstGeom>
          <a:noFill/>
        </p:spPr>
        <p:txBody>
          <a:bodyPr wrap="square" rtlCol="0">
            <a:spAutoFit/>
          </a:bodyPr>
          <a:lstStyle/>
          <a:p>
            <a:r>
              <a:rPr lang="zh-CN" altLang="en-US">
                <a:latin typeface="楷体" panose="02010609060101010101" charset="-122"/>
                <a:ea typeface="楷体" panose="02010609060101010101" charset="-122"/>
              </a:rPr>
              <a:t>教师端子系统主界面</a:t>
            </a:r>
            <a:endParaRPr lang="zh-CN" altLang="en-US">
              <a:latin typeface="楷体" panose="02010609060101010101" charset="-122"/>
              <a:ea typeface="楷体" panose="02010609060101010101" charset="-122"/>
            </a:endParaRPr>
          </a:p>
        </p:txBody>
      </p:sp>
      <p:sp>
        <p:nvSpPr>
          <p:cNvPr id="10" name="文本框 9"/>
          <p:cNvSpPr txBox="1"/>
          <p:nvPr/>
        </p:nvSpPr>
        <p:spPr>
          <a:xfrm>
            <a:off x="7293610" y="6434455"/>
            <a:ext cx="2934335" cy="368300"/>
          </a:xfrm>
          <a:prstGeom prst="rect">
            <a:avLst/>
          </a:prstGeom>
          <a:noFill/>
        </p:spPr>
        <p:txBody>
          <a:bodyPr wrap="square" rtlCol="0">
            <a:spAutoFit/>
          </a:bodyPr>
          <a:lstStyle/>
          <a:p>
            <a:r>
              <a:rPr lang="en-US" altLang="zh-CN"/>
              <a:t>    </a:t>
            </a:r>
            <a:r>
              <a:rPr lang="zh-CN" altLang="en-US">
                <a:latin typeface="楷体" panose="02010609060101010101" charset="-122"/>
                <a:ea typeface="楷体" panose="02010609060101010101" charset="-122"/>
              </a:rPr>
              <a:t>学生端子系统主界面</a:t>
            </a:r>
            <a:endParaRPr lang="zh-CN" altLang="en-US">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0" y="0"/>
            <a:ext cx="12192000" cy="6858000"/>
          </a:xfrm>
          <a:prstGeom prst="rect">
            <a:avLst/>
          </a:prstGeom>
        </p:spPr>
      </p:pic>
      <p:sp>
        <p:nvSpPr>
          <p:cNvPr id="20" name="矩形 19"/>
          <p:cNvSpPr/>
          <p:nvPr/>
        </p:nvSpPr>
        <p:spPr>
          <a:xfrm>
            <a:off x="1269394" y="179435"/>
            <a:ext cx="995680" cy="953135"/>
          </a:xfrm>
          <a:prstGeom prst="rect">
            <a:avLst/>
          </a:prstGeom>
        </p:spPr>
        <p:txBody>
          <a:bodyPr wrap="none">
            <a:spAutoFit/>
          </a:bodyPr>
          <a:lstStyle/>
          <a:p>
            <a:pPr algn="ctr">
              <a:lnSpc>
                <a:spcPct val="175000"/>
              </a:lnSpc>
            </a:pPr>
            <a:r>
              <a:rPr lang="zh-CN" altLang="en-US" sz="3200" dirty="0">
                <a:solidFill>
                  <a:schemeClr val="tx1">
                    <a:lumMod val="75000"/>
                    <a:lumOff val="25000"/>
                  </a:schemeClr>
                </a:solidFill>
                <a:latin typeface="楷体" panose="02010609060101010101" charset="-122"/>
                <a:ea typeface="楷体" panose="02010609060101010101" charset="-122"/>
              </a:rPr>
              <a:t>设计</a:t>
            </a:r>
            <a:endParaRPr lang="zh-CN" altLang="en-US" sz="3200" dirty="0">
              <a:solidFill>
                <a:schemeClr val="tx1">
                  <a:lumMod val="75000"/>
                  <a:lumOff val="25000"/>
                </a:schemeClr>
              </a:solidFill>
              <a:latin typeface="楷体" panose="02010609060101010101" charset="-122"/>
              <a:ea typeface="楷体" panose="02010609060101010101" charset="-122"/>
            </a:endParaRPr>
          </a:p>
        </p:txBody>
      </p:sp>
      <p:pic>
        <p:nvPicPr>
          <p:cNvPr id="3" name="图片 2" descr="5a2f04ed54fe92.0900662515130308933481"/>
          <p:cNvPicPr>
            <a:picLocks noChangeAspect="1"/>
          </p:cNvPicPr>
          <p:nvPr/>
        </p:nvPicPr>
        <p:blipFill>
          <a:blip r:embed="rId2"/>
          <a:stretch>
            <a:fillRect/>
          </a:stretch>
        </p:blipFill>
        <p:spPr>
          <a:xfrm>
            <a:off x="299085" y="179705"/>
            <a:ext cx="847090" cy="847090"/>
          </a:xfrm>
          <a:prstGeom prst="rect">
            <a:avLst/>
          </a:prstGeom>
        </p:spPr>
      </p:pic>
      <p:sp>
        <p:nvSpPr>
          <p:cNvPr id="5" name="文本框 4"/>
          <p:cNvSpPr txBox="1"/>
          <p:nvPr/>
        </p:nvSpPr>
        <p:spPr>
          <a:xfrm>
            <a:off x="2265045" y="436880"/>
            <a:ext cx="10013950" cy="2861310"/>
          </a:xfrm>
          <a:prstGeom prst="rect">
            <a:avLst/>
          </a:prstGeom>
          <a:noFill/>
        </p:spPr>
        <p:txBody>
          <a:bodyPr wrap="square" rtlCol="0">
            <a:spAutoFit/>
          </a:bodyPr>
          <a:lstStyle/>
          <a:p>
            <a:r>
              <a:rPr lang="zh-CN" altLang="en-US" sz="2800" dirty="0">
                <a:latin typeface="楷体" panose="02010609060101010101" charset="-122"/>
                <a:ea typeface="楷体" panose="02010609060101010101" charset="-122"/>
                <a:cs typeface="楷体" panose="02010609060101010101" charset="-122"/>
              </a:rPr>
              <a:t>详细设计</a:t>
            </a:r>
            <a:r>
              <a:rPr lang="en-US" altLang="zh-CN" sz="2800" dirty="0">
                <a:latin typeface="楷体" panose="02010609060101010101" charset="-122"/>
                <a:ea typeface="楷体" panose="02010609060101010101" charset="-122"/>
                <a:cs typeface="楷体" panose="02010609060101010101" charset="-122"/>
              </a:rPr>
              <a:t>----</a:t>
            </a:r>
            <a:r>
              <a:rPr lang="en-US" altLang="zh-CN" sz="1400" dirty="0" err="1">
                <a:latin typeface="楷体" panose="02010609060101010101" charset="-122"/>
                <a:ea typeface="楷体" panose="02010609060101010101" charset="-122"/>
                <a:cs typeface="楷体" panose="02010609060101010101" charset="-122"/>
              </a:rPr>
              <a:t>产生软件详细设计说明书，对概要设计的进一步细化，一般由各部分的担当人员依据概要设计分别完成</a:t>
            </a:r>
            <a:r>
              <a:rPr lang="en-US" altLang="zh-CN" sz="1400" dirty="0">
                <a:latin typeface="楷体" panose="02010609060101010101" charset="-122"/>
                <a:ea typeface="楷体" panose="02010609060101010101" charset="-122"/>
                <a:cs typeface="楷体" panose="02010609060101010101" charset="-122"/>
              </a:rPr>
              <a:t>，</a:t>
            </a:r>
            <a:r>
              <a:rPr lang="zh-CN" altLang="en-US" sz="1400" dirty="0">
                <a:latin typeface="楷体" panose="02010609060101010101" charset="-122"/>
                <a:ea typeface="楷体" panose="02010609060101010101" charset="-122"/>
                <a:cs typeface="楷体" panose="02010609060101010101" charset="-122"/>
              </a:rPr>
              <a:t>尔后</a:t>
            </a:r>
            <a:r>
              <a:rPr lang="en-US" altLang="zh-CN" sz="1400" dirty="0" err="1">
                <a:latin typeface="楷体" panose="02010609060101010101" charset="-122"/>
                <a:ea typeface="楷体" panose="02010609060101010101" charset="-122"/>
                <a:cs typeface="楷体" panose="02010609060101010101" charset="-122"/>
              </a:rPr>
              <a:t>集成，是具体的实现细</a:t>
            </a:r>
            <a:r>
              <a:rPr lang="en-US" altLang="zh-CN" sz="1600" dirty="0" err="1">
                <a:latin typeface="楷体" panose="02010609060101010101" charset="-122"/>
                <a:ea typeface="楷体" panose="02010609060101010101" charset="-122"/>
                <a:cs typeface="楷体" panose="02010609060101010101" charset="-122"/>
              </a:rPr>
              <a:t>节。理论上要求可以照此编码</a:t>
            </a:r>
            <a:endParaRPr lang="en-US" altLang="zh-CN" sz="1600" dirty="0">
              <a:latin typeface="楷体" panose="02010609060101010101" charset="-122"/>
              <a:ea typeface="楷体" panose="02010609060101010101" charset="-122"/>
              <a:cs typeface="楷体" panose="02010609060101010101" charset="-122"/>
            </a:endParaRPr>
          </a:p>
          <a:p>
            <a:endParaRPr lang="zh-CN" altLang="en-US" sz="1000" dirty="0">
              <a:latin typeface="楷体" panose="02010609060101010101" charset="-122"/>
              <a:ea typeface="楷体" panose="02010609060101010101" charset="-122"/>
              <a:cs typeface="楷体" panose="02010609060101010101" charset="-122"/>
            </a:endParaRPr>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a:p>
            <a:endParaRPr lang="zh-CN" altLang="en-US" dirty="0"/>
          </a:p>
        </p:txBody>
      </p:sp>
      <p:pic>
        <p:nvPicPr>
          <p:cNvPr id="22" name="图片 22" descr="C:\Users\Administrator\Documents\Tencent Files\3309328487\FileRecv\MobileFile\Cache_4df1f0314a792bf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299085" y="1407795"/>
            <a:ext cx="5103495" cy="4042410"/>
          </a:xfrm>
          <a:prstGeom prst="rect">
            <a:avLst/>
          </a:prstGeom>
          <a:noFill/>
          <a:ln>
            <a:noFill/>
          </a:ln>
        </p:spPr>
      </p:pic>
      <p:sp>
        <p:nvSpPr>
          <p:cNvPr id="8" name="文本框 7"/>
          <p:cNvSpPr txBox="1"/>
          <p:nvPr/>
        </p:nvSpPr>
        <p:spPr>
          <a:xfrm>
            <a:off x="202565" y="5723890"/>
            <a:ext cx="5920105" cy="1198880"/>
          </a:xfrm>
          <a:prstGeom prst="rect">
            <a:avLst/>
          </a:prstGeom>
          <a:noFill/>
        </p:spPr>
        <p:txBody>
          <a:bodyPr wrap="square" rtlCol="0">
            <a:spAutoFit/>
          </a:bodyPr>
          <a:lstStyle/>
          <a:p>
            <a:r>
              <a:rPr lang="zh-CN" altLang="en-US">
                <a:latin typeface="楷体" panose="02010609060101010101" charset="-122"/>
                <a:ea typeface="楷体" panose="02010609060101010101" charset="-122"/>
              </a:rPr>
              <a:t>功能模块</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作业批改系统分为学生端子系统、教师端子系统</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最终可细化为提交作业、查阅分数、发布作业、批改作业、查阅分数五个子功能</a:t>
            </a:r>
            <a:endParaRPr lang="zh-CN" altLang="en-US">
              <a:latin typeface="楷体" panose="02010609060101010101" charset="-122"/>
              <a:ea typeface="楷体" panose="02010609060101010101" charset="-122"/>
            </a:endParaRPr>
          </a:p>
        </p:txBody>
      </p:sp>
      <p:sp>
        <p:nvSpPr>
          <p:cNvPr id="9" name="文本框 8"/>
          <p:cNvSpPr txBox="1"/>
          <p:nvPr/>
        </p:nvSpPr>
        <p:spPr>
          <a:xfrm>
            <a:off x="6122670" y="5723890"/>
            <a:ext cx="5466080" cy="645160"/>
          </a:xfrm>
          <a:prstGeom prst="rect">
            <a:avLst/>
          </a:prstGeom>
          <a:noFill/>
        </p:spPr>
        <p:txBody>
          <a:bodyPr wrap="square" rtlCol="0">
            <a:spAutoFit/>
          </a:bodyPr>
          <a:lstStyle/>
          <a:p>
            <a:r>
              <a:rPr lang="zh-CN" altLang="en-US">
                <a:latin typeface="楷体" panose="02010609060101010101" charset="-122"/>
                <a:ea typeface="楷体" panose="02010609060101010101" charset="-122"/>
              </a:rPr>
              <a:t>分层结构图</a:t>
            </a:r>
            <a:endParaRPr lang="zh-CN" altLang="en-US">
              <a:latin typeface="楷体" panose="02010609060101010101" charset="-122"/>
              <a:ea typeface="楷体" panose="02010609060101010101" charset="-122"/>
            </a:endParaRPr>
          </a:p>
          <a:p>
            <a:r>
              <a:rPr lang="zh-CN" altLang="en-US">
                <a:latin typeface="楷体" panose="02010609060101010101" charset="-122"/>
                <a:ea typeface="楷体" panose="02010609060101010101" charset="-122"/>
              </a:rPr>
              <a:t>采用</a:t>
            </a:r>
            <a:r>
              <a:rPr lang="en-US" altLang="zh-CN">
                <a:latin typeface="楷体" panose="02010609060101010101" charset="-122"/>
                <a:ea typeface="楷体" panose="02010609060101010101" charset="-122"/>
              </a:rPr>
              <a:t>MVC</a:t>
            </a:r>
            <a:r>
              <a:rPr lang="zh-CN" altLang="en-US">
                <a:latin typeface="楷体" panose="02010609060101010101" charset="-122"/>
                <a:ea typeface="楷体" panose="02010609060101010101" charset="-122"/>
              </a:rPr>
              <a:t>模型，对</a:t>
            </a:r>
            <a:r>
              <a:rPr lang="en-US" altLang="zh-CN">
                <a:latin typeface="楷体" panose="02010609060101010101" charset="-122"/>
                <a:ea typeface="楷体" panose="02010609060101010101" charset="-122"/>
              </a:rPr>
              <a:t>MVC</a:t>
            </a:r>
            <a:r>
              <a:rPr lang="zh-CN" altLang="en-US">
                <a:latin typeface="楷体" panose="02010609060101010101" charset="-122"/>
                <a:ea typeface="楷体" panose="02010609060101010101" charset="-122"/>
              </a:rPr>
              <a:t>模型各层要做的事进行分析</a:t>
            </a:r>
            <a:endParaRPr lang="zh-CN" altLang="en-US">
              <a:latin typeface="楷体" panose="02010609060101010101" charset="-122"/>
              <a:ea typeface="楷体" panose="02010609060101010101" charset="-122"/>
            </a:endParaRPr>
          </a:p>
        </p:txBody>
      </p:sp>
      <p:pic>
        <p:nvPicPr>
          <p:cNvPr id="4" name="图片 3" descr="%Q`4Z[K3~408`U_U3ZLN017"/>
          <p:cNvPicPr>
            <a:picLocks noChangeAspect="1"/>
          </p:cNvPicPr>
          <p:nvPr/>
        </p:nvPicPr>
        <p:blipFill>
          <a:blip r:embed="rId4"/>
          <a:stretch>
            <a:fillRect/>
          </a:stretch>
        </p:blipFill>
        <p:spPr>
          <a:xfrm>
            <a:off x="5532120" y="1459230"/>
            <a:ext cx="6273165" cy="42646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26797" y="-20885"/>
            <a:ext cx="12192000" cy="6858000"/>
          </a:xfrm>
          <a:prstGeom prst="rect">
            <a:avLst/>
          </a:prstGeom>
        </p:spPr>
      </p:pic>
      <p:sp>
        <p:nvSpPr>
          <p:cNvPr id="20" name="矩形 19"/>
          <p:cNvSpPr/>
          <p:nvPr/>
        </p:nvSpPr>
        <p:spPr>
          <a:xfrm>
            <a:off x="1461799" y="179435"/>
            <a:ext cx="995680" cy="953135"/>
          </a:xfrm>
          <a:prstGeom prst="rect">
            <a:avLst/>
          </a:prstGeom>
        </p:spPr>
        <p:txBody>
          <a:bodyPr wrap="none">
            <a:spAutoFit/>
          </a:bodyPr>
          <a:lstStyle/>
          <a:p>
            <a:pPr algn="ctr">
              <a:lnSpc>
                <a:spcPct val="175000"/>
              </a:lnSpc>
            </a:pPr>
            <a:r>
              <a:rPr lang="zh-CN" altLang="en-US" sz="3200" dirty="0">
                <a:solidFill>
                  <a:schemeClr val="tx1">
                    <a:lumMod val="75000"/>
                    <a:lumOff val="25000"/>
                  </a:schemeClr>
                </a:solidFill>
                <a:latin typeface="楷体" panose="02010609060101010101" charset="-122"/>
                <a:ea typeface="楷体" panose="02010609060101010101" charset="-122"/>
              </a:rPr>
              <a:t>设计</a:t>
            </a:r>
            <a:endParaRPr lang="zh-CN" altLang="en-US" sz="3200" dirty="0">
              <a:solidFill>
                <a:schemeClr val="tx1">
                  <a:lumMod val="75000"/>
                  <a:lumOff val="25000"/>
                </a:schemeClr>
              </a:solidFill>
              <a:latin typeface="楷体" panose="02010609060101010101" charset="-122"/>
              <a:ea typeface="楷体" panose="02010609060101010101" charset="-122"/>
            </a:endParaRPr>
          </a:p>
        </p:txBody>
      </p:sp>
      <p:pic>
        <p:nvPicPr>
          <p:cNvPr id="3" name="图片 2" descr="5a2f04ed54fe92.0900662515130308933481"/>
          <p:cNvPicPr>
            <a:picLocks noChangeAspect="1"/>
          </p:cNvPicPr>
          <p:nvPr/>
        </p:nvPicPr>
        <p:blipFill>
          <a:blip r:embed="rId2"/>
          <a:stretch>
            <a:fillRect/>
          </a:stretch>
        </p:blipFill>
        <p:spPr>
          <a:xfrm>
            <a:off x="299085" y="179705"/>
            <a:ext cx="847090" cy="847090"/>
          </a:xfrm>
          <a:prstGeom prst="rect">
            <a:avLst/>
          </a:prstGeom>
        </p:spPr>
      </p:pic>
      <p:sp>
        <p:nvSpPr>
          <p:cNvPr id="4" name="文本框 3"/>
          <p:cNvSpPr txBox="1"/>
          <p:nvPr/>
        </p:nvSpPr>
        <p:spPr>
          <a:xfrm>
            <a:off x="1146175" y="796920"/>
            <a:ext cx="8782381" cy="1231106"/>
          </a:xfrm>
          <a:prstGeom prst="rect">
            <a:avLst/>
          </a:prstGeom>
          <a:noFill/>
        </p:spPr>
        <p:txBody>
          <a:bodyPr wrap="square" rtlCol="0">
            <a:spAutoFit/>
          </a:bodyPr>
          <a:lstStyle/>
          <a:p>
            <a:endParaRPr lang="zh-CN" altLang="en-US" sz="2000" dirty="0">
              <a:latin typeface="楷体" panose="02010609060101010101" charset="-122"/>
              <a:ea typeface="楷体" panose="02010609060101010101" charset="-122"/>
              <a:cs typeface="楷体" panose="02010609060101010101" charset="-122"/>
            </a:endParaRPr>
          </a:p>
          <a:p>
            <a:r>
              <a:rPr lang="zh-CN" altLang="en-US" dirty="0">
                <a:latin typeface="楷体" panose="02010609060101010101" charset="-122"/>
                <a:ea typeface="楷体" panose="02010609060101010101" charset="-122"/>
                <a:cs typeface="楷体" panose="02010609060101010101" charset="-122"/>
              </a:rPr>
              <a:t>在详细设计阶段由时序图、业务流程图着手，逐一分析系统的实现方式，最终拟定系统各模块各层（表现层、控制层、业务逻辑层、数据持久层、域模型层）的编码设计。</a:t>
            </a:r>
            <a:endParaRPr lang="zh-CN" altLang="en-US" dirty="0">
              <a:latin typeface="楷体" panose="02010609060101010101" charset="-122"/>
              <a:ea typeface="楷体" panose="02010609060101010101" charset="-122"/>
              <a:cs typeface="楷体" panose="02010609060101010101" charset="-122"/>
            </a:endParaRPr>
          </a:p>
          <a:p>
            <a:r>
              <a:rPr lang="zh-CN" altLang="en-US" dirty="0">
                <a:latin typeface="楷体" panose="02010609060101010101" charset="-122"/>
                <a:ea typeface="楷体" panose="02010609060101010101" charset="-122"/>
                <a:cs typeface="楷体" panose="02010609060101010101" charset="-122"/>
              </a:rPr>
              <a:t>以教师作业批改模块为例来说明详细设计阶段思路</a:t>
            </a:r>
            <a:endParaRPr lang="zh-CN" altLang="en-US" sz="2000" dirty="0">
              <a:latin typeface="楷体" panose="02010609060101010101" charset="-122"/>
              <a:ea typeface="楷体" panose="02010609060101010101" charset="-122"/>
              <a:cs typeface="楷体" panose="02010609060101010101" charset="-122"/>
            </a:endParaRPr>
          </a:p>
        </p:txBody>
      </p:sp>
      <p:sp>
        <p:nvSpPr>
          <p:cNvPr id="5" name="文本框 4"/>
          <p:cNvSpPr txBox="1"/>
          <p:nvPr/>
        </p:nvSpPr>
        <p:spPr>
          <a:xfrm>
            <a:off x="2457450" y="467995"/>
            <a:ext cx="2491105" cy="1354217"/>
          </a:xfrm>
          <a:prstGeom prst="rect">
            <a:avLst/>
          </a:prstGeom>
          <a:noFill/>
        </p:spPr>
        <p:txBody>
          <a:bodyPr wrap="square" rtlCol="0">
            <a:spAutoFit/>
          </a:bodyPr>
          <a:lstStyle/>
          <a:p>
            <a:r>
              <a:rPr lang="zh-CN" altLang="en-US" sz="2800" dirty="0">
                <a:solidFill>
                  <a:srgbClr val="000000"/>
                </a:solidFill>
                <a:latin typeface="楷体" panose="02010609060101010101" charset="-122"/>
                <a:ea typeface="楷体" panose="02010609060101010101" charset="-122"/>
                <a:cs typeface="楷体" panose="02010609060101010101" charset="-122"/>
              </a:rPr>
              <a:t>详细设计</a:t>
            </a:r>
            <a:endParaRPr lang="zh-CN" altLang="en-US" dirty="0"/>
          </a:p>
          <a:p>
            <a:endParaRPr lang="zh-CN" altLang="en-US" dirty="0"/>
          </a:p>
          <a:p>
            <a:endParaRPr lang="zh-CN" altLang="en-US" dirty="0"/>
          </a:p>
          <a:p>
            <a:endParaRPr lang="zh-CN" altLang="en-US" dirty="0"/>
          </a:p>
        </p:txBody>
      </p:sp>
      <p:sp>
        <p:nvSpPr>
          <p:cNvPr id="6" name="文本框 5"/>
          <p:cNvSpPr txBox="1"/>
          <p:nvPr/>
        </p:nvSpPr>
        <p:spPr>
          <a:xfrm>
            <a:off x="4238497" y="404526"/>
            <a:ext cx="6198574" cy="645160"/>
          </a:xfrm>
          <a:prstGeom prst="rect">
            <a:avLst/>
          </a:prstGeom>
          <a:noFill/>
        </p:spPr>
        <p:txBody>
          <a:bodyPr wrap="square" rtlCol="0">
            <a:spAutoFit/>
          </a:bodyPr>
          <a:lstStyle/>
          <a:p>
            <a:r>
              <a:rPr lang="zh-CN" altLang="en-US" dirty="0">
                <a:latin typeface="楷体" panose="02010609060101010101" charset="-122"/>
                <a:ea typeface="楷体" panose="02010609060101010101" charset="-122"/>
                <a:cs typeface="楷体" panose="02010609060101010101" charset="-122"/>
              </a:rPr>
              <a:t>详细设计重点在描述系统的实现方式，各模块详细说明实现功能所需的类及具体的方法函数。</a:t>
            </a:r>
            <a:endParaRPr lang="zh-CN" altLang="en-US" dirty="0">
              <a:latin typeface="楷体" panose="02010609060101010101" charset="-122"/>
              <a:ea typeface="楷体" panose="02010609060101010101" charset="-122"/>
              <a:cs typeface="楷体" panose="02010609060101010101" charset="-122"/>
            </a:endParaRPr>
          </a:p>
        </p:txBody>
      </p:sp>
      <p:pic>
        <p:nvPicPr>
          <p:cNvPr id="8" name="图片 7" descr="C:\Users\Administrator\Documents\Tencent Files\3309328487\FileRecv\MobileFile\Image\EOSOV5CYYRVYKA4GZ[Z[KEX.png"/>
          <p:cNvPicPr/>
          <p:nvPr/>
        </p:nvPicPr>
        <p:blipFill>
          <a:blip r:embed="rId3">
            <a:extLst>
              <a:ext uri="{28A0092B-C50C-407E-A947-70E740481C1C}">
                <a14:useLocalDpi xmlns:a14="http://schemas.microsoft.com/office/drawing/2010/main" val="0"/>
              </a:ext>
            </a:extLst>
          </a:blip>
          <a:srcRect/>
          <a:stretch>
            <a:fillRect/>
          </a:stretch>
        </p:blipFill>
        <p:spPr>
          <a:xfrm>
            <a:off x="821690" y="2420420"/>
            <a:ext cx="5511998" cy="3258927"/>
          </a:xfrm>
          <a:prstGeom prst="rect">
            <a:avLst/>
          </a:prstGeom>
          <a:noFill/>
          <a:ln>
            <a:noFill/>
          </a:ln>
        </p:spPr>
      </p:pic>
      <p:sp>
        <p:nvSpPr>
          <p:cNvPr id="9" name="文本框 8"/>
          <p:cNvSpPr txBox="1"/>
          <p:nvPr/>
        </p:nvSpPr>
        <p:spPr>
          <a:xfrm>
            <a:off x="1499334" y="2028026"/>
            <a:ext cx="3682767" cy="369332"/>
          </a:xfrm>
          <a:prstGeom prst="rect">
            <a:avLst/>
          </a:prstGeom>
          <a:noFill/>
        </p:spPr>
        <p:txBody>
          <a:bodyPr wrap="square" rtlCol="0">
            <a:spAutoFit/>
          </a:bodyPr>
          <a:lstStyle/>
          <a:p>
            <a:r>
              <a:rPr lang="en-US" altLang="zh-CN" dirty="0"/>
              <a:t>1.</a:t>
            </a:r>
            <a:r>
              <a:rPr lang="zh-CN" altLang="en-US" dirty="0"/>
              <a:t>拟写时序图</a:t>
            </a:r>
            <a:endParaRPr lang="zh-CN" altLang="en-US" dirty="0"/>
          </a:p>
        </p:txBody>
      </p:sp>
      <p:sp>
        <p:nvSpPr>
          <p:cNvPr id="15" name="文本框 14"/>
          <p:cNvSpPr txBox="1"/>
          <p:nvPr/>
        </p:nvSpPr>
        <p:spPr>
          <a:xfrm>
            <a:off x="6881976" y="3486285"/>
            <a:ext cx="3682767" cy="369332"/>
          </a:xfrm>
          <a:prstGeom prst="rect">
            <a:avLst/>
          </a:prstGeom>
          <a:noFill/>
        </p:spPr>
        <p:txBody>
          <a:bodyPr wrap="square" rtlCol="0">
            <a:spAutoFit/>
          </a:bodyPr>
          <a:lstStyle/>
          <a:p>
            <a:r>
              <a:rPr lang="en-US" altLang="zh-CN" dirty="0"/>
              <a:t>2.</a:t>
            </a:r>
            <a:r>
              <a:rPr lang="zh-CN" altLang="en-US" dirty="0"/>
              <a:t>分析业务流程图</a:t>
            </a:r>
            <a:endParaRPr lang="zh-CN" altLang="en-US" dirty="0"/>
          </a:p>
        </p:txBody>
      </p:sp>
      <p:sp>
        <p:nvSpPr>
          <p:cNvPr id="16" name="文本框 15"/>
          <p:cNvSpPr txBox="1"/>
          <p:nvPr/>
        </p:nvSpPr>
        <p:spPr>
          <a:xfrm>
            <a:off x="1265364" y="5919698"/>
            <a:ext cx="3682767" cy="369332"/>
          </a:xfrm>
          <a:prstGeom prst="rect">
            <a:avLst/>
          </a:prstGeom>
          <a:noFill/>
        </p:spPr>
        <p:txBody>
          <a:bodyPr wrap="square" rtlCol="0">
            <a:spAutoFit/>
          </a:bodyPr>
          <a:lstStyle/>
          <a:p>
            <a:r>
              <a:rPr lang="en-US" altLang="zh-CN" dirty="0"/>
              <a:t>3.</a:t>
            </a:r>
            <a:r>
              <a:rPr lang="zh-CN" altLang="en-US" dirty="0"/>
              <a:t>分析各层实现思路</a:t>
            </a:r>
            <a:endParaRPr lang="zh-CN" altLang="en-US" dirty="0"/>
          </a:p>
        </p:txBody>
      </p:sp>
      <p:pic>
        <p:nvPicPr>
          <p:cNvPr id="17" name="图片 16" descr="C:\Users\Administrator\Documents\Tencent Files\3309328487\FileRecv\MobileFile\Image\5GOE`2R5CGVF3Y8XHX@R_VO.png"/>
          <p:cNvPicPr/>
          <p:nvPr/>
        </p:nvPicPr>
        <p:blipFill>
          <a:blip r:embed="rId4">
            <a:extLst>
              <a:ext uri="{28A0092B-C50C-407E-A947-70E740481C1C}">
                <a14:useLocalDpi xmlns:a14="http://schemas.microsoft.com/office/drawing/2010/main" val="0"/>
              </a:ext>
            </a:extLst>
          </a:blip>
          <a:srcRect/>
          <a:stretch>
            <a:fillRect/>
          </a:stretch>
        </p:blipFill>
        <p:spPr bwMode="auto">
          <a:xfrm>
            <a:off x="10186789" y="935853"/>
            <a:ext cx="1657350" cy="5724525"/>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0" y="0"/>
            <a:ext cx="12192000" cy="6858000"/>
          </a:xfrm>
          <a:prstGeom prst="rect">
            <a:avLst/>
          </a:prstGeom>
        </p:spPr>
      </p:pic>
      <p:sp>
        <p:nvSpPr>
          <p:cNvPr id="19" name="矩形 18"/>
          <p:cNvSpPr/>
          <p:nvPr/>
        </p:nvSpPr>
        <p:spPr>
          <a:xfrm>
            <a:off x="1291651" y="67834"/>
            <a:ext cx="2031325" cy="650306"/>
          </a:xfrm>
          <a:prstGeom prst="rect">
            <a:avLst/>
          </a:prstGeom>
        </p:spPr>
        <p:txBody>
          <a:bodyPr wrap="none">
            <a:spAutoFit/>
          </a:bodyPr>
          <a:lstStyle/>
          <a:p>
            <a:pPr algn="ctr">
              <a:lnSpc>
                <a:spcPct val="175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各层详细设计</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grpSp>
        <p:nvGrpSpPr>
          <p:cNvPr id="82" name="组合 81"/>
          <p:cNvGrpSpPr/>
          <p:nvPr/>
        </p:nvGrpSpPr>
        <p:grpSpPr>
          <a:xfrm>
            <a:off x="32069" y="4308619"/>
            <a:ext cx="6432141" cy="1962306"/>
            <a:chOff x="6924084" y="1209504"/>
            <a:chExt cx="6432141" cy="1962306"/>
          </a:xfrm>
        </p:grpSpPr>
        <p:sp>
          <p:nvSpPr>
            <p:cNvPr id="49" name="Oval 90"/>
            <p:cNvSpPr/>
            <p:nvPr/>
          </p:nvSpPr>
          <p:spPr>
            <a:xfrm>
              <a:off x="6957417" y="1209504"/>
              <a:ext cx="815975" cy="817562"/>
            </a:xfrm>
            <a:prstGeom prst="ellipse">
              <a:avLst/>
            </a:prstGeom>
            <a:noFill/>
            <a:ln w="28575">
              <a:solidFill>
                <a:srgbClr val="72727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endParaRPr>
            </a:p>
          </p:txBody>
        </p:sp>
        <p:sp>
          <p:nvSpPr>
            <p:cNvPr id="69" name="文本框 68"/>
            <p:cNvSpPr txBox="1"/>
            <p:nvPr/>
          </p:nvSpPr>
          <p:spPr>
            <a:xfrm>
              <a:off x="6924084" y="2418719"/>
              <a:ext cx="6432141" cy="753091"/>
            </a:xfrm>
            <a:prstGeom prst="rect">
              <a:avLst/>
            </a:prstGeom>
            <a:noFill/>
          </p:spPr>
          <p:txBody>
            <a:bodyPr wrap="square" rtlCol="0">
              <a:spAutoFit/>
            </a:bodyPr>
            <a:lstStyle/>
            <a:p>
              <a:pPr>
                <a:lnSpc>
                  <a:spcPct val="125000"/>
                </a:lnSpc>
              </a:pPr>
              <a:r>
                <a:rPr lang="zh-CN" altLang="zh-CN" sz="1200" dirty="0">
                  <a:latin typeface="楷体" panose="02010609060101010101" charset="-122"/>
                  <a:ea typeface="楷体" panose="02010609060101010101" charset="-122"/>
                </a:rPr>
                <a:t>教师作业批改模块的控制层负责接受来自</a:t>
              </a:r>
              <a:r>
                <a:rPr lang="en-US" altLang="zh-CN" sz="1200" dirty="0" err="1">
                  <a:latin typeface="楷体" panose="02010609060101010101" charset="-122"/>
                  <a:ea typeface="楷体" panose="02010609060101010101" charset="-122"/>
                </a:rPr>
                <a:t>TeacherFace.jsp</a:t>
              </a:r>
              <a:r>
                <a:rPr lang="zh-CN" altLang="zh-CN" sz="1200" dirty="0">
                  <a:latin typeface="楷体" panose="02010609060101010101" charset="-122"/>
                  <a:ea typeface="楷体" panose="02010609060101010101" charset="-122"/>
                </a:rPr>
                <a:t>和</a:t>
              </a:r>
              <a:r>
                <a:rPr lang="en-US" altLang="zh-CN" sz="1200" dirty="0" err="1">
                  <a:latin typeface="楷体" panose="02010609060101010101" charset="-122"/>
                  <a:ea typeface="楷体" panose="02010609060101010101" charset="-122"/>
                </a:rPr>
                <a:t>TeaWorkCorrect.jsp</a:t>
              </a:r>
              <a:r>
                <a:rPr lang="zh-CN" altLang="zh-CN" sz="1200" dirty="0">
                  <a:latin typeface="楷体" panose="02010609060101010101" charset="-122"/>
                  <a:ea typeface="楷体" panose="02010609060101010101" charset="-122"/>
                </a:rPr>
                <a:t>的教师操作，同时调用教师作业批改模块的业务逻辑接口。等到业务逻辑处理完成之后，将来自业务逻辑层的相应信息传到表现层，并决定显示页面。</a:t>
              </a:r>
              <a:endParaRPr lang="zh-CN" altLang="en-US" sz="1200" dirty="0">
                <a:solidFill>
                  <a:schemeClr val="tx1">
                    <a:lumMod val="75000"/>
                    <a:lumOff val="25000"/>
                  </a:schemeClr>
                </a:solidFill>
                <a:latin typeface="楷体" panose="02010609060101010101" charset="-122"/>
                <a:ea typeface="楷体" panose="02010609060101010101" charset="-122"/>
              </a:endParaRPr>
            </a:p>
          </p:txBody>
        </p:sp>
        <p:sp>
          <p:nvSpPr>
            <p:cNvPr id="70" name="文本框 69"/>
            <p:cNvSpPr txBox="1"/>
            <p:nvPr/>
          </p:nvSpPr>
          <p:spPr>
            <a:xfrm>
              <a:off x="6938915" y="2131943"/>
              <a:ext cx="1337924" cy="615553"/>
            </a:xfrm>
            <a:prstGeom prst="rect">
              <a:avLst/>
            </a:prstGeom>
            <a:noFill/>
          </p:spPr>
          <p:txBody>
            <a:bodyPr wrap="square" rtlCol="0">
              <a:spAutoFit/>
            </a:bodyPr>
            <a:lstStyle/>
            <a:p>
              <a:r>
                <a:rPr lang="zh-CN" altLang="zh-CN" b="1" dirty="0">
                  <a:latin typeface="楷体" panose="02010609060101010101" charset="-122"/>
                  <a:ea typeface="楷体" panose="02010609060101010101" charset="-122"/>
                </a:rPr>
                <a:t>控制层</a:t>
              </a:r>
              <a:endParaRPr lang="zh-CN" altLang="zh-CN" b="1" dirty="0">
                <a:latin typeface="楷体" panose="02010609060101010101" charset="-122"/>
                <a:ea typeface="楷体" panose="02010609060101010101" charset="-122"/>
              </a:endParaRPr>
            </a:p>
            <a:p>
              <a:endParaRPr lang="zh-CN" altLang="en-US" sz="1600" b="1" dirty="0">
                <a:solidFill>
                  <a:schemeClr val="tx1">
                    <a:lumMod val="75000"/>
                    <a:lumOff val="25000"/>
                  </a:schemeClr>
                </a:solidFill>
                <a:latin typeface="微软雅黑" panose="020B0503020204020204" charset="-122"/>
                <a:ea typeface="微软雅黑" panose="020B0503020204020204" charset="-122"/>
              </a:endParaRPr>
            </a:p>
          </p:txBody>
        </p:sp>
      </p:grpSp>
      <p:graphicFrame>
        <p:nvGraphicFramePr>
          <p:cNvPr id="7" name="表格 6"/>
          <p:cNvGraphicFramePr>
            <a:graphicFrameLocks noGrp="1"/>
          </p:cNvGraphicFramePr>
          <p:nvPr/>
        </p:nvGraphicFramePr>
        <p:xfrm>
          <a:off x="1125839" y="1415807"/>
          <a:ext cx="4641923" cy="805245"/>
        </p:xfrm>
        <a:graphic>
          <a:graphicData uri="http://schemas.openxmlformats.org/drawingml/2006/table">
            <a:tbl>
              <a:tblPr firstRow="1" firstCol="1" bandRow="1">
                <a:tableStyleId>{5C22544A-7EE6-4342-B048-85BDC9FD1C3A}</a:tableStyleId>
              </a:tblPr>
              <a:tblGrid>
                <a:gridCol w="1435421"/>
                <a:gridCol w="1196912"/>
                <a:gridCol w="2009590"/>
              </a:tblGrid>
              <a:tr h="137400">
                <a:tc>
                  <a:txBody>
                    <a:bodyPr/>
                    <a:lstStyle/>
                    <a:p>
                      <a:pPr>
                        <a:lnSpc>
                          <a:spcPct val="115000"/>
                        </a:lnSpc>
                        <a:spcAft>
                          <a:spcPts val="1000"/>
                        </a:spcAft>
                      </a:pPr>
                      <a:r>
                        <a:rPr lang="zh-CN" sz="1200" dirty="0">
                          <a:effectLst/>
                        </a:rPr>
                        <a:t>界面</a:t>
                      </a:r>
                      <a:endParaRPr lang="zh-CN" sz="1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200" dirty="0">
                          <a:effectLst/>
                        </a:rPr>
                        <a:t>JSP</a:t>
                      </a:r>
                      <a:endParaRPr lang="zh-CN" sz="1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zh-CN" sz="1200" dirty="0">
                          <a:effectLst/>
                        </a:rPr>
                        <a:t>功能描述</a:t>
                      </a:r>
                      <a:endParaRPr lang="zh-CN" sz="1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r>
              <a:tr h="137400">
                <a:tc>
                  <a:txBody>
                    <a:bodyPr/>
                    <a:lstStyle/>
                    <a:p>
                      <a:pPr>
                        <a:lnSpc>
                          <a:spcPct val="115000"/>
                        </a:lnSpc>
                        <a:spcAft>
                          <a:spcPts val="1000"/>
                        </a:spcAft>
                      </a:pPr>
                      <a:r>
                        <a:rPr lang="zh-CN" sz="1200" dirty="0">
                          <a:effectLst/>
                        </a:rPr>
                        <a:t>教师界面</a:t>
                      </a:r>
                      <a:endParaRPr lang="zh-CN" sz="1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200">
                          <a:effectLst/>
                        </a:rPr>
                        <a:t>TeacherFace.jsp</a:t>
                      </a:r>
                      <a:endParaRPr lang="zh-CN" sz="1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zh-CN" sz="1200" dirty="0">
                          <a:effectLst/>
                        </a:rPr>
                        <a:t>教师端界面</a:t>
                      </a:r>
                      <a:endParaRPr lang="zh-CN" sz="1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r>
              <a:tr h="283115">
                <a:tc>
                  <a:txBody>
                    <a:bodyPr/>
                    <a:lstStyle/>
                    <a:p>
                      <a:pPr>
                        <a:lnSpc>
                          <a:spcPct val="115000"/>
                        </a:lnSpc>
                        <a:spcAft>
                          <a:spcPts val="1000"/>
                        </a:spcAft>
                      </a:pPr>
                      <a:r>
                        <a:rPr lang="zh-CN" sz="1200" dirty="0">
                          <a:effectLst/>
                        </a:rPr>
                        <a:t>作业列表</a:t>
                      </a:r>
                      <a:endParaRPr lang="zh-CN" sz="1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200">
                          <a:effectLst/>
                        </a:rPr>
                        <a:t>TeaWorkCorrect.jsp</a:t>
                      </a:r>
                      <a:endParaRPr lang="zh-CN" sz="1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zh-CN" sz="1200" dirty="0">
                          <a:effectLst/>
                        </a:rPr>
                        <a:t>作业批改界面。</a:t>
                      </a:r>
                      <a:endParaRPr lang="zh-CN" sz="1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grpSp>
        <p:nvGrpSpPr>
          <p:cNvPr id="8" name="组合 7"/>
          <p:cNvGrpSpPr/>
          <p:nvPr/>
        </p:nvGrpSpPr>
        <p:grpSpPr>
          <a:xfrm>
            <a:off x="-555701" y="1324896"/>
            <a:ext cx="6478329" cy="1688783"/>
            <a:chOff x="-268956" y="1252195"/>
            <a:chExt cx="6478329" cy="1688783"/>
          </a:xfrm>
        </p:grpSpPr>
        <p:grpSp>
          <p:nvGrpSpPr>
            <p:cNvPr id="2" name="组合 1"/>
            <p:cNvGrpSpPr/>
            <p:nvPr/>
          </p:nvGrpSpPr>
          <p:grpSpPr>
            <a:xfrm>
              <a:off x="328389" y="1252195"/>
              <a:ext cx="5880984" cy="1688783"/>
              <a:chOff x="854770" y="2090738"/>
              <a:chExt cx="5880984" cy="1688783"/>
            </a:xfrm>
          </p:grpSpPr>
          <p:sp>
            <p:nvSpPr>
              <p:cNvPr id="48" name="Oval 1"/>
              <p:cNvSpPr/>
              <p:nvPr/>
            </p:nvSpPr>
            <p:spPr>
              <a:xfrm>
                <a:off x="909638" y="2090738"/>
                <a:ext cx="817562" cy="817562"/>
              </a:xfrm>
              <a:prstGeom prst="ellipse">
                <a:avLst/>
              </a:prstGeom>
              <a:noFill/>
              <a:ln w="28575">
                <a:solidFill>
                  <a:srgbClr val="72727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endParaRPr>
              </a:p>
            </p:txBody>
          </p:sp>
          <p:sp>
            <p:nvSpPr>
              <p:cNvPr id="65" name="文本框 64"/>
              <p:cNvSpPr txBox="1"/>
              <p:nvPr/>
            </p:nvSpPr>
            <p:spPr>
              <a:xfrm>
                <a:off x="854770" y="3257262"/>
                <a:ext cx="5880984" cy="522259"/>
              </a:xfrm>
              <a:prstGeom prst="rect">
                <a:avLst/>
              </a:prstGeom>
              <a:noFill/>
            </p:spPr>
            <p:txBody>
              <a:bodyPr wrap="square" rtlCol="0">
                <a:spAutoFit/>
              </a:bodyPr>
              <a:lstStyle/>
              <a:p>
                <a:pPr>
                  <a:lnSpc>
                    <a:spcPct val="125000"/>
                  </a:lnSpc>
                </a:pPr>
                <a:r>
                  <a:rPr lang="zh-CN" altLang="zh-CN" sz="1200" dirty="0">
                    <a:latin typeface="楷体" panose="02010609060101010101" charset="-122"/>
                    <a:ea typeface="楷体" panose="02010609060101010101" charset="-122"/>
                  </a:rPr>
                  <a:t>进入教师端界面时要求教师点击作业批改，跳转到作业列表界面，教师点击对应的作业，调转到对应的作业答题情况信息界面，之后教师进行作业批改，成绩录入。</a:t>
                </a:r>
                <a:endParaRPr lang="zh-CN" altLang="en-US" sz="1000" dirty="0">
                  <a:solidFill>
                    <a:schemeClr val="tx1">
                      <a:lumMod val="75000"/>
                      <a:lumOff val="25000"/>
                    </a:schemeClr>
                  </a:solidFill>
                  <a:latin typeface="楷体" panose="02010609060101010101" charset="-122"/>
                  <a:ea typeface="楷体" panose="02010609060101010101" charset="-122"/>
                </a:endParaRPr>
              </a:p>
            </p:txBody>
          </p:sp>
          <p:sp>
            <p:nvSpPr>
              <p:cNvPr id="66" name="文本框 65"/>
              <p:cNvSpPr txBox="1"/>
              <p:nvPr/>
            </p:nvSpPr>
            <p:spPr>
              <a:xfrm>
                <a:off x="854770" y="3013177"/>
                <a:ext cx="1337924" cy="338554"/>
              </a:xfrm>
              <a:prstGeom prst="rect">
                <a:avLst/>
              </a:prstGeom>
              <a:noFill/>
            </p:spPr>
            <p:txBody>
              <a:bodyPr wrap="square" rtlCol="0">
                <a:spAutoFit/>
              </a:bodyPr>
              <a:lstStyle/>
              <a:p>
                <a:r>
                  <a:rPr lang="zh-CN" altLang="en-US" sz="1600" b="1" dirty="0">
                    <a:solidFill>
                      <a:schemeClr val="tx1">
                        <a:lumMod val="75000"/>
                        <a:lumOff val="25000"/>
                      </a:schemeClr>
                    </a:solidFill>
                    <a:latin typeface="楷体" panose="02010609060101010101" charset="-122"/>
                    <a:ea typeface="楷体" panose="02010609060101010101" charset="-122"/>
                  </a:rPr>
                  <a:t>表现层</a:t>
                </a:r>
                <a:endParaRPr lang="zh-CN" altLang="en-US" sz="1600" b="1" dirty="0">
                  <a:solidFill>
                    <a:schemeClr val="tx1">
                      <a:lumMod val="75000"/>
                      <a:lumOff val="25000"/>
                    </a:schemeClr>
                  </a:solidFill>
                  <a:latin typeface="楷体" panose="02010609060101010101" charset="-122"/>
                  <a:ea typeface="楷体" panose="02010609060101010101" charset="-122"/>
                </a:endParaRPr>
              </a:p>
            </p:txBody>
          </p:sp>
        </p:grpSp>
        <p:sp>
          <p:nvSpPr>
            <p:cNvPr id="79" name="文本框 78"/>
            <p:cNvSpPr txBox="1"/>
            <p:nvPr/>
          </p:nvSpPr>
          <p:spPr>
            <a:xfrm>
              <a:off x="-268956" y="1368588"/>
              <a:ext cx="2121988" cy="584775"/>
            </a:xfrm>
            <a:prstGeom prst="rect">
              <a:avLst/>
            </a:prstGeom>
            <a:noFill/>
            <a:ln>
              <a:noFill/>
            </a:ln>
          </p:spPr>
          <p:txBody>
            <a:bodyPr wrap="square" rtlCol="0">
              <a:spAutoFit/>
            </a:bodyPr>
            <a:lstStyle>
              <a:defPPr>
                <a:defRPr lang="zh-CN"/>
              </a:defPPr>
              <a:lvl1pPr algn="ctr">
                <a:defRPr sz="6000" b="1">
                  <a:blipFill dpi="0" rotWithShape="1">
                    <a:blip r:embed="rId2"/>
                    <a:stretch>
                      <a:fillRect/>
                    </a:stretch>
                  </a:blipFill>
                </a:defRPr>
              </a:lvl1pPr>
            </a:lstStyle>
            <a:p>
              <a:r>
                <a:rPr lang="en-US" altLang="zh-CN" sz="3200" dirty="0">
                  <a:solidFill>
                    <a:schemeClr val="tx1">
                      <a:lumMod val="75000"/>
                      <a:lumOff val="25000"/>
                    </a:schemeClr>
                  </a:solidFill>
                  <a:latin typeface="楷体" panose="02010609060101010101" charset="-122"/>
                  <a:ea typeface="楷体" panose="02010609060101010101" charset="-122"/>
                  <a:cs typeface="Arial" panose="020B0604020202020204" pitchFamily="34" charset="0"/>
                </a:rPr>
                <a:t>01</a:t>
              </a:r>
              <a:endParaRPr lang="zh-CN" altLang="en-US" sz="3200" dirty="0">
                <a:solidFill>
                  <a:schemeClr val="tx1">
                    <a:lumMod val="75000"/>
                    <a:lumOff val="25000"/>
                  </a:schemeClr>
                </a:solidFill>
                <a:latin typeface="楷体" panose="02010609060101010101" charset="-122"/>
                <a:ea typeface="楷体" panose="02010609060101010101" charset="-122"/>
                <a:cs typeface="Arial" panose="020B0604020202020204" pitchFamily="34" charset="0"/>
              </a:endParaRPr>
            </a:p>
          </p:txBody>
        </p:sp>
      </p:grpSp>
      <p:sp>
        <p:nvSpPr>
          <p:cNvPr id="80" name="文本框 79"/>
          <p:cNvSpPr txBox="1"/>
          <p:nvPr/>
        </p:nvSpPr>
        <p:spPr>
          <a:xfrm>
            <a:off x="-575269" y="4373234"/>
            <a:ext cx="2121988" cy="584775"/>
          </a:xfrm>
          <a:prstGeom prst="rect">
            <a:avLst/>
          </a:prstGeom>
          <a:noFill/>
          <a:ln>
            <a:noFill/>
          </a:ln>
        </p:spPr>
        <p:txBody>
          <a:bodyPr wrap="square" rtlCol="0">
            <a:spAutoFit/>
          </a:bodyPr>
          <a:lstStyle>
            <a:defPPr>
              <a:defRPr lang="zh-CN"/>
            </a:defPPr>
            <a:lvl1pPr algn="ctr">
              <a:defRPr sz="6000" b="1">
                <a:blipFill dpi="0" rotWithShape="1">
                  <a:blip r:embed="rId2"/>
                  <a:stretch>
                    <a:fillRect/>
                  </a:stretch>
                </a:blipFill>
              </a:defRPr>
            </a:lvl1pPr>
          </a:lstStyle>
          <a:p>
            <a:r>
              <a:rPr lang="en-US" altLang="zh-CN" sz="3200" dirty="0">
                <a:solidFill>
                  <a:schemeClr val="tx1">
                    <a:lumMod val="75000"/>
                    <a:lumOff val="25000"/>
                  </a:schemeClr>
                </a:solidFill>
                <a:latin typeface="楷体" panose="02010609060101010101" charset="-122"/>
                <a:ea typeface="楷体" panose="02010609060101010101" charset="-122"/>
                <a:cs typeface="Arial" panose="020B0604020202020204" pitchFamily="34" charset="0"/>
              </a:rPr>
              <a:t>02</a:t>
            </a:r>
            <a:endParaRPr lang="zh-CN" altLang="en-US" sz="3200" dirty="0">
              <a:solidFill>
                <a:schemeClr val="tx1">
                  <a:lumMod val="75000"/>
                  <a:lumOff val="25000"/>
                </a:schemeClr>
              </a:solidFill>
              <a:latin typeface="楷体" panose="02010609060101010101" charset="-122"/>
              <a:ea typeface="楷体" panose="02010609060101010101" charset="-122"/>
              <a:cs typeface="Arial" panose="020B0604020202020204" pitchFamily="34" charset="0"/>
            </a:endParaRPr>
          </a:p>
        </p:txBody>
      </p:sp>
      <p:graphicFrame>
        <p:nvGraphicFramePr>
          <p:cNvPr id="81" name="表格 80"/>
          <p:cNvGraphicFramePr>
            <a:graphicFrameLocks noGrp="1"/>
          </p:cNvGraphicFramePr>
          <p:nvPr/>
        </p:nvGraphicFramePr>
        <p:xfrm>
          <a:off x="1166989" y="3745234"/>
          <a:ext cx="5414924" cy="1762444"/>
        </p:xfrm>
        <a:graphic>
          <a:graphicData uri="http://schemas.openxmlformats.org/drawingml/2006/table">
            <a:tbl>
              <a:tblPr firstRow="1" firstCol="1" bandRow="1">
                <a:tableStyleId>{5C22544A-7EE6-4342-B048-85BDC9FD1C3A}</a:tableStyleId>
              </a:tblPr>
              <a:tblGrid>
                <a:gridCol w="1133468"/>
                <a:gridCol w="208280"/>
                <a:gridCol w="1032636"/>
                <a:gridCol w="1520270"/>
                <a:gridCol w="1520270"/>
              </a:tblGrid>
              <a:tr h="0">
                <a:tc>
                  <a:txBody>
                    <a:bodyPr/>
                    <a:lstStyle/>
                    <a:p>
                      <a:pPr>
                        <a:lnSpc>
                          <a:spcPct val="115000"/>
                        </a:lnSpc>
                        <a:spcAft>
                          <a:spcPts val="1000"/>
                        </a:spcAft>
                      </a:pPr>
                      <a:r>
                        <a:rPr lang="zh-CN" sz="1200" dirty="0">
                          <a:effectLst/>
                        </a:rPr>
                        <a:t>逻辑</a:t>
                      </a:r>
                      <a:endParaRPr lang="zh-CN" sz="1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gridSpan="2">
                  <a:txBody>
                    <a:bodyPr/>
                    <a:lstStyle/>
                    <a:p>
                      <a:pPr>
                        <a:lnSpc>
                          <a:spcPct val="115000"/>
                        </a:lnSpc>
                        <a:spcAft>
                          <a:spcPts val="1000"/>
                        </a:spcAft>
                      </a:pPr>
                      <a:r>
                        <a:rPr lang="en-US" sz="1200">
                          <a:effectLst/>
                        </a:rPr>
                        <a:t>Java</a:t>
                      </a:r>
                      <a:endParaRPr lang="zh-CN" sz="1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hMerge="1">
                  <a:tcPr/>
                </a:tc>
                <a:tc>
                  <a:txBody>
                    <a:bodyPr/>
                    <a:lstStyle/>
                    <a:p>
                      <a:pPr>
                        <a:lnSpc>
                          <a:spcPct val="115000"/>
                        </a:lnSpc>
                        <a:spcAft>
                          <a:spcPts val="1000"/>
                        </a:spcAft>
                      </a:pPr>
                      <a:r>
                        <a:rPr lang="zh-CN" sz="1200">
                          <a:effectLst/>
                        </a:rPr>
                        <a:t>转移说明</a:t>
                      </a:r>
                      <a:endParaRPr lang="zh-CN" sz="1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1000"/>
                        </a:spcAft>
                      </a:pPr>
                      <a:r>
                        <a:rPr lang="zh-CN" sz="1200">
                          <a:effectLst/>
                        </a:rPr>
                        <a:t>出口</a:t>
                      </a:r>
                      <a:endParaRPr lang="zh-CN" sz="1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r h="0">
                <a:tc rowSpan="2" gridSpan="2">
                  <a:txBody>
                    <a:bodyPr/>
                    <a:lstStyle/>
                    <a:p>
                      <a:pPr>
                        <a:lnSpc>
                          <a:spcPct val="115000"/>
                        </a:lnSpc>
                        <a:spcAft>
                          <a:spcPts val="1000"/>
                        </a:spcAft>
                      </a:pPr>
                      <a:r>
                        <a:rPr lang="zh-CN" sz="1200" dirty="0">
                          <a:effectLst/>
                        </a:rPr>
                        <a:t>教师控制层</a:t>
                      </a:r>
                      <a:endParaRPr lang="zh-CN" sz="1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c rowSpan="2" hMerge="1">
                  <a:tcPr/>
                </a:tc>
                <a:tc rowSpan="2">
                  <a:txBody>
                    <a:bodyPr/>
                    <a:lstStyle/>
                    <a:p>
                      <a:pPr>
                        <a:lnSpc>
                          <a:spcPct val="115000"/>
                        </a:lnSpc>
                        <a:spcAft>
                          <a:spcPts val="1000"/>
                        </a:spcAft>
                      </a:pPr>
                      <a:r>
                        <a:rPr lang="en-US" sz="1200" dirty="0">
                          <a:effectLst/>
                        </a:rPr>
                        <a:t>TeacherServlet.java</a:t>
                      </a:r>
                      <a:endParaRPr lang="zh-CN" sz="1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200" dirty="0">
                          <a:effectLst/>
                        </a:rPr>
                        <a:t>SUCCESS</a:t>
                      </a:r>
                      <a:endParaRPr lang="zh-CN" sz="1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200">
                          <a:effectLst/>
                        </a:rPr>
                        <a:t>TeaWorkCorrect.jsp—</a:t>
                      </a:r>
                      <a:r>
                        <a:rPr lang="zh-CN" sz="1200">
                          <a:effectLst/>
                        </a:rPr>
                        <a:t>作业批改成功，显示提示窗口。</a:t>
                      </a:r>
                      <a:endParaRPr lang="zh-CN" sz="1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r>
              <a:tr h="630555">
                <a:tc vMerge="1" gridSpan="2">
                  <a:tcPr/>
                </a:tc>
                <a:tc vMerge="1" hMerge="1">
                  <a:tcPr/>
                </a:tc>
                <a:tc vMerge="1">
                  <a:tcPr/>
                </a:tc>
                <a:tc>
                  <a:txBody>
                    <a:bodyPr/>
                    <a:lstStyle/>
                    <a:p>
                      <a:pPr>
                        <a:lnSpc>
                          <a:spcPct val="115000"/>
                        </a:lnSpc>
                        <a:spcAft>
                          <a:spcPts val="1000"/>
                        </a:spcAft>
                      </a:pPr>
                      <a:r>
                        <a:rPr lang="en-US" sz="1200">
                          <a:effectLst/>
                        </a:rPr>
                        <a:t>ERROR</a:t>
                      </a:r>
                      <a:endParaRPr lang="zh-CN" sz="1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200">
                          <a:effectLst/>
                        </a:rPr>
                        <a:t>Error.jsp---</a:t>
                      </a:r>
                      <a:r>
                        <a:rPr lang="zh-CN" sz="1200">
                          <a:effectLst/>
                        </a:rPr>
                        <a:t>作业批改失败，显示提示窗口。</a:t>
                      </a:r>
                      <a:endParaRPr lang="zh-CN" sz="1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83" name="文本框 10"/>
          <p:cNvSpPr txBox="1">
            <a:spLocks noChangeArrowheads="1"/>
          </p:cNvSpPr>
          <p:nvPr/>
        </p:nvSpPr>
        <p:spPr bwMode="auto">
          <a:xfrm>
            <a:off x="6960218" y="392987"/>
            <a:ext cx="5014383" cy="5126990"/>
          </a:xfrm>
          <a:prstGeom prst="rect">
            <a:avLst/>
          </a:prstGeom>
          <a:solidFill>
            <a:schemeClr val="accent3">
              <a:lumMod val="20000"/>
              <a:lumOff val="80000"/>
            </a:schemeClr>
          </a:solidFill>
          <a:ln w="9525">
            <a:noFill/>
            <a:miter lim="800000"/>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ot="0" vert="horz" wrap="square" lIns="91440" tIns="45720" rIns="91440" bIns="45720" anchor="t" anchorCtr="0" upright="1">
            <a:spAutoFit/>
          </a:bodyPr>
          <a:lstStyle/>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package com.gxun.servlet;</a:t>
            </a:r>
            <a:endParaRPr lang="en-US" sz="11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a:t>
            </a:r>
            <a:endParaRPr lang="en-US" sz="11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 @description 实现教师控制</a:t>
            </a:r>
            <a:endParaRPr lang="en-US" sz="11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a:t>
            </a:r>
            <a:endParaRPr lang="en-US" sz="11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public class TeacherServlet extends HttpServlet</a:t>
            </a:r>
            <a:endParaRPr lang="en-US" sz="11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	@Resource</a:t>
            </a:r>
            <a:endParaRPr lang="en-US" sz="11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	private TeacherService service= new TeacherService ();</a:t>
            </a:r>
            <a:endParaRPr lang="en-US" sz="11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	protected void doGet(HttpServletRequest request, HttpServletResponse response) throws ServletException, IOException {}</a:t>
            </a:r>
            <a:endParaRPr lang="en-US" sz="11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	protected void doPost(HttpServletRequest request, HttpServletResponse response) throws ServletException, IOException {}</a:t>
            </a:r>
            <a:endParaRPr lang="en-US" sz="11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	private void getSubmitList(HttpServletRequest request, HttpServletResponse response)throws IOException </a:t>
            </a:r>
            <a:endParaRPr lang="en-US" sz="11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 private void correctSub(HttpServletRequest request, HttpServletResponse response)throws IOException {}</a:t>
            </a:r>
            <a:endParaRPr lang="en-US" sz="11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  private void getWorkList(HttpServletRequest request, HttpServletResponse response)throws IOException {}</a:t>
            </a:r>
            <a:endParaRPr lang="en-US" sz="11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a:t>
            </a:r>
            <a:endParaRPr lang="en-US" sz="1100">
              <a:effectLst/>
              <a:latin typeface="Calibri" panose="020F0502020204030204" charset="0"/>
              <a:ea typeface="宋体" panose="02010600030101010101" pitchFamily="2" charset="-122"/>
              <a:cs typeface="Times New Roman" panose="02020603050405020304" pitchFamily="18" charset="0"/>
            </a:endParaRPr>
          </a:p>
        </p:txBody>
      </p:sp>
      <p:sp>
        <p:nvSpPr>
          <p:cNvPr id="84" name="箭头: 右 83"/>
          <p:cNvSpPr/>
          <p:nvPr/>
        </p:nvSpPr>
        <p:spPr>
          <a:xfrm rot="19602347">
            <a:off x="6236058" y="3139831"/>
            <a:ext cx="773830" cy="479251"/>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sp>
        <p:nvSpPr>
          <p:cNvPr id="86" name="文本框 85"/>
          <p:cNvSpPr txBox="1"/>
          <p:nvPr/>
        </p:nvSpPr>
        <p:spPr>
          <a:xfrm>
            <a:off x="1721293" y="733146"/>
            <a:ext cx="4468536" cy="430887"/>
          </a:xfrm>
          <a:prstGeom prst="rect">
            <a:avLst/>
          </a:prstGeom>
          <a:noFill/>
        </p:spPr>
        <p:txBody>
          <a:bodyPr wrap="square" rtlCol="0">
            <a:spAutoFit/>
          </a:bodyPr>
          <a:lstStyle/>
          <a:p>
            <a:r>
              <a:rPr lang="zh-CN" altLang="en-US" sz="1100" dirty="0">
                <a:latin typeface="楷体" panose="02010609060101010101" charset="-122"/>
                <a:ea typeface="楷体" panose="02010609060101010101" charset="-122"/>
                <a:cs typeface="楷体" panose="02010609060101010101" charset="-122"/>
              </a:rPr>
              <a:t>详细设计重点在描述系统的实现方式，各模块详细说明实现功能所需的类及具体的方法函数，包括涉及到的sql语句等。</a:t>
            </a:r>
            <a:endParaRPr lang="zh-CN" altLang="en-US" sz="1100" dirty="0">
              <a:latin typeface="楷体" panose="02010609060101010101" charset="-122"/>
              <a:ea typeface="楷体" panose="02010609060101010101" charset="-122"/>
              <a:cs typeface="楷体" panose="02010609060101010101" charset="-122"/>
            </a:endParaRPr>
          </a:p>
        </p:txBody>
      </p:sp>
      <p:pic>
        <p:nvPicPr>
          <p:cNvPr id="87" name="图片 86" descr="5a2f04ed54fe92.0900662515130308933481"/>
          <p:cNvPicPr>
            <a:picLocks noChangeAspect="1"/>
          </p:cNvPicPr>
          <p:nvPr/>
        </p:nvPicPr>
        <p:blipFill>
          <a:blip r:embed="rId3"/>
          <a:stretch>
            <a:fillRect/>
          </a:stretch>
        </p:blipFill>
        <p:spPr>
          <a:xfrm>
            <a:off x="299085" y="179705"/>
            <a:ext cx="847090" cy="8470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41644" y="17500"/>
            <a:ext cx="12192000" cy="6858000"/>
          </a:xfrm>
          <a:prstGeom prst="rect">
            <a:avLst/>
          </a:prstGeom>
        </p:spPr>
      </p:pic>
      <p:grpSp>
        <p:nvGrpSpPr>
          <p:cNvPr id="8" name="组合 7"/>
          <p:cNvGrpSpPr/>
          <p:nvPr/>
        </p:nvGrpSpPr>
        <p:grpSpPr>
          <a:xfrm>
            <a:off x="-555701" y="1324896"/>
            <a:ext cx="6534209" cy="1974244"/>
            <a:chOff x="-268956" y="1252195"/>
            <a:chExt cx="6534209" cy="1974244"/>
          </a:xfrm>
        </p:grpSpPr>
        <p:grpSp>
          <p:nvGrpSpPr>
            <p:cNvPr id="2" name="组合 1"/>
            <p:cNvGrpSpPr/>
            <p:nvPr/>
          </p:nvGrpSpPr>
          <p:grpSpPr>
            <a:xfrm>
              <a:off x="328389" y="1252195"/>
              <a:ext cx="5936864" cy="1974244"/>
              <a:chOff x="854770" y="2090738"/>
              <a:chExt cx="5936864" cy="1974244"/>
            </a:xfrm>
          </p:grpSpPr>
          <p:sp>
            <p:nvSpPr>
              <p:cNvPr id="48" name="Oval 1"/>
              <p:cNvSpPr/>
              <p:nvPr/>
            </p:nvSpPr>
            <p:spPr>
              <a:xfrm>
                <a:off x="909638" y="2090738"/>
                <a:ext cx="817562" cy="817562"/>
              </a:xfrm>
              <a:prstGeom prst="ellipse">
                <a:avLst/>
              </a:prstGeom>
              <a:noFill/>
              <a:ln w="28575">
                <a:solidFill>
                  <a:srgbClr val="72727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endParaRPr>
              </a:p>
            </p:txBody>
          </p:sp>
          <p:sp>
            <p:nvSpPr>
              <p:cNvPr id="65" name="文本框 64"/>
              <p:cNvSpPr txBox="1"/>
              <p:nvPr/>
            </p:nvSpPr>
            <p:spPr>
              <a:xfrm>
                <a:off x="910650" y="3281392"/>
                <a:ext cx="5880984" cy="783590"/>
              </a:xfrm>
              <a:prstGeom prst="rect">
                <a:avLst/>
              </a:prstGeom>
              <a:noFill/>
            </p:spPr>
            <p:txBody>
              <a:bodyPr wrap="square" rtlCol="0">
                <a:spAutoFit/>
              </a:bodyPr>
              <a:lstStyle/>
              <a:p>
                <a:pPr>
                  <a:lnSpc>
                    <a:spcPct val="125000"/>
                  </a:lnSpc>
                </a:pPr>
                <a:r>
                  <a:rPr lang="zh-CN" altLang="zh-CN" sz="1200" dirty="0">
                    <a:latin typeface="楷体" panose="02010609060101010101" charset="-122"/>
                    <a:ea typeface="楷体" panose="02010609060101010101" charset="-122"/>
                  </a:rPr>
                  <a:t>在教师作业批改模块的业务逻辑层是调用了WorkDaoInter接口查询出该教师发布的作业列表，同时调用SubmitDaoInter接口查询出学生的提交信息并将每道题的成绩进行录入。</a:t>
                </a:r>
                <a:endParaRPr lang="zh-CN" altLang="zh-CN" sz="1200" dirty="0">
                  <a:latin typeface="楷体" panose="02010609060101010101" charset="-122"/>
                  <a:ea typeface="楷体" panose="02010609060101010101" charset="-122"/>
                </a:endParaRPr>
              </a:p>
            </p:txBody>
          </p:sp>
          <p:sp>
            <p:nvSpPr>
              <p:cNvPr id="66" name="文本框 65"/>
              <p:cNvSpPr txBox="1"/>
              <p:nvPr/>
            </p:nvSpPr>
            <p:spPr>
              <a:xfrm>
                <a:off x="854770" y="3013177"/>
                <a:ext cx="1337924" cy="369332"/>
              </a:xfrm>
              <a:prstGeom prst="rect">
                <a:avLst/>
              </a:prstGeom>
              <a:noFill/>
            </p:spPr>
            <p:txBody>
              <a:bodyPr wrap="square" rtlCol="0">
                <a:spAutoFit/>
              </a:bodyPr>
              <a:lstStyle/>
              <a:p>
                <a:r>
                  <a:rPr lang="zh-CN" altLang="zh-CN" b="1" dirty="0"/>
                  <a:t> </a:t>
                </a:r>
                <a:r>
                  <a:rPr lang="zh-CN" altLang="zh-CN" sz="1400" b="1" dirty="0">
                    <a:latin typeface="楷体" panose="02010609060101010101" charset="-122"/>
                    <a:ea typeface="楷体" panose="02010609060101010101" charset="-122"/>
                  </a:rPr>
                  <a:t>业务逻辑层</a:t>
                </a:r>
                <a:endParaRPr lang="zh-CN" altLang="zh-CN" b="1" dirty="0">
                  <a:latin typeface="楷体" panose="02010609060101010101" charset="-122"/>
                  <a:ea typeface="楷体" panose="02010609060101010101" charset="-122"/>
                </a:endParaRPr>
              </a:p>
            </p:txBody>
          </p:sp>
        </p:grpSp>
        <p:sp>
          <p:nvSpPr>
            <p:cNvPr id="79" name="文本框 78"/>
            <p:cNvSpPr txBox="1"/>
            <p:nvPr/>
          </p:nvSpPr>
          <p:spPr>
            <a:xfrm>
              <a:off x="-268956" y="1368588"/>
              <a:ext cx="2121988" cy="584775"/>
            </a:xfrm>
            <a:prstGeom prst="rect">
              <a:avLst/>
            </a:prstGeom>
            <a:noFill/>
            <a:ln>
              <a:noFill/>
            </a:ln>
          </p:spPr>
          <p:txBody>
            <a:bodyPr wrap="square" rtlCol="0">
              <a:spAutoFit/>
            </a:bodyPr>
            <a:lstStyle>
              <a:defPPr>
                <a:defRPr lang="zh-CN"/>
              </a:defPPr>
              <a:lvl1pPr algn="ctr">
                <a:defRPr sz="6000" b="1">
                  <a:blipFill dpi="0" rotWithShape="1">
                    <a:blip r:embed="rId2"/>
                    <a:stretch>
                      <a:fillRect/>
                    </a:stretch>
                  </a:blipFill>
                </a:defRPr>
              </a:lvl1pPr>
            </a:lstStyle>
            <a:p>
              <a:r>
                <a:rPr lang="en-US" altLang="zh-CN" sz="3200" dirty="0">
                  <a:solidFill>
                    <a:schemeClr val="tx1">
                      <a:lumMod val="75000"/>
                      <a:lumOff val="25000"/>
                    </a:schemeClr>
                  </a:solidFill>
                  <a:latin typeface="楷体" panose="02010609060101010101" charset="-122"/>
                  <a:ea typeface="楷体" panose="02010609060101010101" charset="-122"/>
                  <a:cs typeface="Arial" panose="020B0604020202020204" pitchFamily="34" charset="0"/>
                </a:rPr>
                <a:t>03</a:t>
              </a:r>
              <a:endParaRPr lang="zh-CN" altLang="en-US" sz="3200" dirty="0">
                <a:solidFill>
                  <a:schemeClr val="tx1">
                    <a:lumMod val="75000"/>
                    <a:lumOff val="25000"/>
                  </a:schemeClr>
                </a:solidFill>
                <a:latin typeface="楷体" panose="02010609060101010101" charset="-122"/>
                <a:ea typeface="楷体" panose="02010609060101010101" charset="-122"/>
                <a:cs typeface="Arial" panose="020B0604020202020204" pitchFamily="34" charset="0"/>
              </a:endParaRPr>
            </a:p>
          </p:txBody>
        </p:sp>
      </p:grpSp>
      <p:graphicFrame>
        <p:nvGraphicFramePr>
          <p:cNvPr id="3" name="表格 2"/>
          <p:cNvGraphicFramePr>
            <a:graphicFrameLocks noGrp="1"/>
          </p:cNvGraphicFramePr>
          <p:nvPr/>
        </p:nvGraphicFramePr>
        <p:xfrm>
          <a:off x="1163446" y="1470748"/>
          <a:ext cx="5400675" cy="733934"/>
        </p:xfrm>
        <a:graphic>
          <a:graphicData uri="http://schemas.openxmlformats.org/drawingml/2006/table">
            <a:tbl>
              <a:tblPr firstRow="1" firstCol="1" bandRow="1">
                <a:tableStyleId>{5C22544A-7EE6-4342-B048-85BDC9FD1C3A}</a:tableStyleId>
              </a:tblPr>
              <a:tblGrid>
                <a:gridCol w="852170"/>
                <a:gridCol w="1501140"/>
                <a:gridCol w="1581150"/>
                <a:gridCol w="1466215"/>
              </a:tblGrid>
              <a:tr h="0">
                <a:tc>
                  <a:txBody>
                    <a:bodyPr/>
                    <a:lstStyle/>
                    <a:p>
                      <a:pPr>
                        <a:lnSpc>
                          <a:spcPct val="115000"/>
                        </a:lnSpc>
                        <a:spcAft>
                          <a:spcPts val="1000"/>
                        </a:spcAft>
                      </a:pPr>
                      <a:r>
                        <a:rPr lang="zh-CN" sz="1200">
                          <a:effectLst/>
                        </a:rPr>
                        <a:t>业务逻辑</a:t>
                      </a:r>
                      <a:endParaRPr lang="zh-CN" sz="1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Java  </a:t>
                      </a:r>
                      <a:endParaRPr lang="zh-CN" sz="1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1000"/>
                        </a:spcAft>
                      </a:pPr>
                      <a:r>
                        <a:rPr lang="zh-CN" sz="1200">
                          <a:effectLst/>
                        </a:rPr>
                        <a:t>调用说明</a:t>
                      </a:r>
                      <a:endParaRPr lang="zh-CN" sz="1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1000"/>
                        </a:spcAft>
                      </a:pPr>
                      <a:r>
                        <a:rPr lang="zh-CN" sz="1200" dirty="0">
                          <a:effectLst/>
                        </a:rPr>
                        <a:t>出口</a:t>
                      </a:r>
                      <a:endParaRPr lang="zh-CN" sz="1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r h="0">
                <a:tc>
                  <a:txBody>
                    <a:bodyPr/>
                    <a:lstStyle/>
                    <a:p>
                      <a:pPr algn="ctr">
                        <a:lnSpc>
                          <a:spcPct val="115000"/>
                        </a:lnSpc>
                        <a:spcAft>
                          <a:spcPts val="1000"/>
                        </a:spcAft>
                      </a:pPr>
                      <a:r>
                        <a:rPr lang="zh-CN" sz="1200" dirty="0">
                          <a:effectLst/>
                        </a:rPr>
                        <a:t>教师</a:t>
                      </a:r>
                      <a:endParaRPr lang="zh-CN" sz="1100" dirty="0">
                        <a:effectLst/>
                      </a:endParaRPr>
                    </a:p>
                    <a:p>
                      <a:pPr algn="ctr">
                        <a:lnSpc>
                          <a:spcPct val="115000"/>
                        </a:lnSpc>
                        <a:spcAft>
                          <a:spcPts val="1000"/>
                        </a:spcAft>
                      </a:pPr>
                      <a:r>
                        <a:rPr lang="zh-CN" sz="1200" dirty="0">
                          <a:effectLst/>
                        </a:rPr>
                        <a:t>业务逻辑</a:t>
                      </a:r>
                      <a:endParaRPr lang="zh-CN" sz="1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200">
                          <a:effectLst/>
                        </a:rPr>
                        <a:t>TeacherService.java</a:t>
                      </a:r>
                      <a:endParaRPr lang="zh-CN" sz="1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zh-CN" sz="1200">
                          <a:effectLst/>
                        </a:rPr>
                        <a:t>调用</a:t>
                      </a:r>
                      <a:r>
                        <a:rPr lang="en-US" sz="1200">
                          <a:effectLst/>
                        </a:rPr>
                        <a:t>WorkDaoIpml;</a:t>
                      </a:r>
                      <a:endParaRPr lang="zh-CN" sz="1100">
                        <a:effectLst/>
                      </a:endParaRPr>
                    </a:p>
                    <a:p>
                      <a:pPr>
                        <a:lnSpc>
                          <a:spcPct val="115000"/>
                        </a:lnSpc>
                        <a:spcAft>
                          <a:spcPts val="1000"/>
                        </a:spcAft>
                      </a:pPr>
                      <a:r>
                        <a:rPr lang="zh-CN" sz="1200">
                          <a:effectLst/>
                        </a:rPr>
                        <a:t>调用</a:t>
                      </a:r>
                      <a:r>
                        <a:rPr lang="en-US" sz="1200">
                          <a:effectLst/>
                        </a:rPr>
                        <a:t>SubmitDaoIpml;</a:t>
                      </a:r>
                      <a:endParaRPr lang="zh-CN" sz="1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zh-CN" sz="1200" dirty="0">
                          <a:effectLst/>
                        </a:rPr>
                        <a:t>返回给</a:t>
                      </a:r>
                      <a:r>
                        <a:rPr lang="en-US" sz="1200" dirty="0" err="1">
                          <a:effectLst/>
                        </a:rPr>
                        <a:t>TeaWorlCorret.jsp</a:t>
                      </a:r>
                      <a:endParaRPr lang="zh-CN" sz="1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26" name="文本框 11"/>
          <p:cNvSpPr txBox="1">
            <a:spLocks noChangeArrowheads="1"/>
          </p:cNvSpPr>
          <p:nvPr/>
        </p:nvSpPr>
        <p:spPr bwMode="auto">
          <a:xfrm>
            <a:off x="6968455" y="352565"/>
            <a:ext cx="4413050" cy="3122930"/>
          </a:xfrm>
          <a:prstGeom prst="rect">
            <a:avLst/>
          </a:prstGeom>
          <a:solidFill>
            <a:schemeClr val="accent3">
              <a:lumMod val="20000"/>
              <a:lumOff val="80000"/>
            </a:schemeClr>
          </a:solidFill>
          <a:ln w="9525">
            <a:noFill/>
            <a:miter lim="800000"/>
          </a:ln>
          <a:effectLst>
            <a:innerShdw blurRad="63500" dist="50800" dir="18900000">
              <a:prstClr val="black">
                <a:alpha val="50000"/>
              </a:prstClr>
            </a:innerShdw>
          </a:effectLst>
        </p:spPr>
        <p:txBody>
          <a:bodyPr rot="0" vert="horz" wrap="square" lIns="91440" tIns="45720" rIns="91440" bIns="45720" anchor="t" anchorCtr="0" upright="1">
            <a:spAutoFit/>
          </a:bodyPr>
          <a:lstStyle/>
          <a:p>
            <a:pPr>
              <a:lnSpc>
                <a:spcPct val="115000"/>
              </a:lnSpc>
              <a:spcAft>
                <a:spcPts val="1000"/>
              </a:spcAft>
            </a:pPr>
            <a:r>
              <a:rPr lang="en-US" sz="900">
                <a:effectLst/>
                <a:latin typeface="Calibri" panose="020F0502020204030204" charset="0"/>
                <a:ea typeface="宋体" panose="02010600030101010101" pitchFamily="2" charset="-122"/>
                <a:cs typeface="Times New Roman" panose="02020603050405020304" pitchFamily="18" charset="0"/>
              </a:rPr>
              <a:t>package com.gxun.service;</a:t>
            </a:r>
            <a:endParaRPr lang="en-US" sz="9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900">
                <a:effectLst/>
                <a:latin typeface="Calibri" panose="020F0502020204030204" charset="0"/>
                <a:ea typeface="宋体" panose="02010600030101010101" pitchFamily="2" charset="-122"/>
                <a:cs typeface="Times New Roman" panose="02020603050405020304" pitchFamily="18" charset="0"/>
              </a:rPr>
              <a:t>/**</a:t>
            </a:r>
            <a:endParaRPr lang="en-US" sz="9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900">
                <a:effectLst/>
                <a:latin typeface="Calibri" panose="020F0502020204030204" charset="0"/>
                <a:ea typeface="宋体" panose="02010600030101010101" pitchFamily="2" charset="-122"/>
                <a:cs typeface="Times New Roman" panose="02020603050405020304" pitchFamily="18" charset="0"/>
              </a:rPr>
              <a:t>* @description 实现教师业务逻辑</a:t>
            </a:r>
            <a:endParaRPr lang="en-US" sz="9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900">
                <a:effectLst/>
                <a:latin typeface="Calibri" panose="020F0502020204030204" charset="0"/>
                <a:ea typeface="宋体" panose="02010600030101010101" pitchFamily="2" charset="-122"/>
                <a:cs typeface="Times New Roman" panose="02020603050405020304" pitchFamily="18" charset="0"/>
              </a:rPr>
              <a:t>*/</a:t>
            </a:r>
            <a:endParaRPr lang="en-US" sz="9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900">
                <a:effectLst/>
                <a:latin typeface="Calibri" panose="020F0502020204030204" charset="0"/>
                <a:ea typeface="宋体" panose="02010600030101010101" pitchFamily="2" charset="-122"/>
                <a:cs typeface="Times New Roman" panose="02020603050405020304" pitchFamily="18" charset="0"/>
              </a:rPr>
              <a:t>public class TeacherService {</a:t>
            </a:r>
            <a:endParaRPr lang="en-US" sz="9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900">
                <a:effectLst/>
                <a:latin typeface="Calibri" panose="020F0502020204030204" charset="0"/>
                <a:ea typeface="宋体" panose="02010600030101010101" pitchFamily="2" charset="-122"/>
                <a:cs typeface="Times New Roman" panose="02020603050405020304" pitchFamily="18" charset="0"/>
              </a:rPr>
              <a:t>WorkDaoInter workDao = new WorkDaoImpl();</a:t>
            </a:r>
            <a:endParaRPr lang="en-US" sz="9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900">
                <a:effectLst/>
                <a:latin typeface="Calibri" panose="020F0502020204030204" charset="0"/>
                <a:ea typeface="宋体" panose="02010600030101010101" pitchFamily="2" charset="-122"/>
                <a:cs typeface="Times New Roman" panose="02020603050405020304" pitchFamily="18" charset="0"/>
              </a:rPr>
              <a:t>SubmitDaoInter submitDao = new SubmitDaoImpl();</a:t>
            </a:r>
            <a:endParaRPr lang="en-US" sz="9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900">
                <a:effectLst/>
                <a:latin typeface="Calibri" panose="020F0502020204030204" charset="0"/>
                <a:ea typeface="宋体" panose="02010600030101010101" pitchFamily="2" charset="-122"/>
                <a:cs typeface="Times New Roman" panose="02020603050405020304" pitchFamily="18" charset="0"/>
              </a:rPr>
              <a:t>public String getWokeList(String tid){</a:t>
            </a:r>
            <a:endParaRPr lang="en-US" sz="9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900">
                <a:effectLst/>
                <a:latin typeface="Calibri" panose="020F0502020204030204" charset="0"/>
                <a:ea typeface="宋体" panose="02010600030101010101" pitchFamily="2" charset="-122"/>
                <a:cs typeface="Times New Roman" panose="02020603050405020304" pitchFamily="18" charset="0"/>
              </a:rPr>
              <a:t>public void updateSubmit (int grade,int wid,int qid,String sid) {}</a:t>
            </a:r>
            <a:endParaRPr lang="en-US" sz="9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900">
                <a:effectLst/>
                <a:latin typeface="Calibri" panose="020F0502020204030204" charset="0"/>
                <a:ea typeface="宋体" panose="02010600030101010101" pitchFamily="2" charset="-122"/>
                <a:cs typeface="Times New Roman" panose="02020603050405020304" pitchFamily="18" charset="0"/>
              </a:rPr>
              <a:t>public String getSubmitList (String wid){}</a:t>
            </a:r>
            <a:endParaRPr lang="en-US" sz="9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900">
                <a:effectLst/>
                <a:latin typeface="Calibri" panose="020F0502020204030204" charset="0"/>
                <a:ea typeface="宋体" panose="02010600030101010101" pitchFamily="2" charset="-122"/>
                <a:cs typeface="Times New Roman" panose="02020603050405020304" pitchFamily="18" charset="0"/>
              </a:rPr>
              <a:t>}</a:t>
            </a:r>
            <a:endParaRPr lang="en-US" sz="900">
              <a:effectLst/>
              <a:latin typeface="Calibri" panose="020F0502020204030204" charset="0"/>
              <a:ea typeface="宋体" panose="02010600030101010101" pitchFamily="2" charset="-122"/>
              <a:cs typeface="Times New Roman" panose="02020603050405020304" pitchFamily="18" charset="0"/>
            </a:endParaRPr>
          </a:p>
        </p:txBody>
      </p:sp>
      <p:grpSp>
        <p:nvGrpSpPr>
          <p:cNvPr id="27" name="组合 26"/>
          <p:cNvGrpSpPr/>
          <p:nvPr/>
        </p:nvGrpSpPr>
        <p:grpSpPr>
          <a:xfrm>
            <a:off x="-555701" y="3929302"/>
            <a:ext cx="6735936" cy="2670075"/>
            <a:chOff x="-268956" y="1252195"/>
            <a:chExt cx="6735936" cy="2670075"/>
          </a:xfrm>
        </p:grpSpPr>
        <p:grpSp>
          <p:nvGrpSpPr>
            <p:cNvPr id="28" name="组合 27"/>
            <p:cNvGrpSpPr/>
            <p:nvPr/>
          </p:nvGrpSpPr>
          <p:grpSpPr>
            <a:xfrm>
              <a:off x="383257" y="1252195"/>
              <a:ext cx="6083723" cy="2670075"/>
              <a:chOff x="909638" y="2090738"/>
              <a:chExt cx="6083723" cy="2670075"/>
            </a:xfrm>
          </p:grpSpPr>
          <p:sp>
            <p:nvSpPr>
              <p:cNvPr id="30" name="Oval 1"/>
              <p:cNvSpPr/>
              <p:nvPr/>
            </p:nvSpPr>
            <p:spPr>
              <a:xfrm>
                <a:off x="909638" y="2090738"/>
                <a:ext cx="817562" cy="817562"/>
              </a:xfrm>
              <a:prstGeom prst="ellipse">
                <a:avLst/>
              </a:prstGeom>
              <a:noFill/>
              <a:ln w="28575">
                <a:solidFill>
                  <a:srgbClr val="72727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endParaRPr>
              </a:p>
            </p:txBody>
          </p:sp>
          <p:sp>
            <p:nvSpPr>
              <p:cNvPr id="31" name="文本框 30"/>
              <p:cNvSpPr txBox="1"/>
              <p:nvPr/>
            </p:nvSpPr>
            <p:spPr>
              <a:xfrm>
                <a:off x="1112377" y="3977223"/>
                <a:ext cx="5880984" cy="783590"/>
              </a:xfrm>
              <a:prstGeom prst="rect">
                <a:avLst/>
              </a:prstGeom>
              <a:noFill/>
            </p:spPr>
            <p:txBody>
              <a:bodyPr wrap="square" rtlCol="0">
                <a:spAutoFit/>
              </a:bodyPr>
              <a:lstStyle/>
              <a:p>
                <a:pPr>
                  <a:lnSpc>
                    <a:spcPct val="125000"/>
                  </a:lnSpc>
                </a:pPr>
                <a:r>
                  <a:rPr lang="zh-CN" altLang="zh-CN" sz="1200" dirty="0">
                    <a:latin typeface="楷体" panose="02010609060101010101" charset="-122"/>
                    <a:ea typeface="楷体" panose="02010609060101010101" charset="-122"/>
                  </a:rPr>
                  <a:t>教师成绩查询模块的数据持久层能对数据库中的work表进行查询操作，对submit进行查询和插入操作。</a:t>
                </a:r>
                <a:endParaRPr lang="zh-CN" altLang="zh-CN" sz="1200" dirty="0">
                  <a:latin typeface="楷体" panose="02010609060101010101" charset="-122"/>
                  <a:ea typeface="楷体" panose="02010609060101010101" charset="-122"/>
                </a:endParaRPr>
              </a:p>
            </p:txBody>
          </p:sp>
          <p:sp>
            <p:nvSpPr>
              <p:cNvPr id="32" name="文本框 31"/>
              <p:cNvSpPr txBox="1"/>
              <p:nvPr/>
            </p:nvSpPr>
            <p:spPr>
              <a:xfrm>
                <a:off x="909638" y="3013177"/>
                <a:ext cx="1846766" cy="307777"/>
              </a:xfrm>
              <a:prstGeom prst="rect">
                <a:avLst/>
              </a:prstGeom>
              <a:noFill/>
            </p:spPr>
            <p:txBody>
              <a:bodyPr wrap="square" rtlCol="0">
                <a:spAutoFit/>
              </a:bodyPr>
              <a:lstStyle/>
              <a:p>
                <a:r>
                  <a:rPr lang="zh-CN" altLang="zh-CN" sz="1400" b="1" dirty="0">
                    <a:latin typeface="楷体" panose="02010609060101010101" charset="-122"/>
                    <a:ea typeface="楷体" panose="02010609060101010101" charset="-122"/>
                  </a:rPr>
                  <a:t> </a:t>
                </a:r>
                <a:r>
                  <a:rPr lang="zh-CN" altLang="en-US" sz="1400" b="1" dirty="0">
                    <a:latin typeface="楷体" panose="02010609060101010101" charset="-122"/>
                    <a:ea typeface="楷体" panose="02010609060101010101" charset="-122"/>
                  </a:rPr>
                  <a:t>数据持久层</a:t>
                </a:r>
                <a:endParaRPr lang="zh-CN" altLang="zh-CN" sz="1400" b="1" dirty="0">
                  <a:latin typeface="楷体" panose="02010609060101010101" charset="-122"/>
                  <a:ea typeface="楷体" panose="02010609060101010101" charset="-122"/>
                </a:endParaRPr>
              </a:p>
            </p:txBody>
          </p:sp>
        </p:grpSp>
        <p:sp>
          <p:nvSpPr>
            <p:cNvPr id="29" name="文本框 28"/>
            <p:cNvSpPr txBox="1"/>
            <p:nvPr/>
          </p:nvSpPr>
          <p:spPr>
            <a:xfrm>
              <a:off x="-268956" y="1368588"/>
              <a:ext cx="2121988" cy="584775"/>
            </a:xfrm>
            <a:prstGeom prst="rect">
              <a:avLst/>
            </a:prstGeom>
            <a:noFill/>
            <a:ln>
              <a:noFill/>
            </a:ln>
          </p:spPr>
          <p:txBody>
            <a:bodyPr wrap="square" rtlCol="0">
              <a:spAutoFit/>
            </a:bodyPr>
            <a:lstStyle>
              <a:defPPr>
                <a:defRPr lang="zh-CN"/>
              </a:defPPr>
              <a:lvl1pPr algn="ctr">
                <a:defRPr sz="6000" b="1">
                  <a:blipFill dpi="0" rotWithShape="1">
                    <a:blip r:embed="rId2"/>
                    <a:stretch>
                      <a:fillRect/>
                    </a:stretch>
                  </a:blipFill>
                </a:defRPr>
              </a:lvl1pPr>
            </a:lstStyle>
            <a:p>
              <a:r>
                <a:rPr lang="en-US" altLang="zh-CN" sz="3200" dirty="0">
                  <a:solidFill>
                    <a:schemeClr val="tx1">
                      <a:lumMod val="75000"/>
                      <a:lumOff val="25000"/>
                    </a:schemeClr>
                  </a:solidFill>
                  <a:latin typeface="楷体" panose="02010609060101010101" charset="-122"/>
                  <a:ea typeface="楷体" panose="02010609060101010101" charset="-122"/>
                  <a:cs typeface="Arial" panose="020B0604020202020204" pitchFamily="34" charset="0"/>
                </a:rPr>
                <a:t>04</a:t>
              </a:r>
              <a:endParaRPr lang="zh-CN" altLang="en-US" sz="3200" dirty="0">
                <a:solidFill>
                  <a:schemeClr val="tx1">
                    <a:lumMod val="75000"/>
                    <a:lumOff val="25000"/>
                  </a:schemeClr>
                </a:solidFill>
                <a:latin typeface="楷体" panose="02010609060101010101" charset="-122"/>
                <a:ea typeface="楷体" panose="02010609060101010101" charset="-122"/>
                <a:cs typeface="Arial" panose="020B0604020202020204" pitchFamily="34" charset="0"/>
              </a:endParaRPr>
            </a:p>
          </p:txBody>
        </p:sp>
      </p:grpSp>
      <p:graphicFrame>
        <p:nvGraphicFramePr>
          <p:cNvPr id="4" name="表格 3"/>
          <p:cNvGraphicFramePr>
            <a:graphicFrameLocks noGrp="1"/>
          </p:cNvGraphicFramePr>
          <p:nvPr/>
        </p:nvGraphicFramePr>
        <p:xfrm>
          <a:off x="1259815" y="3787495"/>
          <a:ext cx="5602379" cy="1690181"/>
        </p:xfrm>
        <a:graphic>
          <a:graphicData uri="http://schemas.openxmlformats.org/drawingml/2006/table">
            <a:tbl>
              <a:tblPr firstRow="1" firstCol="1" bandRow="1">
                <a:tableStyleId>{5C22544A-7EE6-4342-B048-85BDC9FD1C3A}</a:tableStyleId>
              </a:tblPr>
              <a:tblGrid>
                <a:gridCol w="1348592"/>
                <a:gridCol w="1361375"/>
                <a:gridCol w="1446206"/>
                <a:gridCol w="1446206"/>
              </a:tblGrid>
              <a:tr h="0">
                <a:tc>
                  <a:txBody>
                    <a:bodyPr/>
                    <a:lstStyle/>
                    <a:p>
                      <a:pPr>
                        <a:lnSpc>
                          <a:spcPct val="115000"/>
                        </a:lnSpc>
                        <a:spcAft>
                          <a:spcPts val="1000"/>
                        </a:spcAft>
                      </a:pPr>
                      <a:endParaRPr lang="zh-CN" sz="1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DAO</a:t>
                      </a:r>
                      <a:endParaRPr lang="zh-CN" sz="1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1000"/>
                        </a:spcAft>
                      </a:pPr>
                      <a:r>
                        <a:rPr lang="zh-CN" sz="1200">
                          <a:effectLst/>
                        </a:rPr>
                        <a:t>调用数据模型</a:t>
                      </a:r>
                      <a:endParaRPr lang="zh-CN" sz="1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1000"/>
                        </a:spcAft>
                      </a:pPr>
                      <a:r>
                        <a:rPr lang="zh-CN" sz="1200">
                          <a:effectLst/>
                        </a:rPr>
                        <a:t>说明</a:t>
                      </a:r>
                      <a:endParaRPr lang="zh-CN" sz="1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r h="218440">
                <a:tc rowSpan="2">
                  <a:txBody>
                    <a:bodyPr/>
                    <a:lstStyle/>
                    <a:p>
                      <a:pPr>
                        <a:lnSpc>
                          <a:spcPct val="115000"/>
                        </a:lnSpc>
                        <a:spcAft>
                          <a:spcPts val="1000"/>
                        </a:spcAft>
                      </a:pPr>
                      <a:r>
                        <a:rPr lang="zh-CN" sz="1200" dirty="0">
                          <a:effectLst/>
                        </a:rPr>
                        <a:t>批改作业</a:t>
                      </a:r>
                      <a:endParaRPr lang="zh-CN" sz="1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en-US" sz="1200">
                          <a:effectLst/>
                        </a:rPr>
                        <a:t>WorkDaoInter.java</a:t>
                      </a:r>
                      <a:endParaRPr lang="zh-CN" sz="1100">
                        <a:effectLst/>
                      </a:endParaRPr>
                    </a:p>
                    <a:p>
                      <a:pPr>
                        <a:lnSpc>
                          <a:spcPct val="115000"/>
                        </a:lnSpc>
                        <a:spcAft>
                          <a:spcPts val="1000"/>
                        </a:spcAft>
                      </a:pPr>
                      <a:r>
                        <a:rPr lang="en-US" sz="1200">
                          <a:effectLst/>
                        </a:rPr>
                        <a:t>WorkDaoImpl.java</a:t>
                      </a:r>
                      <a:endParaRPr lang="zh-CN" sz="1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zh-CN" sz="1200">
                          <a:effectLst/>
                        </a:rPr>
                        <a:t>调用</a:t>
                      </a:r>
                      <a:r>
                        <a:rPr lang="en-US" sz="1200">
                          <a:effectLst/>
                        </a:rPr>
                        <a:t> workBean.Java</a:t>
                      </a:r>
                      <a:endParaRPr lang="zh-CN" sz="1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zh-CN" sz="1200" dirty="0">
                          <a:effectLst/>
                        </a:rPr>
                        <a:t>对作业数据进行查询</a:t>
                      </a:r>
                      <a:endParaRPr lang="zh-CN" sz="1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r>
              <a:tr h="218440">
                <a:tc vMerge="1">
                  <a:tcPr/>
                </a:tc>
                <a:tc>
                  <a:txBody>
                    <a:bodyPr/>
                    <a:lstStyle/>
                    <a:p>
                      <a:pPr>
                        <a:lnSpc>
                          <a:spcPct val="115000"/>
                        </a:lnSpc>
                        <a:spcAft>
                          <a:spcPts val="1000"/>
                        </a:spcAft>
                      </a:pPr>
                      <a:r>
                        <a:rPr lang="en-US" sz="1200" dirty="0">
                          <a:effectLst/>
                        </a:rPr>
                        <a:t>SubmitDaoInter.java</a:t>
                      </a:r>
                      <a:endParaRPr lang="zh-CN" sz="1100" dirty="0">
                        <a:effectLst/>
                      </a:endParaRPr>
                    </a:p>
                    <a:p>
                      <a:pPr>
                        <a:lnSpc>
                          <a:spcPct val="115000"/>
                        </a:lnSpc>
                        <a:spcAft>
                          <a:spcPts val="1000"/>
                        </a:spcAft>
                      </a:pPr>
                      <a:r>
                        <a:rPr lang="en-US" sz="1200" dirty="0">
                          <a:effectLst/>
                        </a:rPr>
                        <a:t>SubmitDaoIpml.java</a:t>
                      </a:r>
                      <a:endParaRPr lang="zh-CN" sz="1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zh-CN" sz="1200">
                          <a:effectLst/>
                        </a:rPr>
                        <a:t>调用</a:t>
                      </a:r>
                      <a:r>
                        <a:rPr lang="en-US" sz="1200">
                          <a:effectLst/>
                        </a:rPr>
                        <a:t>submitBean.java</a:t>
                      </a:r>
                      <a:endParaRPr lang="zh-CN" sz="1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c>
                  <a:txBody>
                    <a:bodyPr/>
                    <a:lstStyle/>
                    <a:p>
                      <a:pPr>
                        <a:lnSpc>
                          <a:spcPct val="115000"/>
                        </a:lnSpc>
                        <a:spcAft>
                          <a:spcPts val="1000"/>
                        </a:spcAft>
                      </a:pPr>
                      <a:r>
                        <a:rPr lang="zh-CN" sz="1200" dirty="0">
                          <a:effectLst/>
                        </a:rPr>
                        <a:t>对提交数据进行查询</a:t>
                      </a:r>
                      <a:endParaRPr lang="zh-CN" sz="1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6" name="箭头: 右 5"/>
          <p:cNvSpPr/>
          <p:nvPr/>
        </p:nvSpPr>
        <p:spPr>
          <a:xfrm rot="20084547">
            <a:off x="6023295" y="942535"/>
            <a:ext cx="772683" cy="382361"/>
          </a:xfrm>
          <a:prstGeom prst="rightArrow">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zh-CN" altLang="en-US"/>
          </a:p>
        </p:txBody>
      </p:sp>
      <p:pic>
        <p:nvPicPr>
          <p:cNvPr id="35" name="图片 34" descr="5a2f04ed54fe92.0900662515130308933481"/>
          <p:cNvPicPr>
            <a:picLocks noChangeAspect="1"/>
          </p:cNvPicPr>
          <p:nvPr/>
        </p:nvPicPr>
        <p:blipFill>
          <a:blip r:embed="rId3"/>
          <a:stretch>
            <a:fillRect/>
          </a:stretch>
        </p:blipFill>
        <p:spPr>
          <a:xfrm>
            <a:off x="299085" y="179705"/>
            <a:ext cx="847090" cy="847090"/>
          </a:xfrm>
          <a:prstGeom prst="rect">
            <a:avLst/>
          </a:prstGeom>
        </p:spPr>
      </p:pic>
      <p:sp>
        <p:nvSpPr>
          <p:cNvPr id="37" name="矩形 36"/>
          <p:cNvSpPr/>
          <p:nvPr/>
        </p:nvSpPr>
        <p:spPr>
          <a:xfrm>
            <a:off x="1291651" y="67834"/>
            <a:ext cx="2031325" cy="650306"/>
          </a:xfrm>
          <a:prstGeom prst="rect">
            <a:avLst/>
          </a:prstGeom>
        </p:spPr>
        <p:txBody>
          <a:bodyPr wrap="none">
            <a:spAutoFit/>
          </a:bodyPr>
          <a:lstStyle/>
          <a:p>
            <a:pPr algn="ctr">
              <a:lnSpc>
                <a:spcPct val="175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各层详细设计</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41644" y="17500"/>
            <a:ext cx="12192000" cy="6858000"/>
          </a:xfrm>
          <a:prstGeom prst="rect">
            <a:avLst/>
          </a:prstGeom>
        </p:spPr>
      </p:pic>
      <p:grpSp>
        <p:nvGrpSpPr>
          <p:cNvPr id="27" name="组合 26"/>
          <p:cNvGrpSpPr/>
          <p:nvPr/>
        </p:nvGrpSpPr>
        <p:grpSpPr>
          <a:xfrm>
            <a:off x="-480851" y="1200398"/>
            <a:ext cx="2498979" cy="1230216"/>
            <a:chOff x="-268956" y="1252195"/>
            <a:chExt cx="2498979" cy="1230216"/>
          </a:xfrm>
        </p:grpSpPr>
        <p:grpSp>
          <p:nvGrpSpPr>
            <p:cNvPr id="28" name="组合 27"/>
            <p:cNvGrpSpPr/>
            <p:nvPr/>
          </p:nvGrpSpPr>
          <p:grpSpPr>
            <a:xfrm>
              <a:off x="383257" y="1252195"/>
              <a:ext cx="1846766" cy="1230216"/>
              <a:chOff x="909638" y="2090738"/>
              <a:chExt cx="1846766" cy="1230216"/>
            </a:xfrm>
          </p:grpSpPr>
          <p:sp>
            <p:nvSpPr>
              <p:cNvPr id="30" name="Oval 1"/>
              <p:cNvSpPr/>
              <p:nvPr/>
            </p:nvSpPr>
            <p:spPr>
              <a:xfrm>
                <a:off x="909638" y="2090738"/>
                <a:ext cx="817562" cy="817562"/>
              </a:xfrm>
              <a:prstGeom prst="ellipse">
                <a:avLst/>
              </a:prstGeom>
              <a:noFill/>
              <a:ln w="28575">
                <a:solidFill>
                  <a:srgbClr val="72727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endParaRPr>
              </a:p>
            </p:txBody>
          </p:sp>
          <p:sp>
            <p:nvSpPr>
              <p:cNvPr id="32" name="文本框 31"/>
              <p:cNvSpPr txBox="1"/>
              <p:nvPr/>
            </p:nvSpPr>
            <p:spPr>
              <a:xfrm>
                <a:off x="909638" y="3013177"/>
                <a:ext cx="1846766" cy="307777"/>
              </a:xfrm>
              <a:prstGeom prst="rect">
                <a:avLst/>
              </a:prstGeom>
              <a:noFill/>
            </p:spPr>
            <p:txBody>
              <a:bodyPr wrap="square" rtlCol="0">
                <a:spAutoFit/>
              </a:bodyPr>
              <a:lstStyle/>
              <a:p>
                <a:r>
                  <a:rPr lang="zh-CN" altLang="zh-CN" sz="1400" b="1" dirty="0">
                    <a:latin typeface="楷体" panose="02010609060101010101" charset="-122"/>
                    <a:ea typeface="楷体" panose="02010609060101010101" charset="-122"/>
                  </a:rPr>
                  <a:t> </a:t>
                </a:r>
                <a:r>
                  <a:rPr lang="zh-CN" altLang="en-US" sz="1400" b="1" dirty="0">
                    <a:latin typeface="楷体" panose="02010609060101010101" charset="-122"/>
                    <a:ea typeface="楷体" panose="02010609060101010101" charset="-122"/>
                  </a:rPr>
                  <a:t>数据持久层</a:t>
                </a:r>
                <a:endParaRPr lang="zh-CN" altLang="zh-CN" sz="1400" b="1" dirty="0">
                  <a:latin typeface="楷体" panose="02010609060101010101" charset="-122"/>
                  <a:ea typeface="楷体" panose="02010609060101010101" charset="-122"/>
                </a:endParaRPr>
              </a:p>
            </p:txBody>
          </p:sp>
        </p:grpSp>
        <p:sp>
          <p:nvSpPr>
            <p:cNvPr id="29" name="文本框 28"/>
            <p:cNvSpPr txBox="1"/>
            <p:nvPr/>
          </p:nvSpPr>
          <p:spPr>
            <a:xfrm>
              <a:off x="-268956" y="1368588"/>
              <a:ext cx="2121988" cy="584775"/>
            </a:xfrm>
            <a:prstGeom prst="rect">
              <a:avLst/>
            </a:prstGeom>
            <a:noFill/>
            <a:ln>
              <a:noFill/>
            </a:ln>
          </p:spPr>
          <p:txBody>
            <a:bodyPr wrap="square" rtlCol="0">
              <a:spAutoFit/>
            </a:bodyPr>
            <a:lstStyle>
              <a:defPPr>
                <a:defRPr lang="zh-CN"/>
              </a:defPPr>
              <a:lvl1pPr algn="ctr">
                <a:defRPr sz="6000" b="1">
                  <a:blipFill dpi="0" rotWithShape="1">
                    <a:blip r:embed="rId2"/>
                    <a:stretch>
                      <a:fillRect/>
                    </a:stretch>
                  </a:blipFill>
                </a:defRPr>
              </a:lvl1pPr>
            </a:lstStyle>
            <a:p>
              <a:r>
                <a:rPr lang="en-US" altLang="zh-CN" sz="3200" dirty="0">
                  <a:solidFill>
                    <a:schemeClr val="tx1">
                      <a:lumMod val="75000"/>
                      <a:lumOff val="25000"/>
                    </a:schemeClr>
                  </a:solidFill>
                  <a:latin typeface="楷体" panose="02010609060101010101" charset="-122"/>
                  <a:ea typeface="楷体" panose="02010609060101010101" charset="-122"/>
                  <a:cs typeface="Arial" panose="020B0604020202020204" pitchFamily="34" charset="0"/>
                </a:rPr>
                <a:t>04</a:t>
              </a:r>
              <a:endParaRPr lang="zh-CN" altLang="en-US" sz="3200" dirty="0">
                <a:solidFill>
                  <a:schemeClr val="tx1">
                    <a:lumMod val="75000"/>
                    <a:lumOff val="25000"/>
                  </a:schemeClr>
                </a:solidFill>
                <a:latin typeface="楷体" panose="02010609060101010101" charset="-122"/>
                <a:ea typeface="楷体" panose="02010609060101010101" charset="-122"/>
                <a:cs typeface="Arial" panose="020B0604020202020204" pitchFamily="34" charset="0"/>
              </a:endParaRPr>
            </a:p>
          </p:txBody>
        </p:sp>
      </p:grpSp>
      <p:sp>
        <p:nvSpPr>
          <p:cNvPr id="25" name="文本框 12"/>
          <p:cNvSpPr txBox="1">
            <a:spLocks noChangeArrowheads="1"/>
          </p:cNvSpPr>
          <p:nvPr/>
        </p:nvSpPr>
        <p:spPr bwMode="auto">
          <a:xfrm>
            <a:off x="299145" y="4069407"/>
            <a:ext cx="5312168" cy="1252855"/>
          </a:xfrm>
          <a:prstGeom prst="rect">
            <a:avLst/>
          </a:prstGeom>
          <a:solidFill>
            <a:schemeClr val="accent3">
              <a:lumMod val="20000"/>
              <a:lumOff val="80000"/>
            </a:schemeClr>
          </a:solidFill>
          <a:ln w="9525">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rot="0" vert="horz" wrap="square" lIns="91440" tIns="45720" rIns="91440" bIns="45720" anchor="t" anchorCtr="0" upright="1">
            <a:spAutoFit/>
          </a:bodyPr>
          <a:lstStyle/>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package com.gxun.dao;</a:t>
            </a:r>
            <a:endParaRPr lang="en-US" sz="11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public interface WorkDaoInter {</a:t>
            </a:r>
            <a:endParaRPr lang="en-US" sz="11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public List&lt;WorkBean&gt; queryWorkList(Class type,String sql,Object[] param) ;}</a:t>
            </a:r>
            <a:r>
              <a:rPr lang="en-US" sz="1100" dirty="0">
                <a:effectLst/>
                <a:latin typeface="Calibri" panose="020F0502020204030204" charset="0"/>
                <a:ea typeface="宋体" panose="02010600030101010101" pitchFamily="2" charset="-122"/>
                <a:cs typeface="Times New Roman" panose="02020603050405020304" pitchFamily="18" charset="0"/>
              </a:rPr>
              <a:t> </a:t>
            </a:r>
            <a:endParaRPr lang="zh-CN" sz="1100" dirty="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dirty="0">
                <a:effectLst/>
                <a:latin typeface="Calibri" panose="020F0502020204030204" charset="0"/>
                <a:ea typeface="宋体" panose="02010600030101010101" pitchFamily="2" charset="-122"/>
                <a:cs typeface="Times New Roman" panose="02020603050405020304" pitchFamily="18" charset="0"/>
              </a:rPr>
              <a:t>}</a:t>
            </a:r>
            <a:endParaRPr lang="zh-CN" sz="1100" dirty="0">
              <a:effectLst/>
              <a:latin typeface="Calibri" panose="020F0502020204030204" charset="0"/>
              <a:ea typeface="宋体" panose="02010600030101010101" pitchFamily="2" charset="-122"/>
              <a:cs typeface="Times New Roman" panose="02020603050405020304" pitchFamily="18" charset="0"/>
            </a:endParaRPr>
          </a:p>
        </p:txBody>
      </p:sp>
      <p:sp>
        <p:nvSpPr>
          <p:cNvPr id="33" name="文本框 15"/>
          <p:cNvSpPr txBox="1">
            <a:spLocks noChangeArrowheads="1"/>
          </p:cNvSpPr>
          <p:nvPr/>
        </p:nvSpPr>
        <p:spPr bwMode="auto">
          <a:xfrm>
            <a:off x="6495941" y="505689"/>
            <a:ext cx="5312168" cy="2220595"/>
          </a:xfrm>
          <a:prstGeom prst="rect">
            <a:avLst/>
          </a:prstGeom>
          <a:solidFill>
            <a:schemeClr val="accent3">
              <a:lumMod val="20000"/>
              <a:lumOff val="80000"/>
            </a:schemeClr>
          </a:solidFill>
          <a:ln w="9525">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rot="0" vert="horz" wrap="square" lIns="91440" tIns="45720" rIns="91440" bIns="45720" anchor="t" anchorCtr="0" upright="1">
            <a:spAutoFit/>
          </a:bodyPr>
          <a:lstStyle/>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package com.gxun.dao;</a:t>
            </a:r>
            <a:endParaRPr lang="en-US" sz="11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a:t>
            </a:r>
            <a:endParaRPr lang="en-US" sz="11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 @description	</a:t>
            </a:r>
            <a:endParaRPr lang="en-US" sz="11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a:t>
            </a:r>
            <a:endParaRPr lang="en-US" sz="11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@Repository</a:t>
            </a:r>
            <a:endParaRPr lang="en-US" sz="11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public class WorkDaoImpl implements WorkDaoInter {</a:t>
            </a:r>
            <a:endParaRPr lang="en-US" sz="110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a:effectLst/>
                <a:latin typeface="Calibri" panose="020F0502020204030204" charset="0"/>
                <a:ea typeface="宋体" panose="02010600030101010101" pitchFamily="2" charset="-122"/>
                <a:cs typeface="Times New Roman" panose="02020603050405020304" pitchFamily="18" charset="0"/>
              </a:rPr>
              <a:t>public List&lt;WorkBean&gt; queryWorkList(Class type,String sql,Object[] param){}}</a:t>
            </a:r>
            <a:endParaRPr lang="en-US" sz="1100">
              <a:effectLst/>
              <a:latin typeface="Calibri" panose="020F0502020204030204" charset="0"/>
              <a:ea typeface="宋体" panose="02010600030101010101" pitchFamily="2" charset="-122"/>
              <a:cs typeface="Times New Roman" panose="02020603050405020304" pitchFamily="18" charset="0"/>
            </a:endParaRPr>
          </a:p>
        </p:txBody>
      </p:sp>
      <p:sp>
        <p:nvSpPr>
          <p:cNvPr id="7" name="文本框 6"/>
          <p:cNvSpPr txBox="1"/>
          <p:nvPr/>
        </p:nvSpPr>
        <p:spPr>
          <a:xfrm>
            <a:off x="421012" y="3290398"/>
            <a:ext cx="3772277" cy="276999"/>
          </a:xfrm>
          <a:prstGeom prst="rect">
            <a:avLst/>
          </a:prstGeom>
          <a:noFill/>
        </p:spPr>
        <p:txBody>
          <a:bodyPr wrap="square" rtlCol="0">
            <a:spAutoFit/>
          </a:bodyPr>
          <a:lstStyle/>
          <a:p>
            <a:r>
              <a:rPr lang="en-US" altLang="zh-CN" sz="1200" dirty="0">
                <a:latin typeface="楷体" panose="02010609060101010101" charset="-122"/>
                <a:ea typeface="楷体" panose="02010609060101010101" charset="-122"/>
              </a:rPr>
              <a:t>WorkDaoInter.java</a:t>
            </a:r>
            <a:r>
              <a:rPr lang="zh-CN" altLang="zh-CN" sz="1200" dirty="0">
                <a:latin typeface="楷体" panose="02010609060101010101" charset="-122"/>
                <a:ea typeface="楷体" panose="02010609060101010101" charset="-122"/>
              </a:rPr>
              <a:t>定义了教师批改作业的接口：</a:t>
            </a:r>
            <a:endParaRPr lang="zh-CN" altLang="zh-CN" sz="1200" dirty="0">
              <a:latin typeface="楷体" panose="02010609060101010101" charset="-122"/>
              <a:ea typeface="楷体" panose="02010609060101010101" charset="-122"/>
            </a:endParaRPr>
          </a:p>
        </p:txBody>
      </p:sp>
      <p:sp>
        <p:nvSpPr>
          <p:cNvPr id="9" name="矩形 8"/>
          <p:cNvSpPr/>
          <p:nvPr/>
        </p:nvSpPr>
        <p:spPr>
          <a:xfrm>
            <a:off x="7996887" y="3150759"/>
            <a:ext cx="3647152" cy="277576"/>
          </a:xfrm>
          <a:prstGeom prst="rect">
            <a:avLst/>
          </a:prstGeom>
        </p:spPr>
        <p:txBody>
          <a:bodyPr wrap="none">
            <a:spAutoFit/>
          </a:bodyPr>
          <a:lstStyle/>
          <a:p>
            <a:pPr>
              <a:lnSpc>
                <a:spcPct val="115000"/>
              </a:lnSpc>
              <a:spcAft>
                <a:spcPts val="1000"/>
              </a:spcAft>
            </a:pPr>
            <a:r>
              <a:rPr lang="en-US" altLang="zh-CN" sz="1200" dirty="0">
                <a:latin typeface="楷体" panose="02010609060101010101" charset="-122"/>
                <a:ea typeface="楷体" panose="02010609060101010101" charset="-122"/>
                <a:cs typeface="Times New Roman" panose="02020603050405020304" pitchFamily="18" charset="0"/>
              </a:rPr>
              <a:t>WorkDaoImpl.java</a:t>
            </a:r>
            <a:r>
              <a:rPr lang="zh-CN" altLang="zh-CN" sz="1200" dirty="0">
                <a:latin typeface="楷体" panose="02010609060101010101" charset="-122"/>
                <a:ea typeface="楷体" panose="02010609060101010101" charset="-122"/>
                <a:cs typeface="Times New Roman" panose="02020603050405020304" pitchFamily="18" charset="0"/>
              </a:rPr>
              <a:t>是</a:t>
            </a:r>
            <a:r>
              <a:rPr lang="en-US" altLang="zh-CN" sz="1200" dirty="0">
                <a:latin typeface="楷体" panose="02010609060101010101" charset="-122"/>
                <a:ea typeface="楷体" panose="02010609060101010101" charset="-122"/>
                <a:cs typeface="Times New Roman" panose="02020603050405020304" pitchFamily="18" charset="0"/>
              </a:rPr>
              <a:t>WorkDaoInter.java</a:t>
            </a:r>
            <a:r>
              <a:rPr lang="zh-CN" altLang="zh-CN" sz="1200" dirty="0">
                <a:latin typeface="楷体" panose="02010609060101010101" charset="-122"/>
                <a:ea typeface="楷体" panose="02010609060101010101" charset="-122"/>
                <a:cs typeface="Times New Roman" panose="02020603050405020304" pitchFamily="18" charset="0"/>
              </a:rPr>
              <a:t>接口的实现</a:t>
            </a:r>
            <a:endParaRPr lang="zh-CN" altLang="zh-CN" sz="1200" dirty="0">
              <a:effectLst/>
              <a:latin typeface="楷体" panose="02010609060101010101" charset="-122"/>
              <a:ea typeface="楷体" panose="02010609060101010101" charset="-122"/>
              <a:cs typeface="Times New Roman" panose="02020603050405020304" pitchFamily="18" charset="0"/>
            </a:endParaRPr>
          </a:p>
        </p:txBody>
      </p:sp>
      <p:pic>
        <p:nvPicPr>
          <p:cNvPr id="35" name="图片 34" descr="5a2f04ed54fe92.0900662515130308933481"/>
          <p:cNvPicPr>
            <a:picLocks noChangeAspect="1"/>
          </p:cNvPicPr>
          <p:nvPr/>
        </p:nvPicPr>
        <p:blipFill>
          <a:blip r:embed="rId3"/>
          <a:stretch>
            <a:fillRect/>
          </a:stretch>
        </p:blipFill>
        <p:spPr>
          <a:xfrm>
            <a:off x="299085" y="179705"/>
            <a:ext cx="847090" cy="847090"/>
          </a:xfrm>
          <a:prstGeom prst="rect">
            <a:avLst/>
          </a:prstGeom>
        </p:spPr>
      </p:pic>
      <p:sp>
        <p:nvSpPr>
          <p:cNvPr id="36" name="矩形 35"/>
          <p:cNvSpPr/>
          <p:nvPr/>
        </p:nvSpPr>
        <p:spPr>
          <a:xfrm>
            <a:off x="1291651" y="67834"/>
            <a:ext cx="2031325" cy="650306"/>
          </a:xfrm>
          <a:prstGeom prst="rect">
            <a:avLst/>
          </a:prstGeom>
        </p:spPr>
        <p:txBody>
          <a:bodyPr wrap="none">
            <a:spAutoFit/>
          </a:bodyPr>
          <a:lstStyle/>
          <a:p>
            <a:pPr algn="ctr">
              <a:lnSpc>
                <a:spcPct val="175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各层详细设计</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41644" y="17500"/>
            <a:ext cx="12192000" cy="6858000"/>
          </a:xfrm>
          <a:prstGeom prst="rect">
            <a:avLst/>
          </a:prstGeom>
        </p:spPr>
      </p:pic>
      <p:grpSp>
        <p:nvGrpSpPr>
          <p:cNvPr id="27" name="组合 26"/>
          <p:cNvGrpSpPr/>
          <p:nvPr/>
        </p:nvGrpSpPr>
        <p:grpSpPr>
          <a:xfrm>
            <a:off x="-648631" y="2422135"/>
            <a:ext cx="5636245" cy="1407459"/>
            <a:chOff x="-268956" y="1252195"/>
            <a:chExt cx="5636245" cy="1407459"/>
          </a:xfrm>
        </p:grpSpPr>
        <p:grpSp>
          <p:nvGrpSpPr>
            <p:cNvPr id="28" name="组合 27"/>
            <p:cNvGrpSpPr/>
            <p:nvPr/>
          </p:nvGrpSpPr>
          <p:grpSpPr>
            <a:xfrm>
              <a:off x="383257" y="1252195"/>
              <a:ext cx="4984032" cy="1407459"/>
              <a:chOff x="909638" y="2090738"/>
              <a:chExt cx="4984032" cy="1407459"/>
            </a:xfrm>
          </p:grpSpPr>
          <p:sp>
            <p:nvSpPr>
              <p:cNvPr id="30" name="Oval 1"/>
              <p:cNvSpPr/>
              <p:nvPr/>
            </p:nvSpPr>
            <p:spPr>
              <a:xfrm>
                <a:off x="909638" y="2090738"/>
                <a:ext cx="817562" cy="817562"/>
              </a:xfrm>
              <a:prstGeom prst="ellipse">
                <a:avLst/>
              </a:prstGeom>
              <a:noFill/>
              <a:ln w="28575">
                <a:solidFill>
                  <a:srgbClr val="72727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rgbClr val="FFFFFF"/>
                  </a:solidFill>
                  <a:effectLst/>
                  <a:uLnTx/>
                  <a:uFillTx/>
                  <a:latin typeface="Calibri" panose="020F0502020204030204" charset="0"/>
                  <a:ea typeface="宋体" panose="02010600030101010101" pitchFamily="2" charset="-122"/>
                  <a:cs typeface="+mn-cs"/>
                </a:endParaRPr>
              </a:p>
            </p:txBody>
          </p:sp>
          <p:sp>
            <p:nvSpPr>
              <p:cNvPr id="32" name="文本框 31"/>
              <p:cNvSpPr txBox="1"/>
              <p:nvPr/>
            </p:nvSpPr>
            <p:spPr>
              <a:xfrm>
                <a:off x="2029926" y="3005754"/>
                <a:ext cx="3863744" cy="492443"/>
              </a:xfrm>
              <a:prstGeom prst="rect">
                <a:avLst/>
              </a:prstGeom>
              <a:noFill/>
            </p:spPr>
            <p:txBody>
              <a:bodyPr wrap="square" rtlCol="0">
                <a:spAutoFit/>
              </a:bodyPr>
              <a:lstStyle/>
              <a:p>
                <a:r>
                  <a:rPr lang="zh-CN" altLang="en-US" sz="1400" b="1" dirty="0">
                    <a:latin typeface="楷体" panose="02010609060101010101" charset="-122"/>
                    <a:ea typeface="楷体" panose="02010609060101010101" charset="-122"/>
                  </a:rPr>
                  <a:t>域模型层</a:t>
                </a:r>
                <a:endParaRPr lang="en-US" altLang="zh-CN" sz="1400" b="1" dirty="0">
                  <a:latin typeface="楷体" panose="02010609060101010101" charset="-122"/>
                  <a:ea typeface="楷体" panose="02010609060101010101" charset="-122"/>
                </a:endParaRPr>
              </a:p>
              <a:p>
                <a:r>
                  <a:rPr lang="zh-CN" altLang="zh-CN" sz="1200" dirty="0">
                    <a:latin typeface="楷体" panose="02010609060101010101" charset="-122"/>
                    <a:ea typeface="楷体" panose="02010609060101010101" charset="-122"/>
                  </a:rPr>
                  <a:t>教师作业批改模块用到域模型层中</a:t>
                </a:r>
                <a:r>
                  <a:rPr lang="en-US" altLang="zh-CN" sz="1200" dirty="0">
                    <a:latin typeface="楷体" panose="02010609060101010101" charset="-122"/>
                    <a:ea typeface="楷体" panose="02010609060101010101" charset="-122"/>
                  </a:rPr>
                  <a:t>SubmitBean.java</a:t>
                </a:r>
                <a:endParaRPr lang="zh-CN" altLang="zh-CN" sz="1200" b="1" dirty="0">
                  <a:latin typeface="楷体" panose="02010609060101010101" charset="-122"/>
                  <a:ea typeface="楷体" panose="02010609060101010101" charset="-122"/>
                </a:endParaRPr>
              </a:p>
            </p:txBody>
          </p:sp>
        </p:grpSp>
        <p:sp>
          <p:nvSpPr>
            <p:cNvPr id="29" name="文本框 28"/>
            <p:cNvSpPr txBox="1"/>
            <p:nvPr/>
          </p:nvSpPr>
          <p:spPr>
            <a:xfrm>
              <a:off x="-268956" y="1368588"/>
              <a:ext cx="2121988" cy="584775"/>
            </a:xfrm>
            <a:prstGeom prst="rect">
              <a:avLst/>
            </a:prstGeom>
            <a:noFill/>
            <a:ln>
              <a:noFill/>
            </a:ln>
          </p:spPr>
          <p:txBody>
            <a:bodyPr wrap="square" rtlCol="0">
              <a:spAutoFit/>
            </a:bodyPr>
            <a:lstStyle>
              <a:defPPr>
                <a:defRPr lang="zh-CN"/>
              </a:defPPr>
              <a:lvl1pPr algn="ctr">
                <a:defRPr sz="6000" b="1">
                  <a:blipFill dpi="0" rotWithShape="1">
                    <a:blip r:embed="rId2"/>
                    <a:stretch>
                      <a:fillRect/>
                    </a:stretch>
                  </a:blipFill>
                </a:defRPr>
              </a:lvl1pPr>
            </a:lstStyle>
            <a:p>
              <a:r>
                <a:rPr lang="en-US" altLang="zh-CN" sz="3200" dirty="0">
                  <a:solidFill>
                    <a:schemeClr val="tx1">
                      <a:lumMod val="75000"/>
                      <a:lumOff val="25000"/>
                    </a:schemeClr>
                  </a:solidFill>
                  <a:latin typeface="楷体" panose="02010609060101010101" charset="-122"/>
                  <a:ea typeface="楷体" panose="02010609060101010101" charset="-122"/>
                  <a:cs typeface="Arial" panose="020B0604020202020204" pitchFamily="34" charset="0"/>
                </a:rPr>
                <a:t>5</a:t>
              </a:r>
              <a:endParaRPr lang="zh-CN" altLang="en-US" sz="3200" dirty="0">
                <a:solidFill>
                  <a:schemeClr val="tx1">
                    <a:lumMod val="75000"/>
                    <a:lumOff val="25000"/>
                  </a:schemeClr>
                </a:solidFill>
                <a:latin typeface="楷体" panose="02010609060101010101" charset="-122"/>
                <a:ea typeface="楷体" panose="02010609060101010101" charset="-122"/>
                <a:cs typeface="Arial" panose="020B0604020202020204" pitchFamily="34" charset="0"/>
              </a:endParaRPr>
            </a:p>
          </p:txBody>
        </p:sp>
      </p:grpSp>
      <p:graphicFrame>
        <p:nvGraphicFramePr>
          <p:cNvPr id="2" name="表格 1"/>
          <p:cNvGraphicFramePr>
            <a:graphicFrameLocks noGrp="1"/>
          </p:cNvGraphicFramePr>
          <p:nvPr/>
        </p:nvGraphicFramePr>
        <p:xfrm>
          <a:off x="1123473" y="2317774"/>
          <a:ext cx="4606208" cy="529410"/>
        </p:xfrm>
        <a:graphic>
          <a:graphicData uri="http://schemas.openxmlformats.org/drawingml/2006/table">
            <a:tbl>
              <a:tblPr firstRow="1" firstCol="1" bandRow="1">
                <a:tableStyleId>{5C22544A-7EE6-4342-B048-85BDC9FD1C3A}</a:tableStyleId>
              </a:tblPr>
              <a:tblGrid>
                <a:gridCol w="1668415"/>
                <a:gridCol w="2937793"/>
              </a:tblGrid>
              <a:tr h="264705">
                <a:tc>
                  <a:txBody>
                    <a:bodyPr/>
                    <a:lstStyle/>
                    <a:p>
                      <a:pPr>
                        <a:lnSpc>
                          <a:spcPct val="115000"/>
                        </a:lnSpc>
                        <a:spcAft>
                          <a:spcPts val="1000"/>
                        </a:spcAft>
                      </a:pPr>
                      <a:r>
                        <a:rPr lang="zh-CN" sz="1200" dirty="0">
                          <a:effectLst/>
                        </a:rPr>
                        <a:t>域模型</a:t>
                      </a:r>
                      <a:endParaRPr lang="zh-CN" sz="1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1000"/>
                        </a:spcAft>
                      </a:pPr>
                      <a:r>
                        <a:rPr lang="zh-CN" sz="1200">
                          <a:effectLst/>
                        </a:rPr>
                        <a:t>描述</a:t>
                      </a:r>
                      <a:endParaRPr lang="zh-CN" sz="1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r h="264705">
                <a:tc>
                  <a:txBody>
                    <a:bodyPr/>
                    <a:lstStyle/>
                    <a:p>
                      <a:pPr>
                        <a:lnSpc>
                          <a:spcPct val="115000"/>
                        </a:lnSpc>
                        <a:spcAft>
                          <a:spcPts val="1000"/>
                        </a:spcAft>
                      </a:pPr>
                      <a:r>
                        <a:rPr lang="en-US" sz="1200">
                          <a:effectLst/>
                        </a:rPr>
                        <a:t>SubmitBean.java</a:t>
                      </a:r>
                      <a:endParaRPr lang="zh-CN" sz="110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c>
                  <a:txBody>
                    <a:bodyPr/>
                    <a:lstStyle/>
                    <a:p>
                      <a:pPr>
                        <a:lnSpc>
                          <a:spcPct val="115000"/>
                        </a:lnSpc>
                        <a:spcAft>
                          <a:spcPts val="1000"/>
                        </a:spcAft>
                      </a:pPr>
                      <a:r>
                        <a:rPr lang="zh-CN" sz="1200" dirty="0">
                          <a:effectLst/>
                        </a:rPr>
                        <a:t>作业实体</a:t>
                      </a:r>
                      <a:endParaRPr lang="zh-CN" sz="1100" dirty="0">
                        <a:effectLst/>
                        <a:latin typeface="Calibri" panose="020F0502020204030204"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21" name="文本框 5"/>
          <p:cNvSpPr txBox="1">
            <a:spLocks noChangeArrowheads="1"/>
          </p:cNvSpPr>
          <p:nvPr/>
        </p:nvSpPr>
        <p:spPr bwMode="auto">
          <a:xfrm>
            <a:off x="6127650" y="680407"/>
            <a:ext cx="5749426" cy="4150495"/>
          </a:xfrm>
          <a:prstGeom prst="rect">
            <a:avLst/>
          </a:prstGeom>
          <a:solidFill>
            <a:schemeClr val="accent3">
              <a:lumMod val="20000"/>
              <a:lumOff val="80000"/>
            </a:schemeClr>
          </a:solidFill>
          <a:ln w="9525">
            <a:noFill/>
            <a:miter lim="800000"/>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rot="0" vert="horz" wrap="square" lIns="91440" tIns="45720" rIns="91440" bIns="45720" anchor="t" anchorCtr="0" upright="1">
            <a:spAutoFit/>
          </a:bodyPr>
          <a:lstStyle/>
          <a:p>
            <a:pPr>
              <a:lnSpc>
                <a:spcPct val="115000"/>
              </a:lnSpc>
              <a:spcAft>
                <a:spcPts val="1000"/>
              </a:spcAft>
            </a:pPr>
            <a:r>
              <a:rPr lang="en-US" sz="1100" b="1" dirty="0">
                <a:effectLst/>
                <a:latin typeface="Calibri" panose="020F0502020204030204" charset="0"/>
                <a:ea typeface="宋体" panose="02010600030101010101" pitchFamily="2" charset="-122"/>
                <a:cs typeface="Times New Roman" panose="02020603050405020304" pitchFamily="18" charset="0"/>
              </a:rPr>
              <a:t>package</a:t>
            </a:r>
            <a:r>
              <a:rPr lang="en-US" sz="1100" dirty="0">
                <a:effectLst/>
                <a:latin typeface="Calibri" panose="020F0502020204030204" charset="0"/>
                <a:ea typeface="宋体" panose="02010600030101010101" pitchFamily="2" charset="-122"/>
                <a:cs typeface="Times New Roman" panose="02020603050405020304" pitchFamily="18" charset="0"/>
              </a:rPr>
              <a:t> com. </a:t>
            </a:r>
            <a:r>
              <a:rPr lang="en-US" sz="1100" dirty="0" err="1">
                <a:effectLst/>
                <a:latin typeface="Calibri" panose="020F0502020204030204" charset="0"/>
                <a:ea typeface="宋体" panose="02010600030101010101" pitchFamily="2" charset="-122"/>
                <a:cs typeface="Times New Roman" panose="02020603050405020304" pitchFamily="18" charset="0"/>
              </a:rPr>
              <a:t>gxun.bean</a:t>
            </a:r>
            <a:r>
              <a:rPr lang="en-US" sz="1100" dirty="0">
                <a:effectLst/>
                <a:latin typeface="Calibri" panose="020F0502020204030204" charset="0"/>
                <a:ea typeface="宋体" panose="02010600030101010101" pitchFamily="2" charset="-122"/>
                <a:cs typeface="Times New Roman" panose="02020603050405020304" pitchFamily="18" charset="0"/>
              </a:rPr>
              <a:t>;</a:t>
            </a:r>
            <a:endParaRPr lang="zh-CN" sz="1100" dirty="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dirty="0">
                <a:effectLst/>
                <a:latin typeface="Calibri" panose="020F0502020204030204" charset="0"/>
                <a:ea typeface="宋体" panose="02010600030101010101" pitchFamily="2" charset="-122"/>
                <a:cs typeface="Times New Roman" panose="02020603050405020304" pitchFamily="18" charset="0"/>
              </a:rPr>
              <a:t>/**</a:t>
            </a:r>
            <a:endParaRPr lang="zh-CN" sz="1100" dirty="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dirty="0">
                <a:effectLst/>
                <a:latin typeface="Calibri" panose="020F0502020204030204" charset="0"/>
                <a:ea typeface="宋体" panose="02010600030101010101" pitchFamily="2" charset="-122"/>
                <a:cs typeface="Times New Roman" panose="02020603050405020304" pitchFamily="18" charset="0"/>
              </a:rPr>
              <a:t>* </a:t>
            </a:r>
            <a:r>
              <a:rPr lang="en-US" sz="1100" i="1" dirty="0">
                <a:effectLst/>
                <a:latin typeface="Calibri" panose="020F0502020204030204" charset="0"/>
                <a:ea typeface="宋体" panose="02010600030101010101" pitchFamily="2" charset="-122"/>
                <a:cs typeface="Times New Roman" panose="02020603050405020304" pitchFamily="18" charset="0"/>
              </a:rPr>
              <a:t>@description</a:t>
            </a:r>
            <a:r>
              <a:rPr lang="en-US" sz="1100" dirty="0">
                <a:effectLst/>
                <a:latin typeface="Calibri" panose="020F0502020204030204" charset="0"/>
                <a:ea typeface="宋体" panose="02010600030101010101" pitchFamily="2" charset="-122"/>
                <a:cs typeface="Times New Roman" panose="02020603050405020304" pitchFamily="18" charset="0"/>
              </a:rPr>
              <a:t>	Submit</a:t>
            </a:r>
            <a:r>
              <a:rPr lang="zh-CN" sz="1100" dirty="0">
                <a:effectLst/>
                <a:latin typeface="Calibri" panose="020F0502020204030204" charset="0"/>
                <a:ea typeface="宋体" panose="02010600030101010101" pitchFamily="2" charset="-122"/>
                <a:cs typeface="Times New Roman" panose="02020603050405020304" pitchFamily="18" charset="0"/>
              </a:rPr>
              <a:t>表的信息记录</a:t>
            </a:r>
            <a:endParaRPr lang="zh-CN" sz="1100" dirty="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dirty="0">
                <a:effectLst/>
                <a:latin typeface="Calibri" panose="020F0502020204030204" charset="0"/>
                <a:ea typeface="宋体" panose="02010600030101010101" pitchFamily="2" charset="-122"/>
                <a:cs typeface="Times New Roman" panose="02020603050405020304" pitchFamily="18" charset="0"/>
              </a:rPr>
              <a:t>*/</a:t>
            </a:r>
            <a:endParaRPr lang="zh-CN" sz="1100" dirty="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b="1" dirty="0">
                <a:effectLst/>
                <a:latin typeface="Calibri" panose="020F0502020204030204" charset="0"/>
                <a:ea typeface="宋体" panose="02010600030101010101" pitchFamily="2" charset="-122"/>
                <a:cs typeface="Times New Roman" panose="02020603050405020304" pitchFamily="18" charset="0"/>
              </a:rPr>
              <a:t>public</a:t>
            </a:r>
            <a:r>
              <a:rPr lang="en-US" sz="1100" dirty="0">
                <a:effectLst/>
                <a:latin typeface="Calibri" panose="020F0502020204030204" charset="0"/>
                <a:ea typeface="宋体" panose="02010600030101010101" pitchFamily="2" charset="-122"/>
                <a:cs typeface="Times New Roman" panose="02020603050405020304" pitchFamily="18" charset="0"/>
              </a:rPr>
              <a:t> </a:t>
            </a:r>
            <a:r>
              <a:rPr lang="en-US" sz="1100" b="1" dirty="0">
                <a:effectLst/>
                <a:latin typeface="Calibri" panose="020F0502020204030204" charset="0"/>
                <a:ea typeface="宋体" panose="02010600030101010101" pitchFamily="2" charset="-122"/>
                <a:cs typeface="Times New Roman" panose="02020603050405020304" pitchFamily="18" charset="0"/>
              </a:rPr>
              <a:t>class</a:t>
            </a:r>
            <a:r>
              <a:rPr lang="en-US" sz="1100" dirty="0">
                <a:effectLst/>
                <a:latin typeface="Calibri" panose="020F0502020204030204" charset="0"/>
                <a:ea typeface="宋体" panose="02010600030101010101" pitchFamily="2" charset="-122"/>
                <a:cs typeface="Times New Roman" panose="02020603050405020304" pitchFamily="18" charset="0"/>
              </a:rPr>
              <a:t> </a:t>
            </a:r>
            <a:r>
              <a:rPr lang="en-US" sz="1100" dirty="0" err="1">
                <a:effectLst/>
                <a:latin typeface="Calibri" panose="020F0502020204030204" charset="0"/>
                <a:ea typeface="宋体" panose="02010600030101010101" pitchFamily="2" charset="-122"/>
                <a:cs typeface="Times New Roman" panose="02020603050405020304" pitchFamily="18" charset="0"/>
              </a:rPr>
              <a:t>Submit</a:t>
            </a:r>
            <a:r>
              <a:rPr lang="en-US" sz="1100" b="1" dirty="0" err="1">
                <a:effectLst/>
                <a:latin typeface="Calibri" panose="020F0502020204030204" charset="0"/>
                <a:ea typeface="宋体" panose="02010600030101010101" pitchFamily="2" charset="-122"/>
                <a:cs typeface="Times New Roman" panose="02020603050405020304" pitchFamily="18" charset="0"/>
              </a:rPr>
              <a:t>implements</a:t>
            </a:r>
            <a:r>
              <a:rPr lang="en-US" sz="1100" dirty="0">
                <a:effectLst/>
                <a:latin typeface="Calibri" panose="020F0502020204030204" charset="0"/>
                <a:ea typeface="宋体" panose="02010600030101010101" pitchFamily="2" charset="-122"/>
                <a:cs typeface="Times New Roman" panose="02020603050405020304" pitchFamily="18" charset="0"/>
              </a:rPr>
              <a:t> Serializable{</a:t>
            </a:r>
            <a:endParaRPr lang="zh-CN" sz="1100" dirty="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dirty="0">
                <a:effectLst/>
                <a:latin typeface="Calibri" panose="020F0502020204030204" charset="0"/>
                <a:ea typeface="宋体" panose="02010600030101010101" pitchFamily="2" charset="-122"/>
                <a:cs typeface="Times New Roman" panose="02020603050405020304" pitchFamily="18" charset="0"/>
              </a:rPr>
              <a:t>	</a:t>
            </a:r>
            <a:r>
              <a:rPr lang="en-US" sz="1100" b="1" dirty="0">
                <a:effectLst/>
                <a:latin typeface="Calibri" panose="020F0502020204030204" charset="0"/>
                <a:ea typeface="宋体" panose="02010600030101010101" pitchFamily="2" charset="-122"/>
                <a:cs typeface="Times New Roman" panose="02020603050405020304" pitchFamily="18" charset="0"/>
              </a:rPr>
              <a:t>private</a:t>
            </a:r>
            <a:r>
              <a:rPr lang="en-US" sz="1100" dirty="0">
                <a:effectLst/>
                <a:latin typeface="Calibri" panose="020F0502020204030204" charset="0"/>
                <a:ea typeface="宋体" panose="02010600030101010101" pitchFamily="2" charset="-122"/>
                <a:cs typeface="Times New Roman" panose="02020603050405020304" pitchFamily="18" charset="0"/>
              </a:rPr>
              <a:t> </a:t>
            </a:r>
            <a:r>
              <a:rPr lang="en-US" sz="1100" b="1" dirty="0">
                <a:effectLst/>
                <a:latin typeface="Calibri" panose="020F0502020204030204" charset="0"/>
                <a:ea typeface="宋体" panose="02010600030101010101" pitchFamily="2" charset="-122"/>
                <a:cs typeface="Times New Roman" panose="02020603050405020304" pitchFamily="18" charset="0"/>
              </a:rPr>
              <a:t>String</a:t>
            </a:r>
            <a:r>
              <a:rPr lang="en-US" sz="1100" dirty="0">
                <a:effectLst/>
                <a:latin typeface="Calibri" panose="020F0502020204030204" charset="0"/>
                <a:ea typeface="宋体" panose="02010600030101010101" pitchFamily="2" charset="-122"/>
                <a:cs typeface="Times New Roman" panose="02020603050405020304" pitchFamily="18" charset="0"/>
              </a:rPr>
              <a:t> Num;		/*</a:t>
            </a:r>
            <a:r>
              <a:rPr lang="zh-CN" sz="1100" dirty="0">
                <a:effectLst/>
                <a:latin typeface="Calibri" panose="020F0502020204030204" charset="0"/>
                <a:ea typeface="宋体" panose="02010600030101010101" pitchFamily="2" charset="-122"/>
                <a:cs typeface="Times New Roman" panose="02020603050405020304" pitchFamily="18" charset="0"/>
              </a:rPr>
              <a:t>编号</a:t>
            </a:r>
            <a:r>
              <a:rPr lang="en-US" sz="1100" dirty="0">
                <a:effectLst/>
                <a:latin typeface="Calibri" panose="020F0502020204030204" charset="0"/>
                <a:ea typeface="宋体" panose="02010600030101010101" pitchFamily="2" charset="-122"/>
                <a:cs typeface="Times New Roman" panose="02020603050405020304" pitchFamily="18" charset="0"/>
              </a:rPr>
              <a:t>*/</a:t>
            </a:r>
            <a:endParaRPr lang="zh-CN" sz="1100" dirty="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dirty="0">
                <a:effectLst/>
                <a:latin typeface="Calibri" panose="020F0502020204030204" charset="0"/>
                <a:ea typeface="宋体" panose="02010600030101010101" pitchFamily="2" charset="-122"/>
                <a:cs typeface="Times New Roman" panose="02020603050405020304" pitchFamily="18" charset="0"/>
              </a:rPr>
              <a:t>	</a:t>
            </a:r>
            <a:r>
              <a:rPr lang="en-US" sz="1100" b="1" dirty="0">
                <a:effectLst/>
                <a:latin typeface="Calibri" panose="020F0502020204030204" charset="0"/>
                <a:ea typeface="宋体" panose="02010600030101010101" pitchFamily="2" charset="-122"/>
                <a:cs typeface="Times New Roman" panose="02020603050405020304" pitchFamily="18" charset="0"/>
              </a:rPr>
              <a:t>private</a:t>
            </a:r>
            <a:r>
              <a:rPr lang="en-US" sz="1100" dirty="0">
                <a:effectLst/>
                <a:latin typeface="Calibri" panose="020F0502020204030204" charset="0"/>
                <a:ea typeface="宋体" panose="02010600030101010101" pitchFamily="2" charset="-122"/>
                <a:cs typeface="Times New Roman" panose="02020603050405020304" pitchFamily="18" charset="0"/>
              </a:rPr>
              <a:t> </a:t>
            </a:r>
            <a:r>
              <a:rPr lang="en-US" sz="1100" b="1" dirty="0">
                <a:effectLst/>
                <a:latin typeface="Calibri" panose="020F0502020204030204" charset="0"/>
                <a:ea typeface="宋体" panose="02010600030101010101" pitchFamily="2" charset="-122"/>
                <a:cs typeface="Times New Roman" panose="02020603050405020304" pitchFamily="18" charset="0"/>
              </a:rPr>
              <a:t>String</a:t>
            </a:r>
            <a:r>
              <a:rPr lang="en-US" sz="1100" dirty="0">
                <a:effectLst/>
                <a:latin typeface="Calibri" panose="020F0502020204030204" charset="0"/>
                <a:ea typeface="宋体" panose="02010600030101010101" pitchFamily="2" charset="-122"/>
                <a:cs typeface="Times New Roman" panose="02020603050405020304" pitchFamily="18" charset="0"/>
              </a:rPr>
              <a:t> </a:t>
            </a:r>
            <a:r>
              <a:rPr lang="en-US" sz="1100" dirty="0" err="1">
                <a:effectLst/>
                <a:latin typeface="Calibri" panose="020F0502020204030204" charset="0"/>
                <a:ea typeface="宋体" panose="02010600030101010101" pitchFamily="2" charset="-122"/>
                <a:cs typeface="Times New Roman" panose="02020603050405020304" pitchFamily="18" charset="0"/>
              </a:rPr>
              <a:t>Wid</a:t>
            </a:r>
            <a:r>
              <a:rPr lang="en-US" sz="1100" dirty="0">
                <a:effectLst/>
                <a:latin typeface="Calibri" panose="020F0502020204030204" charset="0"/>
                <a:ea typeface="宋体" panose="02010600030101010101" pitchFamily="2" charset="-122"/>
                <a:cs typeface="Times New Roman" panose="02020603050405020304" pitchFamily="18" charset="0"/>
              </a:rPr>
              <a:t>;		/*</a:t>
            </a:r>
            <a:r>
              <a:rPr lang="zh-CN" sz="1100" dirty="0">
                <a:effectLst/>
                <a:latin typeface="Calibri" panose="020F0502020204030204" charset="0"/>
                <a:ea typeface="宋体" panose="02010600030101010101" pitchFamily="2" charset="-122"/>
                <a:cs typeface="Times New Roman" panose="02020603050405020304" pitchFamily="18" charset="0"/>
              </a:rPr>
              <a:t>作业号</a:t>
            </a:r>
            <a:r>
              <a:rPr lang="en-US" sz="1100" dirty="0">
                <a:effectLst/>
                <a:latin typeface="Calibri" panose="020F0502020204030204" charset="0"/>
                <a:ea typeface="宋体" panose="02010600030101010101" pitchFamily="2" charset="-122"/>
                <a:cs typeface="Times New Roman" panose="02020603050405020304" pitchFamily="18" charset="0"/>
              </a:rPr>
              <a:t>*/</a:t>
            </a:r>
            <a:endParaRPr lang="zh-CN" sz="1100" dirty="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dirty="0">
                <a:effectLst/>
                <a:latin typeface="Calibri" panose="020F0502020204030204" charset="0"/>
                <a:ea typeface="宋体" panose="02010600030101010101" pitchFamily="2" charset="-122"/>
                <a:cs typeface="Times New Roman" panose="02020603050405020304" pitchFamily="18" charset="0"/>
              </a:rPr>
              <a:t>	</a:t>
            </a:r>
            <a:r>
              <a:rPr lang="en-US" sz="1100" b="1" dirty="0">
                <a:effectLst/>
                <a:latin typeface="Calibri" panose="020F0502020204030204" charset="0"/>
                <a:ea typeface="宋体" panose="02010600030101010101" pitchFamily="2" charset="-122"/>
                <a:cs typeface="Times New Roman" panose="02020603050405020304" pitchFamily="18" charset="0"/>
              </a:rPr>
              <a:t>private</a:t>
            </a:r>
            <a:r>
              <a:rPr lang="en-US" sz="1100" dirty="0">
                <a:effectLst/>
                <a:latin typeface="Calibri" panose="020F0502020204030204" charset="0"/>
                <a:ea typeface="宋体" panose="02010600030101010101" pitchFamily="2" charset="-122"/>
                <a:cs typeface="Times New Roman" panose="02020603050405020304" pitchFamily="18" charset="0"/>
              </a:rPr>
              <a:t> </a:t>
            </a:r>
            <a:r>
              <a:rPr lang="en-US" sz="1100" b="1" dirty="0">
                <a:effectLst/>
                <a:latin typeface="Calibri" panose="020F0502020204030204" charset="0"/>
                <a:ea typeface="宋体" panose="02010600030101010101" pitchFamily="2" charset="-122"/>
                <a:cs typeface="Times New Roman" panose="02020603050405020304" pitchFamily="18" charset="0"/>
              </a:rPr>
              <a:t>String</a:t>
            </a:r>
            <a:r>
              <a:rPr lang="en-US" sz="1100" dirty="0">
                <a:effectLst/>
                <a:latin typeface="Calibri" panose="020F0502020204030204" charset="0"/>
                <a:ea typeface="宋体" panose="02010600030101010101" pitchFamily="2" charset="-122"/>
                <a:cs typeface="Times New Roman" panose="02020603050405020304" pitchFamily="18" charset="0"/>
              </a:rPr>
              <a:t> </a:t>
            </a:r>
            <a:r>
              <a:rPr lang="en-US" sz="1100" dirty="0" err="1">
                <a:effectLst/>
                <a:latin typeface="Calibri" panose="020F0502020204030204" charset="0"/>
                <a:ea typeface="宋体" panose="02010600030101010101" pitchFamily="2" charset="-122"/>
                <a:cs typeface="Times New Roman" panose="02020603050405020304" pitchFamily="18" charset="0"/>
              </a:rPr>
              <a:t>Tid</a:t>
            </a:r>
            <a:r>
              <a:rPr lang="en-US" sz="1100" dirty="0">
                <a:effectLst/>
                <a:latin typeface="Calibri" panose="020F0502020204030204" charset="0"/>
                <a:ea typeface="宋体" panose="02010600030101010101" pitchFamily="2" charset="-122"/>
                <a:cs typeface="Times New Roman" panose="02020603050405020304" pitchFamily="18" charset="0"/>
              </a:rPr>
              <a:t>;		/*</a:t>
            </a:r>
            <a:r>
              <a:rPr lang="zh-CN" sz="1100" dirty="0">
                <a:effectLst/>
                <a:latin typeface="Calibri" panose="020F0502020204030204" charset="0"/>
                <a:ea typeface="宋体" panose="02010600030101010101" pitchFamily="2" charset="-122"/>
                <a:cs typeface="Times New Roman" panose="02020603050405020304" pitchFamily="18" charset="0"/>
              </a:rPr>
              <a:t>工号</a:t>
            </a:r>
            <a:r>
              <a:rPr lang="en-US" sz="1100" dirty="0">
                <a:effectLst/>
                <a:latin typeface="Calibri" panose="020F0502020204030204" charset="0"/>
                <a:ea typeface="宋体" panose="02010600030101010101" pitchFamily="2" charset="-122"/>
                <a:cs typeface="Times New Roman" panose="02020603050405020304" pitchFamily="18" charset="0"/>
              </a:rPr>
              <a:t> */</a:t>
            </a:r>
            <a:endParaRPr lang="zh-CN" sz="1100" dirty="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dirty="0">
                <a:effectLst/>
                <a:latin typeface="Calibri" panose="020F0502020204030204" charset="0"/>
                <a:ea typeface="宋体" panose="02010600030101010101" pitchFamily="2" charset="-122"/>
                <a:cs typeface="Times New Roman" panose="02020603050405020304" pitchFamily="18" charset="0"/>
              </a:rPr>
              <a:t>	</a:t>
            </a:r>
            <a:r>
              <a:rPr lang="en-US" sz="1100" b="1" dirty="0">
                <a:effectLst/>
                <a:latin typeface="Calibri" panose="020F0502020204030204" charset="0"/>
                <a:ea typeface="宋体" panose="02010600030101010101" pitchFamily="2" charset="-122"/>
                <a:cs typeface="Times New Roman" panose="02020603050405020304" pitchFamily="18" charset="0"/>
              </a:rPr>
              <a:t>private</a:t>
            </a:r>
            <a:r>
              <a:rPr lang="en-US" sz="1100" dirty="0">
                <a:effectLst/>
                <a:latin typeface="Calibri" panose="020F0502020204030204" charset="0"/>
                <a:ea typeface="宋体" panose="02010600030101010101" pitchFamily="2" charset="-122"/>
                <a:cs typeface="Times New Roman" panose="02020603050405020304" pitchFamily="18" charset="0"/>
              </a:rPr>
              <a:t> </a:t>
            </a:r>
            <a:r>
              <a:rPr lang="en-US" sz="1100" b="1" dirty="0">
                <a:effectLst/>
                <a:latin typeface="Calibri" panose="020F0502020204030204" charset="0"/>
                <a:ea typeface="宋体" panose="02010600030101010101" pitchFamily="2" charset="-122"/>
                <a:cs typeface="Times New Roman" panose="02020603050405020304" pitchFamily="18" charset="0"/>
              </a:rPr>
              <a:t>String</a:t>
            </a:r>
            <a:r>
              <a:rPr lang="en-US" sz="1100" dirty="0">
                <a:effectLst/>
                <a:latin typeface="Calibri" panose="020F0502020204030204" charset="0"/>
                <a:ea typeface="宋体" panose="02010600030101010101" pitchFamily="2" charset="-122"/>
                <a:cs typeface="Times New Roman" panose="02020603050405020304" pitchFamily="18" charset="0"/>
              </a:rPr>
              <a:t> Sid;		/*</a:t>
            </a:r>
            <a:r>
              <a:rPr lang="zh-CN" sz="1100" dirty="0">
                <a:effectLst/>
                <a:latin typeface="Calibri" panose="020F0502020204030204" charset="0"/>
                <a:ea typeface="宋体" panose="02010600030101010101" pitchFamily="2" charset="-122"/>
                <a:cs typeface="Times New Roman" panose="02020603050405020304" pitchFamily="18" charset="0"/>
              </a:rPr>
              <a:t>学号</a:t>
            </a:r>
            <a:r>
              <a:rPr lang="en-US" sz="1100" dirty="0">
                <a:effectLst/>
                <a:latin typeface="Calibri" panose="020F0502020204030204" charset="0"/>
                <a:ea typeface="宋体" panose="02010600030101010101" pitchFamily="2" charset="-122"/>
                <a:cs typeface="Times New Roman" panose="02020603050405020304" pitchFamily="18" charset="0"/>
              </a:rPr>
              <a:t>*/</a:t>
            </a:r>
            <a:endParaRPr lang="zh-CN" sz="1100" dirty="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dirty="0">
                <a:effectLst/>
                <a:latin typeface="Calibri" panose="020F0502020204030204" charset="0"/>
                <a:ea typeface="宋体" panose="02010600030101010101" pitchFamily="2" charset="-122"/>
                <a:cs typeface="Times New Roman" panose="02020603050405020304" pitchFamily="18" charset="0"/>
              </a:rPr>
              <a:t>	</a:t>
            </a:r>
            <a:r>
              <a:rPr lang="en-US" sz="1100" b="1" dirty="0">
                <a:effectLst/>
                <a:latin typeface="Calibri" panose="020F0502020204030204" charset="0"/>
                <a:ea typeface="宋体" panose="02010600030101010101" pitchFamily="2" charset="-122"/>
                <a:cs typeface="Times New Roman" panose="02020603050405020304" pitchFamily="18" charset="0"/>
              </a:rPr>
              <a:t>private</a:t>
            </a:r>
            <a:r>
              <a:rPr lang="en-US" sz="1100" dirty="0">
                <a:effectLst/>
                <a:latin typeface="Calibri" panose="020F0502020204030204" charset="0"/>
                <a:ea typeface="宋体" panose="02010600030101010101" pitchFamily="2" charset="-122"/>
                <a:cs typeface="Times New Roman" panose="02020603050405020304" pitchFamily="18" charset="0"/>
              </a:rPr>
              <a:t> </a:t>
            </a:r>
            <a:r>
              <a:rPr lang="en-US" sz="1100" b="1" dirty="0">
                <a:effectLst/>
                <a:latin typeface="Calibri" panose="020F0502020204030204" charset="0"/>
                <a:ea typeface="宋体" panose="02010600030101010101" pitchFamily="2" charset="-122"/>
                <a:cs typeface="Times New Roman" panose="02020603050405020304" pitchFamily="18" charset="0"/>
              </a:rPr>
              <a:t>String</a:t>
            </a:r>
            <a:r>
              <a:rPr lang="en-US" sz="1100" dirty="0">
                <a:effectLst/>
                <a:latin typeface="Calibri" panose="020F0502020204030204" charset="0"/>
                <a:ea typeface="宋体" panose="02010600030101010101" pitchFamily="2" charset="-122"/>
                <a:cs typeface="Times New Roman" panose="02020603050405020304" pitchFamily="18" charset="0"/>
              </a:rPr>
              <a:t> Answer;			/*</a:t>
            </a:r>
            <a:r>
              <a:rPr lang="zh-CN" sz="1100" dirty="0">
                <a:effectLst/>
                <a:latin typeface="Calibri" panose="020F0502020204030204" charset="0"/>
                <a:ea typeface="宋体" panose="02010600030101010101" pitchFamily="2" charset="-122"/>
                <a:cs typeface="Times New Roman" panose="02020603050405020304" pitchFamily="18" charset="0"/>
              </a:rPr>
              <a:t>学生答案</a:t>
            </a:r>
            <a:r>
              <a:rPr lang="en-US" sz="1100" dirty="0">
                <a:effectLst/>
                <a:latin typeface="Calibri" panose="020F0502020204030204" charset="0"/>
                <a:ea typeface="宋体" panose="02010600030101010101" pitchFamily="2" charset="-122"/>
                <a:cs typeface="Times New Roman" panose="02020603050405020304" pitchFamily="18" charset="0"/>
              </a:rPr>
              <a:t> */</a:t>
            </a:r>
            <a:endParaRPr lang="zh-CN" sz="1100" dirty="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dirty="0">
                <a:effectLst/>
                <a:latin typeface="Calibri" panose="020F0502020204030204" charset="0"/>
                <a:ea typeface="宋体" panose="02010600030101010101" pitchFamily="2" charset="-122"/>
                <a:cs typeface="Times New Roman" panose="02020603050405020304" pitchFamily="18" charset="0"/>
              </a:rPr>
              <a:t>	</a:t>
            </a:r>
            <a:r>
              <a:rPr lang="en-US" sz="1100" b="1" dirty="0">
                <a:effectLst/>
                <a:latin typeface="Calibri" panose="020F0502020204030204" charset="0"/>
                <a:ea typeface="宋体" panose="02010600030101010101" pitchFamily="2" charset="-122"/>
                <a:cs typeface="Times New Roman" panose="02020603050405020304" pitchFamily="18" charset="0"/>
              </a:rPr>
              <a:t>private</a:t>
            </a:r>
            <a:r>
              <a:rPr lang="en-US" sz="1100" dirty="0">
                <a:effectLst/>
                <a:latin typeface="Calibri" panose="020F0502020204030204" charset="0"/>
                <a:ea typeface="宋体" panose="02010600030101010101" pitchFamily="2" charset="-122"/>
                <a:cs typeface="Times New Roman" panose="02020603050405020304" pitchFamily="18" charset="0"/>
              </a:rPr>
              <a:t> </a:t>
            </a:r>
            <a:r>
              <a:rPr lang="en-US" sz="1100" b="1" dirty="0">
                <a:effectLst/>
                <a:latin typeface="Calibri" panose="020F0502020204030204" charset="0"/>
                <a:ea typeface="宋体" panose="02010600030101010101" pitchFamily="2" charset="-122"/>
                <a:cs typeface="Times New Roman" panose="02020603050405020304" pitchFamily="18" charset="0"/>
              </a:rPr>
              <a:t>String</a:t>
            </a:r>
            <a:r>
              <a:rPr lang="en-US" sz="1100" dirty="0">
                <a:effectLst/>
                <a:latin typeface="Calibri" panose="020F0502020204030204" charset="0"/>
                <a:ea typeface="宋体" panose="02010600030101010101" pitchFamily="2" charset="-122"/>
                <a:cs typeface="Times New Roman" panose="02020603050405020304" pitchFamily="18" charset="0"/>
              </a:rPr>
              <a:t> Grade;			/*</a:t>
            </a:r>
            <a:r>
              <a:rPr lang="zh-CN" sz="1100" dirty="0">
                <a:effectLst/>
                <a:latin typeface="Calibri" panose="020F0502020204030204" charset="0"/>
                <a:ea typeface="宋体" panose="02010600030101010101" pitchFamily="2" charset="-122"/>
                <a:cs typeface="Times New Roman" panose="02020603050405020304" pitchFamily="18" charset="0"/>
              </a:rPr>
              <a:t>分数</a:t>
            </a:r>
            <a:r>
              <a:rPr lang="en-US" sz="1100" dirty="0">
                <a:effectLst/>
                <a:latin typeface="Calibri" panose="020F0502020204030204" charset="0"/>
                <a:ea typeface="宋体" panose="02010600030101010101" pitchFamily="2" charset="-122"/>
                <a:cs typeface="Times New Roman" panose="02020603050405020304" pitchFamily="18" charset="0"/>
              </a:rPr>
              <a:t>*/</a:t>
            </a:r>
            <a:endParaRPr lang="zh-CN" sz="1100" dirty="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dirty="0">
                <a:effectLst/>
                <a:latin typeface="Calibri" panose="020F0502020204030204" charset="0"/>
                <a:ea typeface="宋体" panose="02010600030101010101" pitchFamily="2" charset="-122"/>
                <a:cs typeface="Times New Roman" panose="02020603050405020304" pitchFamily="18" charset="0"/>
              </a:rPr>
              <a:t>	/*</a:t>
            </a:r>
            <a:r>
              <a:rPr lang="zh-CN" sz="1100" dirty="0">
                <a:effectLst/>
                <a:latin typeface="Calibri" panose="020F0502020204030204" charset="0"/>
                <a:ea typeface="宋体" panose="02010600030101010101" pitchFamily="2" charset="-122"/>
                <a:cs typeface="Times New Roman" panose="02020603050405020304" pitchFamily="18" charset="0"/>
              </a:rPr>
              <a:t>编写对上述各个属性的</a:t>
            </a:r>
            <a:r>
              <a:rPr lang="en-US" sz="1100" i="1" dirty="0">
                <a:effectLst/>
                <a:latin typeface="Calibri" panose="020F0502020204030204" charset="0"/>
                <a:ea typeface="宋体" panose="02010600030101010101" pitchFamily="2" charset="-122"/>
                <a:cs typeface="Times New Roman" panose="02020603050405020304" pitchFamily="18" charset="0"/>
              </a:rPr>
              <a:t>getter</a:t>
            </a:r>
            <a:r>
              <a:rPr lang="zh-CN" sz="1100" dirty="0">
                <a:effectLst/>
                <a:latin typeface="Calibri" panose="020F0502020204030204" charset="0"/>
                <a:ea typeface="宋体" panose="02010600030101010101" pitchFamily="2" charset="-122"/>
                <a:cs typeface="Times New Roman" panose="02020603050405020304" pitchFamily="18" charset="0"/>
              </a:rPr>
              <a:t>与</a:t>
            </a:r>
            <a:r>
              <a:rPr lang="en-US" sz="1100" i="1" dirty="0">
                <a:effectLst/>
                <a:latin typeface="Calibri" panose="020F0502020204030204" charset="0"/>
                <a:ea typeface="宋体" panose="02010600030101010101" pitchFamily="2" charset="-122"/>
                <a:cs typeface="Times New Roman" panose="02020603050405020304" pitchFamily="18" charset="0"/>
              </a:rPr>
              <a:t>setter</a:t>
            </a:r>
            <a:r>
              <a:rPr lang="zh-CN" sz="1100" dirty="0">
                <a:effectLst/>
                <a:latin typeface="Calibri" panose="020F0502020204030204" charset="0"/>
                <a:ea typeface="宋体" panose="02010600030101010101" pitchFamily="2" charset="-122"/>
                <a:cs typeface="Times New Roman" panose="02020603050405020304" pitchFamily="18" charset="0"/>
              </a:rPr>
              <a:t>方法</a:t>
            </a:r>
            <a:r>
              <a:rPr lang="en-US" sz="1100" dirty="0">
                <a:effectLst/>
                <a:latin typeface="Calibri" panose="020F0502020204030204" charset="0"/>
                <a:ea typeface="宋体" panose="02010600030101010101" pitchFamily="2" charset="-122"/>
                <a:cs typeface="Times New Roman" panose="02020603050405020304" pitchFamily="18" charset="0"/>
              </a:rPr>
              <a:t>*/</a:t>
            </a:r>
            <a:endParaRPr lang="zh-CN" sz="1100" dirty="0">
              <a:effectLst/>
              <a:latin typeface="Calibri" panose="020F0502020204030204" charset="0"/>
              <a:ea typeface="宋体" panose="02010600030101010101" pitchFamily="2" charset="-122"/>
              <a:cs typeface="Times New Roman" panose="02020603050405020304" pitchFamily="18" charset="0"/>
            </a:endParaRPr>
          </a:p>
          <a:p>
            <a:pPr>
              <a:lnSpc>
                <a:spcPct val="115000"/>
              </a:lnSpc>
              <a:spcAft>
                <a:spcPts val="1000"/>
              </a:spcAft>
            </a:pPr>
            <a:r>
              <a:rPr lang="en-US" sz="1100" dirty="0">
                <a:effectLst/>
                <a:latin typeface="Calibri" panose="020F0502020204030204" charset="0"/>
                <a:ea typeface="宋体" panose="02010600030101010101" pitchFamily="2" charset="-122"/>
                <a:cs typeface="Times New Roman" panose="02020603050405020304" pitchFamily="18" charset="0"/>
              </a:rPr>
              <a:t>}</a:t>
            </a:r>
            <a:endParaRPr lang="zh-CN" sz="1100" dirty="0">
              <a:effectLst/>
              <a:latin typeface="Calibri" panose="020F0502020204030204" charset="0"/>
              <a:ea typeface="宋体" panose="02010600030101010101" pitchFamily="2" charset="-122"/>
              <a:cs typeface="Times New Roman" panose="02020603050405020304" pitchFamily="18" charset="0"/>
            </a:endParaRPr>
          </a:p>
        </p:txBody>
      </p:sp>
      <p:pic>
        <p:nvPicPr>
          <p:cNvPr id="23" name="图片 22" descr="5a2f04ed54fe92.0900662515130308933481"/>
          <p:cNvPicPr>
            <a:picLocks noChangeAspect="1"/>
          </p:cNvPicPr>
          <p:nvPr/>
        </p:nvPicPr>
        <p:blipFill>
          <a:blip r:embed="rId3"/>
          <a:stretch>
            <a:fillRect/>
          </a:stretch>
        </p:blipFill>
        <p:spPr>
          <a:xfrm>
            <a:off x="299085" y="179705"/>
            <a:ext cx="847090" cy="847090"/>
          </a:xfrm>
          <a:prstGeom prst="rect">
            <a:avLst/>
          </a:prstGeom>
        </p:spPr>
      </p:pic>
      <p:sp>
        <p:nvSpPr>
          <p:cNvPr id="24" name="矩形 23"/>
          <p:cNvSpPr/>
          <p:nvPr/>
        </p:nvSpPr>
        <p:spPr>
          <a:xfrm>
            <a:off x="1291651" y="67834"/>
            <a:ext cx="2031325" cy="650306"/>
          </a:xfrm>
          <a:prstGeom prst="rect">
            <a:avLst/>
          </a:prstGeom>
        </p:spPr>
        <p:txBody>
          <a:bodyPr wrap="none">
            <a:spAutoFit/>
          </a:bodyPr>
          <a:lstStyle/>
          <a:p>
            <a:pPr algn="ctr">
              <a:lnSpc>
                <a:spcPct val="175000"/>
              </a:lnSpc>
            </a:pPr>
            <a:r>
              <a:rPr lang="zh-CN" altLang="en-US" sz="2400" dirty="0">
                <a:solidFill>
                  <a:schemeClr val="tx1">
                    <a:lumMod val="75000"/>
                    <a:lumOff val="25000"/>
                  </a:schemeClr>
                </a:solidFill>
                <a:latin typeface="微软雅黑" panose="020B0503020204020204" charset="-122"/>
                <a:ea typeface="微软雅黑" panose="020B0503020204020204" charset="-122"/>
              </a:rPr>
              <a:t>各层详细设计</a:t>
            </a:r>
            <a:endParaRPr lang="zh-CN" altLang="en-US" sz="2400" dirty="0">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0" y="0"/>
            <a:ext cx="12192000" cy="6858000"/>
          </a:xfrm>
          <a:prstGeom prst="rect">
            <a:avLst/>
          </a:prstGeom>
        </p:spPr>
      </p:pic>
      <p:grpSp>
        <p:nvGrpSpPr>
          <p:cNvPr id="32" name="组合 31"/>
          <p:cNvGrpSpPr/>
          <p:nvPr/>
        </p:nvGrpSpPr>
        <p:grpSpPr>
          <a:xfrm>
            <a:off x="2496305" y="4067607"/>
            <a:ext cx="3962586" cy="586626"/>
            <a:chOff x="2496305" y="4690542"/>
            <a:chExt cx="3962586" cy="586626"/>
          </a:xfrm>
        </p:grpSpPr>
        <p:sp>
          <p:nvSpPr>
            <p:cNvPr id="27" name="i$ľïḋe"/>
            <p:cNvSpPr txBox="1"/>
            <p:nvPr/>
          </p:nvSpPr>
          <p:spPr>
            <a:xfrm>
              <a:off x="2496305" y="4690542"/>
              <a:ext cx="3962586" cy="266258"/>
            </a:xfrm>
            <a:prstGeom prst="rect">
              <a:avLst/>
            </a:prstGeom>
            <a:noFill/>
          </p:spPr>
          <p:txBody>
            <a:bodyPr wrap="none" lIns="90000" tIns="46800" rIns="90000" bIns="46800" anchor="b" anchorCtr="0"/>
            <a:lstStyle/>
            <a:p>
              <a:pPr algn="l">
                <a:lnSpc>
                  <a:spcPct val="110000"/>
                </a:lnSpc>
              </a:pPr>
              <a:r>
                <a:rPr lang="zh-CN" altLang="en-US" sz="1600" b="1">
                  <a:solidFill>
                    <a:schemeClr val="tx1">
                      <a:lumMod val="75000"/>
                      <a:lumOff val="25000"/>
                    </a:schemeClr>
                  </a:solidFill>
                  <a:latin typeface="微软雅黑" panose="020B0503020204020204" charset="-122"/>
                  <a:ea typeface="微软雅黑" panose="020B0503020204020204" charset="-122"/>
                  <a:sym typeface="+mn-ea"/>
                </a:rPr>
                <a:t>技术方案</a:t>
              </a:r>
              <a:endParaRPr lang="zh-CN" altLang="en-US" sz="1600" b="1">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8" name="íS1iḋé"/>
            <p:cNvSpPr txBox="1"/>
            <p:nvPr/>
          </p:nvSpPr>
          <p:spPr>
            <a:xfrm>
              <a:off x="2496305" y="4956799"/>
              <a:ext cx="3962586" cy="320369"/>
            </a:xfrm>
            <a:prstGeom prst="rect">
              <a:avLst/>
            </a:prstGeom>
          </p:spPr>
          <p:txBody>
            <a:bodyPr vert="horz" wrap="square" lIns="90000" tIns="46800" rIns="90000" bIns="46800" anchor="ctr" anchorCtr="0">
              <a:noAutofit/>
            </a:bodyPr>
            <a:lstStyle/>
            <a:p>
              <a:pPr>
                <a:lnSpc>
                  <a:spcPct val="150000"/>
                </a:lnSpc>
                <a:spcBef>
                  <a:spcPct val="0"/>
                </a:spcBef>
              </a:pPr>
              <a:r>
                <a:rPr lang="zh-CN" altLang="en-US" sz="900" dirty="0"/>
                <a:t>系统及开发系统过程中所涉及到的技术方案</a:t>
              </a:r>
              <a:endParaRPr lang="zh-CN" altLang="en-US" sz="900" dirty="0"/>
            </a:p>
          </p:txBody>
        </p:sp>
      </p:grpSp>
      <p:grpSp>
        <p:nvGrpSpPr>
          <p:cNvPr id="31" name="组合 30"/>
          <p:cNvGrpSpPr/>
          <p:nvPr/>
        </p:nvGrpSpPr>
        <p:grpSpPr>
          <a:xfrm>
            <a:off x="2496305" y="3412364"/>
            <a:ext cx="3962586" cy="586626"/>
            <a:chOff x="2496305" y="3855594"/>
            <a:chExt cx="3962586" cy="586626"/>
          </a:xfrm>
        </p:grpSpPr>
        <p:sp>
          <p:nvSpPr>
            <p:cNvPr id="25" name="iṩļïde"/>
            <p:cNvSpPr txBox="1"/>
            <p:nvPr/>
          </p:nvSpPr>
          <p:spPr>
            <a:xfrm>
              <a:off x="2496305" y="3855594"/>
              <a:ext cx="3962586" cy="266258"/>
            </a:xfrm>
            <a:prstGeom prst="rect">
              <a:avLst/>
            </a:prstGeom>
            <a:noFill/>
          </p:spPr>
          <p:txBody>
            <a:bodyPr wrap="none" lIns="90000" tIns="46800" rIns="90000" bIns="46800" anchor="b" anchorCtr="0"/>
            <a:lstStyle/>
            <a:p>
              <a:pPr algn="l">
                <a:lnSpc>
                  <a:spcPct val="110000"/>
                </a:lnSpc>
              </a:pPr>
              <a:r>
                <a:rPr lang="zh-CN" altLang="en-US" sz="1600" b="1" dirty="0">
                  <a:solidFill>
                    <a:schemeClr val="tx1">
                      <a:lumMod val="75000"/>
                      <a:lumOff val="25000"/>
                    </a:schemeClr>
                  </a:solidFill>
                  <a:latin typeface="微软雅黑" panose="020B0503020204020204" charset="-122"/>
                  <a:ea typeface="微软雅黑" panose="020B0503020204020204" charset="-122"/>
                  <a:sym typeface="+mn-ea"/>
                </a:rPr>
                <a:t>工作计划及各阶段具体工作</a:t>
              </a:r>
              <a:endParaRPr lang="zh-CN" altLang="en-US" sz="1600" b="1" dirty="0">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6" name="ïsļiḋe"/>
            <p:cNvSpPr txBox="1"/>
            <p:nvPr/>
          </p:nvSpPr>
          <p:spPr>
            <a:xfrm>
              <a:off x="2496305" y="4121851"/>
              <a:ext cx="3962586" cy="320369"/>
            </a:xfrm>
            <a:prstGeom prst="rect">
              <a:avLst/>
            </a:prstGeom>
          </p:spPr>
          <p:txBody>
            <a:bodyPr vert="horz" wrap="square" lIns="90000" tIns="46800" rIns="90000" bIns="46800" anchor="ctr" anchorCtr="0">
              <a:noAutofit/>
            </a:bodyPr>
            <a:lstStyle/>
            <a:p>
              <a:pPr>
                <a:lnSpc>
                  <a:spcPct val="150000"/>
                </a:lnSpc>
                <a:spcBef>
                  <a:spcPct val="0"/>
                </a:spcBef>
              </a:pPr>
              <a:r>
                <a:rPr lang="zh-CN" altLang="en-US" sz="900" dirty="0"/>
                <a:t>工作计划的拟定及各阶段具体工作，系统的实现思路</a:t>
              </a:r>
              <a:endParaRPr lang="en-US" altLang="zh-CN" sz="900" dirty="0"/>
            </a:p>
            <a:p>
              <a:pPr>
                <a:lnSpc>
                  <a:spcPct val="150000"/>
                </a:lnSpc>
                <a:spcBef>
                  <a:spcPct val="0"/>
                </a:spcBef>
              </a:pPr>
              <a:r>
                <a:rPr lang="en-US" altLang="zh-CN" sz="900" dirty="0"/>
                <a:t>.</a:t>
              </a:r>
              <a:endParaRPr lang="zh-CN" altLang="en-US" sz="900" dirty="0"/>
            </a:p>
          </p:txBody>
        </p:sp>
      </p:grpSp>
      <p:grpSp>
        <p:nvGrpSpPr>
          <p:cNvPr id="30" name="组合 29"/>
          <p:cNvGrpSpPr/>
          <p:nvPr/>
        </p:nvGrpSpPr>
        <p:grpSpPr>
          <a:xfrm>
            <a:off x="2470905" y="2710131"/>
            <a:ext cx="3962586" cy="601866"/>
            <a:chOff x="2496305" y="3005406"/>
            <a:chExt cx="3962586" cy="601866"/>
          </a:xfrm>
        </p:grpSpPr>
        <p:sp>
          <p:nvSpPr>
            <p:cNvPr id="23" name="ïŝļïḑê"/>
            <p:cNvSpPr txBox="1"/>
            <p:nvPr/>
          </p:nvSpPr>
          <p:spPr>
            <a:xfrm>
              <a:off x="2496305" y="3005406"/>
              <a:ext cx="3962586" cy="266258"/>
            </a:xfrm>
            <a:prstGeom prst="rect">
              <a:avLst/>
            </a:prstGeom>
            <a:noFill/>
          </p:spPr>
          <p:txBody>
            <a:bodyPr wrap="none" lIns="90000" tIns="46800" rIns="90000" bIns="46800" anchor="b" anchorCtr="0"/>
            <a:lstStyle/>
            <a:p>
              <a:pPr algn="l">
                <a:lnSpc>
                  <a:spcPct val="110000"/>
                </a:lnSpc>
              </a:pPr>
              <a:r>
                <a:rPr lang="zh-CN" altLang="en-US" sz="1600" b="1">
                  <a:solidFill>
                    <a:schemeClr val="tx1">
                      <a:lumMod val="75000"/>
                      <a:lumOff val="25000"/>
                    </a:schemeClr>
                  </a:solidFill>
                  <a:latin typeface="微软雅黑" panose="020B0503020204020204" charset="-122"/>
                  <a:ea typeface="微软雅黑" panose="020B0503020204020204" charset="-122"/>
                  <a:sym typeface="+mn-ea"/>
                </a:rPr>
                <a:t>系统需求</a:t>
              </a:r>
              <a:endParaRPr lang="zh-CN" altLang="en-US" sz="1600" b="1">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4" name="ï$1ïḋe"/>
            <p:cNvSpPr txBox="1"/>
            <p:nvPr/>
          </p:nvSpPr>
          <p:spPr>
            <a:xfrm>
              <a:off x="2496305" y="3286903"/>
              <a:ext cx="3962586" cy="320369"/>
            </a:xfrm>
            <a:prstGeom prst="rect">
              <a:avLst/>
            </a:prstGeom>
          </p:spPr>
          <p:txBody>
            <a:bodyPr vert="horz" wrap="square" lIns="90000" tIns="46800" rIns="90000" bIns="46800" anchor="ctr" anchorCtr="0">
              <a:noAutofit/>
            </a:bodyPr>
            <a:lstStyle/>
            <a:p>
              <a:pPr>
                <a:lnSpc>
                  <a:spcPct val="150000"/>
                </a:lnSpc>
                <a:spcBef>
                  <a:spcPct val="0"/>
                </a:spcBef>
              </a:pPr>
              <a:r>
                <a:rPr lang="zh-CN" altLang="en-US" sz="900"/>
                <a:t>分析系统需求，明确系统功能</a:t>
              </a:r>
              <a:endParaRPr lang="en-US" altLang="zh-CN" sz="900"/>
            </a:p>
            <a:p>
              <a:pPr>
                <a:lnSpc>
                  <a:spcPct val="150000"/>
                </a:lnSpc>
                <a:spcBef>
                  <a:spcPct val="0"/>
                </a:spcBef>
              </a:pPr>
              <a:r>
                <a:rPr lang="en-US" altLang="zh-CN" sz="900"/>
                <a:t>.</a:t>
              </a:r>
              <a:endParaRPr lang="zh-CN" altLang="en-US" sz="900"/>
            </a:p>
          </p:txBody>
        </p:sp>
      </p:grpSp>
      <p:grpSp>
        <p:nvGrpSpPr>
          <p:cNvPr id="15" name="组合 14"/>
          <p:cNvGrpSpPr/>
          <p:nvPr/>
        </p:nvGrpSpPr>
        <p:grpSpPr>
          <a:xfrm>
            <a:off x="2496305" y="1988848"/>
            <a:ext cx="3962586" cy="586626"/>
            <a:chOff x="2496305" y="2185698"/>
            <a:chExt cx="3962586" cy="586626"/>
          </a:xfrm>
        </p:grpSpPr>
        <p:sp>
          <p:nvSpPr>
            <p:cNvPr id="21" name="ïṡlíde"/>
            <p:cNvSpPr txBox="1"/>
            <p:nvPr/>
          </p:nvSpPr>
          <p:spPr>
            <a:xfrm>
              <a:off x="2496305" y="2185698"/>
              <a:ext cx="3962586" cy="266258"/>
            </a:xfrm>
            <a:prstGeom prst="rect">
              <a:avLst/>
            </a:prstGeom>
            <a:noFill/>
          </p:spPr>
          <p:txBody>
            <a:bodyPr wrap="none" lIns="90000" tIns="46800" rIns="90000" bIns="46800" anchor="b" anchorCtr="0"/>
            <a:lstStyle/>
            <a:p>
              <a:pPr algn="l">
                <a:lnSpc>
                  <a:spcPct val="110000"/>
                </a:lnSpc>
              </a:pPr>
              <a:r>
                <a:rPr lang="zh-CN" altLang="en-US" sz="1600" b="1">
                  <a:solidFill>
                    <a:schemeClr val="tx1">
                      <a:lumMod val="75000"/>
                      <a:lumOff val="25000"/>
                    </a:schemeClr>
                  </a:solidFill>
                  <a:latin typeface="微软雅黑" panose="020B0503020204020204" charset="-122"/>
                  <a:ea typeface="微软雅黑" panose="020B0503020204020204" charset="-122"/>
                  <a:sym typeface="+mn-ea"/>
                </a:rPr>
                <a:t>前期准备</a:t>
              </a:r>
              <a:endParaRPr lang="zh-CN" altLang="en-US" sz="1600" b="1">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2" name="îṡḷiḍé"/>
            <p:cNvSpPr txBox="1"/>
            <p:nvPr/>
          </p:nvSpPr>
          <p:spPr>
            <a:xfrm>
              <a:off x="2496305" y="2451955"/>
              <a:ext cx="3962586" cy="320369"/>
            </a:xfrm>
            <a:prstGeom prst="rect">
              <a:avLst/>
            </a:prstGeom>
          </p:spPr>
          <p:txBody>
            <a:bodyPr vert="horz" wrap="square" lIns="90000" tIns="46800" rIns="90000" bIns="46800" anchor="ctr" anchorCtr="0">
              <a:noAutofit/>
            </a:bodyPr>
            <a:lstStyle/>
            <a:p>
              <a:pPr>
                <a:lnSpc>
                  <a:spcPct val="150000"/>
                </a:lnSpc>
                <a:spcBef>
                  <a:spcPct val="0"/>
                </a:spcBef>
              </a:pPr>
              <a:r>
                <a:rPr lang="zh-CN" altLang="en-US" sz="900"/>
                <a:t>团队组建、人员分工，职责分配，</a:t>
              </a:r>
              <a:endParaRPr lang="zh-CN" altLang="en-US" sz="900"/>
            </a:p>
          </p:txBody>
        </p:sp>
      </p:grpSp>
      <p:grpSp>
        <p:nvGrpSpPr>
          <p:cNvPr id="2" name="组合 1"/>
          <p:cNvGrpSpPr/>
          <p:nvPr/>
        </p:nvGrpSpPr>
        <p:grpSpPr>
          <a:xfrm>
            <a:off x="673450" y="64184"/>
            <a:ext cx="10847038" cy="2094753"/>
            <a:chOff x="673450" y="64184"/>
            <a:chExt cx="10847038" cy="2094753"/>
          </a:xfrm>
        </p:grpSpPr>
        <p:sp>
          <p:nvSpPr>
            <p:cNvPr id="5" name="iṥ1iḑé"/>
            <p:cNvSpPr/>
            <p:nvPr/>
          </p:nvSpPr>
          <p:spPr bwMode="auto">
            <a:xfrm>
              <a:off x="2272759" y="1202022"/>
              <a:ext cx="9247729" cy="469096"/>
            </a:xfrm>
            <a:prstGeom prst="homePlate">
              <a:avLst>
                <a:gd name="adj" fmla="val 34062"/>
              </a:avLst>
            </a:prstGeom>
            <a:solidFill>
              <a:schemeClr val="tx2">
                <a:lumMod val="20000"/>
                <a:lumOff val="80000"/>
              </a:schemeClr>
            </a:solidFill>
            <a:ln w="19050">
              <a:noFill/>
              <a:round/>
            </a:ln>
          </p:spPr>
          <p:txBody>
            <a:bodyPr anchor="ctr"/>
            <a:lstStyle/>
            <a:p>
              <a:pPr algn="ctr"/>
            </a:p>
          </p:txBody>
        </p:sp>
        <p:sp>
          <p:nvSpPr>
            <p:cNvPr id="6" name="îṡlïḑè"/>
            <p:cNvSpPr/>
            <p:nvPr/>
          </p:nvSpPr>
          <p:spPr bwMode="auto">
            <a:xfrm flipV="1">
              <a:off x="673450" y="64184"/>
              <a:ext cx="1606929" cy="1606934"/>
            </a:xfrm>
            <a:custGeom>
              <a:avLst/>
              <a:gdLst>
                <a:gd name="connsiteX0" fmla="*/ 1008112 w 2016224"/>
                <a:gd name="connsiteY0" fmla="*/ 0 h 2016224"/>
                <a:gd name="connsiteX1" fmla="*/ 2016224 w 2016224"/>
                <a:gd name="connsiteY1" fmla="*/ 0 h 2016224"/>
                <a:gd name="connsiteX2" fmla="*/ 2016224 w 2016224"/>
                <a:gd name="connsiteY2" fmla="*/ 1008112 h 2016224"/>
                <a:gd name="connsiteX3" fmla="*/ 1008112 w 2016224"/>
                <a:gd name="connsiteY3" fmla="*/ 2016224 h 2016224"/>
                <a:gd name="connsiteX4" fmla="*/ 0 w 2016224"/>
                <a:gd name="connsiteY4" fmla="*/ 1008112 h 2016224"/>
                <a:gd name="connsiteX5" fmla="*/ 1008112 w 2016224"/>
                <a:gd name="connsiteY5" fmla="*/ 0 h 2016224"/>
                <a:gd name="connsiteX6" fmla="*/ 1008112 w 2016224"/>
                <a:gd name="connsiteY6" fmla="*/ 598566 h 2016224"/>
                <a:gd name="connsiteX7" fmla="*/ 598566 w 2016224"/>
                <a:gd name="connsiteY7" fmla="*/ 1008112 h 2016224"/>
                <a:gd name="connsiteX8" fmla="*/ 598565 w 2016224"/>
                <a:gd name="connsiteY8" fmla="*/ 1008112 h 2016224"/>
                <a:gd name="connsiteX9" fmla="*/ 1008111 w 2016224"/>
                <a:gd name="connsiteY9" fmla="*/ 1417658 h 2016224"/>
                <a:gd name="connsiteX10" fmla="*/ 1417657 w 2016224"/>
                <a:gd name="connsiteY10" fmla="*/ 1008112 h 2016224"/>
                <a:gd name="connsiteX11" fmla="*/ 1417657 w 2016224"/>
                <a:gd name="connsiteY11" fmla="*/ 598566 h 2016224"/>
                <a:gd name="connsiteX12" fmla="*/ 1008112 w 2016224"/>
                <a:gd name="connsiteY12" fmla="*/ 598566 h 2016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16224" h="2016224">
                  <a:moveTo>
                    <a:pt x="1008112" y="0"/>
                  </a:moveTo>
                  <a:lnTo>
                    <a:pt x="2016224" y="0"/>
                  </a:lnTo>
                  <a:lnTo>
                    <a:pt x="2016224" y="1008112"/>
                  </a:lnTo>
                  <a:cubicBezTo>
                    <a:pt x="2016224" y="1564877"/>
                    <a:pt x="1564877" y="2016224"/>
                    <a:pt x="1008112" y="2016224"/>
                  </a:cubicBezTo>
                  <a:cubicBezTo>
                    <a:pt x="451347" y="2016224"/>
                    <a:pt x="0" y="1564877"/>
                    <a:pt x="0" y="1008112"/>
                  </a:cubicBezTo>
                  <a:cubicBezTo>
                    <a:pt x="0" y="451347"/>
                    <a:pt x="451347" y="0"/>
                    <a:pt x="1008112" y="0"/>
                  </a:cubicBezTo>
                  <a:close/>
                  <a:moveTo>
                    <a:pt x="1008112" y="598566"/>
                  </a:moveTo>
                  <a:cubicBezTo>
                    <a:pt x="781926" y="598566"/>
                    <a:pt x="598566" y="781926"/>
                    <a:pt x="598566" y="1008112"/>
                  </a:cubicBezTo>
                  <a:lnTo>
                    <a:pt x="598565" y="1008112"/>
                  </a:lnTo>
                  <a:cubicBezTo>
                    <a:pt x="598565" y="1234298"/>
                    <a:pt x="781925" y="1417658"/>
                    <a:pt x="1008111" y="1417658"/>
                  </a:cubicBezTo>
                  <a:cubicBezTo>
                    <a:pt x="1234297" y="1417658"/>
                    <a:pt x="1417657" y="1234298"/>
                    <a:pt x="1417657" y="1008112"/>
                  </a:cubicBezTo>
                  <a:lnTo>
                    <a:pt x="1417657" y="598566"/>
                  </a:lnTo>
                  <a:lnTo>
                    <a:pt x="1008112" y="598566"/>
                  </a:lnTo>
                  <a:close/>
                </a:path>
              </a:pathLst>
            </a:custGeom>
            <a:solidFill>
              <a:schemeClr val="tx2">
                <a:lumMod val="20000"/>
                <a:lumOff val="80000"/>
              </a:schemeClr>
            </a:solidFill>
            <a:ln w="19050">
              <a:noFill/>
              <a:round/>
            </a:ln>
          </p:spPr>
          <p:txBody>
            <a:bodyPr anchor="ctr"/>
            <a:lstStyle/>
            <a:p>
              <a:pPr algn="ctr"/>
            </a:p>
          </p:txBody>
        </p:sp>
        <p:sp>
          <p:nvSpPr>
            <p:cNvPr id="7" name="îš1iďê"/>
            <p:cNvSpPr/>
            <p:nvPr/>
          </p:nvSpPr>
          <p:spPr bwMode="auto">
            <a:xfrm rot="5400000">
              <a:off x="1668320" y="1546878"/>
              <a:ext cx="746076" cy="478042"/>
            </a:xfrm>
            <a:prstGeom prst="homePlate">
              <a:avLst/>
            </a:prstGeom>
            <a:solidFill>
              <a:schemeClr val="tx2">
                <a:lumMod val="20000"/>
                <a:lumOff val="80000"/>
              </a:schemeClr>
            </a:solidFill>
            <a:ln w="19050">
              <a:noFill/>
              <a:round/>
            </a:ln>
          </p:spPr>
          <p:txBody>
            <a:bodyPr anchor="ctr"/>
            <a:lstStyle/>
            <a:p>
              <a:pPr algn="ctr"/>
            </a:p>
          </p:txBody>
        </p:sp>
        <p:sp>
          <p:nvSpPr>
            <p:cNvPr id="8" name="íṡļiďe"/>
            <p:cNvSpPr/>
            <p:nvPr/>
          </p:nvSpPr>
          <p:spPr>
            <a:xfrm>
              <a:off x="8076000" y="697997"/>
              <a:ext cx="2116820" cy="1231109"/>
            </a:xfrm>
            <a:prstGeom prst="rect">
              <a:avLst/>
            </a:prstGeom>
            <a:solidFill>
              <a:schemeClr val="bg1"/>
            </a:solidFill>
          </p:spPr>
          <p:txBody>
            <a:bodyPr wrap="square">
              <a:normAutofit/>
            </a:bodyPr>
            <a:lstStyle/>
            <a:p>
              <a:pPr algn="ctr"/>
              <a:r>
                <a:rPr lang="zh-CN" altLang="en-US" sz="5400" b="1" spc="300">
                  <a:solidFill>
                    <a:schemeClr val="tx2"/>
                  </a:solidFill>
                </a:rPr>
                <a:t>目录</a:t>
              </a:r>
              <a:endParaRPr lang="zh-CN" altLang="en-US" sz="5400" b="1" spc="300">
                <a:solidFill>
                  <a:schemeClr val="tx2"/>
                </a:solidFill>
              </a:endParaRPr>
            </a:p>
          </p:txBody>
        </p:sp>
        <p:sp>
          <p:nvSpPr>
            <p:cNvPr id="16" name="iS1iḍe"/>
            <p:cNvSpPr/>
            <p:nvPr/>
          </p:nvSpPr>
          <p:spPr>
            <a:xfrm>
              <a:off x="8349576" y="1507596"/>
              <a:ext cx="1569665" cy="369333"/>
            </a:xfrm>
            <a:prstGeom prst="rect">
              <a:avLst/>
            </a:prstGeom>
          </p:spPr>
          <p:txBody>
            <a:bodyPr wrap="none">
              <a:normAutofit/>
            </a:bodyPr>
            <a:lstStyle/>
            <a:p>
              <a:pPr algn="r"/>
              <a:r>
                <a:rPr lang="en-US" altLang="zh-CN" b="1" spc="300">
                  <a:solidFill>
                    <a:schemeClr val="tx2"/>
                  </a:solidFill>
                </a:rPr>
                <a:t>CONTENT</a:t>
              </a:r>
              <a:endParaRPr lang="en-US" altLang="zh-CN" b="1" spc="300">
                <a:solidFill>
                  <a:schemeClr val="tx2"/>
                </a:solidFill>
              </a:endParaRPr>
            </a:p>
          </p:txBody>
        </p:sp>
      </p:grpSp>
      <p:grpSp>
        <p:nvGrpSpPr>
          <p:cNvPr id="11" name="组合 10"/>
          <p:cNvGrpSpPr/>
          <p:nvPr/>
        </p:nvGrpSpPr>
        <p:grpSpPr>
          <a:xfrm>
            <a:off x="1729105" y="1877695"/>
            <a:ext cx="636270" cy="4252104"/>
            <a:chOff x="1729381" y="1201902"/>
            <a:chExt cx="636419" cy="4925493"/>
          </a:xfrm>
        </p:grpSpPr>
        <p:sp>
          <p:nvSpPr>
            <p:cNvPr id="4" name="íṩḷíḍè"/>
            <p:cNvSpPr/>
            <p:nvPr/>
          </p:nvSpPr>
          <p:spPr bwMode="auto">
            <a:xfrm>
              <a:off x="2028779" y="2059395"/>
              <a:ext cx="49690" cy="4068000"/>
            </a:xfrm>
            <a:prstGeom prst="rect">
              <a:avLst/>
            </a:prstGeom>
            <a:solidFill>
              <a:schemeClr val="bg1">
                <a:lumMod val="85000"/>
              </a:schemeClr>
            </a:solidFill>
            <a:ln w="19050">
              <a:noFill/>
              <a:round/>
            </a:ln>
          </p:spPr>
          <p:txBody>
            <a:bodyPr anchor="ctr"/>
            <a:lstStyle/>
            <a:p>
              <a:pPr algn="ctr"/>
            </a:p>
          </p:txBody>
        </p:sp>
        <p:sp>
          <p:nvSpPr>
            <p:cNvPr id="9" name="ïṣḻïďé"/>
            <p:cNvSpPr/>
            <p:nvPr/>
          </p:nvSpPr>
          <p:spPr>
            <a:xfrm>
              <a:off x="1741449" y="3577090"/>
              <a:ext cx="624351" cy="624351"/>
            </a:xfrm>
            <a:prstGeom prst="diamond">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lnSpcReduction="10000"/>
            </a:bodyPr>
            <a:lstStyle/>
            <a:p>
              <a:pPr algn="ctr"/>
              <a:r>
                <a:rPr lang="en-US" altLang="zh-CN">
                  <a:solidFill>
                    <a:schemeClr val="bg1"/>
                  </a:solidFill>
                  <a:latin typeface="Impact" panose="020B0806030902050204" pitchFamily="34" charset="0"/>
                </a:rPr>
                <a:t>04</a:t>
              </a:r>
              <a:endParaRPr lang="en-US" altLang="zh-CN">
                <a:solidFill>
                  <a:schemeClr val="bg1"/>
                </a:solidFill>
                <a:latin typeface="Impact" panose="020B0806030902050204" pitchFamily="34" charset="0"/>
              </a:endParaRPr>
            </a:p>
          </p:txBody>
        </p:sp>
        <p:sp>
          <p:nvSpPr>
            <p:cNvPr id="10" name="ïŝľíďé"/>
            <p:cNvSpPr/>
            <p:nvPr/>
          </p:nvSpPr>
          <p:spPr>
            <a:xfrm>
              <a:off x="1741449" y="2716397"/>
              <a:ext cx="624351" cy="624351"/>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lnSpcReduction="10000"/>
            </a:bodyPr>
            <a:lstStyle/>
            <a:p>
              <a:pPr algn="ctr"/>
              <a:r>
                <a:rPr lang="en-US" altLang="zh-CN">
                  <a:solidFill>
                    <a:schemeClr val="bg1"/>
                  </a:solidFill>
                  <a:latin typeface="Impact" panose="020B0806030902050204" pitchFamily="34" charset="0"/>
                </a:rPr>
                <a:t>03</a:t>
              </a:r>
              <a:endParaRPr lang="en-US" altLang="zh-CN">
                <a:solidFill>
                  <a:schemeClr val="bg1"/>
                </a:solidFill>
                <a:latin typeface="Impact" panose="020B0806030902050204" pitchFamily="34" charset="0"/>
              </a:endParaRPr>
            </a:p>
          </p:txBody>
        </p:sp>
        <p:sp>
          <p:nvSpPr>
            <p:cNvPr id="12" name="ïṣļïḑè"/>
            <p:cNvSpPr/>
            <p:nvPr/>
          </p:nvSpPr>
          <p:spPr>
            <a:xfrm>
              <a:off x="1729381" y="1999610"/>
              <a:ext cx="624351" cy="624351"/>
            </a:xfrm>
            <a:prstGeom prst="diamond">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lnSpcReduction="10000"/>
            </a:bodyPr>
            <a:lstStyle/>
            <a:p>
              <a:pPr algn="ctr"/>
              <a:r>
                <a:rPr lang="en-US" altLang="zh-CN">
                  <a:solidFill>
                    <a:schemeClr val="bg1"/>
                  </a:solidFill>
                  <a:latin typeface="Impact" panose="020B0806030902050204" pitchFamily="34" charset="0"/>
                </a:rPr>
                <a:t>02</a:t>
              </a:r>
              <a:endParaRPr lang="en-US" altLang="zh-CN">
                <a:solidFill>
                  <a:schemeClr val="bg1"/>
                </a:solidFill>
                <a:latin typeface="Impact" panose="020B0806030902050204" pitchFamily="34" charset="0"/>
              </a:endParaRPr>
            </a:p>
          </p:txBody>
        </p:sp>
        <p:sp>
          <p:nvSpPr>
            <p:cNvPr id="14" name="îṩḷíďè"/>
            <p:cNvSpPr/>
            <p:nvPr/>
          </p:nvSpPr>
          <p:spPr>
            <a:xfrm>
              <a:off x="1741449" y="1201902"/>
              <a:ext cx="624351" cy="624351"/>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lnSpcReduction="10000"/>
            </a:bodyPr>
            <a:lstStyle/>
            <a:p>
              <a:pPr algn="ctr"/>
              <a:r>
                <a:rPr lang="en-US" altLang="zh-CN">
                  <a:solidFill>
                    <a:schemeClr val="bg1"/>
                  </a:solidFill>
                  <a:latin typeface="Impact" panose="020B0806030902050204" pitchFamily="34" charset="0"/>
                </a:rPr>
                <a:t>01</a:t>
              </a:r>
              <a:endParaRPr lang="en-US" altLang="zh-CN">
                <a:solidFill>
                  <a:schemeClr val="bg1"/>
                </a:solidFill>
                <a:latin typeface="Impact" panose="020B0806030902050204" pitchFamily="34" charset="0"/>
              </a:endParaRPr>
            </a:p>
          </p:txBody>
        </p:sp>
        <p:sp>
          <p:nvSpPr>
            <p:cNvPr id="17" name="ï$ḻîdê"/>
            <p:cNvSpPr/>
            <p:nvPr/>
          </p:nvSpPr>
          <p:spPr>
            <a:xfrm>
              <a:off x="1741449" y="4328184"/>
              <a:ext cx="624351" cy="624351"/>
            </a:xfrm>
            <a:prstGeom prst="diamond">
              <a:avLst/>
            </a:prstGeom>
            <a:solidFill>
              <a:schemeClr val="accent5">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lnSpcReduction="10000"/>
            </a:bodyPr>
            <a:lstStyle/>
            <a:p>
              <a:pPr algn="ctr"/>
              <a:r>
                <a:rPr lang="en-US" altLang="zh-CN">
                  <a:solidFill>
                    <a:schemeClr val="bg1"/>
                  </a:solidFill>
                  <a:latin typeface="Impact" panose="020B0806030902050204" pitchFamily="34" charset="0"/>
                </a:rPr>
                <a:t>05</a:t>
              </a:r>
              <a:endParaRPr lang="en-US" altLang="zh-CN">
                <a:solidFill>
                  <a:schemeClr val="bg1"/>
                </a:solidFill>
                <a:latin typeface="Impact" panose="020B0806030902050204" pitchFamily="34" charset="0"/>
              </a:endParaRPr>
            </a:p>
          </p:txBody>
        </p:sp>
      </p:grpSp>
      <p:grpSp>
        <p:nvGrpSpPr>
          <p:cNvPr id="33" name="组合 32"/>
          <p:cNvGrpSpPr/>
          <p:nvPr/>
        </p:nvGrpSpPr>
        <p:grpSpPr>
          <a:xfrm>
            <a:off x="2470905" y="4785715"/>
            <a:ext cx="3962586" cy="586626"/>
            <a:chOff x="2496305" y="5525490"/>
            <a:chExt cx="3962586" cy="586626"/>
          </a:xfrm>
        </p:grpSpPr>
        <p:sp>
          <p:nvSpPr>
            <p:cNvPr id="19" name="iSḻíḍê"/>
            <p:cNvSpPr txBox="1"/>
            <p:nvPr/>
          </p:nvSpPr>
          <p:spPr>
            <a:xfrm>
              <a:off x="2496305" y="5525490"/>
              <a:ext cx="3962586" cy="266258"/>
            </a:xfrm>
            <a:prstGeom prst="rect">
              <a:avLst/>
            </a:prstGeom>
            <a:noFill/>
          </p:spPr>
          <p:txBody>
            <a:bodyPr wrap="none" lIns="90000" tIns="46800" rIns="90000" bIns="46800" anchor="b" anchorCtr="0"/>
            <a:lstStyle/>
            <a:p>
              <a:pPr algn="l">
                <a:lnSpc>
                  <a:spcPct val="175000"/>
                </a:lnSpc>
              </a:pPr>
              <a:r>
                <a:rPr lang="zh-CN" altLang="en-US" sz="1600" b="1">
                  <a:solidFill>
                    <a:schemeClr val="tx1">
                      <a:lumMod val="75000"/>
                      <a:lumOff val="25000"/>
                    </a:schemeClr>
                  </a:solidFill>
                  <a:latin typeface="微软雅黑" panose="020B0503020204020204" charset="-122"/>
                  <a:ea typeface="微软雅黑" panose="020B0503020204020204" charset="-122"/>
                  <a:sym typeface="+mn-ea"/>
                </a:rPr>
                <a:t>作品演示</a:t>
              </a:r>
              <a:endParaRPr lang="zh-CN" altLang="en-US" sz="1600" b="1">
                <a:solidFill>
                  <a:schemeClr val="tx1">
                    <a:lumMod val="75000"/>
                    <a:lumOff val="25000"/>
                  </a:schemeClr>
                </a:solidFill>
                <a:latin typeface="微软雅黑" panose="020B0503020204020204" charset="-122"/>
                <a:ea typeface="微软雅黑" panose="020B0503020204020204" charset="-122"/>
                <a:sym typeface="+mn-ea"/>
              </a:endParaRPr>
            </a:p>
          </p:txBody>
        </p:sp>
        <p:sp>
          <p:nvSpPr>
            <p:cNvPr id="20" name="íṩḷiďè"/>
            <p:cNvSpPr txBox="1"/>
            <p:nvPr/>
          </p:nvSpPr>
          <p:spPr>
            <a:xfrm>
              <a:off x="2496305" y="5791747"/>
              <a:ext cx="3962586" cy="320369"/>
            </a:xfrm>
            <a:prstGeom prst="rect">
              <a:avLst/>
            </a:prstGeom>
          </p:spPr>
          <p:txBody>
            <a:bodyPr vert="horz" wrap="square" lIns="90000" tIns="46800" rIns="90000" bIns="46800" anchor="ctr" anchorCtr="0">
              <a:noAutofit/>
            </a:bodyPr>
            <a:lstStyle/>
            <a:p>
              <a:pPr>
                <a:lnSpc>
                  <a:spcPct val="150000"/>
                </a:lnSpc>
                <a:spcBef>
                  <a:spcPct val="0"/>
                </a:spcBef>
              </a:pPr>
              <a:r>
                <a:rPr lang="zh-CN" altLang="en-US" sz="900"/>
                <a:t>作品演示，现场运行系统</a:t>
              </a:r>
              <a:endParaRPr lang="zh-CN" altLang="en-US" sz="900"/>
            </a:p>
          </p:txBody>
        </p:sp>
      </p:grpSp>
      <p:grpSp>
        <p:nvGrpSpPr>
          <p:cNvPr id="18" name="4d7a9ba0-597b-4867-839d-f421b9e9e39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p:cNvGrpSpPr>
            <a:grpSpLocks noChangeAspect="1"/>
          </p:cNvGrpSpPr>
          <p:nvPr>
            <p:custDataLst>
              <p:tags r:id="rId2"/>
            </p:custDataLst>
          </p:nvPr>
        </p:nvGrpSpPr>
        <p:grpSpPr>
          <a:xfrm>
            <a:off x="5879465" y="2563495"/>
            <a:ext cx="4298315" cy="3088640"/>
            <a:chOff x="2992438" y="1195388"/>
            <a:chExt cx="6221413" cy="4470400"/>
          </a:xfrm>
        </p:grpSpPr>
        <p:sp>
          <p:nvSpPr>
            <p:cNvPr id="29" name="iṥļíḋe"/>
            <p:cNvSpPr/>
            <p:nvPr/>
          </p:nvSpPr>
          <p:spPr bwMode="auto">
            <a:xfrm>
              <a:off x="4273551" y="4948238"/>
              <a:ext cx="3184525" cy="320675"/>
            </a:xfrm>
            <a:custGeom>
              <a:avLst/>
              <a:gdLst>
                <a:gd name="T0" fmla="*/ 753 w 811"/>
                <a:gd name="T1" fmla="*/ 82 h 82"/>
                <a:gd name="T2" fmla="*/ 58 w 811"/>
                <a:gd name="T3" fmla="*/ 82 h 82"/>
                <a:gd name="T4" fmla="*/ 0 w 811"/>
                <a:gd name="T5" fmla="*/ 25 h 82"/>
                <a:gd name="T6" fmla="*/ 0 w 811"/>
                <a:gd name="T7" fmla="*/ 0 h 82"/>
                <a:gd name="T8" fmla="*/ 811 w 811"/>
                <a:gd name="T9" fmla="*/ 0 h 82"/>
                <a:gd name="T10" fmla="*/ 811 w 811"/>
                <a:gd name="T11" fmla="*/ 25 h 82"/>
                <a:gd name="T12" fmla="*/ 753 w 811"/>
                <a:gd name="T13" fmla="*/ 82 h 82"/>
              </a:gdLst>
              <a:ahLst/>
              <a:cxnLst>
                <a:cxn ang="0">
                  <a:pos x="T0" y="T1"/>
                </a:cxn>
                <a:cxn ang="0">
                  <a:pos x="T2" y="T3"/>
                </a:cxn>
                <a:cxn ang="0">
                  <a:pos x="T4" y="T5"/>
                </a:cxn>
                <a:cxn ang="0">
                  <a:pos x="T6" y="T7"/>
                </a:cxn>
                <a:cxn ang="0">
                  <a:pos x="T8" y="T9"/>
                </a:cxn>
                <a:cxn ang="0">
                  <a:pos x="T10" y="T11"/>
                </a:cxn>
                <a:cxn ang="0">
                  <a:pos x="T12" y="T13"/>
                </a:cxn>
              </a:cxnLst>
              <a:rect l="0" t="0" r="r" b="b"/>
              <a:pathLst>
                <a:path w="811" h="82">
                  <a:moveTo>
                    <a:pt x="753" y="82"/>
                  </a:moveTo>
                  <a:cubicBezTo>
                    <a:pt x="58" y="82"/>
                    <a:pt x="58" y="82"/>
                    <a:pt x="58" y="82"/>
                  </a:cubicBezTo>
                  <a:cubicBezTo>
                    <a:pt x="26" y="82"/>
                    <a:pt x="0" y="57"/>
                    <a:pt x="0" y="25"/>
                  </a:cubicBezTo>
                  <a:cubicBezTo>
                    <a:pt x="0" y="0"/>
                    <a:pt x="0" y="0"/>
                    <a:pt x="0" y="0"/>
                  </a:cubicBezTo>
                  <a:cubicBezTo>
                    <a:pt x="811" y="0"/>
                    <a:pt x="811" y="0"/>
                    <a:pt x="811" y="0"/>
                  </a:cubicBezTo>
                  <a:cubicBezTo>
                    <a:pt x="811" y="25"/>
                    <a:pt x="811" y="25"/>
                    <a:pt x="811" y="25"/>
                  </a:cubicBezTo>
                  <a:cubicBezTo>
                    <a:pt x="811" y="57"/>
                    <a:pt x="785" y="82"/>
                    <a:pt x="753" y="82"/>
                  </a:cubicBezTo>
                  <a:close/>
                </a:path>
              </a:pathLst>
            </a:custGeom>
            <a:noFill/>
            <a:ln w="26988" cap="flat">
              <a:solidFill>
                <a:srgbClr val="008AFE"/>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5" name="iŝḷíḑe"/>
            <p:cNvSpPr/>
            <p:nvPr/>
          </p:nvSpPr>
          <p:spPr bwMode="auto">
            <a:xfrm>
              <a:off x="4257676" y="3068638"/>
              <a:ext cx="3221038" cy="1879600"/>
            </a:xfrm>
            <a:custGeom>
              <a:avLst/>
              <a:gdLst>
                <a:gd name="T0" fmla="*/ 820 w 820"/>
                <a:gd name="T1" fmla="*/ 479 h 479"/>
                <a:gd name="T2" fmla="*/ 0 w 820"/>
                <a:gd name="T3" fmla="*/ 479 h 479"/>
                <a:gd name="T4" fmla="*/ 0 w 820"/>
                <a:gd name="T5" fmla="*/ 54 h 479"/>
                <a:gd name="T6" fmla="*/ 54 w 820"/>
                <a:gd name="T7" fmla="*/ 0 h 479"/>
                <a:gd name="T8" fmla="*/ 766 w 820"/>
                <a:gd name="T9" fmla="*/ 0 h 479"/>
                <a:gd name="T10" fmla="*/ 820 w 820"/>
                <a:gd name="T11" fmla="*/ 54 h 479"/>
                <a:gd name="T12" fmla="*/ 820 w 820"/>
                <a:gd name="T13" fmla="*/ 479 h 479"/>
              </a:gdLst>
              <a:ahLst/>
              <a:cxnLst>
                <a:cxn ang="0">
                  <a:pos x="T0" y="T1"/>
                </a:cxn>
                <a:cxn ang="0">
                  <a:pos x="T2" y="T3"/>
                </a:cxn>
                <a:cxn ang="0">
                  <a:pos x="T4" y="T5"/>
                </a:cxn>
                <a:cxn ang="0">
                  <a:pos x="T6" y="T7"/>
                </a:cxn>
                <a:cxn ang="0">
                  <a:pos x="T8" y="T9"/>
                </a:cxn>
                <a:cxn ang="0">
                  <a:pos x="T10" y="T11"/>
                </a:cxn>
                <a:cxn ang="0">
                  <a:pos x="T12" y="T13"/>
                </a:cxn>
              </a:cxnLst>
              <a:rect l="0" t="0" r="r" b="b"/>
              <a:pathLst>
                <a:path w="820" h="479">
                  <a:moveTo>
                    <a:pt x="820" y="479"/>
                  </a:moveTo>
                  <a:cubicBezTo>
                    <a:pt x="0" y="479"/>
                    <a:pt x="0" y="479"/>
                    <a:pt x="0" y="479"/>
                  </a:cubicBezTo>
                  <a:cubicBezTo>
                    <a:pt x="0" y="54"/>
                    <a:pt x="0" y="54"/>
                    <a:pt x="0" y="54"/>
                  </a:cubicBezTo>
                  <a:cubicBezTo>
                    <a:pt x="0" y="24"/>
                    <a:pt x="24" y="0"/>
                    <a:pt x="54" y="0"/>
                  </a:cubicBezTo>
                  <a:cubicBezTo>
                    <a:pt x="766" y="0"/>
                    <a:pt x="766" y="0"/>
                    <a:pt x="766" y="0"/>
                  </a:cubicBezTo>
                  <a:cubicBezTo>
                    <a:pt x="796" y="0"/>
                    <a:pt x="820" y="24"/>
                    <a:pt x="820" y="54"/>
                  </a:cubicBezTo>
                  <a:lnTo>
                    <a:pt x="820" y="479"/>
                  </a:lnTo>
                  <a:close/>
                </a:path>
              </a:pathLst>
            </a:custGeom>
            <a:solidFill>
              <a:srgbClr val="0063C7"/>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6" name="iṣḻîḋé"/>
            <p:cNvSpPr/>
            <p:nvPr/>
          </p:nvSpPr>
          <p:spPr bwMode="auto">
            <a:xfrm>
              <a:off x="4387851" y="3205163"/>
              <a:ext cx="2981325" cy="16287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37" name="îślíḍe"/>
            <p:cNvSpPr/>
            <p:nvPr/>
          </p:nvSpPr>
          <p:spPr bwMode="auto">
            <a:xfrm>
              <a:off x="5699126" y="3357563"/>
              <a:ext cx="1422400" cy="935038"/>
            </a:xfrm>
            <a:custGeom>
              <a:avLst/>
              <a:gdLst>
                <a:gd name="T0" fmla="*/ 346 w 362"/>
                <a:gd name="T1" fmla="*/ 238 h 238"/>
                <a:gd name="T2" fmla="*/ 17 w 362"/>
                <a:gd name="T3" fmla="*/ 238 h 238"/>
                <a:gd name="T4" fmla="*/ 0 w 362"/>
                <a:gd name="T5" fmla="*/ 221 h 238"/>
                <a:gd name="T6" fmla="*/ 0 w 362"/>
                <a:gd name="T7" fmla="*/ 16 h 238"/>
                <a:gd name="T8" fmla="*/ 17 w 362"/>
                <a:gd name="T9" fmla="*/ 0 h 238"/>
                <a:gd name="T10" fmla="*/ 346 w 362"/>
                <a:gd name="T11" fmla="*/ 0 h 238"/>
                <a:gd name="T12" fmla="*/ 362 w 362"/>
                <a:gd name="T13" fmla="*/ 16 h 238"/>
                <a:gd name="T14" fmla="*/ 362 w 362"/>
                <a:gd name="T15" fmla="*/ 221 h 238"/>
                <a:gd name="T16" fmla="*/ 346 w 362"/>
                <a:gd name="T17" fmla="*/ 238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2" h="238">
                  <a:moveTo>
                    <a:pt x="346" y="238"/>
                  </a:moveTo>
                  <a:cubicBezTo>
                    <a:pt x="17" y="238"/>
                    <a:pt x="17" y="238"/>
                    <a:pt x="17" y="238"/>
                  </a:cubicBezTo>
                  <a:cubicBezTo>
                    <a:pt x="8" y="238"/>
                    <a:pt x="0" y="230"/>
                    <a:pt x="0" y="221"/>
                  </a:cubicBezTo>
                  <a:cubicBezTo>
                    <a:pt x="0" y="16"/>
                    <a:pt x="0" y="16"/>
                    <a:pt x="0" y="16"/>
                  </a:cubicBezTo>
                  <a:cubicBezTo>
                    <a:pt x="0" y="7"/>
                    <a:pt x="8" y="0"/>
                    <a:pt x="17" y="0"/>
                  </a:cubicBezTo>
                  <a:cubicBezTo>
                    <a:pt x="346" y="0"/>
                    <a:pt x="346" y="0"/>
                    <a:pt x="346" y="0"/>
                  </a:cubicBezTo>
                  <a:cubicBezTo>
                    <a:pt x="355" y="0"/>
                    <a:pt x="362" y="7"/>
                    <a:pt x="362" y="16"/>
                  </a:cubicBezTo>
                  <a:cubicBezTo>
                    <a:pt x="362" y="221"/>
                    <a:pt x="362" y="221"/>
                    <a:pt x="362" y="221"/>
                  </a:cubicBezTo>
                  <a:cubicBezTo>
                    <a:pt x="362" y="230"/>
                    <a:pt x="355" y="238"/>
                    <a:pt x="346" y="238"/>
                  </a:cubicBezTo>
                  <a:close/>
                </a:path>
              </a:pathLst>
            </a:custGeom>
            <a:noFill/>
            <a:ln w="19050" cap="flat">
              <a:solidFill>
                <a:srgbClr val="E5E5E5"/>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38" name="iśḻïḓê"/>
            <p:cNvSpPr/>
            <p:nvPr/>
          </p:nvSpPr>
          <p:spPr bwMode="auto">
            <a:xfrm>
              <a:off x="5792788" y="5022851"/>
              <a:ext cx="146050" cy="144463"/>
            </a:xfrm>
            <a:prstGeom prst="ellipse">
              <a:avLst/>
            </a:pr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39" name="ï$lïďê"/>
            <p:cNvSpPr/>
            <p:nvPr/>
          </p:nvSpPr>
          <p:spPr bwMode="auto">
            <a:xfrm>
              <a:off x="4568826" y="4013201"/>
              <a:ext cx="890588" cy="623888"/>
            </a:xfrm>
            <a:custGeom>
              <a:avLst/>
              <a:gdLst>
                <a:gd name="T0" fmla="*/ 208 w 227"/>
                <a:gd name="T1" fmla="*/ 159 h 159"/>
                <a:gd name="T2" fmla="*/ 19 w 227"/>
                <a:gd name="T3" fmla="*/ 159 h 159"/>
                <a:gd name="T4" fmla="*/ 0 w 227"/>
                <a:gd name="T5" fmla="*/ 140 h 159"/>
                <a:gd name="T6" fmla="*/ 0 w 227"/>
                <a:gd name="T7" fmla="*/ 19 h 159"/>
                <a:gd name="T8" fmla="*/ 19 w 227"/>
                <a:gd name="T9" fmla="*/ 0 h 159"/>
                <a:gd name="T10" fmla="*/ 208 w 227"/>
                <a:gd name="T11" fmla="*/ 0 h 159"/>
                <a:gd name="T12" fmla="*/ 227 w 227"/>
                <a:gd name="T13" fmla="*/ 19 h 159"/>
                <a:gd name="T14" fmla="*/ 227 w 227"/>
                <a:gd name="T15" fmla="*/ 140 h 159"/>
                <a:gd name="T16" fmla="*/ 208 w 227"/>
                <a:gd name="T17" fmla="*/ 159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159">
                  <a:moveTo>
                    <a:pt x="208" y="159"/>
                  </a:moveTo>
                  <a:cubicBezTo>
                    <a:pt x="19" y="159"/>
                    <a:pt x="19" y="159"/>
                    <a:pt x="19" y="159"/>
                  </a:cubicBezTo>
                  <a:cubicBezTo>
                    <a:pt x="8" y="159"/>
                    <a:pt x="0" y="150"/>
                    <a:pt x="0" y="140"/>
                  </a:cubicBezTo>
                  <a:cubicBezTo>
                    <a:pt x="0" y="19"/>
                    <a:pt x="0" y="19"/>
                    <a:pt x="0" y="19"/>
                  </a:cubicBezTo>
                  <a:cubicBezTo>
                    <a:pt x="0" y="8"/>
                    <a:pt x="8" y="0"/>
                    <a:pt x="19" y="0"/>
                  </a:cubicBezTo>
                  <a:cubicBezTo>
                    <a:pt x="208" y="0"/>
                    <a:pt x="208" y="0"/>
                    <a:pt x="208" y="0"/>
                  </a:cubicBezTo>
                  <a:cubicBezTo>
                    <a:pt x="218" y="0"/>
                    <a:pt x="227" y="8"/>
                    <a:pt x="227" y="19"/>
                  </a:cubicBezTo>
                  <a:cubicBezTo>
                    <a:pt x="227" y="140"/>
                    <a:pt x="227" y="140"/>
                    <a:pt x="227" y="140"/>
                  </a:cubicBezTo>
                  <a:cubicBezTo>
                    <a:pt x="227" y="150"/>
                    <a:pt x="218" y="159"/>
                    <a:pt x="208" y="159"/>
                  </a:cubicBezTo>
                  <a:close/>
                </a:path>
              </a:pathLst>
            </a:custGeom>
            <a:noFill/>
            <a:ln w="19050" cap="flat">
              <a:solidFill>
                <a:srgbClr val="E5E5E5"/>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40" name="îṥ1îḍè"/>
            <p:cNvSpPr/>
            <p:nvPr/>
          </p:nvSpPr>
          <p:spPr bwMode="auto">
            <a:xfrm>
              <a:off x="4568826" y="3609976"/>
              <a:ext cx="890588" cy="290513"/>
            </a:xfrm>
            <a:custGeom>
              <a:avLst/>
              <a:gdLst>
                <a:gd name="T0" fmla="*/ 208 w 227"/>
                <a:gd name="T1" fmla="*/ 74 h 74"/>
                <a:gd name="T2" fmla="*/ 19 w 227"/>
                <a:gd name="T3" fmla="*/ 74 h 74"/>
                <a:gd name="T4" fmla="*/ 0 w 227"/>
                <a:gd name="T5" fmla="*/ 55 h 74"/>
                <a:gd name="T6" fmla="*/ 0 w 227"/>
                <a:gd name="T7" fmla="*/ 19 h 74"/>
                <a:gd name="T8" fmla="*/ 19 w 227"/>
                <a:gd name="T9" fmla="*/ 0 h 74"/>
                <a:gd name="T10" fmla="*/ 208 w 227"/>
                <a:gd name="T11" fmla="*/ 0 h 74"/>
                <a:gd name="T12" fmla="*/ 227 w 227"/>
                <a:gd name="T13" fmla="*/ 19 h 74"/>
                <a:gd name="T14" fmla="*/ 227 w 227"/>
                <a:gd name="T15" fmla="*/ 55 h 74"/>
                <a:gd name="T16" fmla="*/ 208 w 227"/>
                <a:gd name="T17"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 h="74">
                  <a:moveTo>
                    <a:pt x="208" y="74"/>
                  </a:moveTo>
                  <a:cubicBezTo>
                    <a:pt x="19" y="74"/>
                    <a:pt x="19" y="74"/>
                    <a:pt x="19" y="74"/>
                  </a:cubicBezTo>
                  <a:cubicBezTo>
                    <a:pt x="8" y="74"/>
                    <a:pt x="0" y="65"/>
                    <a:pt x="0" y="55"/>
                  </a:cubicBezTo>
                  <a:cubicBezTo>
                    <a:pt x="0" y="19"/>
                    <a:pt x="0" y="19"/>
                    <a:pt x="0" y="19"/>
                  </a:cubicBezTo>
                  <a:cubicBezTo>
                    <a:pt x="0" y="8"/>
                    <a:pt x="8" y="0"/>
                    <a:pt x="19" y="0"/>
                  </a:cubicBezTo>
                  <a:cubicBezTo>
                    <a:pt x="208" y="0"/>
                    <a:pt x="208" y="0"/>
                    <a:pt x="208" y="0"/>
                  </a:cubicBezTo>
                  <a:cubicBezTo>
                    <a:pt x="218" y="0"/>
                    <a:pt x="227" y="8"/>
                    <a:pt x="227" y="19"/>
                  </a:cubicBezTo>
                  <a:cubicBezTo>
                    <a:pt x="227" y="55"/>
                    <a:pt x="227" y="55"/>
                    <a:pt x="227" y="55"/>
                  </a:cubicBezTo>
                  <a:cubicBezTo>
                    <a:pt x="227" y="65"/>
                    <a:pt x="218" y="74"/>
                    <a:pt x="208" y="74"/>
                  </a:cubicBezTo>
                  <a:close/>
                </a:path>
              </a:pathLst>
            </a:custGeom>
            <a:noFill/>
            <a:ln w="19050" cap="flat">
              <a:solidFill>
                <a:srgbClr val="E5E5E5"/>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41" name="iŝľïḋê"/>
            <p:cNvSpPr/>
            <p:nvPr/>
          </p:nvSpPr>
          <p:spPr bwMode="auto">
            <a:xfrm>
              <a:off x="5699126" y="4405313"/>
              <a:ext cx="1268413" cy="0"/>
            </a:xfrm>
            <a:prstGeom prst="line">
              <a:avLst/>
            </a:prstGeom>
            <a:noFill/>
            <a:ln w="19050" cap="rnd">
              <a:solidFill>
                <a:srgbClr val="E5E5E5"/>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42" name="ïṧliḍé"/>
            <p:cNvSpPr/>
            <p:nvPr/>
          </p:nvSpPr>
          <p:spPr bwMode="auto">
            <a:xfrm>
              <a:off x="5699126" y="4519613"/>
              <a:ext cx="455613" cy="0"/>
            </a:xfrm>
            <a:prstGeom prst="line">
              <a:avLst/>
            </a:prstGeom>
            <a:noFill/>
            <a:ln w="19050" cap="rnd">
              <a:solidFill>
                <a:srgbClr val="E5E5E5"/>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43" name="iŝ1îḋê"/>
            <p:cNvSpPr/>
            <p:nvPr/>
          </p:nvSpPr>
          <p:spPr bwMode="auto">
            <a:xfrm>
              <a:off x="6284913" y="4519613"/>
              <a:ext cx="258763" cy="0"/>
            </a:xfrm>
            <a:prstGeom prst="line">
              <a:avLst/>
            </a:prstGeom>
            <a:noFill/>
            <a:ln w="19050" cap="rnd">
              <a:solidFill>
                <a:srgbClr val="E5E5E5"/>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44" name="iṡḻïḋè"/>
            <p:cNvSpPr/>
            <p:nvPr/>
          </p:nvSpPr>
          <p:spPr bwMode="auto">
            <a:xfrm>
              <a:off x="5699126" y="4637088"/>
              <a:ext cx="168275" cy="0"/>
            </a:xfrm>
            <a:prstGeom prst="line">
              <a:avLst/>
            </a:prstGeom>
            <a:noFill/>
            <a:ln w="19050" cap="rnd">
              <a:solidFill>
                <a:srgbClr val="E5E5E5"/>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45" name="ïṡļiďê"/>
            <p:cNvSpPr/>
            <p:nvPr/>
          </p:nvSpPr>
          <p:spPr bwMode="auto">
            <a:xfrm>
              <a:off x="5986463" y="4637088"/>
              <a:ext cx="981075" cy="0"/>
            </a:xfrm>
            <a:prstGeom prst="line">
              <a:avLst/>
            </a:prstGeom>
            <a:noFill/>
            <a:ln w="19050" cap="rnd">
              <a:solidFill>
                <a:srgbClr val="E5E5E5"/>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46" name="îşḷïḍé"/>
            <p:cNvSpPr/>
            <p:nvPr/>
          </p:nvSpPr>
          <p:spPr bwMode="auto">
            <a:xfrm>
              <a:off x="4603751" y="3394076"/>
              <a:ext cx="93663" cy="98425"/>
            </a:xfrm>
            <a:prstGeom prst="ellipse">
              <a:avLst/>
            </a:prstGeom>
            <a:solidFill>
              <a:srgbClr val="FFDE5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7" name="îṡ1iďê"/>
            <p:cNvSpPr/>
            <p:nvPr/>
          </p:nvSpPr>
          <p:spPr bwMode="auto">
            <a:xfrm>
              <a:off x="4756151" y="3394076"/>
              <a:ext cx="98425" cy="98425"/>
            </a:xfrm>
            <a:prstGeom prst="ellipse">
              <a:avLst/>
            </a:prstGeom>
            <a:solidFill>
              <a:srgbClr val="94C1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8" name="ïşḷîḓe"/>
            <p:cNvSpPr/>
            <p:nvPr/>
          </p:nvSpPr>
          <p:spPr bwMode="auto">
            <a:xfrm>
              <a:off x="4910138" y="3394076"/>
              <a:ext cx="98425" cy="98425"/>
            </a:xfrm>
            <a:prstGeom prst="ellipse">
              <a:avLst/>
            </a:prstGeom>
            <a:solidFill>
              <a:srgbClr val="E5E5E5"/>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49" name="ïşliḍe"/>
            <p:cNvSpPr/>
            <p:nvPr/>
          </p:nvSpPr>
          <p:spPr bwMode="auto">
            <a:xfrm>
              <a:off x="5546726" y="5268913"/>
              <a:ext cx="650875" cy="282575"/>
            </a:xfrm>
            <a:prstGeom prst="rect">
              <a:avLst/>
            </a:prstGeom>
            <a:noFill/>
            <a:ln w="26988" cap="flat">
              <a:solidFill>
                <a:srgbClr val="008AFE"/>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50" name="í$ľïďê"/>
            <p:cNvSpPr/>
            <p:nvPr/>
          </p:nvSpPr>
          <p:spPr bwMode="auto">
            <a:xfrm>
              <a:off x="5334001" y="5551488"/>
              <a:ext cx="1076325" cy="103188"/>
            </a:xfrm>
            <a:custGeom>
              <a:avLst/>
              <a:gdLst>
                <a:gd name="T0" fmla="*/ 0 w 274"/>
                <a:gd name="T1" fmla="*/ 26 h 26"/>
                <a:gd name="T2" fmla="*/ 274 w 274"/>
                <a:gd name="T3" fmla="*/ 26 h 26"/>
                <a:gd name="T4" fmla="*/ 274 w 274"/>
                <a:gd name="T5" fmla="*/ 20 h 26"/>
                <a:gd name="T6" fmla="*/ 255 w 274"/>
                <a:gd name="T7" fmla="*/ 0 h 26"/>
                <a:gd name="T8" fmla="*/ 20 w 274"/>
                <a:gd name="T9" fmla="*/ 0 h 26"/>
                <a:gd name="T10" fmla="*/ 0 w 274"/>
                <a:gd name="T11" fmla="*/ 20 h 26"/>
                <a:gd name="T12" fmla="*/ 0 w 274"/>
                <a:gd name="T13" fmla="*/ 26 h 26"/>
              </a:gdLst>
              <a:ahLst/>
              <a:cxnLst>
                <a:cxn ang="0">
                  <a:pos x="T0" y="T1"/>
                </a:cxn>
                <a:cxn ang="0">
                  <a:pos x="T2" y="T3"/>
                </a:cxn>
                <a:cxn ang="0">
                  <a:pos x="T4" y="T5"/>
                </a:cxn>
                <a:cxn ang="0">
                  <a:pos x="T6" y="T7"/>
                </a:cxn>
                <a:cxn ang="0">
                  <a:pos x="T8" y="T9"/>
                </a:cxn>
                <a:cxn ang="0">
                  <a:pos x="T10" y="T11"/>
                </a:cxn>
                <a:cxn ang="0">
                  <a:pos x="T12" y="T13"/>
                </a:cxn>
              </a:cxnLst>
              <a:rect l="0" t="0" r="r" b="b"/>
              <a:pathLst>
                <a:path w="274" h="26">
                  <a:moveTo>
                    <a:pt x="0" y="26"/>
                  </a:moveTo>
                  <a:cubicBezTo>
                    <a:pt x="274" y="26"/>
                    <a:pt x="274" y="26"/>
                    <a:pt x="274" y="26"/>
                  </a:cubicBezTo>
                  <a:cubicBezTo>
                    <a:pt x="274" y="20"/>
                    <a:pt x="274" y="20"/>
                    <a:pt x="274" y="20"/>
                  </a:cubicBezTo>
                  <a:cubicBezTo>
                    <a:pt x="274" y="9"/>
                    <a:pt x="265" y="0"/>
                    <a:pt x="255" y="0"/>
                  </a:cubicBezTo>
                  <a:cubicBezTo>
                    <a:pt x="20" y="0"/>
                    <a:pt x="20" y="0"/>
                    <a:pt x="20" y="0"/>
                  </a:cubicBezTo>
                  <a:cubicBezTo>
                    <a:pt x="9" y="0"/>
                    <a:pt x="0" y="9"/>
                    <a:pt x="0" y="20"/>
                  </a:cubicBezTo>
                  <a:lnTo>
                    <a:pt x="0" y="26"/>
                  </a:lnTo>
                  <a:close/>
                </a:path>
              </a:pathLst>
            </a:custGeom>
            <a:noFill/>
            <a:ln w="26988" cap="flat">
              <a:solidFill>
                <a:srgbClr val="008AFE"/>
              </a:solidFill>
              <a:prstDash val="solid"/>
              <a:miter lim="800000"/>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51" name="išḷíḍè"/>
            <p:cNvSpPr/>
            <p:nvPr/>
          </p:nvSpPr>
          <p:spPr bwMode="auto">
            <a:xfrm>
              <a:off x="8248651" y="1195388"/>
              <a:ext cx="19050" cy="4206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52" name="îsľíďê"/>
            <p:cNvSpPr/>
            <p:nvPr/>
          </p:nvSpPr>
          <p:spPr bwMode="auto">
            <a:xfrm>
              <a:off x="7050088" y="1357313"/>
              <a:ext cx="1806575" cy="434975"/>
            </a:xfrm>
            <a:custGeom>
              <a:avLst/>
              <a:gdLst>
                <a:gd name="T0" fmla="*/ 1133 w 1138"/>
                <a:gd name="T1" fmla="*/ 274 h 274"/>
                <a:gd name="T2" fmla="*/ 760 w 1138"/>
                <a:gd name="T3" fmla="*/ 12 h 274"/>
                <a:gd name="T4" fmla="*/ 15 w 1138"/>
                <a:gd name="T5" fmla="*/ 274 h 274"/>
                <a:gd name="T6" fmla="*/ 0 w 1138"/>
                <a:gd name="T7" fmla="*/ 267 h 274"/>
                <a:gd name="T8" fmla="*/ 762 w 1138"/>
                <a:gd name="T9" fmla="*/ 0 h 274"/>
                <a:gd name="T10" fmla="*/ 1138 w 1138"/>
                <a:gd name="T11" fmla="*/ 264 h 274"/>
                <a:gd name="T12" fmla="*/ 1133 w 1138"/>
                <a:gd name="T13" fmla="*/ 274 h 274"/>
              </a:gdLst>
              <a:ahLst/>
              <a:cxnLst>
                <a:cxn ang="0">
                  <a:pos x="T0" y="T1"/>
                </a:cxn>
                <a:cxn ang="0">
                  <a:pos x="T2" y="T3"/>
                </a:cxn>
                <a:cxn ang="0">
                  <a:pos x="T4" y="T5"/>
                </a:cxn>
                <a:cxn ang="0">
                  <a:pos x="T6" y="T7"/>
                </a:cxn>
                <a:cxn ang="0">
                  <a:pos x="T8" y="T9"/>
                </a:cxn>
                <a:cxn ang="0">
                  <a:pos x="T10" y="T11"/>
                </a:cxn>
                <a:cxn ang="0">
                  <a:pos x="T12" y="T13"/>
                </a:cxn>
              </a:cxnLst>
              <a:rect l="0" t="0" r="r" b="b"/>
              <a:pathLst>
                <a:path w="1138" h="274">
                  <a:moveTo>
                    <a:pt x="1133" y="274"/>
                  </a:moveTo>
                  <a:lnTo>
                    <a:pt x="760" y="12"/>
                  </a:lnTo>
                  <a:lnTo>
                    <a:pt x="15" y="274"/>
                  </a:lnTo>
                  <a:lnTo>
                    <a:pt x="0" y="267"/>
                  </a:lnTo>
                  <a:lnTo>
                    <a:pt x="762" y="0"/>
                  </a:lnTo>
                  <a:lnTo>
                    <a:pt x="1138" y="264"/>
                  </a:lnTo>
                  <a:lnTo>
                    <a:pt x="1133" y="27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3" name="îSľïdè"/>
            <p:cNvSpPr/>
            <p:nvPr/>
          </p:nvSpPr>
          <p:spPr bwMode="auto">
            <a:xfrm>
              <a:off x="6308726" y="1893888"/>
              <a:ext cx="1327150" cy="825500"/>
            </a:xfrm>
            <a:custGeom>
              <a:avLst/>
              <a:gdLst>
                <a:gd name="T0" fmla="*/ 335 w 338"/>
                <a:gd name="T1" fmla="*/ 210 h 210"/>
                <a:gd name="T2" fmla="*/ 169 w 338"/>
                <a:gd name="T3" fmla="*/ 7 h 210"/>
                <a:gd name="T4" fmla="*/ 3 w 338"/>
                <a:gd name="T5" fmla="*/ 210 h 210"/>
                <a:gd name="T6" fmla="*/ 0 w 338"/>
                <a:gd name="T7" fmla="*/ 205 h 210"/>
                <a:gd name="T8" fmla="*/ 167 w 338"/>
                <a:gd name="T9" fmla="*/ 1 h 210"/>
                <a:gd name="T10" fmla="*/ 170 w 338"/>
                <a:gd name="T11" fmla="*/ 1 h 210"/>
                <a:gd name="T12" fmla="*/ 338 w 338"/>
                <a:gd name="T13" fmla="*/ 205 h 210"/>
                <a:gd name="T14" fmla="*/ 335 w 338"/>
                <a:gd name="T15" fmla="*/ 210 h 2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38" h="210">
                  <a:moveTo>
                    <a:pt x="335" y="210"/>
                  </a:moveTo>
                  <a:cubicBezTo>
                    <a:pt x="169" y="7"/>
                    <a:pt x="169" y="7"/>
                    <a:pt x="169" y="7"/>
                  </a:cubicBezTo>
                  <a:cubicBezTo>
                    <a:pt x="3" y="210"/>
                    <a:pt x="3" y="210"/>
                    <a:pt x="3" y="210"/>
                  </a:cubicBezTo>
                  <a:cubicBezTo>
                    <a:pt x="0" y="205"/>
                    <a:pt x="0" y="205"/>
                    <a:pt x="0" y="205"/>
                  </a:cubicBezTo>
                  <a:cubicBezTo>
                    <a:pt x="167" y="1"/>
                    <a:pt x="167" y="1"/>
                    <a:pt x="167" y="1"/>
                  </a:cubicBezTo>
                  <a:cubicBezTo>
                    <a:pt x="168" y="0"/>
                    <a:pt x="170" y="0"/>
                    <a:pt x="170" y="1"/>
                  </a:cubicBezTo>
                  <a:cubicBezTo>
                    <a:pt x="338" y="205"/>
                    <a:pt x="338" y="205"/>
                    <a:pt x="338" y="205"/>
                  </a:cubicBezTo>
                  <a:lnTo>
                    <a:pt x="335" y="21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4" name="î$ļíḋe"/>
            <p:cNvSpPr/>
            <p:nvPr/>
          </p:nvSpPr>
          <p:spPr bwMode="auto">
            <a:xfrm>
              <a:off x="8078788" y="1893888"/>
              <a:ext cx="358775" cy="3767138"/>
            </a:xfrm>
            <a:custGeom>
              <a:avLst/>
              <a:gdLst>
                <a:gd name="T0" fmla="*/ 226 w 226"/>
                <a:gd name="T1" fmla="*/ 2373 h 2373"/>
                <a:gd name="T2" fmla="*/ 0 w 226"/>
                <a:gd name="T3" fmla="*/ 2373 h 2373"/>
                <a:gd name="T4" fmla="*/ 0 w 226"/>
                <a:gd name="T5" fmla="*/ 0 h 2373"/>
                <a:gd name="T6" fmla="*/ 226 w 226"/>
                <a:gd name="T7" fmla="*/ 0 h 2373"/>
                <a:gd name="T8" fmla="*/ 226 w 226"/>
                <a:gd name="T9" fmla="*/ 2373 h 2373"/>
                <a:gd name="T10" fmla="*/ 10 w 226"/>
                <a:gd name="T11" fmla="*/ 2364 h 2373"/>
                <a:gd name="T12" fmla="*/ 216 w 226"/>
                <a:gd name="T13" fmla="*/ 2364 h 2373"/>
                <a:gd name="T14" fmla="*/ 216 w 226"/>
                <a:gd name="T15" fmla="*/ 10 h 2373"/>
                <a:gd name="T16" fmla="*/ 10 w 226"/>
                <a:gd name="T17" fmla="*/ 10 h 2373"/>
                <a:gd name="T18" fmla="*/ 10 w 226"/>
                <a:gd name="T19" fmla="*/ 2364 h 2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6" h="2373">
                  <a:moveTo>
                    <a:pt x="226" y="2373"/>
                  </a:moveTo>
                  <a:lnTo>
                    <a:pt x="0" y="2373"/>
                  </a:lnTo>
                  <a:lnTo>
                    <a:pt x="0" y="0"/>
                  </a:lnTo>
                  <a:lnTo>
                    <a:pt x="226" y="0"/>
                  </a:lnTo>
                  <a:lnTo>
                    <a:pt x="226" y="2373"/>
                  </a:lnTo>
                  <a:close/>
                  <a:moveTo>
                    <a:pt x="10" y="2364"/>
                  </a:moveTo>
                  <a:lnTo>
                    <a:pt x="216" y="2364"/>
                  </a:lnTo>
                  <a:lnTo>
                    <a:pt x="216" y="10"/>
                  </a:lnTo>
                  <a:lnTo>
                    <a:pt x="10" y="10"/>
                  </a:lnTo>
                  <a:lnTo>
                    <a:pt x="10" y="2364"/>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5" name="îṡļïḍe"/>
            <p:cNvSpPr/>
            <p:nvPr/>
          </p:nvSpPr>
          <p:spPr bwMode="auto">
            <a:xfrm>
              <a:off x="8075613" y="1890713"/>
              <a:ext cx="365125" cy="3775075"/>
            </a:xfrm>
            <a:custGeom>
              <a:avLst/>
              <a:gdLst>
                <a:gd name="T0" fmla="*/ 230 w 230"/>
                <a:gd name="T1" fmla="*/ 2378 h 2378"/>
                <a:gd name="T2" fmla="*/ 0 w 230"/>
                <a:gd name="T3" fmla="*/ 2378 h 2378"/>
                <a:gd name="T4" fmla="*/ 0 w 230"/>
                <a:gd name="T5" fmla="*/ 0 h 2378"/>
                <a:gd name="T6" fmla="*/ 230 w 230"/>
                <a:gd name="T7" fmla="*/ 0 h 2378"/>
                <a:gd name="T8" fmla="*/ 230 w 230"/>
                <a:gd name="T9" fmla="*/ 2378 h 2378"/>
                <a:gd name="T10" fmla="*/ 5 w 230"/>
                <a:gd name="T11" fmla="*/ 2373 h 2378"/>
                <a:gd name="T12" fmla="*/ 225 w 230"/>
                <a:gd name="T13" fmla="*/ 2373 h 2378"/>
                <a:gd name="T14" fmla="*/ 225 w 230"/>
                <a:gd name="T15" fmla="*/ 5 h 2378"/>
                <a:gd name="T16" fmla="*/ 5 w 230"/>
                <a:gd name="T17" fmla="*/ 5 h 2378"/>
                <a:gd name="T18" fmla="*/ 5 w 230"/>
                <a:gd name="T19" fmla="*/ 2373 h 2378"/>
                <a:gd name="T20" fmla="*/ 218 w 230"/>
                <a:gd name="T21" fmla="*/ 2368 h 2378"/>
                <a:gd name="T22" fmla="*/ 10 w 230"/>
                <a:gd name="T23" fmla="*/ 2368 h 2378"/>
                <a:gd name="T24" fmla="*/ 10 w 230"/>
                <a:gd name="T25" fmla="*/ 10 h 2378"/>
                <a:gd name="T26" fmla="*/ 218 w 230"/>
                <a:gd name="T27" fmla="*/ 10 h 2378"/>
                <a:gd name="T28" fmla="*/ 218 w 230"/>
                <a:gd name="T29" fmla="*/ 2368 h 2378"/>
                <a:gd name="T30" fmla="*/ 15 w 230"/>
                <a:gd name="T31" fmla="*/ 2363 h 2378"/>
                <a:gd name="T32" fmla="*/ 215 w 230"/>
                <a:gd name="T33" fmla="*/ 2363 h 2378"/>
                <a:gd name="T34" fmla="*/ 215 w 230"/>
                <a:gd name="T35" fmla="*/ 15 h 2378"/>
                <a:gd name="T36" fmla="*/ 15 w 230"/>
                <a:gd name="T37" fmla="*/ 15 h 2378"/>
                <a:gd name="T38" fmla="*/ 15 w 230"/>
                <a:gd name="T39" fmla="*/ 2363 h 2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30" h="2378">
                  <a:moveTo>
                    <a:pt x="230" y="2378"/>
                  </a:moveTo>
                  <a:lnTo>
                    <a:pt x="0" y="2378"/>
                  </a:lnTo>
                  <a:lnTo>
                    <a:pt x="0" y="0"/>
                  </a:lnTo>
                  <a:lnTo>
                    <a:pt x="230" y="0"/>
                  </a:lnTo>
                  <a:lnTo>
                    <a:pt x="230" y="2378"/>
                  </a:lnTo>
                  <a:close/>
                  <a:moveTo>
                    <a:pt x="5" y="2373"/>
                  </a:moveTo>
                  <a:lnTo>
                    <a:pt x="225" y="2373"/>
                  </a:lnTo>
                  <a:lnTo>
                    <a:pt x="225" y="5"/>
                  </a:lnTo>
                  <a:lnTo>
                    <a:pt x="5" y="5"/>
                  </a:lnTo>
                  <a:lnTo>
                    <a:pt x="5" y="2373"/>
                  </a:lnTo>
                  <a:close/>
                  <a:moveTo>
                    <a:pt x="218" y="2368"/>
                  </a:moveTo>
                  <a:lnTo>
                    <a:pt x="10" y="2368"/>
                  </a:lnTo>
                  <a:lnTo>
                    <a:pt x="10" y="10"/>
                  </a:lnTo>
                  <a:lnTo>
                    <a:pt x="218" y="10"/>
                  </a:lnTo>
                  <a:lnTo>
                    <a:pt x="218" y="2368"/>
                  </a:lnTo>
                  <a:close/>
                  <a:moveTo>
                    <a:pt x="15" y="2363"/>
                  </a:moveTo>
                  <a:lnTo>
                    <a:pt x="215" y="2363"/>
                  </a:lnTo>
                  <a:lnTo>
                    <a:pt x="215" y="15"/>
                  </a:lnTo>
                  <a:lnTo>
                    <a:pt x="15" y="15"/>
                  </a:lnTo>
                  <a:lnTo>
                    <a:pt x="15" y="2363"/>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6" name="íṧľíde"/>
            <p:cNvSpPr/>
            <p:nvPr/>
          </p:nvSpPr>
          <p:spPr bwMode="auto">
            <a:xfrm>
              <a:off x="8078788" y="1898651"/>
              <a:ext cx="358775" cy="525463"/>
            </a:xfrm>
            <a:custGeom>
              <a:avLst/>
              <a:gdLst>
                <a:gd name="T0" fmla="*/ 216 w 226"/>
                <a:gd name="T1" fmla="*/ 331 h 331"/>
                <a:gd name="T2" fmla="*/ 0 w 226"/>
                <a:gd name="T3" fmla="*/ 5 h 331"/>
                <a:gd name="T4" fmla="*/ 10 w 226"/>
                <a:gd name="T5" fmla="*/ 0 h 331"/>
                <a:gd name="T6" fmla="*/ 226 w 226"/>
                <a:gd name="T7" fmla="*/ 326 h 331"/>
                <a:gd name="T8" fmla="*/ 216 w 226"/>
                <a:gd name="T9" fmla="*/ 331 h 331"/>
              </a:gdLst>
              <a:ahLst/>
              <a:cxnLst>
                <a:cxn ang="0">
                  <a:pos x="T0" y="T1"/>
                </a:cxn>
                <a:cxn ang="0">
                  <a:pos x="T2" y="T3"/>
                </a:cxn>
                <a:cxn ang="0">
                  <a:pos x="T4" y="T5"/>
                </a:cxn>
                <a:cxn ang="0">
                  <a:pos x="T6" y="T7"/>
                </a:cxn>
                <a:cxn ang="0">
                  <a:pos x="T8" y="T9"/>
                </a:cxn>
              </a:cxnLst>
              <a:rect l="0" t="0" r="r" b="b"/>
              <a:pathLst>
                <a:path w="226" h="331">
                  <a:moveTo>
                    <a:pt x="216" y="331"/>
                  </a:moveTo>
                  <a:lnTo>
                    <a:pt x="0" y="5"/>
                  </a:lnTo>
                  <a:lnTo>
                    <a:pt x="10" y="0"/>
                  </a:lnTo>
                  <a:lnTo>
                    <a:pt x="226" y="326"/>
                  </a:lnTo>
                  <a:lnTo>
                    <a:pt x="216" y="331"/>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7" name="iṡļíďé"/>
            <p:cNvSpPr/>
            <p:nvPr/>
          </p:nvSpPr>
          <p:spPr bwMode="auto">
            <a:xfrm>
              <a:off x="8075613" y="1893888"/>
              <a:ext cx="365125" cy="534988"/>
            </a:xfrm>
            <a:custGeom>
              <a:avLst/>
              <a:gdLst>
                <a:gd name="T0" fmla="*/ 218 w 230"/>
                <a:gd name="T1" fmla="*/ 337 h 337"/>
                <a:gd name="T2" fmla="*/ 215 w 230"/>
                <a:gd name="T3" fmla="*/ 337 h 337"/>
                <a:gd name="T4" fmla="*/ 0 w 230"/>
                <a:gd name="T5" fmla="*/ 8 h 337"/>
                <a:gd name="T6" fmla="*/ 12 w 230"/>
                <a:gd name="T7" fmla="*/ 0 h 337"/>
                <a:gd name="T8" fmla="*/ 15 w 230"/>
                <a:gd name="T9" fmla="*/ 0 h 337"/>
                <a:gd name="T10" fmla="*/ 230 w 230"/>
                <a:gd name="T11" fmla="*/ 329 h 337"/>
                <a:gd name="T12" fmla="*/ 218 w 230"/>
                <a:gd name="T13" fmla="*/ 337 h 337"/>
                <a:gd name="T14" fmla="*/ 5 w 230"/>
                <a:gd name="T15" fmla="*/ 10 h 337"/>
                <a:gd name="T16" fmla="*/ 218 w 230"/>
                <a:gd name="T17" fmla="*/ 332 h 337"/>
                <a:gd name="T18" fmla="*/ 223 w 230"/>
                <a:gd name="T19" fmla="*/ 327 h 337"/>
                <a:gd name="T20" fmla="*/ 12 w 230"/>
                <a:gd name="T21" fmla="*/ 5 h 337"/>
                <a:gd name="T22" fmla="*/ 5 w 230"/>
                <a:gd name="T23" fmla="*/ 10 h 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0" h="337">
                  <a:moveTo>
                    <a:pt x="218" y="337"/>
                  </a:moveTo>
                  <a:lnTo>
                    <a:pt x="215" y="337"/>
                  </a:lnTo>
                  <a:lnTo>
                    <a:pt x="0" y="8"/>
                  </a:lnTo>
                  <a:lnTo>
                    <a:pt x="12" y="0"/>
                  </a:lnTo>
                  <a:lnTo>
                    <a:pt x="15" y="0"/>
                  </a:lnTo>
                  <a:lnTo>
                    <a:pt x="230" y="329"/>
                  </a:lnTo>
                  <a:lnTo>
                    <a:pt x="218" y="337"/>
                  </a:lnTo>
                  <a:close/>
                  <a:moveTo>
                    <a:pt x="5" y="10"/>
                  </a:moveTo>
                  <a:lnTo>
                    <a:pt x="218" y="332"/>
                  </a:lnTo>
                  <a:lnTo>
                    <a:pt x="223" y="327"/>
                  </a:lnTo>
                  <a:lnTo>
                    <a:pt x="12" y="5"/>
                  </a:lnTo>
                  <a:lnTo>
                    <a:pt x="5" y="10"/>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8" name="ïś1íḑè"/>
            <p:cNvSpPr/>
            <p:nvPr/>
          </p:nvSpPr>
          <p:spPr bwMode="auto">
            <a:xfrm>
              <a:off x="8078788" y="1898651"/>
              <a:ext cx="358775" cy="541338"/>
            </a:xfrm>
            <a:custGeom>
              <a:avLst/>
              <a:gdLst>
                <a:gd name="T0" fmla="*/ 10 w 226"/>
                <a:gd name="T1" fmla="*/ 341 h 341"/>
                <a:gd name="T2" fmla="*/ 0 w 226"/>
                <a:gd name="T3" fmla="*/ 336 h 341"/>
                <a:gd name="T4" fmla="*/ 216 w 226"/>
                <a:gd name="T5" fmla="*/ 0 h 341"/>
                <a:gd name="T6" fmla="*/ 226 w 226"/>
                <a:gd name="T7" fmla="*/ 5 h 341"/>
                <a:gd name="T8" fmla="*/ 10 w 226"/>
                <a:gd name="T9" fmla="*/ 341 h 341"/>
              </a:gdLst>
              <a:ahLst/>
              <a:cxnLst>
                <a:cxn ang="0">
                  <a:pos x="T0" y="T1"/>
                </a:cxn>
                <a:cxn ang="0">
                  <a:pos x="T2" y="T3"/>
                </a:cxn>
                <a:cxn ang="0">
                  <a:pos x="T4" y="T5"/>
                </a:cxn>
                <a:cxn ang="0">
                  <a:pos x="T6" y="T7"/>
                </a:cxn>
                <a:cxn ang="0">
                  <a:pos x="T8" y="T9"/>
                </a:cxn>
              </a:cxnLst>
              <a:rect l="0" t="0" r="r" b="b"/>
              <a:pathLst>
                <a:path w="226" h="341">
                  <a:moveTo>
                    <a:pt x="10" y="341"/>
                  </a:moveTo>
                  <a:lnTo>
                    <a:pt x="0" y="336"/>
                  </a:lnTo>
                  <a:lnTo>
                    <a:pt x="216" y="0"/>
                  </a:lnTo>
                  <a:lnTo>
                    <a:pt x="226" y="5"/>
                  </a:lnTo>
                  <a:lnTo>
                    <a:pt x="10" y="341"/>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59" name="îṥ1iḋé"/>
            <p:cNvSpPr/>
            <p:nvPr/>
          </p:nvSpPr>
          <p:spPr bwMode="auto">
            <a:xfrm>
              <a:off x="8075613" y="1893888"/>
              <a:ext cx="365125" cy="550863"/>
            </a:xfrm>
            <a:custGeom>
              <a:avLst/>
              <a:gdLst>
                <a:gd name="T0" fmla="*/ 12 w 230"/>
                <a:gd name="T1" fmla="*/ 347 h 347"/>
                <a:gd name="T2" fmla="*/ 0 w 230"/>
                <a:gd name="T3" fmla="*/ 339 h 347"/>
                <a:gd name="T4" fmla="*/ 0 w 230"/>
                <a:gd name="T5" fmla="*/ 337 h 347"/>
                <a:gd name="T6" fmla="*/ 218 w 230"/>
                <a:gd name="T7" fmla="*/ 0 h 347"/>
                <a:gd name="T8" fmla="*/ 230 w 230"/>
                <a:gd name="T9" fmla="*/ 8 h 347"/>
                <a:gd name="T10" fmla="*/ 12 w 230"/>
                <a:gd name="T11" fmla="*/ 347 h 347"/>
                <a:gd name="T12" fmla="*/ 5 w 230"/>
                <a:gd name="T13" fmla="*/ 337 h 347"/>
                <a:gd name="T14" fmla="*/ 12 w 230"/>
                <a:gd name="T15" fmla="*/ 342 h 347"/>
                <a:gd name="T16" fmla="*/ 225 w 230"/>
                <a:gd name="T17" fmla="*/ 10 h 347"/>
                <a:gd name="T18" fmla="*/ 218 w 230"/>
                <a:gd name="T19" fmla="*/ 5 h 347"/>
                <a:gd name="T20" fmla="*/ 5 w 230"/>
                <a:gd name="T21" fmla="*/ 33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347">
                  <a:moveTo>
                    <a:pt x="12" y="347"/>
                  </a:moveTo>
                  <a:lnTo>
                    <a:pt x="0" y="339"/>
                  </a:lnTo>
                  <a:lnTo>
                    <a:pt x="0" y="337"/>
                  </a:lnTo>
                  <a:lnTo>
                    <a:pt x="218" y="0"/>
                  </a:lnTo>
                  <a:lnTo>
                    <a:pt x="230" y="8"/>
                  </a:lnTo>
                  <a:lnTo>
                    <a:pt x="12" y="347"/>
                  </a:lnTo>
                  <a:close/>
                  <a:moveTo>
                    <a:pt x="5" y="337"/>
                  </a:moveTo>
                  <a:lnTo>
                    <a:pt x="12" y="342"/>
                  </a:lnTo>
                  <a:lnTo>
                    <a:pt x="225" y="10"/>
                  </a:lnTo>
                  <a:lnTo>
                    <a:pt x="218" y="5"/>
                  </a:lnTo>
                  <a:lnTo>
                    <a:pt x="5" y="337"/>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0" name="iŝļïḓe"/>
            <p:cNvSpPr/>
            <p:nvPr/>
          </p:nvSpPr>
          <p:spPr bwMode="auto">
            <a:xfrm>
              <a:off x="8078788" y="2416176"/>
              <a:ext cx="358775" cy="525463"/>
            </a:xfrm>
            <a:custGeom>
              <a:avLst/>
              <a:gdLst>
                <a:gd name="T0" fmla="*/ 216 w 226"/>
                <a:gd name="T1" fmla="*/ 331 h 331"/>
                <a:gd name="T2" fmla="*/ 0 w 226"/>
                <a:gd name="T3" fmla="*/ 5 h 331"/>
                <a:gd name="T4" fmla="*/ 10 w 226"/>
                <a:gd name="T5" fmla="*/ 0 h 331"/>
                <a:gd name="T6" fmla="*/ 226 w 226"/>
                <a:gd name="T7" fmla="*/ 326 h 331"/>
                <a:gd name="T8" fmla="*/ 216 w 226"/>
                <a:gd name="T9" fmla="*/ 331 h 331"/>
              </a:gdLst>
              <a:ahLst/>
              <a:cxnLst>
                <a:cxn ang="0">
                  <a:pos x="T0" y="T1"/>
                </a:cxn>
                <a:cxn ang="0">
                  <a:pos x="T2" y="T3"/>
                </a:cxn>
                <a:cxn ang="0">
                  <a:pos x="T4" y="T5"/>
                </a:cxn>
                <a:cxn ang="0">
                  <a:pos x="T6" y="T7"/>
                </a:cxn>
                <a:cxn ang="0">
                  <a:pos x="T8" y="T9"/>
                </a:cxn>
              </a:cxnLst>
              <a:rect l="0" t="0" r="r" b="b"/>
              <a:pathLst>
                <a:path w="226" h="331">
                  <a:moveTo>
                    <a:pt x="216" y="331"/>
                  </a:moveTo>
                  <a:lnTo>
                    <a:pt x="0" y="5"/>
                  </a:lnTo>
                  <a:lnTo>
                    <a:pt x="10" y="0"/>
                  </a:lnTo>
                  <a:lnTo>
                    <a:pt x="226" y="326"/>
                  </a:lnTo>
                  <a:lnTo>
                    <a:pt x="216" y="331"/>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1" name="ïşḷíde"/>
            <p:cNvSpPr/>
            <p:nvPr/>
          </p:nvSpPr>
          <p:spPr bwMode="auto">
            <a:xfrm>
              <a:off x="8075613" y="2408238"/>
              <a:ext cx="365125" cy="538163"/>
            </a:xfrm>
            <a:custGeom>
              <a:avLst/>
              <a:gdLst>
                <a:gd name="T0" fmla="*/ 218 w 230"/>
                <a:gd name="T1" fmla="*/ 339 h 339"/>
                <a:gd name="T2" fmla="*/ 215 w 230"/>
                <a:gd name="T3" fmla="*/ 339 h 339"/>
                <a:gd name="T4" fmla="*/ 0 w 230"/>
                <a:gd name="T5" fmla="*/ 10 h 339"/>
                <a:gd name="T6" fmla="*/ 12 w 230"/>
                <a:gd name="T7" fmla="*/ 0 h 339"/>
                <a:gd name="T8" fmla="*/ 15 w 230"/>
                <a:gd name="T9" fmla="*/ 3 h 339"/>
                <a:gd name="T10" fmla="*/ 230 w 230"/>
                <a:gd name="T11" fmla="*/ 331 h 339"/>
                <a:gd name="T12" fmla="*/ 218 w 230"/>
                <a:gd name="T13" fmla="*/ 339 h 339"/>
                <a:gd name="T14" fmla="*/ 5 w 230"/>
                <a:gd name="T15" fmla="*/ 10 h 339"/>
                <a:gd name="T16" fmla="*/ 218 w 230"/>
                <a:gd name="T17" fmla="*/ 334 h 339"/>
                <a:gd name="T18" fmla="*/ 223 w 230"/>
                <a:gd name="T19" fmla="*/ 329 h 339"/>
                <a:gd name="T20" fmla="*/ 12 w 230"/>
                <a:gd name="T21" fmla="*/ 8 h 339"/>
                <a:gd name="T22" fmla="*/ 5 w 230"/>
                <a:gd name="T23" fmla="*/ 1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0" h="339">
                  <a:moveTo>
                    <a:pt x="218" y="339"/>
                  </a:moveTo>
                  <a:lnTo>
                    <a:pt x="215" y="339"/>
                  </a:lnTo>
                  <a:lnTo>
                    <a:pt x="0" y="10"/>
                  </a:lnTo>
                  <a:lnTo>
                    <a:pt x="12" y="0"/>
                  </a:lnTo>
                  <a:lnTo>
                    <a:pt x="15" y="3"/>
                  </a:lnTo>
                  <a:lnTo>
                    <a:pt x="230" y="331"/>
                  </a:lnTo>
                  <a:lnTo>
                    <a:pt x="218" y="339"/>
                  </a:lnTo>
                  <a:close/>
                  <a:moveTo>
                    <a:pt x="5" y="10"/>
                  </a:moveTo>
                  <a:lnTo>
                    <a:pt x="218" y="334"/>
                  </a:lnTo>
                  <a:lnTo>
                    <a:pt x="223" y="329"/>
                  </a:lnTo>
                  <a:lnTo>
                    <a:pt x="12" y="8"/>
                  </a:lnTo>
                  <a:lnTo>
                    <a:pt x="5" y="10"/>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2" name="íśḻíḓé"/>
            <p:cNvSpPr/>
            <p:nvPr/>
          </p:nvSpPr>
          <p:spPr bwMode="auto">
            <a:xfrm>
              <a:off x="8078788" y="2416176"/>
              <a:ext cx="358775" cy="541338"/>
            </a:xfrm>
            <a:custGeom>
              <a:avLst/>
              <a:gdLst>
                <a:gd name="T0" fmla="*/ 10 w 226"/>
                <a:gd name="T1" fmla="*/ 341 h 341"/>
                <a:gd name="T2" fmla="*/ 0 w 226"/>
                <a:gd name="T3" fmla="*/ 336 h 341"/>
                <a:gd name="T4" fmla="*/ 216 w 226"/>
                <a:gd name="T5" fmla="*/ 0 h 341"/>
                <a:gd name="T6" fmla="*/ 226 w 226"/>
                <a:gd name="T7" fmla="*/ 5 h 341"/>
                <a:gd name="T8" fmla="*/ 10 w 226"/>
                <a:gd name="T9" fmla="*/ 341 h 341"/>
              </a:gdLst>
              <a:ahLst/>
              <a:cxnLst>
                <a:cxn ang="0">
                  <a:pos x="T0" y="T1"/>
                </a:cxn>
                <a:cxn ang="0">
                  <a:pos x="T2" y="T3"/>
                </a:cxn>
                <a:cxn ang="0">
                  <a:pos x="T4" y="T5"/>
                </a:cxn>
                <a:cxn ang="0">
                  <a:pos x="T6" y="T7"/>
                </a:cxn>
                <a:cxn ang="0">
                  <a:pos x="T8" y="T9"/>
                </a:cxn>
              </a:cxnLst>
              <a:rect l="0" t="0" r="r" b="b"/>
              <a:pathLst>
                <a:path w="226" h="341">
                  <a:moveTo>
                    <a:pt x="10" y="341"/>
                  </a:moveTo>
                  <a:lnTo>
                    <a:pt x="0" y="336"/>
                  </a:lnTo>
                  <a:lnTo>
                    <a:pt x="216" y="0"/>
                  </a:lnTo>
                  <a:lnTo>
                    <a:pt x="226" y="5"/>
                  </a:lnTo>
                  <a:lnTo>
                    <a:pt x="10" y="341"/>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3" name="ïṡliḑê"/>
            <p:cNvSpPr/>
            <p:nvPr/>
          </p:nvSpPr>
          <p:spPr bwMode="auto">
            <a:xfrm>
              <a:off x="8075613" y="2408238"/>
              <a:ext cx="365125" cy="554038"/>
            </a:xfrm>
            <a:custGeom>
              <a:avLst/>
              <a:gdLst>
                <a:gd name="T0" fmla="*/ 12 w 230"/>
                <a:gd name="T1" fmla="*/ 349 h 349"/>
                <a:gd name="T2" fmla="*/ 0 w 230"/>
                <a:gd name="T3" fmla="*/ 341 h 349"/>
                <a:gd name="T4" fmla="*/ 0 w 230"/>
                <a:gd name="T5" fmla="*/ 339 h 349"/>
                <a:gd name="T6" fmla="*/ 218 w 230"/>
                <a:gd name="T7" fmla="*/ 0 h 349"/>
                <a:gd name="T8" fmla="*/ 230 w 230"/>
                <a:gd name="T9" fmla="*/ 10 h 349"/>
                <a:gd name="T10" fmla="*/ 230 w 230"/>
                <a:gd name="T11" fmla="*/ 13 h 349"/>
                <a:gd name="T12" fmla="*/ 12 w 230"/>
                <a:gd name="T13" fmla="*/ 349 h 349"/>
                <a:gd name="T14" fmla="*/ 5 w 230"/>
                <a:gd name="T15" fmla="*/ 339 h 349"/>
                <a:gd name="T16" fmla="*/ 12 w 230"/>
                <a:gd name="T17" fmla="*/ 344 h 349"/>
                <a:gd name="T18" fmla="*/ 225 w 230"/>
                <a:gd name="T19" fmla="*/ 10 h 349"/>
                <a:gd name="T20" fmla="*/ 218 w 230"/>
                <a:gd name="T21" fmla="*/ 8 h 349"/>
                <a:gd name="T22" fmla="*/ 5 w 230"/>
                <a:gd name="T23" fmla="*/ 33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0" h="349">
                  <a:moveTo>
                    <a:pt x="12" y="349"/>
                  </a:moveTo>
                  <a:lnTo>
                    <a:pt x="0" y="341"/>
                  </a:lnTo>
                  <a:lnTo>
                    <a:pt x="0" y="339"/>
                  </a:lnTo>
                  <a:lnTo>
                    <a:pt x="218" y="0"/>
                  </a:lnTo>
                  <a:lnTo>
                    <a:pt x="230" y="10"/>
                  </a:lnTo>
                  <a:lnTo>
                    <a:pt x="230" y="13"/>
                  </a:lnTo>
                  <a:lnTo>
                    <a:pt x="12" y="349"/>
                  </a:lnTo>
                  <a:close/>
                  <a:moveTo>
                    <a:pt x="5" y="339"/>
                  </a:moveTo>
                  <a:lnTo>
                    <a:pt x="12" y="344"/>
                  </a:lnTo>
                  <a:lnTo>
                    <a:pt x="225" y="10"/>
                  </a:lnTo>
                  <a:lnTo>
                    <a:pt x="218" y="8"/>
                  </a:lnTo>
                  <a:lnTo>
                    <a:pt x="5" y="339"/>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4" name="i$ḻiḋê"/>
            <p:cNvSpPr/>
            <p:nvPr/>
          </p:nvSpPr>
          <p:spPr bwMode="auto">
            <a:xfrm>
              <a:off x="8078788" y="2933701"/>
              <a:ext cx="358775" cy="527050"/>
            </a:xfrm>
            <a:custGeom>
              <a:avLst/>
              <a:gdLst>
                <a:gd name="T0" fmla="*/ 216 w 226"/>
                <a:gd name="T1" fmla="*/ 332 h 332"/>
                <a:gd name="T2" fmla="*/ 0 w 226"/>
                <a:gd name="T3" fmla="*/ 5 h 332"/>
                <a:gd name="T4" fmla="*/ 10 w 226"/>
                <a:gd name="T5" fmla="*/ 0 h 332"/>
                <a:gd name="T6" fmla="*/ 226 w 226"/>
                <a:gd name="T7" fmla="*/ 327 h 332"/>
                <a:gd name="T8" fmla="*/ 216 w 226"/>
                <a:gd name="T9" fmla="*/ 332 h 332"/>
              </a:gdLst>
              <a:ahLst/>
              <a:cxnLst>
                <a:cxn ang="0">
                  <a:pos x="T0" y="T1"/>
                </a:cxn>
                <a:cxn ang="0">
                  <a:pos x="T2" y="T3"/>
                </a:cxn>
                <a:cxn ang="0">
                  <a:pos x="T4" y="T5"/>
                </a:cxn>
                <a:cxn ang="0">
                  <a:pos x="T6" y="T7"/>
                </a:cxn>
                <a:cxn ang="0">
                  <a:pos x="T8" y="T9"/>
                </a:cxn>
              </a:cxnLst>
              <a:rect l="0" t="0" r="r" b="b"/>
              <a:pathLst>
                <a:path w="226" h="332">
                  <a:moveTo>
                    <a:pt x="216" y="332"/>
                  </a:moveTo>
                  <a:lnTo>
                    <a:pt x="0" y="5"/>
                  </a:lnTo>
                  <a:lnTo>
                    <a:pt x="10" y="0"/>
                  </a:lnTo>
                  <a:lnTo>
                    <a:pt x="226" y="327"/>
                  </a:lnTo>
                  <a:lnTo>
                    <a:pt x="216" y="332"/>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5" name="iśļîḋè"/>
            <p:cNvSpPr/>
            <p:nvPr/>
          </p:nvSpPr>
          <p:spPr bwMode="auto">
            <a:xfrm>
              <a:off x="8075613" y="2927351"/>
              <a:ext cx="365125" cy="536575"/>
            </a:xfrm>
            <a:custGeom>
              <a:avLst/>
              <a:gdLst>
                <a:gd name="T0" fmla="*/ 218 w 230"/>
                <a:gd name="T1" fmla="*/ 338 h 338"/>
                <a:gd name="T2" fmla="*/ 0 w 230"/>
                <a:gd name="T3" fmla="*/ 9 h 338"/>
                <a:gd name="T4" fmla="*/ 12 w 230"/>
                <a:gd name="T5" fmla="*/ 0 h 338"/>
                <a:gd name="T6" fmla="*/ 15 w 230"/>
                <a:gd name="T7" fmla="*/ 2 h 338"/>
                <a:gd name="T8" fmla="*/ 230 w 230"/>
                <a:gd name="T9" fmla="*/ 331 h 338"/>
                <a:gd name="T10" fmla="*/ 218 w 230"/>
                <a:gd name="T11" fmla="*/ 338 h 338"/>
                <a:gd name="T12" fmla="*/ 5 w 230"/>
                <a:gd name="T13" fmla="*/ 9 h 338"/>
                <a:gd name="T14" fmla="*/ 218 w 230"/>
                <a:gd name="T15" fmla="*/ 333 h 338"/>
                <a:gd name="T16" fmla="*/ 223 w 230"/>
                <a:gd name="T17" fmla="*/ 328 h 338"/>
                <a:gd name="T18" fmla="*/ 12 w 230"/>
                <a:gd name="T19" fmla="*/ 7 h 338"/>
                <a:gd name="T20" fmla="*/ 5 w 230"/>
                <a:gd name="T21" fmla="*/ 9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338">
                  <a:moveTo>
                    <a:pt x="218" y="338"/>
                  </a:moveTo>
                  <a:lnTo>
                    <a:pt x="0" y="9"/>
                  </a:lnTo>
                  <a:lnTo>
                    <a:pt x="12" y="0"/>
                  </a:lnTo>
                  <a:lnTo>
                    <a:pt x="15" y="2"/>
                  </a:lnTo>
                  <a:lnTo>
                    <a:pt x="230" y="331"/>
                  </a:lnTo>
                  <a:lnTo>
                    <a:pt x="218" y="338"/>
                  </a:lnTo>
                  <a:close/>
                  <a:moveTo>
                    <a:pt x="5" y="9"/>
                  </a:moveTo>
                  <a:lnTo>
                    <a:pt x="218" y="333"/>
                  </a:lnTo>
                  <a:lnTo>
                    <a:pt x="223" y="328"/>
                  </a:lnTo>
                  <a:lnTo>
                    <a:pt x="12" y="7"/>
                  </a:lnTo>
                  <a:lnTo>
                    <a:pt x="5" y="9"/>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6" name="íṡļíḍê"/>
            <p:cNvSpPr/>
            <p:nvPr/>
          </p:nvSpPr>
          <p:spPr bwMode="auto">
            <a:xfrm>
              <a:off x="8078788" y="2933701"/>
              <a:ext cx="358775" cy="542925"/>
            </a:xfrm>
            <a:custGeom>
              <a:avLst/>
              <a:gdLst>
                <a:gd name="T0" fmla="*/ 10 w 226"/>
                <a:gd name="T1" fmla="*/ 342 h 342"/>
                <a:gd name="T2" fmla="*/ 0 w 226"/>
                <a:gd name="T3" fmla="*/ 337 h 342"/>
                <a:gd name="T4" fmla="*/ 216 w 226"/>
                <a:gd name="T5" fmla="*/ 0 h 342"/>
                <a:gd name="T6" fmla="*/ 226 w 226"/>
                <a:gd name="T7" fmla="*/ 5 h 342"/>
                <a:gd name="T8" fmla="*/ 10 w 226"/>
                <a:gd name="T9" fmla="*/ 342 h 342"/>
              </a:gdLst>
              <a:ahLst/>
              <a:cxnLst>
                <a:cxn ang="0">
                  <a:pos x="T0" y="T1"/>
                </a:cxn>
                <a:cxn ang="0">
                  <a:pos x="T2" y="T3"/>
                </a:cxn>
                <a:cxn ang="0">
                  <a:pos x="T4" y="T5"/>
                </a:cxn>
                <a:cxn ang="0">
                  <a:pos x="T6" y="T7"/>
                </a:cxn>
                <a:cxn ang="0">
                  <a:pos x="T8" y="T9"/>
                </a:cxn>
              </a:cxnLst>
              <a:rect l="0" t="0" r="r" b="b"/>
              <a:pathLst>
                <a:path w="226" h="342">
                  <a:moveTo>
                    <a:pt x="10" y="342"/>
                  </a:moveTo>
                  <a:lnTo>
                    <a:pt x="0" y="337"/>
                  </a:lnTo>
                  <a:lnTo>
                    <a:pt x="216" y="0"/>
                  </a:lnTo>
                  <a:lnTo>
                    <a:pt x="226" y="5"/>
                  </a:lnTo>
                  <a:lnTo>
                    <a:pt x="10" y="342"/>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7" name="ïṥlïďe"/>
            <p:cNvSpPr/>
            <p:nvPr/>
          </p:nvSpPr>
          <p:spPr bwMode="auto">
            <a:xfrm>
              <a:off x="8075613" y="2927351"/>
              <a:ext cx="365125" cy="552450"/>
            </a:xfrm>
            <a:custGeom>
              <a:avLst/>
              <a:gdLst>
                <a:gd name="T0" fmla="*/ 12 w 230"/>
                <a:gd name="T1" fmla="*/ 348 h 348"/>
                <a:gd name="T2" fmla="*/ 0 w 230"/>
                <a:gd name="T3" fmla="*/ 341 h 348"/>
                <a:gd name="T4" fmla="*/ 0 w 230"/>
                <a:gd name="T5" fmla="*/ 338 h 348"/>
                <a:gd name="T6" fmla="*/ 218 w 230"/>
                <a:gd name="T7" fmla="*/ 0 h 348"/>
                <a:gd name="T8" fmla="*/ 230 w 230"/>
                <a:gd name="T9" fmla="*/ 9 h 348"/>
                <a:gd name="T10" fmla="*/ 12 w 230"/>
                <a:gd name="T11" fmla="*/ 348 h 348"/>
                <a:gd name="T12" fmla="*/ 5 w 230"/>
                <a:gd name="T13" fmla="*/ 338 h 348"/>
                <a:gd name="T14" fmla="*/ 12 w 230"/>
                <a:gd name="T15" fmla="*/ 343 h 348"/>
                <a:gd name="T16" fmla="*/ 225 w 230"/>
                <a:gd name="T17" fmla="*/ 9 h 348"/>
                <a:gd name="T18" fmla="*/ 218 w 230"/>
                <a:gd name="T19" fmla="*/ 7 h 348"/>
                <a:gd name="T20" fmla="*/ 5 w 230"/>
                <a:gd name="T21" fmla="*/ 33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348">
                  <a:moveTo>
                    <a:pt x="12" y="348"/>
                  </a:moveTo>
                  <a:lnTo>
                    <a:pt x="0" y="341"/>
                  </a:lnTo>
                  <a:lnTo>
                    <a:pt x="0" y="338"/>
                  </a:lnTo>
                  <a:lnTo>
                    <a:pt x="218" y="0"/>
                  </a:lnTo>
                  <a:lnTo>
                    <a:pt x="230" y="9"/>
                  </a:lnTo>
                  <a:lnTo>
                    <a:pt x="12" y="348"/>
                  </a:lnTo>
                  <a:close/>
                  <a:moveTo>
                    <a:pt x="5" y="338"/>
                  </a:moveTo>
                  <a:lnTo>
                    <a:pt x="12" y="343"/>
                  </a:lnTo>
                  <a:lnTo>
                    <a:pt x="225" y="9"/>
                  </a:lnTo>
                  <a:lnTo>
                    <a:pt x="218" y="7"/>
                  </a:lnTo>
                  <a:lnTo>
                    <a:pt x="5" y="338"/>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8" name="ísḷíḋê"/>
            <p:cNvSpPr/>
            <p:nvPr/>
          </p:nvSpPr>
          <p:spPr bwMode="auto">
            <a:xfrm>
              <a:off x="8078788" y="3452813"/>
              <a:ext cx="358775" cy="525463"/>
            </a:xfrm>
            <a:custGeom>
              <a:avLst/>
              <a:gdLst>
                <a:gd name="T0" fmla="*/ 216 w 226"/>
                <a:gd name="T1" fmla="*/ 331 h 331"/>
                <a:gd name="T2" fmla="*/ 0 w 226"/>
                <a:gd name="T3" fmla="*/ 5 h 331"/>
                <a:gd name="T4" fmla="*/ 10 w 226"/>
                <a:gd name="T5" fmla="*/ 0 h 331"/>
                <a:gd name="T6" fmla="*/ 226 w 226"/>
                <a:gd name="T7" fmla="*/ 324 h 331"/>
                <a:gd name="T8" fmla="*/ 216 w 226"/>
                <a:gd name="T9" fmla="*/ 331 h 331"/>
              </a:gdLst>
              <a:ahLst/>
              <a:cxnLst>
                <a:cxn ang="0">
                  <a:pos x="T0" y="T1"/>
                </a:cxn>
                <a:cxn ang="0">
                  <a:pos x="T2" y="T3"/>
                </a:cxn>
                <a:cxn ang="0">
                  <a:pos x="T4" y="T5"/>
                </a:cxn>
                <a:cxn ang="0">
                  <a:pos x="T6" y="T7"/>
                </a:cxn>
                <a:cxn ang="0">
                  <a:pos x="T8" y="T9"/>
                </a:cxn>
              </a:cxnLst>
              <a:rect l="0" t="0" r="r" b="b"/>
              <a:pathLst>
                <a:path w="226" h="331">
                  <a:moveTo>
                    <a:pt x="216" y="331"/>
                  </a:moveTo>
                  <a:lnTo>
                    <a:pt x="0" y="5"/>
                  </a:lnTo>
                  <a:lnTo>
                    <a:pt x="10" y="0"/>
                  </a:lnTo>
                  <a:lnTo>
                    <a:pt x="226" y="324"/>
                  </a:lnTo>
                  <a:lnTo>
                    <a:pt x="216" y="331"/>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69" name="ís1îḓé"/>
            <p:cNvSpPr/>
            <p:nvPr/>
          </p:nvSpPr>
          <p:spPr bwMode="auto">
            <a:xfrm>
              <a:off x="8075613" y="3444876"/>
              <a:ext cx="365125" cy="536575"/>
            </a:xfrm>
            <a:custGeom>
              <a:avLst/>
              <a:gdLst>
                <a:gd name="T0" fmla="*/ 218 w 230"/>
                <a:gd name="T1" fmla="*/ 338 h 338"/>
                <a:gd name="T2" fmla="*/ 215 w 230"/>
                <a:gd name="T3" fmla="*/ 336 h 338"/>
                <a:gd name="T4" fmla="*/ 0 w 230"/>
                <a:gd name="T5" fmla="*/ 10 h 338"/>
                <a:gd name="T6" fmla="*/ 12 w 230"/>
                <a:gd name="T7" fmla="*/ 0 h 338"/>
                <a:gd name="T8" fmla="*/ 230 w 230"/>
                <a:gd name="T9" fmla="*/ 331 h 338"/>
                <a:gd name="T10" fmla="*/ 218 w 230"/>
                <a:gd name="T11" fmla="*/ 338 h 338"/>
                <a:gd name="T12" fmla="*/ 5 w 230"/>
                <a:gd name="T13" fmla="*/ 10 h 338"/>
                <a:gd name="T14" fmla="*/ 218 w 230"/>
                <a:gd name="T15" fmla="*/ 334 h 338"/>
                <a:gd name="T16" fmla="*/ 223 w 230"/>
                <a:gd name="T17" fmla="*/ 329 h 338"/>
                <a:gd name="T18" fmla="*/ 12 w 230"/>
                <a:gd name="T19" fmla="*/ 7 h 338"/>
                <a:gd name="T20" fmla="*/ 5 w 230"/>
                <a:gd name="T21" fmla="*/ 1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338">
                  <a:moveTo>
                    <a:pt x="218" y="338"/>
                  </a:moveTo>
                  <a:lnTo>
                    <a:pt x="215" y="336"/>
                  </a:lnTo>
                  <a:lnTo>
                    <a:pt x="0" y="10"/>
                  </a:lnTo>
                  <a:lnTo>
                    <a:pt x="12" y="0"/>
                  </a:lnTo>
                  <a:lnTo>
                    <a:pt x="230" y="331"/>
                  </a:lnTo>
                  <a:lnTo>
                    <a:pt x="218" y="338"/>
                  </a:lnTo>
                  <a:close/>
                  <a:moveTo>
                    <a:pt x="5" y="10"/>
                  </a:moveTo>
                  <a:lnTo>
                    <a:pt x="218" y="334"/>
                  </a:lnTo>
                  <a:lnTo>
                    <a:pt x="223" y="329"/>
                  </a:lnTo>
                  <a:lnTo>
                    <a:pt x="12" y="7"/>
                  </a:lnTo>
                  <a:lnTo>
                    <a:pt x="5" y="10"/>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0" name="iṧḷïḋê"/>
            <p:cNvSpPr/>
            <p:nvPr/>
          </p:nvSpPr>
          <p:spPr bwMode="auto">
            <a:xfrm>
              <a:off x="8078788" y="3452813"/>
              <a:ext cx="358775" cy="541338"/>
            </a:xfrm>
            <a:custGeom>
              <a:avLst/>
              <a:gdLst>
                <a:gd name="T0" fmla="*/ 10 w 226"/>
                <a:gd name="T1" fmla="*/ 341 h 341"/>
                <a:gd name="T2" fmla="*/ 0 w 226"/>
                <a:gd name="T3" fmla="*/ 333 h 341"/>
                <a:gd name="T4" fmla="*/ 216 w 226"/>
                <a:gd name="T5" fmla="*/ 0 h 341"/>
                <a:gd name="T6" fmla="*/ 226 w 226"/>
                <a:gd name="T7" fmla="*/ 5 h 341"/>
                <a:gd name="T8" fmla="*/ 10 w 226"/>
                <a:gd name="T9" fmla="*/ 341 h 341"/>
              </a:gdLst>
              <a:ahLst/>
              <a:cxnLst>
                <a:cxn ang="0">
                  <a:pos x="T0" y="T1"/>
                </a:cxn>
                <a:cxn ang="0">
                  <a:pos x="T2" y="T3"/>
                </a:cxn>
                <a:cxn ang="0">
                  <a:pos x="T4" y="T5"/>
                </a:cxn>
                <a:cxn ang="0">
                  <a:pos x="T6" y="T7"/>
                </a:cxn>
                <a:cxn ang="0">
                  <a:pos x="T8" y="T9"/>
                </a:cxn>
              </a:cxnLst>
              <a:rect l="0" t="0" r="r" b="b"/>
              <a:pathLst>
                <a:path w="226" h="341">
                  <a:moveTo>
                    <a:pt x="10" y="341"/>
                  </a:moveTo>
                  <a:lnTo>
                    <a:pt x="0" y="333"/>
                  </a:lnTo>
                  <a:lnTo>
                    <a:pt x="216" y="0"/>
                  </a:lnTo>
                  <a:lnTo>
                    <a:pt x="226" y="5"/>
                  </a:lnTo>
                  <a:lnTo>
                    <a:pt x="10" y="341"/>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1" name="îŝ1îdè"/>
            <p:cNvSpPr/>
            <p:nvPr/>
          </p:nvSpPr>
          <p:spPr bwMode="auto">
            <a:xfrm>
              <a:off x="8075613" y="3444876"/>
              <a:ext cx="365125" cy="552450"/>
            </a:xfrm>
            <a:custGeom>
              <a:avLst/>
              <a:gdLst>
                <a:gd name="T0" fmla="*/ 12 w 230"/>
                <a:gd name="T1" fmla="*/ 348 h 348"/>
                <a:gd name="T2" fmla="*/ 0 w 230"/>
                <a:gd name="T3" fmla="*/ 341 h 348"/>
                <a:gd name="T4" fmla="*/ 0 w 230"/>
                <a:gd name="T5" fmla="*/ 338 h 348"/>
                <a:gd name="T6" fmla="*/ 218 w 230"/>
                <a:gd name="T7" fmla="*/ 0 h 348"/>
                <a:gd name="T8" fmla="*/ 230 w 230"/>
                <a:gd name="T9" fmla="*/ 10 h 348"/>
                <a:gd name="T10" fmla="*/ 230 w 230"/>
                <a:gd name="T11" fmla="*/ 12 h 348"/>
                <a:gd name="T12" fmla="*/ 12 w 230"/>
                <a:gd name="T13" fmla="*/ 348 h 348"/>
                <a:gd name="T14" fmla="*/ 5 w 230"/>
                <a:gd name="T15" fmla="*/ 338 h 348"/>
                <a:gd name="T16" fmla="*/ 12 w 230"/>
                <a:gd name="T17" fmla="*/ 343 h 348"/>
                <a:gd name="T18" fmla="*/ 225 w 230"/>
                <a:gd name="T19" fmla="*/ 10 h 348"/>
                <a:gd name="T20" fmla="*/ 218 w 230"/>
                <a:gd name="T21" fmla="*/ 7 h 348"/>
                <a:gd name="T22" fmla="*/ 5 w 230"/>
                <a:gd name="T23" fmla="*/ 33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0" h="348">
                  <a:moveTo>
                    <a:pt x="12" y="348"/>
                  </a:moveTo>
                  <a:lnTo>
                    <a:pt x="0" y="341"/>
                  </a:lnTo>
                  <a:lnTo>
                    <a:pt x="0" y="338"/>
                  </a:lnTo>
                  <a:lnTo>
                    <a:pt x="218" y="0"/>
                  </a:lnTo>
                  <a:lnTo>
                    <a:pt x="230" y="10"/>
                  </a:lnTo>
                  <a:lnTo>
                    <a:pt x="230" y="12"/>
                  </a:lnTo>
                  <a:lnTo>
                    <a:pt x="12" y="348"/>
                  </a:lnTo>
                  <a:close/>
                  <a:moveTo>
                    <a:pt x="5" y="338"/>
                  </a:moveTo>
                  <a:lnTo>
                    <a:pt x="12" y="343"/>
                  </a:lnTo>
                  <a:lnTo>
                    <a:pt x="225" y="10"/>
                  </a:lnTo>
                  <a:lnTo>
                    <a:pt x="218" y="7"/>
                  </a:lnTo>
                  <a:lnTo>
                    <a:pt x="5" y="338"/>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2" name="iṡḻíde"/>
            <p:cNvSpPr/>
            <p:nvPr/>
          </p:nvSpPr>
          <p:spPr bwMode="auto">
            <a:xfrm>
              <a:off x="8078788" y="3967163"/>
              <a:ext cx="358775" cy="528638"/>
            </a:xfrm>
            <a:custGeom>
              <a:avLst/>
              <a:gdLst>
                <a:gd name="T0" fmla="*/ 216 w 226"/>
                <a:gd name="T1" fmla="*/ 333 h 333"/>
                <a:gd name="T2" fmla="*/ 0 w 226"/>
                <a:gd name="T3" fmla="*/ 7 h 333"/>
                <a:gd name="T4" fmla="*/ 10 w 226"/>
                <a:gd name="T5" fmla="*/ 0 h 333"/>
                <a:gd name="T6" fmla="*/ 226 w 226"/>
                <a:gd name="T7" fmla="*/ 326 h 333"/>
                <a:gd name="T8" fmla="*/ 216 w 226"/>
                <a:gd name="T9" fmla="*/ 333 h 333"/>
              </a:gdLst>
              <a:ahLst/>
              <a:cxnLst>
                <a:cxn ang="0">
                  <a:pos x="T0" y="T1"/>
                </a:cxn>
                <a:cxn ang="0">
                  <a:pos x="T2" y="T3"/>
                </a:cxn>
                <a:cxn ang="0">
                  <a:pos x="T4" y="T5"/>
                </a:cxn>
                <a:cxn ang="0">
                  <a:pos x="T6" y="T7"/>
                </a:cxn>
                <a:cxn ang="0">
                  <a:pos x="T8" y="T9"/>
                </a:cxn>
              </a:cxnLst>
              <a:rect l="0" t="0" r="r" b="b"/>
              <a:pathLst>
                <a:path w="226" h="333">
                  <a:moveTo>
                    <a:pt x="216" y="333"/>
                  </a:moveTo>
                  <a:lnTo>
                    <a:pt x="0" y="7"/>
                  </a:lnTo>
                  <a:lnTo>
                    <a:pt x="10" y="0"/>
                  </a:lnTo>
                  <a:lnTo>
                    <a:pt x="226" y="326"/>
                  </a:lnTo>
                  <a:lnTo>
                    <a:pt x="216" y="333"/>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3" name="ï$lîḓe"/>
            <p:cNvSpPr/>
            <p:nvPr/>
          </p:nvSpPr>
          <p:spPr bwMode="auto">
            <a:xfrm>
              <a:off x="8075613" y="3962401"/>
              <a:ext cx="365125" cy="538163"/>
            </a:xfrm>
            <a:custGeom>
              <a:avLst/>
              <a:gdLst>
                <a:gd name="T0" fmla="*/ 218 w 230"/>
                <a:gd name="T1" fmla="*/ 339 h 339"/>
                <a:gd name="T2" fmla="*/ 0 w 230"/>
                <a:gd name="T3" fmla="*/ 10 h 339"/>
                <a:gd name="T4" fmla="*/ 12 w 230"/>
                <a:gd name="T5" fmla="*/ 0 h 339"/>
                <a:gd name="T6" fmla="*/ 15 w 230"/>
                <a:gd name="T7" fmla="*/ 3 h 339"/>
                <a:gd name="T8" fmla="*/ 230 w 230"/>
                <a:gd name="T9" fmla="*/ 331 h 339"/>
                <a:gd name="T10" fmla="*/ 218 w 230"/>
                <a:gd name="T11" fmla="*/ 339 h 339"/>
                <a:gd name="T12" fmla="*/ 5 w 230"/>
                <a:gd name="T13" fmla="*/ 10 h 339"/>
                <a:gd name="T14" fmla="*/ 218 w 230"/>
                <a:gd name="T15" fmla="*/ 334 h 339"/>
                <a:gd name="T16" fmla="*/ 223 w 230"/>
                <a:gd name="T17" fmla="*/ 329 h 339"/>
                <a:gd name="T18" fmla="*/ 12 w 230"/>
                <a:gd name="T19" fmla="*/ 8 h 339"/>
                <a:gd name="T20" fmla="*/ 5 w 230"/>
                <a:gd name="T21" fmla="*/ 1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339">
                  <a:moveTo>
                    <a:pt x="218" y="339"/>
                  </a:moveTo>
                  <a:lnTo>
                    <a:pt x="0" y="10"/>
                  </a:lnTo>
                  <a:lnTo>
                    <a:pt x="12" y="0"/>
                  </a:lnTo>
                  <a:lnTo>
                    <a:pt x="15" y="3"/>
                  </a:lnTo>
                  <a:lnTo>
                    <a:pt x="230" y="331"/>
                  </a:lnTo>
                  <a:lnTo>
                    <a:pt x="218" y="339"/>
                  </a:lnTo>
                  <a:close/>
                  <a:moveTo>
                    <a:pt x="5" y="10"/>
                  </a:moveTo>
                  <a:lnTo>
                    <a:pt x="218" y="334"/>
                  </a:lnTo>
                  <a:lnTo>
                    <a:pt x="223" y="329"/>
                  </a:lnTo>
                  <a:lnTo>
                    <a:pt x="12" y="8"/>
                  </a:lnTo>
                  <a:lnTo>
                    <a:pt x="5" y="10"/>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4" name="iṥ1îḍe"/>
            <p:cNvSpPr/>
            <p:nvPr/>
          </p:nvSpPr>
          <p:spPr bwMode="auto">
            <a:xfrm>
              <a:off x="8078788" y="3967163"/>
              <a:ext cx="358775" cy="544513"/>
            </a:xfrm>
            <a:custGeom>
              <a:avLst/>
              <a:gdLst>
                <a:gd name="T0" fmla="*/ 10 w 226"/>
                <a:gd name="T1" fmla="*/ 343 h 343"/>
                <a:gd name="T2" fmla="*/ 0 w 226"/>
                <a:gd name="T3" fmla="*/ 336 h 343"/>
                <a:gd name="T4" fmla="*/ 216 w 226"/>
                <a:gd name="T5" fmla="*/ 0 h 343"/>
                <a:gd name="T6" fmla="*/ 226 w 226"/>
                <a:gd name="T7" fmla="*/ 7 h 343"/>
                <a:gd name="T8" fmla="*/ 10 w 226"/>
                <a:gd name="T9" fmla="*/ 343 h 343"/>
              </a:gdLst>
              <a:ahLst/>
              <a:cxnLst>
                <a:cxn ang="0">
                  <a:pos x="T0" y="T1"/>
                </a:cxn>
                <a:cxn ang="0">
                  <a:pos x="T2" y="T3"/>
                </a:cxn>
                <a:cxn ang="0">
                  <a:pos x="T4" y="T5"/>
                </a:cxn>
                <a:cxn ang="0">
                  <a:pos x="T6" y="T7"/>
                </a:cxn>
                <a:cxn ang="0">
                  <a:pos x="T8" y="T9"/>
                </a:cxn>
              </a:cxnLst>
              <a:rect l="0" t="0" r="r" b="b"/>
              <a:pathLst>
                <a:path w="226" h="343">
                  <a:moveTo>
                    <a:pt x="10" y="343"/>
                  </a:moveTo>
                  <a:lnTo>
                    <a:pt x="0" y="336"/>
                  </a:lnTo>
                  <a:lnTo>
                    <a:pt x="216" y="0"/>
                  </a:lnTo>
                  <a:lnTo>
                    <a:pt x="226" y="7"/>
                  </a:lnTo>
                  <a:lnTo>
                    <a:pt x="10" y="343"/>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5" name="iṧļiḋé"/>
            <p:cNvSpPr/>
            <p:nvPr/>
          </p:nvSpPr>
          <p:spPr bwMode="auto">
            <a:xfrm>
              <a:off x="8075613" y="3962401"/>
              <a:ext cx="365125" cy="554038"/>
            </a:xfrm>
            <a:custGeom>
              <a:avLst/>
              <a:gdLst>
                <a:gd name="T0" fmla="*/ 12 w 230"/>
                <a:gd name="T1" fmla="*/ 349 h 349"/>
                <a:gd name="T2" fmla="*/ 0 w 230"/>
                <a:gd name="T3" fmla="*/ 341 h 349"/>
                <a:gd name="T4" fmla="*/ 218 w 230"/>
                <a:gd name="T5" fmla="*/ 0 h 349"/>
                <a:gd name="T6" fmla="*/ 230 w 230"/>
                <a:gd name="T7" fmla="*/ 10 h 349"/>
                <a:gd name="T8" fmla="*/ 230 w 230"/>
                <a:gd name="T9" fmla="*/ 10 h 349"/>
                <a:gd name="T10" fmla="*/ 12 w 230"/>
                <a:gd name="T11" fmla="*/ 349 h 349"/>
                <a:gd name="T12" fmla="*/ 5 w 230"/>
                <a:gd name="T13" fmla="*/ 339 h 349"/>
                <a:gd name="T14" fmla="*/ 12 w 230"/>
                <a:gd name="T15" fmla="*/ 344 h 349"/>
                <a:gd name="T16" fmla="*/ 225 w 230"/>
                <a:gd name="T17" fmla="*/ 10 h 349"/>
                <a:gd name="T18" fmla="*/ 218 w 230"/>
                <a:gd name="T19" fmla="*/ 8 h 349"/>
                <a:gd name="T20" fmla="*/ 5 w 230"/>
                <a:gd name="T21" fmla="*/ 33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349">
                  <a:moveTo>
                    <a:pt x="12" y="349"/>
                  </a:moveTo>
                  <a:lnTo>
                    <a:pt x="0" y="341"/>
                  </a:lnTo>
                  <a:lnTo>
                    <a:pt x="218" y="0"/>
                  </a:lnTo>
                  <a:lnTo>
                    <a:pt x="230" y="10"/>
                  </a:lnTo>
                  <a:lnTo>
                    <a:pt x="230" y="10"/>
                  </a:lnTo>
                  <a:lnTo>
                    <a:pt x="12" y="349"/>
                  </a:lnTo>
                  <a:close/>
                  <a:moveTo>
                    <a:pt x="5" y="339"/>
                  </a:moveTo>
                  <a:lnTo>
                    <a:pt x="12" y="344"/>
                  </a:lnTo>
                  <a:lnTo>
                    <a:pt x="225" y="10"/>
                  </a:lnTo>
                  <a:lnTo>
                    <a:pt x="218" y="8"/>
                  </a:lnTo>
                  <a:lnTo>
                    <a:pt x="5" y="339"/>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6" name="işlíḋè"/>
            <p:cNvSpPr/>
            <p:nvPr/>
          </p:nvSpPr>
          <p:spPr bwMode="auto">
            <a:xfrm>
              <a:off x="8078788" y="4484688"/>
              <a:ext cx="358775" cy="530225"/>
            </a:xfrm>
            <a:custGeom>
              <a:avLst/>
              <a:gdLst>
                <a:gd name="T0" fmla="*/ 216 w 226"/>
                <a:gd name="T1" fmla="*/ 334 h 334"/>
                <a:gd name="T2" fmla="*/ 0 w 226"/>
                <a:gd name="T3" fmla="*/ 7 h 334"/>
                <a:gd name="T4" fmla="*/ 10 w 226"/>
                <a:gd name="T5" fmla="*/ 0 h 334"/>
                <a:gd name="T6" fmla="*/ 226 w 226"/>
                <a:gd name="T7" fmla="*/ 326 h 334"/>
                <a:gd name="T8" fmla="*/ 216 w 226"/>
                <a:gd name="T9" fmla="*/ 334 h 334"/>
              </a:gdLst>
              <a:ahLst/>
              <a:cxnLst>
                <a:cxn ang="0">
                  <a:pos x="T0" y="T1"/>
                </a:cxn>
                <a:cxn ang="0">
                  <a:pos x="T2" y="T3"/>
                </a:cxn>
                <a:cxn ang="0">
                  <a:pos x="T4" y="T5"/>
                </a:cxn>
                <a:cxn ang="0">
                  <a:pos x="T6" y="T7"/>
                </a:cxn>
                <a:cxn ang="0">
                  <a:pos x="T8" y="T9"/>
                </a:cxn>
              </a:cxnLst>
              <a:rect l="0" t="0" r="r" b="b"/>
              <a:pathLst>
                <a:path w="226" h="334">
                  <a:moveTo>
                    <a:pt x="216" y="334"/>
                  </a:moveTo>
                  <a:lnTo>
                    <a:pt x="0" y="7"/>
                  </a:lnTo>
                  <a:lnTo>
                    <a:pt x="10" y="0"/>
                  </a:lnTo>
                  <a:lnTo>
                    <a:pt x="226" y="326"/>
                  </a:lnTo>
                  <a:lnTo>
                    <a:pt x="216" y="334"/>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7" name="iŝ1íḍê"/>
            <p:cNvSpPr/>
            <p:nvPr/>
          </p:nvSpPr>
          <p:spPr bwMode="auto">
            <a:xfrm>
              <a:off x="8075613" y="4479926"/>
              <a:ext cx="365125" cy="538163"/>
            </a:xfrm>
            <a:custGeom>
              <a:avLst/>
              <a:gdLst>
                <a:gd name="T0" fmla="*/ 218 w 230"/>
                <a:gd name="T1" fmla="*/ 339 h 339"/>
                <a:gd name="T2" fmla="*/ 215 w 230"/>
                <a:gd name="T3" fmla="*/ 337 h 339"/>
                <a:gd name="T4" fmla="*/ 0 w 230"/>
                <a:gd name="T5" fmla="*/ 10 h 339"/>
                <a:gd name="T6" fmla="*/ 12 w 230"/>
                <a:gd name="T7" fmla="*/ 0 h 339"/>
                <a:gd name="T8" fmla="*/ 230 w 230"/>
                <a:gd name="T9" fmla="*/ 332 h 339"/>
                <a:gd name="T10" fmla="*/ 218 w 230"/>
                <a:gd name="T11" fmla="*/ 339 h 339"/>
                <a:gd name="T12" fmla="*/ 5 w 230"/>
                <a:gd name="T13" fmla="*/ 10 h 339"/>
                <a:gd name="T14" fmla="*/ 218 w 230"/>
                <a:gd name="T15" fmla="*/ 334 h 339"/>
                <a:gd name="T16" fmla="*/ 223 w 230"/>
                <a:gd name="T17" fmla="*/ 329 h 339"/>
                <a:gd name="T18" fmla="*/ 12 w 230"/>
                <a:gd name="T19" fmla="*/ 8 h 339"/>
                <a:gd name="T20" fmla="*/ 5 w 230"/>
                <a:gd name="T21" fmla="*/ 10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339">
                  <a:moveTo>
                    <a:pt x="218" y="339"/>
                  </a:moveTo>
                  <a:lnTo>
                    <a:pt x="215" y="337"/>
                  </a:lnTo>
                  <a:lnTo>
                    <a:pt x="0" y="10"/>
                  </a:lnTo>
                  <a:lnTo>
                    <a:pt x="12" y="0"/>
                  </a:lnTo>
                  <a:lnTo>
                    <a:pt x="230" y="332"/>
                  </a:lnTo>
                  <a:lnTo>
                    <a:pt x="218" y="339"/>
                  </a:lnTo>
                  <a:close/>
                  <a:moveTo>
                    <a:pt x="5" y="10"/>
                  </a:moveTo>
                  <a:lnTo>
                    <a:pt x="218" y="334"/>
                  </a:lnTo>
                  <a:lnTo>
                    <a:pt x="223" y="329"/>
                  </a:lnTo>
                  <a:lnTo>
                    <a:pt x="12" y="8"/>
                  </a:lnTo>
                  <a:lnTo>
                    <a:pt x="5" y="10"/>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8" name="ïS1iďé"/>
            <p:cNvSpPr/>
            <p:nvPr/>
          </p:nvSpPr>
          <p:spPr bwMode="auto">
            <a:xfrm>
              <a:off x="8078788" y="4484688"/>
              <a:ext cx="358775" cy="546100"/>
            </a:xfrm>
            <a:custGeom>
              <a:avLst/>
              <a:gdLst>
                <a:gd name="T0" fmla="*/ 10 w 226"/>
                <a:gd name="T1" fmla="*/ 344 h 344"/>
                <a:gd name="T2" fmla="*/ 0 w 226"/>
                <a:gd name="T3" fmla="*/ 336 h 344"/>
                <a:gd name="T4" fmla="*/ 216 w 226"/>
                <a:gd name="T5" fmla="*/ 0 h 344"/>
                <a:gd name="T6" fmla="*/ 226 w 226"/>
                <a:gd name="T7" fmla="*/ 7 h 344"/>
                <a:gd name="T8" fmla="*/ 10 w 226"/>
                <a:gd name="T9" fmla="*/ 344 h 344"/>
              </a:gdLst>
              <a:ahLst/>
              <a:cxnLst>
                <a:cxn ang="0">
                  <a:pos x="T0" y="T1"/>
                </a:cxn>
                <a:cxn ang="0">
                  <a:pos x="T2" y="T3"/>
                </a:cxn>
                <a:cxn ang="0">
                  <a:pos x="T4" y="T5"/>
                </a:cxn>
                <a:cxn ang="0">
                  <a:pos x="T6" y="T7"/>
                </a:cxn>
                <a:cxn ang="0">
                  <a:pos x="T8" y="T9"/>
                </a:cxn>
              </a:cxnLst>
              <a:rect l="0" t="0" r="r" b="b"/>
              <a:pathLst>
                <a:path w="226" h="344">
                  <a:moveTo>
                    <a:pt x="10" y="344"/>
                  </a:moveTo>
                  <a:lnTo>
                    <a:pt x="0" y="336"/>
                  </a:lnTo>
                  <a:lnTo>
                    <a:pt x="216" y="0"/>
                  </a:lnTo>
                  <a:lnTo>
                    <a:pt x="226" y="7"/>
                  </a:lnTo>
                  <a:lnTo>
                    <a:pt x="10" y="344"/>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79" name="íṩ1îďé"/>
            <p:cNvSpPr/>
            <p:nvPr/>
          </p:nvSpPr>
          <p:spPr bwMode="auto">
            <a:xfrm>
              <a:off x="8075613" y="4479926"/>
              <a:ext cx="365125" cy="554038"/>
            </a:xfrm>
            <a:custGeom>
              <a:avLst/>
              <a:gdLst>
                <a:gd name="T0" fmla="*/ 12 w 230"/>
                <a:gd name="T1" fmla="*/ 349 h 349"/>
                <a:gd name="T2" fmla="*/ 0 w 230"/>
                <a:gd name="T3" fmla="*/ 342 h 349"/>
                <a:gd name="T4" fmla="*/ 218 w 230"/>
                <a:gd name="T5" fmla="*/ 0 h 349"/>
                <a:gd name="T6" fmla="*/ 230 w 230"/>
                <a:gd name="T7" fmla="*/ 10 h 349"/>
                <a:gd name="T8" fmla="*/ 230 w 230"/>
                <a:gd name="T9" fmla="*/ 10 h 349"/>
                <a:gd name="T10" fmla="*/ 12 w 230"/>
                <a:gd name="T11" fmla="*/ 349 h 349"/>
                <a:gd name="T12" fmla="*/ 5 w 230"/>
                <a:gd name="T13" fmla="*/ 339 h 349"/>
                <a:gd name="T14" fmla="*/ 12 w 230"/>
                <a:gd name="T15" fmla="*/ 342 h 349"/>
                <a:gd name="T16" fmla="*/ 225 w 230"/>
                <a:gd name="T17" fmla="*/ 10 h 349"/>
                <a:gd name="T18" fmla="*/ 218 w 230"/>
                <a:gd name="T19" fmla="*/ 8 h 349"/>
                <a:gd name="T20" fmla="*/ 5 w 230"/>
                <a:gd name="T21" fmla="*/ 33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349">
                  <a:moveTo>
                    <a:pt x="12" y="349"/>
                  </a:moveTo>
                  <a:lnTo>
                    <a:pt x="0" y="342"/>
                  </a:lnTo>
                  <a:lnTo>
                    <a:pt x="218" y="0"/>
                  </a:lnTo>
                  <a:lnTo>
                    <a:pt x="230" y="10"/>
                  </a:lnTo>
                  <a:lnTo>
                    <a:pt x="230" y="10"/>
                  </a:lnTo>
                  <a:lnTo>
                    <a:pt x="12" y="349"/>
                  </a:lnTo>
                  <a:close/>
                  <a:moveTo>
                    <a:pt x="5" y="339"/>
                  </a:moveTo>
                  <a:lnTo>
                    <a:pt x="12" y="342"/>
                  </a:lnTo>
                  <a:lnTo>
                    <a:pt x="225" y="10"/>
                  </a:lnTo>
                  <a:lnTo>
                    <a:pt x="218" y="8"/>
                  </a:lnTo>
                  <a:lnTo>
                    <a:pt x="5" y="339"/>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0" name="îşľïḑe"/>
            <p:cNvSpPr/>
            <p:nvPr/>
          </p:nvSpPr>
          <p:spPr bwMode="auto">
            <a:xfrm>
              <a:off x="8078788" y="5002213"/>
              <a:ext cx="358775" cy="530225"/>
            </a:xfrm>
            <a:custGeom>
              <a:avLst/>
              <a:gdLst>
                <a:gd name="T0" fmla="*/ 216 w 226"/>
                <a:gd name="T1" fmla="*/ 334 h 334"/>
                <a:gd name="T2" fmla="*/ 0 w 226"/>
                <a:gd name="T3" fmla="*/ 8 h 334"/>
                <a:gd name="T4" fmla="*/ 10 w 226"/>
                <a:gd name="T5" fmla="*/ 0 h 334"/>
                <a:gd name="T6" fmla="*/ 226 w 226"/>
                <a:gd name="T7" fmla="*/ 326 h 334"/>
                <a:gd name="T8" fmla="*/ 216 w 226"/>
                <a:gd name="T9" fmla="*/ 334 h 334"/>
              </a:gdLst>
              <a:ahLst/>
              <a:cxnLst>
                <a:cxn ang="0">
                  <a:pos x="T0" y="T1"/>
                </a:cxn>
                <a:cxn ang="0">
                  <a:pos x="T2" y="T3"/>
                </a:cxn>
                <a:cxn ang="0">
                  <a:pos x="T4" y="T5"/>
                </a:cxn>
                <a:cxn ang="0">
                  <a:pos x="T6" y="T7"/>
                </a:cxn>
                <a:cxn ang="0">
                  <a:pos x="T8" y="T9"/>
                </a:cxn>
              </a:cxnLst>
              <a:rect l="0" t="0" r="r" b="b"/>
              <a:pathLst>
                <a:path w="226" h="334">
                  <a:moveTo>
                    <a:pt x="216" y="334"/>
                  </a:moveTo>
                  <a:lnTo>
                    <a:pt x="0" y="8"/>
                  </a:lnTo>
                  <a:lnTo>
                    <a:pt x="10" y="0"/>
                  </a:lnTo>
                  <a:lnTo>
                    <a:pt x="226" y="326"/>
                  </a:lnTo>
                  <a:lnTo>
                    <a:pt x="216" y="334"/>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1" name="îS1íḋe"/>
            <p:cNvSpPr/>
            <p:nvPr/>
          </p:nvSpPr>
          <p:spPr bwMode="auto">
            <a:xfrm>
              <a:off x="8075613" y="4999038"/>
              <a:ext cx="365125" cy="536575"/>
            </a:xfrm>
            <a:custGeom>
              <a:avLst/>
              <a:gdLst>
                <a:gd name="T0" fmla="*/ 218 w 230"/>
                <a:gd name="T1" fmla="*/ 338 h 338"/>
                <a:gd name="T2" fmla="*/ 215 w 230"/>
                <a:gd name="T3" fmla="*/ 336 h 338"/>
                <a:gd name="T4" fmla="*/ 0 w 230"/>
                <a:gd name="T5" fmla="*/ 10 h 338"/>
                <a:gd name="T6" fmla="*/ 12 w 230"/>
                <a:gd name="T7" fmla="*/ 0 h 338"/>
                <a:gd name="T8" fmla="*/ 15 w 230"/>
                <a:gd name="T9" fmla="*/ 2 h 338"/>
                <a:gd name="T10" fmla="*/ 230 w 230"/>
                <a:gd name="T11" fmla="*/ 328 h 338"/>
                <a:gd name="T12" fmla="*/ 218 w 230"/>
                <a:gd name="T13" fmla="*/ 338 h 338"/>
                <a:gd name="T14" fmla="*/ 5 w 230"/>
                <a:gd name="T15" fmla="*/ 10 h 338"/>
                <a:gd name="T16" fmla="*/ 218 w 230"/>
                <a:gd name="T17" fmla="*/ 331 h 338"/>
                <a:gd name="T18" fmla="*/ 223 w 230"/>
                <a:gd name="T19" fmla="*/ 328 h 338"/>
                <a:gd name="T20" fmla="*/ 12 w 230"/>
                <a:gd name="T21" fmla="*/ 7 h 338"/>
                <a:gd name="T22" fmla="*/ 5 w 230"/>
                <a:gd name="T23" fmla="*/ 10 h 3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0" h="338">
                  <a:moveTo>
                    <a:pt x="218" y="338"/>
                  </a:moveTo>
                  <a:lnTo>
                    <a:pt x="215" y="336"/>
                  </a:lnTo>
                  <a:lnTo>
                    <a:pt x="0" y="10"/>
                  </a:lnTo>
                  <a:lnTo>
                    <a:pt x="12" y="0"/>
                  </a:lnTo>
                  <a:lnTo>
                    <a:pt x="15" y="2"/>
                  </a:lnTo>
                  <a:lnTo>
                    <a:pt x="230" y="328"/>
                  </a:lnTo>
                  <a:lnTo>
                    <a:pt x="218" y="338"/>
                  </a:lnTo>
                  <a:close/>
                  <a:moveTo>
                    <a:pt x="5" y="10"/>
                  </a:moveTo>
                  <a:lnTo>
                    <a:pt x="218" y="331"/>
                  </a:lnTo>
                  <a:lnTo>
                    <a:pt x="223" y="328"/>
                  </a:lnTo>
                  <a:lnTo>
                    <a:pt x="12" y="7"/>
                  </a:lnTo>
                  <a:lnTo>
                    <a:pt x="5" y="10"/>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2" name="îṩ1ïḑê"/>
            <p:cNvSpPr/>
            <p:nvPr/>
          </p:nvSpPr>
          <p:spPr bwMode="auto">
            <a:xfrm>
              <a:off x="8078788" y="5002213"/>
              <a:ext cx="358775" cy="546100"/>
            </a:xfrm>
            <a:custGeom>
              <a:avLst/>
              <a:gdLst>
                <a:gd name="T0" fmla="*/ 10 w 226"/>
                <a:gd name="T1" fmla="*/ 344 h 344"/>
                <a:gd name="T2" fmla="*/ 0 w 226"/>
                <a:gd name="T3" fmla="*/ 336 h 344"/>
                <a:gd name="T4" fmla="*/ 216 w 226"/>
                <a:gd name="T5" fmla="*/ 0 h 344"/>
                <a:gd name="T6" fmla="*/ 226 w 226"/>
                <a:gd name="T7" fmla="*/ 8 h 344"/>
                <a:gd name="T8" fmla="*/ 10 w 226"/>
                <a:gd name="T9" fmla="*/ 344 h 344"/>
              </a:gdLst>
              <a:ahLst/>
              <a:cxnLst>
                <a:cxn ang="0">
                  <a:pos x="T0" y="T1"/>
                </a:cxn>
                <a:cxn ang="0">
                  <a:pos x="T2" y="T3"/>
                </a:cxn>
                <a:cxn ang="0">
                  <a:pos x="T4" y="T5"/>
                </a:cxn>
                <a:cxn ang="0">
                  <a:pos x="T6" y="T7"/>
                </a:cxn>
                <a:cxn ang="0">
                  <a:pos x="T8" y="T9"/>
                </a:cxn>
              </a:cxnLst>
              <a:rect l="0" t="0" r="r" b="b"/>
              <a:pathLst>
                <a:path w="226" h="344">
                  <a:moveTo>
                    <a:pt x="10" y="344"/>
                  </a:moveTo>
                  <a:lnTo>
                    <a:pt x="0" y="336"/>
                  </a:lnTo>
                  <a:lnTo>
                    <a:pt x="216" y="0"/>
                  </a:lnTo>
                  <a:lnTo>
                    <a:pt x="226" y="8"/>
                  </a:lnTo>
                  <a:lnTo>
                    <a:pt x="10" y="344"/>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3" name="ïṣ1íḓè"/>
            <p:cNvSpPr/>
            <p:nvPr/>
          </p:nvSpPr>
          <p:spPr bwMode="auto">
            <a:xfrm>
              <a:off x="8075613" y="4999038"/>
              <a:ext cx="365125" cy="552450"/>
            </a:xfrm>
            <a:custGeom>
              <a:avLst/>
              <a:gdLst>
                <a:gd name="T0" fmla="*/ 12 w 230"/>
                <a:gd name="T1" fmla="*/ 348 h 348"/>
                <a:gd name="T2" fmla="*/ 0 w 230"/>
                <a:gd name="T3" fmla="*/ 338 h 348"/>
                <a:gd name="T4" fmla="*/ 218 w 230"/>
                <a:gd name="T5" fmla="*/ 0 h 348"/>
                <a:gd name="T6" fmla="*/ 230 w 230"/>
                <a:gd name="T7" fmla="*/ 7 h 348"/>
                <a:gd name="T8" fmla="*/ 230 w 230"/>
                <a:gd name="T9" fmla="*/ 10 h 348"/>
                <a:gd name="T10" fmla="*/ 12 w 230"/>
                <a:gd name="T11" fmla="*/ 348 h 348"/>
                <a:gd name="T12" fmla="*/ 5 w 230"/>
                <a:gd name="T13" fmla="*/ 338 h 348"/>
                <a:gd name="T14" fmla="*/ 12 w 230"/>
                <a:gd name="T15" fmla="*/ 341 h 348"/>
                <a:gd name="T16" fmla="*/ 225 w 230"/>
                <a:gd name="T17" fmla="*/ 10 h 348"/>
                <a:gd name="T18" fmla="*/ 218 w 230"/>
                <a:gd name="T19" fmla="*/ 7 h 348"/>
                <a:gd name="T20" fmla="*/ 5 w 230"/>
                <a:gd name="T21" fmla="*/ 33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0" h="348">
                  <a:moveTo>
                    <a:pt x="12" y="348"/>
                  </a:moveTo>
                  <a:lnTo>
                    <a:pt x="0" y="338"/>
                  </a:lnTo>
                  <a:lnTo>
                    <a:pt x="218" y="0"/>
                  </a:lnTo>
                  <a:lnTo>
                    <a:pt x="230" y="7"/>
                  </a:lnTo>
                  <a:lnTo>
                    <a:pt x="230" y="10"/>
                  </a:lnTo>
                  <a:lnTo>
                    <a:pt x="12" y="348"/>
                  </a:lnTo>
                  <a:close/>
                  <a:moveTo>
                    <a:pt x="5" y="338"/>
                  </a:moveTo>
                  <a:lnTo>
                    <a:pt x="12" y="341"/>
                  </a:lnTo>
                  <a:lnTo>
                    <a:pt x="225" y="10"/>
                  </a:lnTo>
                  <a:lnTo>
                    <a:pt x="218" y="7"/>
                  </a:lnTo>
                  <a:lnTo>
                    <a:pt x="5" y="338"/>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4" name="isḻiḓê"/>
            <p:cNvSpPr/>
            <p:nvPr/>
          </p:nvSpPr>
          <p:spPr bwMode="auto">
            <a:xfrm>
              <a:off x="8770938" y="1893888"/>
              <a:ext cx="412750" cy="201613"/>
            </a:xfrm>
            <a:custGeom>
              <a:avLst/>
              <a:gdLst>
                <a:gd name="T0" fmla="*/ 0 w 105"/>
                <a:gd name="T1" fmla="*/ 0 h 51"/>
                <a:gd name="T2" fmla="*/ 0 w 105"/>
                <a:gd name="T3" fmla="*/ 36 h 51"/>
                <a:gd name="T4" fmla="*/ 15 w 105"/>
                <a:gd name="T5" fmla="*/ 51 h 51"/>
                <a:gd name="T6" fmla="*/ 90 w 105"/>
                <a:gd name="T7" fmla="*/ 51 h 51"/>
                <a:gd name="T8" fmla="*/ 105 w 105"/>
                <a:gd name="T9" fmla="*/ 36 h 51"/>
                <a:gd name="T10" fmla="*/ 105 w 105"/>
                <a:gd name="T11" fmla="*/ 0 h 51"/>
                <a:gd name="T12" fmla="*/ 0 w 105"/>
                <a:gd name="T13" fmla="*/ 0 h 51"/>
              </a:gdLst>
              <a:ahLst/>
              <a:cxnLst>
                <a:cxn ang="0">
                  <a:pos x="T0" y="T1"/>
                </a:cxn>
                <a:cxn ang="0">
                  <a:pos x="T2" y="T3"/>
                </a:cxn>
                <a:cxn ang="0">
                  <a:pos x="T4" y="T5"/>
                </a:cxn>
                <a:cxn ang="0">
                  <a:pos x="T6" y="T7"/>
                </a:cxn>
                <a:cxn ang="0">
                  <a:pos x="T8" y="T9"/>
                </a:cxn>
                <a:cxn ang="0">
                  <a:pos x="T10" y="T11"/>
                </a:cxn>
                <a:cxn ang="0">
                  <a:pos x="T12" y="T13"/>
                </a:cxn>
              </a:cxnLst>
              <a:rect l="0" t="0" r="r" b="b"/>
              <a:pathLst>
                <a:path w="105" h="51">
                  <a:moveTo>
                    <a:pt x="0" y="0"/>
                  </a:moveTo>
                  <a:cubicBezTo>
                    <a:pt x="0" y="36"/>
                    <a:pt x="0" y="36"/>
                    <a:pt x="0" y="36"/>
                  </a:cubicBezTo>
                  <a:cubicBezTo>
                    <a:pt x="0" y="44"/>
                    <a:pt x="7" y="51"/>
                    <a:pt x="15" y="51"/>
                  </a:cubicBezTo>
                  <a:cubicBezTo>
                    <a:pt x="90" y="51"/>
                    <a:pt x="90" y="51"/>
                    <a:pt x="90" y="51"/>
                  </a:cubicBezTo>
                  <a:cubicBezTo>
                    <a:pt x="98" y="51"/>
                    <a:pt x="105" y="44"/>
                    <a:pt x="105" y="36"/>
                  </a:cubicBezTo>
                  <a:cubicBezTo>
                    <a:pt x="105" y="0"/>
                    <a:pt x="105" y="0"/>
                    <a:pt x="105" y="0"/>
                  </a:cubicBezTo>
                  <a:lnTo>
                    <a:pt x="0" y="0"/>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5" name="îṩ1îḑè"/>
            <p:cNvSpPr/>
            <p:nvPr/>
          </p:nvSpPr>
          <p:spPr bwMode="auto">
            <a:xfrm>
              <a:off x="6759576" y="1784351"/>
              <a:ext cx="2454275" cy="0"/>
            </a:xfrm>
            <a:custGeom>
              <a:avLst/>
              <a:gdLst>
                <a:gd name="T0" fmla="*/ 0 w 1546"/>
                <a:gd name="T1" fmla="*/ 1546 w 1546"/>
                <a:gd name="T2" fmla="*/ 0 w 1546"/>
              </a:gdLst>
              <a:ahLst/>
              <a:cxnLst>
                <a:cxn ang="0">
                  <a:pos x="T0" y="0"/>
                </a:cxn>
                <a:cxn ang="0">
                  <a:pos x="T1" y="0"/>
                </a:cxn>
                <a:cxn ang="0">
                  <a:pos x="T2" y="0"/>
                </a:cxn>
              </a:cxnLst>
              <a:rect l="0" t="0" r="r" b="b"/>
              <a:pathLst>
                <a:path w="1546">
                  <a:moveTo>
                    <a:pt x="0" y="0"/>
                  </a:moveTo>
                  <a:lnTo>
                    <a:pt x="1546" y="0"/>
                  </a:lnTo>
                  <a:lnTo>
                    <a:pt x="0" y="0"/>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6" name="ïslïḓè"/>
            <p:cNvSpPr/>
            <p:nvPr/>
          </p:nvSpPr>
          <p:spPr bwMode="auto">
            <a:xfrm>
              <a:off x="6759576" y="1784351"/>
              <a:ext cx="24542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7" name="ïṣḻïḋè"/>
            <p:cNvSpPr/>
            <p:nvPr/>
          </p:nvSpPr>
          <p:spPr bwMode="auto">
            <a:xfrm>
              <a:off x="6759576" y="1776413"/>
              <a:ext cx="2454275" cy="20638"/>
            </a:xfrm>
            <a:prstGeom prst="rect">
              <a:avLst/>
            </a:prstGeom>
            <a:solidFill>
              <a:srgbClr val="008A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88" name="îṡḻiḓè"/>
            <p:cNvSpPr/>
            <p:nvPr/>
          </p:nvSpPr>
          <p:spPr bwMode="auto">
            <a:xfrm>
              <a:off x="6756401" y="1773238"/>
              <a:ext cx="2457450" cy="26988"/>
            </a:xfrm>
            <a:custGeom>
              <a:avLst/>
              <a:gdLst>
                <a:gd name="T0" fmla="*/ 1548 w 1548"/>
                <a:gd name="T1" fmla="*/ 17 h 17"/>
                <a:gd name="T2" fmla="*/ 0 w 1548"/>
                <a:gd name="T3" fmla="*/ 17 h 17"/>
                <a:gd name="T4" fmla="*/ 0 w 1548"/>
                <a:gd name="T5" fmla="*/ 0 h 17"/>
                <a:gd name="T6" fmla="*/ 1548 w 1548"/>
                <a:gd name="T7" fmla="*/ 0 h 17"/>
                <a:gd name="T8" fmla="*/ 1548 w 1548"/>
                <a:gd name="T9" fmla="*/ 17 h 17"/>
                <a:gd name="T10" fmla="*/ 5 w 1548"/>
                <a:gd name="T11" fmla="*/ 12 h 17"/>
                <a:gd name="T12" fmla="*/ 1546 w 1548"/>
                <a:gd name="T13" fmla="*/ 12 h 17"/>
                <a:gd name="T14" fmla="*/ 1546 w 1548"/>
                <a:gd name="T15" fmla="*/ 5 h 17"/>
                <a:gd name="T16" fmla="*/ 5 w 1548"/>
                <a:gd name="T17" fmla="*/ 5 h 17"/>
                <a:gd name="T18" fmla="*/ 5 w 1548"/>
                <a:gd name="T1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8" h="17">
                  <a:moveTo>
                    <a:pt x="1548" y="17"/>
                  </a:moveTo>
                  <a:lnTo>
                    <a:pt x="0" y="17"/>
                  </a:lnTo>
                  <a:lnTo>
                    <a:pt x="0" y="0"/>
                  </a:lnTo>
                  <a:lnTo>
                    <a:pt x="1548" y="0"/>
                  </a:lnTo>
                  <a:lnTo>
                    <a:pt x="1548" y="17"/>
                  </a:lnTo>
                  <a:close/>
                  <a:moveTo>
                    <a:pt x="5" y="12"/>
                  </a:moveTo>
                  <a:lnTo>
                    <a:pt x="1546" y="12"/>
                  </a:lnTo>
                  <a:lnTo>
                    <a:pt x="1546" y="5"/>
                  </a:lnTo>
                  <a:lnTo>
                    <a:pt x="5" y="5"/>
                  </a:lnTo>
                  <a:lnTo>
                    <a:pt x="5" y="12"/>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89" name="îṩ1iďè"/>
            <p:cNvSpPr/>
            <p:nvPr/>
          </p:nvSpPr>
          <p:spPr bwMode="auto">
            <a:xfrm>
              <a:off x="6759576" y="1901826"/>
              <a:ext cx="2454275" cy="0"/>
            </a:xfrm>
            <a:custGeom>
              <a:avLst/>
              <a:gdLst>
                <a:gd name="T0" fmla="*/ 0 w 1546"/>
                <a:gd name="T1" fmla="*/ 1546 w 1546"/>
                <a:gd name="T2" fmla="*/ 0 w 1546"/>
              </a:gdLst>
              <a:ahLst/>
              <a:cxnLst>
                <a:cxn ang="0">
                  <a:pos x="T0" y="0"/>
                </a:cxn>
                <a:cxn ang="0">
                  <a:pos x="T1" y="0"/>
                </a:cxn>
                <a:cxn ang="0">
                  <a:pos x="T2" y="0"/>
                </a:cxn>
              </a:cxnLst>
              <a:rect l="0" t="0" r="r" b="b"/>
              <a:pathLst>
                <a:path w="1546">
                  <a:moveTo>
                    <a:pt x="0" y="0"/>
                  </a:moveTo>
                  <a:lnTo>
                    <a:pt x="1546" y="0"/>
                  </a:lnTo>
                  <a:lnTo>
                    <a:pt x="0" y="0"/>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0" name="íŝliḓé"/>
            <p:cNvSpPr/>
            <p:nvPr/>
          </p:nvSpPr>
          <p:spPr bwMode="auto">
            <a:xfrm>
              <a:off x="6759576" y="1901826"/>
              <a:ext cx="2454275"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1" name="isḷîďè"/>
            <p:cNvSpPr/>
            <p:nvPr/>
          </p:nvSpPr>
          <p:spPr bwMode="auto">
            <a:xfrm>
              <a:off x="6759576" y="1893888"/>
              <a:ext cx="2454275" cy="15875"/>
            </a:xfrm>
            <a:prstGeom prst="rect">
              <a:avLst/>
            </a:prstGeom>
            <a:solidFill>
              <a:srgbClr val="008A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92" name="ïSḻîḍe"/>
            <p:cNvSpPr/>
            <p:nvPr/>
          </p:nvSpPr>
          <p:spPr bwMode="auto">
            <a:xfrm>
              <a:off x="6756401" y="1890713"/>
              <a:ext cx="2457450" cy="23813"/>
            </a:xfrm>
            <a:custGeom>
              <a:avLst/>
              <a:gdLst>
                <a:gd name="T0" fmla="*/ 1548 w 1548"/>
                <a:gd name="T1" fmla="*/ 15 h 15"/>
                <a:gd name="T2" fmla="*/ 0 w 1548"/>
                <a:gd name="T3" fmla="*/ 15 h 15"/>
                <a:gd name="T4" fmla="*/ 0 w 1548"/>
                <a:gd name="T5" fmla="*/ 0 h 15"/>
                <a:gd name="T6" fmla="*/ 1548 w 1548"/>
                <a:gd name="T7" fmla="*/ 0 h 15"/>
                <a:gd name="T8" fmla="*/ 1548 w 1548"/>
                <a:gd name="T9" fmla="*/ 15 h 15"/>
                <a:gd name="T10" fmla="*/ 5 w 1548"/>
                <a:gd name="T11" fmla="*/ 10 h 15"/>
                <a:gd name="T12" fmla="*/ 1546 w 1548"/>
                <a:gd name="T13" fmla="*/ 10 h 15"/>
                <a:gd name="T14" fmla="*/ 1546 w 1548"/>
                <a:gd name="T15" fmla="*/ 5 h 15"/>
                <a:gd name="T16" fmla="*/ 5 w 1548"/>
                <a:gd name="T17" fmla="*/ 5 h 15"/>
                <a:gd name="T18" fmla="*/ 5 w 1548"/>
                <a:gd name="T19" fmla="*/ 10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48" h="15">
                  <a:moveTo>
                    <a:pt x="1548" y="15"/>
                  </a:moveTo>
                  <a:lnTo>
                    <a:pt x="0" y="15"/>
                  </a:lnTo>
                  <a:lnTo>
                    <a:pt x="0" y="0"/>
                  </a:lnTo>
                  <a:lnTo>
                    <a:pt x="1548" y="0"/>
                  </a:lnTo>
                  <a:lnTo>
                    <a:pt x="1548" y="15"/>
                  </a:lnTo>
                  <a:close/>
                  <a:moveTo>
                    <a:pt x="5" y="10"/>
                  </a:moveTo>
                  <a:lnTo>
                    <a:pt x="1546" y="10"/>
                  </a:lnTo>
                  <a:lnTo>
                    <a:pt x="1546" y="5"/>
                  </a:lnTo>
                  <a:lnTo>
                    <a:pt x="5" y="5"/>
                  </a:lnTo>
                  <a:lnTo>
                    <a:pt x="5" y="10"/>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3" name="í$ḷîḍè"/>
            <p:cNvSpPr/>
            <p:nvPr/>
          </p:nvSpPr>
          <p:spPr bwMode="auto">
            <a:xfrm flipH="1">
              <a:off x="6802438" y="1784351"/>
              <a:ext cx="0" cy="117475"/>
            </a:xfrm>
            <a:custGeom>
              <a:avLst/>
              <a:gdLst>
                <a:gd name="T0" fmla="*/ 0 h 74"/>
                <a:gd name="T1" fmla="*/ 74 h 74"/>
                <a:gd name="T2" fmla="*/ 0 h 74"/>
              </a:gdLst>
              <a:ahLst/>
              <a:cxnLst>
                <a:cxn ang="0">
                  <a:pos x="0" y="T0"/>
                </a:cxn>
                <a:cxn ang="0">
                  <a:pos x="0" y="T1"/>
                </a:cxn>
                <a:cxn ang="0">
                  <a:pos x="0" y="T2"/>
                </a:cxn>
              </a:cxnLst>
              <a:rect l="0" t="0" r="r" b="b"/>
              <a:pathLst>
                <a:path h="74">
                  <a:moveTo>
                    <a:pt x="0" y="0"/>
                  </a:moveTo>
                  <a:lnTo>
                    <a:pt x="0" y="74"/>
                  </a:lnTo>
                  <a:lnTo>
                    <a:pt x="0" y="0"/>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4" name="ïṡḷïďe"/>
            <p:cNvSpPr/>
            <p:nvPr/>
          </p:nvSpPr>
          <p:spPr bwMode="auto">
            <a:xfrm flipH="1">
              <a:off x="6802438" y="1784351"/>
              <a:ext cx="0" cy="1174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5" name="išlïḑe"/>
            <p:cNvSpPr/>
            <p:nvPr/>
          </p:nvSpPr>
          <p:spPr bwMode="auto">
            <a:xfrm>
              <a:off x="6799263" y="1784351"/>
              <a:ext cx="7938" cy="117475"/>
            </a:xfrm>
            <a:prstGeom prst="rect">
              <a:avLst/>
            </a:prstGeom>
            <a:solidFill>
              <a:srgbClr val="008A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96" name="iṣḻiďe"/>
            <p:cNvSpPr/>
            <p:nvPr/>
          </p:nvSpPr>
          <p:spPr bwMode="auto">
            <a:xfrm>
              <a:off x="6794501" y="1784351"/>
              <a:ext cx="15875" cy="117475"/>
            </a:xfrm>
            <a:prstGeom prst="rect">
              <a:avLst/>
            </a:prstGeom>
            <a:solidFill>
              <a:srgbClr val="008A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97" name="îṧľîḍé"/>
            <p:cNvSpPr/>
            <p:nvPr/>
          </p:nvSpPr>
          <p:spPr bwMode="auto">
            <a:xfrm>
              <a:off x="6791326" y="1781176"/>
              <a:ext cx="23813" cy="125413"/>
            </a:xfrm>
            <a:custGeom>
              <a:avLst/>
              <a:gdLst>
                <a:gd name="T0" fmla="*/ 15 w 15"/>
                <a:gd name="T1" fmla="*/ 79 h 79"/>
                <a:gd name="T2" fmla="*/ 0 w 15"/>
                <a:gd name="T3" fmla="*/ 79 h 79"/>
                <a:gd name="T4" fmla="*/ 0 w 15"/>
                <a:gd name="T5" fmla="*/ 0 h 79"/>
                <a:gd name="T6" fmla="*/ 15 w 15"/>
                <a:gd name="T7" fmla="*/ 0 h 79"/>
                <a:gd name="T8" fmla="*/ 15 w 15"/>
                <a:gd name="T9" fmla="*/ 79 h 79"/>
                <a:gd name="T10" fmla="*/ 5 w 15"/>
                <a:gd name="T11" fmla="*/ 74 h 79"/>
                <a:gd name="T12" fmla="*/ 10 w 15"/>
                <a:gd name="T13" fmla="*/ 74 h 79"/>
                <a:gd name="T14" fmla="*/ 10 w 15"/>
                <a:gd name="T15" fmla="*/ 5 h 79"/>
                <a:gd name="T16" fmla="*/ 5 w 15"/>
                <a:gd name="T17" fmla="*/ 5 h 79"/>
                <a:gd name="T18" fmla="*/ 5 w 15"/>
                <a:gd name="T19" fmla="*/ 7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79">
                  <a:moveTo>
                    <a:pt x="15" y="79"/>
                  </a:moveTo>
                  <a:lnTo>
                    <a:pt x="0" y="79"/>
                  </a:lnTo>
                  <a:lnTo>
                    <a:pt x="0" y="0"/>
                  </a:lnTo>
                  <a:lnTo>
                    <a:pt x="15" y="0"/>
                  </a:lnTo>
                  <a:lnTo>
                    <a:pt x="15" y="79"/>
                  </a:lnTo>
                  <a:close/>
                  <a:moveTo>
                    <a:pt x="5" y="74"/>
                  </a:moveTo>
                  <a:lnTo>
                    <a:pt x="10" y="74"/>
                  </a:lnTo>
                  <a:lnTo>
                    <a:pt x="10" y="5"/>
                  </a:lnTo>
                  <a:lnTo>
                    <a:pt x="5" y="5"/>
                  </a:lnTo>
                  <a:lnTo>
                    <a:pt x="5" y="74"/>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8" name="íşḻïḑé"/>
            <p:cNvSpPr/>
            <p:nvPr/>
          </p:nvSpPr>
          <p:spPr bwMode="auto">
            <a:xfrm flipH="1">
              <a:off x="7199313" y="1784351"/>
              <a:ext cx="0" cy="117475"/>
            </a:xfrm>
            <a:custGeom>
              <a:avLst/>
              <a:gdLst>
                <a:gd name="T0" fmla="*/ 0 h 74"/>
                <a:gd name="T1" fmla="*/ 74 h 74"/>
                <a:gd name="T2" fmla="*/ 0 h 74"/>
              </a:gdLst>
              <a:ahLst/>
              <a:cxnLst>
                <a:cxn ang="0">
                  <a:pos x="0" y="T0"/>
                </a:cxn>
                <a:cxn ang="0">
                  <a:pos x="0" y="T1"/>
                </a:cxn>
                <a:cxn ang="0">
                  <a:pos x="0" y="T2"/>
                </a:cxn>
              </a:cxnLst>
              <a:rect l="0" t="0" r="r" b="b"/>
              <a:pathLst>
                <a:path h="74">
                  <a:moveTo>
                    <a:pt x="0" y="0"/>
                  </a:moveTo>
                  <a:lnTo>
                    <a:pt x="0" y="74"/>
                  </a:lnTo>
                  <a:lnTo>
                    <a:pt x="0" y="0"/>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99" name="îṧliḋè"/>
            <p:cNvSpPr/>
            <p:nvPr/>
          </p:nvSpPr>
          <p:spPr bwMode="auto">
            <a:xfrm flipH="1">
              <a:off x="7199313" y="1784351"/>
              <a:ext cx="0" cy="1174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0" name="ï$1îḑe"/>
            <p:cNvSpPr/>
            <p:nvPr/>
          </p:nvSpPr>
          <p:spPr bwMode="auto">
            <a:xfrm>
              <a:off x="7196138" y="1784351"/>
              <a:ext cx="7938" cy="117475"/>
            </a:xfrm>
            <a:prstGeom prst="rect">
              <a:avLst/>
            </a:prstGeom>
            <a:solidFill>
              <a:srgbClr val="008A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01" name="iSľïḑê"/>
            <p:cNvSpPr/>
            <p:nvPr/>
          </p:nvSpPr>
          <p:spPr bwMode="auto">
            <a:xfrm>
              <a:off x="7188201" y="1784351"/>
              <a:ext cx="19050" cy="117475"/>
            </a:xfrm>
            <a:prstGeom prst="rect">
              <a:avLst/>
            </a:prstGeom>
            <a:solidFill>
              <a:srgbClr val="008A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02" name="iślîďé"/>
            <p:cNvSpPr/>
            <p:nvPr/>
          </p:nvSpPr>
          <p:spPr bwMode="auto">
            <a:xfrm>
              <a:off x="7183438" y="1781176"/>
              <a:ext cx="28575" cy="125413"/>
            </a:xfrm>
            <a:custGeom>
              <a:avLst/>
              <a:gdLst>
                <a:gd name="T0" fmla="*/ 18 w 18"/>
                <a:gd name="T1" fmla="*/ 79 h 79"/>
                <a:gd name="T2" fmla="*/ 0 w 18"/>
                <a:gd name="T3" fmla="*/ 79 h 79"/>
                <a:gd name="T4" fmla="*/ 0 w 18"/>
                <a:gd name="T5" fmla="*/ 0 h 79"/>
                <a:gd name="T6" fmla="*/ 18 w 18"/>
                <a:gd name="T7" fmla="*/ 0 h 79"/>
                <a:gd name="T8" fmla="*/ 18 w 18"/>
                <a:gd name="T9" fmla="*/ 79 h 79"/>
                <a:gd name="T10" fmla="*/ 5 w 18"/>
                <a:gd name="T11" fmla="*/ 74 h 79"/>
                <a:gd name="T12" fmla="*/ 13 w 18"/>
                <a:gd name="T13" fmla="*/ 74 h 79"/>
                <a:gd name="T14" fmla="*/ 13 w 18"/>
                <a:gd name="T15" fmla="*/ 5 h 79"/>
                <a:gd name="T16" fmla="*/ 5 w 18"/>
                <a:gd name="T17" fmla="*/ 5 h 79"/>
                <a:gd name="T18" fmla="*/ 5 w 18"/>
                <a:gd name="T19" fmla="*/ 7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79">
                  <a:moveTo>
                    <a:pt x="18" y="79"/>
                  </a:moveTo>
                  <a:lnTo>
                    <a:pt x="0" y="79"/>
                  </a:lnTo>
                  <a:lnTo>
                    <a:pt x="0" y="0"/>
                  </a:lnTo>
                  <a:lnTo>
                    <a:pt x="18" y="0"/>
                  </a:lnTo>
                  <a:lnTo>
                    <a:pt x="18" y="79"/>
                  </a:lnTo>
                  <a:close/>
                  <a:moveTo>
                    <a:pt x="5" y="74"/>
                  </a:moveTo>
                  <a:lnTo>
                    <a:pt x="13" y="74"/>
                  </a:lnTo>
                  <a:lnTo>
                    <a:pt x="13" y="5"/>
                  </a:lnTo>
                  <a:lnTo>
                    <a:pt x="5" y="5"/>
                  </a:lnTo>
                  <a:lnTo>
                    <a:pt x="5" y="74"/>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3" name="ïṡḻiḍe"/>
            <p:cNvSpPr/>
            <p:nvPr/>
          </p:nvSpPr>
          <p:spPr bwMode="auto">
            <a:xfrm flipH="1">
              <a:off x="7593013" y="1784351"/>
              <a:ext cx="0" cy="117475"/>
            </a:xfrm>
            <a:custGeom>
              <a:avLst/>
              <a:gdLst>
                <a:gd name="T0" fmla="*/ 0 h 74"/>
                <a:gd name="T1" fmla="*/ 74 h 74"/>
                <a:gd name="T2" fmla="*/ 0 h 74"/>
              </a:gdLst>
              <a:ahLst/>
              <a:cxnLst>
                <a:cxn ang="0">
                  <a:pos x="0" y="T0"/>
                </a:cxn>
                <a:cxn ang="0">
                  <a:pos x="0" y="T1"/>
                </a:cxn>
                <a:cxn ang="0">
                  <a:pos x="0" y="T2"/>
                </a:cxn>
              </a:cxnLst>
              <a:rect l="0" t="0" r="r" b="b"/>
              <a:pathLst>
                <a:path h="74">
                  <a:moveTo>
                    <a:pt x="0" y="0"/>
                  </a:moveTo>
                  <a:lnTo>
                    <a:pt x="0" y="74"/>
                  </a:lnTo>
                  <a:lnTo>
                    <a:pt x="0" y="0"/>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4" name="islîdê"/>
            <p:cNvSpPr/>
            <p:nvPr/>
          </p:nvSpPr>
          <p:spPr bwMode="auto">
            <a:xfrm flipH="1">
              <a:off x="7593013" y="1784351"/>
              <a:ext cx="0" cy="1174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5" name="ïSľîdé"/>
            <p:cNvSpPr/>
            <p:nvPr/>
          </p:nvSpPr>
          <p:spPr bwMode="auto">
            <a:xfrm>
              <a:off x="7588251" y="1784351"/>
              <a:ext cx="7938" cy="117475"/>
            </a:xfrm>
            <a:prstGeom prst="rect">
              <a:avLst/>
            </a:prstGeom>
            <a:solidFill>
              <a:srgbClr val="008A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06" name="işlíḍè"/>
            <p:cNvSpPr/>
            <p:nvPr/>
          </p:nvSpPr>
          <p:spPr bwMode="auto">
            <a:xfrm>
              <a:off x="7585076" y="1784351"/>
              <a:ext cx="15875" cy="117475"/>
            </a:xfrm>
            <a:prstGeom prst="rect">
              <a:avLst/>
            </a:prstGeom>
            <a:solidFill>
              <a:srgbClr val="008A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07" name="íṥľiḓè"/>
            <p:cNvSpPr/>
            <p:nvPr/>
          </p:nvSpPr>
          <p:spPr bwMode="auto">
            <a:xfrm>
              <a:off x="7580313" y="1781176"/>
              <a:ext cx="23813" cy="125413"/>
            </a:xfrm>
            <a:custGeom>
              <a:avLst/>
              <a:gdLst>
                <a:gd name="T0" fmla="*/ 15 w 15"/>
                <a:gd name="T1" fmla="*/ 79 h 79"/>
                <a:gd name="T2" fmla="*/ 0 w 15"/>
                <a:gd name="T3" fmla="*/ 79 h 79"/>
                <a:gd name="T4" fmla="*/ 0 w 15"/>
                <a:gd name="T5" fmla="*/ 0 h 79"/>
                <a:gd name="T6" fmla="*/ 15 w 15"/>
                <a:gd name="T7" fmla="*/ 0 h 79"/>
                <a:gd name="T8" fmla="*/ 15 w 15"/>
                <a:gd name="T9" fmla="*/ 79 h 79"/>
                <a:gd name="T10" fmla="*/ 5 w 15"/>
                <a:gd name="T11" fmla="*/ 74 h 79"/>
                <a:gd name="T12" fmla="*/ 13 w 15"/>
                <a:gd name="T13" fmla="*/ 74 h 79"/>
                <a:gd name="T14" fmla="*/ 13 w 15"/>
                <a:gd name="T15" fmla="*/ 5 h 79"/>
                <a:gd name="T16" fmla="*/ 5 w 15"/>
                <a:gd name="T17" fmla="*/ 5 h 79"/>
                <a:gd name="T18" fmla="*/ 5 w 15"/>
                <a:gd name="T19" fmla="*/ 7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79">
                  <a:moveTo>
                    <a:pt x="15" y="79"/>
                  </a:moveTo>
                  <a:lnTo>
                    <a:pt x="0" y="79"/>
                  </a:lnTo>
                  <a:lnTo>
                    <a:pt x="0" y="0"/>
                  </a:lnTo>
                  <a:lnTo>
                    <a:pt x="15" y="0"/>
                  </a:lnTo>
                  <a:lnTo>
                    <a:pt x="15" y="79"/>
                  </a:lnTo>
                  <a:close/>
                  <a:moveTo>
                    <a:pt x="5" y="74"/>
                  </a:moveTo>
                  <a:lnTo>
                    <a:pt x="13" y="74"/>
                  </a:lnTo>
                  <a:lnTo>
                    <a:pt x="13" y="5"/>
                  </a:lnTo>
                  <a:lnTo>
                    <a:pt x="5" y="5"/>
                  </a:lnTo>
                  <a:lnTo>
                    <a:pt x="5" y="74"/>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8" name="ísḻîdê"/>
            <p:cNvSpPr/>
            <p:nvPr/>
          </p:nvSpPr>
          <p:spPr bwMode="auto">
            <a:xfrm flipH="1">
              <a:off x="7988301" y="1784351"/>
              <a:ext cx="0" cy="117475"/>
            </a:xfrm>
            <a:custGeom>
              <a:avLst/>
              <a:gdLst>
                <a:gd name="T0" fmla="*/ 0 h 74"/>
                <a:gd name="T1" fmla="*/ 74 h 74"/>
                <a:gd name="T2" fmla="*/ 0 h 74"/>
              </a:gdLst>
              <a:ahLst/>
              <a:cxnLst>
                <a:cxn ang="0">
                  <a:pos x="0" y="T0"/>
                </a:cxn>
                <a:cxn ang="0">
                  <a:pos x="0" y="T1"/>
                </a:cxn>
                <a:cxn ang="0">
                  <a:pos x="0" y="T2"/>
                </a:cxn>
              </a:cxnLst>
              <a:rect l="0" t="0" r="r" b="b"/>
              <a:pathLst>
                <a:path h="74">
                  <a:moveTo>
                    <a:pt x="0" y="0"/>
                  </a:moveTo>
                  <a:lnTo>
                    <a:pt x="0" y="74"/>
                  </a:lnTo>
                  <a:lnTo>
                    <a:pt x="0" y="0"/>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09" name="íşḷiḍè"/>
            <p:cNvSpPr/>
            <p:nvPr/>
          </p:nvSpPr>
          <p:spPr bwMode="auto">
            <a:xfrm flipH="1">
              <a:off x="7988301" y="1784351"/>
              <a:ext cx="0" cy="1174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0" name="ïṥḻídè"/>
            <p:cNvSpPr/>
            <p:nvPr/>
          </p:nvSpPr>
          <p:spPr bwMode="auto">
            <a:xfrm>
              <a:off x="7985126" y="1784351"/>
              <a:ext cx="7938" cy="117475"/>
            </a:xfrm>
            <a:prstGeom prst="rect">
              <a:avLst/>
            </a:prstGeom>
            <a:solidFill>
              <a:srgbClr val="008A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11" name="íṥlîḑê"/>
            <p:cNvSpPr/>
            <p:nvPr/>
          </p:nvSpPr>
          <p:spPr bwMode="auto">
            <a:xfrm>
              <a:off x="7981951" y="1784351"/>
              <a:ext cx="14288" cy="117475"/>
            </a:xfrm>
            <a:prstGeom prst="rect">
              <a:avLst/>
            </a:prstGeom>
            <a:solidFill>
              <a:srgbClr val="008A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12" name="íṥḻîḓê"/>
            <p:cNvSpPr/>
            <p:nvPr/>
          </p:nvSpPr>
          <p:spPr bwMode="auto">
            <a:xfrm>
              <a:off x="7977188" y="1781176"/>
              <a:ext cx="23813" cy="125413"/>
            </a:xfrm>
            <a:custGeom>
              <a:avLst/>
              <a:gdLst>
                <a:gd name="T0" fmla="*/ 15 w 15"/>
                <a:gd name="T1" fmla="*/ 79 h 79"/>
                <a:gd name="T2" fmla="*/ 0 w 15"/>
                <a:gd name="T3" fmla="*/ 79 h 79"/>
                <a:gd name="T4" fmla="*/ 0 w 15"/>
                <a:gd name="T5" fmla="*/ 0 h 79"/>
                <a:gd name="T6" fmla="*/ 15 w 15"/>
                <a:gd name="T7" fmla="*/ 0 h 79"/>
                <a:gd name="T8" fmla="*/ 15 w 15"/>
                <a:gd name="T9" fmla="*/ 79 h 79"/>
                <a:gd name="T10" fmla="*/ 3 w 15"/>
                <a:gd name="T11" fmla="*/ 74 h 79"/>
                <a:gd name="T12" fmla="*/ 10 w 15"/>
                <a:gd name="T13" fmla="*/ 74 h 79"/>
                <a:gd name="T14" fmla="*/ 10 w 15"/>
                <a:gd name="T15" fmla="*/ 5 h 79"/>
                <a:gd name="T16" fmla="*/ 3 w 15"/>
                <a:gd name="T17" fmla="*/ 5 h 79"/>
                <a:gd name="T18" fmla="*/ 3 w 15"/>
                <a:gd name="T19" fmla="*/ 7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79">
                  <a:moveTo>
                    <a:pt x="15" y="79"/>
                  </a:moveTo>
                  <a:lnTo>
                    <a:pt x="0" y="79"/>
                  </a:lnTo>
                  <a:lnTo>
                    <a:pt x="0" y="0"/>
                  </a:lnTo>
                  <a:lnTo>
                    <a:pt x="15" y="0"/>
                  </a:lnTo>
                  <a:lnTo>
                    <a:pt x="15" y="79"/>
                  </a:lnTo>
                  <a:close/>
                  <a:moveTo>
                    <a:pt x="3" y="74"/>
                  </a:moveTo>
                  <a:lnTo>
                    <a:pt x="10" y="74"/>
                  </a:lnTo>
                  <a:lnTo>
                    <a:pt x="10" y="5"/>
                  </a:lnTo>
                  <a:lnTo>
                    <a:pt x="3" y="5"/>
                  </a:lnTo>
                  <a:lnTo>
                    <a:pt x="3" y="74"/>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3" name="îSľiḋe"/>
            <p:cNvSpPr/>
            <p:nvPr/>
          </p:nvSpPr>
          <p:spPr bwMode="auto">
            <a:xfrm flipH="1">
              <a:off x="8382001" y="1784351"/>
              <a:ext cx="0" cy="117475"/>
            </a:xfrm>
            <a:custGeom>
              <a:avLst/>
              <a:gdLst>
                <a:gd name="T0" fmla="*/ 0 h 74"/>
                <a:gd name="T1" fmla="*/ 74 h 74"/>
                <a:gd name="T2" fmla="*/ 0 h 74"/>
              </a:gdLst>
              <a:ahLst/>
              <a:cxnLst>
                <a:cxn ang="0">
                  <a:pos x="0" y="T0"/>
                </a:cxn>
                <a:cxn ang="0">
                  <a:pos x="0" y="T1"/>
                </a:cxn>
                <a:cxn ang="0">
                  <a:pos x="0" y="T2"/>
                </a:cxn>
              </a:cxnLst>
              <a:rect l="0" t="0" r="r" b="b"/>
              <a:pathLst>
                <a:path h="74">
                  <a:moveTo>
                    <a:pt x="0" y="0"/>
                  </a:moveTo>
                  <a:lnTo>
                    <a:pt x="0" y="74"/>
                  </a:lnTo>
                  <a:lnTo>
                    <a:pt x="0" y="0"/>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4" name="i$ḻîḋe"/>
            <p:cNvSpPr/>
            <p:nvPr/>
          </p:nvSpPr>
          <p:spPr bwMode="auto">
            <a:xfrm flipH="1">
              <a:off x="8382001" y="1784351"/>
              <a:ext cx="0" cy="1174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5" name="ïšļïḑê"/>
            <p:cNvSpPr/>
            <p:nvPr/>
          </p:nvSpPr>
          <p:spPr bwMode="auto">
            <a:xfrm>
              <a:off x="8382001" y="1784351"/>
              <a:ext cx="3175" cy="117475"/>
            </a:xfrm>
            <a:prstGeom prst="rect">
              <a:avLst/>
            </a:prstGeom>
            <a:solidFill>
              <a:srgbClr val="008A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16" name="íšļïḓe"/>
            <p:cNvSpPr/>
            <p:nvPr/>
          </p:nvSpPr>
          <p:spPr bwMode="auto">
            <a:xfrm>
              <a:off x="8374063" y="1784351"/>
              <a:ext cx="19050" cy="117475"/>
            </a:xfrm>
            <a:prstGeom prst="rect">
              <a:avLst/>
            </a:prstGeom>
            <a:solidFill>
              <a:srgbClr val="008A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17" name="iŝļïdé"/>
            <p:cNvSpPr/>
            <p:nvPr/>
          </p:nvSpPr>
          <p:spPr bwMode="auto">
            <a:xfrm>
              <a:off x="8369301" y="1781176"/>
              <a:ext cx="28575" cy="125413"/>
            </a:xfrm>
            <a:custGeom>
              <a:avLst/>
              <a:gdLst>
                <a:gd name="T0" fmla="*/ 18 w 18"/>
                <a:gd name="T1" fmla="*/ 79 h 79"/>
                <a:gd name="T2" fmla="*/ 0 w 18"/>
                <a:gd name="T3" fmla="*/ 79 h 79"/>
                <a:gd name="T4" fmla="*/ 0 w 18"/>
                <a:gd name="T5" fmla="*/ 0 h 79"/>
                <a:gd name="T6" fmla="*/ 18 w 18"/>
                <a:gd name="T7" fmla="*/ 0 h 79"/>
                <a:gd name="T8" fmla="*/ 18 w 18"/>
                <a:gd name="T9" fmla="*/ 79 h 79"/>
                <a:gd name="T10" fmla="*/ 5 w 18"/>
                <a:gd name="T11" fmla="*/ 74 h 79"/>
                <a:gd name="T12" fmla="*/ 13 w 18"/>
                <a:gd name="T13" fmla="*/ 74 h 79"/>
                <a:gd name="T14" fmla="*/ 13 w 18"/>
                <a:gd name="T15" fmla="*/ 5 h 79"/>
                <a:gd name="T16" fmla="*/ 5 w 18"/>
                <a:gd name="T17" fmla="*/ 5 h 79"/>
                <a:gd name="T18" fmla="*/ 5 w 18"/>
                <a:gd name="T19" fmla="*/ 7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 h="79">
                  <a:moveTo>
                    <a:pt x="18" y="79"/>
                  </a:moveTo>
                  <a:lnTo>
                    <a:pt x="0" y="79"/>
                  </a:lnTo>
                  <a:lnTo>
                    <a:pt x="0" y="0"/>
                  </a:lnTo>
                  <a:lnTo>
                    <a:pt x="18" y="0"/>
                  </a:lnTo>
                  <a:lnTo>
                    <a:pt x="18" y="79"/>
                  </a:lnTo>
                  <a:close/>
                  <a:moveTo>
                    <a:pt x="5" y="74"/>
                  </a:moveTo>
                  <a:lnTo>
                    <a:pt x="13" y="74"/>
                  </a:lnTo>
                  <a:lnTo>
                    <a:pt x="13" y="5"/>
                  </a:lnTo>
                  <a:lnTo>
                    <a:pt x="5" y="5"/>
                  </a:lnTo>
                  <a:lnTo>
                    <a:pt x="5" y="74"/>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8" name="ïṧlïḑè"/>
            <p:cNvSpPr/>
            <p:nvPr/>
          </p:nvSpPr>
          <p:spPr bwMode="auto">
            <a:xfrm flipH="1">
              <a:off x="8778876" y="1784351"/>
              <a:ext cx="0" cy="117475"/>
            </a:xfrm>
            <a:custGeom>
              <a:avLst/>
              <a:gdLst>
                <a:gd name="T0" fmla="*/ 0 h 74"/>
                <a:gd name="T1" fmla="*/ 74 h 74"/>
                <a:gd name="T2" fmla="*/ 0 h 74"/>
              </a:gdLst>
              <a:ahLst/>
              <a:cxnLst>
                <a:cxn ang="0">
                  <a:pos x="0" y="T0"/>
                </a:cxn>
                <a:cxn ang="0">
                  <a:pos x="0" y="T1"/>
                </a:cxn>
                <a:cxn ang="0">
                  <a:pos x="0" y="T2"/>
                </a:cxn>
              </a:cxnLst>
              <a:rect l="0" t="0" r="r" b="b"/>
              <a:pathLst>
                <a:path h="74">
                  <a:moveTo>
                    <a:pt x="0" y="0"/>
                  </a:moveTo>
                  <a:lnTo>
                    <a:pt x="0" y="74"/>
                  </a:lnTo>
                  <a:lnTo>
                    <a:pt x="0" y="0"/>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19" name="iŝľïḍê"/>
            <p:cNvSpPr/>
            <p:nvPr/>
          </p:nvSpPr>
          <p:spPr bwMode="auto">
            <a:xfrm flipH="1">
              <a:off x="8778876" y="1784351"/>
              <a:ext cx="0" cy="1174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0" name="îšlïḓé"/>
            <p:cNvSpPr/>
            <p:nvPr/>
          </p:nvSpPr>
          <p:spPr bwMode="auto">
            <a:xfrm>
              <a:off x="8774113" y="1784351"/>
              <a:ext cx="7938" cy="117475"/>
            </a:xfrm>
            <a:prstGeom prst="rect">
              <a:avLst/>
            </a:prstGeom>
            <a:solidFill>
              <a:srgbClr val="008A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21" name="íṣ1idê"/>
            <p:cNvSpPr/>
            <p:nvPr/>
          </p:nvSpPr>
          <p:spPr bwMode="auto">
            <a:xfrm>
              <a:off x="8770938" y="1784351"/>
              <a:ext cx="15875" cy="117475"/>
            </a:xfrm>
            <a:prstGeom prst="rect">
              <a:avLst/>
            </a:prstGeom>
            <a:solidFill>
              <a:srgbClr val="008A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22" name="íṥliďè"/>
            <p:cNvSpPr/>
            <p:nvPr/>
          </p:nvSpPr>
          <p:spPr bwMode="auto">
            <a:xfrm>
              <a:off x="8766176" y="1781176"/>
              <a:ext cx="23813" cy="125413"/>
            </a:xfrm>
            <a:custGeom>
              <a:avLst/>
              <a:gdLst>
                <a:gd name="T0" fmla="*/ 15 w 15"/>
                <a:gd name="T1" fmla="*/ 79 h 79"/>
                <a:gd name="T2" fmla="*/ 0 w 15"/>
                <a:gd name="T3" fmla="*/ 79 h 79"/>
                <a:gd name="T4" fmla="*/ 0 w 15"/>
                <a:gd name="T5" fmla="*/ 0 h 79"/>
                <a:gd name="T6" fmla="*/ 15 w 15"/>
                <a:gd name="T7" fmla="*/ 0 h 79"/>
                <a:gd name="T8" fmla="*/ 15 w 15"/>
                <a:gd name="T9" fmla="*/ 79 h 79"/>
                <a:gd name="T10" fmla="*/ 5 w 15"/>
                <a:gd name="T11" fmla="*/ 74 h 79"/>
                <a:gd name="T12" fmla="*/ 10 w 15"/>
                <a:gd name="T13" fmla="*/ 74 h 79"/>
                <a:gd name="T14" fmla="*/ 10 w 15"/>
                <a:gd name="T15" fmla="*/ 5 h 79"/>
                <a:gd name="T16" fmla="*/ 5 w 15"/>
                <a:gd name="T17" fmla="*/ 5 h 79"/>
                <a:gd name="T18" fmla="*/ 5 w 15"/>
                <a:gd name="T19" fmla="*/ 7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 h="79">
                  <a:moveTo>
                    <a:pt x="15" y="79"/>
                  </a:moveTo>
                  <a:lnTo>
                    <a:pt x="0" y="79"/>
                  </a:lnTo>
                  <a:lnTo>
                    <a:pt x="0" y="0"/>
                  </a:lnTo>
                  <a:lnTo>
                    <a:pt x="15" y="0"/>
                  </a:lnTo>
                  <a:lnTo>
                    <a:pt x="15" y="79"/>
                  </a:lnTo>
                  <a:close/>
                  <a:moveTo>
                    <a:pt x="5" y="74"/>
                  </a:moveTo>
                  <a:lnTo>
                    <a:pt x="10" y="74"/>
                  </a:lnTo>
                  <a:lnTo>
                    <a:pt x="10" y="5"/>
                  </a:lnTo>
                  <a:lnTo>
                    <a:pt x="5" y="5"/>
                  </a:lnTo>
                  <a:lnTo>
                    <a:pt x="5" y="74"/>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3" name="ís1íḓé"/>
            <p:cNvSpPr/>
            <p:nvPr/>
          </p:nvSpPr>
          <p:spPr bwMode="auto">
            <a:xfrm flipH="1">
              <a:off x="9175751" y="1784351"/>
              <a:ext cx="0" cy="117475"/>
            </a:xfrm>
            <a:custGeom>
              <a:avLst/>
              <a:gdLst>
                <a:gd name="T0" fmla="*/ 0 h 74"/>
                <a:gd name="T1" fmla="*/ 74 h 74"/>
                <a:gd name="T2" fmla="*/ 0 h 74"/>
              </a:gdLst>
              <a:ahLst/>
              <a:cxnLst>
                <a:cxn ang="0">
                  <a:pos x="0" y="T0"/>
                </a:cxn>
                <a:cxn ang="0">
                  <a:pos x="0" y="T1"/>
                </a:cxn>
                <a:cxn ang="0">
                  <a:pos x="0" y="T2"/>
                </a:cxn>
              </a:cxnLst>
              <a:rect l="0" t="0" r="r" b="b"/>
              <a:pathLst>
                <a:path h="74">
                  <a:moveTo>
                    <a:pt x="0" y="0"/>
                  </a:moveTo>
                  <a:lnTo>
                    <a:pt x="0" y="74"/>
                  </a:lnTo>
                  <a:lnTo>
                    <a:pt x="0" y="0"/>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4" name="ïšliḓê"/>
            <p:cNvSpPr/>
            <p:nvPr/>
          </p:nvSpPr>
          <p:spPr bwMode="auto">
            <a:xfrm flipH="1">
              <a:off x="9175751" y="1784351"/>
              <a:ext cx="0" cy="11747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5" name="îṣľîḍê"/>
            <p:cNvSpPr/>
            <p:nvPr/>
          </p:nvSpPr>
          <p:spPr bwMode="auto">
            <a:xfrm>
              <a:off x="9170988" y="1784351"/>
              <a:ext cx="7938" cy="117475"/>
            </a:xfrm>
            <a:prstGeom prst="rect">
              <a:avLst/>
            </a:prstGeom>
            <a:solidFill>
              <a:srgbClr val="008A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26" name="ïsḻïḑé"/>
            <p:cNvSpPr/>
            <p:nvPr/>
          </p:nvSpPr>
          <p:spPr bwMode="auto">
            <a:xfrm>
              <a:off x="9163051" y="1784351"/>
              <a:ext cx="20638" cy="117475"/>
            </a:xfrm>
            <a:prstGeom prst="rect">
              <a:avLst/>
            </a:prstGeom>
            <a:solidFill>
              <a:srgbClr val="008AF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p>
          </p:txBody>
        </p:sp>
        <p:sp>
          <p:nvSpPr>
            <p:cNvPr id="127" name="îṧḷíḑe"/>
            <p:cNvSpPr/>
            <p:nvPr/>
          </p:nvSpPr>
          <p:spPr bwMode="auto">
            <a:xfrm>
              <a:off x="9159876" y="1781176"/>
              <a:ext cx="26988" cy="125413"/>
            </a:xfrm>
            <a:custGeom>
              <a:avLst/>
              <a:gdLst>
                <a:gd name="T0" fmla="*/ 17 w 17"/>
                <a:gd name="T1" fmla="*/ 79 h 79"/>
                <a:gd name="T2" fmla="*/ 0 w 17"/>
                <a:gd name="T3" fmla="*/ 79 h 79"/>
                <a:gd name="T4" fmla="*/ 0 w 17"/>
                <a:gd name="T5" fmla="*/ 0 h 79"/>
                <a:gd name="T6" fmla="*/ 17 w 17"/>
                <a:gd name="T7" fmla="*/ 0 h 79"/>
                <a:gd name="T8" fmla="*/ 17 w 17"/>
                <a:gd name="T9" fmla="*/ 79 h 79"/>
                <a:gd name="T10" fmla="*/ 5 w 17"/>
                <a:gd name="T11" fmla="*/ 74 h 79"/>
                <a:gd name="T12" fmla="*/ 12 w 17"/>
                <a:gd name="T13" fmla="*/ 74 h 79"/>
                <a:gd name="T14" fmla="*/ 12 w 17"/>
                <a:gd name="T15" fmla="*/ 5 h 79"/>
                <a:gd name="T16" fmla="*/ 5 w 17"/>
                <a:gd name="T17" fmla="*/ 5 h 79"/>
                <a:gd name="T18" fmla="*/ 5 w 17"/>
                <a:gd name="T19" fmla="*/ 7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 h="79">
                  <a:moveTo>
                    <a:pt x="17" y="79"/>
                  </a:moveTo>
                  <a:lnTo>
                    <a:pt x="0" y="79"/>
                  </a:lnTo>
                  <a:lnTo>
                    <a:pt x="0" y="0"/>
                  </a:lnTo>
                  <a:lnTo>
                    <a:pt x="17" y="0"/>
                  </a:lnTo>
                  <a:lnTo>
                    <a:pt x="17" y="79"/>
                  </a:lnTo>
                  <a:close/>
                  <a:moveTo>
                    <a:pt x="5" y="74"/>
                  </a:moveTo>
                  <a:lnTo>
                    <a:pt x="12" y="74"/>
                  </a:lnTo>
                  <a:lnTo>
                    <a:pt x="12" y="5"/>
                  </a:lnTo>
                  <a:lnTo>
                    <a:pt x="5" y="5"/>
                  </a:lnTo>
                  <a:lnTo>
                    <a:pt x="5" y="74"/>
                  </a:ln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8" name="išḷïḍè"/>
            <p:cNvSpPr/>
            <p:nvPr/>
          </p:nvSpPr>
          <p:spPr bwMode="auto">
            <a:xfrm>
              <a:off x="7993063" y="1608138"/>
              <a:ext cx="530225" cy="165100"/>
            </a:xfrm>
            <a:custGeom>
              <a:avLst/>
              <a:gdLst>
                <a:gd name="T0" fmla="*/ 135 w 135"/>
                <a:gd name="T1" fmla="*/ 42 h 42"/>
                <a:gd name="T2" fmla="*/ 0 w 135"/>
                <a:gd name="T3" fmla="*/ 42 h 42"/>
                <a:gd name="T4" fmla="*/ 0 w 135"/>
                <a:gd name="T5" fmla="*/ 12 h 42"/>
                <a:gd name="T6" fmla="*/ 13 w 135"/>
                <a:gd name="T7" fmla="*/ 0 h 42"/>
                <a:gd name="T8" fmla="*/ 123 w 135"/>
                <a:gd name="T9" fmla="*/ 0 h 42"/>
                <a:gd name="T10" fmla="*/ 135 w 135"/>
                <a:gd name="T11" fmla="*/ 12 h 42"/>
                <a:gd name="T12" fmla="*/ 135 w 135"/>
                <a:gd name="T13" fmla="*/ 42 h 42"/>
              </a:gdLst>
              <a:ahLst/>
              <a:cxnLst>
                <a:cxn ang="0">
                  <a:pos x="T0" y="T1"/>
                </a:cxn>
                <a:cxn ang="0">
                  <a:pos x="T2" y="T3"/>
                </a:cxn>
                <a:cxn ang="0">
                  <a:pos x="T4" y="T5"/>
                </a:cxn>
                <a:cxn ang="0">
                  <a:pos x="T6" y="T7"/>
                </a:cxn>
                <a:cxn ang="0">
                  <a:pos x="T8" y="T9"/>
                </a:cxn>
                <a:cxn ang="0">
                  <a:pos x="T10" y="T11"/>
                </a:cxn>
                <a:cxn ang="0">
                  <a:pos x="T12" y="T13"/>
                </a:cxn>
              </a:cxnLst>
              <a:rect l="0" t="0" r="r" b="b"/>
              <a:pathLst>
                <a:path w="135" h="42">
                  <a:moveTo>
                    <a:pt x="135" y="42"/>
                  </a:moveTo>
                  <a:cubicBezTo>
                    <a:pt x="0" y="42"/>
                    <a:pt x="0" y="42"/>
                    <a:pt x="0" y="42"/>
                  </a:cubicBezTo>
                  <a:cubicBezTo>
                    <a:pt x="0" y="12"/>
                    <a:pt x="0" y="12"/>
                    <a:pt x="0" y="12"/>
                  </a:cubicBezTo>
                  <a:cubicBezTo>
                    <a:pt x="0" y="5"/>
                    <a:pt x="6" y="0"/>
                    <a:pt x="13" y="0"/>
                  </a:cubicBezTo>
                  <a:cubicBezTo>
                    <a:pt x="123" y="0"/>
                    <a:pt x="123" y="0"/>
                    <a:pt x="123" y="0"/>
                  </a:cubicBezTo>
                  <a:cubicBezTo>
                    <a:pt x="130" y="0"/>
                    <a:pt x="135" y="5"/>
                    <a:pt x="135" y="12"/>
                  </a:cubicBezTo>
                  <a:lnTo>
                    <a:pt x="135" y="42"/>
                  </a:lnTo>
                  <a:close/>
                </a:path>
              </a:pathLst>
            </a:custGeom>
            <a:solidFill>
              <a:srgbClr val="2D61B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29" name="ï$1îdê"/>
            <p:cNvSpPr/>
            <p:nvPr/>
          </p:nvSpPr>
          <p:spPr bwMode="auto">
            <a:xfrm>
              <a:off x="6229351" y="2647951"/>
              <a:ext cx="1465263" cy="962025"/>
            </a:xfrm>
            <a:custGeom>
              <a:avLst/>
              <a:gdLst>
                <a:gd name="T0" fmla="*/ 356 w 373"/>
                <a:gd name="T1" fmla="*/ 245 h 245"/>
                <a:gd name="T2" fmla="*/ 16 w 373"/>
                <a:gd name="T3" fmla="*/ 245 h 245"/>
                <a:gd name="T4" fmla="*/ 0 w 373"/>
                <a:gd name="T5" fmla="*/ 228 h 245"/>
                <a:gd name="T6" fmla="*/ 0 w 373"/>
                <a:gd name="T7" fmla="*/ 16 h 245"/>
                <a:gd name="T8" fmla="*/ 16 w 373"/>
                <a:gd name="T9" fmla="*/ 0 h 245"/>
                <a:gd name="T10" fmla="*/ 356 w 373"/>
                <a:gd name="T11" fmla="*/ 0 h 245"/>
                <a:gd name="T12" fmla="*/ 373 w 373"/>
                <a:gd name="T13" fmla="*/ 16 h 245"/>
                <a:gd name="T14" fmla="*/ 373 w 373"/>
                <a:gd name="T15" fmla="*/ 228 h 245"/>
                <a:gd name="T16" fmla="*/ 356 w 373"/>
                <a:gd name="T17" fmla="*/ 245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3" h="245">
                  <a:moveTo>
                    <a:pt x="356" y="245"/>
                  </a:moveTo>
                  <a:cubicBezTo>
                    <a:pt x="16" y="245"/>
                    <a:pt x="16" y="245"/>
                    <a:pt x="16" y="245"/>
                  </a:cubicBezTo>
                  <a:cubicBezTo>
                    <a:pt x="7" y="245"/>
                    <a:pt x="0" y="237"/>
                    <a:pt x="0" y="228"/>
                  </a:cubicBezTo>
                  <a:cubicBezTo>
                    <a:pt x="0" y="16"/>
                    <a:pt x="0" y="16"/>
                    <a:pt x="0" y="16"/>
                  </a:cubicBezTo>
                  <a:cubicBezTo>
                    <a:pt x="0" y="7"/>
                    <a:pt x="7" y="0"/>
                    <a:pt x="16" y="0"/>
                  </a:cubicBezTo>
                  <a:cubicBezTo>
                    <a:pt x="356" y="0"/>
                    <a:pt x="356" y="0"/>
                    <a:pt x="356" y="0"/>
                  </a:cubicBezTo>
                  <a:cubicBezTo>
                    <a:pt x="366" y="0"/>
                    <a:pt x="373" y="7"/>
                    <a:pt x="373" y="16"/>
                  </a:cubicBezTo>
                  <a:cubicBezTo>
                    <a:pt x="373" y="228"/>
                    <a:pt x="373" y="228"/>
                    <a:pt x="373" y="228"/>
                  </a:cubicBezTo>
                  <a:cubicBezTo>
                    <a:pt x="373" y="237"/>
                    <a:pt x="366" y="245"/>
                    <a:pt x="356" y="245"/>
                  </a:cubicBezTo>
                  <a:close/>
                </a:path>
              </a:pathLst>
            </a:custGeom>
            <a:solidFill>
              <a:srgbClr val="2D61BB"/>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0" name="íśḻiḑè"/>
            <p:cNvSpPr/>
            <p:nvPr/>
          </p:nvSpPr>
          <p:spPr bwMode="auto">
            <a:xfrm>
              <a:off x="6429376" y="2867026"/>
              <a:ext cx="476250" cy="44450"/>
            </a:xfrm>
            <a:custGeom>
              <a:avLst/>
              <a:gdLst>
                <a:gd name="T0" fmla="*/ 116 w 121"/>
                <a:gd name="T1" fmla="*/ 11 h 11"/>
                <a:gd name="T2" fmla="*/ 6 w 121"/>
                <a:gd name="T3" fmla="*/ 11 h 11"/>
                <a:gd name="T4" fmla="*/ 0 w 121"/>
                <a:gd name="T5" fmla="*/ 6 h 11"/>
                <a:gd name="T6" fmla="*/ 6 w 121"/>
                <a:gd name="T7" fmla="*/ 0 h 11"/>
                <a:gd name="T8" fmla="*/ 116 w 121"/>
                <a:gd name="T9" fmla="*/ 0 h 11"/>
                <a:gd name="T10" fmla="*/ 121 w 121"/>
                <a:gd name="T11" fmla="*/ 6 h 11"/>
                <a:gd name="T12" fmla="*/ 116 w 121"/>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120" h="11">
                  <a:moveTo>
                    <a:pt x="116" y="11"/>
                  </a:moveTo>
                  <a:cubicBezTo>
                    <a:pt x="6" y="11"/>
                    <a:pt x="6" y="11"/>
                    <a:pt x="6" y="11"/>
                  </a:cubicBezTo>
                  <a:cubicBezTo>
                    <a:pt x="3" y="11"/>
                    <a:pt x="0" y="8"/>
                    <a:pt x="0" y="6"/>
                  </a:cubicBezTo>
                  <a:cubicBezTo>
                    <a:pt x="0" y="3"/>
                    <a:pt x="3" y="0"/>
                    <a:pt x="6" y="0"/>
                  </a:cubicBezTo>
                  <a:cubicBezTo>
                    <a:pt x="116" y="0"/>
                    <a:pt x="116" y="0"/>
                    <a:pt x="116" y="0"/>
                  </a:cubicBezTo>
                  <a:cubicBezTo>
                    <a:pt x="119" y="0"/>
                    <a:pt x="121" y="3"/>
                    <a:pt x="121" y="6"/>
                  </a:cubicBezTo>
                  <a:cubicBezTo>
                    <a:pt x="121" y="8"/>
                    <a:pt x="119" y="11"/>
                    <a:pt x="116" y="11"/>
                  </a:cubicBezTo>
                  <a:close/>
                </a:path>
              </a:pathLst>
            </a:custGeom>
            <a:solidFill>
              <a:srgbClr val="FFDE5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1" name="íŝ1íḋê"/>
            <p:cNvSpPr/>
            <p:nvPr/>
          </p:nvSpPr>
          <p:spPr bwMode="auto">
            <a:xfrm>
              <a:off x="6429376" y="3008313"/>
              <a:ext cx="1028700" cy="39688"/>
            </a:xfrm>
            <a:custGeom>
              <a:avLst/>
              <a:gdLst>
                <a:gd name="T0" fmla="*/ 257 w 262"/>
                <a:gd name="T1" fmla="*/ 10 h 10"/>
                <a:gd name="T2" fmla="*/ 6 w 262"/>
                <a:gd name="T3" fmla="*/ 10 h 10"/>
                <a:gd name="T4" fmla="*/ 0 w 262"/>
                <a:gd name="T5" fmla="*/ 5 h 10"/>
                <a:gd name="T6" fmla="*/ 6 w 262"/>
                <a:gd name="T7" fmla="*/ 0 h 10"/>
                <a:gd name="T8" fmla="*/ 257 w 262"/>
                <a:gd name="T9" fmla="*/ 0 h 10"/>
                <a:gd name="T10" fmla="*/ 262 w 262"/>
                <a:gd name="T11" fmla="*/ 5 h 10"/>
                <a:gd name="T12" fmla="*/ 257 w 262"/>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262" h="10">
                  <a:moveTo>
                    <a:pt x="257" y="10"/>
                  </a:moveTo>
                  <a:cubicBezTo>
                    <a:pt x="6" y="10"/>
                    <a:pt x="6" y="10"/>
                    <a:pt x="6" y="10"/>
                  </a:cubicBezTo>
                  <a:cubicBezTo>
                    <a:pt x="3" y="10"/>
                    <a:pt x="0" y="8"/>
                    <a:pt x="0" y="5"/>
                  </a:cubicBezTo>
                  <a:cubicBezTo>
                    <a:pt x="0" y="2"/>
                    <a:pt x="3" y="0"/>
                    <a:pt x="6" y="0"/>
                  </a:cubicBezTo>
                  <a:cubicBezTo>
                    <a:pt x="257" y="0"/>
                    <a:pt x="257" y="0"/>
                    <a:pt x="257" y="0"/>
                  </a:cubicBezTo>
                  <a:cubicBezTo>
                    <a:pt x="260" y="0"/>
                    <a:pt x="262" y="2"/>
                    <a:pt x="262" y="5"/>
                  </a:cubicBezTo>
                  <a:cubicBezTo>
                    <a:pt x="262" y="8"/>
                    <a:pt x="260" y="10"/>
                    <a:pt x="257"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2" name="îṥļîḓê"/>
            <p:cNvSpPr/>
            <p:nvPr/>
          </p:nvSpPr>
          <p:spPr bwMode="auto">
            <a:xfrm>
              <a:off x="6429376" y="3170238"/>
              <a:ext cx="1028700" cy="42863"/>
            </a:xfrm>
            <a:custGeom>
              <a:avLst/>
              <a:gdLst>
                <a:gd name="T0" fmla="*/ 257 w 262"/>
                <a:gd name="T1" fmla="*/ 11 h 11"/>
                <a:gd name="T2" fmla="*/ 6 w 262"/>
                <a:gd name="T3" fmla="*/ 11 h 11"/>
                <a:gd name="T4" fmla="*/ 0 w 262"/>
                <a:gd name="T5" fmla="*/ 5 h 11"/>
                <a:gd name="T6" fmla="*/ 6 w 262"/>
                <a:gd name="T7" fmla="*/ 0 h 11"/>
                <a:gd name="T8" fmla="*/ 257 w 262"/>
                <a:gd name="T9" fmla="*/ 0 h 11"/>
                <a:gd name="T10" fmla="*/ 262 w 262"/>
                <a:gd name="T11" fmla="*/ 5 h 11"/>
                <a:gd name="T12" fmla="*/ 257 w 262"/>
                <a:gd name="T13" fmla="*/ 11 h 11"/>
              </a:gdLst>
              <a:ahLst/>
              <a:cxnLst>
                <a:cxn ang="0">
                  <a:pos x="T0" y="T1"/>
                </a:cxn>
                <a:cxn ang="0">
                  <a:pos x="T2" y="T3"/>
                </a:cxn>
                <a:cxn ang="0">
                  <a:pos x="T4" y="T5"/>
                </a:cxn>
                <a:cxn ang="0">
                  <a:pos x="T6" y="T7"/>
                </a:cxn>
                <a:cxn ang="0">
                  <a:pos x="T8" y="T9"/>
                </a:cxn>
                <a:cxn ang="0">
                  <a:pos x="T10" y="T11"/>
                </a:cxn>
                <a:cxn ang="0">
                  <a:pos x="T12" y="T13"/>
                </a:cxn>
              </a:cxnLst>
              <a:rect l="0" t="0" r="r" b="b"/>
              <a:pathLst>
                <a:path w="262" h="11">
                  <a:moveTo>
                    <a:pt x="257" y="11"/>
                  </a:moveTo>
                  <a:cubicBezTo>
                    <a:pt x="6" y="11"/>
                    <a:pt x="6" y="11"/>
                    <a:pt x="6" y="11"/>
                  </a:cubicBezTo>
                  <a:cubicBezTo>
                    <a:pt x="3" y="11"/>
                    <a:pt x="0" y="8"/>
                    <a:pt x="0" y="5"/>
                  </a:cubicBezTo>
                  <a:cubicBezTo>
                    <a:pt x="0" y="3"/>
                    <a:pt x="3" y="0"/>
                    <a:pt x="6" y="0"/>
                  </a:cubicBezTo>
                  <a:cubicBezTo>
                    <a:pt x="257" y="0"/>
                    <a:pt x="257" y="0"/>
                    <a:pt x="257" y="0"/>
                  </a:cubicBezTo>
                  <a:cubicBezTo>
                    <a:pt x="260" y="0"/>
                    <a:pt x="262" y="3"/>
                    <a:pt x="262" y="5"/>
                  </a:cubicBezTo>
                  <a:cubicBezTo>
                    <a:pt x="262" y="8"/>
                    <a:pt x="260" y="11"/>
                    <a:pt x="257" y="11"/>
                  </a:cubicBezTo>
                  <a:close/>
                </a:path>
              </a:pathLst>
            </a:custGeom>
            <a:solidFill>
              <a:srgbClr val="FFDE56"/>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3" name="ïṥlíďê"/>
            <p:cNvSpPr/>
            <p:nvPr/>
          </p:nvSpPr>
          <p:spPr bwMode="auto">
            <a:xfrm>
              <a:off x="6429376" y="3335338"/>
              <a:ext cx="298450" cy="38100"/>
            </a:xfrm>
            <a:custGeom>
              <a:avLst/>
              <a:gdLst>
                <a:gd name="T0" fmla="*/ 71 w 76"/>
                <a:gd name="T1" fmla="*/ 10 h 10"/>
                <a:gd name="T2" fmla="*/ 6 w 76"/>
                <a:gd name="T3" fmla="*/ 10 h 10"/>
                <a:gd name="T4" fmla="*/ 0 w 76"/>
                <a:gd name="T5" fmla="*/ 5 h 10"/>
                <a:gd name="T6" fmla="*/ 6 w 76"/>
                <a:gd name="T7" fmla="*/ 0 h 10"/>
                <a:gd name="T8" fmla="*/ 71 w 76"/>
                <a:gd name="T9" fmla="*/ 0 h 10"/>
                <a:gd name="T10" fmla="*/ 76 w 76"/>
                <a:gd name="T11" fmla="*/ 5 h 10"/>
                <a:gd name="T12" fmla="*/ 71 w 7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76" h="10">
                  <a:moveTo>
                    <a:pt x="71" y="10"/>
                  </a:moveTo>
                  <a:cubicBezTo>
                    <a:pt x="6" y="10"/>
                    <a:pt x="6" y="10"/>
                    <a:pt x="6" y="10"/>
                  </a:cubicBezTo>
                  <a:cubicBezTo>
                    <a:pt x="3" y="10"/>
                    <a:pt x="0" y="8"/>
                    <a:pt x="0" y="5"/>
                  </a:cubicBezTo>
                  <a:cubicBezTo>
                    <a:pt x="0" y="2"/>
                    <a:pt x="3" y="0"/>
                    <a:pt x="6" y="0"/>
                  </a:cubicBezTo>
                  <a:cubicBezTo>
                    <a:pt x="71" y="0"/>
                    <a:pt x="71" y="0"/>
                    <a:pt x="71" y="0"/>
                  </a:cubicBezTo>
                  <a:cubicBezTo>
                    <a:pt x="74" y="0"/>
                    <a:pt x="76" y="2"/>
                    <a:pt x="76" y="5"/>
                  </a:cubicBezTo>
                  <a:cubicBezTo>
                    <a:pt x="76" y="8"/>
                    <a:pt x="74" y="10"/>
                    <a:pt x="71"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4" name="iṣ1iďè"/>
            <p:cNvSpPr/>
            <p:nvPr/>
          </p:nvSpPr>
          <p:spPr bwMode="auto">
            <a:xfrm>
              <a:off x="6802438" y="3335338"/>
              <a:ext cx="298450" cy="38100"/>
            </a:xfrm>
            <a:custGeom>
              <a:avLst/>
              <a:gdLst>
                <a:gd name="T0" fmla="*/ 71 w 76"/>
                <a:gd name="T1" fmla="*/ 10 h 10"/>
                <a:gd name="T2" fmla="*/ 6 w 76"/>
                <a:gd name="T3" fmla="*/ 10 h 10"/>
                <a:gd name="T4" fmla="*/ 0 w 76"/>
                <a:gd name="T5" fmla="*/ 5 h 10"/>
                <a:gd name="T6" fmla="*/ 6 w 76"/>
                <a:gd name="T7" fmla="*/ 0 h 10"/>
                <a:gd name="T8" fmla="*/ 71 w 76"/>
                <a:gd name="T9" fmla="*/ 0 h 10"/>
                <a:gd name="T10" fmla="*/ 76 w 76"/>
                <a:gd name="T11" fmla="*/ 5 h 10"/>
                <a:gd name="T12" fmla="*/ 71 w 76"/>
                <a:gd name="T13" fmla="*/ 10 h 10"/>
              </a:gdLst>
              <a:ahLst/>
              <a:cxnLst>
                <a:cxn ang="0">
                  <a:pos x="T0" y="T1"/>
                </a:cxn>
                <a:cxn ang="0">
                  <a:pos x="T2" y="T3"/>
                </a:cxn>
                <a:cxn ang="0">
                  <a:pos x="T4" y="T5"/>
                </a:cxn>
                <a:cxn ang="0">
                  <a:pos x="T6" y="T7"/>
                </a:cxn>
                <a:cxn ang="0">
                  <a:pos x="T8" y="T9"/>
                </a:cxn>
                <a:cxn ang="0">
                  <a:pos x="T10" y="T11"/>
                </a:cxn>
                <a:cxn ang="0">
                  <a:pos x="T12" y="T13"/>
                </a:cxn>
              </a:cxnLst>
              <a:rect l="0" t="0" r="r" b="b"/>
              <a:pathLst>
                <a:path w="76" h="10">
                  <a:moveTo>
                    <a:pt x="71" y="10"/>
                  </a:moveTo>
                  <a:cubicBezTo>
                    <a:pt x="6" y="10"/>
                    <a:pt x="6" y="10"/>
                    <a:pt x="6" y="10"/>
                  </a:cubicBezTo>
                  <a:cubicBezTo>
                    <a:pt x="3" y="10"/>
                    <a:pt x="0" y="8"/>
                    <a:pt x="0" y="5"/>
                  </a:cubicBezTo>
                  <a:cubicBezTo>
                    <a:pt x="0" y="2"/>
                    <a:pt x="3" y="0"/>
                    <a:pt x="6" y="0"/>
                  </a:cubicBezTo>
                  <a:cubicBezTo>
                    <a:pt x="71" y="0"/>
                    <a:pt x="71" y="0"/>
                    <a:pt x="71" y="0"/>
                  </a:cubicBezTo>
                  <a:cubicBezTo>
                    <a:pt x="74" y="0"/>
                    <a:pt x="76" y="2"/>
                    <a:pt x="76" y="5"/>
                  </a:cubicBezTo>
                  <a:cubicBezTo>
                    <a:pt x="76" y="8"/>
                    <a:pt x="74" y="10"/>
                    <a:pt x="71" y="1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5" name="ï$1ïḑè"/>
            <p:cNvSpPr/>
            <p:nvPr/>
          </p:nvSpPr>
          <p:spPr bwMode="auto">
            <a:xfrm>
              <a:off x="6861176" y="4900613"/>
              <a:ext cx="1382713" cy="749300"/>
            </a:xfrm>
            <a:custGeom>
              <a:avLst/>
              <a:gdLst>
                <a:gd name="T0" fmla="*/ 337 w 352"/>
                <a:gd name="T1" fmla="*/ 191 h 191"/>
                <a:gd name="T2" fmla="*/ 15 w 352"/>
                <a:gd name="T3" fmla="*/ 191 h 191"/>
                <a:gd name="T4" fmla="*/ 0 w 352"/>
                <a:gd name="T5" fmla="*/ 176 h 191"/>
                <a:gd name="T6" fmla="*/ 0 w 352"/>
                <a:gd name="T7" fmla="*/ 16 h 191"/>
                <a:gd name="T8" fmla="*/ 15 w 352"/>
                <a:gd name="T9" fmla="*/ 0 h 191"/>
                <a:gd name="T10" fmla="*/ 337 w 352"/>
                <a:gd name="T11" fmla="*/ 0 h 191"/>
                <a:gd name="T12" fmla="*/ 352 w 352"/>
                <a:gd name="T13" fmla="*/ 16 h 191"/>
                <a:gd name="T14" fmla="*/ 352 w 352"/>
                <a:gd name="T15" fmla="*/ 176 h 191"/>
                <a:gd name="T16" fmla="*/ 337 w 352"/>
                <a:gd name="T17"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2" h="191">
                  <a:moveTo>
                    <a:pt x="337" y="191"/>
                  </a:moveTo>
                  <a:cubicBezTo>
                    <a:pt x="15" y="191"/>
                    <a:pt x="15" y="191"/>
                    <a:pt x="15" y="191"/>
                  </a:cubicBezTo>
                  <a:cubicBezTo>
                    <a:pt x="7" y="191"/>
                    <a:pt x="0" y="184"/>
                    <a:pt x="0" y="176"/>
                  </a:cubicBezTo>
                  <a:cubicBezTo>
                    <a:pt x="0" y="16"/>
                    <a:pt x="0" y="16"/>
                    <a:pt x="0" y="16"/>
                  </a:cubicBezTo>
                  <a:cubicBezTo>
                    <a:pt x="0" y="7"/>
                    <a:pt x="7" y="0"/>
                    <a:pt x="15" y="0"/>
                  </a:cubicBezTo>
                  <a:cubicBezTo>
                    <a:pt x="337" y="0"/>
                    <a:pt x="337" y="0"/>
                    <a:pt x="337" y="0"/>
                  </a:cubicBezTo>
                  <a:cubicBezTo>
                    <a:pt x="345" y="0"/>
                    <a:pt x="352" y="7"/>
                    <a:pt x="352" y="16"/>
                  </a:cubicBezTo>
                  <a:cubicBezTo>
                    <a:pt x="352" y="176"/>
                    <a:pt x="352" y="176"/>
                    <a:pt x="352" y="176"/>
                  </a:cubicBezTo>
                  <a:cubicBezTo>
                    <a:pt x="352" y="184"/>
                    <a:pt x="345" y="191"/>
                    <a:pt x="337" y="191"/>
                  </a:cubicBez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6" name="îṩ1iďê"/>
            <p:cNvSpPr/>
            <p:nvPr/>
          </p:nvSpPr>
          <p:spPr bwMode="auto">
            <a:xfrm>
              <a:off x="7596188" y="4449763"/>
              <a:ext cx="534988" cy="458788"/>
            </a:xfrm>
            <a:custGeom>
              <a:avLst/>
              <a:gdLst>
                <a:gd name="T0" fmla="*/ 16 w 136"/>
                <a:gd name="T1" fmla="*/ 0 h 117"/>
                <a:gd name="T2" fmla="*/ 120 w 136"/>
                <a:gd name="T3" fmla="*/ 0 h 117"/>
                <a:gd name="T4" fmla="*/ 136 w 136"/>
                <a:gd name="T5" fmla="*/ 16 h 117"/>
                <a:gd name="T6" fmla="*/ 136 w 136"/>
                <a:gd name="T7" fmla="*/ 101 h 117"/>
                <a:gd name="T8" fmla="*/ 120 w 136"/>
                <a:gd name="T9" fmla="*/ 117 h 117"/>
                <a:gd name="T10" fmla="*/ 16 w 136"/>
                <a:gd name="T11" fmla="*/ 117 h 117"/>
                <a:gd name="T12" fmla="*/ 0 w 136"/>
                <a:gd name="T13" fmla="*/ 101 h 117"/>
                <a:gd name="T14" fmla="*/ 0 w 136"/>
                <a:gd name="T15" fmla="*/ 16 h 117"/>
                <a:gd name="T16" fmla="*/ 16 w 136"/>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6" h="117">
                  <a:moveTo>
                    <a:pt x="16" y="0"/>
                  </a:moveTo>
                  <a:cubicBezTo>
                    <a:pt x="120" y="0"/>
                    <a:pt x="120" y="0"/>
                    <a:pt x="120" y="0"/>
                  </a:cubicBezTo>
                  <a:cubicBezTo>
                    <a:pt x="129" y="0"/>
                    <a:pt x="136" y="7"/>
                    <a:pt x="136" y="16"/>
                  </a:cubicBezTo>
                  <a:cubicBezTo>
                    <a:pt x="136" y="101"/>
                    <a:pt x="136" y="101"/>
                    <a:pt x="136" y="101"/>
                  </a:cubicBezTo>
                  <a:cubicBezTo>
                    <a:pt x="136" y="110"/>
                    <a:pt x="129" y="117"/>
                    <a:pt x="120" y="117"/>
                  </a:cubicBezTo>
                  <a:cubicBezTo>
                    <a:pt x="16" y="117"/>
                    <a:pt x="16" y="117"/>
                    <a:pt x="16" y="117"/>
                  </a:cubicBezTo>
                  <a:cubicBezTo>
                    <a:pt x="7" y="117"/>
                    <a:pt x="0" y="110"/>
                    <a:pt x="0" y="101"/>
                  </a:cubicBezTo>
                  <a:cubicBezTo>
                    <a:pt x="0" y="16"/>
                    <a:pt x="0" y="16"/>
                    <a:pt x="0" y="16"/>
                  </a:cubicBezTo>
                  <a:cubicBezTo>
                    <a:pt x="0" y="7"/>
                    <a:pt x="7"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37" name="ïŝḷïḋê"/>
            <p:cNvSpPr/>
            <p:nvPr/>
          </p:nvSpPr>
          <p:spPr bwMode="auto">
            <a:xfrm>
              <a:off x="7753351" y="4583113"/>
              <a:ext cx="168275" cy="168275"/>
            </a:xfrm>
            <a:custGeom>
              <a:avLst/>
              <a:gdLst>
                <a:gd name="T0" fmla="*/ 36 w 43"/>
                <a:gd name="T1" fmla="*/ 8 h 43"/>
                <a:gd name="T2" fmla="*/ 35 w 43"/>
                <a:gd name="T3" fmla="*/ 36 h 43"/>
                <a:gd name="T4" fmla="*/ 7 w 43"/>
                <a:gd name="T5" fmla="*/ 35 h 43"/>
                <a:gd name="T6" fmla="*/ 8 w 43"/>
                <a:gd name="T7" fmla="*/ 7 h 43"/>
                <a:gd name="T8" fmla="*/ 36 w 43"/>
                <a:gd name="T9" fmla="*/ 8 h 43"/>
              </a:gdLst>
              <a:ahLst/>
              <a:cxnLst>
                <a:cxn ang="0">
                  <a:pos x="T0" y="T1"/>
                </a:cxn>
                <a:cxn ang="0">
                  <a:pos x="T2" y="T3"/>
                </a:cxn>
                <a:cxn ang="0">
                  <a:pos x="T4" y="T5"/>
                </a:cxn>
                <a:cxn ang="0">
                  <a:pos x="T6" y="T7"/>
                </a:cxn>
                <a:cxn ang="0">
                  <a:pos x="T8" y="T9"/>
                </a:cxn>
              </a:cxnLst>
              <a:rect l="0" t="0" r="r" b="b"/>
              <a:pathLst>
                <a:path w="43" h="43">
                  <a:moveTo>
                    <a:pt x="36" y="8"/>
                  </a:moveTo>
                  <a:cubicBezTo>
                    <a:pt x="43" y="16"/>
                    <a:pt x="43" y="29"/>
                    <a:pt x="35" y="36"/>
                  </a:cubicBezTo>
                  <a:cubicBezTo>
                    <a:pt x="27" y="43"/>
                    <a:pt x="15" y="43"/>
                    <a:pt x="7" y="35"/>
                  </a:cubicBezTo>
                  <a:cubicBezTo>
                    <a:pt x="0" y="27"/>
                    <a:pt x="1" y="15"/>
                    <a:pt x="8" y="7"/>
                  </a:cubicBezTo>
                  <a:cubicBezTo>
                    <a:pt x="16" y="0"/>
                    <a:pt x="29" y="0"/>
                    <a:pt x="36" y="8"/>
                  </a:cubicBezTo>
                  <a:close/>
                </a:path>
              </a:pathLst>
            </a:custGeom>
            <a:noFill/>
            <a:ln w="26988" cap="rnd">
              <a:solidFill>
                <a:srgbClr val="008AFE"/>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138" name="ï$ľiďè"/>
            <p:cNvSpPr/>
            <p:nvPr/>
          </p:nvSpPr>
          <p:spPr bwMode="auto">
            <a:xfrm>
              <a:off x="7910513" y="4692651"/>
              <a:ext cx="93663" cy="39688"/>
            </a:xfrm>
            <a:prstGeom prst="line">
              <a:avLst/>
            </a:prstGeom>
            <a:noFill/>
            <a:ln w="26988" cap="rnd">
              <a:solidFill>
                <a:srgbClr val="008AFE"/>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139" name="îşlidê"/>
            <p:cNvSpPr/>
            <p:nvPr/>
          </p:nvSpPr>
          <p:spPr bwMode="auto">
            <a:xfrm>
              <a:off x="7145338" y="5135563"/>
              <a:ext cx="823913" cy="31750"/>
            </a:xfrm>
            <a:custGeom>
              <a:avLst/>
              <a:gdLst>
                <a:gd name="T0" fmla="*/ 206 w 210"/>
                <a:gd name="T1" fmla="*/ 8 h 8"/>
                <a:gd name="T2" fmla="*/ 4 w 210"/>
                <a:gd name="T3" fmla="*/ 8 h 8"/>
                <a:gd name="T4" fmla="*/ 0 w 210"/>
                <a:gd name="T5" fmla="*/ 4 h 8"/>
                <a:gd name="T6" fmla="*/ 4 w 210"/>
                <a:gd name="T7" fmla="*/ 0 h 8"/>
                <a:gd name="T8" fmla="*/ 206 w 210"/>
                <a:gd name="T9" fmla="*/ 0 h 8"/>
                <a:gd name="T10" fmla="*/ 210 w 210"/>
                <a:gd name="T11" fmla="*/ 4 h 8"/>
                <a:gd name="T12" fmla="*/ 206 w 21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10" h="8">
                  <a:moveTo>
                    <a:pt x="206" y="8"/>
                  </a:moveTo>
                  <a:cubicBezTo>
                    <a:pt x="4" y="8"/>
                    <a:pt x="4" y="8"/>
                    <a:pt x="4" y="8"/>
                  </a:cubicBezTo>
                  <a:cubicBezTo>
                    <a:pt x="1" y="8"/>
                    <a:pt x="0" y="6"/>
                    <a:pt x="0" y="4"/>
                  </a:cubicBezTo>
                  <a:cubicBezTo>
                    <a:pt x="0" y="2"/>
                    <a:pt x="1" y="0"/>
                    <a:pt x="4" y="0"/>
                  </a:cubicBezTo>
                  <a:cubicBezTo>
                    <a:pt x="206" y="0"/>
                    <a:pt x="206" y="0"/>
                    <a:pt x="206" y="0"/>
                  </a:cubicBezTo>
                  <a:cubicBezTo>
                    <a:pt x="208" y="0"/>
                    <a:pt x="210" y="2"/>
                    <a:pt x="210" y="4"/>
                  </a:cubicBezTo>
                  <a:cubicBezTo>
                    <a:pt x="210" y="6"/>
                    <a:pt x="208" y="8"/>
                    <a:pt x="206"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0" name="íśḷïḑê"/>
            <p:cNvSpPr/>
            <p:nvPr/>
          </p:nvSpPr>
          <p:spPr bwMode="auto">
            <a:xfrm>
              <a:off x="7145338" y="5276851"/>
              <a:ext cx="823913" cy="31750"/>
            </a:xfrm>
            <a:custGeom>
              <a:avLst/>
              <a:gdLst>
                <a:gd name="T0" fmla="*/ 206 w 210"/>
                <a:gd name="T1" fmla="*/ 8 h 8"/>
                <a:gd name="T2" fmla="*/ 4 w 210"/>
                <a:gd name="T3" fmla="*/ 8 h 8"/>
                <a:gd name="T4" fmla="*/ 0 w 210"/>
                <a:gd name="T5" fmla="*/ 4 h 8"/>
                <a:gd name="T6" fmla="*/ 4 w 210"/>
                <a:gd name="T7" fmla="*/ 0 h 8"/>
                <a:gd name="T8" fmla="*/ 206 w 210"/>
                <a:gd name="T9" fmla="*/ 0 h 8"/>
                <a:gd name="T10" fmla="*/ 210 w 210"/>
                <a:gd name="T11" fmla="*/ 4 h 8"/>
                <a:gd name="T12" fmla="*/ 206 w 210"/>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10" h="8">
                  <a:moveTo>
                    <a:pt x="206" y="8"/>
                  </a:moveTo>
                  <a:cubicBezTo>
                    <a:pt x="4" y="8"/>
                    <a:pt x="4" y="8"/>
                    <a:pt x="4" y="8"/>
                  </a:cubicBezTo>
                  <a:cubicBezTo>
                    <a:pt x="1" y="8"/>
                    <a:pt x="0" y="7"/>
                    <a:pt x="0" y="4"/>
                  </a:cubicBezTo>
                  <a:cubicBezTo>
                    <a:pt x="0" y="2"/>
                    <a:pt x="1" y="0"/>
                    <a:pt x="4" y="0"/>
                  </a:cubicBezTo>
                  <a:cubicBezTo>
                    <a:pt x="206" y="0"/>
                    <a:pt x="206" y="0"/>
                    <a:pt x="206" y="0"/>
                  </a:cubicBezTo>
                  <a:cubicBezTo>
                    <a:pt x="208" y="0"/>
                    <a:pt x="210" y="2"/>
                    <a:pt x="210" y="4"/>
                  </a:cubicBezTo>
                  <a:cubicBezTo>
                    <a:pt x="210" y="7"/>
                    <a:pt x="208" y="8"/>
                    <a:pt x="206"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1" name="ïṣḻiďè"/>
            <p:cNvSpPr/>
            <p:nvPr/>
          </p:nvSpPr>
          <p:spPr bwMode="auto">
            <a:xfrm>
              <a:off x="7145338" y="5422901"/>
              <a:ext cx="227013" cy="30163"/>
            </a:xfrm>
            <a:custGeom>
              <a:avLst/>
              <a:gdLst>
                <a:gd name="T0" fmla="*/ 54 w 58"/>
                <a:gd name="T1" fmla="*/ 8 h 8"/>
                <a:gd name="T2" fmla="*/ 4 w 58"/>
                <a:gd name="T3" fmla="*/ 8 h 8"/>
                <a:gd name="T4" fmla="*/ 0 w 58"/>
                <a:gd name="T5" fmla="*/ 4 h 8"/>
                <a:gd name="T6" fmla="*/ 4 w 58"/>
                <a:gd name="T7" fmla="*/ 0 h 8"/>
                <a:gd name="T8" fmla="*/ 54 w 58"/>
                <a:gd name="T9" fmla="*/ 0 h 8"/>
                <a:gd name="T10" fmla="*/ 58 w 58"/>
                <a:gd name="T11" fmla="*/ 4 h 8"/>
                <a:gd name="T12" fmla="*/ 54 w 58"/>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57" h="8">
                  <a:moveTo>
                    <a:pt x="54" y="8"/>
                  </a:moveTo>
                  <a:cubicBezTo>
                    <a:pt x="4" y="8"/>
                    <a:pt x="4" y="8"/>
                    <a:pt x="4" y="8"/>
                  </a:cubicBezTo>
                  <a:cubicBezTo>
                    <a:pt x="1" y="8"/>
                    <a:pt x="0" y="6"/>
                    <a:pt x="0" y="4"/>
                  </a:cubicBezTo>
                  <a:cubicBezTo>
                    <a:pt x="0" y="1"/>
                    <a:pt x="1" y="0"/>
                    <a:pt x="4" y="0"/>
                  </a:cubicBezTo>
                  <a:cubicBezTo>
                    <a:pt x="54" y="0"/>
                    <a:pt x="54" y="0"/>
                    <a:pt x="54" y="0"/>
                  </a:cubicBezTo>
                  <a:cubicBezTo>
                    <a:pt x="57" y="0"/>
                    <a:pt x="58" y="1"/>
                    <a:pt x="58" y="4"/>
                  </a:cubicBezTo>
                  <a:cubicBezTo>
                    <a:pt x="58" y="6"/>
                    <a:pt x="57" y="8"/>
                    <a:pt x="54"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2" name="ïṥļíḍe"/>
            <p:cNvSpPr/>
            <p:nvPr/>
          </p:nvSpPr>
          <p:spPr bwMode="auto">
            <a:xfrm>
              <a:off x="7431088" y="5422901"/>
              <a:ext cx="231775" cy="30163"/>
            </a:xfrm>
            <a:custGeom>
              <a:avLst/>
              <a:gdLst>
                <a:gd name="T0" fmla="*/ 55 w 59"/>
                <a:gd name="T1" fmla="*/ 8 h 8"/>
                <a:gd name="T2" fmla="*/ 4 w 59"/>
                <a:gd name="T3" fmla="*/ 8 h 8"/>
                <a:gd name="T4" fmla="*/ 0 w 59"/>
                <a:gd name="T5" fmla="*/ 4 h 8"/>
                <a:gd name="T6" fmla="*/ 4 w 59"/>
                <a:gd name="T7" fmla="*/ 0 h 8"/>
                <a:gd name="T8" fmla="*/ 55 w 59"/>
                <a:gd name="T9" fmla="*/ 0 h 8"/>
                <a:gd name="T10" fmla="*/ 59 w 59"/>
                <a:gd name="T11" fmla="*/ 4 h 8"/>
                <a:gd name="T12" fmla="*/ 55 w 59"/>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59" h="8">
                  <a:moveTo>
                    <a:pt x="55" y="8"/>
                  </a:moveTo>
                  <a:cubicBezTo>
                    <a:pt x="4" y="8"/>
                    <a:pt x="4" y="8"/>
                    <a:pt x="4" y="8"/>
                  </a:cubicBezTo>
                  <a:cubicBezTo>
                    <a:pt x="2" y="8"/>
                    <a:pt x="0" y="6"/>
                    <a:pt x="0" y="4"/>
                  </a:cubicBezTo>
                  <a:cubicBezTo>
                    <a:pt x="0" y="1"/>
                    <a:pt x="2" y="0"/>
                    <a:pt x="4" y="0"/>
                  </a:cubicBezTo>
                  <a:cubicBezTo>
                    <a:pt x="55" y="0"/>
                    <a:pt x="55" y="0"/>
                    <a:pt x="55" y="0"/>
                  </a:cubicBezTo>
                  <a:cubicBezTo>
                    <a:pt x="57" y="0"/>
                    <a:pt x="59" y="1"/>
                    <a:pt x="59" y="4"/>
                  </a:cubicBezTo>
                  <a:cubicBezTo>
                    <a:pt x="59" y="6"/>
                    <a:pt x="57" y="8"/>
                    <a:pt x="55"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3" name="iṡľiḋé"/>
            <p:cNvSpPr/>
            <p:nvPr/>
          </p:nvSpPr>
          <p:spPr bwMode="auto">
            <a:xfrm>
              <a:off x="2992438" y="5654676"/>
              <a:ext cx="6167438" cy="0"/>
            </a:xfrm>
            <a:prstGeom prst="line">
              <a:avLst/>
            </a:prstGeom>
            <a:noFill/>
            <a:ln w="26988" cap="rnd">
              <a:solidFill>
                <a:srgbClr val="008AFE"/>
              </a:solidFill>
              <a:prstDash val="solid"/>
              <a:round/>
            </a:ln>
            <a:extLst>
              <a:ext uri="{909E8E84-426E-40DD-AFC4-6F175D3DCCD1}">
                <a14:hiddenFill xmlns:a14="http://schemas.microsoft.com/office/drawing/2010/main">
                  <a:noFill/>
                </a14:hiddenFill>
              </a:ext>
            </a:extLst>
          </p:spPr>
          <p:txBody>
            <a:bodyPr anchor="ctr"/>
            <a:lstStyle/>
            <a:p>
              <a:pPr algn="ctr"/>
            </a:p>
          </p:txBody>
        </p:sp>
        <p:sp>
          <p:nvSpPr>
            <p:cNvPr id="144" name="ïṣlîḍé"/>
            <p:cNvSpPr/>
            <p:nvPr/>
          </p:nvSpPr>
          <p:spPr bwMode="auto">
            <a:xfrm>
              <a:off x="3303588" y="5092701"/>
              <a:ext cx="950913" cy="541338"/>
            </a:xfrm>
            <a:custGeom>
              <a:avLst/>
              <a:gdLst>
                <a:gd name="T0" fmla="*/ 16 w 242"/>
                <a:gd name="T1" fmla="*/ 0 h 138"/>
                <a:gd name="T2" fmla="*/ 226 w 242"/>
                <a:gd name="T3" fmla="*/ 0 h 138"/>
                <a:gd name="T4" fmla="*/ 242 w 242"/>
                <a:gd name="T5" fmla="*/ 15 h 138"/>
                <a:gd name="T6" fmla="*/ 242 w 242"/>
                <a:gd name="T7" fmla="*/ 122 h 138"/>
                <a:gd name="T8" fmla="*/ 226 w 242"/>
                <a:gd name="T9" fmla="*/ 138 h 138"/>
                <a:gd name="T10" fmla="*/ 16 w 242"/>
                <a:gd name="T11" fmla="*/ 138 h 138"/>
                <a:gd name="T12" fmla="*/ 0 w 242"/>
                <a:gd name="T13" fmla="*/ 122 h 138"/>
                <a:gd name="T14" fmla="*/ 0 w 242"/>
                <a:gd name="T15" fmla="*/ 15 h 138"/>
                <a:gd name="T16" fmla="*/ 16 w 242"/>
                <a:gd name="T17"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1" h="138">
                  <a:moveTo>
                    <a:pt x="16" y="0"/>
                  </a:moveTo>
                  <a:cubicBezTo>
                    <a:pt x="226" y="0"/>
                    <a:pt x="226" y="0"/>
                    <a:pt x="226" y="0"/>
                  </a:cubicBezTo>
                  <a:cubicBezTo>
                    <a:pt x="235" y="0"/>
                    <a:pt x="242" y="7"/>
                    <a:pt x="242" y="15"/>
                  </a:cubicBezTo>
                  <a:cubicBezTo>
                    <a:pt x="242" y="122"/>
                    <a:pt x="242" y="122"/>
                    <a:pt x="242" y="122"/>
                  </a:cubicBezTo>
                  <a:cubicBezTo>
                    <a:pt x="242" y="131"/>
                    <a:pt x="235" y="138"/>
                    <a:pt x="226" y="138"/>
                  </a:cubicBezTo>
                  <a:cubicBezTo>
                    <a:pt x="16" y="138"/>
                    <a:pt x="16" y="138"/>
                    <a:pt x="16" y="138"/>
                  </a:cubicBezTo>
                  <a:cubicBezTo>
                    <a:pt x="7" y="138"/>
                    <a:pt x="0" y="131"/>
                    <a:pt x="0" y="122"/>
                  </a:cubicBezTo>
                  <a:cubicBezTo>
                    <a:pt x="0" y="15"/>
                    <a:pt x="0" y="15"/>
                    <a:pt x="0" y="15"/>
                  </a:cubicBezTo>
                  <a:cubicBezTo>
                    <a:pt x="0" y="7"/>
                    <a:pt x="7"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5" name="ïṥľiďé"/>
            <p:cNvSpPr/>
            <p:nvPr/>
          </p:nvSpPr>
          <p:spPr bwMode="auto">
            <a:xfrm>
              <a:off x="3617913" y="5260976"/>
              <a:ext cx="346075" cy="204788"/>
            </a:xfrm>
            <a:custGeom>
              <a:avLst/>
              <a:gdLst>
                <a:gd name="T0" fmla="*/ 0 w 218"/>
                <a:gd name="T1" fmla="*/ 72 h 129"/>
                <a:gd name="T2" fmla="*/ 79 w 218"/>
                <a:gd name="T3" fmla="*/ 129 h 129"/>
                <a:gd name="T4" fmla="*/ 218 w 218"/>
                <a:gd name="T5" fmla="*/ 0 h 129"/>
              </a:gdLst>
              <a:ahLst/>
              <a:cxnLst>
                <a:cxn ang="0">
                  <a:pos x="T0" y="T1"/>
                </a:cxn>
                <a:cxn ang="0">
                  <a:pos x="T2" y="T3"/>
                </a:cxn>
                <a:cxn ang="0">
                  <a:pos x="T4" y="T5"/>
                </a:cxn>
              </a:cxnLst>
              <a:rect l="0" t="0" r="r" b="b"/>
              <a:pathLst>
                <a:path w="218" h="129">
                  <a:moveTo>
                    <a:pt x="0" y="72"/>
                  </a:moveTo>
                  <a:lnTo>
                    <a:pt x="79" y="129"/>
                  </a:lnTo>
                  <a:lnTo>
                    <a:pt x="218" y="0"/>
                  </a:lnTo>
                </a:path>
              </a:pathLst>
            </a:custGeom>
            <a:noFill/>
            <a:ln w="26988" cap="rnd">
              <a:solidFill>
                <a:srgbClr val="008AFE"/>
              </a:solidFill>
              <a:prstDash val="solid"/>
              <a:round/>
            </a:ln>
            <a:extLst>
              <a:ext uri="{909E8E84-426E-40DD-AFC4-6F175D3DCCD1}">
                <a14:hiddenFill xmlns:a14="http://schemas.microsoft.com/office/drawing/2010/main">
                  <a:solidFill>
                    <a:srgbClr val="FFFFFF"/>
                  </a:solidFill>
                </a14:hiddenFill>
              </a:ext>
            </a:extLst>
          </p:spPr>
          <p:txBody>
            <a:bodyPr anchor="ctr"/>
            <a:lstStyle/>
            <a:p>
              <a:pPr algn="ctr"/>
            </a:p>
          </p:txBody>
        </p:sp>
        <p:sp>
          <p:nvSpPr>
            <p:cNvPr id="146" name="iS1îďé"/>
            <p:cNvSpPr/>
            <p:nvPr/>
          </p:nvSpPr>
          <p:spPr bwMode="auto">
            <a:xfrm>
              <a:off x="3794126" y="4554538"/>
              <a:ext cx="463550" cy="538163"/>
            </a:xfrm>
            <a:custGeom>
              <a:avLst/>
              <a:gdLst>
                <a:gd name="T0" fmla="*/ 0 w 118"/>
                <a:gd name="T1" fmla="*/ 115 h 137"/>
                <a:gd name="T2" fmla="*/ 0 w 118"/>
                <a:gd name="T3" fmla="*/ 22 h 137"/>
                <a:gd name="T4" fmla="*/ 22 w 118"/>
                <a:gd name="T5" fmla="*/ 0 h 137"/>
                <a:gd name="T6" fmla="*/ 97 w 118"/>
                <a:gd name="T7" fmla="*/ 0 h 137"/>
                <a:gd name="T8" fmla="*/ 118 w 118"/>
                <a:gd name="T9" fmla="*/ 22 h 137"/>
                <a:gd name="T10" fmla="*/ 118 w 118"/>
                <a:gd name="T11" fmla="*/ 115 h 137"/>
                <a:gd name="T12" fmla="*/ 97 w 118"/>
                <a:gd name="T13" fmla="*/ 137 h 137"/>
                <a:gd name="T14" fmla="*/ 22 w 118"/>
                <a:gd name="T15" fmla="*/ 137 h 137"/>
                <a:gd name="T16" fmla="*/ 0 w 118"/>
                <a:gd name="T17" fmla="*/ 11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8" h="137">
                  <a:moveTo>
                    <a:pt x="0" y="115"/>
                  </a:moveTo>
                  <a:cubicBezTo>
                    <a:pt x="0" y="22"/>
                    <a:pt x="0" y="22"/>
                    <a:pt x="0" y="22"/>
                  </a:cubicBezTo>
                  <a:cubicBezTo>
                    <a:pt x="0" y="10"/>
                    <a:pt x="10" y="0"/>
                    <a:pt x="22" y="0"/>
                  </a:cubicBezTo>
                  <a:cubicBezTo>
                    <a:pt x="97" y="0"/>
                    <a:pt x="97" y="0"/>
                    <a:pt x="97" y="0"/>
                  </a:cubicBezTo>
                  <a:cubicBezTo>
                    <a:pt x="109" y="0"/>
                    <a:pt x="118" y="10"/>
                    <a:pt x="118" y="22"/>
                  </a:cubicBezTo>
                  <a:cubicBezTo>
                    <a:pt x="118" y="115"/>
                    <a:pt x="118" y="115"/>
                    <a:pt x="118" y="115"/>
                  </a:cubicBezTo>
                  <a:cubicBezTo>
                    <a:pt x="118" y="127"/>
                    <a:pt x="109" y="137"/>
                    <a:pt x="97" y="137"/>
                  </a:cubicBezTo>
                  <a:cubicBezTo>
                    <a:pt x="22" y="137"/>
                    <a:pt x="22" y="137"/>
                    <a:pt x="22" y="137"/>
                  </a:cubicBezTo>
                  <a:cubicBezTo>
                    <a:pt x="10" y="137"/>
                    <a:pt x="0" y="127"/>
                    <a:pt x="0" y="115"/>
                  </a:cubicBezTo>
                  <a:close/>
                </a:path>
              </a:pathLst>
            </a:custGeom>
            <a:solidFill>
              <a:srgbClr val="008AFE"/>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7" name="iṣľiḍè"/>
            <p:cNvSpPr/>
            <p:nvPr/>
          </p:nvSpPr>
          <p:spPr bwMode="auto">
            <a:xfrm>
              <a:off x="3924301" y="4687888"/>
              <a:ext cx="215900" cy="36513"/>
            </a:xfrm>
            <a:custGeom>
              <a:avLst/>
              <a:gdLst>
                <a:gd name="T0" fmla="*/ 50 w 55"/>
                <a:gd name="T1" fmla="*/ 9 h 9"/>
                <a:gd name="T2" fmla="*/ 4 w 55"/>
                <a:gd name="T3" fmla="*/ 9 h 9"/>
                <a:gd name="T4" fmla="*/ 0 w 55"/>
                <a:gd name="T5" fmla="*/ 5 h 9"/>
                <a:gd name="T6" fmla="*/ 4 w 55"/>
                <a:gd name="T7" fmla="*/ 0 h 9"/>
                <a:gd name="T8" fmla="*/ 50 w 55"/>
                <a:gd name="T9" fmla="*/ 0 h 9"/>
                <a:gd name="T10" fmla="*/ 55 w 55"/>
                <a:gd name="T11" fmla="*/ 5 h 9"/>
                <a:gd name="T12" fmla="*/ 50 w 55"/>
                <a:gd name="T13" fmla="*/ 9 h 9"/>
              </a:gdLst>
              <a:ahLst/>
              <a:cxnLst>
                <a:cxn ang="0">
                  <a:pos x="T0" y="T1"/>
                </a:cxn>
                <a:cxn ang="0">
                  <a:pos x="T2" y="T3"/>
                </a:cxn>
                <a:cxn ang="0">
                  <a:pos x="T4" y="T5"/>
                </a:cxn>
                <a:cxn ang="0">
                  <a:pos x="T6" y="T7"/>
                </a:cxn>
                <a:cxn ang="0">
                  <a:pos x="T8" y="T9"/>
                </a:cxn>
                <a:cxn ang="0">
                  <a:pos x="T10" y="T11"/>
                </a:cxn>
                <a:cxn ang="0">
                  <a:pos x="T12" y="T13"/>
                </a:cxn>
              </a:cxnLst>
              <a:rect l="0" t="0" r="r" b="b"/>
              <a:pathLst>
                <a:path w="55" h="9">
                  <a:moveTo>
                    <a:pt x="50" y="9"/>
                  </a:moveTo>
                  <a:cubicBezTo>
                    <a:pt x="4" y="9"/>
                    <a:pt x="4" y="9"/>
                    <a:pt x="4" y="9"/>
                  </a:cubicBezTo>
                  <a:cubicBezTo>
                    <a:pt x="2" y="9"/>
                    <a:pt x="0" y="7"/>
                    <a:pt x="0" y="5"/>
                  </a:cubicBezTo>
                  <a:cubicBezTo>
                    <a:pt x="0" y="2"/>
                    <a:pt x="2" y="0"/>
                    <a:pt x="4" y="0"/>
                  </a:cubicBezTo>
                  <a:cubicBezTo>
                    <a:pt x="50" y="0"/>
                    <a:pt x="50" y="0"/>
                    <a:pt x="50" y="0"/>
                  </a:cubicBezTo>
                  <a:cubicBezTo>
                    <a:pt x="53" y="0"/>
                    <a:pt x="55" y="2"/>
                    <a:pt x="55" y="5"/>
                  </a:cubicBezTo>
                  <a:cubicBezTo>
                    <a:pt x="55" y="7"/>
                    <a:pt x="53" y="9"/>
                    <a:pt x="50" y="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8" name="ï$ļiďé"/>
            <p:cNvSpPr/>
            <p:nvPr/>
          </p:nvSpPr>
          <p:spPr bwMode="auto">
            <a:xfrm>
              <a:off x="3924301" y="4802188"/>
              <a:ext cx="93663" cy="31750"/>
            </a:xfrm>
            <a:custGeom>
              <a:avLst/>
              <a:gdLst>
                <a:gd name="T0" fmla="*/ 19 w 24"/>
                <a:gd name="T1" fmla="*/ 8 h 8"/>
                <a:gd name="T2" fmla="*/ 4 w 24"/>
                <a:gd name="T3" fmla="*/ 8 h 8"/>
                <a:gd name="T4" fmla="*/ 0 w 24"/>
                <a:gd name="T5" fmla="*/ 4 h 8"/>
                <a:gd name="T6" fmla="*/ 4 w 24"/>
                <a:gd name="T7" fmla="*/ 0 h 8"/>
                <a:gd name="T8" fmla="*/ 19 w 24"/>
                <a:gd name="T9" fmla="*/ 0 h 8"/>
                <a:gd name="T10" fmla="*/ 24 w 24"/>
                <a:gd name="T11" fmla="*/ 4 h 8"/>
                <a:gd name="T12" fmla="*/ 19 w 24"/>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19" y="8"/>
                  </a:moveTo>
                  <a:cubicBezTo>
                    <a:pt x="4" y="8"/>
                    <a:pt x="4" y="8"/>
                    <a:pt x="4" y="8"/>
                  </a:cubicBezTo>
                  <a:cubicBezTo>
                    <a:pt x="2" y="8"/>
                    <a:pt x="0" y="6"/>
                    <a:pt x="0" y="4"/>
                  </a:cubicBezTo>
                  <a:cubicBezTo>
                    <a:pt x="0" y="1"/>
                    <a:pt x="2" y="0"/>
                    <a:pt x="4" y="0"/>
                  </a:cubicBezTo>
                  <a:cubicBezTo>
                    <a:pt x="19" y="0"/>
                    <a:pt x="19" y="0"/>
                    <a:pt x="19" y="0"/>
                  </a:cubicBezTo>
                  <a:cubicBezTo>
                    <a:pt x="22" y="0"/>
                    <a:pt x="24" y="1"/>
                    <a:pt x="24" y="4"/>
                  </a:cubicBezTo>
                  <a:cubicBezTo>
                    <a:pt x="24" y="6"/>
                    <a:pt x="22" y="8"/>
                    <a:pt x="19"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49" name="îsḻide"/>
            <p:cNvSpPr/>
            <p:nvPr/>
          </p:nvSpPr>
          <p:spPr bwMode="auto">
            <a:xfrm>
              <a:off x="3924301" y="4919663"/>
              <a:ext cx="168275" cy="31750"/>
            </a:xfrm>
            <a:custGeom>
              <a:avLst/>
              <a:gdLst>
                <a:gd name="T0" fmla="*/ 39 w 43"/>
                <a:gd name="T1" fmla="*/ 8 h 8"/>
                <a:gd name="T2" fmla="*/ 4 w 43"/>
                <a:gd name="T3" fmla="*/ 8 h 8"/>
                <a:gd name="T4" fmla="*/ 0 w 43"/>
                <a:gd name="T5" fmla="*/ 4 h 8"/>
                <a:gd name="T6" fmla="*/ 4 w 43"/>
                <a:gd name="T7" fmla="*/ 0 h 8"/>
                <a:gd name="T8" fmla="*/ 39 w 43"/>
                <a:gd name="T9" fmla="*/ 0 h 8"/>
                <a:gd name="T10" fmla="*/ 43 w 43"/>
                <a:gd name="T11" fmla="*/ 4 h 8"/>
                <a:gd name="T12" fmla="*/ 39 w 43"/>
                <a:gd name="T13" fmla="*/ 8 h 8"/>
              </a:gdLst>
              <a:ahLst/>
              <a:cxnLst>
                <a:cxn ang="0">
                  <a:pos x="T0" y="T1"/>
                </a:cxn>
                <a:cxn ang="0">
                  <a:pos x="T2" y="T3"/>
                </a:cxn>
                <a:cxn ang="0">
                  <a:pos x="T4" y="T5"/>
                </a:cxn>
                <a:cxn ang="0">
                  <a:pos x="T6" y="T7"/>
                </a:cxn>
                <a:cxn ang="0">
                  <a:pos x="T8" y="T9"/>
                </a:cxn>
                <a:cxn ang="0">
                  <a:pos x="T10" y="T11"/>
                </a:cxn>
                <a:cxn ang="0">
                  <a:pos x="T12" y="T13"/>
                </a:cxn>
              </a:cxnLst>
              <a:rect l="0" t="0" r="r" b="b"/>
              <a:pathLst>
                <a:path w="43" h="8">
                  <a:moveTo>
                    <a:pt x="39" y="8"/>
                  </a:moveTo>
                  <a:cubicBezTo>
                    <a:pt x="4" y="8"/>
                    <a:pt x="4" y="8"/>
                    <a:pt x="4" y="8"/>
                  </a:cubicBezTo>
                  <a:cubicBezTo>
                    <a:pt x="2" y="8"/>
                    <a:pt x="0" y="6"/>
                    <a:pt x="0" y="4"/>
                  </a:cubicBezTo>
                  <a:cubicBezTo>
                    <a:pt x="0" y="2"/>
                    <a:pt x="2" y="0"/>
                    <a:pt x="4" y="0"/>
                  </a:cubicBezTo>
                  <a:cubicBezTo>
                    <a:pt x="39" y="0"/>
                    <a:pt x="39" y="0"/>
                    <a:pt x="39" y="0"/>
                  </a:cubicBezTo>
                  <a:cubicBezTo>
                    <a:pt x="41" y="0"/>
                    <a:pt x="43" y="2"/>
                    <a:pt x="43" y="4"/>
                  </a:cubicBezTo>
                  <a:cubicBezTo>
                    <a:pt x="43" y="6"/>
                    <a:pt x="41" y="8"/>
                    <a:pt x="39"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p>
          </p:txBody>
        </p:sp>
        <p:sp>
          <p:nvSpPr>
            <p:cNvPr id="150" name="î$líḋè"/>
            <p:cNvSpPr/>
            <p:nvPr/>
          </p:nvSpPr>
          <p:spPr bwMode="auto">
            <a:xfrm flipH="1">
              <a:off x="4481513" y="4402138"/>
              <a:ext cx="223838" cy="1239838"/>
            </a:xfrm>
            <a:prstGeom prst="line">
              <a:avLst/>
            </a:prstGeom>
            <a:noFill/>
            <a:ln w="26988" cap="flat">
              <a:solidFill>
                <a:srgbClr val="008AFE"/>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51" name="ïṣļïḋè"/>
            <p:cNvSpPr/>
            <p:nvPr/>
          </p:nvSpPr>
          <p:spPr bwMode="auto">
            <a:xfrm flipH="1">
              <a:off x="4787901" y="4402138"/>
              <a:ext cx="228600" cy="1239838"/>
            </a:xfrm>
            <a:prstGeom prst="line">
              <a:avLst/>
            </a:prstGeom>
            <a:noFill/>
            <a:ln w="26988" cap="flat">
              <a:solidFill>
                <a:srgbClr val="008AFE"/>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52" name="iṡľîḋé"/>
            <p:cNvSpPr/>
            <p:nvPr/>
          </p:nvSpPr>
          <p:spPr bwMode="auto">
            <a:xfrm>
              <a:off x="4505326" y="5524501"/>
              <a:ext cx="309563" cy="0"/>
            </a:xfrm>
            <a:prstGeom prst="line">
              <a:avLst/>
            </a:prstGeom>
            <a:noFill/>
            <a:ln w="26988" cap="flat">
              <a:solidFill>
                <a:srgbClr val="008AFE"/>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53" name="íŝlïḓe"/>
            <p:cNvSpPr/>
            <p:nvPr/>
          </p:nvSpPr>
          <p:spPr bwMode="auto">
            <a:xfrm>
              <a:off x="4524376" y="5399088"/>
              <a:ext cx="311150" cy="0"/>
            </a:xfrm>
            <a:prstGeom prst="line">
              <a:avLst/>
            </a:prstGeom>
            <a:noFill/>
            <a:ln w="26988" cap="flat">
              <a:solidFill>
                <a:srgbClr val="008AFE"/>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54" name="iṧļîḑê"/>
            <p:cNvSpPr/>
            <p:nvPr/>
          </p:nvSpPr>
          <p:spPr bwMode="auto">
            <a:xfrm>
              <a:off x="4552951" y="5273676"/>
              <a:ext cx="309563" cy="0"/>
            </a:xfrm>
            <a:prstGeom prst="line">
              <a:avLst/>
            </a:prstGeom>
            <a:noFill/>
            <a:ln w="26988" cap="flat">
              <a:solidFill>
                <a:srgbClr val="008AFE"/>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55" name="îSḻidê"/>
            <p:cNvSpPr/>
            <p:nvPr/>
          </p:nvSpPr>
          <p:spPr bwMode="auto">
            <a:xfrm>
              <a:off x="4568826" y="5143501"/>
              <a:ext cx="309563" cy="0"/>
            </a:xfrm>
            <a:prstGeom prst="line">
              <a:avLst/>
            </a:prstGeom>
            <a:noFill/>
            <a:ln w="26988" cap="flat">
              <a:solidFill>
                <a:srgbClr val="008AFE"/>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56" name="íŝliḋé"/>
            <p:cNvSpPr/>
            <p:nvPr/>
          </p:nvSpPr>
          <p:spPr bwMode="auto">
            <a:xfrm>
              <a:off x="4598988" y="5018088"/>
              <a:ext cx="311150" cy="0"/>
            </a:xfrm>
            <a:prstGeom prst="line">
              <a:avLst/>
            </a:prstGeom>
            <a:noFill/>
            <a:ln w="26988" cap="flat">
              <a:solidFill>
                <a:srgbClr val="008AFE"/>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57" name="ïşḻidé"/>
            <p:cNvSpPr/>
            <p:nvPr/>
          </p:nvSpPr>
          <p:spPr bwMode="auto">
            <a:xfrm>
              <a:off x="4622801" y="4889501"/>
              <a:ext cx="311150" cy="0"/>
            </a:xfrm>
            <a:prstGeom prst="line">
              <a:avLst/>
            </a:prstGeom>
            <a:noFill/>
            <a:ln w="26988" cap="flat">
              <a:solidFill>
                <a:srgbClr val="008AFE"/>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58" name="íşḻíḓè"/>
            <p:cNvSpPr/>
            <p:nvPr/>
          </p:nvSpPr>
          <p:spPr bwMode="auto">
            <a:xfrm>
              <a:off x="4638676" y="4762501"/>
              <a:ext cx="311150" cy="0"/>
            </a:xfrm>
            <a:prstGeom prst="line">
              <a:avLst/>
            </a:prstGeom>
            <a:noFill/>
            <a:ln w="26988" cap="flat">
              <a:solidFill>
                <a:srgbClr val="008AFE"/>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59" name="ïṧľiḋè"/>
            <p:cNvSpPr/>
            <p:nvPr/>
          </p:nvSpPr>
          <p:spPr bwMode="auto">
            <a:xfrm>
              <a:off x="4657726" y="4637088"/>
              <a:ext cx="311150" cy="0"/>
            </a:xfrm>
            <a:prstGeom prst="line">
              <a:avLst/>
            </a:prstGeom>
            <a:noFill/>
            <a:ln w="26988" cap="flat">
              <a:solidFill>
                <a:srgbClr val="008AFE"/>
              </a:solidFill>
              <a:prstDash val="solid"/>
              <a:miter lim="800000"/>
            </a:ln>
            <a:extLst>
              <a:ext uri="{909E8E84-426E-40DD-AFC4-6F175D3DCCD1}">
                <a14:hiddenFill xmlns:a14="http://schemas.microsoft.com/office/drawing/2010/main">
                  <a:noFill/>
                </a14:hiddenFill>
              </a:ext>
            </a:extLst>
          </p:spPr>
          <p:txBody>
            <a:bodyPr anchor="ctr"/>
            <a:lstStyle/>
            <a:p>
              <a:pPr algn="ctr"/>
            </a:p>
          </p:txBody>
        </p:sp>
        <p:sp>
          <p:nvSpPr>
            <p:cNvPr id="160" name="î$1ïḋe"/>
            <p:cNvSpPr/>
            <p:nvPr/>
          </p:nvSpPr>
          <p:spPr bwMode="auto">
            <a:xfrm>
              <a:off x="4681538" y="4508501"/>
              <a:ext cx="311150" cy="0"/>
            </a:xfrm>
            <a:prstGeom prst="line">
              <a:avLst/>
            </a:prstGeom>
            <a:noFill/>
            <a:ln w="26988" cap="flat">
              <a:solidFill>
                <a:srgbClr val="008AFE"/>
              </a:solidFill>
              <a:prstDash val="solid"/>
              <a:miter lim="800000"/>
            </a:ln>
            <a:extLst>
              <a:ext uri="{909E8E84-426E-40DD-AFC4-6F175D3DCCD1}">
                <a14:hiddenFill xmlns:a14="http://schemas.microsoft.com/office/drawing/2010/main">
                  <a:noFill/>
                </a14:hiddenFill>
              </a:ext>
            </a:extLst>
          </p:spPr>
          <p:txBody>
            <a:bodyPr anchor="ctr"/>
            <a:lstStyle/>
            <a:p>
              <a:pPr algn="ctr"/>
            </a:p>
          </p:txBody>
        </p:sp>
      </p:grpSp>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42" presetClass="entr" presetSubtype="0" fill="hold"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1000"/>
                                        <p:tgtEl>
                                          <p:spTgt spid="15"/>
                                        </p:tgtEl>
                                      </p:cBhvr>
                                    </p:animEffect>
                                    <p:anim calcmode="lin" valueType="num">
                                      <p:cBhvr>
                                        <p:cTn id="16" dur="1000" fill="hold"/>
                                        <p:tgtEl>
                                          <p:spTgt spid="15"/>
                                        </p:tgtEl>
                                        <p:attrNameLst>
                                          <p:attrName>ppt_x</p:attrName>
                                        </p:attrNameLst>
                                      </p:cBhvr>
                                      <p:tavLst>
                                        <p:tav tm="0">
                                          <p:val>
                                            <p:strVal val="#ppt_x"/>
                                          </p:val>
                                        </p:tav>
                                        <p:tav tm="100000">
                                          <p:val>
                                            <p:strVal val="#ppt_x"/>
                                          </p:val>
                                        </p:tav>
                                      </p:tavLst>
                                    </p:anim>
                                    <p:anim calcmode="lin" valueType="num">
                                      <p:cBhvr>
                                        <p:cTn id="17" dur="1000" fill="hold"/>
                                        <p:tgtEl>
                                          <p:spTgt spid="15"/>
                                        </p:tgtEl>
                                        <p:attrNameLst>
                                          <p:attrName>ppt_y</p:attrName>
                                        </p:attrNameLst>
                                      </p:cBhvr>
                                      <p:tavLst>
                                        <p:tav tm="0">
                                          <p:val>
                                            <p:strVal val="#ppt_y+.1"/>
                                          </p:val>
                                        </p:tav>
                                        <p:tav tm="100000">
                                          <p:val>
                                            <p:strVal val="#ppt_y"/>
                                          </p:val>
                                        </p:tav>
                                      </p:tavLst>
                                    </p:anim>
                                  </p:childTnLst>
                                </p:cTn>
                              </p:par>
                            </p:childTnLst>
                          </p:cTn>
                        </p:par>
                        <p:par>
                          <p:cTn id="18" fill="hold">
                            <p:stCondLst>
                              <p:cond delay="2000"/>
                            </p:stCondLst>
                            <p:childTnLst>
                              <p:par>
                                <p:cTn id="19" presetID="42" presetClass="entr" presetSubtype="0" fill="hold"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anim calcmode="lin" valueType="num">
                                      <p:cBhvr>
                                        <p:cTn id="28" dur="1000" fill="hold"/>
                                        <p:tgtEl>
                                          <p:spTgt spid="31"/>
                                        </p:tgtEl>
                                        <p:attrNameLst>
                                          <p:attrName>ppt_x</p:attrName>
                                        </p:attrNameLst>
                                      </p:cBhvr>
                                      <p:tavLst>
                                        <p:tav tm="0">
                                          <p:val>
                                            <p:strVal val="#ppt_x"/>
                                          </p:val>
                                        </p:tav>
                                        <p:tav tm="100000">
                                          <p:val>
                                            <p:strVal val="#ppt_x"/>
                                          </p:val>
                                        </p:tav>
                                      </p:tavLst>
                                    </p:anim>
                                    <p:anim calcmode="lin" valueType="num">
                                      <p:cBhvr>
                                        <p:cTn id="29" dur="1000" fill="hold"/>
                                        <p:tgtEl>
                                          <p:spTgt spid="31"/>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42" presetClass="entr" presetSubtype="0" fill="hold"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fade">
                                      <p:cBhvr>
                                        <p:cTn id="33" dur="1000"/>
                                        <p:tgtEl>
                                          <p:spTgt spid="32"/>
                                        </p:tgtEl>
                                      </p:cBhvr>
                                    </p:animEffect>
                                    <p:anim calcmode="lin" valueType="num">
                                      <p:cBhvr>
                                        <p:cTn id="34" dur="1000" fill="hold"/>
                                        <p:tgtEl>
                                          <p:spTgt spid="32"/>
                                        </p:tgtEl>
                                        <p:attrNameLst>
                                          <p:attrName>ppt_x</p:attrName>
                                        </p:attrNameLst>
                                      </p:cBhvr>
                                      <p:tavLst>
                                        <p:tav tm="0">
                                          <p:val>
                                            <p:strVal val="#ppt_x"/>
                                          </p:val>
                                        </p:tav>
                                        <p:tav tm="100000">
                                          <p:val>
                                            <p:strVal val="#ppt_x"/>
                                          </p:val>
                                        </p:tav>
                                      </p:tavLst>
                                    </p:anim>
                                    <p:anim calcmode="lin" valueType="num">
                                      <p:cBhvr>
                                        <p:cTn id="35" dur="1000" fill="hold"/>
                                        <p:tgtEl>
                                          <p:spTgt spid="32"/>
                                        </p:tgtEl>
                                        <p:attrNameLst>
                                          <p:attrName>ppt_y</p:attrName>
                                        </p:attrNameLst>
                                      </p:cBhvr>
                                      <p:tavLst>
                                        <p:tav tm="0">
                                          <p:val>
                                            <p:strVal val="#ppt_y+.1"/>
                                          </p:val>
                                        </p:tav>
                                        <p:tav tm="100000">
                                          <p:val>
                                            <p:strVal val="#ppt_y"/>
                                          </p:val>
                                        </p:tav>
                                      </p:tavLst>
                                    </p:anim>
                                  </p:childTnLst>
                                </p:cTn>
                              </p:par>
                            </p:childTnLst>
                          </p:cTn>
                        </p:par>
                        <p:par>
                          <p:cTn id="36" fill="hold">
                            <p:stCondLst>
                              <p:cond delay="5000"/>
                            </p:stCondLst>
                            <p:childTnLst>
                              <p:par>
                                <p:cTn id="37" presetID="42" presetClass="entr" presetSubtype="0" fill="hold" nodeType="afterEffect">
                                  <p:stCondLst>
                                    <p:cond delay="0"/>
                                  </p:stCondLst>
                                  <p:childTnLst>
                                    <p:set>
                                      <p:cBhvr>
                                        <p:cTn id="38" dur="1" fill="hold">
                                          <p:stCondLst>
                                            <p:cond delay="0"/>
                                          </p:stCondLst>
                                        </p:cTn>
                                        <p:tgtEl>
                                          <p:spTgt spid="33"/>
                                        </p:tgtEl>
                                        <p:attrNameLst>
                                          <p:attrName>style.visibility</p:attrName>
                                        </p:attrNameLst>
                                      </p:cBhvr>
                                      <p:to>
                                        <p:strVal val="visible"/>
                                      </p:to>
                                    </p:set>
                                    <p:animEffect transition="in" filter="fade">
                                      <p:cBhvr>
                                        <p:cTn id="39" dur="1000"/>
                                        <p:tgtEl>
                                          <p:spTgt spid="33"/>
                                        </p:tgtEl>
                                      </p:cBhvr>
                                    </p:animEffect>
                                    <p:anim calcmode="lin" valueType="num">
                                      <p:cBhvr>
                                        <p:cTn id="40" dur="1000" fill="hold"/>
                                        <p:tgtEl>
                                          <p:spTgt spid="33"/>
                                        </p:tgtEl>
                                        <p:attrNameLst>
                                          <p:attrName>ppt_x</p:attrName>
                                        </p:attrNameLst>
                                      </p:cBhvr>
                                      <p:tavLst>
                                        <p:tav tm="0">
                                          <p:val>
                                            <p:strVal val="#ppt_x"/>
                                          </p:val>
                                        </p:tav>
                                        <p:tav tm="100000">
                                          <p:val>
                                            <p:strVal val="#ppt_x"/>
                                          </p:val>
                                        </p:tav>
                                      </p:tavLst>
                                    </p:anim>
                                    <p:anim calcmode="lin" valueType="num">
                                      <p:cBhvr>
                                        <p:cTn id="41"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0" y="0"/>
            <a:ext cx="12192000" cy="6858000"/>
          </a:xfrm>
          <a:prstGeom prst="rect">
            <a:avLst/>
          </a:prstGeom>
        </p:spPr>
      </p:pic>
      <p:sp>
        <p:nvSpPr>
          <p:cNvPr id="20" name="矩形 19"/>
          <p:cNvSpPr/>
          <p:nvPr/>
        </p:nvSpPr>
        <p:spPr>
          <a:xfrm>
            <a:off x="1645314" y="179435"/>
            <a:ext cx="995680" cy="953135"/>
          </a:xfrm>
          <a:prstGeom prst="rect">
            <a:avLst/>
          </a:prstGeom>
        </p:spPr>
        <p:txBody>
          <a:bodyPr wrap="none">
            <a:spAutoFit/>
          </a:bodyPr>
          <a:lstStyle/>
          <a:p>
            <a:pPr algn="ctr">
              <a:lnSpc>
                <a:spcPct val="175000"/>
              </a:lnSpc>
            </a:pPr>
            <a:r>
              <a:rPr lang="zh-CN" altLang="en-US" sz="3200" dirty="0">
                <a:solidFill>
                  <a:schemeClr val="tx1">
                    <a:lumMod val="75000"/>
                    <a:lumOff val="25000"/>
                  </a:schemeClr>
                </a:solidFill>
                <a:latin typeface="楷体" panose="02010609060101010101" charset="-122"/>
                <a:ea typeface="楷体" panose="02010609060101010101" charset="-122"/>
              </a:rPr>
              <a:t>编码</a:t>
            </a:r>
            <a:endParaRPr lang="zh-CN" altLang="en-US" sz="3200" dirty="0">
              <a:solidFill>
                <a:schemeClr val="tx1">
                  <a:lumMod val="75000"/>
                  <a:lumOff val="25000"/>
                </a:schemeClr>
              </a:solidFill>
              <a:latin typeface="楷体" panose="02010609060101010101" charset="-122"/>
              <a:ea typeface="楷体" panose="02010609060101010101" charset="-122"/>
            </a:endParaRPr>
          </a:p>
        </p:txBody>
      </p:sp>
      <p:pic>
        <p:nvPicPr>
          <p:cNvPr id="3" name="图片 2" descr="5a2f04ed54fe92.0900662515130308933481"/>
          <p:cNvPicPr>
            <a:picLocks noChangeAspect="1"/>
          </p:cNvPicPr>
          <p:nvPr/>
        </p:nvPicPr>
        <p:blipFill>
          <a:blip r:embed="rId2"/>
          <a:stretch>
            <a:fillRect/>
          </a:stretch>
        </p:blipFill>
        <p:spPr>
          <a:xfrm>
            <a:off x="299085" y="179705"/>
            <a:ext cx="847090" cy="847090"/>
          </a:xfrm>
          <a:prstGeom prst="rect">
            <a:avLst/>
          </a:prstGeom>
        </p:spPr>
      </p:pic>
      <p:sp>
        <p:nvSpPr>
          <p:cNvPr id="4" name="文本框 3"/>
          <p:cNvSpPr txBox="1"/>
          <p:nvPr/>
        </p:nvSpPr>
        <p:spPr>
          <a:xfrm>
            <a:off x="722630" y="1312005"/>
            <a:ext cx="3657600" cy="645160"/>
          </a:xfrm>
          <a:prstGeom prst="rect">
            <a:avLst/>
          </a:prstGeom>
          <a:noFill/>
        </p:spPr>
        <p:txBody>
          <a:bodyPr wrap="square" rtlCol="0">
            <a:spAutoFit/>
          </a:bodyPr>
          <a:lstStyle/>
          <a:p>
            <a:r>
              <a:rPr lang="zh-CN" altLang="en-US" dirty="0">
                <a:latin typeface="楷体" panose="02010609060101010101" charset="-122"/>
                <a:ea typeface="楷体" panose="02010609060101010101" charset="-122"/>
              </a:rPr>
              <a:t>由详细设计的分层结构图到编码阶段的映射</a:t>
            </a:r>
            <a:endParaRPr lang="zh-CN" altLang="en-US" dirty="0">
              <a:latin typeface="楷体" panose="02010609060101010101" charset="-122"/>
              <a:ea typeface="楷体" panose="02010609060101010101" charset="-122"/>
            </a:endParaRPr>
          </a:p>
        </p:txBody>
      </p:sp>
      <p:pic>
        <p:nvPicPr>
          <p:cNvPr id="5" name="图片 4" descr="B61GGFW$~GW_N57`0FVU`IJ"/>
          <p:cNvPicPr>
            <a:picLocks noChangeAspect="1"/>
          </p:cNvPicPr>
          <p:nvPr/>
        </p:nvPicPr>
        <p:blipFill>
          <a:blip r:embed="rId3"/>
          <a:stretch>
            <a:fillRect/>
          </a:stretch>
        </p:blipFill>
        <p:spPr>
          <a:xfrm>
            <a:off x="7971155" y="1026795"/>
            <a:ext cx="2955925" cy="5392420"/>
          </a:xfrm>
          <a:prstGeom prst="rect">
            <a:avLst/>
          </a:prstGeom>
        </p:spPr>
      </p:pic>
      <p:pic>
        <p:nvPicPr>
          <p:cNvPr id="6" name="图片 5" descr="%Q`4Z[K3~408`U_U3ZLN017"/>
          <p:cNvPicPr>
            <a:picLocks noChangeAspect="1"/>
          </p:cNvPicPr>
          <p:nvPr/>
        </p:nvPicPr>
        <p:blipFill>
          <a:blip r:embed="rId4"/>
          <a:stretch>
            <a:fillRect/>
          </a:stretch>
        </p:blipFill>
        <p:spPr>
          <a:xfrm>
            <a:off x="556895" y="1975485"/>
            <a:ext cx="6221730" cy="3695700"/>
          </a:xfrm>
          <a:prstGeom prst="rect">
            <a:avLst/>
          </a:prstGeom>
        </p:spPr>
      </p:pic>
      <p:sp>
        <p:nvSpPr>
          <p:cNvPr id="7" name="右箭头 6"/>
          <p:cNvSpPr/>
          <p:nvPr/>
        </p:nvSpPr>
        <p:spPr>
          <a:xfrm>
            <a:off x="6859905" y="3745230"/>
            <a:ext cx="973455" cy="2933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0" y="0"/>
            <a:ext cx="12192000" cy="6858000"/>
          </a:xfrm>
          <a:prstGeom prst="rect">
            <a:avLst/>
          </a:prstGeom>
        </p:spPr>
      </p:pic>
      <p:sp>
        <p:nvSpPr>
          <p:cNvPr id="20" name="矩形 19"/>
          <p:cNvSpPr/>
          <p:nvPr/>
        </p:nvSpPr>
        <p:spPr>
          <a:xfrm>
            <a:off x="1640452" y="179435"/>
            <a:ext cx="1005404" cy="807913"/>
          </a:xfrm>
          <a:prstGeom prst="rect">
            <a:avLst/>
          </a:prstGeom>
        </p:spPr>
        <p:txBody>
          <a:bodyPr wrap="none">
            <a:spAutoFit/>
          </a:bodyPr>
          <a:lstStyle/>
          <a:p>
            <a:pPr algn="ctr">
              <a:lnSpc>
                <a:spcPct val="175000"/>
              </a:lnSpc>
            </a:pPr>
            <a:r>
              <a:rPr lang="zh-CN" altLang="en-US" sz="3200" dirty="0">
                <a:solidFill>
                  <a:schemeClr val="tx1">
                    <a:lumMod val="75000"/>
                    <a:lumOff val="25000"/>
                  </a:schemeClr>
                </a:solidFill>
                <a:latin typeface="楷体" panose="02010609060101010101" charset="-122"/>
                <a:ea typeface="楷体" panose="02010609060101010101" charset="-122"/>
              </a:rPr>
              <a:t>评审</a:t>
            </a:r>
            <a:endParaRPr lang="zh-CN" altLang="en-US" sz="3200" dirty="0">
              <a:solidFill>
                <a:schemeClr val="tx1">
                  <a:lumMod val="75000"/>
                  <a:lumOff val="25000"/>
                </a:schemeClr>
              </a:solidFill>
              <a:latin typeface="楷体" panose="02010609060101010101" charset="-122"/>
              <a:ea typeface="楷体" panose="02010609060101010101" charset="-122"/>
            </a:endParaRPr>
          </a:p>
        </p:txBody>
      </p:sp>
      <p:pic>
        <p:nvPicPr>
          <p:cNvPr id="3" name="图片 2" descr="5a2f04ed54fe92.0900662515130308933481"/>
          <p:cNvPicPr>
            <a:picLocks noChangeAspect="1"/>
          </p:cNvPicPr>
          <p:nvPr/>
        </p:nvPicPr>
        <p:blipFill>
          <a:blip r:embed="rId2"/>
          <a:stretch>
            <a:fillRect/>
          </a:stretch>
        </p:blipFill>
        <p:spPr>
          <a:xfrm>
            <a:off x="299085" y="179705"/>
            <a:ext cx="847090" cy="847090"/>
          </a:xfrm>
          <a:prstGeom prst="rect">
            <a:avLst/>
          </a:prstGeom>
        </p:spPr>
      </p:pic>
      <p:sp>
        <p:nvSpPr>
          <p:cNvPr id="4" name="文本框 3"/>
          <p:cNvSpPr txBox="1"/>
          <p:nvPr/>
        </p:nvSpPr>
        <p:spPr>
          <a:xfrm>
            <a:off x="299085" y="1108758"/>
            <a:ext cx="10879344" cy="1569660"/>
          </a:xfrm>
          <a:prstGeom prst="rect">
            <a:avLst/>
          </a:prstGeom>
          <a:noFill/>
        </p:spPr>
        <p:txBody>
          <a:bodyPr wrap="square" rtlCol="0">
            <a:spAutoFit/>
          </a:bodyPr>
          <a:lstStyle/>
          <a:p>
            <a:r>
              <a:rPr lang="zh-CN" altLang="en-US" sz="1200" dirty="0">
                <a:latin typeface="华文楷体" panose="02010600040101010101" pitchFamily="2" charset="-122"/>
                <a:ea typeface="华文楷体" panose="02010600040101010101" pitchFamily="2" charset="-122"/>
              </a:rPr>
              <a:t>在软件的生命周期内所实施的对软件本身的评审。</a:t>
            </a:r>
            <a:endParaRPr lang="zh-CN" altLang="en-US" sz="1200" dirty="0">
              <a:latin typeface="华文楷体" panose="02010600040101010101" pitchFamily="2" charset="-122"/>
              <a:ea typeface="华文楷体" panose="02010600040101010101" pitchFamily="2" charset="-122"/>
            </a:endParaRPr>
          </a:p>
          <a:p>
            <a:r>
              <a:rPr lang="zh-CN" altLang="en-US" sz="1200" dirty="0">
                <a:latin typeface="华文楷体" panose="02010600040101010101" pitchFamily="2" charset="-122"/>
                <a:ea typeface="华文楷体" panose="02010600040101010101" pitchFamily="2" charset="-122"/>
              </a:rPr>
              <a:t>评审本身根据不同的评审阶段，分为开发计划评审、需求评审，概要设计评审，</a:t>
            </a:r>
            <a:endParaRPr lang="en-US" altLang="zh-CN" sz="1200" dirty="0">
              <a:latin typeface="华文楷体" panose="02010600040101010101" pitchFamily="2" charset="-122"/>
              <a:ea typeface="华文楷体" panose="02010600040101010101" pitchFamily="2" charset="-122"/>
            </a:endParaRPr>
          </a:p>
          <a:p>
            <a:r>
              <a:rPr lang="zh-CN" altLang="en-US" sz="1200" dirty="0">
                <a:latin typeface="华文楷体" panose="02010600040101010101" pitchFamily="2" charset="-122"/>
                <a:ea typeface="华文楷体" panose="02010600040101010101" pitchFamily="2" charset="-122"/>
              </a:rPr>
              <a:t>详细设计评审</a:t>
            </a:r>
            <a:endParaRPr lang="en-US" altLang="zh-CN" sz="1200" dirty="0">
              <a:latin typeface="华文楷体" panose="02010600040101010101" pitchFamily="2" charset="-122"/>
              <a:ea typeface="华文楷体" panose="02010600040101010101" pitchFamily="2" charset="-122"/>
            </a:endParaRPr>
          </a:p>
          <a:p>
            <a:r>
              <a:rPr lang="zh-CN" altLang="en-US" sz="1200" dirty="0">
                <a:latin typeface="华文楷体" panose="02010600040101010101" pitchFamily="2" charset="-122"/>
                <a:ea typeface="华文楷体" panose="02010600040101010101" pitchFamily="2" charset="-122"/>
              </a:rPr>
              <a:t>软件缺陷并非只在编程阶段产生，开发计划的拟定和需求和设计阶段都会产生缺陷</a:t>
            </a:r>
            <a:endParaRPr lang="en-US" altLang="zh-CN" sz="1200" dirty="0">
              <a:latin typeface="华文楷体" panose="02010600040101010101" pitchFamily="2" charset="-122"/>
              <a:ea typeface="华文楷体" panose="02010600040101010101" pitchFamily="2" charset="-122"/>
            </a:endParaRPr>
          </a:p>
          <a:p>
            <a:r>
              <a:rPr lang="zh-CN" altLang="en-US" sz="1200" dirty="0">
                <a:latin typeface="华文楷体" panose="02010600040101010101" pitchFamily="2" charset="-122"/>
                <a:ea typeface="华文楷体" panose="02010600040101010101" pitchFamily="2" charset="-122"/>
              </a:rPr>
              <a:t>在文档编写时很可能会存在如图表所述的问题。</a:t>
            </a:r>
            <a:endParaRPr lang="en-US" altLang="zh-CN" sz="1200" dirty="0">
              <a:latin typeface="华文楷体" panose="02010600040101010101" pitchFamily="2" charset="-122"/>
              <a:ea typeface="华文楷体" panose="02010600040101010101" pitchFamily="2" charset="-122"/>
            </a:endParaRPr>
          </a:p>
          <a:p>
            <a:endParaRPr lang="en-US" altLang="zh-CN" dirty="0"/>
          </a:p>
          <a:p>
            <a:endParaRPr lang="zh-CN" alt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3027" y="2113903"/>
            <a:ext cx="2824292" cy="1448201"/>
          </a:xfrm>
          <a:prstGeom prst="rect">
            <a:avLst/>
          </a:prstGeom>
        </p:spPr>
      </p:pic>
      <p:sp>
        <p:nvSpPr>
          <p:cNvPr id="7" name="文本框 6"/>
          <p:cNvSpPr txBox="1"/>
          <p:nvPr/>
        </p:nvSpPr>
        <p:spPr>
          <a:xfrm>
            <a:off x="6526484" y="784510"/>
            <a:ext cx="4664280" cy="1692771"/>
          </a:xfrm>
          <a:prstGeom prst="rect">
            <a:avLst/>
          </a:prstGeom>
          <a:noFill/>
        </p:spPr>
        <p:txBody>
          <a:bodyPr wrap="square" rtlCol="0">
            <a:spAutoFit/>
          </a:bodyPr>
          <a:lstStyle/>
          <a:p>
            <a:r>
              <a:rPr lang="zh-CN" altLang="en-US" sz="1600" dirty="0">
                <a:latin typeface="华文楷体" panose="02010600040101010101" pitchFamily="2" charset="-122"/>
                <a:ea typeface="华文楷体" panose="02010600040101010101" pitchFamily="2" charset="-122"/>
              </a:rPr>
              <a:t>评审注意事项</a:t>
            </a:r>
            <a:endParaRPr lang="en-US" altLang="zh-CN" sz="1600" dirty="0">
              <a:latin typeface="华文楷体" panose="02010600040101010101" pitchFamily="2" charset="-122"/>
              <a:ea typeface="华文楷体" panose="02010600040101010101" pitchFamily="2" charset="-122"/>
            </a:endParaRPr>
          </a:p>
          <a:p>
            <a:r>
              <a:rPr lang="zh-CN" altLang="en-US" sz="1100" dirty="0">
                <a:latin typeface="华文楷体" panose="02010600040101010101" pitchFamily="2" charset="-122"/>
                <a:ea typeface="华文楷体" panose="02010600040101010101" pitchFamily="2" charset="-122"/>
              </a:rPr>
              <a:t>在评审时</a:t>
            </a:r>
            <a:endParaRPr lang="en-US" altLang="zh-CN" sz="1100" dirty="0">
              <a:latin typeface="华文楷体" panose="02010600040101010101" pitchFamily="2" charset="-122"/>
              <a:ea typeface="华文楷体" panose="02010600040101010101" pitchFamily="2" charset="-122"/>
            </a:endParaRPr>
          </a:p>
          <a:p>
            <a:r>
              <a:rPr lang="zh-CN" altLang="en-US" sz="1100" dirty="0">
                <a:latin typeface="华文楷体" panose="02010600040101010101" pitchFamily="2" charset="-122"/>
                <a:ea typeface="华文楷体" panose="02010600040101010101" pitchFamily="2" charset="-122"/>
              </a:rPr>
              <a:t>评审人员要明确自我责任和任务</a:t>
            </a:r>
            <a:endParaRPr lang="en-US" altLang="zh-CN" sz="1100" dirty="0">
              <a:latin typeface="华文楷体" panose="02010600040101010101" pitchFamily="2" charset="-122"/>
              <a:ea typeface="华文楷体" panose="02010600040101010101" pitchFamily="2" charset="-122"/>
            </a:endParaRPr>
          </a:p>
          <a:p>
            <a:r>
              <a:rPr lang="zh-CN" altLang="en-US" sz="1100" dirty="0">
                <a:latin typeface="华文楷体" panose="02010600040101010101" pitchFamily="2" charset="-122"/>
                <a:ea typeface="华文楷体" panose="02010600040101010101" pitchFamily="2" charset="-122"/>
              </a:rPr>
              <a:t>熟悉评审内容，为评审做好准备</a:t>
            </a:r>
            <a:endParaRPr lang="en-US" altLang="zh-CN" sz="1100" dirty="0">
              <a:latin typeface="华文楷体" panose="02010600040101010101" pitchFamily="2" charset="-122"/>
              <a:ea typeface="华文楷体" panose="02010600040101010101" pitchFamily="2" charset="-122"/>
            </a:endParaRPr>
          </a:p>
          <a:p>
            <a:r>
              <a:rPr lang="zh-CN" altLang="en-US" sz="1100" dirty="0">
                <a:latin typeface="华文楷体" panose="02010600040101010101" pitchFamily="2" charset="-122"/>
                <a:ea typeface="华文楷体" panose="02010600040101010101" pitchFamily="2" charset="-122"/>
              </a:rPr>
              <a:t>针对问题阐述观点，而非针对个人</a:t>
            </a:r>
            <a:endParaRPr lang="en-US" altLang="zh-CN" sz="1100" dirty="0">
              <a:latin typeface="华文楷体" panose="02010600040101010101" pitchFamily="2" charset="-122"/>
              <a:ea typeface="华文楷体" panose="02010600040101010101" pitchFamily="2" charset="-122"/>
            </a:endParaRPr>
          </a:p>
          <a:p>
            <a:r>
              <a:rPr lang="zh-CN" altLang="en-US" sz="1100" dirty="0">
                <a:latin typeface="华文楷体" panose="02010600040101010101" pitchFamily="2" charset="-122"/>
                <a:ea typeface="华文楷体" panose="02010600040101010101" pitchFamily="2" charset="-122"/>
              </a:rPr>
              <a:t>从客户角度思考，多想为什么</a:t>
            </a:r>
            <a:endParaRPr lang="en-US" altLang="zh-CN" sz="1100" dirty="0">
              <a:latin typeface="华文楷体" panose="02010600040101010101" pitchFamily="2" charset="-122"/>
              <a:ea typeface="华文楷体" panose="02010600040101010101" pitchFamily="2" charset="-122"/>
            </a:endParaRPr>
          </a:p>
          <a:p>
            <a:r>
              <a:rPr lang="zh-CN" altLang="en-US" sz="1100" dirty="0">
                <a:latin typeface="华文楷体" panose="02010600040101010101" pitchFamily="2" charset="-122"/>
                <a:ea typeface="华文楷体" panose="02010600040101010101" pitchFamily="2" charset="-122"/>
              </a:rPr>
              <a:t>在会前</a:t>
            </a:r>
            <a:r>
              <a:rPr lang="en-US" altLang="zh-CN" sz="1100" dirty="0">
                <a:latin typeface="华文楷体" panose="02010600040101010101" pitchFamily="2" charset="-122"/>
                <a:ea typeface="华文楷体" panose="02010600040101010101" pitchFamily="2" charset="-122"/>
              </a:rPr>
              <a:t>/</a:t>
            </a:r>
            <a:r>
              <a:rPr lang="zh-CN" altLang="en-US" sz="1100" dirty="0">
                <a:latin typeface="华文楷体" panose="02010600040101010101" pitchFamily="2" charset="-122"/>
                <a:ea typeface="华文楷体" panose="02010600040101010101" pitchFamily="2" charset="-122"/>
              </a:rPr>
              <a:t>会后提出自己建设性意见</a:t>
            </a:r>
            <a:endParaRPr lang="en-US" altLang="zh-CN" sz="1100" dirty="0">
              <a:latin typeface="华文楷体" panose="02010600040101010101" pitchFamily="2" charset="-122"/>
              <a:ea typeface="华文楷体" panose="02010600040101010101" pitchFamily="2" charset="-122"/>
            </a:endParaRPr>
          </a:p>
          <a:p>
            <a:r>
              <a:rPr lang="zh-CN" altLang="en-US" sz="1100" dirty="0">
                <a:latin typeface="华文楷体" panose="02010600040101010101" pitchFamily="2" charset="-122"/>
                <a:ea typeface="华文楷体" panose="02010600040101010101" pitchFamily="2" charset="-122"/>
              </a:rPr>
              <a:t>对发现的问题跟踪到底</a:t>
            </a:r>
            <a:endParaRPr lang="en-US" altLang="zh-CN" sz="1100" dirty="0">
              <a:latin typeface="华文楷体" panose="02010600040101010101" pitchFamily="2" charset="-122"/>
              <a:ea typeface="华文楷体" panose="02010600040101010101" pitchFamily="2" charset="-122"/>
            </a:endParaRPr>
          </a:p>
          <a:p>
            <a:r>
              <a:rPr lang="zh-CN" altLang="en-US" sz="1100" dirty="0">
                <a:latin typeface="华文楷体" panose="02010600040101010101" pitchFamily="2" charset="-122"/>
                <a:ea typeface="华文楷体" panose="02010600040101010101" pitchFamily="2" charset="-122"/>
              </a:rPr>
              <a:t>针对文档报告问题，做审查报告</a:t>
            </a:r>
            <a:endParaRPr lang="zh-CN" altLang="en-US" sz="1100" dirty="0">
              <a:latin typeface="华文楷体" panose="02010600040101010101" pitchFamily="2" charset="-122"/>
              <a:ea typeface="华文楷体" panose="02010600040101010101" pitchFamily="2" charset="-122"/>
            </a:endParaRPr>
          </a:p>
        </p:txBody>
      </p:sp>
      <p:cxnSp>
        <p:nvCxnSpPr>
          <p:cNvPr id="9" name="直接连接符 8"/>
          <p:cNvCxnSpPr/>
          <p:nvPr/>
        </p:nvCxnSpPr>
        <p:spPr>
          <a:xfrm flipV="1">
            <a:off x="6096000" y="1158115"/>
            <a:ext cx="0" cy="302421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0663" y="4167155"/>
            <a:ext cx="4870101" cy="1692770"/>
          </a:xfrm>
          <a:prstGeom prst="rect">
            <a:avLst/>
          </a:prstGeom>
        </p:spPr>
      </p:pic>
      <p:sp>
        <p:nvSpPr>
          <p:cNvPr id="17" name="文本框 16"/>
          <p:cNvSpPr txBox="1"/>
          <p:nvPr/>
        </p:nvSpPr>
        <p:spPr>
          <a:xfrm>
            <a:off x="7003101" y="5978469"/>
            <a:ext cx="1626287" cy="261610"/>
          </a:xfrm>
          <a:prstGeom prst="rect">
            <a:avLst/>
          </a:prstGeom>
          <a:noFill/>
        </p:spPr>
        <p:txBody>
          <a:bodyPr wrap="square" rtlCol="0">
            <a:spAutoFit/>
          </a:bodyPr>
          <a:lstStyle/>
          <a:p>
            <a:r>
              <a:rPr lang="zh-CN" altLang="en-US" sz="1100" dirty="0">
                <a:latin typeface="华文楷体" panose="02010600040101010101" pitchFamily="2" charset="-122"/>
                <a:ea typeface="华文楷体" panose="02010600040101010101" pitchFamily="2" charset="-122"/>
              </a:rPr>
              <a:t>需求规格说明书评审表</a:t>
            </a:r>
            <a:endParaRPr lang="zh-CN" altLang="en-US" sz="1100" dirty="0">
              <a:latin typeface="华文楷体" panose="02010600040101010101" pitchFamily="2" charset="-122"/>
              <a:ea typeface="华文楷体" panose="02010600040101010101" pitchFamily="2" charset="-122"/>
            </a:endParaRPr>
          </a:p>
        </p:txBody>
      </p:sp>
      <p:pic>
        <p:nvPicPr>
          <p:cNvPr id="24" name="图片 2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1018" y="2559244"/>
            <a:ext cx="4476740" cy="1077903"/>
          </a:xfrm>
          <a:prstGeom prst="rect">
            <a:avLst/>
          </a:prstGeom>
        </p:spPr>
      </p:pic>
      <p:sp>
        <p:nvSpPr>
          <p:cNvPr id="25" name="文本框 24"/>
          <p:cNvSpPr txBox="1"/>
          <p:nvPr/>
        </p:nvSpPr>
        <p:spPr>
          <a:xfrm>
            <a:off x="6814434" y="3656196"/>
            <a:ext cx="1626287" cy="261610"/>
          </a:xfrm>
          <a:prstGeom prst="rect">
            <a:avLst/>
          </a:prstGeom>
          <a:noFill/>
        </p:spPr>
        <p:txBody>
          <a:bodyPr wrap="square" rtlCol="0">
            <a:spAutoFit/>
          </a:bodyPr>
          <a:lstStyle/>
          <a:p>
            <a:r>
              <a:rPr lang="zh-CN" altLang="en-US" sz="1100" dirty="0">
                <a:latin typeface="华文楷体" panose="02010600040101010101" pitchFamily="2" charset="-122"/>
                <a:ea typeface="华文楷体" panose="02010600040101010101" pitchFamily="2" charset="-122"/>
              </a:rPr>
              <a:t>开发计划评审表</a:t>
            </a:r>
            <a:endParaRPr lang="zh-CN" altLang="en-US" sz="1100" dirty="0">
              <a:latin typeface="华文楷体" panose="02010600040101010101" pitchFamily="2" charset="-122"/>
              <a:ea typeface="华文楷体" panose="02010600040101010101" pitchFamily="2" charset="-122"/>
            </a:endParaRPr>
          </a:p>
        </p:txBody>
      </p:sp>
      <p:pic>
        <p:nvPicPr>
          <p:cNvPr id="27" name="图片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132" y="3656196"/>
            <a:ext cx="3295043" cy="1093231"/>
          </a:xfrm>
          <a:prstGeom prst="rect">
            <a:avLst/>
          </a:prstGeom>
        </p:spPr>
      </p:pic>
      <p:sp>
        <p:nvSpPr>
          <p:cNvPr id="28" name="文本框 27"/>
          <p:cNvSpPr txBox="1"/>
          <p:nvPr/>
        </p:nvSpPr>
        <p:spPr>
          <a:xfrm>
            <a:off x="937570" y="4712714"/>
            <a:ext cx="1626287" cy="261610"/>
          </a:xfrm>
          <a:prstGeom prst="rect">
            <a:avLst/>
          </a:prstGeom>
          <a:noFill/>
        </p:spPr>
        <p:txBody>
          <a:bodyPr wrap="square" rtlCol="0">
            <a:spAutoFit/>
          </a:bodyPr>
          <a:lstStyle/>
          <a:p>
            <a:r>
              <a:rPr lang="zh-CN" altLang="en-US" sz="1100" dirty="0">
                <a:latin typeface="华文楷体" panose="02010600040101010101" pitchFamily="2" charset="-122"/>
                <a:ea typeface="华文楷体" panose="02010600040101010101" pitchFamily="2" charset="-122"/>
              </a:rPr>
              <a:t>概要设计评审表</a:t>
            </a:r>
            <a:endParaRPr lang="zh-CN" altLang="en-US" sz="1100" dirty="0">
              <a:latin typeface="华文楷体" panose="02010600040101010101" pitchFamily="2" charset="-122"/>
              <a:ea typeface="华文楷体" panose="02010600040101010101" pitchFamily="2" charset="-122"/>
            </a:endParaRPr>
          </a:p>
        </p:txBody>
      </p:sp>
      <p:pic>
        <p:nvPicPr>
          <p:cNvPr id="32" name="图片 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4795" y="5054868"/>
            <a:ext cx="5756667" cy="1286532"/>
          </a:xfrm>
          <a:prstGeom prst="rect">
            <a:avLst/>
          </a:prstGeom>
        </p:spPr>
      </p:pic>
      <p:sp>
        <p:nvSpPr>
          <p:cNvPr id="33" name="文本框 32"/>
          <p:cNvSpPr txBox="1"/>
          <p:nvPr/>
        </p:nvSpPr>
        <p:spPr>
          <a:xfrm>
            <a:off x="937569" y="6337377"/>
            <a:ext cx="1626287" cy="261610"/>
          </a:xfrm>
          <a:prstGeom prst="rect">
            <a:avLst/>
          </a:prstGeom>
          <a:noFill/>
        </p:spPr>
        <p:txBody>
          <a:bodyPr wrap="square" rtlCol="0">
            <a:spAutoFit/>
          </a:bodyPr>
          <a:lstStyle/>
          <a:p>
            <a:r>
              <a:rPr lang="zh-CN" altLang="en-US" sz="1100" dirty="0">
                <a:latin typeface="华文楷体" panose="02010600040101010101" pitchFamily="2" charset="-122"/>
                <a:ea typeface="华文楷体" panose="02010600040101010101" pitchFamily="2" charset="-122"/>
              </a:rPr>
              <a:t>详细设计评审表</a:t>
            </a:r>
            <a:endParaRPr lang="zh-CN" altLang="en-US" sz="1100" dirty="0">
              <a:latin typeface="华文楷体" panose="02010600040101010101" pitchFamily="2" charset="-122"/>
              <a:ea typeface="华文楷体"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296605" y="1"/>
            <a:ext cx="616739" cy="618067"/>
          </a:xfrm>
          <a:prstGeom prst="rect">
            <a:avLst/>
          </a:prstGeom>
          <a:solidFill>
            <a:schemeClr val="tx1">
              <a:lumMod val="75000"/>
              <a:lumOff val="2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83146" y="299014"/>
            <a:ext cx="642139" cy="64352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C060A"/>
              </a:solidFill>
            </a:endParaRPr>
          </a:p>
        </p:txBody>
      </p:sp>
      <p:sp>
        <p:nvSpPr>
          <p:cNvPr id="38" name="矩形 37"/>
          <p:cNvSpPr/>
          <p:nvPr/>
        </p:nvSpPr>
        <p:spPr>
          <a:xfrm>
            <a:off x="0" y="608629"/>
            <a:ext cx="284841" cy="285454"/>
          </a:xfrm>
          <a:prstGeom prst="rect">
            <a:avLst/>
          </a:prstGeom>
          <a:solidFill>
            <a:schemeClr val="tx1">
              <a:lumMod val="75000"/>
              <a:lumOff val="2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516780" y="297609"/>
            <a:ext cx="774870" cy="646331"/>
          </a:xfrm>
          <a:prstGeom prst="rect">
            <a:avLst/>
          </a:prstGeom>
          <a:noFill/>
        </p:spPr>
        <p:txBody>
          <a:bodyPr wrap="square" rtlCol="0">
            <a:spAutoFit/>
          </a:bodyPr>
          <a:lstStyle>
            <a:defPPr>
              <a:defRPr lang="zh-CN"/>
            </a:defPPr>
            <a:lvl1pPr algn="ctr">
              <a:defRPr sz="6000" b="1">
                <a:blipFill dpi="0" rotWithShape="1">
                  <a:blip r:embed="rId1"/>
                  <a:stretch>
                    <a:fillRect/>
                  </a:stretch>
                </a:blipFill>
              </a:defRPr>
            </a:lvl1pPr>
          </a:lstStyle>
          <a:p>
            <a:r>
              <a:rPr lang="en-US" altLang="zh-CN" sz="3600" b="0">
                <a:solidFill>
                  <a:schemeClr val="bg1"/>
                </a:solidFill>
                <a:latin typeface="微软雅黑" panose="020B0503020204020204" charset="-122"/>
                <a:ea typeface="微软雅黑" panose="020B0503020204020204" charset="-122"/>
                <a:cs typeface="Arial" panose="020B0604020202020204" pitchFamily="34" charset="0"/>
              </a:rPr>
              <a:t>01</a:t>
            </a:r>
            <a:endParaRPr lang="zh-CN" altLang="en-US" sz="3600" b="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40" name="矩形 39"/>
          <p:cNvSpPr/>
          <p:nvPr/>
        </p:nvSpPr>
        <p:spPr>
          <a:xfrm>
            <a:off x="1291650" y="67834"/>
            <a:ext cx="2031325" cy="650306"/>
          </a:xfrm>
          <a:prstGeom prst="rect">
            <a:avLst/>
          </a:prstGeom>
        </p:spPr>
        <p:txBody>
          <a:bodyPr wrap="none">
            <a:spAutoFit/>
          </a:bodyPr>
          <a:lstStyle/>
          <a:p>
            <a:pPr algn="ctr">
              <a:lnSpc>
                <a:spcPct val="175000"/>
              </a:lnSpc>
            </a:pPr>
            <a:r>
              <a:rPr lang="zh-CN" altLang="en-US" sz="2400">
                <a:solidFill>
                  <a:schemeClr val="tx1">
                    <a:lumMod val="75000"/>
                    <a:lumOff val="25000"/>
                  </a:schemeClr>
                </a:solidFill>
                <a:latin typeface="微软雅黑" panose="020B0503020204020204" charset="-122"/>
                <a:ea typeface="微软雅黑" panose="020B0503020204020204" charset="-122"/>
              </a:rPr>
              <a:t>工作完成情况</a:t>
            </a:r>
            <a:endParaRPr lang="zh-CN" altLang="en-US" sz="2400">
              <a:solidFill>
                <a:schemeClr val="tx1">
                  <a:lumMod val="75000"/>
                  <a:lumOff val="25000"/>
                </a:schemeClr>
              </a:solidFill>
              <a:latin typeface="微软雅黑" panose="020B0503020204020204" charset="-122"/>
              <a:ea typeface="微软雅黑" panose="020B0503020204020204" charset="-122"/>
            </a:endParaRPr>
          </a:p>
        </p:txBody>
      </p:sp>
      <p:sp>
        <p:nvSpPr>
          <p:cNvPr id="41" name="文本框 40"/>
          <p:cNvSpPr txBox="1"/>
          <p:nvPr/>
        </p:nvSpPr>
        <p:spPr>
          <a:xfrm>
            <a:off x="1259815" y="650164"/>
            <a:ext cx="5022106" cy="307777"/>
          </a:xfrm>
          <a:prstGeom prst="snip1Rect">
            <a:avLst>
              <a:gd name="adj" fmla="val 0"/>
            </a:avLst>
          </a:prstGeom>
          <a:noFill/>
          <a:ln w="28575">
            <a:noFill/>
          </a:ln>
        </p:spPr>
        <p:txBody>
          <a:bodyPr wrap="square" rtlCol="0">
            <a:spAutoFit/>
          </a:bodyPr>
          <a:lstStyle/>
          <a:p>
            <a:r>
              <a:rPr lang="en-US" altLang="zh-CN" sz="140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a:t>
            </a:r>
            <a:r>
              <a:rPr lang="en-US" altLang="zh-CN" sz="1400">
                <a:solidFill>
                  <a:schemeClr val="tx1">
                    <a:lumMod val="75000"/>
                    <a:lumOff val="25000"/>
                  </a:schemeClr>
                </a:solidFill>
                <a:latin typeface="Arial" panose="020B0604020202020204" pitchFamily="34" charset="0"/>
                <a:cs typeface="Arial" panose="020B0604020202020204" pitchFamily="34" charset="0"/>
              </a:rPr>
              <a:t>WORK COMPLETION</a:t>
            </a:r>
            <a:endParaRPr lang="en-US" altLang="zh-CN" sz="140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10" name="组合 9"/>
          <p:cNvGrpSpPr/>
          <p:nvPr/>
        </p:nvGrpSpPr>
        <p:grpSpPr>
          <a:xfrm>
            <a:off x="-117445" y="-1"/>
            <a:ext cx="12192000" cy="6858000"/>
            <a:chOff x="-117445" y="-1"/>
            <a:chExt cx="12192000" cy="685800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rcRect l="46647" t="5227" r="-2" b="25397"/>
            <a:stretch>
              <a:fillRect/>
            </a:stretch>
          </p:blipFill>
          <p:spPr>
            <a:xfrm>
              <a:off x="-117445" y="-1"/>
              <a:ext cx="12192000" cy="6858000"/>
            </a:xfrm>
            <a:prstGeom prst="rect">
              <a:avLst/>
            </a:prstGeom>
          </p:spPr>
        </p:pic>
        <p:grpSp>
          <p:nvGrpSpPr>
            <p:cNvPr id="3" name="组合 2"/>
            <p:cNvGrpSpPr/>
            <p:nvPr/>
          </p:nvGrpSpPr>
          <p:grpSpPr>
            <a:xfrm>
              <a:off x="1412826" y="1424111"/>
              <a:ext cx="3374024" cy="1464849"/>
              <a:chOff x="1530271" y="1424112"/>
              <a:chExt cx="3374024" cy="1464849"/>
            </a:xfrm>
          </p:grpSpPr>
          <p:sp>
            <p:nvSpPr>
              <p:cNvPr id="54" name="îšḷiḓe"/>
              <p:cNvSpPr txBox="1"/>
              <p:nvPr/>
            </p:nvSpPr>
            <p:spPr>
              <a:xfrm>
                <a:off x="1530271" y="1895932"/>
                <a:ext cx="3374024" cy="993029"/>
              </a:xfrm>
              <a:prstGeom prst="rect">
                <a:avLst/>
              </a:prstGeom>
              <a:noFill/>
            </p:spPr>
            <p:txBody>
              <a:bodyPr wrap="square" lIns="90000" tIns="46800" rIns="90000" bIns="46800" rtlCol="0">
                <a:normAutofit/>
              </a:bodyPr>
              <a:lstStyle/>
              <a:p>
                <a:pPr>
                  <a:lnSpc>
                    <a:spcPct val="150000"/>
                  </a:lnSpc>
                  <a:spcBef>
                    <a:spcPct val="0"/>
                  </a:spcBef>
                </a:pPr>
                <a:r>
                  <a:rPr lang="zh-CN" altLang="zh-CN" sz="900" dirty="0"/>
                  <a:t>为“作业批改系统”的测试工作提供一个框架和规范</a:t>
                </a:r>
                <a:r>
                  <a:rPr lang="zh-CN" altLang="en-US" sz="900" dirty="0"/>
                  <a:t>。本系统案例的编写采用黑盒测试常用的分析方法设计用例。由代码清单给出测试过程，如下图所示：</a:t>
                </a:r>
                <a:endParaRPr lang="en-US" altLang="zh-CN" sz="900" dirty="0"/>
              </a:p>
            </p:txBody>
          </p:sp>
          <p:sp>
            <p:nvSpPr>
              <p:cNvPr id="55" name="îsḻiḍè"/>
              <p:cNvSpPr txBox="1"/>
              <p:nvPr/>
            </p:nvSpPr>
            <p:spPr>
              <a:xfrm>
                <a:off x="1530271" y="1424112"/>
                <a:ext cx="3374024" cy="471820"/>
              </a:xfrm>
              <a:prstGeom prst="rect">
                <a:avLst/>
              </a:prstGeom>
              <a:noFill/>
            </p:spPr>
            <p:txBody>
              <a:bodyPr wrap="none" rtlCol="0" anchor="ctr">
                <a:normAutofit/>
              </a:bodyPr>
              <a:lstStyle/>
              <a:p>
                <a:r>
                  <a:rPr lang="zh-CN" altLang="en-US" sz="1600" b="1" dirty="0"/>
                  <a:t>测试清单</a:t>
                </a:r>
                <a:endParaRPr lang="zh-CN" altLang="en-US" sz="1600" b="1" dirty="0"/>
              </a:p>
            </p:txBody>
          </p:sp>
        </p:grpSp>
        <p:grpSp>
          <p:nvGrpSpPr>
            <p:cNvPr id="60" name="ï$ļîḓê"/>
            <p:cNvGrpSpPr/>
            <p:nvPr/>
          </p:nvGrpSpPr>
          <p:grpSpPr>
            <a:xfrm>
              <a:off x="574131" y="1436184"/>
              <a:ext cx="7179436" cy="675005"/>
              <a:chOff x="539902" y="4312672"/>
              <a:chExt cx="7179436" cy="675005"/>
            </a:xfrm>
          </p:grpSpPr>
          <p:sp>
            <p:nvSpPr>
              <p:cNvPr id="62" name="íṡľidè"/>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p>
                <a:endParaRPr lang="en-US" sz="7200"/>
              </a:p>
            </p:txBody>
          </p:sp>
          <p:sp>
            <p:nvSpPr>
              <p:cNvPr id="56" name="iṩḷiḑe"/>
              <p:cNvSpPr/>
              <p:nvPr/>
            </p:nvSpPr>
            <p:spPr>
              <a:xfrm>
                <a:off x="539902" y="4312672"/>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íṡľidè"/>
              <p:cNvSpPr/>
              <p:nvPr/>
            </p:nvSpPr>
            <p:spPr bwMode="auto">
              <a:xfrm>
                <a:off x="707022" y="4507632"/>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p>
                <a:endParaRPr lang="en-US" sz="7200"/>
              </a:p>
            </p:txBody>
          </p:sp>
        </p:grpSp>
        <p:grpSp>
          <p:nvGrpSpPr>
            <p:cNvPr id="4" name="组合 3"/>
            <p:cNvGrpSpPr/>
            <p:nvPr/>
          </p:nvGrpSpPr>
          <p:grpSpPr>
            <a:xfrm>
              <a:off x="1412826" y="3171191"/>
              <a:ext cx="3374024" cy="1464849"/>
              <a:chOff x="1530271" y="3171192"/>
              <a:chExt cx="3374024" cy="1464849"/>
            </a:xfrm>
          </p:grpSpPr>
          <p:sp>
            <p:nvSpPr>
              <p:cNvPr id="78" name="íṥľíďé"/>
              <p:cNvSpPr txBox="1"/>
              <p:nvPr/>
            </p:nvSpPr>
            <p:spPr>
              <a:xfrm>
                <a:off x="1530271" y="3643012"/>
                <a:ext cx="3374024" cy="993029"/>
              </a:xfrm>
              <a:prstGeom prst="rect">
                <a:avLst/>
              </a:prstGeom>
              <a:noFill/>
            </p:spPr>
            <p:txBody>
              <a:bodyPr wrap="square" lIns="90000" tIns="46800" rIns="90000" bIns="46800" rtlCol="0">
                <a:normAutofit/>
              </a:bodyPr>
              <a:lstStyle/>
              <a:p>
                <a:pPr>
                  <a:lnSpc>
                    <a:spcPct val="120000"/>
                  </a:lnSpc>
                  <a:spcBef>
                    <a:spcPct val="0"/>
                  </a:spcBef>
                </a:pPr>
                <a:r>
                  <a:rPr lang="zh-CN" altLang="en-US" sz="900" dirty="0"/>
                  <a:t>该测试用例已覆盖所有测试需求。为了测试各功能是否有缺陷。</a:t>
                </a:r>
                <a:endParaRPr lang="en-US" altLang="zh-CN" sz="900" dirty="0"/>
              </a:p>
            </p:txBody>
          </p:sp>
          <p:sp>
            <p:nvSpPr>
              <p:cNvPr id="79" name="íŝļíḋe"/>
              <p:cNvSpPr txBox="1"/>
              <p:nvPr/>
            </p:nvSpPr>
            <p:spPr>
              <a:xfrm>
                <a:off x="1530271" y="3171192"/>
                <a:ext cx="3374024" cy="471820"/>
              </a:xfrm>
              <a:prstGeom prst="rect">
                <a:avLst/>
              </a:prstGeom>
              <a:noFill/>
            </p:spPr>
            <p:txBody>
              <a:bodyPr wrap="none" rtlCol="0" anchor="ctr">
                <a:normAutofit/>
              </a:bodyPr>
              <a:lstStyle/>
              <a:p>
                <a:r>
                  <a:rPr lang="zh-CN" altLang="en-US" sz="1600" b="1" dirty="0"/>
                  <a:t>测试用例</a:t>
                </a:r>
                <a:endParaRPr lang="zh-CN" altLang="en-US" sz="1600" b="1" dirty="0"/>
              </a:p>
            </p:txBody>
          </p:sp>
        </p:grpSp>
        <p:grpSp>
          <p:nvGrpSpPr>
            <p:cNvPr id="65" name="íśľíḍe"/>
            <p:cNvGrpSpPr/>
            <p:nvPr/>
          </p:nvGrpSpPr>
          <p:grpSpPr>
            <a:xfrm>
              <a:off x="575844" y="3209460"/>
              <a:ext cx="7243065" cy="675005"/>
              <a:chOff x="541615" y="4338868"/>
              <a:chExt cx="7243065" cy="675005"/>
            </a:xfrm>
          </p:grpSpPr>
          <p:sp>
            <p:nvSpPr>
              <p:cNvPr id="67" name="iŝḻíḑè"/>
              <p:cNvSpPr/>
              <p:nvPr/>
            </p:nvSpPr>
            <p:spPr bwMode="auto">
              <a:xfrm>
                <a:off x="7440495" y="4362611"/>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p>
                <a:endParaRPr lang="en-US" sz="7200"/>
              </a:p>
            </p:txBody>
          </p:sp>
          <p:sp>
            <p:nvSpPr>
              <p:cNvPr id="80" name="ïSľiḑê"/>
              <p:cNvSpPr/>
              <p:nvPr/>
            </p:nvSpPr>
            <p:spPr>
              <a:xfrm>
                <a:off x="541615" y="4338868"/>
                <a:ext cx="675000" cy="675005"/>
              </a:xfrm>
              <a:prstGeom prst="ellipse">
                <a:avLst/>
              </a:prstGeom>
              <a:solidFill>
                <a:schemeClr val="accent1">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1412826" y="4918270"/>
              <a:ext cx="3374024" cy="1464849"/>
              <a:chOff x="1530271" y="4918271"/>
              <a:chExt cx="3374024" cy="1464849"/>
            </a:xfrm>
          </p:grpSpPr>
          <p:sp>
            <p:nvSpPr>
              <p:cNvPr id="81" name="îsḷíḋe"/>
              <p:cNvSpPr txBox="1"/>
              <p:nvPr/>
            </p:nvSpPr>
            <p:spPr>
              <a:xfrm>
                <a:off x="1530271" y="5390091"/>
                <a:ext cx="3374024" cy="993029"/>
              </a:xfrm>
              <a:prstGeom prst="rect">
                <a:avLst/>
              </a:prstGeom>
              <a:noFill/>
            </p:spPr>
            <p:txBody>
              <a:bodyPr wrap="square" lIns="90000" tIns="46800" rIns="90000" bIns="46800" rtlCol="0">
                <a:normAutofit/>
              </a:bodyPr>
              <a:lstStyle/>
              <a:p>
                <a:pPr>
                  <a:lnSpc>
                    <a:spcPct val="120000"/>
                  </a:lnSpc>
                  <a:spcBef>
                    <a:spcPct val="0"/>
                  </a:spcBef>
                </a:pPr>
                <a:endParaRPr lang="en-US" altLang="zh-CN" sz="900" dirty="0"/>
              </a:p>
            </p:txBody>
          </p:sp>
          <p:sp>
            <p:nvSpPr>
              <p:cNvPr id="82" name="îṩḷîḑe"/>
              <p:cNvSpPr txBox="1"/>
              <p:nvPr/>
            </p:nvSpPr>
            <p:spPr>
              <a:xfrm>
                <a:off x="1530271" y="4918271"/>
                <a:ext cx="3374024" cy="471820"/>
              </a:xfrm>
              <a:prstGeom prst="rect">
                <a:avLst/>
              </a:prstGeom>
              <a:noFill/>
            </p:spPr>
            <p:txBody>
              <a:bodyPr wrap="none" rtlCol="0" anchor="ctr">
                <a:normAutofit/>
              </a:bodyPr>
              <a:lstStyle/>
              <a:p>
                <a:r>
                  <a:rPr lang="zh-CN" altLang="en-US" sz="1600" b="1" dirty="0"/>
                  <a:t>缺陷报告</a:t>
                </a:r>
                <a:endParaRPr lang="zh-CN" altLang="en-US" sz="1600" b="1" dirty="0"/>
              </a:p>
            </p:txBody>
          </p:sp>
        </p:grpSp>
        <p:grpSp>
          <p:nvGrpSpPr>
            <p:cNvPr id="70" name="îšḻíḓê"/>
            <p:cNvGrpSpPr/>
            <p:nvPr/>
          </p:nvGrpSpPr>
          <p:grpSpPr>
            <a:xfrm>
              <a:off x="575844" y="4939711"/>
              <a:ext cx="7177723" cy="691833"/>
              <a:chOff x="541615" y="4322040"/>
              <a:chExt cx="7177723" cy="691833"/>
            </a:xfrm>
          </p:grpSpPr>
          <p:sp>
            <p:nvSpPr>
              <p:cNvPr id="72" name="îŝlîḍé"/>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p>
                <a:endParaRPr lang="en-US" sz="7200"/>
              </a:p>
            </p:txBody>
          </p:sp>
          <p:sp>
            <p:nvSpPr>
              <p:cNvPr id="83" name="ïṩlíḓé"/>
              <p:cNvSpPr/>
              <p:nvPr/>
            </p:nvSpPr>
            <p:spPr>
              <a:xfrm>
                <a:off x="541615" y="4338868"/>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îŝlîḍé"/>
              <p:cNvSpPr/>
              <p:nvPr/>
            </p:nvSpPr>
            <p:spPr bwMode="auto">
              <a:xfrm>
                <a:off x="707022" y="4507632"/>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p>
                <a:endParaRPr lang="en-US" sz="7200"/>
              </a:p>
            </p:txBody>
          </p:sp>
        </p:grpSp>
      </p:grpSp>
      <p:cxnSp>
        <p:nvCxnSpPr>
          <p:cNvPr id="73" name="直接连接符 72"/>
          <p:cNvCxnSpPr/>
          <p:nvPr/>
        </p:nvCxnSpPr>
        <p:spPr>
          <a:xfrm>
            <a:off x="583146" y="2703369"/>
            <a:ext cx="3374024"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741251" y="4358795"/>
            <a:ext cx="3374024"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49" name="图片 48" descr="5a2f04ed54fe92.0900662515130308933481"/>
          <p:cNvPicPr>
            <a:picLocks noChangeAspect="1"/>
          </p:cNvPicPr>
          <p:nvPr/>
        </p:nvPicPr>
        <p:blipFill>
          <a:blip r:embed="rId3"/>
          <a:stretch>
            <a:fillRect/>
          </a:stretch>
        </p:blipFill>
        <p:spPr>
          <a:xfrm>
            <a:off x="299085" y="179705"/>
            <a:ext cx="847090" cy="847090"/>
          </a:xfrm>
          <a:prstGeom prst="rect">
            <a:avLst/>
          </a:prstGeom>
        </p:spPr>
      </p:pic>
      <p:sp>
        <p:nvSpPr>
          <p:cNvPr id="50" name="矩形 49"/>
          <p:cNvSpPr/>
          <p:nvPr/>
        </p:nvSpPr>
        <p:spPr>
          <a:xfrm>
            <a:off x="1212541" y="119498"/>
            <a:ext cx="7417415" cy="807913"/>
          </a:xfrm>
          <a:prstGeom prst="rect">
            <a:avLst/>
          </a:prstGeom>
        </p:spPr>
        <p:txBody>
          <a:bodyPr wrap="none">
            <a:spAutoFit/>
          </a:bodyPr>
          <a:lstStyle/>
          <a:p>
            <a:pPr algn="ctr">
              <a:lnSpc>
                <a:spcPct val="175000"/>
              </a:lnSpc>
            </a:pPr>
            <a:r>
              <a:rPr lang="zh-CN" altLang="en-US" sz="3200" dirty="0">
                <a:solidFill>
                  <a:schemeClr val="tx1">
                    <a:lumMod val="75000"/>
                    <a:lumOff val="25000"/>
                  </a:schemeClr>
                </a:solidFill>
                <a:latin typeface="楷体" panose="02010609060101010101" charset="-122"/>
                <a:ea typeface="楷体" panose="02010609060101010101" charset="-122"/>
              </a:rPr>
              <a:t>测试</a:t>
            </a:r>
            <a:r>
              <a:rPr lang="zh-CN" altLang="en-US" sz="1000" dirty="0">
                <a:latin typeface="华文楷体" panose="02010600040101010101" pitchFamily="2" charset="-122"/>
                <a:ea typeface="华文楷体" panose="02010600040101010101" pitchFamily="2" charset="-122"/>
              </a:rPr>
              <a:t>在规定的条件下对程序进行操作，以发现程序错误，衡量软件质量，并对其是否能满足设计要求进行评估的过程。</a:t>
            </a:r>
            <a:endParaRPr lang="zh-CN" altLang="en-US" sz="1000" dirty="0">
              <a:solidFill>
                <a:schemeClr val="tx1">
                  <a:lumMod val="75000"/>
                  <a:lumOff val="25000"/>
                </a:schemeClr>
              </a:solidFill>
              <a:latin typeface="华文楷体" panose="02010600040101010101" pitchFamily="2" charset="-122"/>
              <a:ea typeface="华文楷体" panose="02010600040101010101" pitchFamily="2" charset="-122"/>
            </a:endParaRPr>
          </a:p>
        </p:txBody>
      </p:sp>
      <p:sp>
        <p:nvSpPr>
          <p:cNvPr id="86" name="íṡľidè"/>
          <p:cNvSpPr/>
          <p:nvPr/>
        </p:nvSpPr>
        <p:spPr bwMode="auto">
          <a:xfrm>
            <a:off x="722630" y="3390573"/>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p>
            <a:endParaRPr lang="en-US" sz="7200"/>
          </a:p>
        </p:txBody>
      </p:sp>
      <p:pic>
        <p:nvPicPr>
          <p:cNvPr id="43" name="图片 42"/>
          <p:cNvPicPr/>
          <p:nvPr/>
        </p:nvPicPr>
        <p:blipFill>
          <a:blip r:embed="rId4"/>
          <a:stretch>
            <a:fillRect/>
          </a:stretch>
        </p:blipFill>
        <p:spPr>
          <a:xfrm>
            <a:off x="8507095" y="1218565"/>
            <a:ext cx="1931670" cy="4171315"/>
          </a:xfrm>
          <a:prstGeom prst="rect">
            <a:avLst/>
          </a:prstGeom>
          <a:solidFill>
            <a:schemeClr val="accent3">
              <a:lumMod val="20000"/>
              <a:lumOff val="80000"/>
            </a:schemeClr>
          </a:solidFill>
          <a:ln>
            <a:noFill/>
          </a:ln>
        </p:spPr>
      </p:pic>
      <p:sp>
        <p:nvSpPr>
          <p:cNvPr id="2" name="文本框 1"/>
          <p:cNvSpPr txBox="1"/>
          <p:nvPr/>
        </p:nvSpPr>
        <p:spPr>
          <a:xfrm>
            <a:off x="8885731" y="5632027"/>
            <a:ext cx="1174458" cy="276999"/>
          </a:xfrm>
          <a:prstGeom prst="rect">
            <a:avLst/>
          </a:prstGeom>
          <a:noFill/>
        </p:spPr>
        <p:txBody>
          <a:bodyPr wrap="square" rtlCol="0">
            <a:spAutoFit/>
          </a:bodyPr>
          <a:lstStyle/>
          <a:p>
            <a:r>
              <a:rPr lang="zh-CN" altLang="en-US" sz="1200" dirty="0">
                <a:latin typeface="华文楷体" panose="02010600040101010101" pitchFamily="2" charset="-122"/>
                <a:ea typeface="华文楷体" panose="02010600040101010101" pitchFamily="2" charset="-122"/>
              </a:rPr>
              <a:t>软件测试过程</a:t>
            </a:r>
            <a:endParaRPr lang="zh-CN" altLang="en-US" sz="1200" dirty="0">
              <a:latin typeface="华文楷体" panose="02010600040101010101" pitchFamily="2" charset="-122"/>
              <a:ea typeface="华文楷体" panose="02010600040101010101" pitchFamily="2" charset="-122"/>
            </a:endParaRPr>
          </a:p>
        </p:txBody>
      </p:sp>
      <p:cxnSp>
        <p:nvCxnSpPr>
          <p:cNvPr id="44" name="直接连接符 43"/>
          <p:cNvCxnSpPr/>
          <p:nvPr/>
        </p:nvCxnSpPr>
        <p:spPr>
          <a:xfrm flipV="1">
            <a:off x="4980265" y="1219484"/>
            <a:ext cx="0" cy="3024218"/>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4"/>
                                        </p:tgtEl>
                                        <p:attrNameLst>
                                          <p:attrName>style.visibility</p:attrName>
                                        </p:attrNameLst>
                                      </p:cBhvr>
                                      <p:to>
                                        <p:strVal val="visible"/>
                                      </p:to>
                                    </p:set>
                                    <p:animEffect transition="in" filter="wipe(left)">
                                      <p:cBhvr>
                                        <p:cTn id="1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296605" y="1"/>
            <a:ext cx="616739" cy="618067"/>
          </a:xfrm>
          <a:prstGeom prst="rect">
            <a:avLst/>
          </a:prstGeom>
          <a:solidFill>
            <a:schemeClr val="tx1">
              <a:lumMod val="75000"/>
              <a:lumOff val="2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83146" y="299014"/>
            <a:ext cx="642139" cy="64352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C060A"/>
              </a:solidFill>
            </a:endParaRPr>
          </a:p>
        </p:txBody>
      </p:sp>
      <p:sp>
        <p:nvSpPr>
          <p:cNvPr id="38" name="矩形 37"/>
          <p:cNvSpPr/>
          <p:nvPr/>
        </p:nvSpPr>
        <p:spPr>
          <a:xfrm>
            <a:off x="0" y="608629"/>
            <a:ext cx="284841" cy="285454"/>
          </a:xfrm>
          <a:prstGeom prst="rect">
            <a:avLst/>
          </a:prstGeom>
          <a:solidFill>
            <a:schemeClr val="tx1">
              <a:lumMod val="75000"/>
              <a:lumOff val="2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516780" y="297609"/>
            <a:ext cx="774870" cy="646331"/>
          </a:xfrm>
          <a:prstGeom prst="rect">
            <a:avLst/>
          </a:prstGeom>
          <a:noFill/>
        </p:spPr>
        <p:txBody>
          <a:bodyPr wrap="square" rtlCol="0">
            <a:spAutoFit/>
          </a:bodyPr>
          <a:lstStyle>
            <a:defPPr>
              <a:defRPr lang="zh-CN"/>
            </a:defPPr>
            <a:lvl1pPr algn="ctr">
              <a:defRPr sz="6000" b="1">
                <a:blipFill dpi="0" rotWithShape="1">
                  <a:blip r:embed="rId1"/>
                  <a:stretch>
                    <a:fillRect/>
                  </a:stretch>
                </a:blipFill>
              </a:defRPr>
            </a:lvl1pPr>
          </a:lstStyle>
          <a:p>
            <a:r>
              <a:rPr lang="en-US" altLang="zh-CN" sz="3600" b="0">
                <a:solidFill>
                  <a:schemeClr val="bg1"/>
                </a:solidFill>
                <a:latin typeface="微软雅黑" panose="020B0503020204020204" charset="-122"/>
                <a:ea typeface="微软雅黑" panose="020B0503020204020204" charset="-122"/>
                <a:cs typeface="Arial" panose="020B0604020202020204" pitchFamily="34" charset="0"/>
              </a:rPr>
              <a:t>01</a:t>
            </a:r>
            <a:endParaRPr lang="zh-CN" altLang="en-US" sz="3600" b="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40" name="矩形 39"/>
          <p:cNvSpPr/>
          <p:nvPr/>
        </p:nvSpPr>
        <p:spPr>
          <a:xfrm>
            <a:off x="1291650" y="67834"/>
            <a:ext cx="2031325" cy="650306"/>
          </a:xfrm>
          <a:prstGeom prst="rect">
            <a:avLst/>
          </a:prstGeom>
        </p:spPr>
        <p:txBody>
          <a:bodyPr wrap="none">
            <a:spAutoFit/>
          </a:bodyPr>
          <a:lstStyle/>
          <a:p>
            <a:pPr algn="ctr">
              <a:lnSpc>
                <a:spcPct val="175000"/>
              </a:lnSpc>
            </a:pPr>
            <a:r>
              <a:rPr lang="zh-CN" altLang="en-US" sz="2400">
                <a:solidFill>
                  <a:schemeClr val="tx1">
                    <a:lumMod val="75000"/>
                    <a:lumOff val="25000"/>
                  </a:schemeClr>
                </a:solidFill>
                <a:latin typeface="微软雅黑" panose="020B0503020204020204" charset="-122"/>
                <a:ea typeface="微软雅黑" panose="020B0503020204020204" charset="-122"/>
              </a:rPr>
              <a:t>工作完成情况</a:t>
            </a:r>
            <a:endParaRPr lang="zh-CN" altLang="en-US" sz="2400">
              <a:solidFill>
                <a:schemeClr val="tx1">
                  <a:lumMod val="75000"/>
                  <a:lumOff val="25000"/>
                </a:schemeClr>
              </a:solidFill>
              <a:latin typeface="微软雅黑" panose="020B0503020204020204" charset="-122"/>
              <a:ea typeface="微软雅黑" panose="020B0503020204020204" charset="-122"/>
            </a:endParaRPr>
          </a:p>
        </p:txBody>
      </p:sp>
      <p:sp>
        <p:nvSpPr>
          <p:cNvPr id="41" name="文本框 40"/>
          <p:cNvSpPr txBox="1"/>
          <p:nvPr/>
        </p:nvSpPr>
        <p:spPr>
          <a:xfrm>
            <a:off x="1259815" y="650164"/>
            <a:ext cx="5022106" cy="307777"/>
          </a:xfrm>
          <a:prstGeom prst="snip1Rect">
            <a:avLst>
              <a:gd name="adj" fmla="val 0"/>
            </a:avLst>
          </a:prstGeom>
          <a:noFill/>
          <a:ln w="28575">
            <a:noFill/>
          </a:ln>
        </p:spPr>
        <p:txBody>
          <a:bodyPr wrap="square" rtlCol="0">
            <a:spAutoFit/>
          </a:bodyPr>
          <a:lstStyle/>
          <a:p>
            <a:r>
              <a:rPr lang="en-US" altLang="zh-CN" sz="140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a:t>
            </a:r>
            <a:r>
              <a:rPr lang="en-US" altLang="zh-CN" sz="1400">
                <a:solidFill>
                  <a:schemeClr val="tx1">
                    <a:lumMod val="75000"/>
                    <a:lumOff val="25000"/>
                  </a:schemeClr>
                </a:solidFill>
                <a:latin typeface="Arial" panose="020B0604020202020204" pitchFamily="34" charset="0"/>
                <a:cs typeface="Arial" panose="020B0604020202020204" pitchFamily="34" charset="0"/>
              </a:rPr>
              <a:t>WORK COMPLETION</a:t>
            </a:r>
            <a:endParaRPr lang="en-US" altLang="zh-CN" sz="140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10" name="组合 9"/>
          <p:cNvGrpSpPr/>
          <p:nvPr/>
        </p:nvGrpSpPr>
        <p:grpSpPr>
          <a:xfrm>
            <a:off x="-117445" y="-1"/>
            <a:ext cx="12192000" cy="6858000"/>
            <a:chOff x="-117445" y="-1"/>
            <a:chExt cx="12192000" cy="685800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rcRect l="46647" t="5227" r="-2" b="25397"/>
            <a:stretch>
              <a:fillRect/>
            </a:stretch>
          </p:blipFill>
          <p:spPr>
            <a:xfrm>
              <a:off x="-117445" y="-1"/>
              <a:ext cx="12192000" cy="6858000"/>
            </a:xfrm>
            <a:prstGeom prst="rect">
              <a:avLst/>
            </a:prstGeom>
          </p:spPr>
        </p:pic>
        <p:grpSp>
          <p:nvGrpSpPr>
            <p:cNvPr id="3" name="组合 2"/>
            <p:cNvGrpSpPr/>
            <p:nvPr/>
          </p:nvGrpSpPr>
          <p:grpSpPr>
            <a:xfrm>
              <a:off x="1412826" y="1424111"/>
              <a:ext cx="3374024" cy="1464849"/>
              <a:chOff x="1530271" y="1424112"/>
              <a:chExt cx="3374024" cy="1464849"/>
            </a:xfrm>
          </p:grpSpPr>
          <p:sp>
            <p:nvSpPr>
              <p:cNvPr id="54" name="îšḷiḓe"/>
              <p:cNvSpPr txBox="1"/>
              <p:nvPr/>
            </p:nvSpPr>
            <p:spPr>
              <a:xfrm>
                <a:off x="1530271" y="1895932"/>
                <a:ext cx="3374024" cy="993029"/>
              </a:xfrm>
              <a:prstGeom prst="rect">
                <a:avLst/>
              </a:prstGeom>
              <a:noFill/>
            </p:spPr>
            <p:txBody>
              <a:bodyPr wrap="square" lIns="90000" tIns="46800" rIns="90000" bIns="46800" rtlCol="0">
                <a:normAutofit/>
              </a:bodyPr>
              <a:lstStyle/>
              <a:p>
                <a:pPr>
                  <a:lnSpc>
                    <a:spcPct val="150000"/>
                  </a:lnSpc>
                  <a:spcBef>
                    <a:spcPct val="0"/>
                  </a:spcBef>
                </a:pPr>
                <a:r>
                  <a:rPr lang="zh-CN" altLang="zh-CN" sz="900" dirty="0"/>
                  <a:t>为“作业批改系统”的测试工作提供一个框架和规范</a:t>
                </a:r>
                <a:r>
                  <a:rPr lang="zh-CN" altLang="en-US" sz="900" dirty="0"/>
                  <a:t>。本系统案例的编写采用黑盒测试常用的分析方法设计用例。由代码清单给出测试过程，如下图所示：</a:t>
                </a:r>
                <a:endParaRPr lang="en-US" altLang="zh-CN" sz="900" dirty="0"/>
              </a:p>
            </p:txBody>
          </p:sp>
          <p:sp>
            <p:nvSpPr>
              <p:cNvPr id="55" name="îsḻiḍè"/>
              <p:cNvSpPr txBox="1"/>
              <p:nvPr/>
            </p:nvSpPr>
            <p:spPr>
              <a:xfrm>
                <a:off x="1530271" y="1424112"/>
                <a:ext cx="3374024" cy="471820"/>
              </a:xfrm>
              <a:prstGeom prst="rect">
                <a:avLst/>
              </a:prstGeom>
              <a:noFill/>
            </p:spPr>
            <p:txBody>
              <a:bodyPr wrap="none" rtlCol="0" anchor="ctr">
                <a:normAutofit/>
              </a:bodyPr>
              <a:lstStyle/>
              <a:p>
                <a:r>
                  <a:rPr lang="zh-CN" altLang="en-US" sz="1600" b="1" dirty="0"/>
                  <a:t>测试清单</a:t>
                </a:r>
                <a:endParaRPr lang="zh-CN" altLang="en-US" sz="1600" b="1" dirty="0"/>
              </a:p>
            </p:txBody>
          </p:sp>
        </p:grpSp>
        <p:grpSp>
          <p:nvGrpSpPr>
            <p:cNvPr id="60" name="ï$ļîḓê"/>
            <p:cNvGrpSpPr/>
            <p:nvPr/>
          </p:nvGrpSpPr>
          <p:grpSpPr>
            <a:xfrm>
              <a:off x="574131" y="1436184"/>
              <a:ext cx="7179436" cy="675005"/>
              <a:chOff x="539902" y="4312672"/>
              <a:chExt cx="7179436" cy="675005"/>
            </a:xfrm>
          </p:grpSpPr>
          <p:sp>
            <p:nvSpPr>
              <p:cNvPr id="62" name="íṡľidè"/>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p>
                <a:endParaRPr lang="en-US" sz="7200"/>
              </a:p>
            </p:txBody>
          </p:sp>
          <p:sp>
            <p:nvSpPr>
              <p:cNvPr id="56" name="iṩḷiḑe"/>
              <p:cNvSpPr/>
              <p:nvPr/>
            </p:nvSpPr>
            <p:spPr>
              <a:xfrm>
                <a:off x="539902" y="4312672"/>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íṡľidè"/>
              <p:cNvSpPr/>
              <p:nvPr/>
            </p:nvSpPr>
            <p:spPr bwMode="auto">
              <a:xfrm>
                <a:off x="707022" y="4507632"/>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p>
                <a:endParaRPr lang="en-US" sz="7200" dirty="0"/>
              </a:p>
            </p:txBody>
          </p:sp>
        </p:grpSp>
        <p:grpSp>
          <p:nvGrpSpPr>
            <p:cNvPr id="4" name="组合 3"/>
            <p:cNvGrpSpPr/>
            <p:nvPr/>
          </p:nvGrpSpPr>
          <p:grpSpPr>
            <a:xfrm>
              <a:off x="1412826" y="3171191"/>
              <a:ext cx="3374024" cy="1464849"/>
              <a:chOff x="1530271" y="3171192"/>
              <a:chExt cx="3374024" cy="1464849"/>
            </a:xfrm>
          </p:grpSpPr>
          <p:sp>
            <p:nvSpPr>
              <p:cNvPr id="78" name="íṥľíďé"/>
              <p:cNvSpPr txBox="1"/>
              <p:nvPr/>
            </p:nvSpPr>
            <p:spPr>
              <a:xfrm>
                <a:off x="1530271" y="3643012"/>
                <a:ext cx="3374024" cy="993029"/>
              </a:xfrm>
              <a:prstGeom prst="rect">
                <a:avLst/>
              </a:prstGeom>
              <a:noFill/>
            </p:spPr>
            <p:txBody>
              <a:bodyPr wrap="square" lIns="90000" tIns="46800" rIns="90000" bIns="46800" rtlCol="0">
                <a:normAutofit/>
              </a:bodyPr>
              <a:lstStyle/>
              <a:p>
                <a:pPr>
                  <a:lnSpc>
                    <a:spcPct val="120000"/>
                  </a:lnSpc>
                  <a:spcBef>
                    <a:spcPct val="0"/>
                  </a:spcBef>
                </a:pPr>
                <a:r>
                  <a:rPr lang="zh-CN" altLang="en-US" sz="900" dirty="0"/>
                  <a:t>该测试用例已覆盖所有测试需求。为了测试各功能是否有缺陷。</a:t>
                </a:r>
                <a:endParaRPr lang="en-US" altLang="zh-CN" sz="900" dirty="0"/>
              </a:p>
            </p:txBody>
          </p:sp>
          <p:sp>
            <p:nvSpPr>
              <p:cNvPr id="79" name="íŝļíḋe"/>
              <p:cNvSpPr txBox="1"/>
              <p:nvPr/>
            </p:nvSpPr>
            <p:spPr>
              <a:xfrm>
                <a:off x="1530271" y="3171192"/>
                <a:ext cx="3374024" cy="471820"/>
              </a:xfrm>
              <a:prstGeom prst="rect">
                <a:avLst/>
              </a:prstGeom>
              <a:noFill/>
            </p:spPr>
            <p:txBody>
              <a:bodyPr wrap="none" rtlCol="0" anchor="ctr">
                <a:normAutofit/>
              </a:bodyPr>
              <a:lstStyle/>
              <a:p>
                <a:r>
                  <a:rPr lang="zh-CN" altLang="en-US" sz="1600" b="1" dirty="0"/>
                  <a:t>测试用例</a:t>
                </a:r>
                <a:endParaRPr lang="zh-CN" altLang="en-US" sz="1600" b="1" dirty="0"/>
              </a:p>
            </p:txBody>
          </p:sp>
        </p:grpSp>
        <p:grpSp>
          <p:nvGrpSpPr>
            <p:cNvPr id="65" name="íśľíḍe"/>
            <p:cNvGrpSpPr/>
            <p:nvPr/>
          </p:nvGrpSpPr>
          <p:grpSpPr>
            <a:xfrm>
              <a:off x="575844" y="3209460"/>
              <a:ext cx="7243065" cy="675005"/>
              <a:chOff x="541615" y="4338868"/>
              <a:chExt cx="7243065" cy="675005"/>
            </a:xfrm>
          </p:grpSpPr>
          <p:sp>
            <p:nvSpPr>
              <p:cNvPr id="67" name="iŝḻíḑè"/>
              <p:cNvSpPr/>
              <p:nvPr/>
            </p:nvSpPr>
            <p:spPr bwMode="auto">
              <a:xfrm>
                <a:off x="7440495" y="4362611"/>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p>
                <a:endParaRPr lang="en-US" sz="7200"/>
              </a:p>
            </p:txBody>
          </p:sp>
          <p:sp>
            <p:nvSpPr>
              <p:cNvPr id="80" name="ïSľiḑê"/>
              <p:cNvSpPr/>
              <p:nvPr/>
            </p:nvSpPr>
            <p:spPr>
              <a:xfrm>
                <a:off x="541615" y="4338868"/>
                <a:ext cx="675000" cy="675005"/>
              </a:xfrm>
              <a:prstGeom prst="ellipse">
                <a:avLst/>
              </a:prstGeom>
              <a:solidFill>
                <a:schemeClr val="accent1">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îṩḷîḑe"/>
            <p:cNvSpPr txBox="1"/>
            <p:nvPr/>
          </p:nvSpPr>
          <p:spPr>
            <a:xfrm>
              <a:off x="1412826" y="4918270"/>
              <a:ext cx="3374024" cy="471820"/>
            </a:xfrm>
            <a:prstGeom prst="rect">
              <a:avLst/>
            </a:prstGeom>
            <a:noFill/>
          </p:spPr>
          <p:txBody>
            <a:bodyPr wrap="none" rtlCol="0" anchor="ctr">
              <a:normAutofit/>
            </a:bodyPr>
            <a:lstStyle/>
            <a:p>
              <a:r>
                <a:rPr lang="zh-CN" altLang="en-US" sz="1600" b="1" dirty="0"/>
                <a:t>缺陷报告</a:t>
              </a:r>
              <a:endParaRPr lang="zh-CN" altLang="en-US" sz="1600" b="1" dirty="0"/>
            </a:p>
          </p:txBody>
        </p:sp>
        <p:grpSp>
          <p:nvGrpSpPr>
            <p:cNvPr id="70" name="îšḻíḓê"/>
            <p:cNvGrpSpPr/>
            <p:nvPr/>
          </p:nvGrpSpPr>
          <p:grpSpPr>
            <a:xfrm>
              <a:off x="575844" y="4939711"/>
              <a:ext cx="7177723" cy="691833"/>
              <a:chOff x="541615" y="4322040"/>
              <a:chExt cx="7177723" cy="691833"/>
            </a:xfrm>
          </p:grpSpPr>
          <p:sp>
            <p:nvSpPr>
              <p:cNvPr id="72" name="îŝlîḍé"/>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p>
                <a:endParaRPr lang="en-US" sz="7200"/>
              </a:p>
            </p:txBody>
          </p:sp>
          <p:sp>
            <p:nvSpPr>
              <p:cNvPr id="83" name="ïṩlíḓé"/>
              <p:cNvSpPr/>
              <p:nvPr/>
            </p:nvSpPr>
            <p:spPr>
              <a:xfrm>
                <a:off x="541615" y="4338868"/>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îŝlîḍé"/>
              <p:cNvSpPr/>
              <p:nvPr/>
            </p:nvSpPr>
            <p:spPr bwMode="auto">
              <a:xfrm>
                <a:off x="707022" y="4507632"/>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p>
                <a:endParaRPr lang="en-US" sz="7200"/>
              </a:p>
            </p:txBody>
          </p:sp>
        </p:grpSp>
      </p:grpSp>
      <p:cxnSp>
        <p:nvCxnSpPr>
          <p:cNvPr id="73" name="直接连接符 72"/>
          <p:cNvCxnSpPr/>
          <p:nvPr/>
        </p:nvCxnSpPr>
        <p:spPr>
          <a:xfrm>
            <a:off x="583146" y="2703369"/>
            <a:ext cx="3374024"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741251" y="4358795"/>
            <a:ext cx="3374024"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49" name="图片 48" descr="5a2f04ed54fe92.0900662515130308933481"/>
          <p:cNvPicPr>
            <a:picLocks noChangeAspect="1"/>
          </p:cNvPicPr>
          <p:nvPr/>
        </p:nvPicPr>
        <p:blipFill>
          <a:blip r:embed="rId3"/>
          <a:stretch>
            <a:fillRect/>
          </a:stretch>
        </p:blipFill>
        <p:spPr>
          <a:xfrm>
            <a:off x="299085" y="179705"/>
            <a:ext cx="847090" cy="847090"/>
          </a:xfrm>
          <a:prstGeom prst="rect">
            <a:avLst/>
          </a:prstGeom>
        </p:spPr>
      </p:pic>
      <p:sp>
        <p:nvSpPr>
          <p:cNvPr id="50" name="矩形 49"/>
          <p:cNvSpPr/>
          <p:nvPr/>
        </p:nvSpPr>
        <p:spPr>
          <a:xfrm>
            <a:off x="1645314" y="179435"/>
            <a:ext cx="995680" cy="953135"/>
          </a:xfrm>
          <a:prstGeom prst="rect">
            <a:avLst/>
          </a:prstGeom>
        </p:spPr>
        <p:txBody>
          <a:bodyPr wrap="none">
            <a:spAutoFit/>
          </a:bodyPr>
          <a:lstStyle/>
          <a:p>
            <a:pPr algn="ctr">
              <a:lnSpc>
                <a:spcPct val="175000"/>
              </a:lnSpc>
            </a:pPr>
            <a:r>
              <a:rPr lang="zh-CN" altLang="en-US" sz="3200" dirty="0">
                <a:solidFill>
                  <a:schemeClr val="tx1">
                    <a:lumMod val="75000"/>
                    <a:lumOff val="25000"/>
                  </a:schemeClr>
                </a:solidFill>
                <a:latin typeface="楷体" panose="02010609060101010101" charset="-122"/>
                <a:ea typeface="楷体" panose="02010609060101010101" charset="-122"/>
              </a:rPr>
              <a:t>测试</a:t>
            </a:r>
            <a:endParaRPr lang="zh-CN" altLang="en-US" sz="3200" dirty="0">
              <a:solidFill>
                <a:schemeClr val="tx1">
                  <a:lumMod val="75000"/>
                  <a:lumOff val="25000"/>
                </a:schemeClr>
              </a:solidFill>
              <a:latin typeface="楷体" panose="02010609060101010101" charset="-122"/>
              <a:ea typeface="楷体" panose="02010609060101010101" charset="-122"/>
            </a:endParaRPr>
          </a:p>
        </p:txBody>
      </p:sp>
      <p:sp>
        <p:nvSpPr>
          <p:cNvPr id="86" name="íṡľidè"/>
          <p:cNvSpPr/>
          <p:nvPr/>
        </p:nvSpPr>
        <p:spPr bwMode="auto">
          <a:xfrm>
            <a:off x="722630" y="3390573"/>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p>
            <a:endParaRPr lang="en-US" sz="7200"/>
          </a:p>
        </p:txBody>
      </p:sp>
      <p:graphicFrame>
        <p:nvGraphicFramePr>
          <p:cNvPr id="17" name="表格 16"/>
          <p:cNvGraphicFramePr>
            <a:graphicFrameLocks noGrp="1"/>
          </p:cNvGraphicFramePr>
          <p:nvPr/>
        </p:nvGraphicFramePr>
        <p:xfrm>
          <a:off x="6127840" y="479400"/>
          <a:ext cx="4188335" cy="5522073"/>
        </p:xfrm>
        <a:graphic>
          <a:graphicData uri="http://schemas.openxmlformats.org/drawingml/2006/table">
            <a:tbl>
              <a:tblPr firstRow="1" bandRow="1">
                <a:effectLst>
                  <a:outerShdw blurRad="50800" dist="38100" dir="16200000" rotWithShape="0">
                    <a:prstClr val="black">
                      <a:alpha val="40000"/>
                    </a:prstClr>
                  </a:outerShdw>
                </a:effectLst>
                <a:tableStyleId>{5C22544A-7EE6-4342-B048-85BDC9FD1C3A}</a:tableStyleId>
              </a:tblPr>
              <a:tblGrid>
                <a:gridCol w="1219561"/>
                <a:gridCol w="1304266"/>
                <a:gridCol w="1664508"/>
              </a:tblGrid>
              <a:tr h="469410">
                <a:tc>
                  <a:txBody>
                    <a:bodyPr/>
                    <a:lstStyle/>
                    <a:p>
                      <a:r>
                        <a:rPr lang="zh-CN" altLang="en-US" sz="1050" dirty="0">
                          <a:solidFill>
                            <a:schemeClr val="tx1"/>
                          </a:solidFill>
                          <a:latin typeface="楷体" panose="02010609060101010101" charset="-122"/>
                          <a:ea typeface="楷体" panose="02010609060101010101" charset="-122"/>
                        </a:rPr>
                        <a:t>目录名</a:t>
                      </a:r>
                      <a:r>
                        <a:rPr lang="zh-CN" altLang="en-US" sz="1050" dirty="0">
                          <a:latin typeface="楷体" panose="02010609060101010101" charset="-122"/>
                          <a:ea typeface="楷体" panose="02010609060101010101" charset="-122"/>
                        </a:rPr>
                        <a:t> 	</a:t>
                      </a:r>
                      <a:endParaRPr lang="zh-CN" altLang="en-US" sz="1050" dirty="0">
                        <a:latin typeface="楷体" panose="02010609060101010101" charset="-122"/>
                        <a:ea typeface="楷体" panose="02010609060101010101" charset="-122"/>
                      </a:endParaRPr>
                    </a:p>
                  </a:txBody>
                  <a:tcPr>
                    <a:solidFill>
                      <a:schemeClr val="accent3">
                        <a:lumMod val="20000"/>
                        <a:lumOff val="80000"/>
                      </a:schemeClr>
                    </a:solidFill>
                  </a:tcPr>
                </a:tc>
                <a:tc>
                  <a:txBody>
                    <a:bodyPr/>
                    <a:lstStyle/>
                    <a:p>
                      <a:r>
                        <a:rPr lang="zh-CN" altLang="en-US" sz="1050" dirty="0">
                          <a:solidFill>
                            <a:schemeClr val="tx1"/>
                          </a:solidFill>
                          <a:latin typeface="楷体" panose="02010609060101010101" charset="-122"/>
                          <a:ea typeface="楷体" panose="02010609060101010101" charset="-122"/>
                        </a:rPr>
                        <a:t>作业发布</a:t>
                      </a:r>
                      <a:endParaRPr lang="zh-CN" altLang="en-US" sz="1050" dirty="0">
                        <a:solidFill>
                          <a:schemeClr val="tx1"/>
                        </a:solidFill>
                        <a:latin typeface="楷体" panose="02010609060101010101" charset="-122"/>
                        <a:ea typeface="楷体" panose="02010609060101010101" charset="-122"/>
                      </a:endParaRPr>
                    </a:p>
                  </a:txBody>
                  <a:tcP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050" dirty="0">
                          <a:solidFill>
                            <a:schemeClr val="tx1"/>
                          </a:solidFill>
                          <a:latin typeface="楷体" panose="02010609060101010101" charset="-122"/>
                          <a:ea typeface="楷体" panose="02010609060101010101" charset="-122"/>
                        </a:rPr>
                        <a:t>作业发布</a:t>
                      </a:r>
                      <a:endParaRPr lang="zh-CN" altLang="en-US" sz="1050" dirty="0">
                        <a:solidFill>
                          <a:schemeClr val="tx1"/>
                        </a:solidFill>
                        <a:latin typeface="楷体" panose="02010609060101010101" charset="-122"/>
                        <a:ea typeface="楷体" panose="02010609060101010101" charset="-122"/>
                      </a:endParaRPr>
                    </a:p>
                    <a:p>
                      <a:endParaRPr lang="zh-CN" altLang="en-US" dirty="0"/>
                    </a:p>
                  </a:txBody>
                  <a:tcPr>
                    <a:solidFill>
                      <a:schemeClr val="accent3">
                        <a:lumMod val="20000"/>
                        <a:lumOff val="80000"/>
                      </a:schemeClr>
                    </a:solidFill>
                  </a:tcPr>
                </a:tc>
              </a:tr>
              <a:tr h="376179">
                <a:tc>
                  <a:txBody>
                    <a:bodyPr/>
                    <a:lstStyle/>
                    <a:p>
                      <a:r>
                        <a:rPr lang="zh-CN" altLang="en-US" sz="1050" dirty="0">
                          <a:latin typeface="楷体" panose="02010609060101010101" charset="-122"/>
                          <a:ea typeface="楷体" panose="02010609060101010101" charset="-122"/>
                        </a:rPr>
                        <a:t>用例标识	</a:t>
                      </a:r>
                      <a:endParaRPr lang="zh-CN" altLang="en-US" sz="1050" dirty="0">
                        <a:latin typeface="楷体" panose="02010609060101010101" charset="-122"/>
                        <a:ea typeface="楷体" panose="02010609060101010101" charset="-122"/>
                      </a:endParaRPr>
                    </a:p>
                  </a:txBody>
                  <a:tcPr>
                    <a:solidFill>
                      <a:schemeClr val="accent3">
                        <a:lumMod val="20000"/>
                        <a:lumOff val="80000"/>
                      </a:schemeClr>
                    </a:solidFill>
                  </a:tcPr>
                </a:tc>
                <a:tc>
                  <a:txBody>
                    <a:bodyPr/>
                    <a:lstStyle/>
                    <a:p>
                      <a:r>
                        <a:rPr lang="en-US" altLang="zh-CN" sz="1050" dirty="0">
                          <a:latin typeface="楷体" panose="02010609060101010101" charset="-122"/>
                          <a:ea typeface="楷体" panose="02010609060101010101" charset="-122"/>
                        </a:rPr>
                        <a:t>ZYPGXT_19</a:t>
                      </a:r>
                      <a:endParaRPr lang="zh-CN" altLang="en-US" sz="1050" dirty="0">
                        <a:latin typeface="楷体" panose="02010609060101010101" charset="-122"/>
                        <a:ea typeface="楷体" panose="02010609060101010101" charset="-122"/>
                      </a:endParaRPr>
                    </a:p>
                  </a:txBody>
                  <a:tcP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mn-cs"/>
                        </a:rPr>
                        <a:t>ZYPGXT_21</a:t>
                      </a:r>
                      <a:endParaRPr kumimoji="0" lang="zh-CN" altLang="en-US" sz="105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mn-cs"/>
                      </a:endParaRPr>
                    </a:p>
                    <a:p>
                      <a:endParaRPr lang="zh-CN" altLang="en-US" dirty="0"/>
                    </a:p>
                  </a:txBody>
                  <a:tcPr>
                    <a:solidFill>
                      <a:schemeClr val="accent3">
                        <a:lumMod val="20000"/>
                        <a:lumOff val="80000"/>
                      </a:schemeClr>
                    </a:solidFill>
                  </a:tcPr>
                </a:tc>
              </a:tr>
              <a:tr h="309879">
                <a:tc>
                  <a:txBody>
                    <a:bodyPr/>
                    <a:lstStyle/>
                    <a:p>
                      <a:r>
                        <a:rPr lang="zh-CN" altLang="en-US" sz="1050" dirty="0">
                          <a:latin typeface="楷体" panose="02010609060101010101" charset="-122"/>
                          <a:ea typeface="楷体" panose="02010609060101010101" charset="-122"/>
                        </a:rPr>
                        <a:t>用例名</a:t>
                      </a:r>
                      <a:endParaRPr lang="zh-CN" altLang="en-US" sz="1050" dirty="0">
                        <a:latin typeface="楷体" panose="02010609060101010101" charset="-122"/>
                        <a:ea typeface="楷体" panose="02010609060101010101" charset="-122"/>
                      </a:endParaRPr>
                    </a:p>
                  </a:txBody>
                  <a:tcPr>
                    <a:solidFill>
                      <a:schemeClr val="accent3">
                        <a:lumMod val="20000"/>
                        <a:lumOff val="80000"/>
                      </a:schemeClr>
                    </a:solidFill>
                  </a:tcPr>
                </a:tc>
                <a:tc>
                  <a:txBody>
                    <a:bodyPr/>
                    <a:lstStyle/>
                    <a:p>
                      <a:r>
                        <a:rPr lang="zh-CN" altLang="en-US" sz="1050" dirty="0">
                          <a:latin typeface="楷体" panose="02010609060101010101" charset="-122"/>
                          <a:ea typeface="楷体" panose="02010609060101010101" charset="-122"/>
                        </a:rPr>
                        <a:t>正例</a:t>
                      </a:r>
                      <a:r>
                        <a:rPr lang="en-US" altLang="zh-CN" sz="1050" dirty="0">
                          <a:latin typeface="楷体" panose="02010609060101010101" charset="-122"/>
                          <a:ea typeface="楷体" panose="02010609060101010101" charset="-122"/>
                        </a:rPr>
                        <a:t>1</a:t>
                      </a:r>
                      <a:endParaRPr lang="zh-CN" altLang="en-US" sz="1050" dirty="0">
                        <a:latin typeface="楷体" panose="02010609060101010101" charset="-122"/>
                        <a:ea typeface="楷体" panose="02010609060101010101" charset="-122"/>
                      </a:endParaRPr>
                    </a:p>
                  </a:txBody>
                  <a:tcPr>
                    <a:solidFill>
                      <a:schemeClr val="accent3">
                        <a:lumMod val="20000"/>
                        <a:lumOff val="80000"/>
                      </a:schemeClr>
                    </a:solidFill>
                  </a:tcPr>
                </a:tc>
                <a:tc>
                  <a:txBody>
                    <a:bodyPr/>
                    <a:lstStyle/>
                    <a:p>
                      <a:r>
                        <a:rPr kumimoji="0" lang="zh-CN" altLang="en-US" sz="105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mn-cs"/>
                        </a:rPr>
                        <a:t>反例</a:t>
                      </a:r>
                      <a:r>
                        <a:rPr kumimoji="0" lang="en-US" altLang="zh-CN" sz="105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mn-cs"/>
                        </a:rPr>
                        <a:t>3</a:t>
                      </a:r>
                      <a:endParaRPr lang="zh-CN" altLang="en-US" dirty="0"/>
                    </a:p>
                  </a:txBody>
                  <a:tcPr>
                    <a:solidFill>
                      <a:schemeClr val="accent3">
                        <a:lumMod val="20000"/>
                        <a:lumOff val="80000"/>
                      </a:schemeClr>
                    </a:solidFill>
                  </a:tcPr>
                </a:tc>
              </a:tr>
              <a:tr h="385586">
                <a:tc>
                  <a:txBody>
                    <a:bodyPr/>
                    <a:lstStyle/>
                    <a:p>
                      <a:r>
                        <a:rPr lang="zh-CN" altLang="en-US" sz="1050" dirty="0">
                          <a:latin typeface="楷体" panose="02010609060101010101" charset="-122"/>
                          <a:ea typeface="楷体" panose="02010609060101010101" charset="-122"/>
                        </a:rPr>
                        <a:t>创建人	</a:t>
                      </a:r>
                      <a:endParaRPr lang="zh-CN" altLang="en-US" sz="1050" dirty="0">
                        <a:latin typeface="楷体" panose="02010609060101010101" charset="-122"/>
                        <a:ea typeface="楷体" panose="02010609060101010101" charset="-122"/>
                      </a:endParaRPr>
                    </a:p>
                  </a:txBody>
                  <a:tcPr>
                    <a:solidFill>
                      <a:schemeClr val="accent3">
                        <a:lumMod val="20000"/>
                        <a:lumOff val="80000"/>
                      </a:schemeClr>
                    </a:solidFill>
                  </a:tcPr>
                </a:tc>
                <a:tc>
                  <a:txBody>
                    <a:bodyPr/>
                    <a:lstStyle/>
                    <a:p>
                      <a:r>
                        <a:rPr lang="zh-CN" altLang="en-US" sz="1050" dirty="0">
                          <a:latin typeface="楷体" panose="02010609060101010101" charset="-122"/>
                          <a:ea typeface="楷体" panose="02010609060101010101" charset="-122"/>
                        </a:rPr>
                        <a:t>曾艳如</a:t>
                      </a:r>
                      <a:endParaRPr lang="zh-CN" altLang="en-US" sz="1050" dirty="0">
                        <a:latin typeface="楷体" panose="02010609060101010101" charset="-122"/>
                        <a:ea typeface="楷体" panose="02010609060101010101" charset="-122"/>
                      </a:endParaRPr>
                    </a:p>
                  </a:txBody>
                  <a:tcP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mn-cs"/>
                        </a:rPr>
                        <a:t>曾艳如</a:t>
                      </a:r>
                      <a:endParaRPr kumimoji="0" lang="zh-CN" altLang="en-US" sz="105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mn-cs"/>
                      </a:endParaRPr>
                    </a:p>
                    <a:p>
                      <a:endParaRPr lang="zh-CN" altLang="en-US" dirty="0"/>
                    </a:p>
                  </a:txBody>
                  <a:tcPr>
                    <a:solidFill>
                      <a:schemeClr val="accent3">
                        <a:lumMod val="20000"/>
                        <a:lumOff val="80000"/>
                      </a:schemeClr>
                    </a:solidFill>
                  </a:tcPr>
                </a:tc>
              </a:tr>
              <a:tr h="259386">
                <a:tc>
                  <a:txBody>
                    <a:bodyPr/>
                    <a:lstStyle/>
                    <a:p>
                      <a:r>
                        <a:rPr lang="zh-CN" altLang="en-US" sz="1050" dirty="0">
                          <a:latin typeface="楷体" panose="02010609060101010101" charset="-122"/>
                          <a:ea typeface="楷体" panose="02010609060101010101" charset="-122"/>
                        </a:rPr>
                        <a:t>前提条件	</a:t>
                      </a:r>
                      <a:endParaRPr lang="zh-CN" altLang="en-US" sz="1050" dirty="0">
                        <a:latin typeface="楷体" panose="02010609060101010101" charset="-122"/>
                        <a:ea typeface="楷体" panose="02010609060101010101" charset="-122"/>
                      </a:endParaRPr>
                    </a:p>
                  </a:txBody>
                  <a:tcPr>
                    <a:solidFill>
                      <a:schemeClr val="accent3">
                        <a:lumMod val="20000"/>
                        <a:lumOff val="80000"/>
                      </a:schemeClr>
                    </a:solidFill>
                  </a:tcPr>
                </a:tc>
                <a:tc>
                  <a:txBody>
                    <a:bodyPr/>
                    <a:lstStyle/>
                    <a:p>
                      <a:r>
                        <a:rPr lang="zh-CN" altLang="en-US" sz="1050" dirty="0">
                          <a:latin typeface="楷体" panose="02010609060101010101" charset="-122"/>
                          <a:ea typeface="楷体" panose="02010609060101010101" charset="-122"/>
                        </a:rPr>
                        <a:t>存在题目列表</a:t>
                      </a:r>
                      <a:endParaRPr lang="zh-CN" altLang="en-US" sz="1050" dirty="0">
                        <a:latin typeface="楷体" panose="02010609060101010101" charset="-122"/>
                        <a:ea typeface="楷体" panose="02010609060101010101" charset="-122"/>
                      </a:endParaRPr>
                    </a:p>
                  </a:txBody>
                  <a:tcP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mn-cs"/>
                        </a:rPr>
                        <a:t>存在题目列表</a:t>
                      </a:r>
                      <a:endParaRPr kumimoji="0" lang="zh-CN" altLang="en-US" sz="105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mn-cs"/>
                      </a:endParaRPr>
                    </a:p>
                  </a:txBody>
                  <a:tcPr>
                    <a:solidFill>
                      <a:schemeClr val="accent3">
                        <a:lumMod val="20000"/>
                        <a:lumOff val="80000"/>
                      </a:schemeClr>
                    </a:solidFill>
                  </a:tcPr>
                </a:tc>
              </a:tr>
              <a:tr h="385586">
                <a:tc>
                  <a:txBody>
                    <a:bodyPr/>
                    <a:lstStyle/>
                    <a:p>
                      <a:r>
                        <a:rPr lang="zh-CN" altLang="en-US" sz="1050" dirty="0">
                          <a:latin typeface="楷体" panose="02010609060101010101" charset="-122"/>
                          <a:ea typeface="楷体" panose="02010609060101010101" charset="-122"/>
                        </a:rPr>
                        <a:t>测试场景</a:t>
                      </a:r>
                      <a:endParaRPr lang="zh-CN" altLang="en-US" sz="1050" dirty="0">
                        <a:latin typeface="楷体" panose="02010609060101010101" charset="-122"/>
                        <a:ea typeface="楷体" panose="02010609060101010101" charset="-122"/>
                      </a:endParaRPr>
                    </a:p>
                  </a:txBody>
                  <a:tcPr>
                    <a:solidFill>
                      <a:schemeClr val="accent3">
                        <a:lumMod val="20000"/>
                        <a:lumOff val="80000"/>
                      </a:schemeClr>
                    </a:solidFill>
                  </a:tcPr>
                </a:tc>
                <a:tc>
                  <a:txBody>
                    <a:bodyPr/>
                    <a:lstStyle/>
                    <a:p>
                      <a:r>
                        <a:rPr lang="zh-CN" altLang="en-US" sz="1050" dirty="0">
                          <a:latin typeface="楷体" panose="02010609060101010101" charset="-122"/>
                          <a:ea typeface="楷体" panose="02010609060101010101" charset="-122"/>
                        </a:rPr>
                        <a:t>教师子系统</a:t>
                      </a:r>
                      <a:r>
                        <a:rPr lang="en-US" altLang="zh-CN" sz="1050" dirty="0">
                          <a:latin typeface="楷体" panose="02010609060101010101" charset="-122"/>
                          <a:ea typeface="楷体" panose="02010609060101010101" charset="-122"/>
                        </a:rPr>
                        <a:t>/</a:t>
                      </a:r>
                      <a:r>
                        <a:rPr lang="zh-CN" altLang="en-US" sz="1050" dirty="0">
                          <a:latin typeface="楷体" panose="02010609060101010101" charset="-122"/>
                          <a:ea typeface="楷体" panose="02010609060101010101" charset="-122"/>
                        </a:rPr>
                        <a:t>作业发布</a:t>
                      </a:r>
                      <a:endParaRPr lang="zh-CN" altLang="en-US" sz="1050" dirty="0">
                        <a:latin typeface="楷体" panose="02010609060101010101" charset="-122"/>
                        <a:ea typeface="楷体" panose="02010609060101010101" charset="-122"/>
                      </a:endParaRPr>
                    </a:p>
                  </a:txBody>
                  <a:tcPr>
                    <a:solidFill>
                      <a:schemeClr val="accent3">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5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mn-cs"/>
                        </a:rPr>
                        <a:t>教师子系统</a:t>
                      </a:r>
                      <a:r>
                        <a:rPr kumimoji="0" lang="en-US" altLang="zh-CN" sz="105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mn-cs"/>
                        </a:rPr>
                        <a:t>/</a:t>
                      </a:r>
                      <a:r>
                        <a:rPr kumimoji="0" lang="zh-CN" altLang="en-US" sz="105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mn-cs"/>
                        </a:rPr>
                        <a:t>作业发布</a:t>
                      </a:r>
                      <a:endParaRPr kumimoji="0" lang="zh-CN" altLang="en-US" sz="1050" b="0" i="0" u="none" strike="noStrike" kern="1200" cap="none" spc="0" normalizeH="0" baseline="0" noProof="0" dirty="0">
                        <a:ln>
                          <a:noFill/>
                        </a:ln>
                        <a:solidFill>
                          <a:srgbClr val="000000"/>
                        </a:solidFill>
                        <a:effectLst/>
                        <a:uLnTx/>
                        <a:uFillTx/>
                        <a:latin typeface="楷体" panose="02010609060101010101" charset="-122"/>
                        <a:ea typeface="楷体" panose="02010609060101010101" charset="-122"/>
                        <a:cs typeface="+mn-cs"/>
                      </a:endParaRPr>
                    </a:p>
                    <a:p>
                      <a:endParaRPr lang="zh-CN" altLang="en-US" dirty="0"/>
                    </a:p>
                  </a:txBody>
                  <a:tcPr>
                    <a:solidFill>
                      <a:schemeClr val="accent3">
                        <a:lumMod val="20000"/>
                        <a:lumOff val="80000"/>
                      </a:schemeClr>
                    </a:solidFill>
                  </a:tcPr>
                </a:tc>
              </a:tr>
              <a:tr h="653820">
                <a:tc>
                  <a:txBody>
                    <a:bodyPr/>
                    <a:lstStyle/>
                    <a:p>
                      <a:r>
                        <a:rPr lang="zh-CN" altLang="en-US" sz="1050" dirty="0">
                          <a:latin typeface="楷体" panose="02010609060101010101" charset="-122"/>
                          <a:ea typeface="楷体" panose="02010609060101010101" charset="-122"/>
                        </a:rPr>
                        <a:t>用例数据</a:t>
                      </a:r>
                      <a:endParaRPr lang="zh-CN" altLang="en-US" sz="1050" dirty="0">
                        <a:latin typeface="楷体" panose="02010609060101010101" charset="-122"/>
                        <a:ea typeface="楷体" panose="02010609060101010101" charset="-122"/>
                      </a:endParaRPr>
                    </a:p>
                  </a:txBody>
                  <a:tcPr>
                    <a:solidFill>
                      <a:schemeClr val="accent3">
                        <a:lumMod val="20000"/>
                        <a:lumOff val="80000"/>
                      </a:schemeClr>
                    </a:solidFill>
                  </a:tcPr>
                </a:tc>
                <a:tc>
                  <a:txBody>
                    <a:bodyPr/>
                    <a:lstStyle/>
                    <a:p>
                      <a:r>
                        <a:rPr lang="zh-CN" altLang="en-US" sz="1050" dirty="0">
                          <a:latin typeface="楷体" panose="02010609060101010101" charset="-122"/>
                          <a:ea typeface="楷体" panose="02010609060101010101" charset="-122"/>
                        </a:rPr>
                        <a:t>作业名称</a:t>
                      </a:r>
                      <a:r>
                        <a:rPr lang="en-US" altLang="zh-CN" sz="1050" dirty="0">
                          <a:latin typeface="楷体" panose="02010609060101010101" charset="-122"/>
                          <a:ea typeface="楷体" panose="02010609060101010101" charset="-122"/>
                        </a:rPr>
                        <a:t>=</a:t>
                      </a:r>
                      <a:r>
                        <a:rPr lang="zh-CN" altLang="en-US" sz="1050" dirty="0">
                          <a:latin typeface="楷体" panose="02010609060101010101" charset="-122"/>
                          <a:ea typeface="楷体" panose="02010609060101010101" charset="-122"/>
                        </a:rPr>
                        <a:t>期中测验；开始时间</a:t>
                      </a:r>
                      <a:r>
                        <a:rPr lang="en-US" altLang="zh-CN" sz="1050" dirty="0">
                          <a:latin typeface="楷体" panose="02010609060101010101" charset="-122"/>
                          <a:ea typeface="楷体" panose="02010609060101010101" charset="-122"/>
                        </a:rPr>
                        <a:t>=2019</a:t>
                      </a:r>
                      <a:r>
                        <a:rPr lang="zh-CN" altLang="en-US" sz="1050" dirty="0">
                          <a:latin typeface="楷体" panose="02010609060101010101" charset="-122"/>
                          <a:ea typeface="楷体" panose="02010609060101010101" charset="-122"/>
                        </a:rPr>
                        <a:t>年</a:t>
                      </a:r>
                      <a:r>
                        <a:rPr lang="en-US" altLang="zh-CN" sz="1050" dirty="0">
                          <a:latin typeface="楷体" panose="02010609060101010101" charset="-122"/>
                          <a:ea typeface="楷体" panose="02010609060101010101" charset="-122"/>
                        </a:rPr>
                        <a:t>7</a:t>
                      </a:r>
                      <a:r>
                        <a:rPr lang="zh-CN" altLang="en-US" sz="1050" dirty="0">
                          <a:latin typeface="楷体" panose="02010609060101010101" charset="-122"/>
                          <a:ea typeface="楷体" panose="02010609060101010101" charset="-122"/>
                        </a:rPr>
                        <a:t>月</a:t>
                      </a:r>
                      <a:r>
                        <a:rPr lang="en-US" altLang="zh-CN" sz="1050" dirty="0">
                          <a:latin typeface="楷体" panose="02010609060101010101" charset="-122"/>
                          <a:ea typeface="楷体" panose="02010609060101010101" charset="-122"/>
                        </a:rPr>
                        <a:t>1</a:t>
                      </a:r>
                      <a:r>
                        <a:rPr lang="zh-CN" altLang="en-US" sz="1050" dirty="0">
                          <a:latin typeface="楷体" panose="02010609060101010101" charset="-122"/>
                          <a:ea typeface="楷体" panose="02010609060101010101" charset="-122"/>
                        </a:rPr>
                        <a:t>日；截止时间</a:t>
                      </a:r>
                      <a:r>
                        <a:rPr lang="en-US" altLang="zh-CN" sz="1050" dirty="0">
                          <a:latin typeface="楷体" panose="02010609060101010101" charset="-122"/>
                          <a:ea typeface="楷体" panose="02010609060101010101" charset="-122"/>
                        </a:rPr>
                        <a:t>=2019</a:t>
                      </a:r>
                      <a:r>
                        <a:rPr lang="zh-CN" altLang="en-US" sz="1050" dirty="0">
                          <a:latin typeface="楷体" panose="02010609060101010101" charset="-122"/>
                          <a:ea typeface="楷体" panose="02010609060101010101" charset="-122"/>
                        </a:rPr>
                        <a:t>年</a:t>
                      </a:r>
                      <a:r>
                        <a:rPr lang="en-US" altLang="zh-CN" sz="1050" dirty="0">
                          <a:latin typeface="楷体" panose="02010609060101010101" charset="-122"/>
                          <a:ea typeface="楷体" panose="02010609060101010101" charset="-122"/>
                        </a:rPr>
                        <a:t>7</a:t>
                      </a:r>
                      <a:r>
                        <a:rPr lang="zh-CN" altLang="en-US" sz="1050" dirty="0">
                          <a:latin typeface="楷体" panose="02010609060101010101" charset="-122"/>
                          <a:ea typeface="楷体" panose="02010609060101010101" charset="-122"/>
                        </a:rPr>
                        <a:t>月</a:t>
                      </a:r>
                      <a:r>
                        <a:rPr lang="en-US" altLang="zh-CN" sz="1050" dirty="0">
                          <a:latin typeface="楷体" panose="02010609060101010101" charset="-122"/>
                          <a:ea typeface="楷体" panose="02010609060101010101" charset="-122"/>
                        </a:rPr>
                        <a:t>2</a:t>
                      </a:r>
                      <a:r>
                        <a:rPr lang="zh-CN" altLang="en-US" sz="1050" dirty="0">
                          <a:latin typeface="楷体" panose="02010609060101010101" charset="-122"/>
                          <a:ea typeface="楷体" panose="02010609060101010101" charset="-122"/>
                        </a:rPr>
                        <a:t>日</a:t>
                      </a:r>
                      <a:endParaRPr lang="zh-CN" altLang="en-US" sz="1050" dirty="0">
                        <a:latin typeface="楷体" panose="02010609060101010101" charset="-122"/>
                        <a:ea typeface="楷体" panose="02010609060101010101" charset="-122"/>
                      </a:endParaRPr>
                    </a:p>
                  </a:txBody>
                  <a:tcPr>
                    <a:solidFill>
                      <a:schemeClr val="accent3">
                        <a:lumMod val="20000"/>
                        <a:lumOff val="80000"/>
                      </a:schemeClr>
                    </a:solidFill>
                  </a:tcPr>
                </a:tc>
                <a:tc>
                  <a:txBody>
                    <a:bodyPr/>
                    <a:lstStyle/>
                    <a:p>
                      <a:r>
                        <a:rPr lang="zh-CN" altLang="en-US" sz="1050" dirty="0">
                          <a:latin typeface="楷体" panose="02010609060101010101" charset="-122"/>
                          <a:ea typeface="楷体" panose="02010609060101010101" charset="-122"/>
                        </a:rPr>
                        <a:t>作业名称</a:t>
                      </a:r>
                      <a:r>
                        <a:rPr lang="en-US" altLang="zh-CN" sz="1050" dirty="0">
                          <a:latin typeface="楷体" panose="02010609060101010101" charset="-122"/>
                          <a:ea typeface="楷体" panose="02010609060101010101" charset="-122"/>
                        </a:rPr>
                        <a:t>=null</a:t>
                      </a:r>
                      <a:r>
                        <a:rPr lang="zh-CN" altLang="en-US" sz="1050" dirty="0">
                          <a:latin typeface="楷体" panose="02010609060101010101" charset="-122"/>
                          <a:ea typeface="楷体" panose="02010609060101010101" charset="-122"/>
                        </a:rPr>
                        <a:t>；开始时间</a:t>
                      </a:r>
                      <a:r>
                        <a:rPr lang="en-US" altLang="zh-CN" sz="1050" dirty="0">
                          <a:latin typeface="楷体" panose="02010609060101010101" charset="-122"/>
                          <a:ea typeface="楷体" panose="02010609060101010101" charset="-122"/>
                        </a:rPr>
                        <a:t>=2019</a:t>
                      </a:r>
                      <a:r>
                        <a:rPr lang="zh-CN" altLang="en-US" sz="1050" dirty="0">
                          <a:latin typeface="楷体" panose="02010609060101010101" charset="-122"/>
                          <a:ea typeface="楷体" panose="02010609060101010101" charset="-122"/>
                        </a:rPr>
                        <a:t>年</a:t>
                      </a:r>
                      <a:r>
                        <a:rPr lang="en-US" altLang="zh-CN" sz="1050" dirty="0">
                          <a:latin typeface="楷体" panose="02010609060101010101" charset="-122"/>
                          <a:ea typeface="楷体" panose="02010609060101010101" charset="-122"/>
                        </a:rPr>
                        <a:t>7</a:t>
                      </a:r>
                      <a:r>
                        <a:rPr lang="zh-CN" altLang="en-US" sz="1050" dirty="0">
                          <a:latin typeface="楷体" panose="02010609060101010101" charset="-122"/>
                          <a:ea typeface="楷体" panose="02010609060101010101" charset="-122"/>
                        </a:rPr>
                        <a:t>月</a:t>
                      </a:r>
                      <a:r>
                        <a:rPr lang="en-US" altLang="zh-CN" sz="1050" dirty="0">
                          <a:latin typeface="楷体" panose="02010609060101010101" charset="-122"/>
                          <a:ea typeface="楷体" panose="02010609060101010101" charset="-122"/>
                        </a:rPr>
                        <a:t>1</a:t>
                      </a:r>
                      <a:r>
                        <a:rPr lang="zh-CN" altLang="en-US" sz="1050" dirty="0">
                          <a:latin typeface="楷体" panose="02010609060101010101" charset="-122"/>
                          <a:ea typeface="楷体" panose="02010609060101010101" charset="-122"/>
                        </a:rPr>
                        <a:t>日；截止时间</a:t>
                      </a:r>
                      <a:r>
                        <a:rPr lang="en-US" altLang="zh-CN" sz="1050" dirty="0">
                          <a:latin typeface="楷体" panose="02010609060101010101" charset="-122"/>
                          <a:ea typeface="楷体" panose="02010609060101010101" charset="-122"/>
                        </a:rPr>
                        <a:t>=2019</a:t>
                      </a:r>
                      <a:r>
                        <a:rPr lang="zh-CN" altLang="en-US" sz="1050" dirty="0">
                          <a:latin typeface="楷体" panose="02010609060101010101" charset="-122"/>
                          <a:ea typeface="楷体" panose="02010609060101010101" charset="-122"/>
                        </a:rPr>
                        <a:t>年</a:t>
                      </a:r>
                      <a:r>
                        <a:rPr lang="en-US" altLang="zh-CN" sz="1050" dirty="0">
                          <a:latin typeface="楷体" panose="02010609060101010101" charset="-122"/>
                          <a:ea typeface="楷体" panose="02010609060101010101" charset="-122"/>
                        </a:rPr>
                        <a:t>7</a:t>
                      </a:r>
                      <a:r>
                        <a:rPr lang="zh-CN" altLang="en-US" sz="1050" dirty="0">
                          <a:latin typeface="楷体" panose="02010609060101010101" charset="-122"/>
                          <a:ea typeface="楷体" panose="02010609060101010101" charset="-122"/>
                        </a:rPr>
                        <a:t>月</a:t>
                      </a:r>
                      <a:r>
                        <a:rPr lang="en-US" altLang="zh-CN" sz="1050" dirty="0">
                          <a:latin typeface="楷体" panose="02010609060101010101" charset="-122"/>
                          <a:ea typeface="楷体" panose="02010609060101010101" charset="-122"/>
                        </a:rPr>
                        <a:t>2</a:t>
                      </a:r>
                      <a:r>
                        <a:rPr lang="zh-CN" altLang="en-US" sz="1050" dirty="0">
                          <a:latin typeface="楷体" panose="02010609060101010101" charset="-122"/>
                          <a:ea typeface="楷体" panose="02010609060101010101" charset="-122"/>
                        </a:rPr>
                        <a:t>日</a:t>
                      </a:r>
                      <a:endParaRPr lang="zh-CN" altLang="en-US" sz="1050" dirty="0">
                        <a:latin typeface="楷体" panose="02010609060101010101" charset="-122"/>
                        <a:ea typeface="楷体" panose="02010609060101010101" charset="-122"/>
                      </a:endParaRPr>
                    </a:p>
                  </a:txBody>
                  <a:tcPr>
                    <a:solidFill>
                      <a:schemeClr val="accent3">
                        <a:lumMod val="20000"/>
                        <a:lumOff val="80000"/>
                      </a:schemeClr>
                    </a:solidFill>
                  </a:tcPr>
                </a:tc>
              </a:tr>
              <a:tr h="1089701">
                <a:tc>
                  <a:txBody>
                    <a:bodyPr/>
                    <a:lstStyle/>
                    <a:p>
                      <a:r>
                        <a:rPr lang="zh-CN" altLang="en-US" sz="1050" dirty="0">
                          <a:latin typeface="楷体" panose="02010609060101010101" charset="-122"/>
                          <a:ea typeface="楷体" panose="02010609060101010101" charset="-122"/>
                        </a:rPr>
                        <a:t>步骤及描述</a:t>
                      </a:r>
                      <a:endParaRPr lang="zh-CN" altLang="en-US" sz="1050" dirty="0">
                        <a:latin typeface="楷体" panose="02010609060101010101" charset="-122"/>
                        <a:ea typeface="楷体" panose="02010609060101010101" charset="-122"/>
                      </a:endParaRPr>
                    </a:p>
                  </a:txBody>
                  <a:tcPr>
                    <a:solidFill>
                      <a:schemeClr val="accent3">
                        <a:lumMod val="20000"/>
                        <a:lumOff val="80000"/>
                      </a:schemeClr>
                    </a:solidFill>
                  </a:tcPr>
                </a:tc>
                <a:tc>
                  <a:txBody>
                    <a:bodyPr/>
                    <a:lstStyle/>
                    <a:p>
                      <a:r>
                        <a:rPr lang="zh-CN" altLang="en-US" sz="1050" dirty="0">
                          <a:latin typeface="楷体" panose="02010609060101010101" charset="-122"/>
                          <a:ea typeface="楷体" panose="02010609060101010101" charset="-122"/>
                        </a:rPr>
                        <a:t>点击菜单作业发布</a:t>
                      </a:r>
                      <a:endParaRPr lang="zh-CN" altLang="en-US" sz="1050" dirty="0">
                        <a:latin typeface="楷体" panose="02010609060101010101" charset="-122"/>
                        <a:ea typeface="楷体" panose="02010609060101010101" charset="-122"/>
                      </a:endParaRPr>
                    </a:p>
                    <a:p>
                      <a:r>
                        <a:rPr lang="zh-CN" altLang="en-US" sz="1050" dirty="0">
                          <a:latin typeface="楷体" panose="02010609060101010101" charset="-122"/>
                          <a:ea typeface="楷体" panose="02010609060101010101" charset="-122"/>
                        </a:rPr>
                        <a:t>选择作业题目</a:t>
                      </a:r>
                      <a:endParaRPr lang="zh-CN" altLang="en-US" sz="1050" dirty="0">
                        <a:latin typeface="楷体" panose="02010609060101010101" charset="-122"/>
                        <a:ea typeface="楷体" panose="02010609060101010101" charset="-122"/>
                      </a:endParaRPr>
                    </a:p>
                    <a:p>
                      <a:r>
                        <a:rPr lang="zh-CN" altLang="en-US" sz="1050" dirty="0">
                          <a:latin typeface="楷体" panose="02010609060101010101" charset="-122"/>
                          <a:ea typeface="楷体" panose="02010609060101010101" charset="-122"/>
                        </a:rPr>
                        <a:t>点击作业发布按钮</a:t>
                      </a:r>
                      <a:endParaRPr lang="zh-CN" altLang="en-US" sz="1050" dirty="0">
                        <a:latin typeface="楷体" panose="02010609060101010101" charset="-122"/>
                        <a:ea typeface="楷体" panose="02010609060101010101" charset="-122"/>
                      </a:endParaRPr>
                    </a:p>
                    <a:p>
                      <a:r>
                        <a:rPr lang="zh-CN" altLang="en-US" sz="1050" dirty="0">
                          <a:latin typeface="楷体" panose="02010609060101010101" charset="-122"/>
                          <a:ea typeface="楷体" panose="02010609060101010101" charset="-122"/>
                        </a:rPr>
                        <a:t>输入作业名称</a:t>
                      </a:r>
                      <a:endParaRPr lang="zh-CN" altLang="en-US" sz="1050" dirty="0">
                        <a:latin typeface="楷体" panose="02010609060101010101" charset="-122"/>
                        <a:ea typeface="楷体" panose="02010609060101010101" charset="-122"/>
                      </a:endParaRPr>
                    </a:p>
                    <a:p>
                      <a:r>
                        <a:rPr lang="zh-CN" altLang="en-US" sz="1050" dirty="0">
                          <a:latin typeface="楷体" panose="02010609060101010101" charset="-122"/>
                          <a:ea typeface="楷体" panose="02010609060101010101" charset="-122"/>
                        </a:rPr>
                        <a:t>输入开始时间</a:t>
                      </a:r>
                      <a:endParaRPr lang="zh-CN" altLang="en-US" sz="1050" dirty="0">
                        <a:latin typeface="楷体" panose="02010609060101010101" charset="-122"/>
                        <a:ea typeface="楷体" panose="02010609060101010101" charset="-122"/>
                      </a:endParaRPr>
                    </a:p>
                    <a:p>
                      <a:r>
                        <a:rPr lang="zh-CN" altLang="en-US" sz="1050" dirty="0">
                          <a:latin typeface="楷体" panose="02010609060101010101" charset="-122"/>
                          <a:ea typeface="楷体" panose="02010609060101010101" charset="-122"/>
                        </a:rPr>
                        <a:t>输入截止时间</a:t>
                      </a:r>
                      <a:endParaRPr lang="zh-CN" altLang="en-US" sz="1050" dirty="0">
                        <a:latin typeface="楷体" panose="02010609060101010101" charset="-122"/>
                        <a:ea typeface="楷体" panose="02010609060101010101" charset="-122"/>
                      </a:endParaRPr>
                    </a:p>
                    <a:p>
                      <a:r>
                        <a:rPr lang="zh-CN" altLang="en-US" sz="1050" dirty="0">
                          <a:latin typeface="楷体" panose="02010609060101010101" charset="-122"/>
                          <a:ea typeface="楷体" panose="02010609060101010101" charset="-122"/>
                        </a:rPr>
                        <a:t>点击发布</a:t>
                      </a:r>
                      <a:endParaRPr lang="zh-CN" altLang="en-US" sz="1050" dirty="0">
                        <a:latin typeface="楷体" panose="02010609060101010101" charset="-122"/>
                        <a:ea typeface="楷体" panose="02010609060101010101" charset="-122"/>
                      </a:endParaRPr>
                    </a:p>
                    <a:p>
                      <a:endParaRPr lang="zh-CN" altLang="en-US" sz="1050" dirty="0">
                        <a:latin typeface="楷体" panose="02010609060101010101" charset="-122"/>
                        <a:ea typeface="楷体" panose="02010609060101010101" charset="-122"/>
                      </a:endParaRPr>
                    </a:p>
                  </a:txBody>
                  <a:tcPr>
                    <a:solidFill>
                      <a:schemeClr val="accent3">
                        <a:lumMod val="20000"/>
                        <a:lumOff val="80000"/>
                      </a:schemeClr>
                    </a:solidFill>
                  </a:tcPr>
                </a:tc>
                <a:tc>
                  <a:txBody>
                    <a:bodyPr/>
                    <a:lstStyle/>
                    <a:p>
                      <a:r>
                        <a:rPr lang="zh-CN" altLang="en-US" sz="1050" dirty="0">
                          <a:latin typeface="楷体" panose="02010609060101010101" charset="-122"/>
                          <a:ea typeface="楷体" panose="02010609060101010101" charset="-122"/>
                        </a:rPr>
                        <a:t>点击菜单作业发布</a:t>
                      </a:r>
                      <a:endParaRPr lang="zh-CN" altLang="en-US" sz="1050" dirty="0">
                        <a:latin typeface="楷体" panose="02010609060101010101" charset="-122"/>
                        <a:ea typeface="楷体" panose="02010609060101010101" charset="-122"/>
                      </a:endParaRPr>
                    </a:p>
                    <a:p>
                      <a:r>
                        <a:rPr lang="zh-CN" altLang="en-US" sz="1050" dirty="0">
                          <a:latin typeface="楷体" panose="02010609060101010101" charset="-122"/>
                          <a:ea typeface="楷体" panose="02010609060101010101" charset="-122"/>
                        </a:rPr>
                        <a:t>选择作业题目</a:t>
                      </a:r>
                      <a:endParaRPr lang="zh-CN" altLang="en-US" sz="1050" dirty="0">
                        <a:latin typeface="楷体" panose="02010609060101010101" charset="-122"/>
                        <a:ea typeface="楷体" panose="02010609060101010101" charset="-122"/>
                      </a:endParaRPr>
                    </a:p>
                    <a:p>
                      <a:r>
                        <a:rPr lang="zh-CN" altLang="en-US" sz="1050" dirty="0">
                          <a:latin typeface="楷体" panose="02010609060101010101" charset="-122"/>
                          <a:ea typeface="楷体" panose="02010609060101010101" charset="-122"/>
                        </a:rPr>
                        <a:t>点击作业发布按钮</a:t>
                      </a:r>
                      <a:endParaRPr lang="zh-CN" altLang="en-US" sz="1050" dirty="0">
                        <a:latin typeface="楷体" panose="02010609060101010101" charset="-122"/>
                        <a:ea typeface="楷体" panose="02010609060101010101" charset="-122"/>
                      </a:endParaRPr>
                    </a:p>
                    <a:p>
                      <a:r>
                        <a:rPr lang="zh-CN" altLang="en-US" sz="1050" dirty="0">
                          <a:latin typeface="楷体" panose="02010609060101010101" charset="-122"/>
                          <a:ea typeface="楷体" panose="02010609060101010101" charset="-122"/>
                        </a:rPr>
                        <a:t>输入作业名称</a:t>
                      </a:r>
                      <a:endParaRPr lang="zh-CN" altLang="en-US" sz="1050" dirty="0">
                        <a:latin typeface="楷体" panose="02010609060101010101" charset="-122"/>
                        <a:ea typeface="楷体" panose="02010609060101010101" charset="-122"/>
                      </a:endParaRPr>
                    </a:p>
                    <a:p>
                      <a:r>
                        <a:rPr lang="zh-CN" altLang="en-US" sz="1050" dirty="0">
                          <a:latin typeface="楷体" panose="02010609060101010101" charset="-122"/>
                          <a:ea typeface="楷体" panose="02010609060101010101" charset="-122"/>
                        </a:rPr>
                        <a:t>输入开始时间</a:t>
                      </a:r>
                      <a:endParaRPr lang="zh-CN" altLang="en-US" sz="1050" dirty="0">
                        <a:latin typeface="楷体" panose="02010609060101010101" charset="-122"/>
                        <a:ea typeface="楷体" panose="02010609060101010101" charset="-122"/>
                      </a:endParaRPr>
                    </a:p>
                    <a:p>
                      <a:r>
                        <a:rPr lang="zh-CN" altLang="en-US" sz="1050" dirty="0">
                          <a:latin typeface="楷体" panose="02010609060101010101" charset="-122"/>
                          <a:ea typeface="楷体" panose="02010609060101010101" charset="-122"/>
                        </a:rPr>
                        <a:t>输入截止时间</a:t>
                      </a:r>
                      <a:endParaRPr lang="zh-CN" altLang="en-US" sz="1050" dirty="0">
                        <a:latin typeface="楷体" panose="02010609060101010101" charset="-122"/>
                        <a:ea typeface="楷体" panose="02010609060101010101" charset="-122"/>
                      </a:endParaRPr>
                    </a:p>
                    <a:p>
                      <a:r>
                        <a:rPr lang="zh-CN" altLang="en-US" sz="1050" dirty="0">
                          <a:latin typeface="楷体" panose="02010609060101010101" charset="-122"/>
                          <a:ea typeface="楷体" panose="02010609060101010101" charset="-122"/>
                        </a:rPr>
                        <a:t>点击发布</a:t>
                      </a:r>
                      <a:endParaRPr lang="zh-CN" altLang="en-US" sz="1050" dirty="0">
                        <a:latin typeface="楷体" panose="02010609060101010101" charset="-122"/>
                        <a:ea typeface="楷体" panose="02010609060101010101" charset="-122"/>
                      </a:endParaRPr>
                    </a:p>
                    <a:p>
                      <a:endParaRPr lang="zh-CN" altLang="en-US" dirty="0"/>
                    </a:p>
                  </a:txBody>
                  <a:tcPr>
                    <a:solidFill>
                      <a:schemeClr val="accent3">
                        <a:lumMod val="20000"/>
                        <a:lumOff val="80000"/>
                      </a:schemeClr>
                    </a:solidFill>
                  </a:tcPr>
                </a:tc>
              </a:tr>
              <a:tr h="472248">
                <a:tc>
                  <a:txBody>
                    <a:bodyPr/>
                    <a:lstStyle/>
                    <a:p>
                      <a:r>
                        <a:rPr lang="zh-CN" altLang="en-US" sz="1050" dirty="0">
                          <a:latin typeface="楷体" panose="02010609060101010101" charset="-122"/>
                          <a:ea typeface="楷体" panose="02010609060101010101" charset="-122"/>
                        </a:rPr>
                        <a:t>预期结果</a:t>
                      </a:r>
                      <a:endParaRPr lang="zh-CN" altLang="en-US" sz="1050" dirty="0">
                        <a:latin typeface="楷体" panose="02010609060101010101" charset="-122"/>
                        <a:ea typeface="楷体" panose="02010609060101010101" charset="-122"/>
                      </a:endParaRPr>
                    </a:p>
                  </a:txBody>
                  <a:tcPr>
                    <a:solidFill>
                      <a:schemeClr val="accent3">
                        <a:lumMod val="20000"/>
                        <a:lumOff val="80000"/>
                      </a:schemeClr>
                    </a:solidFill>
                  </a:tcPr>
                </a:tc>
                <a:tc>
                  <a:txBody>
                    <a:bodyPr/>
                    <a:lstStyle/>
                    <a:p>
                      <a:r>
                        <a:rPr lang="zh-CN" altLang="en-US" sz="1050" dirty="0">
                          <a:latin typeface="楷体" panose="02010609060101010101" charset="-122"/>
                          <a:ea typeface="楷体" panose="02010609060101010101" charset="-122"/>
                        </a:rPr>
                        <a:t>出现“作业发布成功”提示框</a:t>
                      </a:r>
                      <a:endParaRPr lang="zh-CN" altLang="en-US" sz="1050" dirty="0">
                        <a:latin typeface="楷体" panose="02010609060101010101" charset="-122"/>
                        <a:ea typeface="楷体" panose="02010609060101010101" charset="-122"/>
                      </a:endParaRPr>
                    </a:p>
                  </a:txBody>
                  <a:tcPr>
                    <a:solidFill>
                      <a:schemeClr val="accent3">
                        <a:lumMod val="20000"/>
                        <a:lumOff val="80000"/>
                      </a:schemeClr>
                    </a:solidFill>
                  </a:tcPr>
                </a:tc>
                <a:tc>
                  <a:txBody>
                    <a:bodyPr/>
                    <a:lstStyle/>
                    <a:p>
                      <a:r>
                        <a:rPr lang="zh-CN" altLang="en-US" sz="1050" dirty="0">
                          <a:latin typeface="楷体" panose="02010609060101010101" charset="-122"/>
                          <a:ea typeface="楷体" panose="02010609060101010101" charset="-122"/>
                        </a:rPr>
                        <a:t>出现“请检查你输入的数据”提示框</a:t>
                      </a:r>
                      <a:endParaRPr lang="zh-CN" altLang="en-US" sz="1050" dirty="0">
                        <a:latin typeface="楷体" panose="02010609060101010101" charset="-122"/>
                        <a:ea typeface="楷体" panose="02010609060101010101" charset="-122"/>
                      </a:endParaRPr>
                    </a:p>
                  </a:txBody>
                  <a:tcPr>
                    <a:solidFill>
                      <a:schemeClr val="accent3">
                        <a:lumMod val="20000"/>
                        <a:lumOff val="80000"/>
                      </a:schemeClr>
                    </a:solidFill>
                  </a:tcPr>
                </a:tc>
              </a:tr>
            </a:tbl>
          </a:graphicData>
        </a:graphic>
      </p:graphicFrame>
      <p:sp>
        <p:nvSpPr>
          <p:cNvPr id="2" name="右箭头 1"/>
          <p:cNvSpPr/>
          <p:nvPr/>
        </p:nvSpPr>
        <p:spPr>
          <a:xfrm>
            <a:off x="4760595" y="2949575"/>
            <a:ext cx="766445" cy="69278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296605" y="1"/>
            <a:ext cx="616739" cy="618067"/>
          </a:xfrm>
          <a:prstGeom prst="rect">
            <a:avLst/>
          </a:prstGeom>
          <a:solidFill>
            <a:schemeClr val="tx1">
              <a:lumMod val="75000"/>
              <a:lumOff val="2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583146" y="299014"/>
            <a:ext cx="642139" cy="64352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C060A"/>
              </a:solidFill>
            </a:endParaRPr>
          </a:p>
        </p:txBody>
      </p:sp>
      <p:sp>
        <p:nvSpPr>
          <p:cNvPr id="38" name="矩形 37"/>
          <p:cNvSpPr/>
          <p:nvPr/>
        </p:nvSpPr>
        <p:spPr>
          <a:xfrm>
            <a:off x="0" y="608629"/>
            <a:ext cx="284841" cy="285454"/>
          </a:xfrm>
          <a:prstGeom prst="rect">
            <a:avLst/>
          </a:prstGeom>
          <a:solidFill>
            <a:schemeClr val="tx1">
              <a:lumMod val="75000"/>
              <a:lumOff val="25000"/>
              <a:alpha val="6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516780" y="297609"/>
            <a:ext cx="774870" cy="646331"/>
          </a:xfrm>
          <a:prstGeom prst="rect">
            <a:avLst/>
          </a:prstGeom>
          <a:noFill/>
        </p:spPr>
        <p:txBody>
          <a:bodyPr wrap="square" rtlCol="0">
            <a:spAutoFit/>
          </a:bodyPr>
          <a:lstStyle>
            <a:defPPr>
              <a:defRPr lang="zh-CN"/>
            </a:defPPr>
            <a:lvl1pPr algn="ctr">
              <a:defRPr sz="6000" b="1">
                <a:blipFill dpi="0" rotWithShape="1">
                  <a:blip r:embed="rId1"/>
                  <a:stretch>
                    <a:fillRect/>
                  </a:stretch>
                </a:blipFill>
              </a:defRPr>
            </a:lvl1pPr>
          </a:lstStyle>
          <a:p>
            <a:r>
              <a:rPr lang="en-US" altLang="zh-CN" sz="3600" b="0">
                <a:solidFill>
                  <a:schemeClr val="bg1"/>
                </a:solidFill>
                <a:latin typeface="微软雅黑" panose="020B0503020204020204" charset="-122"/>
                <a:ea typeface="微软雅黑" panose="020B0503020204020204" charset="-122"/>
                <a:cs typeface="Arial" panose="020B0604020202020204" pitchFamily="34" charset="0"/>
              </a:rPr>
              <a:t>01</a:t>
            </a:r>
            <a:endParaRPr lang="zh-CN" altLang="en-US" sz="3600" b="0">
              <a:solidFill>
                <a:schemeClr val="bg1"/>
              </a:solidFill>
              <a:latin typeface="微软雅黑" panose="020B0503020204020204" charset="-122"/>
              <a:ea typeface="微软雅黑" panose="020B0503020204020204" charset="-122"/>
              <a:cs typeface="Arial" panose="020B0604020202020204" pitchFamily="34" charset="0"/>
            </a:endParaRPr>
          </a:p>
        </p:txBody>
      </p:sp>
      <p:sp>
        <p:nvSpPr>
          <p:cNvPr id="40" name="矩形 39"/>
          <p:cNvSpPr/>
          <p:nvPr/>
        </p:nvSpPr>
        <p:spPr>
          <a:xfrm>
            <a:off x="1291650" y="67834"/>
            <a:ext cx="2031325" cy="650306"/>
          </a:xfrm>
          <a:prstGeom prst="rect">
            <a:avLst/>
          </a:prstGeom>
        </p:spPr>
        <p:txBody>
          <a:bodyPr wrap="none">
            <a:spAutoFit/>
          </a:bodyPr>
          <a:lstStyle/>
          <a:p>
            <a:pPr algn="ctr">
              <a:lnSpc>
                <a:spcPct val="175000"/>
              </a:lnSpc>
            </a:pPr>
            <a:r>
              <a:rPr lang="zh-CN" altLang="en-US" sz="2400">
                <a:solidFill>
                  <a:schemeClr val="tx1">
                    <a:lumMod val="75000"/>
                    <a:lumOff val="25000"/>
                  </a:schemeClr>
                </a:solidFill>
                <a:latin typeface="微软雅黑" panose="020B0503020204020204" charset="-122"/>
                <a:ea typeface="微软雅黑" panose="020B0503020204020204" charset="-122"/>
              </a:rPr>
              <a:t>工作完成情况</a:t>
            </a:r>
            <a:endParaRPr lang="zh-CN" altLang="en-US" sz="2400">
              <a:solidFill>
                <a:schemeClr val="tx1">
                  <a:lumMod val="75000"/>
                  <a:lumOff val="25000"/>
                </a:schemeClr>
              </a:solidFill>
              <a:latin typeface="微软雅黑" panose="020B0503020204020204" charset="-122"/>
              <a:ea typeface="微软雅黑" panose="020B0503020204020204" charset="-122"/>
            </a:endParaRPr>
          </a:p>
        </p:txBody>
      </p:sp>
      <p:sp>
        <p:nvSpPr>
          <p:cNvPr id="41" name="文本框 40"/>
          <p:cNvSpPr txBox="1"/>
          <p:nvPr/>
        </p:nvSpPr>
        <p:spPr>
          <a:xfrm>
            <a:off x="1259815" y="650164"/>
            <a:ext cx="5022106" cy="307777"/>
          </a:xfrm>
          <a:prstGeom prst="snip1Rect">
            <a:avLst>
              <a:gd name="adj" fmla="val 0"/>
            </a:avLst>
          </a:prstGeom>
          <a:noFill/>
          <a:ln w="28575">
            <a:noFill/>
          </a:ln>
        </p:spPr>
        <p:txBody>
          <a:bodyPr wrap="square" rtlCol="0">
            <a:spAutoFit/>
          </a:bodyPr>
          <a:lstStyle/>
          <a:p>
            <a:r>
              <a:rPr lang="en-US" altLang="zh-CN" sz="1400">
                <a:solidFill>
                  <a:schemeClr val="tx1">
                    <a:lumMod val="75000"/>
                    <a:lumOff val="25000"/>
                  </a:schemeClr>
                </a:solidFill>
                <a:latin typeface="Arial" panose="020B0604020202020204" pitchFamily="34" charset="0"/>
                <a:ea typeface="华文仿宋" panose="02010600040101010101" pitchFamily="2" charset="-122"/>
                <a:cs typeface="Arial" panose="020B0604020202020204" pitchFamily="34" charset="0"/>
              </a:rPr>
              <a:t> </a:t>
            </a:r>
            <a:r>
              <a:rPr lang="en-US" altLang="zh-CN" sz="1400">
                <a:solidFill>
                  <a:schemeClr val="tx1">
                    <a:lumMod val="75000"/>
                    <a:lumOff val="25000"/>
                  </a:schemeClr>
                </a:solidFill>
                <a:latin typeface="Arial" panose="020B0604020202020204" pitchFamily="34" charset="0"/>
                <a:cs typeface="Arial" panose="020B0604020202020204" pitchFamily="34" charset="0"/>
              </a:rPr>
              <a:t>WORK COMPLETION</a:t>
            </a:r>
            <a:endParaRPr lang="en-US" altLang="zh-CN" sz="1400">
              <a:solidFill>
                <a:schemeClr val="tx1">
                  <a:lumMod val="75000"/>
                  <a:lumOff val="25000"/>
                </a:schemeClr>
              </a:solidFill>
              <a:latin typeface="Arial" panose="020B0604020202020204" pitchFamily="34" charset="0"/>
              <a:cs typeface="Arial" panose="020B0604020202020204" pitchFamily="34" charset="0"/>
            </a:endParaRPr>
          </a:p>
        </p:txBody>
      </p:sp>
      <p:grpSp>
        <p:nvGrpSpPr>
          <p:cNvPr id="10" name="组合 9"/>
          <p:cNvGrpSpPr/>
          <p:nvPr/>
        </p:nvGrpSpPr>
        <p:grpSpPr>
          <a:xfrm>
            <a:off x="-117445" y="-1"/>
            <a:ext cx="12192000" cy="6858000"/>
            <a:chOff x="-117445" y="-1"/>
            <a:chExt cx="12192000" cy="6858000"/>
          </a:xfrm>
        </p:grpSpPr>
        <p:pic>
          <p:nvPicPr>
            <p:cNvPr id="5" name="图片 4"/>
            <p:cNvPicPr>
              <a:picLocks noChangeAspect="1"/>
            </p:cNvPicPr>
            <p:nvPr/>
          </p:nvPicPr>
          <p:blipFill>
            <a:blip r:embed="rId2">
              <a:extLst>
                <a:ext uri="{28A0092B-C50C-407E-A947-70E740481C1C}">
                  <a14:useLocalDpi xmlns:a14="http://schemas.microsoft.com/office/drawing/2010/main" val="0"/>
                </a:ext>
              </a:extLst>
            </a:blip>
            <a:srcRect l="46647" t="5227" r="-2" b="25397"/>
            <a:stretch>
              <a:fillRect/>
            </a:stretch>
          </p:blipFill>
          <p:spPr>
            <a:xfrm>
              <a:off x="-117445" y="-1"/>
              <a:ext cx="12192000" cy="6858000"/>
            </a:xfrm>
            <a:prstGeom prst="rect">
              <a:avLst/>
            </a:prstGeom>
          </p:spPr>
        </p:pic>
        <p:grpSp>
          <p:nvGrpSpPr>
            <p:cNvPr id="3" name="组合 2"/>
            <p:cNvGrpSpPr/>
            <p:nvPr/>
          </p:nvGrpSpPr>
          <p:grpSpPr>
            <a:xfrm>
              <a:off x="1412826" y="1424111"/>
              <a:ext cx="3374024" cy="1464849"/>
              <a:chOff x="1530271" y="1424112"/>
              <a:chExt cx="3374024" cy="1464849"/>
            </a:xfrm>
          </p:grpSpPr>
          <p:sp>
            <p:nvSpPr>
              <p:cNvPr id="54" name="îšḷiḓe"/>
              <p:cNvSpPr txBox="1"/>
              <p:nvPr/>
            </p:nvSpPr>
            <p:spPr>
              <a:xfrm>
                <a:off x="1530271" y="1895932"/>
                <a:ext cx="3374024" cy="993029"/>
              </a:xfrm>
              <a:prstGeom prst="rect">
                <a:avLst/>
              </a:prstGeom>
              <a:noFill/>
            </p:spPr>
            <p:txBody>
              <a:bodyPr wrap="square" lIns="90000" tIns="46800" rIns="90000" bIns="46800" rtlCol="0">
                <a:normAutofit/>
              </a:bodyPr>
              <a:lstStyle/>
              <a:p>
                <a:pPr>
                  <a:lnSpc>
                    <a:spcPct val="150000"/>
                  </a:lnSpc>
                  <a:spcBef>
                    <a:spcPct val="0"/>
                  </a:spcBef>
                </a:pPr>
                <a:r>
                  <a:rPr lang="zh-CN" altLang="zh-CN" sz="900" dirty="0"/>
                  <a:t>为“作业批改系统”的测试工作提供一个框架和规范</a:t>
                </a:r>
                <a:r>
                  <a:rPr lang="zh-CN" altLang="en-US" sz="900" dirty="0"/>
                  <a:t>。本系统案例的编写采用黑盒测试常用的分析方法设计用例。由代码清单给出测试过程，如下图所示：</a:t>
                </a:r>
                <a:endParaRPr lang="en-US" altLang="zh-CN" sz="900" dirty="0"/>
              </a:p>
            </p:txBody>
          </p:sp>
          <p:sp>
            <p:nvSpPr>
              <p:cNvPr id="55" name="îsḻiḍè"/>
              <p:cNvSpPr txBox="1"/>
              <p:nvPr/>
            </p:nvSpPr>
            <p:spPr>
              <a:xfrm>
                <a:off x="1530271" y="1424112"/>
                <a:ext cx="3374024" cy="471820"/>
              </a:xfrm>
              <a:prstGeom prst="rect">
                <a:avLst/>
              </a:prstGeom>
              <a:noFill/>
            </p:spPr>
            <p:txBody>
              <a:bodyPr wrap="none" rtlCol="0" anchor="ctr">
                <a:normAutofit/>
              </a:bodyPr>
              <a:lstStyle/>
              <a:p>
                <a:r>
                  <a:rPr lang="zh-CN" altLang="en-US" sz="1600" b="1" dirty="0"/>
                  <a:t>测试清单</a:t>
                </a:r>
                <a:endParaRPr lang="zh-CN" altLang="en-US" sz="1600" b="1" dirty="0"/>
              </a:p>
            </p:txBody>
          </p:sp>
        </p:grpSp>
        <p:grpSp>
          <p:nvGrpSpPr>
            <p:cNvPr id="60" name="ï$ļîḓê"/>
            <p:cNvGrpSpPr/>
            <p:nvPr/>
          </p:nvGrpSpPr>
          <p:grpSpPr>
            <a:xfrm>
              <a:off x="574131" y="1436184"/>
              <a:ext cx="7179436" cy="675005"/>
              <a:chOff x="539902" y="4312672"/>
              <a:chExt cx="7179436" cy="675005"/>
            </a:xfrm>
          </p:grpSpPr>
          <p:sp>
            <p:nvSpPr>
              <p:cNvPr id="62" name="íṡľidè"/>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p>
                <a:endParaRPr lang="en-US" sz="7200"/>
              </a:p>
            </p:txBody>
          </p:sp>
          <p:sp>
            <p:nvSpPr>
              <p:cNvPr id="56" name="iṩḷiḑe"/>
              <p:cNvSpPr/>
              <p:nvPr/>
            </p:nvSpPr>
            <p:spPr>
              <a:xfrm>
                <a:off x="539902" y="4312672"/>
                <a:ext cx="675000" cy="675005"/>
              </a:xfrm>
              <a:prstGeom prst="ellipse">
                <a:avLst/>
              </a:prstGeom>
              <a:solidFill>
                <a:schemeClr val="accent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7" name="íṡľidè"/>
              <p:cNvSpPr/>
              <p:nvPr/>
            </p:nvSpPr>
            <p:spPr bwMode="auto">
              <a:xfrm>
                <a:off x="707022" y="4507632"/>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p>
                <a:endParaRPr lang="en-US" sz="7200" dirty="0"/>
              </a:p>
            </p:txBody>
          </p:sp>
        </p:grpSp>
        <p:grpSp>
          <p:nvGrpSpPr>
            <p:cNvPr id="4" name="组合 3"/>
            <p:cNvGrpSpPr/>
            <p:nvPr/>
          </p:nvGrpSpPr>
          <p:grpSpPr>
            <a:xfrm>
              <a:off x="1412826" y="3171191"/>
              <a:ext cx="3374024" cy="1464849"/>
              <a:chOff x="1530271" y="3171192"/>
              <a:chExt cx="3374024" cy="1464849"/>
            </a:xfrm>
          </p:grpSpPr>
          <p:sp>
            <p:nvSpPr>
              <p:cNvPr id="78" name="íṥľíďé"/>
              <p:cNvSpPr txBox="1"/>
              <p:nvPr/>
            </p:nvSpPr>
            <p:spPr>
              <a:xfrm>
                <a:off x="1530271" y="3643012"/>
                <a:ext cx="3374024" cy="993029"/>
              </a:xfrm>
              <a:prstGeom prst="rect">
                <a:avLst/>
              </a:prstGeom>
              <a:noFill/>
            </p:spPr>
            <p:txBody>
              <a:bodyPr wrap="square" lIns="90000" tIns="46800" rIns="90000" bIns="46800" rtlCol="0">
                <a:normAutofit/>
              </a:bodyPr>
              <a:lstStyle/>
              <a:p>
                <a:pPr>
                  <a:lnSpc>
                    <a:spcPct val="120000"/>
                  </a:lnSpc>
                  <a:spcBef>
                    <a:spcPct val="0"/>
                  </a:spcBef>
                </a:pPr>
                <a:r>
                  <a:rPr lang="zh-CN" altLang="en-US" sz="900" dirty="0"/>
                  <a:t>该测试用例已覆盖所有测试需求。为了测试各功能是否有缺陷。</a:t>
                </a:r>
                <a:endParaRPr lang="en-US" altLang="zh-CN" sz="900" dirty="0"/>
              </a:p>
            </p:txBody>
          </p:sp>
          <p:sp>
            <p:nvSpPr>
              <p:cNvPr id="79" name="íŝļíḋe"/>
              <p:cNvSpPr txBox="1"/>
              <p:nvPr/>
            </p:nvSpPr>
            <p:spPr>
              <a:xfrm>
                <a:off x="1530271" y="3171192"/>
                <a:ext cx="3374024" cy="471820"/>
              </a:xfrm>
              <a:prstGeom prst="rect">
                <a:avLst/>
              </a:prstGeom>
              <a:noFill/>
            </p:spPr>
            <p:txBody>
              <a:bodyPr wrap="none" rtlCol="0" anchor="ctr">
                <a:normAutofit/>
              </a:bodyPr>
              <a:lstStyle/>
              <a:p>
                <a:r>
                  <a:rPr lang="zh-CN" altLang="en-US" sz="1600" b="1" dirty="0"/>
                  <a:t>测试用例</a:t>
                </a:r>
                <a:endParaRPr lang="zh-CN" altLang="en-US" sz="1600" b="1" dirty="0"/>
              </a:p>
            </p:txBody>
          </p:sp>
        </p:grpSp>
        <p:grpSp>
          <p:nvGrpSpPr>
            <p:cNvPr id="65" name="íśľíḍe"/>
            <p:cNvGrpSpPr/>
            <p:nvPr/>
          </p:nvGrpSpPr>
          <p:grpSpPr>
            <a:xfrm>
              <a:off x="575844" y="3209460"/>
              <a:ext cx="7243065" cy="675005"/>
              <a:chOff x="541615" y="4338868"/>
              <a:chExt cx="7243065" cy="675005"/>
            </a:xfrm>
          </p:grpSpPr>
          <p:sp>
            <p:nvSpPr>
              <p:cNvPr id="67" name="iŝḻíḑè"/>
              <p:cNvSpPr/>
              <p:nvPr/>
            </p:nvSpPr>
            <p:spPr bwMode="auto">
              <a:xfrm>
                <a:off x="7440495" y="4362611"/>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p>
                <a:endParaRPr lang="en-US" sz="7200"/>
              </a:p>
            </p:txBody>
          </p:sp>
          <p:sp>
            <p:nvSpPr>
              <p:cNvPr id="80" name="ïSľiḑê"/>
              <p:cNvSpPr/>
              <p:nvPr/>
            </p:nvSpPr>
            <p:spPr>
              <a:xfrm>
                <a:off x="541615" y="4338868"/>
                <a:ext cx="675000" cy="675005"/>
              </a:xfrm>
              <a:prstGeom prst="ellipse">
                <a:avLst/>
              </a:prstGeom>
              <a:solidFill>
                <a:schemeClr val="accent1">
                  <a:lumMod val="50000"/>
                </a:schemeClr>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2" name="îṩḷîḑe"/>
            <p:cNvSpPr txBox="1"/>
            <p:nvPr/>
          </p:nvSpPr>
          <p:spPr>
            <a:xfrm>
              <a:off x="1412826" y="4918270"/>
              <a:ext cx="3374024" cy="471820"/>
            </a:xfrm>
            <a:prstGeom prst="rect">
              <a:avLst/>
            </a:prstGeom>
            <a:noFill/>
          </p:spPr>
          <p:txBody>
            <a:bodyPr wrap="none" rtlCol="0" anchor="ctr">
              <a:normAutofit/>
            </a:bodyPr>
            <a:lstStyle/>
            <a:p>
              <a:r>
                <a:rPr lang="zh-CN" altLang="en-US" sz="1600" b="1" dirty="0"/>
                <a:t>缺陷报告</a:t>
              </a:r>
              <a:endParaRPr lang="zh-CN" altLang="en-US" sz="1600" b="1" dirty="0"/>
            </a:p>
          </p:txBody>
        </p:sp>
        <p:grpSp>
          <p:nvGrpSpPr>
            <p:cNvPr id="70" name="îšḻíḓê"/>
            <p:cNvGrpSpPr/>
            <p:nvPr/>
          </p:nvGrpSpPr>
          <p:grpSpPr>
            <a:xfrm>
              <a:off x="575844" y="4939711"/>
              <a:ext cx="7177723" cy="691833"/>
              <a:chOff x="541615" y="4322040"/>
              <a:chExt cx="7177723" cy="691833"/>
            </a:xfrm>
          </p:grpSpPr>
          <p:sp>
            <p:nvSpPr>
              <p:cNvPr id="72" name="îŝlîḍé"/>
              <p:cNvSpPr/>
              <p:nvPr/>
            </p:nvSpPr>
            <p:spPr bwMode="auto">
              <a:xfrm>
                <a:off x="7375153" y="4322040"/>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p>
                <a:endParaRPr lang="en-US" sz="7200"/>
              </a:p>
            </p:txBody>
          </p:sp>
          <p:sp>
            <p:nvSpPr>
              <p:cNvPr id="83" name="ïṩlíḓé"/>
              <p:cNvSpPr/>
              <p:nvPr/>
            </p:nvSpPr>
            <p:spPr>
              <a:xfrm>
                <a:off x="541615" y="4338868"/>
                <a:ext cx="675000" cy="675005"/>
              </a:xfrm>
              <a:prstGeom prst="ellipse">
                <a:avLst/>
              </a:prstGeom>
              <a:solidFill>
                <a:schemeClr val="accent3"/>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îŝlîḍé"/>
              <p:cNvSpPr/>
              <p:nvPr/>
            </p:nvSpPr>
            <p:spPr bwMode="auto">
              <a:xfrm>
                <a:off x="707022" y="4507632"/>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p>
                <a:endParaRPr lang="en-US" sz="7200"/>
              </a:p>
            </p:txBody>
          </p:sp>
        </p:grpSp>
      </p:grpSp>
      <p:cxnSp>
        <p:nvCxnSpPr>
          <p:cNvPr id="73" name="直接连接符 72"/>
          <p:cNvCxnSpPr/>
          <p:nvPr/>
        </p:nvCxnSpPr>
        <p:spPr>
          <a:xfrm>
            <a:off x="583146" y="2703369"/>
            <a:ext cx="3374024"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74" name="直接连接符 73"/>
          <p:cNvCxnSpPr/>
          <p:nvPr/>
        </p:nvCxnSpPr>
        <p:spPr>
          <a:xfrm>
            <a:off x="741251" y="4358795"/>
            <a:ext cx="3374024"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49" name="图片 48" descr="5a2f04ed54fe92.0900662515130308933481"/>
          <p:cNvPicPr>
            <a:picLocks noChangeAspect="1"/>
          </p:cNvPicPr>
          <p:nvPr/>
        </p:nvPicPr>
        <p:blipFill>
          <a:blip r:embed="rId3"/>
          <a:stretch>
            <a:fillRect/>
          </a:stretch>
        </p:blipFill>
        <p:spPr>
          <a:xfrm>
            <a:off x="299085" y="179705"/>
            <a:ext cx="847090" cy="847090"/>
          </a:xfrm>
          <a:prstGeom prst="rect">
            <a:avLst/>
          </a:prstGeom>
        </p:spPr>
      </p:pic>
      <p:sp>
        <p:nvSpPr>
          <p:cNvPr id="50" name="矩形 49"/>
          <p:cNvSpPr/>
          <p:nvPr/>
        </p:nvSpPr>
        <p:spPr>
          <a:xfrm>
            <a:off x="1645314" y="179435"/>
            <a:ext cx="995680" cy="953135"/>
          </a:xfrm>
          <a:prstGeom prst="rect">
            <a:avLst/>
          </a:prstGeom>
        </p:spPr>
        <p:txBody>
          <a:bodyPr wrap="none">
            <a:spAutoFit/>
          </a:bodyPr>
          <a:lstStyle/>
          <a:p>
            <a:pPr algn="ctr">
              <a:lnSpc>
                <a:spcPct val="175000"/>
              </a:lnSpc>
            </a:pPr>
            <a:r>
              <a:rPr lang="zh-CN" altLang="en-US" sz="3200" dirty="0">
                <a:solidFill>
                  <a:schemeClr val="tx1">
                    <a:lumMod val="75000"/>
                    <a:lumOff val="25000"/>
                  </a:schemeClr>
                </a:solidFill>
                <a:latin typeface="楷体" panose="02010609060101010101" charset="-122"/>
                <a:ea typeface="楷体" panose="02010609060101010101" charset="-122"/>
              </a:rPr>
              <a:t>测试</a:t>
            </a:r>
            <a:endParaRPr lang="zh-CN" altLang="en-US" sz="3200" dirty="0">
              <a:solidFill>
                <a:schemeClr val="tx1">
                  <a:lumMod val="75000"/>
                  <a:lumOff val="25000"/>
                </a:schemeClr>
              </a:solidFill>
              <a:latin typeface="楷体" panose="02010609060101010101" charset="-122"/>
              <a:ea typeface="楷体" panose="02010609060101010101" charset="-122"/>
            </a:endParaRPr>
          </a:p>
        </p:txBody>
      </p:sp>
      <p:sp>
        <p:nvSpPr>
          <p:cNvPr id="86" name="íṡľidè"/>
          <p:cNvSpPr/>
          <p:nvPr/>
        </p:nvSpPr>
        <p:spPr bwMode="auto">
          <a:xfrm>
            <a:off x="722630" y="3390573"/>
            <a:ext cx="344185" cy="337474"/>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chemeClr val="bg1"/>
          </a:solidFill>
          <a:ln>
            <a:noFill/>
          </a:ln>
        </p:spPr>
        <p:txBody>
          <a:bodyPr vert="horz" wrap="square" lIns="182832" tIns="91416" rIns="182832" bIns="91416" numCol="1" anchor="t" anchorCtr="0" compatLnSpc="1"/>
          <a:lstStyle/>
          <a:p>
            <a:endParaRPr lang="en-US" sz="7200"/>
          </a:p>
        </p:txBody>
      </p:sp>
      <p:graphicFrame>
        <p:nvGraphicFramePr>
          <p:cNvPr id="7" name="表格 6"/>
          <p:cNvGraphicFramePr>
            <a:graphicFrameLocks noGrp="1"/>
          </p:cNvGraphicFramePr>
          <p:nvPr/>
        </p:nvGraphicFramePr>
        <p:xfrm>
          <a:off x="5719929" y="1132570"/>
          <a:ext cx="4862050" cy="4631414"/>
        </p:xfrm>
        <a:graphic>
          <a:graphicData uri="http://schemas.openxmlformats.org/drawingml/2006/table">
            <a:tbl>
              <a:tblPr firstRow="1" firstCol="1" bandRow="1">
                <a:tableStyleId>{5C22544A-7EE6-4342-B048-85BDC9FD1C3A}</a:tableStyleId>
              </a:tblPr>
              <a:tblGrid>
                <a:gridCol w="1535643"/>
                <a:gridCol w="1477994"/>
                <a:gridCol w="1848413"/>
              </a:tblGrid>
              <a:tr h="213347">
                <a:tc gridSpan="2">
                  <a:txBody>
                    <a:bodyPr/>
                    <a:lstStyle/>
                    <a:p>
                      <a:pPr algn="ctr">
                        <a:spcAft>
                          <a:spcPts val="0"/>
                        </a:spcAft>
                      </a:pPr>
                      <a:r>
                        <a:rPr lang="zh-CN" sz="1400" b="0" kern="100" dirty="0">
                          <a:solidFill>
                            <a:schemeClr val="tx1"/>
                          </a:solidFill>
                          <a:effectLst/>
                          <a:latin typeface="华文楷体" panose="02010600040101010101" pitchFamily="2" charset="-122"/>
                          <a:ea typeface="华文楷体" panose="02010600040101010101" pitchFamily="2" charset="-122"/>
                        </a:rPr>
                        <a:t>缺陷报告</a:t>
                      </a:r>
                      <a:endParaRPr lang="zh-CN" sz="1200" b="0" kern="100" dirty="0">
                        <a:solidFill>
                          <a:schemeClr val="tx1"/>
                        </a:solidFill>
                        <a:effectLst/>
                        <a:latin typeface="华文楷体" panose="02010600040101010101" pitchFamily="2" charset="-122"/>
                        <a:ea typeface="华文楷体" panose="02010600040101010101" pitchFamily="2" charset="-122"/>
                      </a:endParaRPr>
                    </a:p>
                  </a:txBody>
                  <a:tcPr marL="45942" marR="45942" marT="0" marB="0">
                    <a:solidFill>
                      <a:schemeClr val="accent3">
                        <a:lumMod val="20000"/>
                        <a:lumOff val="80000"/>
                      </a:schemeClr>
                    </a:solidFill>
                  </a:tcPr>
                </a:tc>
                <a:tc hMerge="1">
                  <a:tcPr/>
                </a:tc>
                <a:tc>
                  <a:txBody>
                    <a:bodyPr/>
                    <a:lstStyle/>
                    <a:p>
                      <a:pPr algn="just">
                        <a:spcAft>
                          <a:spcPts val="0"/>
                        </a:spcAft>
                      </a:pPr>
                      <a:r>
                        <a:rPr lang="zh-CN" sz="1000" b="0" kern="100" dirty="0">
                          <a:solidFill>
                            <a:schemeClr val="tx1"/>
                          </a:solidFill>
                          <a:effectLst/>
                        </a:rPr>
                        <a:t>编号：</a:t>
                      </a:r>
                      <a:r>
                        <a:rPr lang="en-US" sz="1000" b="0" kern="100" dirty="0">
                          <a:solidFill>
                            <a:schemeClr val="tx1"/>
                          </a:solidFill>
                          <a:effectLst/>
                        </a:rPr>
                        <a:t>7</a:t>
                      </a:r>
                      <a:endParaRPr lang="zh-CN" sz="900" b="0" kern="100" dirty="0">
                        <a:solidFill>
                          <a:schemeClr val="tx1"/>
                        </a:solidFill>
                        <a:effectLst/>
                        <a:latin typeface="Times New Roman" panose="02020603050405020304" pitchFamily="18" charset="0"/>
                        <a:ea typeface="宋体" panose="02010600030101010101" pitchFamily="2" charset="-122"/>
                      </a:endParaRPr>
                    </a:p>
                  </a:txBody>
                  <a:tcPr marL="45942" marR="45942" marT="0" marB="0">
                    <a:solidFill>
                      <a:schemeClr val="accent3">
                        <a:lumMod val="20000"/>
                        <a:lumOff val="80000"/>
                      </a:schemeClr>
                    </a:solidFill>
                  </a:tcPr>
                </a:tc>
              </a:tr>
              <a:tr h="280426">
                <a:tc>
                  <a:txBody>
                    <a:bodyPr/>
                    <a:lstStyle/>
                    <a:p>
                      <a:pPr algn="just">
                        <a:spcAft>
                          <a:spcPts val="0"/>
                        </a:spcAft>
                      </a:pPr>
                      <a:r>
                        <a:rPr lang="zh-CN" sz="1050" b="0" kern="100" dirty="0">
                          <a:solidFill>
                            <a:schemeClr val="tx1"/>
                          </a:solidFill>
                          <a:effectLst/>
                          <a:latin typeface="华文楷体" panose="02010600040101010101" pitchFamily="2" charset="-122"/>
                          <a:ea typeface="华文楷体" panose="02010600040101010101" pitchFamily="2" charset="-122"/>
                        </a:rPr>
                        <a:t>软件名称：作业批改系统</a:t>
                      </a:r>
                      <a:endParaRPr lang="zh-CN" sz="1050" b="0" kern="100" dirty="0">
                        <a:solidFill>
                          <a:schemeClr val="tx1"/>
                        </a:solidFill>
                        <a:effectLst/>
                        <a:latin typeface="华文楷体" panose="02010600040101010101" pitchFamily="2" charset="-122"/>
                        <a:ea typeface="华文楷体" panose="02010600040101010101" pitchFamily="2" charset="-122"/>
                      </a:endParaRPr>
                    </a:p>
                  </a:txBody>
                  <a:tcPr marL="45942" marR="45942" marT="0" marB="0">
                    <a:solidFill>
                      <a:schemeClr val="accent3">
                        <a:lumMod val="20000"/>
                        <a:lumOff val="80000"/>
                      </a:schemeClr>
                    </a:solidFill>
                  </a:tcPr>
                </a:tc>
                <a:tc>
                  <a:txBody>
                    <a:bodyPr/>
                    <a:lstStyle/>
                    <a:p>
                      <a:pPr algn="just">
                        <a:spcAft>
                          <a:spcPts val="0"/>
                        </a:spcAft>
                      </a:pPr>
                      <a:r>
                        <a:rPr lang="zh-CN" sz="1050" b="0" kern="100" dirty="0">
                          <a:solidFill>
                            <a:schemeClr val="tx1"/>
                          </a:solidFill>
                          <a:effectLst/>
                          <a:latin typeface="华文楷体" panose="02010600040101010101" pitchFamily="2" charset="-122"/>
                          <a:ea typeface="华文楷体" panose="02010600040101010101" pitchFamily="2" charset="-122"/>
                        </a:rPr>
                        <a:t>编译号：</a:t>
                      </a:r>
                      <a:r>
                        <a:rPr lang="en-US" sz="1050" b="0" kern="100" dirty="0">
                          <a:solidFill>
                            <a:schemeClr val="tx1"/>
                          </a:solidFill>
                          <a:effectLst/>
                          <a:latin typeface="华文楷体" panose="02010600040101010101" pitchFamily="2" charset="-122"/>
                          <a:ea typeface="华文楷体" panose="02010600040101010101" pitchFamily="2" charset="-122"/>
                        </a:rPr>
                        <a:t>1-1</a:t>
                      </a:r>
                      <a:endParaRPr lang="zh-CN" sz="1050" b="0" kern="100" dirty="0">
                        <a:solidFill>
                          <a:schemeClr val="tx1"/>
                        </a:solidFill>
                        <a:effectLst/>
                        <a:latin typeface="华文楷体" panose="02010600040101010101" pitchFamily="2" charset="-122"/>
                        <a:ea typeface="华文楷体" panose="02010600040101010101" pitchFamily="2" charset="-122"/>
                      </a:endParaRPr>
                    </a:p>
                  </a:txBody>
                  <a:tcPr marL="45942" marR="45942" marT="0" marB="0">
                    <a:solidFill>
                      <a:schemeClr val="accent3">
                        <a:lumMod val="20000"/>
                        <a:lumOff val="80000"/>
                      </a:schemeClr>
                    </a:solidFill>
                  </a:tcPr>
                </a:tc>
                <a:tc>
                  <a:txBody>
                    <a:bodyPr/>
                    <a:lstStyle/>
                    <a:p>
                      <a:pPr algn="just">
                        <a:spcAft>
                          <a:spcPts val="0"/>
                        </a:spcAft>
                      </a:pPr>
                      <a:r>
                        <a:rPr lang="zh-CN" sz="1050" b="0" kern="100" dirty="0">
                          <a:effectLst/>
                          <a:latin typeface="华文楷体" panose="02010600040101010101" pitchFamily="2" charset="-122"/>
                          <a:ea typeface="华文楷体" panose="02010600040101010101" pitchFamily="2" charset="-122"/>
                        </a:rPr>
                        <a:t>版本号：被测版</a:t>
                      </a:r>
                      <a:endParaRPr lang="zh-CN" sz="1050" b="0" kern="100" dirty="0">
                        <a:effectLst/>
                        <a:latin typeface="华文楷体" panose="02010600040101010101" pitchFamily="2" charset="-122"/>
                        <a:ea typeface="华文楷体" panose="02010600040101010101" pitchFamily="2" charset="-122"/>
                      </a:endParaRPr>
                    </a:p>
                  </a:txBody>
                  <a:tcPr marL="45942" marR="45942" marT="0" marB="0">
                    <a:solidFill>
                      <a:schemeClr val="accent3">
                        <a:lumMod val="20000"/>
                        <a:lumOff val="80000"/>
                      </a:schemeClr>
                    </a:solidFill>
                  </a:tcPr>
                </a:tc>
              </a:tr>
              <a:tr h="160010">
                <a:tc>
                  <a:txBody>
                    <a:bodyPr/>
                    <a:lstStyle/>
                    <a:p>
                      <a:pPr algn="just">
                        <a:spcAft>
                          <a:spcPts val="0"/>
                        </a:spcAft>
                      </a:pPr>
                      <a:r>
                        <a:rPr lang="zh-CN" sz="1050" b="0" kern="100" dirty="0">
                          <a:solidFill>
                            <a:schemeClr val="tx1"/>
                          </a:solidFill>
                          <a:effectLst/>
                          <a:latin typeface="华文楷体" panose="02010600040101010101" pitchFamily="2" charset="-122"/>
                          <a:ea typeface="华文楷体" panose="02010600040101010101" pitchFamily="2" charset="-122"/>
                        </a:rPr>
                        <a:t>测试人员：曾艳如</a:t>
                      </a:r>
                      <a:endParaRPr lang="zh-CN" sz="1050" b="0" kern="100" dirty="0">
                        <a:solidFill>
                          <a:schemeClr val="tx1"/>
                        </a:solidFill>
                        <a:effectLst/>
                        <a:latin typeface="华文楷体" panose="02010600040101010101" pitchFamily="2" charset="-122"/>
                        <a:ea typeface="华文楷体" panose="02010600040101010101" pitchFamily="2" charset="-122"/>
                      </a:endParaRPr>
                    </a:p>
                  </a:txBody>
                  <a:tcPr marL="45942" marR="45942" marT="0" marB="0">
                    <a:solidFill>
                      <a:schemeClr val="accent3">
                        <a:lumMod val="20000"/>
                        <a:lumOff val="80000"/>
                      </a:schemeClr>
                    </a:solidFill>
                  </a:tcPr>
                </a:tc>
                <a:tc>
                  <a:txBody>
                    <a:bodyPr/>
                    <a:lstStyle/>
                    <a:p>
                      <a:pPr algn="just">
                        <a:spcAft>
                          <a:spcPts val="0"/>
                        </a:spcAft>
                      </a:pPr>
                      <a:r>
                        <a:rPr lang="zh-CN" sz="1050" b="0" kern="100" dirty="0">
                          <a:solidFill>
                            <a:schemeClr val="tx1"/>
                          </a:solidFill>
                          <a:effectLst/>
                          <a:latin typeface="华文楷体" panose="02010600040101010101" pitchFamily="2" charset="-122"/>
                          <a:ea typeface="华文楷体" panose="02010600040101010101" pitchFamily="2" charset="-122"/>
                        </a:rPr>
                        <a:t>日期：</a:t>
                      </a:r>
                      <a:r>
                        <a:rPr lang="en-US" sz="1050" b="0" kern="100" dirty="0">
                          <a:solidFill>
                            <a:schemeClr val="tx1"/>
                          </a:solidFill>
                          <a:effectLst/>
                          <a:latin typeface="华文楷体" panose="02010600040101010101" pitchFamily="2" charset="-122"/>
                          <a:ea typeface="华文楷体" panose="02010600040101010101" pitchFamily="2" charset="-122"/>
                        </a:rPr>
                        <a:t> 2019/7/1</a:t>
                      </a:r>
                      <a:endParaRPr lang="zh-CN" sz="1050" b="0" kern="100" dirty="0">
                        <a:solidFill>
                          <a:schemeClr val="tx1"/>
                        </a:solidFill>
                        <a:effectLst/>
                        <a:latin typeface="华文楷体" panose="02010600040101010101" pitchFamily="2" charset="-122"/>
                        <a:ea typeface="华文楷体" panose="02010600040101010101" pitchFamily="2" charset="-122"/>
                      </a:endParaRPr>
                    </a:p>
                  </a:txBody>
                  <a:tcPr marL="45942" marR="45942" marT="0" marB="0">
                    <a:solidFill>
                      <a:schemeClr val="accent3">
                        <a:lumMod val="20000"/>
                        <a:lumOff val="80000"/>
                      </a:schemeClr>
                    </a:solidFill>
                  </a:tcPr>
                </a:tc>
                <a:tc>
                  <a:txBody>
                    <a:bodyPr/>
                    <a:lstStyle/>
                    <a:p>
                      <a:pPr algn="just">
                        <a:spcAft>
                          <a:spcPts val="0"/>
                        </a:spcAft>
                      </a:pPr>
                      <a:r>
                        <a:rPr lang="zh-CN" sz="1050" b="0" kern="100" dirty="0">
                          <a:effectLst/>
                          <a:latin typeface="华文楷体" panose="02010600040101010101" pitchFamily="2" charset="-122"/>
                          <a:ea typeface="华文楷体" panose="02010600040101010101" pitchFamily="2" charset="-122"/>
                        </a:rPr>
                        <a:t>所属模块：作业发布</a:t>
                      </a:r>
                      <a:endParaRPr lang="zh-CN" sz="1050" b="0" kern="100" dirty="0">
                        <a:effectLst/>
                        <a:latin typeface="华文楷体" panose="02010600040101010101" pitchFamily="2" charset="-122"/>
                        <a:ea typeface="华文楷体" panose="02010600040101010101" pitchFamily="2" charset="-122"/>
                      </a:endParaRPr>
                    </a:p>
                  </a:txBody>
                  <a:tcPr marL="45942" marR="45942" marT="0" marB="0">
                    <a:solidFill>
                      <a:schemeClr val="accent3">
                        <a:lumMod val="20000"/>
                        <a:lumOff val="80000"/>
                      </a:schemeClr>
                    </a:solidFill>
                  </a:tcPr>
                </a:tc>
              </a:tr>
              <a:tr h="233202">
                <a:tc gridSpan="3">
                  <a:txBody>
                    <a:bodyPr/>
                    <a:lstStyle/>
                    <a:p>
                      <a:pPr algn="just">
                        <a:spcAft>
                          <a:spcPts val="0"/>
                        </a:spcAft>
                      </a:pPr>
                      <a:r>
                        <a:rPr lang="zh-CN" sz="1050" b="0" kern="100" dirty="0">
                          <a:solidFill>
                            <a:schemeClr val="tx1"/>
                          </a:solidFill>
                          <a:effectLst/>
                          <a:latin typeface="华文楷体" panose="02010600040101010101" pitchFamily="2" charset="-122"/>
                          <a:ea typeface="华文楷体" panose="02010600040101010101" pitchFamily="2" charset="-122"/>
                        </a:rPr>
                        <a:t>严重程度：次要</a:t>
                      </a:r>
                      <a:endParaRPr lang="zh-CN" sz="1050" b="0" kern="100" dirty="0">
                        <a:solidFill>
                          <a:schemeClr val="tx1"/>
                        </a:solidFill>
                        <a:effectLst/>
                        <a:latin typeface="华文楷体" panose="02010600040101010101" pitchFamily="2" charset="-122"/>
                        <a:ea typeface="华文楷体" panose="02010600040101010101" pitchFamily="2" charset="-122"/>
                      </a:endParaRPr>
                    </a:p>
                  </a:txBody>
                  <a:tcPr marL="45942" marR="45942" marT="0" marB="0">
                    <a:solidFill>
                      <a:schemeClr val="accent3">
                        <a:lumMod val="20000"/>
                        <a:lumOff val="80000"/>
                      </a:schemeClr>
                    </a:solidFill>
                  </a:tcPr>
                </a:tc>
                <a:tc hMerge="1">
                  <a:tcPr/>
                </a:tc>
                <a:tc hMerge="1">
                  <a:tcPr/>
                </a:tc>
              </a:tr>
              <a:tr h="160010">
                <a:tc gridSpan="3">
                  <a:txBody>
                    <a:bodyPr/>
                    <a:lstStyle/>
                    <a:p>
                      <a:pPr algn="just">
                        <a:spcAft>
                          <a:spcPts val="0"/>
                        </a:spcAft>
                      </a:pPr>
                      <a:r>
                        <a:rPr lang="zh-CN" sz="1050" b="0" kern="100" dirty="0">
                          <a:solidFill>
                            <a:schemeClr val="tx1"/>
                          </a:solidFill>
                          <a:effectLst/>
                          <a:latin typeface="华文楷体" panose="02010600040101010101" pitchFamily="2" charset="-122"/>
                          <a:ea typeface="华文楷体" panose="02010600040101010101" pitchFamily="2" charset="-122"/>
                        </a:rPr>
                        <a:t>优先级：中</a:t>
                      </a:r>
                      <a:endParaRPr lang="zh-CN" sz="1050" b="0" kern="100" dirty="0">
                        <a:solidFill>
                          <a:schemeClr val="tx1"/>
                        </a:solidFill>
                        <a:effectLst/>
                        <a:latin typeface="华文楷体" panose="02010600040101010101" pitchFamily="2" charset="-122"/>
                        <a:ea typeface="华文楷体" panose="02010600040101010101" pitchFamily="2" charset="-122"/>
                      </a:endParaRPr>
                    </a:p>
                  </a:txBody>
                  <a:tcPr marL="45942" marR="45942" marT="0" marB="0">
                    <a:solidFill>
                      <a:schemeClr val="accent3">
                        <a:lumMod val="20000"/>
                        <a:lumOff val="80000"/>
                      </a:schemeClr>
                    </a:solidFill>
                  </a:tcPr>
                </a:tc>
                <a:tc hMerge="1">
                  <a:tcPr/>
                </a:tc>
                <a:tc hMerge="1">
                  <a:tcPr/>
                </a:tc>
              </a:tr>
              <a:tr h="153359">
                <a:tc gridSpan="3">
                  <a:txBody>
                    <a:bodyPr/>
                    <a:lstStyle/>
                    <a:p>
                      <a:pPr algn="just">
                        <a:spcAft>
                          <a:spcPts val="0"/>
                        </a:spcAft>
                      </a:pPr>
                      <a:r>
                        <a:rPr lang="zh-CN" sz="900" b="0" kern="100" dirty="0">
                          <a:solidFill>
                            <a:schemeClr val="tx1"/>
                          </a:solidFill>
                          <a:effectLst/>
                          <a:latin typeface="华文楷体" panose="02010600040101010101" pitchFamily="2" charset="-122"/>
                          <a:ea typeface="华文楷体" panose="02010600040101010101" pitchFamily="2" charset="-122"/>
                        </a:rPr>
                        <a:t>缺陷概述：截止时间小于开始时间，作业发布成功</a:t>
                      </a:r>
                      <a:endParaRPr lang="zh-CN" sz="900" b="0" kern="100" dirty="0">
                        <a:solidFill>
                          <a:schemeClr val="tx1"/>
                        </a:solidFill>
                        <a:effectLst/>
                        <a:latin typeface="华文楷体" panose="02010600040101010101" pitchFamily="2" charset="-122"/>
                        <a:ea typeface="华文楷体" panose="02010600040101010101" pitchFamily="2" charset="-122"/>
                      </a:endParaRPr>
                    </a:p>
                  </a:txBody>
                  <a:tcPr marL="45942" marR="45942" marT="0" marB="0">
                    <a:solidFill>
                      <a:schemeClr val="accent3">
                        <a:lumMod val="20000"/>
                        <a:lumOff val="80000"/>
                      </a:schemeClr>
                    </a:solidFill>
                  </a:tcPr>
                </a:tc>
                <a:tc hMerge="1">
                  <a:tcPr/>
                </a:tc>
                <a:tc hMerge="1">
                  <a:tcPr/>
                </a:tc>
              </a:tr>
              <a:tr h="1600102">
                <a:tc gridSpan="3">
                  <a:txBody>
                    <a:bodyPr/>
                    <a:lstStyle/>
                    <a:p>
                      <a:pPr algn="just">
                        <a:spcAft>
                          <a:spcPts val="0"/>
                        </a:spcAft>
                      </a:pPr>
                      <a:r>
                        <a:rPr lang="zh-CN" sz="1050" b="0" kern="100" dirty="0">
                          <a:solidFill>
                            <a:schemeClr val="tx1"/>
                          </a:solidFill>
                          <a:effectLst/>
                          <a:latin typeface="华文楷体" panose="02010600040101010101" pitchFamily="2" charset="-122"/>
                          <a:ea typeface="华文楷体" panose="02010600040101010101" pitchFamily="2" charset="-122"/>
                        </a:rPr>
                        <a:t>前提条件：存在题目列表</a:t>
                      </a:r>
                      <a:endParaRPr lang="zh-CN" sz="1050" b="0" kern="100" dirty="0">
                        <a:solidFill>
                          <a:schemeClr val="tx1"/>
                        </a:solidFill>
                        <a:effectLst/>
                        <a:latin typeface="华文楷体" panose="02010600040101010101" pitchFamily="2" charset="-122"/>
                        <a:ea typeface="华文楷体" panose="02010600040101010101" pitchFamily="2" charset="-122"/>
                      </a:endParaRPr>
                    </a:p>
                    <a:p>
                      <a:pPr algn="just">
                        <a:spcAft>
                          <a:spcPts val="0"/>
                        </a:spcAft>
                      </a:pPr>
                      <a:r>
                        <a:rPr lang="en-US" sz="1050" b="0" kern="100" dirty="0">
                          <a:solidFill>
                            <a:schemeClr val="tx1"/>
                          </a:solidFill>
                          <a:effectLst/>
                          <a:latin typeface="华文楷体" panose="02010600040101010101" pitchFamily="2" charset="-122"/>
                          <a:ea typeface="华文楷体" panose="02010600040101010101" pitchFamily="2" charset="-122"/>
                        </a:rPr>
                        <a:t>1.</a:t>
                      </a:r>
                      <a:r>
                        <a:rPr lang="zh-CN" sz="1050" b="0" kern="100" dirty="0">
                          <a:solidFill>
                            <a:schemeClr val="tx1"/>
                          </a:solidFill>
                          <a:effectLst/>
                          <a:latin typeface="华文楷体" panose="02010600040101010101" pitchFamily="2" charset="-122"/>
                          <a:ea typeface="华文楷体" panose="02010600040101010101" pitchFamily="2" charset="-122"/>
                        </a:rPr>
                        <a:t>点击菜单作业发布</a:t>
                      </a:r>
                      <a:endParaRPr lang="zh-CN" sz="1050" b="0" kern="100" dirty="0">
                        <a:solidFill>
                          <a:schemeClr val="tx1"/>
                        </a:solidFill>
                        <a:effectLst/>
                        <a:latin typeface="华文楷体" panose="02010600040101010101" pitchFamily="2" charset="-122"/>
                        <a:ea typeface="华文楷体" panose="02010600040101010101" pitchFamily="2" charset="-122"/>
                      </a:endParaRPr>
                    </a:p>
                    <a:p>
                      <a:pPr algn="just">
                        <a:spcAft>
                          <a:spcPts val="0"/>
                        </a:spcAft>
                      </a:pPr>
                      <a:r>
                        <a:rPr lang="en-US" sz="1050" b="0" kern="100" dirty="0">
                          <a:solidFill>
                            <a:schemeClr val="tx1"/>
                          </a:solidFill>
                          <a:effectLst/>
                          <a:latin typeface="华文楷体" panose="02010600040101010101" pitchFamily="2" charset="-122"/>
                          <a:ea typeface="华文楷体" panose="02010600040101010101" pitchFamily="2" charset="-122"/>
                        </a:rPr>
                        <a:t>2.</a:t>
                      </a:r>
                      <a:r>
                        <a:rPr lang="zh-CN" sz="1050" b="0" kern="100" dirty="0">
                          <a:solidFill>
                            <a:schemeClr val="tx1"/>
                          </a:solidFill>
                          <a:effectLst/>
                          <a:latin typeface="华文楷体" panose="02010600040101010101" pitchFamily="2" charset="-122"/>
                          <a:ea typeface="华文楷体" panose="02010600040101010101" pitchFamily="2" charset="-122"/>
                        </a:rPr>
                        <a:t>选择作业题目</a:t>
                      </a:r>
                      <a:endParaRPr lang="zh-CN" sz="1050" b="0" kern="100" dirty="0">
                        <a:solidFill>
                          <a:schemeClr val="tx1"/>
                        </a:solidFill>
                        <a:effectLst/>
                        <a:latin typeface="华文楷体" panose="02010600040101010101" pitchFamily="2" charset="-122"/>
                        <a:ea typeface="华文楷体" panose="02010600040101010101" pitchFamily="2" charset="-122"/>
                      </a:endParaRPr>
                    </a:p>
                    <a:p>
                      <a:pPr algn="just">
                        <a:spcAft>
                          <a:spcPts val="0"/>
                        </a:spcAft>
                      </a:pPr>
                      <a:r>
                        <a:rPr lang="en-US" sz="1050" b="0" kern="100" dirty="0">
                          <a:solidFill>
                            <a:schemeClr val="tx1"/>
                          </a:solidFill>
                          <a:effectLst/>
                          <a:latin typeface="华文楷体" panose="02010600040101010101" pitchFamily="2" charset="-122"/>
                          <a:ea typeface="华文楷体" panose="02010600040101010101" pitchFamily="2" charset="-122"/>
                        </a:rPr>
                        <a:t>3.</a:t>
                      </a:r>
                      <a:r>
                        <a:rPr lang="zh-CN" sz="1050" b="0" kern="100" dirty="0">
                          <a:solidFill>
                            <a:schemeClr val="tx1"/>
                          </a:solidFill>
                          <a:effectLst/>
                          <a:latin typeface="华文楷体" panose="02010600040101010101" pitchFamily="2" charset="-122"/>
                          <a:ea typeface="华文楷体" panose="02010600040101010101" pitchFamily="2" charset="-122"/>
                        </a:rPr>
                        <a:t>点击作业发布按钮</a:t>
                      </a:r>
                      <a:endParaRPr lang="zh-CN" sz="1050" b="0" kern="100" dirty="0">
                        <a:solidFill>
                          <a:schemeClr val="tx1"/>
                        </a:solidFill>
                        <a:effectLst/>
                        <a:latin typeface="华文楷体" panose="02010600040101010101" pitchFamily="2" charset="-122"/>
                        <a:ea typeface="华文楷体" panose="02010600040101010101" pitchFamily="2" charset="-122"/>
                      </a:endParaRPr>
                    </a:p>
                    <a:p>
                      <a:pPr algn="just">
                        <a:spcAft>
                          <a:spcPts val="0"/>
                        </a:spcAft>
                      </a:pPr>
                      <a:r>
                        <a:rPr lang="en-US" sz="1050" b="0" kern="100" dirty="0">
                          <a:solidFill>
                            <a:schemeClr val="tx1"/>
                          </a:solidFill>
                          <a:effectLst/>
                          <a:latin typeface="华文楷体" panose="02010600040101010101" pitchFamily="2" charset="-122"/>
                          <a:ea typeface="华文楷体" panose="02010600040101010101" pitchFamily="2" charset="-122"/>
                        </a:rPr>
                        <a:t>4.</a:t>
                      </a:r>
                      <a:r>
                        <a:rPr lang="zh-CN" sz="1050" b="0" kern="100" dirty="0">
                          <a:solidFill>
                            <a:schemeClr val="tx1"/>
                          </a:solidFill>
                          <a:effectLst/>
                          <a:latin typeface="华文楷体" panose="02010600040101010101" pitchFamily="2" charset="-122"/>
                          <a:ea typeface="华文楷体" panose="02010600040101010101" pitchFamily="2" charset="-122"/>
                        </a:rPr>
                        <a:t>输入作业名称：信息安全作业</a:t>
                      </a:r>
                      <a:endParaRPr lang="zh-CN" sz="1050" b="0" kern="100" dirty="0">
                        <a:solidFill>
                          <a:schemeClr val="tx1"/>
                        </a:solidFill>
                        <a:effectLst/>
                        <a:latin typeface="华文楷体" panose="02010600040101010101" pitchFamily="2" charset="-122"/>
                        <a:ea typeface="华文楷体" panose="02010600040101010101" pitchFamily="2" charset="-122"/>
                      </a:endParaRPr>
                    </a:p>
                    <a:p>
                      <a:pPr algn="just">
                        <a:spcAft>
                          <a:spcPts val="0"/>
                        </a:spcAft>
                      </a:pPr>
                      <a:r>
                        <a:rPr lang="en-US" sz="1050" b="0" kern="100" dirty="0">
                          <a:solidFill>
                            <a:schemeClr val="tx1"/>
                          </a:solidFill>
                          <a:effectLst/>
                          <a:latin typeface="华文楷体" panose="02010600040101010101" pitchFamily="2" charset="-122"/>
                          <a:ea typeface="华文楷体" panose="02010600040101010101" pitchFamily="2" charset="-122"/>
                        </a:rPr>
                        <a:t>5.</a:t>
                      </a:r>
                      <a:r>
                        <a:rPr lang="zh-CN" sz="1050" b="0" kern="100" dirty="0">
                          <a:solidFill>
                            <a:schemeClr val="tx1"/>
                          </a:solidFill>
                          <a:effectLst/>
                          <a:latin typeface="华文楷体" panose="02010600040101010101" pitchFamily="2" charset="-122"/>
                          <a:ea typeface="华文楷体" panose="02010600040101010101" pitchFamily="2" charset="-122"/>
                        </a:rPr>
                        <a:t>输入开始时间</a:t>
                      </a:r>
                      <a:r>
                        <a:rPr lang="en-US" sz="1050" b="0" kern="100" dirty="0">
                          <a:solidFill>
                            <a:schemeClr val="tx1"/>
                          </a:solidFill>
                          <a:effectLst/>
                          <a:latin typeface="华文楷体" panose="02010600040101010101" pitchFamily="2" charset="-122"/>
                          <a:ea typeface="华文楷体" panose="02010600040101010101" pitchFamily="2" charset="-122"/>
                        </a:rPr>
                        <a:t>2019</a:t>
                      </a:r>
                      <a:r>
                        <a:rPr lang="zh-CN" sz="1050" b="0" kern="100" dirty="0">
                          <a:solidFill>
                            <a:schemeClr val="tx1"/>
                          </a:solidFill>
                          <a:effectLst/>
                          <a:latin typeface="华文楷体" panose="02010600040101010101" pitchFamily="2" charset="-122"/>
                          <a:ea typeface="华文楷体" panose="02010600040101010101" pitchFamily="2" charset="-122"/>
                        </a:rPr>
                        <a:t>年</a:t>
                      </a:r>
                      <a:r>
                        <a:rPr lang="en-US" sz="1050" b="0" kern="100" dirty="0">
                          <a:solidFill>
                            <a:schemeClr val="tx1"/>
                          </a:solidFill>
                          <a:effectLst/>
                          <a:latin typeface="华文楷体" panose="02010600040101010101" pitchFamily="2" charset="-122"/>
                          <a:ea typeface="华文楷体" panose="02010600040101010101" pitchFamily="2" charset="-122"/>
                        </a:rPr>
                        <a:t>7</a:t>
                      </a:r>
                      <a:r>
                        <a:rPr lang="zh-CN" sz="1050" b="0" kern="100" dirty="0">
                          <a:solidFill>
                            <a:schemeClr val="tx1"/>
                          </a:solidFill>
                          <a:effectLst/>
                          <a:latin typeface="华文楷体" panose="02010600040101010101" pitchFamily="2" charset="-122"/>
                          <a:ea typeface="华文楷体" panose="02010600040101010101" pitchFamily="2" charset="-122"/>
                        </a:rPr>
                        <a:t>月</a:t>
                      </a:r>
                      <a:r>
                        <a:rPr lang="en-US" sz="1050" b="0" kern="100" dirty="0">
                          <a:solidFill>
                            <a:schemeClr val="tx1"/>
                          </a:solidFill>
                          <a:effectLst/>
                          <a:latin typeface="华文楷体" panose="02010600040101010101" pitchFamily="2" charset="-122"/>
                          <a:ea typeface="华文楷体" panose="02010600040101010101" pitchFamily="2" charset="-122"/>
                        </a:rPr>
                        <a:t>9</a:t>
                      </a:r>
                      <a:r>
                        <a:rPr lang="zh-CN" sz="1050" b="0" kern="100" dirty="0">
                          <a:solidFill>
                            <a:schemeClr val="tx1"/>
                          </a:solidFill>
                          <a:effectLst/>
                          <a:latin typeface="华文楷体" panose="02010600040101010101" pitchFamily="2" charset="-122"/>
                          <a:ea typeface="华文楷体" panose="02010600040101010101" pitchFamily="2" charset="-122"/>
                        </a:rPr>
                        <a:t>日</a:t>
                      </a:r>
                      <a:endParaRPr lang="zh-CN" sz="1050" b="0" kern="100" dirty="0">
                        <a:solidFill>
                          <a:schemeClr val="tx1"/>
                        </a:solidFill>
                        <a:effectLst/>
                        <a:latin typeface="华文楷体" panose="02010600040101010101" pitchFamily="2" charset="-122"/>
                        <a:ea typeface="华文楷体" panose="02010600040101010101" pitchFamily="2" charset="-122"/>
                      </a:endParaRPr>
                    </a:p>
                    <a:p>
                      <a:pPr algn="just">
                        <a:spcAft>
                          <a:spcPts val="0"/>
                        </a:spcAft>
                      </a:pPr>
                      <a:r>
                        <a:rPr lang="en-US" sz="1050" b="0" kern="100" dirty="0">
                          <a:solidFill>
                            <a:schemeClr val="tx1"/>
                          </a:solidFill>
                          <a:effectLst/>
                          <a:latin typeface="华文楷体" panose="02010600040101010101" pitchFamily="2" charset="-122"/>
                          <a:ea typeface="华文楷体" panose="02010600040101010101" pitchFamily="2" charset="-122"/>
                        </a:rPr>
                        <a:t>6.</a:t>
                      </a:r>
                      <a:r>
                        <a:rPr lang="zh-CN" sz="1050" b="0" kern="100" dirty="0">
                          <a:solidFill>
                            <a:schemeClr val="tx1"/>
                          </a:solidFill>
                          <a:effectLst/>
                          <a:latin typeface="华文楷体" panose="02010600040101010101" pitchFamily="2" charset="-122"/>
                          <a:ea typeface="华文楷体" panose="02010600040101010101" pitchFamily="2" charset="-122"/>
                        </a:rPr>
                        <a:t>输入截止时间</a:t>
                      </a:r>
                      <a:r>
                        <a:rPr lang="en-US" sz="1050" b="0" kern="100" dirty="0">
                          <a:solidFill>
                            <a:schemeClr val="tx1"/>
                          </a:solidFill>
                          <a:effectLst/>
                          <a:latin typeface="华文楷体" panose="02010600040101010101" pitchFamily="2" charset="-122"/>
                          <a:ea typeface="华文楷体" panose="02010600040101010101" pitchFamily="2" charset="-122"/>
                        </a:rPr>
                        <a:t>2019</a:t>
                      </a:r>
                      <a:r>
                        <a:rPr lang="zh-CN" sz="1050" b="0" kern="100" dirty="0">
                          <a:solidFill>
                            <a:schemeClr val="tx1"/>
                          </a:solidFill>
                          <a:effectLst/>
                          <a:latin typeface="华文楷体" panose="02010600040101010101" pitchFamily="2" charset="-122"/>
                          <a:ea typeface="华文楷体" panose="02010600040101010101" pitchFamily="2" charset="-122"/>
                        </a:rPr>
                        <a:t>年</a:t>
                      </a:r>
                      <a:r>
                        <a:rPr lang="en-US" sz="1050" b="0" kern="100" dirty="0">
                          <a:solidFill>
                            <a:schemeClr val="tx1"/>
                          </a:solidFill>
                          <a:effectLst/>
                          <a:latin typeface="华文楷体" panose="02010600040101010101" pitchFamily="2" charset="-122"/>
                          <a:ea typeface="华文楷体" panose="02010600040101010101" pitchFamily="2" charset="-122"/>
                        </a:rPr>
                        <a:t>6</a:t>
                      </a:r>
                      <a:r>
                        <a:rPr lang="zh-CN" sz="1050" b="0" kern="100" dirty="0">
                          <a:solidFill>
                            <a:schemeClr val="tx1"/>
                          </a:solidFill>
                          <a:effectLst/>
                          <a:latin typeface="华文楷体" panose="02010600040101010101" pitchFamily="2" charset="-122"/>
                          <a:ea typeface="华文楷体" panose="02010600040101010101" pitchFamily="2" charset="-122"/>
                        </a:rPr>
                        <a:t>月</a:t>
                      </a:r>
                      <a:r>
                        <a:rPr lang="en-US" sz="1050" b="0" kern="100" dirty="0">
                          <a:solidFill>
                            <a:schemeClr val="tx1"/>
                          </a:solidFill>
                          <a:effectLst/>
                          <a:latin typeface="华文楷体" panose="02010600040101010101" pitchFamily="2" charset="-122"/>
                          <a:ea typeface="华文楷体" panose="02010600040101010101" pitchFamily="2" charset="-122"/>
                        </a:rPr>
                        <a:t>8</a:t>
                      </a:r>
                      <a:r>
                        <a:rPr lang="zh-CN" sz="1050" b="0" kern="100" dirty="0">
                          <a:solidFill>
                            <a:schemeClr val="tx1"/>
                          </a:solidFill>
                          <a:effectLst/>
                          <a:latin typeface="华文楷体" panose="02010600040101010101" pitchFamily="2" charset="-122"/>
                          <a:ea typeface="华文楷体" panose="02010600040101010101" pitchFamily="2" charset="-122"/>
                        </a:rPr>
                        <a:t>日</a:t>
                      </a:r>
                      <a:endParaRPr lang="zh-CN" sz="1050" b="0" kern="100" dirty="0">
                        <a:solidFill>
                          <a:schemeClr val="tx1"/>
                        </a:solidFill>
                        <a:effectLst/>
                        <a:latin typeface="华文楷体" panose="02010600040101010101" pitchFamily="2" charset="-122"/>
                        <a:ea typeface="华文楷体" panose="02010600040101010101" pitchFamily="2" charset="-122"/>
                      </a:endParaRPr>
                    </a:p>
                    <a:p>
                      <a:pPr algn="just">
                        <a:spcAft>
                          <a:spcPts val="0"/>
                        </a:spcAft>
                      </a:pPr>
                      <a:r>
                        <a:rPr lang="en-US" sz="1050" b="0" kern="100" dirty="0">
                          <a:solidFill>
                            <a:schemeClr val="tx1"/>
                          </a:solidFill>
                          <a:effectLst/>
                          <a:latin typeface="华文楷体" panose="02010600040101010101" pitchFamily="2" charset="-122"/>
                          <a:ea typeface="华文楷体" panose="02010600040101010101" pitchFamily="2" charset="-122"/>
                        </a:rPr>
                        <a:t>7.</a:t>
                      </a:r>
                      <a:r>
                        <a:rPr lang="zh-CN" sz="1050" b="0" kern="100" dirty="0">
                          <a:solidFill>
                            <a:schemeClr val="tx1"/>
                          </a:solidFill>
                          <a:effectLst/>
                          <a:latin typeface="华文楷体" panose="02010600040101010101" pitchFamily="2" charset="-122"/>
                          <a:ea typeface="华文楷体" panose="02010600040101010101" pitchFamily="2" charset="-122"/>
                        </a:rPr>
                        <a:t>点击发布</a:t>
                      </a:r>
                      <a:endParaRPr lang="zh-CN" sz="1050" b="0" kern="100" dirty="0">
                        <a:solidFill>
                          <a:schemeClr val="tx1"/>
                        </a:solidFill>
                        <a:effectLst/>
                        <a:latin typeface="华文楷体" panose="02010600040101010101" pitchFamily="2" charset="-122"/>
                        <a:ea typeface="华文楷体" panose="02010600040101010101" pitchFamily="2" charset="-122"/>
                      </a:endParaRPr>
                    </a:p>
                    <a:p>
                      <a:pPr algn="just">
                        <a:spcAft>
                          <a:spcPts val="0"/>
                        </a:spcAft>
                      </a:pPr>
                      <a:r>
                        <a:rPr lang="zh-CN" sz="1050" b="0" kern="100" dirty="0">
                          <a:solidFill>
                            <a:schemeClr val="tx1"/>
                          </a:solidFill>
                          <a:effectLst/>
                          <a:latin typeface="华文楷体" panose="02010600040101010101" pitchFamily="2" charset="-122"/>
                          <a:ea typeface="华文楷体" panose="02010600040101010101" pitchFamily="2" charset="-122"/>
                        </a:rPr>
                        <a:t>预期结果：出现“截止时间不能小于开始时间”提示框</a:t>
                      </a:r>
                      <a:endParaRPr lang="zh-CN" sz="1050" b="0" kern="100" dirty="0">
                        <a:solidFill>
                          <a:schemeClr val="tx1"/>
                        </a:solidFill>
                        <a:effectLst/>
                        <a:latin typeface="华文楷体" panose="02010600040101010101" pitchFamily="2" charset="-122"/>
                        <a:ea typeface="华文楷体" panose="02010600040101010101" pitchFamily="2" charset="-122"/>
                      </a:endParaRPr>
                    </a:p>
                    <a:p>
                      <a:pPr algn="just">
                        <a:spcAft>
                          <a:spcPts val="0"/>
                        </a:spcAft>
                      </a:pPr>
                      <a:r>
                        <a:rPr lang="zh-CN" sz="1050" b="0" kern="100" dirty="0">
                          <a:solidFill>
                            <a:schemeClr val="tx1"/>
                          </a:solidFill>
                          <a:effectLst/>
                          <a:latin typeface="华文楷体" panose="02010600040101010101" pitchFamily="2" charset="-122"/>
                          <a:ea typeface="华文楷体" panose="02010600040101010101" pitchFamily="2" charset="-122"/>
                        </a:rPr>
                        <a:t>实际结果：作业发布成功，出现“发布成功”提示框</a:t>
                      </a:r>
                      <a:r>
                        <a:rPr lang="en-US" sz="1050" b="0" kern="100" dirty="0">
                          <a:solidFill>
                            <a:schemeClr val="tx1"/>
                          </a:solidFill>
                          <a:effectLst/>
                          <a:latin typeface="华文楷体" panose="02010600040101010101" pitchFamily="2" charset="-122"/>
                          <a:ea typeface="华文楷体" panose="02010600040101010101" pitchFamily="2" charset="-122"/>
                        </a:rPr>
                        <a:t>                                               </a:t>
                      </a:r>
                      <a:endParaRPr lang="zh-CN" sz="1050" b="0" kern="100" dirty="0">
                        <a:solidFill>
                          <a:schemeClr val="tx1"/>
                        </a:solidFill>
                        <a:effectLst/>
                        <a:latin typeface="华文楷体" panose="02010600040101010101" pitchFamily="2" charset="-122"/>
                        <a:ea typeface="华文楷体" panose="02010600040101010101" pitchFamily="2" charset="-122"/>
                      </a:endParaRPr>
                    </a:p>
                  </a:txBody>
                  <a:tcPr marL="45942" marR="45942" marT="0" marB="0">
                    <a:solidFill>
                      <a:schemeClr val="accent3">
                        <a:lumMod val="20000"/>
                        <a:lumOff val="80000"/>
                      </a:schemeClr>
                    </a:solidFill>
                  </a:tcPr>
                </a:tc>
                <a:tc hMerge="1">
                  <a:tcPr/>
                </a:tc>
                <a:tc hMerge="1">
                  <a:tcPr/>
                </a:tc>
              </a:tr>
              <a:tr h="160010">
                <a:tc gridSpan="3">
                  <a:txBody>
                    <a:bodyPr/>
                    <a:lstStyle/>
                    <a:p>
                      <a:pPr algn="just">
                        <a:spcAft>
                          <a:spcPts val="0"/>
                        </a:spcAft>
                      </a:pPr>
                      <a:r>
                        <a:rPr lang="zh-CN" sz="1050" b="0" kern="100" dirty="0">
                          <a:solidFill>
                            <a:schemeClr val="tx1"/>
                          </a:solidFill>
                          <a:effectLst/>
                          <a:latin typeface="华文楷体" panose="02010600040101010101" pitchFamily="2" charset="-122"/>
                          <a:ea typeface="华文楷体" panose="02010600040101010101" pitchFamily="2" charset="-122"/>
                        </a:rPr>
                        <a:t>图片保存在</a:t>
                      </a:r>
                      <a:r>
                        <a:rPr lang="en-US" sz="1050" b="0" kern="100" dirty="0">
                          <a:solidFill>
                            <a:schemeClr val="tx1"/>
                          </a:solidFill>
                          <a:effectLst/>
                          <a:latin typeface="华文楷体" panose="02010600040101010101" pitchFamily="2" charset="-122"/>
                          <a:ea typeface="华文楷体" panose="02010600040101010101" pitchFamily="2" charset="-122"/>
                        </a:rPr>
                        <a:t>     </a:t>
                      </a:r>
                      <a:endParaRPr lang="zh-CN" sz="1050" b="0" kern="100" dirty="0">
                        <a:solidFill>
                          <a:schemeClr val="tx1"/>
                        </a:solidFill>
                        <a:effectLst/>
                        <a:latin typeface="华文楷体" panose="02010600040101010101" pitchFamily="2" charset="-122"/>
                        <a:ea typeface="华文楷体" panose="02010600040101010101" pitchFamily="2" charset="-122"/>
                      </a:endParaRPr>
                    </a:p>
                  </a:txBody>
                  <a:tcPr marL="45942" marR="45942" marT="0" marB="0">
                    <a:solidFill>
                      <a:schemeClr val="accent3">
                        <a:lumMod val="20000"/>
                        <a:lumOff val="80000"/>
                      </a:schemeClr>
                    </a:solidFill>
                  </a:tcPr>
                </a:tc>
                <a:tc hMerge="1">
                  <a:tcPr/>
                </a:tc>
                <a:tc hMerge="1">
                  <a:tcPr/>
                </a:tc>
              </a:tr>
              <a:tr h="356374">
                <a:tc gridSpan="3">
                  <a:txBody>
                    <a:bodyPr/>
                    <a:lstStyle/>
                    <a:p>
                      <a:pPr algn="just">
                        <a:spcAft>
                          <a:spcPts val="0"/>
                        </a:spcAft>
                      </a:pPr>
                      <a:r>
                        <a:rPr lang="zh-CN" sz="1050" b="0" kern="100" dirty="0">
                          <a:solidFill>
                            <a:schemeClr val="tx1"/>
                          </a:solidFill>
                          <a:effectLst/>
                          <a:latin typeface="华文楷体" panose="02010600040101010101" pitchFamily="2" charset="-122"/>
                          <a:ea typeface="华文楷体" panose="02010600040101010101" pitchFamily="2" charset="-122"/>
                        </a:rPr>
                        <a:t>处理结果：问题解决，达到预期结果 </a:t>
                      </a:r>
                      <a:endParaRPr lang="zh-CN" sz="1050" b="0" kern="100" dirty="0">
                        <a:solidFill>
                          <a:schemeClr val="tx1"/>
                        </a:solidFill>
                        <a:effectLst/>
                        <a:latin typeface="华文楷体" panose="02010600040101010101" pitchFamily="2" charset="-122"/>
                        <a:ea typeface="华文楷体" panose="02010600040101010101" pitchFamily="2" charset="-122"/>
                      </a:endParaRPr>
                    </a:p>
                  </a:txBody>
                  <a:tcPr marL="45942" marR="45942" marT="0" marB="0">
                    <a:solidFill>
                      <a:schemeClr val="accent3">
                        <a:lumMod val="20000"/>
                        <a:lumOff val="80000"/>
                      </a:schemeClr>
                    </a:solidFill>
                  </a:tcPr>
                </a:tc>
                <a:tc hMerge="1">
                  <a:tcPr/>
                </a:tc>
                <a:tc hMerge="1">
                  <a:tcPr/>
                </a:tc>
              </a:tr>
              <a:tr h="317904">
                <a:tc>
                  <a:txBody>
                    <a:bodyPr/>
                    <a:lstStyle/>
                    <a:p>
                      <a:pPr algn="just">
                        <a:spcAft>
                          <a:spcPts val="0"/>
                        </a:spcAft>
                      </a:pPr>
                      <a:r>
                        <a:rPr lang="zh-CN" sz="1050" b="0" kern="100" dirty="0">
                          <a:solidFill>
                            <a:schemeClr val="tx1"/>
                          </a:solidFill>
                          <a:effectLst/>
                          <a:latin typeface="华文楷体" panose="02010600040101010101" pitchFamily="2" charset="-122"/>
                          <a:ea typeface="华文楷体" panose="02010600040101010101" pitchFamily="2" charset="-122"/>
                        </a:rPr>
                        <a:t>处理日期：</a:t>
                      </a:r>
                      <a:r>
                        <a:rPr lang="en-US" sz="1050" b="0" kern="100" dirty="0">
                          <a:solidFill>
                            <a:schemeClr val="tx1"/>
                          </a:solidFill>
                          <a:effectLst/>
                          <a:latin typeface="华文楷体" panose="02010600040101010101" pitchFamily="2" charset="-122"/>
                          <a:ea typeface="华文楷体" panose="02010600040101010101" pitchFamily="2" charset="-122"/>
                        </a:rPr>
                        <a:t>2019.7.2</a:t>
                      </a:r>
                      <a:endParaRPr lang="zh-CN" sz="1050" b="0" kern="100" dirty="0">
                        <a:solidFill>
                          <a:schemeClr val="tx1"/>
                        </a:solidFill>
                        <a:effectLst/>
                        <a:latin typeface="华文楷体" panose="02010600040101010101" pitchFamily="2" charset="-122"/>
                        <a:ea typeface="华文楷体" panose="02010600040101010101" pitchFamily="2" charset="-122"/>
                      </a:endParaRPr>
                    </a:p>
                  </a:txBody>
                  <a:tcPr marL="45942" marR="45942" marT="0" marB="0">
                    <a:solidFill>
                      <a:schemeClr val="accent3">
                        <a:lumMod val="20000"/>
                        <a:lumOff val="80000"/>
                      </a:schemeClr>
                    </a:solidFill>
                  </a:tcPr>
                </a:tc>
                <a:tc>
                  <a:txBody>
                    <a:bodyPr/>
                    <a:lstStyle/>
                    <a:p>
                      <a:pPr algn="just">
                        <a:spcAft>
                          <a:spcPts val="0"/>
                        </a:spcAft>
                      </a:pPr>
                      <a:r>
                        <a:rPr lang="zh-CN" sz="1050" b="0" kern="100">
                          <a:solidFill>
                            <a:schemeClr val="tx1"/>
                          </a:solidFill>
                          <a:effectLst/>
                          <a:latin typeface="华文楷体" panose="02010600040101010101" pitchFamily="2" charset="-122"/>
                          <a:ea typeface="华文楷体" panose="02010600040101010101" pitchFamily="2" charset="-122"/>
                        </a:rPr>
                        <a:t>处理人：刘贤丽</a:t>
                      </a:r>
                      <a:endParaRPr lang="zh-CN" sz="1050" b="0" kern="100">
                        <a:solidFill>
                          <a:schemeClr val="tx1"/>
                        </a:solidFill>
                        <a:effectLst/>
                        <a:latin typeface="华文楷体" panose="02010600040101010101" pitchFamily="2" charset="-122"/>
                        <a:ea typeface="华文楷体" panose="02010600040101010101" pitchFamily="2" charset="-122"/>
                      </a:endParaRPr>
                    </a:p>
                  </a:txBody>
                  <a:tcPr marL="45942" marR="45942" marT="0" marB="0">
                    <a:solidFill>
                      <a:schemeClr val="accent3">
                        <a:lumMod val="20000"/>
                        <a:lumOff val="80000"/>
                      </a:schemeClr>
                    </a:solidFill>
                  </a:tcPr>
                </a:tc>
                <a:tc>
                  <a:txBody>
                    <a:bodyPr/>
                    <a:lstStyle/>
                    <a:p>
                      <a:pPr algn="just">
                        <a:spcAft>
                          <a:spcPts val="0"/>
                        </a:spcAft>
                      </a:pPr>
                      <a:r>
                        <a:rPr lang="zh-CN" sz="1050" b="0" kern="100" dirty="0">
                          <a:effectLst/>
                          <a:latin typeface="华文楷体" panose="02010600040101010101" pitchFamily="2" charset="-122"/>
                          <a:ea typeface="华文楷体" panose="02010600040101010101" pitchFamily="2" charset="-122"/>
                        </a:rPr>
                        <a:t>在</a:t>
                      </a:r>
                      <a:r>
                        <a:rPr lang="en-US" sz="1050" b="0" u="sng" kern="100" dirty="0">
                          <a:effectLst/>
                          <a:latin typeface="华文楷体" panose="02010600040101010101" pitchFamily="2" charset="-122"/>
                          <a:ea typeface="华文楷体" panose="02010600040101010101" pitchFamily="2" charset="-122"/>
                        </a:rPr>
                        <a:t>  </a:t>
                      </a:r>
                      <a:r>
                        <a:rPr lang="zh-CN" sz="1050" b="0" u="sng" kern="100" dirty="0">
                          <a:effectLst/>
                          <a:latin typeface="华文楷体" panose="02010600040101010101" pitchFamily="2" charset="-122"/>
                          <a:ea typeface="华文楷体" panose="02010600040101010101" pitchFamily="2" charset="-122"/>
                        </a:rPr>
                        <a:t>第</a:t>
                      </a:r>
                      <a:r>
                        <a:rPr lang="en-US" sz="1050" b="0" u="sng" kern="100" dirty="0">
                          <a:effectLst/>
                          <a:latin typeface="华文楷体" panose="02010600040101010101" pitchFamily="2" charset="-122"/>
                          <a:ea typeface="华文楷体" panose="02010600040101010101" pitchFamily="2" charset="-122"/>
                        </a:rPr>
                        <a:t>2</a:t>
                      </a:r>
                      <a:r>
                        <a:rPr lang="zh-CN" sz="1050" b="0" u="sng" kern="100" dirty="0">
                          <a:effectLst/>
                          <a:latin typeface="华文楷体" panose="02010600040101010101" pitchFamily="2" charset="-122"/>
                          <a:ea typeface="华文楷体" panose="02010600040101010101" pitchFamily="2" charset="-122"/>
                        </a:rPr>
                        <a:t>版本</a:t>
                      </a:r>
                      <a:r>
                        <a:rPr lang="en-US" sz="1050" b="0" u="sng" kern="100" dirty="0">
                          <a:effectLst/>
                          <a:latin typeface="华文楷体" panose="02010600040101010101" pitchFamily="2" charset="-122"/>
                          <a:ea typeface="华文楷体" panose="02010600040101010101" pitchFamily="2" charset="-122"/>
                        </a:rPr>
                        <a:t>  </a:t>
                      </a:r>
                      <a:r>
                        <a:rPr lang="zh-CN" sz="1050" b="0" kern="100" dirty="0">
                          <a:effectLst/>
                          <a:latin typeface="华文楷体" panose="02010600040101010101" pitchFamily="2" charset="-122"/>
                          <a:ea typeface="华文楷体" panose="02010600040101010101" pitchFamily="2" charset="-122"/>
                        </a:rPr>
                        <a:t>版本修复</a:t>
                      </a:r>
                      <a:endParaRPr lang="zh-CN" sz="1050" b="0" kern="100" dirty="0">
                        <a:effectLst/>
                        <a:latin typeface="华文楷体" panose="02010600040101010101" pitchFamily="2" charset="-122"/>
                        <a:ea typeface="华文楷体" panose="02010600040101010101" pitchFamily="2" charset="-122"/>
                      </a:endParaRPr>
                    </a:p>
                  </a:txBody>
                  <a:tcPr marL="45942" marR="45942" marT="0" marB="0"/>
                </a:tc>
              </a:tr>
              <a:tr h="160010">
                <a:tc gridSpan="3">
                  <a:txBody>
                    <a:bodyPr/>
                    <a:lstStyle/>
                    <a:p>
                      <a:pPr algn="just">
                        <a:spcAft>
                          <a:spcPts val="0"/>
                        </a:spcAft>
                      </a:pPr>
                      <a:r>
                        <a:rPr lang="zh-CN" sz="1050" b="0" kern="100" dirty="0">
                          <a:solidFill>
                            <a:schemeClr val="tx1"/>
                          </a:solidFill>
                          <a:effectLst/>
                          <a:latin typeface="华文楷体" panose="02010600040101010101" pitchFamily="2" charset="-122"/>
                          <a:ea typeface="华文楷体" panose="02010600040101010101" pitchFamily="2" charset="-122"/>
                        </a:rPr>
                        <a:t>修改记录：</a:t>
                      </a:r>
                      <a:endParaRPr lang="zh-CN" sz="1050" b="0" kern="100" dirty="0">
                        <a:solidFill>
                          <a:schemeClr val="tx1"/>
                        </a:solidFill>
                        <a:effectLst/>
                        <a:latin typeface="华文楷体" panose="02010600040101010101" pitchFamily="2" charset="-122"/>
                        <a:ea typeface="华文楷体" panose="02010600040101010101" pitchFamily="2" charset="-122"/>
                      </a:endParaRPr>
                    </a:p>
                  </a:txBody>
                  <a:tcPr marL="45942" marR="45942" marT="0" marB="0">
                    <a:solidFill>
                      <a:schemeClr val="accent3">
                        <a:lumMod val="20000"/>
                        <a:lumOff val="80000"/>
                      </a:schemeClr>
                    </a:solidFill>
                  </a:tcPr>
                </a:tc>
                <a:tc hMerge="1">
                  <a:tcPr/>
                </a:tc>
                <a:tc hMerge="1">
                  <a:tcPr/>
                </a:tc>
              </a:tr>
              <a:tr h="160010">
                <a:tc gridSpan="3">
                  <a:txBody>
                    <a:bodyPr/>
                    <a:lstStyle/>
                    <a:p>
                      <a:pPr algn="just">
                        <a:spcAft>
                          <a:spcPts val="0"/>
                        </a:spcAft>
                      </a:pPr>
                      <a:r>
                        <a:rPr lang="en-US" sz="1050" b="0" kern="100" dirty="0">
                          <a:solidFill>
                            <a:schemeClr val="tx1"/>
                          </a:solidFill>
                          <a:effectLst/>
                          <a:latin typeface="华文楷体" panose="02010600040101010101" pitchFamily="2" charset="-122"/>
                          <a:ea typeface="华文楷体" panose="02010600040101010101" pitchFamily="2" charset="-122"/>
                        </a:rPr>
                        <a:t> </a:t>
                      </a:r>
                      <a:endParaRPr lang="zh-CN" sz="1050" b="0" kern="100" dirty="0">
                        <a:solidFill>
                          <a:schemeClr val="tx1"/>
                        </a:solidFill>
                        <a:effectLst/>
                        <a:latin typeface="华文楷体" panose="02010600040101010101" pitchFamily="2" charset="-122"/>
                        <a:ea typeface="华文楷体" panose="02010600040101010101" pitchFamily="2" charset="-122"/>
                      </a:endParaRPr>
                    </a:p>
                  </a:txBody>
                  <a:tcPr marL="45942" marR="45942" marT="0" marB="0">
                    <a:solidFill>
                      <a:schemeClr val="accent3">
                        <a:lumMod val="20000"/>
                        <a:lumOff val="80000"/>
                      </a:schemeClr>
                    </a:solidFill>
                  </a:tcPr>
                </a:tc>
                <a:tc hMerge="1">
                  <a:tcPr/>
                </a:tc>
                <a:tc hMerge="1">
                  <a:tcPr/>
                </a:tc>
              </a:tr>
              <a:tr h="160010">
                <a:tc>
                  <a:txBody>
                    <a:bodyPr/>
                    <a:lstStyle/>
                    <a:p>
                      <a:pPr algn="just">
                        <a:spcAft>
                          <a:spcPts val="0"/>
                        </a:spcAft>
                      </a:pPr>
                      <a:r>
                        <a:rPr lang="zh-CN" sz="1050" b="0" kern="100">
                          <a:solidFill>
                            <a:schemeClr val="tx1"/>
                          </a:solidFill>
                          <a:effectLst/>
                          <a:latin typeface="华文楷体" panose="02010600040101010101" pitchFamily="2" charset="-122"/>
                          <a:ea typeface="华文楷体" panose="02010600040101010101" pitchFamily="2" charset="-122"/>
                        </a:rPr>
                        <a:t>返测人：曾艳如</a:t>
                      </a:r>
                      <a:endParaRPr lang="zh-CN" sz="1050" b="0" kern="100">
                        <a:solidFill>
                          <a:schemeClr val="tx1"/>
                        </a:solidFill>
                        <a:effectLst/>
                        <a:latin typeface="华文楷体" panose="02010600040101010101" pitchFamily="2" charset="-122"/>
                        <a:ea typeface="华文楷体" panose="02010600040101010101" pitchFamily="2" charset="-122"/>
                      </a:endParaRPr>
                    </a:p>
                  </a:txBody>
                  <a:tcPr marL="45942" marR="45942" marT="0" marB="0">
                    <a:solidFill>
                      <a:schemeClr val="accent3">
                        <a:lumMod val="20000"/>
                        <a:lumOff val="80000"/>
                      </a:schemeClr>
                    </a:solidFill>
                  </a:tcPr>
                </a:tc>
                <a:tc>
                  <a:txBody>
                    <a:bodyPr/>
                    <a:lstStyle/>
                    <a:p>
                      <a:pPr algn="just">
                        <a:spcAft>
                          <a:spcPts val="0"/>
                        </a:spcAft>
                      </a:pPr>
                      <a:r>
                        <a:rPr lang="zh-CN" sz="900" b="0" kern="100">
                          <a:solidFill>
                            <a:schemeClr val="tx1"/>
                          </a:solidFill>
                          <a:effectLst/>
                          <a:latin typeface="华文楷体" panose="02010600040101010101" pitchFamily="2" charset="-122"/>
                          <a:ea typeface="华文楷体" panose="02010600040101010101" pitchFamily="2" charset="-122"/>
                        </a:rPr>
                        <a:t>返测版本：第</a:t>
                      </a:r>
                      <a:r>
                        <a:rPr lang="en-US" sz="900" b="0" kern="100">
                          <a:solidFill>
                            <a:schemeClr val="tx1"/>
                          </a:solidFill>
                          <a:effectLst/>
                          <a:latin typeface="华文楷体" panose="02010600040101010101" pitchFamily="2" charset="-122"/>
                          <a:ea typeface="华文楷体" panose="02010600040101010101" pitchFamily="2" charset="-122"/>
                        </a:rPr>
                        <a:t>2</a:t>
                      </a:r>
                      <a:r>
                        <a:rPr lang="zh-CN" sz="900" b="0" kern="100">
                          <a:solidFill>
                            <a:schemeClr val="tx1"/>
                          </a:solidFill>
                          <a:effectLst/>
                          <a:latin typeface="华文楷体" panose="02010600040101010101" pitchFamily="2" charset="-122"/>
                          <a:ea typeface="华文楷体" panose="02010600040101010101" pitchFamily="2" charset="-122"/>
                        </a:rPr>
                        <a:t>版本</a:t>
                      </a:r>
                      <a:endParaRPr lang="zh-CN" sz="900" b="0" kern="100">
                        <a:solidFill>
                          <a:schemeClr val="tx1"/>
                        </a:solidFill>
                        <a:effectLst/>
                        <a:latin typeface="华文楷体" panose="02010600040101010101" pitchFamily="2" charset="-122"/>
                        <a:ea typeface="华文楷体" panose="02010600040101010101" pitchFamily="2" charset="-122"/>
                      </a:endParaRPr>
                    </a:p>
                  </a:txBody>
                  <a:tcPr marL="45942" marR="45942" marT="0" marB="0">
                    <a:solidFill>
                      <a:schemeClr val="accent3">
                        <a:lumMod val="20000"/>
                        <a:lumOff val="80000"/>
                      </a:schemeClr>
                    </a:solidFill>
                  </a:tcPr>
                </a:tc>
                <a:tc>
                  <a:txBody>
                    <a:bodyPr/>
                    <a:lstStyle/>
                    <a:p>
                      <a:pPr algn="just">
                        <a:spcAft>
                          <a:spcPts val="0"/>
                        </a:spcAft>
                      </a:pPr>
                      <a:r>
                        <a:rPr lang="zh-CN" sz="900" b="0" kern="100" dirty="0">
                          <a:effectLst/>
                          <a:latin typeface="华文楷体" panose="02010600040101010101" pitchFamily="2" charset="-122"/>
                          <a:ea typeface="华文楷体" panose="02010600040101010101" pitchFamily="2" charset="-122"/>
                        </a:rPr>
                        <a:t>返测日期：</a:t>
                      </a:r>
                      <a:r>
                        <a:rPr lang="en-US" sz="900" b="0" kern="100" dirty="0">
                          <a:effectLst/>
                          <a:latin typeface="华文楷体" panose="02010600040101010101" pitchFamily="2" charset="-122"/>
                          <a:ea typeface="华文楷体" panose="02010600040101010101" pitchFamily="2" charset="-122"/>
                        </a:rPr>
                        <a:t>2019.7.2</a:t>
                      </a:r>
                      <a:endParaRPr lang="zh-CN" sz="900" b="0" kern="100" dirty="0">
                        <a:effectLst/>
                        <a:latin typeface="华文楷体" panose="02010600040101010101" pitchFamily="2" charset="-122"/>
                        <a:ea typeface="华文楷体" panose="02010600040101010101" pitchFamily="2" charset="-122"/>
                      </a:endParaRPr>
                    </a:p>
                  </a:txBody>
                  <a:tcPr marL="45942" marR="45942" marT="0" marB="0"/>
                </a:tc>
              </a:tr>
              <a:tr h="476855">
                <a:tc gridSpan="3">
                  <a:txBody>
                    <a:bodyPr/>
                    <a:lstStyle/>
                    <a:p>
                      <a:pPr algn="just">
                        <a:spcAft>
                          <a:spcPts val="0"/>
                        </a:spcAft>
                      </a:pPr>
                      <a:r>
                        <a:rPr lang="zh-CN" sz="1050" b="0" kern="100" dirty="0">
                          <a:solidFill>
                            <a:schemeClr val="tx1"/>
                          </a:solidFill>
                          <a:effectLst/>
                          <a:latin typeface="华文楷体" panose="02010600040101010101" pitchFamily="2" charset="-122"/>
                          <a:ea typeface="华文楷体" panose="02010600040101010101" pitchFamily="2" charset="-122"/>
                        </a:rPr>
                        <a:t>返测记录</a:t>
                      </a:r>
                      <a:endParaRPr lang="zh-CN" sz="1050" b="0" kern="100" dirty="0">
                        <a:solidFill>
                          <a:schemeClr val="tx1"/>
                        </a:solidFill>
                        <a:effectLst/>
                        <a:latin typeface="华文楷体" panose="02010600040101010101" pitchFamily="2" charset="-122"/>
                        <a:ea typeface="华文楷体" panose="02010600040101010101" pitchFamily="2" charset="-122"/>
                      </a:endParaRPr>
                    </a:p>
                  </a:txBody>
                  <a:tcPr marL="45942" marR="45942" marT="0" marB="0">
                    <a:solidFill>
                      <a:schemeClr val="accent3">
                        <a:lumMod val="20000"/>
                        <a:lumOff val="80000"/>
                      </a:schemeClr>
                    </a:solidFill>
                  </a:tcPr>
                </a:tc>
                <a:tc hMerge="1">
                  <a:tcPr/>
                </a:tc>
                <a:tc hMerge="1">
                  <a:tcPr/>
                </a:tc>
              </a:tr>
            </a:tbl>
          </a:graphicData>
        </a:graphic>
      </p:graphicFrame>
      <p:sp>
        <p:nvSpPr>
          <p:cNvPr id="2" name="右箭头 1"/>
          <p:cNvSpPr/>
          <p:nvPr/>
        </p:nvSpPr>
        <p:spPr>
          <a:xfrm>
            <a:off x="4786630" y="4432300"/>
            <a:ext cx="766445" cy="692785"/>
          </a:xfrm>
          <a:prstGeom prst="rightArrow">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wipe(left)">
                                      <p:cBhvr>
                                        <p:cTn id="7"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0" y="0"/>
            <a:ext cx="12192000" cy="6858000"/>
          </a:xfrm>
          <a:prstGeom prst="rect">
            <a:avLst/>
          </a:prstGeom>
        </p:spPr>
      </p:pic>
      <p:grpSp>
        <p:nvGrpSpPr>
          <p:cNvPr id="2" name="组合 1"/>
          <p:cNvGrpSpPr/>
          <p:nvPr/>
        </p:nvGrpSpPr>
        <p:grpSpPr>
          <a:xfrm>
            <a:off x="561340" y="1983484"/>
            <a:ext cx="11245490" cy="4327283"/>
            <a:chOff x="561340" y="1983484"/>
            <a:chExt cx="11245490" cy="4327283"/>
          </a:xfrm>
        </p:grpSpPr>
        <p:sp>
          <p:nvSpPr>
            <p:cNvPr id="9" name="Freeform 8"/>
            <p:cNvSpPr/>
            <p:nvPr/>
          </p:nvSpPr>
          <p:spPr bwMode="auto">
            <a:xfrm>
              <a:off x="6430012" y="4535942"/>
              <a:ext cx="2165350" cy="1285875"/>
            </a:xfrm>
            <a:custGeom>
              <a:avLst/>
              <a:gdLst>
                <a:gd name="T0" fmla="*/ 2147483646 w 254"/>
                <a:gd name="T1" fmla="*/ 0 h 150"/>
                <a:gd name="T2" fmla="*/ 0 w 254"/>
                <a:gd name="T3" fmla="*/ 2147483646 h 150"/>
                <a:gd name="T4" fmla="*/ 2147483646 w 254"/>
                <a:gd name="T5" fmla="*/ 2147483646 h 150"/>
                <a:gd name="T6" fmla="*/ 2147483646 w 254"/>
                <a:gd name="T7" fmla="*/ 0 h 1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4" h="150">
                  <a:moveTo>
                    <a:pt x="206" y="0"/>
                  </a:moveTo>
                  <a:cubicBezTo>
                    <a:pt x="0" y="150"/>
                    <a:pt x="0" y="150"/>
                    <a:pt x="0" y="150"/>
                  </a:cubicBezTo>
                  <a:cubicBezTo>
                    <a:pt x="254" y="150"/>
                    <a:pt x="254" y="150"/>
                    <a:pt x="254" y="150"/>
                  </a:cubicBezTo>
                  <a:cubicBezTo>
                    <a:pt x="254" y="97"/>
                    <a:pt x="238" y="44"/>
                    <a:pt x="206" y="0"/>
                  </a:cubicBezTo>
                  <a:close/>
                </a:path>
              </a:pathLst>
            </a:custGeom>
            <a:solidFill>
              <a:srgbClr val="444444"/>
            </a:solidFill>
            <a:ln w="12700">
              <a:solidFill>
                <a:srgbClr val="FFFFFF"/>
              </a:solidFill>
              <a:round/>
            </a:ln>
          </p:spPr>
          <p:txBody>
            <a:bodyPr/>
            <a:lstStyle/>
            <a:p>
              <a:endParaRPr lang="zh-CN" altLang="en-US" dirty="0"/>
            </a:p>
          </p:txBody>
        </p:sp>
        <p:sp>
          <p:nvSpPr>
            <p:cNvPr id="10" name="Freeform 6"/>
            <p:cNvSpPr/>
            <p:nvPr/>
          </p:nvSpPr>
          <p:spPr bwMode="auto">
            <a:xfrm>
              <a:off x="6430012" y="3556454"/>
              <a:ext cx="1936750" cy="2279650"/>
            </a:xfrm>
            <a:custGeom>
              <a:avLst/>
              <a:gdLst>
                <a:gd name="T0" fmla="*/ 87 w 227"/>
                <a:gd name="T1" fmla="*/ 0 h 266"/>
                <a:gd name="T2" fmla="*/ 0 w 227"/>
                <a:gd name="T3" fmla="*/ 266 h 266"/>
                <a:gd name="T4" fmla="*/ 227 w 227"/>
                <a:gd name="T5" fmla="*/ 102 h 266"/>
                <a:gd name="T6" fmla="*/ 87 w 227"/>
                <a:gd name="T7" fmla="*/ 0 h 266"/>
              </a:gdLst>
              <a:ahLst/>
              <a:cxnLst>
                <a:cxn ang="0">
                  <a:pos x="T0" y="T1"/>
                </a:cxn>
                <a:cxn ang="0">
                  <a:pos x="T2" y="T3"/>
                </a:cxn>
                <a:cxn ang="0">
                  <a:pos x="T4" y="T5"/>
                </a:cxn>
                <a:cxn ang="0">
                  <a:pos x="T6" y="T7"/>
                </a:cxn>
              </a:cxnLst>
              <a:rect l="0" t="0" r="r" b="b"/>
              <a:pathLst>
                <a:path w="226" h="266">
                  <a:moveTo>
                    <a:pt x="87" y="0"/>
                  </a:moveTo>
                  <a:cubicBezTo>
                    <a:pt x="0" y="266"/>
                    <a:pt x="0" y="266"/>
                    <a:pt x="0" y="266"/>
                  </a:cubicBezTo>
                  <a:cubicBezTo>
                    <a:pt x="227" y="102"/>
                    <a:pt x="227" y="102"/>
                    <a:pt x="227" y="102"/>
                  </a:cubicBezTo>
                  <a:cubicBezTo>
                    <a:pt x="192" y="53"/>
                    <a:pt x="142" y="18"/>
                    <a:pt x="87" y="0"/>
                  </a:cubicBezTo>
                  <a:close/>
                </a:path>
              </a:pathLst>
            </a:custGeom>
            <a:solidFill>
              <a:srgbClr val="727270"/>
            </a:solidFill>
            <a:ln w="12700">
              <a:solidFill>
                <a:srgbClr val="FFFFFF"/>
              </a:solidFill>
            </a:ln>
          </p:spPr>
          <p:txBody>
            <a:bodyPr/>
            <a:lstStyle/>
            <a:p>
              <a:pPr eaLnBrk="1" fontAlgn="auto" hangingPunct="1">
                <a:spcBef>
                  <a:spcPct val="0"/>
                </a:spcBef>
                <a:spcAft>
                  <a:spcPct val="0"/>
                </a:spcAft>
                <a:defRPr/>
              </a:pPr>
              <a:endParaRPr lang="en-US">
                <a:latin typeface="Questrial" charset="0"/>
                <a:ea typeface="Questrial" charset="0"/>
                <a:cs typeface="Questrial" charset="0"/>
              </a:endParaRPr>
            </a:p>
          </p:txBody>
        </p:sp>
        <p:sp>
          <p:nvSpPr>
            <p:cNvPr id="11" name="Freeform 7"/>
            <p:cNvSpPr/>
            <p:nvPr/>
          </p:nvSpPr>
          <p:spPr bwMode="auto">
            <a:xfrm>
              <a:off x="5631499" y="3221492"/>
              <a:ext cx="1612900" cy="2614612"/>
            </a:xfrm>
            <a:custGeom>
              <a:avLst/>
              <a:gdLst>
                <a:gd name="T0" fmla="*/ 95 w 189"/>
                <a:gd name="T1" fmla="*/ 0 h 305"/>
                <a:gd name="T2" fmla="*/ 0 w 189"/>
                <a:gd name="T3" fmla="*/ 15 h 305"/>
                <a:gd name="T4" fmla="*/ 95 w 189"/>
                <a:gd name="T5" fmla="*/ 305 h 305"/>
                <a:gd name="T6" fmla="*/ 189 w 189"/>
                <a:gd name="T7" fmla="*/ 15 h 305"/>
                <a:gd name="T8" fmla="*/ 95 w 189"/>
                <a:gd name="T9" fmla="*/ 0 h 305"/>
              </a:gdLst>
              <a:ahLst/>
              <a:cxnLst>
                <a:cxn ang="0">
                  <a:pos x="T0" y="T1"/>
                </a:cxn>
                <a:cxn ang="0">
                  <a:pos x="T2" y="T3"/>
                </a:cxn>
                <a:cxn ang="0">
                  <a:pos x="T4" y="T5"/>
                </a:cxn>
                <a:cxn ang="0">
                  <a:pos x="T6" y="T7"/>
                </a:cxn>
                <a:cxn ang="0">
                  <a:pos x="T8" y="T9"/>
                </a:cxn>
              </a:cxnLst>
              <a:rect l="0" t="0" r="r" b="b"/>
              <a:pathLst>
                <a:path w="189" h="305">
                  <a:moveTo>
                    <a:pt x="95" y="0"/>
                  </a:moveTo>
                  <a:cubicBezTo>
                    <a:pt x="62" y="0"/>
                    <a:pt x="30" y="5"/>
                    <a:pt x="0" y="15"/>
                  </a:cubicBezTo>
                  <a:cubicBezTo>
                    <a:pt x="95" y="305"/>
                    <a:pt x="95" y="305"/>
                    <a:pt x="95" y="305"/>
                  </a:cubicBezTo>
                  <a:cubicBezTo>
                    <a:pt x="189" y="15"/>
                    <a:pt x="189" y="15"/>
                    <a:pt x="189" y="15"/>
                  </a:cubicBezTo>
                  <a:cubicBezTo>
                    <a:pt x="159" y="5"/>
                    <a:pt x="128" y="0"/>
                    <a:pt x="95" y="0"/>
                  </a:cubicBezTo>
                  <a:close/>
                </a:path>
              </a:pathLst>
            </a:custGeom>
            <a:solidFill>
              <a:srgbClr val="444444"/>
            </a:solidFill>
            <a:ln w="12700">
              <a:solidFill>
                <a:srgbClr val="FFFFFF"/>
              </a:solidFill>
            </a:ln>
          </p:spPr>
          <p:txBody>
            <a:bodyPr/>
            <a:lstStyle/>
            <a:p>
              <a:pPr eaLnBrk="1" fontAlgn="auto" hangingPunct="1">
                <a:spcBef>
                  <a:spcPct val="0"/>
                </a:spcBef>
                <a:spcAft>
                  <a:spcPct val="0"/>
                </a:spcAft>
                <a:defRPr/>
              </a:pPr>
              <a:endParaRPr lang="en-US" dirty="0">
                <a:latin typeface="Questrial" charset="0"/>
                <a:ea typeface="Questrial" charset="0"/>
                <a:cs typeface="Questrial" charset="0"/>
              </a:endParaRPr>
            </a:p>
          </p:txBody>
        </p:sp>
        <p:sp>
          <p:nvSpPr>
            <p:cNvPr id="12" name="Freeform 9"/>
            <p:cNvSpPr/>
            <p:nvPr/>
          </p:nvSpPr>
          <p:spPr bwMode="auto">
            <a:xfrm>
              <a:off x="4156712" y="3121479"/>
              <a:ext cx="2287587" cy="2700338"/>
            </a:xfrm>
            <a:custGeom>
              <a:avLst/>
              <a:gdLst>
                <a:gd name="T0" fmla="*/ 0 w 268"/>
                <a:gd name="T1" fmla="*/ 2147483646 h 315"/>
                <a:gd name="T2" fmla="*/ 2147483646 w 268"/>
                <a:gd name="T3" fmla="*/ 2147483646 h 315"/>
                <a:gd name="T4" fmla="*/ 2147483646 w 268"/>
                <a:gd name="T5" fmla="*/ 0 h 315"/>
                <a:gd name="T6" fmla="*/ 0 w 268"/>
                <a:gd name="T7" fmla="*/ 2147483646 h 3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8" h="315">
                  <a:moveTo>
                    <a:pt x="0" y="121"/>
                  </a:moveTo>
                  <a:cubicBezTo>
                    <a:pt x="268" y="315"/>
                    <a:pt x="268" y="315"/>
                    <a:pt x="268" y="315"/>
                  </a:cubicBezTo>
                  <a:cubicBezTo>
                    <a:pt x="165" y="0"/>
                    <a:pt x="165" y="0"/>
                    <a:pt x="165" y="0"/>
                  </a:cubicBezTo>
                  <a:cubicBezTo>
                    <a:pt x="96" y="23"/>
                    <a:pt x="39" y="66"/>
                    <a:pt x="0" y="121"/>
                  </a:cubicBezTo>
                  <a:close/>
                </a:path>
              </a:pathLst>
            </a:custGeom>
            <a:solidFill>
              <a:srgbClr val="727270"/>
            </a:solidFill>
            <a:ln w="12700">
              <a:solidFill>
                <a:srgbClr val="FFFFFF"/>
              </a:solidFill>
              <a:round/>
            </a:ln>
          </p:spPr>
          <p:txBody>
            <a:bodyPr/>
            <a:lstStyle/>
            <a:p>
              <a:endParaRPr lang="zh-CN" altLang="en-US" dirty="0"/>
            </a:p>
          </p:txBody>
        </p:sp>
        <p:sp>
          <p:nvSpPr>
            <p:cNvPr id="13" name="Freeform 5"/>
            <p:cNvSpPr/>
            <p:nvPr/>
          </p:nvSpPr>
          <p:spPr bwMode="auto">
            <a:xfrm>
              <a:off x="3408999" y="4029529"/>
              <a:ext cx="3035300" cy="1792288"/>
            </a:xfrm>
            <a:custGeom>
              <a:avLst/>
              <a:gdLst>
                <a:gd name="T0" fmla="*/ 0 w 356"/>
                <a:gd name="T1" fmla="*/ 2147483646 h 209"/>
                <a:gd name="T2" fmla="*/ 2147483646 w 356"/>
                <a:gd name="T3" fmla="*/ 2147483646 h 209"/>
                <a:gd name="T4" fmla="*/ 2147483646 w 356"/>
                <a:gd name="T5" fmla="*/ 0 h 209"/>
                <a:gd name="T6" fmla="*/ 0 w 356"/>
                <a:gd name="T7" fmla="*/ 2147483646 h 20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6" h="209">
                  <a:moveTo>
                    <a:pt x="0" y="209"/>
                  </a:moveTo>
                  <a:cubicBezTo>
                    <a:pt x="356" y="209"/>
                    <a:pt x="356" y="209"/>
                    <a:pt x="356" y="209"/>
                  </a:cubicBezTo>
                  <a:cubicBezTo>
                    <a:pt x="68" y="0"/>
                    <a:pt x="68" y="0"/>
                    <a:pt x="68" y="0"/>
                  </a:cubicBezTo>
                  <a:cubicBezTo>
                    <a:pt x="25" y="58"/>
                    <a:pt x="0" y="131"/>
                    <a:pt x="0" y="209"/>
                  </a:cubicBezTo>
                  <a:close/>
                </a:path>
              </a:pathLst>
            </a:custGeom>
            <a:solidFill>
              <a:srgbClr val="444444"/>
            </a:solidFill>
            <a:ln w="12700">
              <a:solidFill>
                <a:srgbClr val="FFFFFF"/>
              </a:solidFill>
              <a:round/>
            </a:ln>
          </p:spPr>
          <p:txBody>
            <a:bodyPr/>
            <a:lstStyle/>
            <a:p>
              <a:endParaRPr lang="zh-CN" altLang="en-US"/>
            </a:p>
          </p:txBody>
        </p:sp>
        <p:sp>
          <p:nvSpPr>
            <p:cNvPr id="14" name="Oval 42"/>
            <p:cNvSpPr/>
            <p:nvPr/>
          </p:nvSpPr>
          <p:spPr>
            <a:xfrm>
              <a:off x="6004562" y="5326517"/>
              <a:ext cx="985837" cy="984250"/>
            </a:xfrm>
            <a:prstGeom prst="ellipse">
              <a:avLst/>
            </a:prstGeom>
            <a:solidFill>
              <a:schemeClr val="bg1"/>
            </a:solidFill>
            <a:ln w="25400">
              <a:solidFill>
                <a:srgbClr val="444444"/>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eaLnBrk="0" fontAlgn="base" hangingPunct="0">
                <a:spcBef>
                  <a:spcPct val="0"/>
                </a:spcBef>
                <a:spcAft>
                  <a:spcPct val="0"/>
                </a:spcAft>
                <a:defRPr>
                  <a:solidFill>
                    <a:schemeClr val="tx1"/>
                  </a:solidFill>
                  <a:latin typeface="Calibri" panose="020F0502020204030204" charset="0"/>
                </a:defRPr>
              </a:lvl6pPr>
              <a:lvl7pPr marL="2971800" indent="-228600" eaLnBrk="0" fontAlgn="base" hangingPunct="0">
                <a:spcBef>
                  <a:spcPct val="0"/>
                </a:spcBef>
                <a:spcAft>
                  <a:spcPct val="0"/>
                </a:spcAft>
                <a:defRPr>
                  <a:solidFill>
                    <a:schemeClr val="tx1"/>
                  </a:solidFill>
                  <a:latin typeface="Calibri" panose="020F0502020204030204" charset="0"/>
                </a:defRPr>
              </a:lvl7pPr>
              <a:lvl8pPr marL="3429000" indent="-228600" eaLnBrk="0" fontAlgn="base" hangingPunct="0">
                <a:spcBef>
                  <a:spcPct val="0"/>
                </a:spcBef>
                <a:spcAft>
                  <a:spcPct val="0"/>
                </a:spcAft>
                <a:defRPr>
                  <a:solidFill>
                    <a:schemeClr val="tx1"/>
                  </a:solidFill>
                  <a:latin typeface="Calibri" panose="020F0502020204030204" charset="0"/>
                </a:defRPr>
              </a:lvl8pPr>
              <a:lvl9pPr marL="3886200" indent="-228600" eaLnBrk="0" fontAlgn="base" hangingPunct="0">
                <a:spcBef>
                  <a:spcPct val="0"/>
                </a:spcBef>
                <a:spcAft>
                  <a:spcPct val="0"/>
                </a:spcAft>
                <a:defRPr>
                  <a:solidFill>
                    <a:schemeClr val="tx1"/>
                  </a:solidFill>
                  <a:latin typeface="Calibri" panose="020F0502020204030204" charset="0"/>
                </a:defRPr>
              </a:lvl9pPr>
            </a:lstStyle>
            <a:p>
              <a:pPr algn="ctr" eaLnBrk="1" hangingPunct="1"/>
              <a:endParaRPr lang="en-US" altLang="zh-CN" sz="4800">
                <a:solidFill>
                  <a:schemeClr val="accent1"/>
                </a:solidFill>
                <a:latin typeface="Questrial" charset="0"/>
                <a:ea typeface="宋体" panose="02010600030101010101" pitchFamily="2" charset="-122"/>
              </a:endParaRPr>
            </a:p>
          </p:txBody>
        </p:sp>
        <p:cxnSp>
          <p:nvCxnSpPr>
            <p:cNvPr id="15" name="Straight Connector 50"/>
            <p:cNvCxnSpPr/>
            <p:nvPr/>
          </p:nvCxnSpPr>
          <p:spPr>
            <a:xfrm flipH="1">
              <a:off x="3183574" y="5077279"/>
              <a:ext cx="306388" cy="0"/>
            </a:xfrm>
            <a:prstGeom prst="line">
              <a:avLst/>
            </a:prstGeom>
            <a:ln w="12700" cmpd="sng">
              <a:solidFill>
                <a:srgbClr val="444444"/>
              </a:solidFill>
              <a:prstDash val="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16" name="Freeform 50"/>
            <p:cNvSpPr/>
            <p:nvPr/>
          </p:nvSpPr>
          <p:spPr>
            <a:xfrm flipH="1" flipV="1">
              <a:off x="3704274" y="3400879"/>
              <a:ext cx="903288" cy="282575"/>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rgbClr val="727270"/>
              </a:solidFill>
              <a:prstDash val="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ct val="0"/>
                </a:spcBef>
                <a:spcAft>
                  <a:spcPct val="0"/>
                </a:spcAft>
                <a:defRPr/>
              </a:pPr>
              <a:endParaRPr lang="en-US" sz="3200">
                <a:latin typeface="Questrial" charset="0"/>
              </a:endParaRPr>
            </a:p>
          </p:txBody>
        </p:sp>
        <p:sp>
          <p:nvSpPr>
            <p:cNvPr id="17" name="Freeform 51"/>
            <p:cNvSpPr/>
            <p:nvPr/>
          </p:nvSpPr>
          <p:spPr>
            <a:xfrm flipH="1" flipV="1">
              <a:off x="5490212" y="2386467"/>
              <a:ext cx="903287" cy="849312"/>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rgbClr val="444444"/>
              </a:solidFill>
              <a:prstDash val="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ct val="0"/>
                </a:spcBef>
                <a:spcAft>
                  <a:spcPct val="0"/>
                </a:spcAft>
                <a:defRPr/>
              </a:pPr>
              <a:endParaRPr lang="en-US" sz="3200">
                <a:latin typeface="Questrial" charset="0"/>
              </a:endParaRPr>
            </a:p>
          </p:txBody>
        </p:sp>
        <p:sp>
          <p:nvSpPr>
            <p:cNvPr id="18" name="Freeform 52"/>
            <p:cNvSpPr/>
            <p:nvPr/>
          </p:nvSpPr>
          <p:spPr>
            <a:xfrm flipV="1">
              <a:off x="7779387" y="3400879"/>
              <a:ext cx="901700" cy="471488"/>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rgbClr val="727270"/>
              </a:solidFill>
              <a:prstDash val="dash"/>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anchor="ctr"/>
            <a:lstStyle/>
            <a:p>
              <a:pPr algn="ctr" eaLnBrk="1" fontAlgn="auto" hangingPunct="1">
                <a:spcBef>
                  <a:spcPct val="0"/>
                </a:spcBef>
                <a:spcAft>
                  <a:spcPct val="0"/>
                </a:spcAft>
                <a:defRPr/>
              </a:pPr>
              <a:endParaRPr lang="en-US" sz="3200">
                <a:latin typeface="Questrial" charset="0"/>
              </a:endParaRPr>
            </a:p>
          </p:txBody>
        </p:sp>
        <p:cxnSp>
          <p:nvCxnSpPr>
            <p:cNvPr id="19" name="Straight Connector 54"/>
            <p:cNvCxnSpPr/>
            <p:nvPr/>
          </p:nvCxnSpPr>
          <p:spPr>
            <a:xfrm>
              <a:off x="8442962" y="5077279"/>
              <a:ext cx="600075" cy="0"/>
            </a:xfrm>
            <a:prstGeom prst="line">
              <a:avLst/>
            </a:prstGeom>
            <a:ln w="12700" cmpd="sng">
              <a:solidFill>
                <a:srgbClr val="444444"/>
              </a:solidFill>
              <a:prstDash val="dash"/>
              <a:headEnd type="none"/>
              <a:tailEnd type="oval" w="lg" len="lg"/>
            </a:ln>
            <a:effectLst/>
          </p:spPr>
          <p:style>
            <a:lnRef idx="2">
              <a:schemeClr val="accent1"/>
            </a:lnRef>
            <a:fillRef idx="0">
              <a:schemeClr val="accent1"/>
            </a:fillRef>
            <a:effectRef idx="1">
              <a:schemeClr val="accent1"/>
            </a:effectRef>
            <a:fontRef idx="minor">
              <a:schemeClr val="tx1"/>
            </a:fontRef>
          </p:style>
        </p:cxnSp>
        <p:sp>
          <p:nvSpPr>
            <p:cNvPr id="21" name="Rectangle 56"/>
            <p:cNvSpPr>
              <a:spLocks noChangeArrowheads="1"/>
            </p:cNvSpPr>
            <p:nvPr/>
          </p:nvSpPr>
          <p:spPr bwMode="auto">
            <a:xfrm>
              <a:off x="5323234" y="4110492"/>
              <a:ext cx="184730" cy="268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9pPr>
            </a:lstStyle>
            <a:p>
              <a:pPr algn="ctr" eaLnBrk="1" hangingPunct="1">
                <a:lnSpc>
                  <a:spcPct val="80000"/>
                </a:lnSpc>
                <a:spcBef>
                  <a:spcPct val="0"/>
                </a:spcBef>
                <a:buFontTx/>
                <a:buNone/>
              </a:pPr>
              <a:endParaRPr lang="en-US" altLang="zh-CN" sz="1400" dirty="0">
                <a:solidFill>
                  <a:srgbClr val="FFFFFF"/>
                </a:solidFill>
                <a:ea typeface="宋体" panose="02010600030101010101" pitchFamily="2" charset="-122"/>
              </a:endParaRPr>
            </a:p>
          </p:txBody>
        </p:sp>
        <p:sp>
          <p:nvSpPr>
            <p:cNvPr id="22" name="Rectangle 57"/>
            <p:cNvSpPr>
              <a:spLocks noChangeArrowheads="1"/>
            </p:cNvSpPr>
            <p:nvPr/>
          </p:nvSpPr>
          <p:spPr bwMode="auto">
            <a:xfrm>
              <a:off x="6946188" y="4110492"/>
              <a:ext cx="902811" cy="265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9pPr>
            </a:lstStyle>
            <a:p>
              <a:pPr algn="ctr" eaLnBrk="1" hangingPunct="1">
                <a:lnSpc>
                  <a:spcPct val="80000"/>
                </a:lnSpc>
                <a:spcBef>
                  <a:spcPct val="0"/>
                </a:spcBef>
                <a:buFontTx/>
                <a:buNone/>
              </a:pPr>
              <a:r>
                <a:rPr lang="zh-CN" altLang="en-US" sz="1400" dirty="0">
                  <a:solidFill>
                    <a:srgbClr val="FFFFFF"/>
                  </a:solidFill>
                  <a:ea typeface="宋体" panose="02010600030101010101" pitchFamily="2" charset="-122"/>
                </a:rPr>
                <a:t>界面框架</a:t>
              </a:r>
              <a:endParaRPr lang="en-US" altLang="zh-CN" sz="1400" dirty="0">
                <a:solidFill>
                  <a:srgbClr val="FFFFFF"/>
                </a:solidFill>
                <a:ea typeface="宋体" panose="02010600030101010101" pitchFamily="2" charset="-122"/>
              </a:endParaRPr>
            </a:p>
          </p:txBody>
        </p:sp>
        <p:sp>
          <p:nvSpPr>
            <p:cNvPr id="23" name="Rectangle 58"/>
            <p:cNvSpPr/>
            <p:nvPr/>
          </p:nvSpPr>
          <p:spPr>
            <a:xfrm>
              <a:off x="4145867" y="5042476"/>
              <a:ext cx="1159293" cy="289310"/>
            </a:xfrm>
            <a:prstGeom prst="rect">
              <a:avLst/>
            </a:prstGeom>
            <a:noFill/>
          </p:spPr>
          <p:txBody>
            <a:bodyPr wrap="none">
              <a:spAutoFit/>
            </a:bodyPr>
            <a:lstStyle/>
            <a:p>
              <a:pPr algn="ctr" eaLnBrk="1" fontAlgn="auto" hangingPunct="1">
                <a:lnSpc>
                  <a:spcPct val="80000"/>
                </a:lnSpc>
                <a:spcBef>
                  <a:spcPct val="0"/>
                </a:spcBef>
                <a:spcAft>
                  <a:spcPct val="0"/>
                </a:spcAft>
                <a:defRPr/>
              </a:pPr>
              <a:r>
                <a:rPr lang="zh-CN" altLang="en-US" sz="1600" spc="300" dirty="0">
                  <a:solidFill>
                    <a:srgbClr val="FFFFFF"/>
                  </a:solidFill>
                  <a:latin typeface="楷体" panose="02010609060101010101" charset="-122"/>
                  <a:ea typeface="楷体" panose="02010609060101010101" charset="-122"/>
                  <a:cs typeface="Montserrat" panose="02000000000000000000" pitchFamily="2" charset="0"/>
                </a:rPr>
                <a:t>开发模型</a:t>
              </a:r>
              <a:endParaRPr lang="en-US" sz="1600" spc="300" dirty="0">
                <a:solidFill>
                  <a:srgbClr val="FFFFFF"/>
                </a:solidFill>
                <a:latin typeface="楷体" panose="02010609060101010101" charset="-122"/>
                <a:ea typeface="楷体" panose="02010609060101010101" charset="-122"/>
                <a:cs typeface="Montserrat" panose="02000000000000000000" pitchFamily="2" charset="0"/>
              </a:endParaRPr>
            </a:p>
          </p:txBody>
        </p:sp>
        <p:sp>
          <p:nvSpPr>
            <p:cNvPr id="24" name="Rectangle 59"/>
            <p:cNvSpPr>
              <a:spLocks noChangeArrowheads="1"/>
            </p:cNvSpPr>
            <p:nvPr/>
          </p:nvSpPr>
          <p:spPr bwMode="auto">
            <a:xfrm>
              <a:off x="7795764" y="5032829"/>
              <a:ext cx="184731" cy="66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9pPr>
            </a:lstStyle>
            <a:p>
              <a:pPr algn="ctr" eaLnBrk="1" hangingPunct="1">
                <a:lnSpc>
                  <a:spcPct val="80000"/>
                </a:lnSpc>
                <a:spcBef>
                  <a:spcPct val="0"/>
                </a:spcBef>
                <a:buFontTx/>
                <a:buNone/>
              </a:pPr>
              <a:endParaRPr lang="en-US" altLang="zh-CN" sz="3200" dirty="0">
                <a:solidFill>
                  <a:srgbClr val="FFFFFF"/>
                </a:solidFill>
                <a:ea typeface="宋体" panose="02010600030101010101" pitchFamily="2" charset="-122"/>
              </a:endParaRPr>
            </a:p>
            <a:p>
              <a:pPr algn="ctr" eaLnBrk="1" hangingPunct="1">
                <a:lnSpc>
                  <a:spcPct val="80000"/>
                </a:lnSpc>
                <a:spcBef>
                  <a:spcPct val="0"/>
                </a:spcBef>
                <a:buFontTx/>
                <a:buNone/>
              </a:pPr>
              <a:endParaRPr lang="en-US" altLang="zh-CN" sz="1400" dirty="0">
                <a:solidFill>
                  <a:srgbClr val="FFFFFF"/>
                </a:solidFill>
                <a:ea typeface="宋体" panose="02010600030101010101" pitchFamily="2" charset="-122"/>
              </a:endParaRPr>
            </a:p>
          </p:txBody>
        </p:sp>
        <p:sp>
          <p:nvSpPr>
            <p:cNvPr id="25" name="TextBox 70"/>
            <p:cNvSpPr txBox="1">
              <a:spLocks noChangeArrowheads="1"/>
            </p:cNvSpPr>
            <p:nvPr/>
          </p:nvSpPr>
          <p:spPr bwMode="auto">
            <a:xfrm>
              <a:off x="6059478" y="5433882"/>
              <a:ext cx="87600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defRPr>
              </a:lvl9pPr>
            </a:lstStyle>
            <a:p>
              <a:pPr algn="ctr" eaLnBrk="1" hangingPunct="1">
                <a:lnSpc>
                  <a:spcPct val="100000"/>
                </a:lnSpc>
                <a:spcBef>
                  <a:spcPct val="0"/>
                </a:spcBef>
                <a:buFontTx/>
                <a:buNone/>
              </a:pPr>
              <a:r>
                <a:rPr lang="en-US" altLang="zh-CN" sz="2000">
                  <a:solidFill>
                    <a:schemeClr val="tx1">
                      <a:lumMod val="75000"/>
                      <a:lumOff val="25000"/>
                    </a:schemeClr>
                  </a:solidFill>
                  <a:latin typeface="Flaticon"/>
                  <a:ea typeface="宋体" panose="02010600030101010101" pitchFamily="2" charset="-122"/>
                </a:rPr>
                <a:t>KEY </a:t>
              </a:r>
              <a:endParaRPr lang="en-US" altLang="zh-CN" sz="2000">
                <a:solidFill>
                  <a:schemeClr val="tx1">
                    <a:lumMod val="75000"/>
                    <a:lumOff val="25000"/>
                  </a:schemeClr>
                </a:solidFill>
                <a:latin typeface="Flaticon"/>
                <a:ea typeface="宋体" panose="02010600030101010101" pitchFamily="2" charset="-122"/>
              </a:endParaRPr>
            </a:p>
            <a:p>
              <a:pPr algn="ctr" eaLnBrk="1" hangingPunct="1">
                <a:lnSpc>
                  <a:spcPct val="100000"/>
                </a:lnSpc>
                <a:spcBef>
                  <a:spcPct val="0"/>
                </a:spcBef>
                <a:buFontTx/>
                <a:buNone/>
              </a:pPr>
              <a:r>
                <a:rPr lang="en-US" altLang="zh-CN" sz="2000">
                  <a:solidFill>
                    <a:schemeClr val="tx1">
                      <a:lumMod val="75000"/>
                      <a:lumOff val="25000"/>
                    </a:schemeClr>
                  </a:solidFill>
                  <a:latin typeface="Flaticon"/>
                  <a:ea typeface="宋体" panose="02010600030101010101" pitchFamily="2" charset="-122"/>
                </a:rPr>
                <a:t>WORD</a:t>
              </a:r>
              <a:endParaRPr lang="en-US" altLang="zh-CN" sz="2000">
                <a:solidFill>
                  <a:schemeClr val="tx1">
                    <a:lumMod val="75000"/>
                    <a:lumOff val="25000"/>
                  </a:schemeClr>
                </a:solidFill>
                <a:latin typeface="Flaticon"/>
                <a:ea typeface="宋体" panose="02010600030101010101" pitchFamily="2" charset="-122"/>
              </a:endParaRPr>
            </a:p>
          </p:txBody>
        </p:sp>
        <p:sp>
          <p:nvSpPr>
            <p:cNvPr id="26" name="文本框 25"/>
            <p:cNvSpPr txBox="1"/>
            <p:nvPr/>
          </p:nvSpPr>
          <p:spPr>
            <a:xfrm>
              <a:off x="8762050" y="3265794"/>
              <a:ext cx="2744743" cy="1245235"/>
            </a:xfrm>
            <a:prstGeom prst="rect">
              <a:avLst/>
            </a:prstGeom>
            <a:noFill/>
          </p:spPr>
          <p:txBody>
            <a:bodyPr wrap="square" rtlCol="0">
              <a:spAutoFit/>
            </a:bodyPr>
            <a:lstStyle/>
            <a:p>
              <a:pPr>
                <a:lnSpc>
                  <a:spcPct val="125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前端框架，JQuery EasyUI是一组基于jQuery的UI插件集合体,而jQuery EasyUI的目标就是帮助web开发者更轻松的打造出功能丰富并且美观的UI界面</a:t>
              </a: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28" name="文本框 27"/>
            <p:cNvSpPr txBox="1"/>
            <p:nvPr/>
          </p:nvSpPr>
          <p:spPr>
            <a:xfrm>
              <a:off x="9062087" y="4938360"/>
              <a:ext cx="2744743" cy="321945"/>
            </a:xfrm>
            <a:prstGeom prst="rect">
              <a:avLst/>
            </a:prstGeom>
            <a:noFill/>
          </p:spPr>
          <p:txBody>
            <a:bodyPr wrap="square" rtlCol="0">
              <a:spAutoFit/>
            </a:bodyPr>
            <a:lstStyle/>
            <a:p>
              <a:pPr>
                <a:lnSpc>
                  <a:spcPct val="125000"/>
                </a:lnSpc>
              </a:pP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29" name="文本框 28"/>
            <p:cNvSpPr txBox="1"/>
            <p:nvPr/>
          </p:nvSpPr>
          <p:spPr>
            <a:xfrm>
              <a:off x="9062087" y="4694275"/>
              <a:ext cx="1337924" cy="338554"/>
            </a:xfrm>
            <a:prstGeom prst="rect">
              <a:avLst/>
            </a:prstGeom>
            <a:noFill/>
          </p:spPr>
          <p:txBody>
            <a:bodyPr wrap="square" rtlCol="0">
              <a:spAutoFit/>
            </a:bodyPr>
            <a:lstStyle/>
            <a:p>
              <a:r>
                <a:rPr lang="en-US" altLang="zh-CN" sz="1600" b="1" dirty="0">
                  <a:solidFill>
                    <a:schemeClr val="tx1">
                      <a:lumMod val="75000"/>
                      <a:lumOff val="25000"/>
                    </a:schemeClr>
                  </a:solidFill>
                  <a:latin typeface="微软雅黑" panose="020B0503020204020204" charset="-122"/>
                  <a:ea typeface="微软雅黑" panose="020B0503020204020204" charset="-122"/>
                </a:rPr>
                <a:t>GitHub</a:t>
              </a:r>
              <a:endParaRPr lang="zh-CN" altLang="en-US" sz="1600" b="1" dirty="0">
                <a:solidFill>
                  <a:schemeClr val="tx1">
                    <a:lumMod val="75000"/>
                    <a:lumOff val="25000"/>
                  </a:schemeClr>
                </a:solidFill>
                <a:latin typeface="微软雅黑" panose="020B0503020204020204" charset="-122"/>
                <a:ea typeface="微软雅黑" panose="020B0503020204020204" charset="-122"/>
              </a:endParaRPr>
            </a:p>
          </p:txBody>
        </p:sp>
        <p:sp>
          <p:nvSpPr>
            <p:cNvPr id="30" name="文本框 29"/>
            <p:cNvSpPr txBox="1"/>
            <p:nvPr/>
          </p:nvSpPr>
          <p:spPr>
            <a:xfrm>
              <a:off x="2681431" y="2227569"/>
              <a:ext cx="2744743" cy="321945"/>
            </a:xfrm>
            <a:prstGeom prst="rect">
              <a:avLst/>
            </a:prstGeom>
            <a:noFill/>
          </p:spPr>
          <p:txBody>
            <a:bodyPr wrap="square" rtlCol="0">
              <a:spAutoFit/>
            </a:bodyPr>
            <a:lstStyle/>
            <a:p>
              <a:pPr algn="r">
                <a:lnSpc>
                  <a:spcPct val="125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模型-视图-控制器</a:t>
              </a: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31" name="文本框 30"/>
            <p:cNvSpPr txBox="1"/>
            <p:nvPr/>
          </p:nvSpPr>
          <p:spPr>
            <a:xfrm>
              <a:off x="3791824" y="1983484"/>
              <a:ext cx="1634350" cy="338554"/>
            </a:xfrm>
            <a:prstGeom prst="rect">
              <a:avLst/>
            </a:prstGeom>
            <a:noFill/>
          </p:spPr>
          <p:txBody>
            <a:bodyPr wrap="square" rtlCol="0">
              <a:spAutoFit/>
            </a:bodyPr>
            <a:lstStyle/>
            <a:p>
              <a:pPr algn="r"/>
              <a:r>
                <a:rPr lang="en-US" altLang="zh-CN" sz="1600" b="1" dirty="0">
                  <a:solidFill>
                    <a:schemeClr val="tx1">
                      <a:lumMod val="75000"/>
                      <a:lumOff val="25000"/>
                    </a:schemeClr>
                  </a:solidFill>
                  <a:latin typeface="微软雅黑" panose="020B0503020204020204" charset="-122"/>
                  <a:ea typeface="微软雅黑" panose="020B0503020204020204" charset="-122"/>
                </a:rPr>
                <a:t>MVC</a:t>
              </a:r>
              <a:r>
                <a:rPr lang="zh-CN" altLang="en-US" sz="1600" b="1" dirty="0">
                  <a:solidFill>
                    <a:schemeClr val="tx1">
                      <a:lumMod val="75000"/>
                      <a:lumOff val="25000"/>
                    </a:schemeClr>
                  </a:solidFill>
                  <a:latin typeface="微软雅黑" panose="020B0503020204020204" charset="-122"/>
                  <a:ea typeface="微软雅黑" panose="020B0503020204020204" charset="-122"/>
                </a:rPr>
                <a:t>体系结构</a:t>
              </a:r>
              <a:endParaRPr lang="zh-CN" altLang="en-US" sz="1600" b="1" dirty="0">
                <a:solidFill>
                  <a:schemeClr val="tx1">
                    <a:lumMod val="75000"/>
                    <a:lumOff val="25000"/>
                  </a:schemeClr>
                </a:solidFill>
                <a:latin typeface="微软雅黑" panose="020B0503020204020204" charset="-122"/>
                <a:ea typeface="微软雅黑" panose="020B0503020204020204" charset="-122"/>
              </a:endParaRPr>
            </a:p>
          </p:txBody>
        </p:sp>
        <p:sp>
          <p:nvSpPr>
            <p:cNvPr id="32" name="文本框 31"/>
            <p:cNvSpPr txBox="1"/>
            <p:nvPr/>
          </p:nvSpPr>
          <p:spPr>
            <a:xfrm>
              <a:off x="900000" y="3237908"/>
              <a:ext cx="2744743" cy="1245235"/>
            </a:xfrm>
            <a:prstGeom prst="rect">
              <a:avLst/>
            </a:prstGeom>
            <a:noFill/>
          </p:spPr>
          <p:txBody>
            <a:bodyPr wrap="square" rtlCol="0">
              <a:spAutoFit/>
            </a:bodyPr>
            <a:lstStyle/>
            <a:p>
              <a:pPr algn="l">
                <a:lnSpc>
                  <a:spcPct val="125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浏览器/服务器模式。统一了客户端，将系统功能实现的核心部分集中到服务器上，简化了系统的开发、维护和使用。浏览器通过Web Server 同数据库进行数据交互。</a:t>
              </a: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33" name="文本框 32"/>
            <p:cNvSpPr txBox="1"/>
            <p:nvPr/>
          </p:nvSpPr>
          <p:spPr>
            <a:xfrm>
              <a:off x="2306819" y="2993823"/>
              <a:ext cx="1337924" cy="338554"/>
            </a:xfrm>
            <a:prstGeom prst="rect">
              <a:avLst/>
            </a:prstGeom>
            <a:noFill/>
          </p:spPr>
          <p:txBody>
            <a:bodyPr wrap="square" rtlCol="0">
              <a:spAutoFit/>
            </a:bodyPr>
            <a:lstStyle/>
            <a:p>
              <a:pPr algn="r"/>
              <a:r>
                <a:rPr lang="en-US" altLang="zh-CN" sz="1600" b="1" dirty="0">
                  <a:solidFill>
                    <a:schemeClr val="tx1">
                      <a:lumMod val="75000"/>
                      <a:lumOff val="25000"/>
                    </a:schemeClr>
                  </a:solidFill>
                  <a:latin typeface="微软雅黑" panose="020B0503020204020204" charset="-122"/>
                  <a:ea typeface="微软雅黑" panose="020B0503020204020204" charset="-122"/>
                </a:rPr>
                <a:t>B/S</a:t>
              </a:r>
              <a:r>
                <a:rPr lang="zh-CN" altLang="en-US" sz="1600" b="1" dirty="0">
                  <a:solidFill>
                    <a:schemeClr val="tx1">
                      <a:lumMod val="75000"/>
                      <a:lumOff val="25000"/>
                    </a:schemeClr>
                  </a:solidFill>
                  <a:latin typeface="微软雅黑" panose="020B0503020204020204" charset="-122"/>
                  <a:ea typeface="微软雅黑" panose="020B0503020204020204" charset="-122"/>
                </a:rPr>
                <a:t>架构</a:t>
              </a:r>
              <a:endParaRPr lang="zh-CN" altLang="en-US" sz="1600" b="1" dirty="0">
                <a:solidFill>
                  <a:schemeClr val="tx1">
                    <a:lumMod val="75000"/>
                    <a:lumOff val="25000"/>
                  </a:schemeClr>
                </a:solidFill>
                <a:latin typeface="微软雅黑" panose="020B0503020204020204" charset="-122"/>
                <a:ea typeface="微软雅黑" panose="020B0503020204020204" charset="-122"/>
              </a:endParaRPr>
            </a:p>
          </p:txBody>
        </p:sp>
        <p:sp>
          <p:nvSpPr>
            <p:cNvPr id="34" name="文本框 33"/>
            <p:cNvSpPr txBox="1"/>
            <p:nvPr/>
          </p:nvSpPr>
          <p:spPr>
            <a:xfrm>
              <a:off x="561340" y="5077204"/>
              <a:ext cx="2653665" cy="1014730"/>
            </a:xfrm>
            <a:prstGeom prst="rect">
              <a:avLst/>
            </a:prstGeom>
            <a:noFill/>
          </p:spPr>
          <p:txBody>
            <a:bodyPr wrap="square" rtlCol="0">
              <a:spAutoFit/>
            </a:bodyPr>
            <a:lstStyle/>
            <a:p>
              <a:pPr algn="r">
                <a:lnSpc>
                  <a:spcPct val="125000"/>
                </a:lnSpc>
              </a:pPr>
              <a:r>
                <a:rPr lang="en-US" altLang="zh-CN" sz="1200" dirty="0">
                  <a:solidFill>
                    <a:schemeClr val="tx1">
                      <a:lumMod val="75000"/>
                      <a:lumOff val="25000"/>
                    </a:schemeClr>
                  </a:solidFill>
                  <a:latin typeface="微软雅黑" panose="020B0503020204020204" charset="-122"/>
                  <a:ea typeface="微软雅黑" panose="020B0503020204020204" charset="-122"/>
                </a:rPr>
                <a:t>     </a:t>
              </a:r>
              <a:r>
                <a:rPr lang="zh-CN" altLang="en-US" sz="1200" dirty="0">
                  <a:solidFill>
                    <a:schemeClr val="tx1">
                      <a:lumMod val="75000"/>
                      <a:lumOff val="25000"/>
                    </a:schemeClr>
                  </a:solidFill>
                  <a:latin typeface="微软雅黑" panose="020B0503020204020204" charset="-122"/>
                  <a:ea typeface="微软雅黑" panose="020B0503020204020204" charset="-122"/>
                </a:rPr>
                <a:t>软件被作为一系列的增量构件来设计、实现、集成和测试，每一个构件是由多种相互作用的模块所形成的提供特定功能的代码片段构成</a:t>
              </a: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
          <p:nvSpPr>
            <p:cNvPr id="35" name="文本框 34"/>
            <p:cNvSpPr txBox="1"/>
            <p:nvPr/>
          </p:nvSpPr>
          <p:spPr>
            <a:xfrm>
              <a:off x="865823" y="4691579"/>
              <a:ext cx="2348820" cy="338554"/>
            </a:xfrm>
            <a:prstGeom prst="rect">
              <a:avLst/>
            </a:prstGeom>
            <a:noFill/>
          </p:spPr>
          <p:txBody>
            <a:bodyPr wrap="square" rtlCol="0">
              <a:spAutoFit/>
            </a:bodyPr>
            <a:lstStyle/>
            <a:p>
              <a:pPr algn="r"/>
              <a:r>
                <a:rPr lang="zh-CN" altLang="en-US" sz="1600" b="1" dirty="0">
                  <a:solidFill>
                    <a:schemeClr val="tx1">
                      <a:lumMod val="75000"/>
                      <a:lumOff val="25000"/>
                    </a:schemeClr>
                  </a:solidFill>
                  <a:latin typeface="微软雅黑" panose="020B0503020204020204" charset="-122"/>
                  <a:ea typeface="微软雅黑" panose="020B0503020204020204" charset="-122"/>
                </a:rPr>
                <a:t>增量模型</a:t>
              </a:r>
              <a:endParaRPr lang="zh-CN" altLang="en-US" sz="1600" b="1" dirty="0">
                <a:solidFill>
                  <a:schemeClr val="tx1">
                    <a:lumMod val="75000"/>
                    <a:lumOff val="25000"/>
                  </a:schemeClr>
                </a:solidFill>
                <a:latin typeface="微软雅黑" panose="020B0503020204020204" charset="-122"/>
                <a:ea typeface="微软雅黑" panose="020B0503020204020204" charset="-122"/>
              </a:endParaRPr>
            </a:p>
          </p:txBody>
        </p:sp>
      </p:grpSp>
      <p:sp>
        <p:nvSpPr>
          <p:cNvPr id="42" name="矩形 41"/>
          <p:cNvSpPr/>
          <p:nvPr/>
        </p:nvSpPr>
        <p:spPr>
          <a:xfrm>
            <a:off x="1238914" y="179435"/>
            <a:ext cx="1808480" cy="953135"/>
          </a:xfrm>
          <a:prstGeom prst="rect">
            <a:avLst/>
          </a:prstGeom>
        </p:spPr>
        <p:txBody>
          <a:bodyPr wrap="none">
            <a:spAutoFit/>
          </a:bodyPr>
          <a:lstStyle/>
          <a:p>
            <a:pPr algn="ctr">
              <a:lnSpc>
                <a:spcPct val="175000"/>
              </a:lnSpc>
            </a:pPr>
            <a:r>
              <a:rPr lang="zh-CN" altLang="en-US" sz="3200" dirty="0">
                <a:solidFill>
                  <a:schemeClr val="tx1">
                    <a:lumMod val="75000"/>
                    <a:lumOff val="25000"/>
                  </a:schemeClr>
                </a:solidFill>
                <a:latin typeface="楷体" panose="02010609060101010101" charset="-122"/>
                <a:ea typeface="楷体" panose="02010609060101010101" charset="-122"/>
              </a:rPr>
              <a:t>设计方案</a:t>
            </a:r>
            <a:endParaRPr lang="zh-CN" altLang="en-US" sz="3200" dirty="0">
              <a:solidFill>
                <a:schemeClr val="tx1">
                  <a:lumMod val="75000"/>
                  <a:lumOff val="25000"/>
                </a:schemeClr>
              </a:solidFill>
              <a:latin typeface="楷体" panose="02010609060101010101" charset="-122"/>
              <a:ea typeface="楷体" panose="02010609060101010101" charset="-122"/>
            </a:endParaRPr>
          </a:p>
        </p:txBody>
      </p:sp>
      <p:pic>
        <p:nvPicPr>
          <p:cNvPr id="43" name="图片 42" descr="5a2f04ed54fe92.0900662515130308933481"/>
          <p:cNvPicPr>
            <a:picLocks noChangeAspect="1"/>
          </p:cNvPicPr>
          <p:nvPr/>
        </p:nvPicPr>
        <p:blipFill>
          <a:blip r:embed="rId2"/>
          <a:stretch>
            <a:fillRect/>
          </a:stretch>
        </p:blipFill>
        <p:spPr>
          <a:xfrm>
            <a:off x="299085" y="179705"/>
            <a:ext cx="847090" cy="847090"/>
          </a:xfrm>
          <a:prstGeom prst="rect">
            <a:avLst/>
          </a:prstGeom>
        </p:spPr>
      </p:pic>
      <p:sp>
        <p:nvSpPr>
          <p:cNvPr id="44" name="Rectangle 58"/>
          <p:cNvSpPr/>
          <p:nvPr/>
        </p:nvSpPr>
        <p:spPr>
          <a:xfrm>
            <a:off x="4743460" y="4284111"/>
            <a:ext cx="1159292" cy="289310"/>
          </a:xfrm>
          <a:prstGeom prst="rect">
            <a:avLst/>
          </a:prstGeom>
          <a:noFill/>
        </p:spPr>
        <p:txBody>
          <a:bodyPr wrap="none">
            <a:spAutoFit/>
          </a:bodyPr>
          <a:lstStyle/>
          <a:p>
            <a:pPr algn="ctr" eaLnBrk="1" fontAlgn="auto" hangingPunct="1">
              <a:lnSpc>
                <a:spcPct val="80000"/>
              </a:lnSpc>
              <a:spcBef>
                <a:spcPct val="0"/>
              </a:spcBef>
              <a:spcAft>
                <a:spcPct val="0"/>
              </a:spcAft>
              <a:defRPr/>
            </a:pPr>
            <a:r>
              <a:rPr lang="zh-CN" altLang="en-US" sz="1600" spc="300" dirty="0">
                <a:solidFill>
                  <a:srgbClr val="FFFFFF"/>
                </a:solidFill>
                <a:latin typeface="楷体" panose="02010609060101010101" charset="-122"/>
                <a:ea typeface="楷体" panose="02010609060101010101" charset="-122"/>
                <a:cs typeface="Montserrat" panose="02000000000000000000" pitchFamily="2" charset="0"/>
              </a:rPr>
              <a:t>软件架构</a:t>
            </a:r>
            <a:endParaRPr lang="en-US" sz="1600" spc="300" dirty="0">
              <a:solidFill>
                <a:srgbClr val="FFFFFF"/>
              </a:solidFill>
              <a:latin typeface="楷体" panose="02010609060101010101" charset="-122"/>
              <a:ea typeface="楷体" panose="02010609060101010101" charset="-122"/>
              <a:cs typeface="Montserrat" panose="02000000000000000000" pitchFamily="2" charset="0"/>
            </a:endParaRPr>
          </a:p>
        </p:txBody>
      </p:sp>
      <p:sp>
        <p:nvSpPr>
          <p:cNvPr id="45" name="Rectangle 58"/>
          <p:cNvSpPr/>
          <p:nvPr/>
        </p:nvSpPr>
        <p:spPr>
          <a:xfrm>
            <a:off x="5902752" y="4052647"/>
            <a:ext cx="1159292" cy="289310"/>
          </a:xfrm>
          <a:prstGeom prst="rect">
            <a:avLst/>
          </a:prstGeom>
          <a:noFill/>
        </p:spPr>
        <p:txBody>
          <a:bodyPr wrap="none">
            <a:spAutoFit/>
          </a:bodyPr>
          <a:lstStyle/>
          <a:p>
            <a:pPr algn="ctr" eaLnBrk="1" fontAlgn="auto" hangingPunct="1">
              <a:lnSpc>
                <a:spcPct val="80000"/>
              </a:lnSpc>
              <a:spcBef>
                <a:spcPct val="0"/>
              </a:spcBef>
              <a:spcAft>
                <a:spcPct val="0"/>
              </a:spcAft>
              <a:defRPr/>
            </a:pPr>
            <a:r>
              <a:rPr lang="zh-CN" altLang="en-US" sz="1600" spc="300" dirty="0">
                <a:solidFill>
                  <a:srgbClr val="FFFFFF"/>
                </a:solidFill>
                <a:latin typeface="楷体" panose="02010609060101010101" charset="-122"/>
                <a:ea typeface="楷体" panose="02010609060101010101" charset="-122"/>
                <a:cs typeface="Montserrat" panose="02000000000000000000" pitchFamily="2" charset="0"/>
              </a:rPr>
              <a:t>体系结构</a:t>
            </a:r>
            <a:endParaRPr lang="en-US" sz="1600" spc="300" dirty="0">
              <a:solidFill>
                <a:srgbClr val="FFFFFF"/>
              </a:solidFill>
              <a:latin typeface="楷体" panose="02010609060101010101" charset="-122"/>
              <a:ea typeface="楷体" panose="02010609060101010101" charset="-122"/>
              <a:cs typeface="Montserrat" panose="02000000000000000000" pitchFamily="2" charset="0"/>
            </a:endParaRPr>
          </a:p>
        </p:txBody>
      </p:sp>
      <p:sp>
        <p:nvSpPr>
          <p:cNvPr id="46" name="Rectangle 58"/>
          <p:cNvSpPr/>
          <p:nvPr/>
        </p:nvSpPr>
        <p:spPr>
          <a:xfrm>
            <a:off x="6990399" y="5417653"/>
            <a:ext cx="1159292" cy="289310"/>
          </a:xfrm>
          <a:prstGeom prst="rect">
            <a:avLst/>
          </a:prstGeom>
          <a:noFill/>
        </p:spPr>
        <p:txBody>
          <a:bodyPr wrap="none">
            <a:spAutoFit/>
          </a:bodyPr>
          <a:lstStyle/>
          <a:p>
            <a:pPr algn="ctr" eaLnBrk="1" fontAlgn="auto" hangingPunct="1">
              <a:lnSpc>
                <a:spcPct val="80000"/>
              </a:lnSpc>
              <a:spcBef>
                <a:spcPct val="0"/>
              </a:spcBef>
              <a:spcAft>
                <a:spcPct val="0"/>
              </a:spcAft>
              <a:defRPr/>
            </a:pPr>
            <a:r>
              <a:rPr lang="zh-CN" altLang="en-US" sz="1600" spc="300" dirty="0">
                <a:solidFill>
                  <a:srgbClr val="FFFFFF"/>
                </a:solidFill>
                <a:latin typeface="楷体" panose="02010609060101010101" charset="-122"/>
                <a:ea typeface="楷体" panose="02010609060101010101" charset="-122"/>
                <a:cs typeface="Montserrat" panose="02000000000000000000" pitchFamily="2" charset="0"/>
              </a:rPr>
              <a:t>沟通平台</a:t>
            </a:r>
            <a:endParaRPr lang="en-US" sz="1600" spc="300" dirty="0">
              <a:solidFill>
                <a:srgbClr val="FFFFFF"/>
              </a:solidFill>
              <a:latin typeface="楷体" panose="02010609060101010101" charset="-122"/>
              <a:ea typeface="楷体" panose="02010609060101010101" charset="-122"/>
              <a:cs typeface="Montserrat" panose="02000000000000000000" pitchFamily="2" charset="0"/>
            </a:endParaRPr>
          </a:p>
        </p:txBody>
      </p:sp>
      <p:sp>
        <p:nvSpPr>
          <p:cNvPr id="47" name="文本框 46"/>
          <p:cNvSpPr txBox="1"/>
          <p:nvPr/>
        </p:nvSpPr>
        <p:spPr>
          <a:xfrm>
            <a:off x="8849996" y="2988363"/>
            <a:ext cx="2005358" cy="338554"/>
          </a:xfrm>
          <a:prstGeom prst="rect">
            <a:avLst/>
          </a:prstGeom>
          <a:noFill/>
        </p:spPr>
        <p:txBody>
          <a:bodyPr wrap="square" rtlCol="0">
            <a:spAutoFit/>
          </a:bodyPr>
          <a:lstStyle/>
          <a:p>
            <a:r>
              <a:rPr lang="en-US" altLang="zh-CN" sz="1600" b="1" dirty="0" err="1">
                <a:solidFill>
                  <a:schemeClr val="tx1">
                    <a:lumMod val="75000"/>
                    <a:lumOff val="25000"/>
                  </a:schemeClr>
                </a:solidFill>
                <a:latin typeface="微软雅黑" panose="020B0503020204020204" charset="-122"/>
                <a:ea typeface="微软雅黑" panose="020B0503020204020204" charset="-122"/>
              </a:rPr>
              <a:t>easyui</a:t>
            </a:r>
            <a:r>
              <a:rPr lang="zh-CN" altLang="en-US" sz="1600" b="1" dirty="0">
                <a:solidFill>
                  <a:schemeClr val="tx1">
                    <a:lumMod val="75000"/>
                    <a:lumOff val="25000"/>
                  </a:schemeClr>
                </a:solidFill>
                <a:latin typeface="微软雅黑" panose="020B0503020204020204" charset="-122"/>
                <a:ea typeface="微软雅黑" panose="020B0503020204020204" charset="-122"/>
              </a:rPr>
              <a:t>、</a:t>
            </a:r>
            <a:r>
              <a:rPr lang="en-US" altLang="zh-CN" sz="1600" b="1" dirty="0">
                <a:solidFill>
                  <a:schemeClr val="tx1">
                    <a:lumMod val="75000"/>
                    <a:lumOff val="25000"/>
                  </a:schemeClr>
                </a:solidFill>
                <a:latin typeface="微软雅黑" panose="020B0503020204020204" charset="-122"/>
                <a:ea typeface="微软雅黑" panose="020B0503020204020204" charset="-122"/>
              </a:rPr>
              <a:t>h-</a:t>
            </a:r>
            <a:r>
              <a:rPr lang="en-US" altLang="zh-CN" sz="1600" b="1" dirty="0" err="1">
                <a:solidFill>
                  <a:schemeClr val="tx1">
                    <a:lumMod val="75000"/>
                    <a:lumOff val="25000"/>
                  </a:schemeClr>
                </a:solidFill>
                <a:latin typeface="微软雅黑" panose="020B0503020204020204" charset="-122"/>
                <a:ea typeface="微软雅黑" panose="020B0503020204020204" charset="-122"/>
              </a:rPr>
              <a:t>ui</a:t>
            </a:r>
            <a:r>
              <a:rPr lang="zh-CN" altLang="en-US" sz="1600" b="1" dirty="0">
                <a:solidFill>
                  <a:schemeClr val="tx1">
                    <a:lumMod val="75000"/>
                    <a:lumOff val="25000"/>
                  </a:schemeClr>
                </a:solidFill>
                <a:latin typeface="微软雅黑" panose="020B0503020204020204" charset="-122"/>
                <a:ea typeface="微软雅黑" panose="020B0503020204020204" charset="-122"/>
              </a:rPr>
              <a:t>框架</a:t>
            </a:r>
            <a:endParaRPr lang="zh-CN" altLang="en-US" sz="1600" b="1" dirty="0">
              <a:solidFill>
                <a:schemeClr val="tx1">
                  <a:lumMod val="75000"/>
                  <a:lumOff val="25000"/>
                </a:schemeClr>
              </a:solidFill>
              <a:latin typeface="微软雅黑" panose="020B0503020204020204" charset="-122"/>
              <a:ea typeface="微软雅黑" panose="020B0503020204020204" charset="-122"/>
            </a:endParaRPr>
          </a:p>
        </p:txBody>
      </p:sp>
      <p:sp>
        <p:nvSpPr>
          <p:cNvPr id="3" name="文本框 2"/>
          <p:cNvSpPr txBox="1"/>
          <p:nvPr/>
        </p:nvSpPr>
        <p:spPr>
          <a:xfrm>
            <a:off x="9198295" y="5077449"/>
            <a:ext cx="2744743" cy="321945"/>
          </a:xfrm>
          <a:prstGeom prst="rect">
            <a:avLst/>
          </a:prstGeom>
          <a:noFill/>
        </p:spPr>
        <p:txBody>
          <a:bodyPr wrap="square" rtlCol="0">
            <a:spAutoFit/>
          </a:bodyPr>
          <a:p>
            <a:pPr>
              <a:lnSpc>
                <a:spcPct val="125000"/>
              </a:lnSpc>
            </a:pPr>
            <a:r>
              <a:rPr lang="zh-CN" altLang="en-US" sz="1200" dirty="0">
                <a:solidFill>
                  <a:schemeClr val="tx1">
                    <a:lumMod val="75000"/>
                    <a:lumOff val="25000"/>
                  </a:schemeClr>
                </a:solidFill>
                <a:latin typeface="微软雅黑" panose="020B0503020204020204" charset="-122"/>
                <a:ea typeface="微软雅黑" panose="020B0503020204020204" charset="-122"/>
              </a:rPr>
              <a:t>面向开源及私有软件项目的托管平台</a:t>
            </a:r>
            <a:endParaRPr lang="zh-CN" altLang="en-US" sz="1200" dirty="0">
              <a:solidFill>
                <a:schemeClr val="tx1">
                  <a:lumMod val="75000"/>
                  <a:lumOff val="25000"/>
                </a:schemeClr>
              </a:solidFill>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图片 27"/>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0" y="0"/>
            <a:ext cx="12192000" cy="6858000"/>
          </a:xfrm>
          <a:prstGeom prst="rect">
            <a:avLst/>
          </a:prstGeom>
        </p:spPr>
      </p:pic>
      <p:grpSp>
        <p:nvGrpSpPr>
          <p:cNvPr id="3" name="组合 2"/>
          <p:cNvGrpSpPr/>
          <p:nvPr/>
        </p:nvGrpSpPr>
        <p:grpSpPr>
          <a:xfrm>
            <a:off x="2760780" y="306648"/>
            <a:ext cx="240777" cy="6495784"/>
            <a:chOff x="3536866" y="1454150"/>
            <a:chExt cx="190584" cy="5403850"/>
          </a:xfrm>
        </p:grpSpPr>
        <p:cxnSp>
          <p:nvCxnSpPr>
            <p:cNvPr id="5" name="直接连接符 4"/>
            <p:cNvCxnSpPr/>
            <p:nvPr/>
          </p:nvCxnSpPr>
          <p:spPr>
            <a:xfrm flipH="1">
              <a:off x="3632200" y="1549400"/>
              <a:ext cx="0" cy="53086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椭圆 5"/>
            <p:cNvSpPr/>
            <p:nvPr/>
          </p:nvSpPr>
          <p:spPr>
            <a:xfrm>
              <a:off x="3536950" y="1454150"/>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2"/>
                </a:solidFill>
                <a:latin typeface="微软雅黑" panose="020B0503020204020204" charset="-122"/>
                <a:ea typeface="微软雅黑" panose="020B0503020204020204" charset="-122"/>
              </a:endParaRPr>
            </a:p>
          </p:txBody>
        </p:sp>
        <p:sp>
          <p:nvSpPr>
            <p:cNvPr id="7" name="椭圆 6"/>
            <p:cNvSpPr/>
            <p:nvPr/>
          </p:nvSpPr>
          <p:spPr>
            <a:xfrm>
              <a:off x="3536950" y="2597120"/>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2"/>
                </a:solidFill>
                <a:latin typeface="微软雅黑" panose="020B0503020204020204" charset="-122"/>
                <a:ea typeface="微软雅黑" panose="020B0503020204020204" charset="-122"/>
              </a:endParaRPr>
            </a:p>
          </p:txBody>
        </p:sp>
        <p:sp>
          <p:nvSpPr>
            <p:cNvPr id="8" name="椭圆 7"/>
            <p:cNvSpPr/>
            <p:nvPr/>
          </p:nvSpPr>
          <p:spPr>
            <a:xfrm>
              <a:off x="3536950" y="4322749"/>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2"/>
                </a:solidFill>
                <a:latin typeface="微软雅黑" panose="020B0503020204020204" charset="-122"/>
                <a:ea typeface="微软雅黑" panose="020B0503020204020204" charset="-122"/>
              </a:endParaRPr>
            </a:p>
          </p:txBody>
        </p:sp>
        <p:sp>
          <p:nvSpPr>
            <p:cNvPr id="9" name="椭圆 8"/>
            <p:cNvSpPr/>
            <p:nvPr/>
          </p:nvSpPr>
          <p:spPr>
            <a:xfrm>
              <a:off x="3536866" y="5855912"/>
              <a:ext cx="190500" cy="19050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2"/>
                </a:solidFill>
                <a:latin typeface="微软雅黑" panose="020B0503020204020204" charset="-122"/>
                <a:ea typeface="微软雅黑" panose="020B0503020204020204" charset="-122"/>
              </a:endParaRPr>
            </a:p>
          </p:txBody>
        </p:sp>
      </p:grpSp>
      <p:sp>
        <p:nvSpPr>
          <p:cNvPr id="11" name="文本框 10"/>
          <p:cNvSpPr txBox="1"/>
          <p:nvPr/>
        </p:nvSpPr>
        <p:spPr>
          <a:xfrm>
            <a:off x="1699928" y="6238738"/>
            <a:ext cx="851583" cy="398780"/>
          </a:xfrm>
          <a:prstGeom prst="rect">
            <a:avLst/>
          </a:prstGeom>
          <a:noFill/>
        </p:spPr>
        <p:txBody>
          <a:bodyPr wrap="square" rtlCol="0">
            <a:spAutoFit/>
          </a:bodyPr>
          <a:lstStyle/>
          <a:p>
            <a:r>
              <a:rPr lang="en-US" sz="2000" dirty="0">
                <a:solidFill>
                  <a:schemeClr val="tx2"/>
                </a:solidFill>
                <a:latin typeface="微软雅黑" panose="020B0503020204020204" charset="-122"/>
                <a:ea typeface="微软雅黑" panose="020B0503020204020204" charset="-122"/>
              </a:rPr>
              <a:t>6.23</a:t>
            </a:r>
            <a:endParaRPr lang="en-US" sz="2000" dirty="0">
              <a:solidFill>
                <a:schemeClr val="tx2"/>
              </a:solidFill>
              <a:latin typeface="微软雅黑" panose="020B0503020204020204" charset="-122"/>
              <a:ea typeface="微软雅黑" panose="020B0503020204020204" charset="-122"/>
            </a:endParaRPr>
          </a:p>
        </p:txBody>
      </p:sp>
      <p:cxnSp>
        <p:nvCxnSpPr>
          <p:cNvPr id="14" name="直接连接符 13"/>
          <p:cNvCxnSpPr/>
          <p:nvPr/>
        </p:nvCxnSpPr>
        <p:spPr>
          <a:xfrm>
            <a:off x="3289300" y="3994785"/>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圆角矩形 14"/>
          <p:cNvSpPr/>
          <p:nvPr/>
        </p:nvSpPr>
        <p:spPr>
          <a:xfrm>
            <a:off x="3721735" y="3763645"/>
            <a:ext cx="774700" cy="774700"/>
          </a:xfrm>
          <a:prstGeom prst="roundRect">
            <a:avLst>
              <a:gd name="adj" fmla="val 797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2"/>
              </a:solidFill>
              <a:latin typeface="微软雅黑" panose="020B0503020204020204" charset="-122"/>
              <a:ea typeface="微软雅黑" panose="020B0503020204020204" charset="-122"/>
            </a:endParaRPr>
          </a:p>
        </p:txBody>
      </p:sp>
      <p:sp>
        <p:nvSpPr>
          <p:cNvPr id="16" name="Freeform 251"/>
          <p:cNvSpPr>
            <a:spLocks noEditPoints="1"/>
          </p:cNvSpPr>
          <p:nvPr/>
        </p:nvSpPr>
        <p:spPr bwMode="auto">
          <a:xfrm>
            <a:off x="3830955" y="3954145"/>
            <a:ext cx="421005" cy="393700"/>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91440" tIns="45720" rIns="91440" bIns="45720" numCol="1" anchor="t" anchorCtr="0" compatLnSpc="1"/>
          <a:lstStyle/>
          <a:p>
            <a:endParaRPr lang="zh-CN" altLang="en-US" sz="1350">
              <a:solidFill>
                <a:schemeClr val="tx2"/>
              </a:solidFill>
              <a:latin typeface="微软雅黑" panose="020B0503020204020204" charset="-122"/>
              <a:ea typeface="微软雅黑" panose="020B0503020204020204" charset="-122"/>
            </a:endParaRPr>
          </a:p>
        </p:txBody>
      </p:sp>
      <p:grpSp>
        <p:nvGrpSpPr>
          <p:cNvPr id="17" name="组合 16"/>
          <p:cNvGrpSpPr/>
          <p:nvPr/>
        </p:nvGrpSpPr>
        <p:grpSpPr>
          <a:xfrm>
            <a:off x="3222377" y="4647094"/>
            <a:ext cx="1231900" cy="774700"/>
            <a:chOff x="3632200" y="3705210"/>
            <a:chExt cx="1231900" cy="774700"/>
          </a:xfrm>
        </p:grpSpPr>
        <p:cxnSp>
          <p:nvCxnSpPr>
            <p:cNvPr id="18" name="直接连接符 17"/>
            <p:cNvCxnSpPr/>
            <p:nvPr/>
          </p:nvCxnSpPr>
          <p:spPr>
            <a:xfrm>
              <a:off x="3632200" y="4095795"/>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圆角矩形 18"/>
            <p:cNvSpPr/>
            <p:nvPr/>
          </p:nvSpPr>
          <p:spPr>
            <a:xfrm>
              <a:off x="4089400" y="3705210"/>
              <a:ext cx="774700" cy="774700"/>
            </a:xfrm>
            <a:prstGeom prst="roundRect">
              <a:avLst>
                <a:gd name="adj" fmla="val 79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2"/>
                </a:solidFill>
                <a:latin typeface="微软雅黑" panose="020B0503020204020204" charset="-122"/>
                <a:ea typeface="微软雅黑" panose="020B0503020204020204" charset="-122"/>
              </a:endParaRPr>
            </a:p>
          </p:txBody>
        </p:sp>
        <p:sp>
          <p:nvSpPr>
            <p:cNvPr id="20" name="Freeform 251"/>
            <p:cNvSpPr>
              <a:spLocks noEditPoints="1"/>
            </p:cNvSpPr>
            <p:nvPr/>
          </p:nvSpPr>
          <p:spPr bwMode="auto">
            <a:xfrm>
              <a:off x="4240836" y="3895588"/>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91440" tIns="45720" rIns="91440" bIns="45720" numCol="1" anchor="t" anchorCtr="0" compatLnSpc="1"/>
            <a:lstStyle/>
            <a:p>
              <a:endParaRPr lang="zh-CN" altLang="en-US" sz="1350">
                <a:solidFill>
                  <a:schemeClr val="tx2"/>
                </a:solidFill>
                <a:latin typeface="微软雅黑" panose="020B0503020204020204" charset="-122"/>
                <a:ea typeface="微软雅黑" panose="020B0503020204020204" charset="-122"/>
              </a:endParaRPr>
            </a:p>
          </p:txBody>
        </p:sp>
      </p:grpSp>
      <p:grpSp>
        <p:nvGrpSpPr>
          <p:cNvPr id="21" name="组合 20"/>
          <p:cNvGrpSpPr/>
          <p:nvPr/>
        </p:nvGrpSpPr>
        <p:grpSpPr>
          <a:xfrm>
            <a:off x="3247583" y="5698378"/>
            <a:ext cx="1231900" cy="774700"/>
            <a:chOff x="3632200" y="5022730"/>
            <a:chExt cx="1231900" cy="774700"/>
          </a:xfrm>
        </p:grpSpPr>
        <p:cxnSp>
          <p:nvCxnSpPr>
            <p:cNvPr id="22" name="直接连接符 21"/>
            <p:cNvCxnSpPr/>
            <p:nvPr/>
          </p:nvCxnSpPr>
          <p:spPr>
            <a:xfrm>
              <a:off x="3632200" y="5397500"/>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4089400" y="5022730"/>
              <a:ext cx="774700" cy="774700"/>
            </a:xfrm>
            <a:prstGeom prst="roundRect">
              <a:avLst>
                <a:gd name="adj" fmla="val 797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chemeClr val="tx2"/>
                </a:solidFill>
                <a:latin typeface="微软雅黑" panose="020B0503020204020204" charset="-122"/>
                <a:ea typeface="微软雅黑" panose="020B0503020204020204" charset="-122"/>
              </a:endParaRPr>
            </a:p>
          </p:txBody>
        </p:sp>
        <p:sp>
          <p:nvSpPr>
            <p:cNvPr id="24" name="Freeform 251"/>
            <p:cNvSpPr>
              <a:spLocks noEditPoints="1"/>
            </p:cNvSpPr>
            <p:nvPr/>
          </p:nvSpPr>
          <p:spPr bwMode="auto">
            <a:xfrm>
              <a:off x="4240836" y="5210024"/>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91440" tIns="45720" rIns="91440" bIns="45720" numCol="1" anchor="t" anchorCtr="0" compatLnSpc="1"/>
            <a:lstStyle/>
            <a:p>
              <a:endParaRPr lang="zh-CN" altLang="en-US" sz="1350">
                <a:solidFill>
                  <a:schemeClr val="tx2"/>
                </a:solidFill>
                <a:latin typeface="微软雅黑" panose="020B0503020204020204" charset="-122"/>
                <a:ea typeface="微软雅黑" panose="020B0503020204020204" charset="-122"/>
              </a:endParaRPr>
            </a:p>
          </p:txBody>
        </p:sp>
      </p:grpSp>
      <p:sp>
        <p:nvSpPr>
          <p:cNvPr id="25" name="文本框 24"/>
          <p:cNvSpPr txBox="1"/>
          <p:nvPr/>
        </p:nvSpPr>
        <p:spPr>
          <a:xfrm>
            <a:off x="5111558" y="3994764"/>
            <a:ext cx="5518151" cy="423545"/>
          </a:xfrm>
          <a:prstGeom prst="rect">
            <a:avLst/>
          </a:prstGeom>
          <a:noFill/>
        </p:spPr>
        <p:txBody>
          <a:bodyPr wrap="square" rtlCol="0">
            <a:spAutoFit/>
          </a:bodyPr>
          <a:lstStyle/>
          <a:p>
            <a:pPr>
              <a:lnSpc>
                <a:spcPct val="120000"/>
              </a:lnSpc>
              <a:spcBef>
                <a:spcPct val="20000"/>
              </a:spcBef>
            </a:pPr>
            <a:r>
              <a:rPr lang="zh-CN" altLang="en-US" dirty="0">
                <a:solidFill>
                  <a:schemeClr val="tx2"/>
                </a:solidFill>
                <a:latin typeface="楷体" panose="02010609060101010101" charset="-122"/>
                <a:ea typeface="楷体" panose="02010609060101010101" charset="-122"/>
                <a:cs typeface="楷体" panose="02010609060101010101" charset="-122"/>
                <a:sym typeface="Arial" panose="020B0604020202020204" pitchFamily="34" charset="0"/>
              </a:rPr>
              <a:t>概要设计时，察觉</a:t>
            </a:r>
            <a:r>
              <a:rPr lang="en-US" altLang="zh-CN" dirty="0">
                <a:solidFill>
                  <a:schemeClr val="tx2"/>
                </a:solidFill>
                <a:latin typeface="楷体" panose="02010609060101010101" charset="-122"/>
                <a:ea typeface="楷体" panose="02010609060101010101" charset="-122"/>
                <a:cs typeface="楷体" panose="02010609060101010101" charset="-122"/>
                <a:sym typeface="Arial" panose="020B0604020202020204" pitchFamily="34" charset="0"/>
              </a:rPr>
              <a:t>E-R</a:t>
            </a:r>
            <a:r>
              <a:rPr lang="zh-CN" altLang="en-US" dirty="0">
                <a:solidFill>
                  <a:schemeClr val="tx2"/>
                </a:solidFill>
                <a:latin typeface="楷体" panose="02010609060101010101" charset="-122"/>
                <a:ea typeface="楷体" panose="02010609060101010101" charset="-122"/>
                <a:cs typeface="楷体" panose="02010609060101010101" charset="-122"/>
                <a:sym typeface="Arial" panose="020B0604020202020204" pitchFamily="34" charset="0"/>
              </a:rPr>
              <a:t>图设计不合理，思考讨论修正</a:t>
            </a:r>
            <a:endParaRPr lang="zh-CN" altLang="en-US" dirty="0">
              <a:solidFill>
                <a:schemeClr val="tx2"/>
              </a:solidFill>
              <a:latin typeface="楷体" panose="02010609060101010101" charset="-122"/>
              <a:ea typeface="楷体" panose="02010609060101010101" charset="-122"/>
              <a:cs typeface="楷体" panose="02010609060101010101" charset="-122"/>
              <a:sym typeface="Arial" panose="020B0604020202020204" pitchFamily="34" charset="0"/>
            </a:endParaRPr>
          </a:p>
        </p:txBody>
      </p:sp>
      <p:sp>
        <p:nvSpPr>
          <p:cNvPr id="26" name="文本框 25"/>
          <p:cNvSpPr txBox="1"/>
          <p:nvPr/>
        </p:nvSpPr>
        <p:spPr>
          <a:xfrm>
            <a:off x="5111942" y="4719891"/>
            <a:ext cx="5518151" cy="755650"/>
          </a:xfrm>
          <a:prstGeom prst="rect">
            <a:avLst/>
          </a:prstGeom>
          <a:noFill/>
        </p:spPr>
        <p:txBody>
          <a:bodyPr wrap="square" rtlCol="0">
            <a:spAutoFit/>
          </a:bodyPr>
          <a:lstStyle/>
          <a:p>
            <a:pPr>
              <a:lnSpc>
                <a:spcPct val="120000"/>
              </a:lnSpc>
              <a:spcBef>
                <a:spcPct val="20000"/>
              </a:spcBef>
            </a:pPr>
            <a:r>
              <a:rPr lang="zh-CN" altLang="en-US" dirty="0">
                <a:solidFill>
                  <a:schemeClr val="tx2"/>
                </a:solidFill>
                <a:latin typeface="楷体" panose="02010609060101010101" charset="-122"/>
                <a:ea typeface="楷体" panose="02010609060101010101" charset="-122"/>
                <a:sym typeface="+mn-ea"/>
              </a:rPr>
              <a:t>审查开发计划书、审查需求规格说明书、审查概要设计</a:t>
            </a:r>
            <a:r>
              <a:rPr lang="zh-CN" altLang="en-US" dirty="0">
                <a:solidFill>
                  <a:schemeClr val="tx2"/>
                </a:solidFill>
                <a:latin typeface="楷体" panose="02010609060101010101" charset="-122"/>
                <a:ea typeface="楷体" panose="02010609060101010101" charset="-122"/>
                <a:sym typeface="Arial" panose="020B0604020202020204" pitchFamily="34" charset="0"/>
              </a:rPr>
              <a:t>主要开发人员讨</a:t>
            </a:r>
            <a:r>
              <a:rPr lang="zh-CN" altLang="zh-CN" dirty="0">
                <a:latin typeface="楷体" panose="02010609060101010101" charset="-122"/>
                <a:ea typeface="楷体" panose="02010609060101010101" charset="-122"/>
                <a:sym typeface="Arial" panose="020B0604020202020204" pitchFamily="34" charset="0"/>
              </a:rPr>
              <a:t>论</a:t>
            </a:r>
            <a:r>
              <a:rPr lang="zh-CN" altLang="en-US" dirty="0">
                <a:solidFill>
                  <a:schemeClr val="tx2"/>
                </a:solidFill>
                <a:latin typeface="楷体" panose="02010609060101010101" charset="-122"/>
                <a:ea typeface="楷体" panose="02010609060101010101" charset="-122"/>
                <a:sym typeface="Arial" panose="020B0604020202020204" pitchFamily="34" charset="0"/>
              </a:rPr>
              <a:t>详</a:t>
            </a:r>
            <a:r>
              <a:rPr lang="zh-CN" altLang="en-US" dirty="0">
                <a:solidFill>
                  <a:schemeClr val="tx2"/>
                </a:solidFill>
                <a:latin typeface="楷体" panose="02010609060101010101" charset="-122"/>
                <a:ea typeface="楷体" panose="02010609060101010101" charset="-122"/>
                <a:sym typeface="Arial" panose="020B0604020202020204" pitchFamily="34" charset="0"/>
              </a:rPr>
              <a:t>细设计吗</a:t>
            </a:r>
            <a:endParaRPr lang="zh-CN" altLang="en-US" dirty="0">
              <a:solidFill>
                <a:schemeClr val="tx2"/>
              </a:solidFill>
              <a:latin typeface="楷体" panose="02010609060101010101" charset="-122"/>
              <a:ea typeface="楷体" panose="02010609060101010101" charset="-122"/>
              <a:sym typeface="Arial" panose="020B0604020202020204" pitchFamily="34" charset="0"/>
            </a:endParaRPr>
          </a:p>
        </p:txBody>
      </p:sp>
      <p:sp>
        <p:nvSpPr>
          <p:cNvPr id="27" name="文本框 26"/>
          <p:cNvSpPr txBox="1"/>
          <p:nvPr/>
        </p:nvSpPr>
        <p:spPr>
          <a:xfrm>
            <a:off x="5111993" y="5704585"/>
            <a:ext cx="5518151" cy="755650"/>
          </a:xfrm>
          <a:prstGeom prst="rect">
            <a:avLst/>
          </a:prstGeom>
          <a:noFill/>
        </p:spPr>
        <p:txBody>
          <a:bodyPr wrap="square" rtlCol="0">
            <a:spAutoFit/>
          </a:bodyPr>
          <a:lstStyle/>
          <a:p>
            <a:pPr>
              <a:lnSpc>
                <a:spcPct val="120000"/>
              </a:lnSpc>
              <a:spcBef>
                <a:spcPct val="20000"/>
              </a:spcBef>
            </a:pPr>
            <a:r>
              <a:rPr lang="zh-CN" altLang="en-US" dirty="0">
                <a:solidFill>
                  <a:schemeClr val="tx2"/>
                </a:solidFill>
                <a:latin typeface="楷体" panose="02010609060101010101" charset="-122"/>
                <a:ea typeface="楷体" panose="02010609060101010101" charset="-122"/>
              </a:rPr>
              <a:t>编写开发计划书、分析需求并完成需求规格说明书、分析概要设计并完成概要设计、GitHub部署</a:t>
            </a:r>
            <a:endParaRPr lang="zh-CN" altLang="en-US" sz="1800" dirty="0">
              <a:solidFill>
                <a:schemeClr val="tx2"/>
              </a:solidFill>
              <a:latin typeface="楷体" panose="02010609060101010101" charset="-122"/>
              <a:ea typeface="楷体" panose="02010609060101010101" charset="-122"/>
              <a:sym typeface="Arial" panose="020B0604020202020204" pitchFamily="34" charset="0"/>
            </a:endParaRPr>
          </a:p>
        </p:txBody>
      </p:sp>
      <p:sp>
        <p:nvSpPr>
          <p:cNvPr id="31" name="椭圆 30"/>
          <p:cNvSpPr/>
          <p:nvPr/>
        </p:nvSpPr>
        <p:spPr>
          <a:xfrm>
            <a:off x="2760509" y="6239141"/>
            <a:ext cx="240671" cy="22184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schemeClr val="tx2"/>
              </a:solidFill>
              <a:latin typeface="微软雅黑" panose="020B0503020204020204" charset="-122"/>
              <a:ea typeface="微软雅黑" panose="020B0503020204020204" charset="-122"/>
            </a:endParaRPr>
          </a:p>
        </p:txBody>
      </p:sp>
      <p:sp>
        <p:nvSpPr>
          <p:cNvPr id="2" name="文本框 1"/>
          <p:cNvSpPr txBox="1"/>
          <p:nvPr/>
        </p:nvSpPr>
        <p:spPr>
          <a:xfrm>
            <a:off x="1699928" y="5421493"/>
            <a:ext cx="851583" cy="398780"/>
          </a:xfrm>
          <a:prstGeom prst="rect">
            <a:avLst/>
          </a:prstGeom>
          <a:noFill/>
        </p:spPr>
        <p:txBody>
          <a:bodyPr wrap="square" rtlCol="0">
            <a:spAutoFit/>
          </a:bodyPr>
          <a:p>
            <a:r>
              <a:rPr lang="en-US" sz="2000" dirty="0">
                <a:solidFill>
                  <a:schemeClr val="tx2"/>
                </a:solidFill>
                <a:latin typeface="微软雅黑" panose="020B0503020204020204" charset="-122"/>
                <a:ea typeface="微软雅黑" panose="020B0503020204020204" charset="-122"/>
              </a:rPr>
              <a:t>6.24</a:t>
            </a:r>
            <a:endParaRPr lang="en-US" sz="2000" dirty="0">
              <a:solidFill>
                <a:schemeClr val="tx2"/>
              </a:solidFill>
              <a:latin typeface="微软雅黑" panose="020B0503020204020204" charset="-122"/>
              <a:ea typeface="微软雅黑" panose="020B0503020204020204" charset="-122"/>
            </a:endParaRPr>
          </a:p>
        </p:txBody>
      </p:sp>
      <p:sp>
        <p:nvSpPr>
          <p:cNvPr id="4" name="椭圆 3"/>
          <p:cNvSpPr/>
          <p:nvPr/>
        </p:nvSpPr>
        <p:spPr>
          <a:xfrm>
            <a:off x="2760886" y="4607923"/>
            <a:ext cx="240671" cy="22899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dirty="0">
              <a:solidFill>
                <a:schemeClr val="tx2"/>
              </a:solidFill>
              <a:latin typeface="微软雅黑" panose="020B0503020204020204" charset="-122"/>
              <a:ea typeface="微软雅黑" panose="020B0503020204020204" charset="-122"/>
            </a:endParaRPr>
          </a:p>
        </p:txBody>
      </p:sp>
      <p:sp>
        <p:nvSpPr>
          <p:cNvPr id="10" name="文本框 9"/>
          <p:cNvSpPr txBox="1"/>
          <p:nvPr/>
        </p:nvSpPr>
        <p:spPr>
          <a:xfrm>
            <a:off x="1699928" y="4522968"/>
            <a:ext cx="851583" cy="398780"/>
          </a:xfrm>
          <a:prstGeom prst="rect">
            <a:avLst/>
          </a:prstGeom>
          <a:noFill/>
        </p:spPr>
        <p:txBody>
          <a:bodyPr wrap="square" rtlCol="0">
            <a:spAutoFit/>
          </a:bodyPr>
          <a:p>
            <a:r>
              <a:rPr lang="en-US" sz="2000" dirty="0">
                <a:solidFill>
                  <a:schemeClr val="tx2"/>
                </a:solidFill>
                <a:latin typeface="微软雅黑" panose="020B0503020204020204" charset="-122"/>
                <a:ea typeface="微软雅黑" panose="020B0503020204020204" charset="-122"/>
              </a:rPr>
              <a:t>6.25</a:t>
            </a:r>
            <a:endParaRPr lang="en-US" sz="2000" dirty="0">
              <a:solidFill>
                <a:schemeClr val="tx2"/>
              </a:solidFill>
              <a:latin typeface="微软雅黑" panose="020B0503020204020204" charset="-122"/>
              <a:ea typeface="微软雅黑" panose="020B0503020204020204" charset="-122"/>
            </a:endParaRPr>
          </a:p>
        </p:txBody>
      </p:sp>
      <p:sp>
        <p:nvSpPr>
          <p:cNvPr id="29" name="文本框 28"/>
          <p:cNvSpPr txBox="1"/>
          <p:nvPr/>
        </p:nvSpPr>
        <p:spPr>
          <a:xfrm>
            <a:off x="1699928" y="3500618"/>
            <a:ext cx="851583" cy="398780"/>
          </a:xfrm>
          <a:prstGeom prst="rect">
            <a:avLst/>
          </a:prstGeom>
          <a:noFill/>
        </p:spPr>
        <p:txBody>
          <a:bodyPr wrap="square" rtlCol="0">
            <a:spAutoFit/>
          </a:bodyPr>
          <a:p>
            <a:r>
              <a:rPr lang="en-US" sz="2000" dirty="0">
                <a:solidFill>
                  <a:schemeClr val="tx2"/>
                </a:solidFill>
                <a:latin typeface="微软雅黑" panose="020B0503020204020204" charset="-122"/>
                <a:ea typeface="微软雅黑" panose="020B0503020204020204" charset="-122"/>
              </a:rPr>
              <a:t>6.26</a:t>
            </a:r>
            <a:endParaRPr lang="en-US" sz="2000" dirty="0">
              <a:solidFill>
                <a:schemeClr val="tx2"/>
              </a:solidFill>
              <a:latin typeface="微软雅黑" panose="020B0503020204020204" charset="-122"/>
              <a:ea typeface="微软雅黑" panose="020B0503020204020204" charset="-122"/>
            </a:endParaRPr>
          </a:p>
        </p:txBody>
      </p:sp>
      <p:sp>
        <p:nvSpPr>
          <p:cNvPr id="30" name="椭圆 29"/>
          <p:cNvSpPr/>
          <p:nvPr/>
        </p:nvSpPr>
        <p:spPr>
          <a:xfrm>
            <a:off x="2760886" y="2803253"/>
            <a:ext cx="240671" cy="228994"/>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dirty="0">
              <a:solidFill>
                <a:schemeClr val="tx2"/>
              </a:solidFill>
              <a:latin typeface="微软雅黑" panose="020B0503020204020204" charset="-122"/>
              <a:ea typeface="微软雅黑" panose="020B0503020204020204" charset="-122"/>
            </a:endParaRPr>
          </a:p>
        </p:txBody>
      </p:sp>
      <p:sp>
        <p:nvSpPr>
          <p:cNvPr id="32" name="文本框 31"/>
          <p:cNvSpPr txBox="1"/>
          <p:nvPr/>
        </p:nvSpPr>
        <p:spPr>
          <a:xfrm>
            <a:off x="1699928" y="2718933"/>
            <a:ext cx="851583" cy="398780"/>
          </a:xfrm>
          <a:prstGeom prst="rect">
            <a:avLst/>
          </a:prstGeom>
          <a:noFill/>
        </p:spPr>
        <p:txBody>
          <a:bodyPr wrap="square" rtlCol="0">
            <a:spAutoFit/>
          </a:bodyPr>
          <a:p>
            <a:r>
              <a:rPr lang="en-US" sz="2000" dirty="0">
                <a:solidFill>
                  <a:schemeClr val="tx2"/>
                </a:solidFill>
                <a:latin typeface="微软雅黑" panose="020B0503020204020204" charset="-122"/>
                <a:ea typeface="微软雅黑" panose="020B0503020204020204" charset="-122"/>
              </a:rPr>
              <a:t>6.28</a:t>
            </a:r>
            <a:endParaRPr lang="en-US" sz="2000" dirty="0">
              <a:solidFill>
                <a:schemeClr val="tx2"/>
              </a:solidFill>
              <a:latin typeface="微软雅黑" panose="020B0503020204020204" charset="-122"/>
              <a:ea typeface="微软雅黑" panose="020B0503020204020204" charset="-122"/>
            </a:endParaRPr>
          </a:p>
        </p:txBody>
      </p:sp>
      <p:grpSp>
        <p:nvGrpSpPr>
          <p:cNvPr id="33" name="组合 32"/>
          <p:cNvGrpSpPr/>
          <p:nvPr/>
        </p:nvGrpSpPr>
        <p:grpSpPr>
          <a:xfrm>
            <a:off x="3289493" y="2845323"/>
            <a:ext cx="1231900" cy="774700"/>
            <a:chOff x="3632200" y="5022730"/>
            <a:chExt cx="1231900" cy="774700"/>
          </a:xfrm>
        </p:grpSpPr>
        <p:cxnSp>
          <p:nvCxnSpPr>
            <p:cNvPr id="34" name="直接连接符 33"/>
            <p:cNvCxnSpPr/>
            <p:nvPr/>
          </p:nvCxnSpPr>
          <p:spPr>
            <a:xfrm>
              <a:off x="3632200" y="5397500"/>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5" name="圆角矩形 34"/>
            <p:cNvSpPr/>
            <p:nvPr/>
          </p:nvSpPr>
          <p:spPr>
            <a:xfrm>
              <a:off x="4089400" y="5022730"/>
              <a:ext cx="774700" cy="774700"/>
            </a:xfrm>
            <a:prstGeom prst="roundRect">
              <a:avLst>
                <a:gd name="adj" fmla="val 7971"/>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2"/>
                </a:solidFill>
                <a:latin typeface="微软雅黑" panose="020B0503020204020204" charset="-122"/>
                <a:ea typeface="微软雅黑" panose="020B0503020204020204" charset="-122"/>
              </a:endParaRPr>
            </a:p>
          </p:txBody>
        </p:sp>
        <p:sp>
          <p:nvSpPr>
            <p:cNvPr id="36" name="Freeform 251"/>
            <p:cNvSpPr>
              <a:spLocks noEditPoints="1"/>
            </p:cNvSpPr>
            <p:nvPr/>
          </p:nvSpPr>
          <p:spPr bwMode="auto">
            <a:xfrm>
              <a:off x="4240836" y="5210024"/>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91440" tIns="45720" rIns="91440" bIns="45720" numCol="1" anchor="t" anchorCtr="0" compatLnSpc="1"/>
            <a:p>
              <a:endParaRPr lang="zh-CN" altLang="en-US" sz="1350">
                <a:solidFill>
                  <a:schemeClr val="tx2"/>
                </a:solidFill>
                <a:latin typeface="微软雅黑" panose="020B0503020204020204" charset="-122"/>
                <a:ea typeface="微软雅黑" panose="020B0503020204020204" charset="-122"/>
              </a:endParaRPr>
            </a:p>
          </p:txBody>
        </p:sp>
      </p:grpSp>
      <p:sp>
        <p:nvSpPr>
          <p:cNvPr id="37" name="文本框 36"/>
          <p:cNvSpPr txBox="1"/>
          <p:nvPr/>
        </p:nvSpPr>
        <p:spPr>
          <a:xfrm>
            <a:off x="5111558" y="3117829"/>
            <a:ext cx="5518151" cy="423545"/>
          </a:xfrm>
          <a:prstGeom prst="rect">
            <a:avLst/>
          </a:prstGeom>
          <a:noFill/>
        </p:spPr>
        <p:txBody>
          <a:bodyPr wrap="square" rtlCol="0">
            <a:spAutoFit/>
          </a:bodyPr>
          <a:p>
            <a:pPr>
              <a:lnSpc>
                <a:spcPct val="120000"/>
              </a:lnSpc>
              <a:spcBef>
                <a:spcPct val="20000"/>
              </a:spcBef>
            </a:pPr>
            <a:r>
              <a:rPr lang="zh-CN" altLang="en-US" dirty="0">
                <a:solidFill>
                  <a:schemeClr val="tx2"/>
                </a:solidFill>
                <a:latin typeface="楷体" panose="02010609060101010101" charset="-122"/>
                <a:ea typeface="楷体" panose="02010609060101010101" charset="-122"/>
                <a:sym typeface="Arial" panose="020B0604020202020204" pitchFamily="34" charset="0"/>
              </a:rPr>
              <a:t>详细设计，审查详细设计，开发环境部署</a:t>
            </a:r>
            <a:endParaRPr lang="zh-CN" altLang="en-US" dirty="0">
              <a:solidFill>
                <a:schemeClr val="tx2"/>
              </a:solidFill>
              <a:latin typeface="楷体" panose="02010609060101010101" charset="-122"/>
              <a:ea typeface="楷体" panose="02010609060101010101" charset="-122"/>
              <a:sym typeface="Arial" panose="020B0604020202020204" pitchFamily="34" charset="0"/>
            </a:endParaRPr>
          </a:p>
        </p:txBody>
      </p:sp>
      <p:grpSp>
        <p:nvGrpSpPr>
          <p:cNvPr id="39" name="组合 38"/>
          <p:cNvGrpSpPr/>
          <p:nvPr/>
        </p:nvGrpSpPr>
        <p:grpSpPr>
          <a:xfrm>
            <a:off x="3290322" y="1096809"/>
            <a:ext cx="1231900" cy="774700"/>
            <a:chOff x="3632200" y="3705210"/>
            <a:chExt cx="1231900" cy="774700"/>
          </a:xfrm>
        </p:grpSpPr>
        <p:cxnSp>
          <p:nvCxnSpPr>
            <p:cNvPr id="40" name="直接连接符 39"/>
            <p:cNvCxnSpPr/>
            <p:nvPr/>
          </p:nvCxnSpPr>
          <p:spPr>
            <a:xfrm>
              <a:off x="3632200" y="4095795"/>
              <a:ext cx="4572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圆角矩形 40"/>
            <p:cNvSpPr/>
            <p:nvPr/>
          </p:nvSpPr>
          <p:spPr>
            <a:xfrm>
              <a:off x="4089400" y="3705210"/>
              <a:ext cx="774700" cy="774700"/>
            </a:xfrm>
            <a:prstGeom prst="roundRect">
              <a:avLst>
                <a:gd name="adj" fmla="val 797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solidFill>
                  <a:schemeClr val="tx2"/>
                </a:solidFill>
                <a:latin typeface="微软雅黑" panose="020B0503020204020204" charset="-122"/>
                <a:ea typeface="微软雅黑" panose="020B0503020204020204" charset="-122"/>
              </a:endParaRPr>
            </a:p>
          </p:txBody>
        </p:sp>
        <p:sp>
          <p:nvSpPr>
            <p:cNvPr id="42" name="Freeform 251"/>
            <p:cNvSpPr>
              <a:spLocks noEditPoints="1"/>
            </p:cNvSpPr>
            <p:nvPr/>
          </p:nvSpPr>
          <p:spPr bwMode="auto">
            <a:xfrm>
              <a:off x="4240836" y="3895588"/>
              <a:ext cx="421028" cy="393943"/>
            </a:xfrm>
            <a:custGeom>
              <a:avLst/>
              <a:gdLst>
                <a:gd name="T0" fmla="*/ 266 w 301"/>
                <a:gd name="T1" fmla="*/ 192 h 282"/>
                <a:gd name="T2" fmla="*/ 234 w 301"/>
                <a:gd name="T3" fmla="*/ 69 h 282"/>
                <a:gd name="T4" fmla="*/ 81 w 301"/>
                <a:gd name="T5" fmla="*/ 36 h 282"/>
                <a:gd name="T6" fmla="*/ 32 w 301"/>
                <a:gd name="T7" fmla="*/ 3 h 282"/>
                <a:gd name="T8" fmla="*/ 12 w 301"/>
                <a:gd name="T9" fmla="*/ 13 h 282"/>
                <a:gd name="T10" fmla="*/ 61 w 301"/>
                <a:gd name="T11" fmla="*/ 57 h 282"/>
                <a:gd name="T12" fmla="*/ 132 w 301"/>
                <a:gd name="T13" fmla="*/ 249 h 282"/>
                <a:gd name="T14" fmla="*/ 301 w 301"/>
                <a:gd name="T15" fmla="*/ 260 h 282"/>
                <a:gd name="T16" fmla="*/ 266 w 301"/>
                <a:gd name="T17" fmla="*/ 192 h 282"/>
                <a:gd name="T18" fmla="*/ 242 w 301"/>
                <a:gd name="T19" fmla="*/ 232 h 282"/>
                <a:gd name="T20" fmla="*/ 240 w 301"/>
                <a:gd name="T21" fmla="*/ 233 h 282"/>
                <a:gd name="T22" fmla="*/ 238 w 301"/>
                <a:gd name="T23" fmla="*/ 232 h 282"/>
                <a:gd name="T24" fmla="*/ 159 w 301"/>
                <a:gd name="T25" fmla="*/ 138 h 282"/>
                <a:gd name="T26" fmla="*/ 106 w 301"/>
                <a:gd name="T27" fmla="*/ 75 h 282"/>
                <a:gd name="T28" fmla="*/ 106 w 301"/>
                <a:gd name="T29" fmla="*/ 71 h 282"/>
                <a:gd name="T30" fmla="*/ 109 w 301"/>
                <a:gd name="T31" fmla="*/ 71 h 282"/>
                <a:gd name="T32" fmla="*/ 178 w 301"/>
                <a:gd name="T33" fmla="*/ 122 h 282"/>
                <a:gd name="T34" fmla="*/ 243 w 301"/>
                <a:gd name="T35" fmla="*/ 229 h 282"/>
                <a:gd name="T36" fmla="*/ 242 w 301"/>
                <a:gd name="T37" fmla="*/ 23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1" h="282">
                  <a:moveTo>
                    <a:pt x="266" y="192"/>
                  </a:moveTo>
                  <a:cubicBezTo>
                    <a:pt x="268" y="152"/>
                    <a:pt x="252" y="95"/>
                    <a:pt x="234" y="69"/>
                  </a:cubicBezTo>
                  <a:cubicBezTo>
                    <a:pt x="197" y="16"/>
                    <a:pt x="116" y="0"/>
                    <a:pt x="81" y="36"/>
                  </a:cubicBezTo>
                  <a:cubicBezTo>
                    <a:pt x="74" y="43"/>
                    <a:pt x="32" y="3"/>
                    <a:pt x="32" y="3"/>
                  </a:cubicBezTo>
                  <a:cubicBezTo>
                    <a:pt x="12" y="13"/>
                    <a:pt x="12" y="13"/>
                    <a:pt x="12" y="13"/>
                  </a:cubicBezTo>
                  <a:cubicBezTo>
                    <a:pt x="61" y="57"/>
                    <a:pt x="61" y="57"/>
                    <a:pt x="61" y="57"/>
                  </a:cubicBezTo>
                  <a:cubicBezTo>
                    <a:pt x="61" y="57"/>
                    <a:pt x="0" y="152"/>
                    <a:pt x="132" y="249"/>
                  </a:cubicBezTo>
                  <a:cubicBezTo>
                    <a:pt x="177" y="282"/>
                    <a:pt x="241" y="269"/>
                    <a:pt x="301" y="260"/>
                  </a:cubicBezTo>
                  <a:cubicBezTo>
                    <a:pt x="301" y="260"/>
                    <a:pt x="265" y="248"/>
                    <a:pt x="266" y="192"/>
                  </a:cubicBezTo>
                  <a:close/>
                  <a:moveTo>
                    <a:pt x="242" y="232"/>
                  </a:moveTo>
                  <a:cubicBezTo>
                    <a:pt x="241" y="233"/>
                    <a:pt x="241" y="233"/>
                    <a:pt x="240" y="233"/>
                  </a:cubicBezTo>
                  <a:cubicBezTo>
                    <a:pt x="240" y="233"/>
                    <a:pt x="239" y="232"/>
                    <a:pt x="238" y="232"/>
                  </a:cubicBezTo>
                  <a:cubicBezTo>
                    <a:pt x="238" y="232"/>
                    <a:pt x="198" y="182"/>
                    <a:pt x="159" y="138"/>
                  </a:cubicBezTo>
                  <a:cubicBezTo>
                    <a:pt x="115" y="89"/>
                    <a:pt x="106" y="75"/>
                    <a:pt x="106" y="75"/>
                  </a:cubicBezTo>
                  <a:cubicBezTo>
                    <a:pt x="105" y="74"/>
                    <a:pt x="105" y="72"/>
                    <a:pt x="106" y="71"/>
                  </a:cubicBezTo>
                  <a:cubicBezTo>
                    <a:pt x="107" y="71"/>
                    <a:pt x="108" y="70"/>
                    <a:pt x="109" y="71"/>
                  </a:cubicBezTo>
                  <a:cubicBezTo>
                    <a:pt x="109" y="71"/>
                    <a:pt x="144" y="87"/>
                    <a:pt x="178" y="122"/>
                  </a:cubicBezTo>
                  <a:cubicBezTo>
                    <a:pt x="210" y="156"/>
                    <a:pt x="243" y="229"/>
                    <a:pt x="243" y="229"/>
                  </a:cubicBezTo>
                  <a:cubicBezTo>
                    <a:pt x="243" y="230"/>
                    <a:pt x="243" y="232"/>
                    <a:pt x="242" y="232"/>
                  </a:cubicBezTo>
                  <a:close/>
                </a:path>
              </a:pathLst>
            </a:custGeom>
            <a:solidFill>
              <a:schemeClr val="bg1"/>
            </a:solidFill>
            <a:ln>
              <a:noFill/>
            </a:ln>
          </p:spPr>
          <p:txBody>
            <a:bodyPr vert="horz" wrap="square" lIns="91440" tIns="45720" rIns="91440" bIns="45720" numCol="1" anchor="t" anchorCtr="0" compatLnSpc="1"/>
            <a:p>
              <a:endParaRPr lang="zh-CN" altLang="en-US" sz="1350">
                <a:solidFill>
                  <a:schemeClr val="tx2"/>
                </a:solidFill>
                <a:latin typeface="微软雅黑" panose="020B0503020204020204" charset="-122"/>
                <a:ea typeface="微软雅黑" panose="020B0503020204020204" charset="-122"/>
              </a:endParaRPr>
            </a:p>
          </p:txBody>
        </p:sp>
      </p:grpSp>
      <p:sp>
        <p:nvSpPr>
          <p:cNvPr id="43" name="文本框 42"/>
          <p:cNvSpPr txBox="1"/>
          <p:nvPr/>
        </p:nvSpPr>
        <p:spPr>
          <a:xfrm>
            <a:off x="5111558" y="819764"/>
            <a:ext cx="5518151" cy="938530"/>
          </a:xfrm>
          <a:prstGeom prst="rect">
            <a:avLst/>
          </a:prstGeom>
          <a:noFill/>
        </p:spPr>
        <p:txBody>
          <a:bodyPr wrap="square" rtlCol="0">
            <a:spAutoFit/>
          </a:bodyPr>
          <a:p>
            <a:pPr>
              <a:lnSpc>
                <a:spcPct val="120000"/>
              </a:lnSpc>
              <a:spcBef>
                <a:spcPct val="20000"/>
              </a:spcBef>
            </a:pPr>
            <a:r>
              <a:rPr lang="zh-CN" altLang="en-US" dirty="0">
                <a:solidFill>
                  <a:schemeClr val="tx2"/>
                </a:solidFill>
                <a:latin typeface="楷体" panose="02010609060101010101" charset="-122"/>
                <a:ea typeface="楷体" panose="02010609060101010101" charset="-122"/>
                <a:sym typeface="Arial" panose="020B0604020202020204" pitchFamily="34" charset="0"/>
              </a:rPr>
              <a:t>编码及测试</a:t>
            </a:r>
            <a:endParaRPr lang="zh-CN" altLang="en-US" sz="1200" dirty="0">
              <a:solidFill>
                <a:schemeClr val="tx2"/>
              </a:solidFill>
              <a:latin typeface="微软雅黑" panose="020B0503020204020204" charset="-122"/>
              <a:ea typeface="微软雅黑" panose="020B0503020204020204" charset="-122"/>
              <a:sym typeface="Arial" panose="020B0604020202020204" pitchFamily="34" charset="0"/>
            </a:endParaRPr>
          </a:p>
          <a:p>
            <a:pPr>
              <a:lnSpc>
                <a:spcPct val="120000"/>
              </a:lnSpc>
              <a:spcBef>
                <a:spcPct val="20000"/>
              </a:spcBef>
            </a:pPr>
            <a:endParaRPr lang="zh-CN" altLang="en-US" sz="1200" dirty="0">
              <a:solidFill>
                <a:schemeClr val="tx2"/>
              </a:solidFill>
              <a:latin typeface="微软雅黑" panose="020B0503020204020204" charset="-122"/>
              <a:ea typeface="微软雅黑" panose="020B0503020204020204" charset="-122"/>
              <a:sym typeface="Arial" panose="020B0604020202020204" pitchFamily="34" charset="0"/>
            </a:endParaRPr>
          </a:p>
          <a:p>
            <a:pPr>
              <a:lnSpc>
                <a:spcPct val="120000"/>
              </a:lnSpc>
              <a:spcBef>
                <a:spcPct val="20000"/>
              </a:spcBef>
            </a:pPr>
            <a:endParaRPr lang="zh-CN" altLang="en-US" sz="1200" dirty="0">
              <a:solidFill>
                <a:schemeClr val="tx2"/>
              </a:solidFill>
              <a:latin typeface="微软雅黑" panose="020B0503020204020204" charset="-122"/>
              <a:ea typeface="微软雅黑" panose="020B0503020204020204" charset="-122"/>
              <a:sym typeface="Arial" panose="020B0604020202020204" pitchFamily="34" charset="0"/>
            </a:endParaRPr>
          </a:p>
        </p:txBody>
      </p:sp>
      <p:sp>
        <p:nvSpPr>
          <p:cNvPr id="44" name="文本框 43"/>
          <p:cNvSpPr txBox="1"/>
          <p:nvPr/>
        </p:nvSpPr>
        <p:spPr>
          <a:xfrm>
            <a:off x="1699928" y="420868"/>
            <a:ext cx="851583" cy="398780"/>
          </a:xfrm>
          <a:prstGeom prst="rect">
            <a:avLst/>
          </a:prstGeom>
          <a:noFill/>
        </p:spPr>
        <p:txBody>
          <a:bodyPr wrap="square" rtlCol="0">
            <a:spAutoFit/>
          </a:bodyPr>
          <a:p>
            <a:r>
              <a:rPr lang="en-US" sz="2000" dirty="0">
                <a:solidFill>
                  <a:schemeClr val="tx2"/>
                </a:solidFill>
                <a:latin typeface="微软雅黑" panose="020B0503020204020204" charset="-122"/>
                <a:ea typeface="微软雅黑" panose="020B0503020204020204" charset="-122"/>
              </a:rPr>
              <a:t>7.3</a:t>
            </a:r>
            <a:endParaRPr lang="en-US" sz="2000" dirty="0">
              <a:solidFill>
                <a:schemeClr val="tx2"/>
              </a:solidFill>
              <a:latin typeface="微软雅黑" panose="020B0503020204020204" charset="-122"/>
              <a:ea typeface="微软雅黑" panose="020B0503020204020204" charset="-122"/>
            </a:endParaRPr>
          </a:p>
        </p:txBody>
      </p:sp>
      <p:pic>
        <p:nvPicPr>
          <p:cNvPr id="13" name="图片 12" descr="5a2f04ed54fe92.0900662515130308933481"/>
          <p:cNvPicPr>
            <a:picLocks noChangeAspect="1"/>
          </p:cNvPicPr>
          <p:nvPr/>
        </p:nvPicPr>
        <p:blipFill>
          <a:blip r:embed="rId2"/>
          <a:stretch>
            <a:fillRect/>
          </a:stretch>
        </p:blipFill>
        <p:spPr>
          <a:xfrm>
            <a:off x="299085" y="179705"/>
            <a:ext cx="847090" cy="847090"/>
          </a:xfrm>
          <a:prstGeom prst="rect">
            <a:avLst/>
          </a:prstGeom>
        </p:spPr>
      </p:pic>
      <p:sp>
        <p:nvSpPr>
          <p:cNvPr id="38" name="矩形 37"/>
          <p:cNvSpPr/>
          <p:nvPr/>
        </p:nvSpPr>
        <p:spPr>
          <a:xfrm>
            <a:off x="305050" y="1141354"/>
            <a:ext cx="1198880" cy="629920"/>
          </a:xfrm>
          <a:prstGeom prst="rect">
            <a:avLst/>
          </a:prstGeom>
        </p:spPr>
        <p:txBody>
          <a:bodyPr wrap="none">
            <a:spAutoFit/>
          </a:bodyPr>
          <a:p>
            <a:pPr algn="ctr">
              <a:lnSpc>
                <a:spcPct val="175000"/>
              </a:lnSpc>
            </a:pPr>
            <a:r>
              <a:rPr lang="zh-CN" altLang="en-US" sz="2000" dirty="0">
                <a:solidFill>
                  <a:schemeClr val="tx1">
                    <a:lumMod val="75000"/>
                    <a:lumOff val="25000"/>
                  </a:schemeClr>
                </a:solidFill>
                <a:latin typeface="楷体" panose="02010609060101010101" charset="-122"/>
                <a:ea typeface="楷体" panose="02010609060101010101" charset="-122"/>
              </a:rPr>
              <a:t>工作情况</a:t>
            </a:r>
            <a:endParaRPr lang="zh-CN" altLang="en-US" sz="2000" dirty="0">
              <a:solidFill>
                <a:schemeClr val="tx1">
                  <a:lumMod val="75000"/>
                  <a:lumOff val="25000"/>
                </a:schemeClr>
              </a:solidFill>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6000">
        <p:fade/>
      </p:transition>
    </mc:Choice>
    <mc:Fallback>
      <p:transition spd="med" advClick="0" advTm="6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ppt_x"/>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1+#ppt_w/2"/>
                                          </p:val>
                                        </p:tav>
                                        <p:tav tm="100000">
                                          <p:val>
                                            <p:strVal val="#ppt_x"/>
                                          </p:val>
                                        </p:tav>
                                      </p:tavLst>
                                    </p:anim>
                                    <p:anim calcmode="lin" valueType="num">
                                      <p:cBhvr additive="base">
                                        <p:cTn id="26"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1+#ppt_w/2"/>
                                          </p:val>
                                        </p:tav>
                                        <p:tav tm="100000">
                                          <p:val>
                                            <p:strVal val="#ppt_x"/>
                                          </p:val>
                                        </p:tav>
                                      </p:tavLst>
                                    </p:anim>
                                    <p:anim calcmode="lin" valueType="num">
                                      <p:cBhvr additive="base">
                                        <p:cTn id="32"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1+#ppt_w/2"/>
                                          </p:val>
                                        </p:tav>
                                        <p:tav tm="100000">
                                          <p:val>
                                            <p:strVal val="#ppt_x"/>
                                          </p:val>
                                        </p:tav>
                                      </p:tavLst>
                                    </p:anim>
                                    <p:anim calcmode="lin" valueType="num">
                                      <p:cBhvr additive="base">
                                        <p:cTn id="38" dur="500" fill="hold"/>
                                        <p:tgtEl>
                                          <p:spTgt spid="27"/>
                                        </p:tgtEl>
                                        <p:attrNameLst>
                                          <p:attrName>ppt_y</p:attrName>
                                        </p:attrNameLst>
                                      </p:cBhvr>
                                      <p:tavLst>
                                        <p:tav tm="0">
                                          <p:val>
                                            <p:strVal val="#ppt_y"/>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additive="base">
                                        <p:cTn id="53" dur="500" fill="hold"/>
                                        <p:tgtEl>
                                          <p:spTgt spid="32"/>
                                        </p:tgtEl>
                                        <p:attrNameLst>
                                          <p:attrName>ppt_x</p:attrName>
                                        </p:attrNameLst>
                                      </p:cBhvr>
                                      <p:tavLst>
                                        <p:tav tm="0">
                                          <p:val>
                                            <p:strVal val="#ppt_x"/>
                                          </p:val>
                                        </p:tav>
                                        <p:tav tm="100000">
                                          <p:val>
                                            <p:strVal val="#ppt_x"/>
                                          </p:val>
                                        </p:tav>
                                      </p:tavLst>
                                    </p:anim>
                                    <p:anim calcmode="lin" valueType="num">
                                      <p:cBhvr additive="base">
                                        <p:cTn id="54" dur="500" fill="hold"/>
                                        <p:tgtEl>
                                          <p:spTgt spid="32"/>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additive="base">
                                        <p:cTn id="57" dur="500" fill="hold"/>
                                        <p:tgtEl>
                                          <p:spTgt spid="33"/>
                                        </p:tgtEl>
                                        <p:attrNameLst>
                                          <p:attrName>ppt_x</p:attrName>
                                        </p:attrNameLst>
                                      </p:cBhvr>
                                      <p:tavLst>
                                        <p:tav tm="0">
                                          <p:val>
                                            <p:strVal val="#ppt_x"/>
                                          </p:val>
                                        </p:tav>
                                        <p:tav tm="100000">
                                          <p:val>
                                            <p:strVal val="#ppt_x"/>
                                          </p:val>
                                        </p:tav>
                                      </p:tavLst>
                                    </p:anim>
                                    <p:anim calcmode="lin" valueType="num">
                                      <p:cBhvr additive="base">
                                        <p:cTn id="5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2" fill="hold" grpId="0" nodeType="click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additive="base">
                                        <p:cTn id="63" dur="500" fill="hold"/>
                                        <p:tgtEl>
                                          <p:spTgt spid="37"/>
                                        </p:tgtEl>
                                        <p:attrNameLst>
                                          <p:attrName>ppt_x</p:attrName>
                                        </p:attrNameLst>
                                      </p:cBhvr>
                                      <p:tavLst>
                                        <p:tav tm="0">
                                          <p:val>
                                            <p:strVal val="1+#ppt_w/2"/>
                                          </p:val>
                                        </p:tav>
                                        <p:tav tm="100000">
                                          <p:val>
                                            <p:strVal val="#ppt_x"/>
                                          </p:val>
                                        </p:tav>
                                      </p:tavLst>
                                    </p:anim>
                                    <p:anim calcmode="lin" valueType="num">
                                      <p:cBhvr additive="base">
                                        <p:cTn id="64" dur="500" fill="hold"/>
                                        <p:tgtEl>
                                          <p:spTgt spid="37"/>
                                        </p:tgtEl>
                                        <p:attrNameLst>
                                          <p:attrName>ppt_y</p:attrName>
                                        </p:attrNameLst>
                                      </p:cBhvr>
                                      <p:tavLst>
                                        <p:tav tm="0">
                                          <p:val>
                                            <p:strVal val="#ppt_y"/>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9"/>
                                        </p:tgtEl>
                                        <p:attrNameLst>
                                          <p:attrName>style.visibility</p:attrName>
                                        </p:attrNameLst>
                                      </p:cBhvr>
                                      <p:to>
                                        <p:strVal val="visible"/>
                                      </p:to>
                                    </p:set>
                                    <p:anim calcmode="lin" valueType="num">
                                      <p:cBhvr additive="base">
                                        <p:cTn id="67" dur="500" fill="hold"/>
                                        <p:tgtEl>
                                          <p:spTgt spid="39"/>
                                        </p:tgtEl>
                                        <p:attrNameLst>
                                          <p:attrName>ppt_x</p:attrName>
                                        </p:attrNameLst>
                                      </p:cBhvr>
                                      <p:tavLst>
                                        <p:tav tm="0">
                                          <p:val>
                                            <p:strVal val="#ppt_x"/>
                                          </p:val>
                                        </p:tav>
                                        <p:tav tm="100000">
                                          <p:val>
                                            <p:strVal val="#ppt_x"/>
                                          </p:val>
                                        </p:tav>
                                      </p:tavLst>
                                    </p:anim>
                                    <p:anim calcmode="lin" valueType="num">
                                      <p:cBhvr additive="base">
                                        <p:cTn id="68" dur="500" fill="hold"/>
                                        <p:tgtEl>
                                          <p:spTgt spid="3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anim calcmode="lin" valueType="num">
                                      <p:cBhvr additive="base">
                                        <p:cTn id="71" dur="500" fill="hold"/>
                                        <p:tgtEl>
                                          <p:spTgt spid="44"/>
                                        </p:tgtEl>
                                        <p:attrNameLst>
                                          <p:attrName>ppt_x</p:attrName>
                                        </p:attrNameLst>
                                      </p:cBhvr>
                                      <p:tavLst>
                                        <p:tav tm="0">
                                          <p:val>
                                            <p:strVal val="#ppt_x"/>
                                          </p:val>
                                        </p:tav>
                                        <p:tav tm="100000">
                                          <p:val>
                                            <p:strVal val="#ppt_x"/>
                                          </p:val>
                                        </p:tav>
                                      </p:tavLst>
                                    </p:anim>
                                    <p:anim calcmode="lin" valueType="num">
                                      <p:cBhvr additive="base">
                                        <p:cTn id="72"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3"/>
                                        </p:tgtEl>
                                        <p:attrNameLst>
                                          <p:attrName>style.visibility</p:attrName>
                                        </p:attrNameLst>
                                      </p:cBhvr>
                                      <p:to>
                                        <p:strVal val="visible"/>
                                      </p:to>
                                    </p:set>
                                    <p:extLst>
                                      <p:ext uri="{505F2C04-C923-438B-8C0F-E0CD2BADF298}">
                                        <wppc:dynamicDigit xmlns:wppc="http://www.wps.cn/officeDocument/PresentationCustomData" type="0">
                                          <p:anim to="" calcmode="lin" valueType="num">
                                            <p:cBhvr>
                                              <p:cTn id="77" dur="2000" fill="hold"/>
                                              <p:tgtEl>
                                                <p:spTgt spid="43"/>
                                              </p:tgtEl>
                                              <p:attrNameLst>
                                                <p:attrName>num.show</p:attrName>
                                              </p:attrNameLst>
                                            </p:cBhvr>
                                            <p:tavLst>
                                              <p:tav tm="0">
                                                <p:val>
                                                  <p:fltVal val="0"/>
                                                </p:val>
                                              </p:tav>
                                              <p:tav tm="100000">
                                                <p:val>
                                                  <p:strVal val="#ppt_v"/>
                                                </p:val>
                                              </p:tav>
                                            </p:tavLst>
                                          </p:anim>
                                        </wppc:dynamicDigit>
                                      </p:ext>
                                    </p:extLs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5" grpId="0"/>
      <p:bldP spid="26" grpId="0"/>
      <p:bldP spid="27" grpId="0"/>
      <p:bldP spid="2" grpId="0"/>
      <p:bldP spid="10" grpId="0"/>
      <p:bldP spid="29" grpId="0"/>
      <p:bldP spid="32" grpId="0"/>
      <p:bldP spid="37" grpId="0"/>
      <p:bldP spid="44" grpId="0"/>
      <p:bldP spid="43" grpId="0"/>
      <p:bldP spid="43"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0" y="0"/>
            <a:ext cx="12192000" cy="6858000"/>
          </a:xfrm>
          <a:prstGeom prst="rect">
            <a:avLst/>
          </a:prstGeom>
        </p:spPr>
      </p:pic>
      <p:pic>
        <p:nvPicPr>
          <p:cNvPr id="3" name="图片 2" descr="5a2f04ed54fe92.0900662515130308933481"/>
          <p:cNvPicPr>
            <a:picLocks noChangeAspect="1"/>
          </p:cNvPicPr>
          <p:nvPr/>
        </p:nvPicPr>
        <p:blipFill>
          <a:blip r:embed="rId2"/>
          <a:stretch>
            <a:fillRect/>
          </a:stretch>
        </p:blipFill>
        <p:spPr>
          <a:xfrm>
            <a:off x="299085" y="179705"/>
            <a:ext cx="847090" cy="847090"/>
          </a:xfrm>
          <a:prstGeom prst="rect">
            <a:avLst/>
          </a:prstGeom>
        </p:spPr>
      </p:pic>
      <p:sp>
        <p:nvSpPr>
          <p:cNvPr id="4" name="文本框 3"/>
          <p:cNvSpPr txBox="1"/>
          <p:nvPr/>
        </p:nvSpPr>
        <p:spPr>
          <a:xfrm>
            <a:off x="1544955" y="1027430"/>
            <a:ext cx="9331960" cy="4799965"/>
          </a:xfrm>
          <a:prstGeom prst="rect">
            <a:avLst/>
          </a:prstGeom>
          <a:noFill/>
        </p:spPr>
        <p:txBody>
          <a:bodyPr wrap="square" rtlCol="0">
            <a:spAutoFit/>
          </a:bodyPr>
          <a:p>
            <a:r>
              <a:rPr lang="zh-CN" altLang="en-US"/>
              <a:t>工作总结：</a:t>
            </a:r>
            <a:endParaRPr lang="zh-CN" altLang="en-US"/>
          </a:p>
          <a:p>
            <a:r>
              <a:rPr lang="zh-CN" altLang="en-US"/>
              <a:t>优点：</a:t>
            </a:r>
            <a:endParaRPr lang="zh-CN" altLang="en-US"/>
          </a:p>
          <a:p>
            <a:r>
              <a:rPr lang="en-US" altLang="zh-CN"/>
              <a:t>1.</a:t>
            </a:r>
            <a:r>
              <a:rPr lang="zh-CN" altLang="en-US"/>
              <a:t>全员参与，从系统的需求分析阶段到编码阶段到评审测试阶段每个成员的每个阶段都参与其中。我们并非完全分单独某一模块给某一人做，而是各个成员各个环节都有所参与。</a:t>
            </a:r>
            <a:r>
              <a:rPr lang="zh-CN" altLang="en-US">
                <a:sym typeface="+mn-ea"/>
              </a:rPr>
              <a:t>（测试人员未参与代码，完全独立负责一整个测试模块）。</a:t>
            </a:r>
            <a:r>
              <a:rPr lang="zh-CN" altLang="en-US"/>
              <a:t>所以</a:t>
            </a:r>
            <a:r>
              <a:rPr lang="zh-CN" altLang="en-US">
                <a:sym typeface="+mn-ea"/>
              </a:rPr>
              <a:t>在系统开发的整个流程，全员对软件开发的整个阶段都稍有了解</a:t>
            </a:r>
            <a:endParaRPr lang="zh-CN" altLang="en-US"/>
          </a:p>
          <a:p>
            <a:r>
              <a:rPr lang="en-US" altLang="zh-CN"/>
              <a:t>2.</a:t>
            </a:r>
            <a:r>
              <a:rPr lang="zh-CN" altLang="en-US"/>
              <a:t>全员都在思考，常有思维的碰撞，做到了求同存异。</a:t>
            </a:r>
            <a:endParaRPr lang="zh-CN" altLang="en-US"/>
          </a:p>
          <a:p>
            <a:r>
              <a:rPr lang="en-US" altLang="zh-CN"/>
              <a:t>3.</a:t>
            </a:r>
            <a:r>
              <a:rPr lang="zh-CN" altLang="en-US"/>
              <a:t>团队凝聚力强，根据团队成员的优劣势进行分工，希望发挥团队每一个人最大的能力</a:t>
            </a:r>
            <a:endParaRPr lang="zh-CN" altLang="en-US"/>
          </a:p>
          <a:p>
            <a:endParaRPr lang="zh-CN" altLang="en-US"/>
          </a:p>
          <a:p>
            <a:r>
              <a:rPr lang="zh-CN" altLang="en-US"/>
              <a:t>不足：</a:t>
            </a:r>
            <a:endParaRPr lang="zh-CN" altLang="en-US"/>
          </a:p>
          <a:p>
            <a:r>
              <a:rPr lang="en-US" altLang="zh-CN"/>
              <a:t>1.</a:t>
            </a:r>
            <a:r>
              <a:rPr lang="zh-CN" altLang="en-US"/>
              <a:t>前期的设计工作稍快，细节处考虑不周，</a:t>
            </a:r>
            <a:r>
              <a:rPr lang="zh-CN" altLang="en-US">
                <a:sym typeface="+mn-ea"/>
              </a:rPr>
              <a:t>审查返改处较多</a:t>
            </a:r>
            <a:endParaRPr lang="zh-CN" altLang="en-US">
              <a:sym typeface="+mn-ea"/>
            </a:endParaRPr>
          </a:p>
          <a:p>
            <a:r>
              <a:rPr lang="zh-CN" altLang="en-US"/>
              <a:t>（尤其是详细设计的</a:t>
            </a:r>
            <a:r>
              <a:rPr lang="en-US" altLang="zh-CN"/>
              <a:t>E-R</a:t>
            </a:r>
            <a:r>
              <a:rPr lang="zh-CN" altLang="en-US"/>
              <a:t>图设计，在前期设计过程中，返工两次）</a:t>
            </a:r>
            <a:endParaRPr lang="zh-CN" altLang="en-US"/>
          </a:p>
          <a:p>
            <a:r>
              <a:rPr lang="zh-CN" altLang="en-US"/>
              <a:t>但不足发现及时，立即完善，未影响后续编码</a:t>
            </a:r>
            <a:endParaRPr lang="zh-CN" altLang="en-US"/>
          </a:p>
          <a:p>
            <a:r>
              <a:rPr lang="zh-CN" altLang="en-US"/>
              <a:t>且后续工作由求快转向求精，</a:t>
            </a:r>
            <a:endParaRPr lang="zh-CN" altLang="en-US"/>
          </a:p>
          <a:p>
            <a:r>
              <a:rPr lang="zh-CN" altLang="en-US"/>
              <a:t>与工作计划相适应</a:t>
            </a:r>
            <a:endParaRPr lang="zh-CN" altLang="en-US"/>
          </a:p>
          <a:p>
            <a:r>
              <a:rPr lang="en-US" altLang="zh-CN"/>
              <a:t>2.</a:t>
            </a:r>
            <a:r>
              <a:rPr lang="zh-CN" altLang="en-US"/>
              <a:t>虽在开发过程中讨论激烈，但统一意见也花费了一定时间</a:t>
            </a:r>
            <a:endParaRPr lang="zh-CN" altLang="en-US"/>
          </a:p>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0" y="0"/>
            <a:ext cx="12192000" cy="6858000"/>
          </a:xfrm>
          <a:prstGeom prst="rect">
            <a:avLst/>
          </a:prstGeom>
        </p:spPr>
      </p:pic>
      <p:sp>
        <p:nvSpPr>
          <p:cNvPr id="20" name="矩形 19"/>
          <p:cNvSpPr/>
          <p:nvPr/>
        </p:nvSpPr>
        <p:spPr>
          <a:xfrm>
            <a:off x="3301260" y="3259129"/>
            <a:ext cx="4545579" cy="2531462"/>
          </a:xfrm>
          <a:prstGeom prst="rect">
            <a:avLst/>
          </a:prstGeom>
        </p:spPr>
        <p:txBody>
          <a:bodyPr wrap="square">
            <a:spAutoFit/>
          </a:bodyPr>
          <a:lstStyle/>
          <a:p>
            <a:pPr algn="ctr">
              <a:lnSpc>
                <a:spcPct val="175000"/>
              </a:lnSpc>
            </a:pPr>
            <a:endParaRPr lang="en-US" altLang="zh-CN" sz="3200" dirty="0">
              <a:solidFill>
                <a:schemeClr val="tx1">
                  <a:lumMod val="75000"/>
                  <a:lumOff val="25000"/>
                </a:schemeClr>
              </a:solidFill>
              <a:latin typeface="楷体" panose="02010609060101010101" charset="-122"/>
              <a:ea typeface="楷体" panose="02010609060101010101" charset="-122"/>
            </a:endParaRPr>
          </a:p>
          <a:p>
            <a:pPr algn="ctr">
              <a:lnSpc>
                <a:spcPct val="175000"/>
              </a:lnSpc>
            </a:pPr>
            <a:endParaRPr lang="en-US" altLang="zh-CN" sz="3200" dirty="0">
              <a:solidFill>
                <a:schemeClr val="tx1">
                  <a:lumMod val="75000"/>
                  <a:lumOff val="25000"/>
                </a:schemeClr>
              </a:solidFill>
              <a:latin typeface="楷体" panose="02010609060101010101" charset="-122"/>
              <a:ea typeface="楷体" panose="02010609060101010101" charset="-122"/>
            </a:endParaRPr>
          </a:p>
          <a:p>
            <a:pPr algn="ctr">
              <a:lnSpc>
                <a:spcPct val="175000"/>
              </a:lnSpc>
            </a:pPr>
            <a:r>
              <a:rPr lang="zh-CN" altLang="en-US" sz="3200" dirty="0">
                <a:solidFill>
                  <a:schemeClr val="tx1">
                    <a:lumMod val="75000"/>
                    <a:lumOff val="25000"/>
                  </a:schemeClr>
                </a:solidFill>
                <a:latin typeface="楷体" panose="02010609060101010101" charset="-122"/>
                <a:ea typeface="楷体" panose="02010609060101010101" charset="-122"/>
              </a:rPr>
              <a:t>作品演示</a:t>
            </a:r>
            <a:r>
              <a:rPr lang="en-US" altLang="zh-CN" sz="3200" dirty="0" err="1">
                <a:solidFill>
                  <a:schemeClr val="tx1">
                    <a:lumMod val="75000"/>
                    <a:lumOff val="25000"/>
                  </a:schemeClr>
                </a:solidFill>
                <a:latin typeface="楷体" panose="02010609060101010101" charset="-122"/>
                <a:ea typeface="楷体" panose="02010609060101010101" charset="-122"/>
              </a:rPr>
              <a:t>ing</a:t>
            </a:r>
            <a:r>
              <a:rPr lang="en-US" altLang="zh-CN" sz="3200" dirty="0">
                <a:solidFill>
                  <a:schemeClr val="tx1">
                    <a:lumMod val="75000"/>
                    <a:lumOff val="25000"/>
                  </a:schemeClr>
                </a:solidFill>
                <a:latin typeface="楷体" panose="02010609060101010101" charset="-122"/>
                <a:ea typeface="楷体" panose="02010609060101010101" charset="-122"/>
              </a:rPr>
              <a:t>~~~~</a:t>
            </a:r>
            <a:endParaRPr lang="zh-CN" altLang="en-US" sz="3200" dirty="0">
              <a:solidFill>
                <a:schemeClr val="tx1">
                  <a:lumMod val="75000"/>
                  <a:lumOff val="25000"/>
                </a:schemeClr>
              </a:solidFill>
              <a:latin typeface="楷体" panose="02010609060101010101" charset="-122"/>
              <a:ea typeface="楷体" panose="02010609060101010101" charset="-122"/>
            </a:endParaRPr>
          </a:p>
        </p:txBody>
      </p:sp>
      <p:pic>
        <p:nvPicPr>
          <p:cNvPr id="3" name="图片 2" descr="5a2f04ed54fe92.0900662515130308933481"/>
          <p:cNvPicPr>
            <a:picLocks noChangeAspect="1"/>
          </p:cNvPicPr>
          <p:nvPr/>
        </p:nvPicPr>
        <p:blipFill>
          <a:blip r:embed="rId2"/>
          <a:stretch>
            <a:fillRect/>
          </a:stretch>
        </p:blipFill>
        <p:spPr>
          <a:xfrm>
            <a:off x="299085" y="179705"/>
            <a:ext cx="847090" cy="847090"/>
          </a:xfrm>
          <a:prstGeom prst="rect">
            <a:avLst/>
          </a:prstGeom>
        </p:spPr>
      </p:pic>
      <p:sp>
        <p:nvSpPr>
          <p:cNvPr id="6" name="矩形 5"/>
          <p:cNvSpPr/>
          <p:nvPr/>
        </p:nvSpPr>
        <p:spPr>
          <a:xfrm>
            <a:off x="-216937" y="384151"/>
            <a:ext cx="4545579" cy="494815"/>
          </a:xfrm>
          <a:prstGeom prst="rect">
            <a:avLst/>
          </a:prstGeom>
        </p:spPr>
        <p:txBody>
          <a:bodyPr wrap="square">
            <a:spAutoFit/>
          </a:bodyPr>
          <a:lstStyle/>
          <a:p>
            <a:pPr algn="ctr">
              <a:lnSpc>
                <a:spcPct val="175000"/>
              </a:lnSpc>
            </a:pPr>
            <a:r>
              <a:rPr lang="zh-CN" altLang="en-US" dirty="0">
                <a:solidFill>
                  <a:schemeClr val="tx1">
                    <a:lumMod val="75000"/>
                    <a:lumOff val="25000"/>
                  </a:schemeClr>
                </a:solidFill>
                <a:latin typeface="楷体" panose="02010609060101010101" charset="-122"/>
                <a:ea typeface="楷体" panose="02010609060101010101" charset="-122"/>
              </a:rPr>
              <a:t>作品演示</a:t>
            </a:r>
            <a:r>
              <a:rPr lang="en-US" altLang="zh-CN" dirty="0" err="1">
                <a:solidFill>
                  <a:schemeClr val="tx1">
                    <a:lumMod val="75000"/>
                    <a:lumOff val="25000"/>
                  </a:schemeClr>
                </a:solidFill>
                <a:latin typeface="楷体" panose="02010609060101010101" charset="-122"/>
                <a:ea typeface="楷体" panose="02010609060101010101" charset="-122"/>
              </a:rPr>
              <a:t>ing</a:t>
            </a:r>
            <a:r>
              <a:rPr lang="en-US" altLang="zh-CN" dirty="0">
                <a:solidFill>
                  <a:schemeClr val="tx1">
                    <a:lumMod val="75000"/>
                    <a:lumOff val="25000"/>
                  </a:schemeClr>
                </a:solidFill>
                <a:latin typeface="楷体" panose="02010609060101010101" charset="-122"/>
                <a:ea typeface="楷体" panose="02010609060101010101" charset="-122"/>
              </a:rPr>
              <a:t>~~~~</a:t>
            </a:r>
            <a:endParaRPr lang="zh-CN" altLang="en-US" dirty="0">
              <a:solidFill>
                <a:schemeClr val="tx1">
                  <a:lumMod val="75000"/>
                  <a:lumOff val="25000"/>
                </a:schemeClr>
              </a:solidFill>
              <a:latin typeface="楷体" panose="02010609060101010101" charset="-122"/>
              <a:ea typeface="楷体" panose="02010609060101010101" charset="-122"/>
            </a:endParaRPr>
          </a:p>
        </p:txBody>
      </p:sp>
      <p:grpSp>
        <p:nvGrpSpPr>
          <p:cNvPr id="7" name="组合 6"/>
          <p:cNvGrpSpPr/>
          <p:nvPr>
            <p:custDataLst>
              <p:tags r:id="rId3"/>
            </p:custDataLst>
          </p:nvPr>
        </p:nvGrpSpPr>
        <p:grpSpPr>
          <a:xfrm>
            <a:off x="2776756" y="1631195"/>
            <a:ext cx="5270500" cy="3159760"/>
            <a:chOff x="5819775" y="1533525"/>
            <a:chExt cx="4445167" cy="2664985"/>
          </a:xfrm>
        </p:grpSpPr>
        <p:pic>
          <p:nvPicPr>
            <p:cNvPr id="8" name="Picture 7"/>
            <p:cNvPicPr>
              <a:picLocks noChangeAspect="1"/>
            </p:cNvPicPr>
            <p:nvPr>
              <p:custDataLst>
                <p:tags r:id="rId4"/>
              </p:custDataLst>
            </p:nvPr>
          </p:nvPicPr>
          <p:blipFill>
            <a:blip r:embed="rId5"/>
            <a:stretch>
              <a:fillRect/>
            </a:stretch>
          </p:blipFill>
          <p:spPr>
            <a:xfrm>
              <a:off x="5819775" y="1533525"/>
              <a:ext cx="4445167" cy="2664985"/>
            </a:xfrm>
            <a:prstGeom prst="rect">
              <a:avLst/>
            </a:prstGeom>
            <a:effectLst/>
          </p:spPr>
        </p:pic>
        <p:pic>
          <p:nvPicPr>
            <p:cNvPr id="9" name="图片 8"/>
            <p:cNvPicPr>
              <a:picLocks noChangeAspect="1"/>
            </p:cNvPicPr>
            <p:nvPr>
              <p:custDataLst>
                <p:tags r:id="rId6"/>
              </p:custDataLst>
            </p:nvPr>
          </p:nvPicPr>
          <p:blipFill>
            <a:blip r:embed="rId7"/>
            <a:stretch>
              <a:fillRect/>
            </a:stretch>
          </p:blipFill>
          <p:spPr>
            <a:xfrm>
              <a:off x="6353093" y="1730765"/>
              <a:ext cx="3378531" cy="2133210"/>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21"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inVertic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lstStyle/>
          <a:p>
            <a:r>
              <a:rPr lang="zh-CN" altLang="en-US"/>
              <a:t>空白演示</a:t>
            </a:r>
            <a:endParaRPr lang="zh-CN" altLang="en-US"/>
          </a:p>
        </p:txBody>
      </p:sp>
      <p:sp>
        <p:nvSpPr>
          <p:cNvPr id="3" name="副标题 2"/>
          <p:cNvSpPr>
            <a:spLocks noGrp="1"/>
          </p:cNvSpPr>
          <p:nvPr>
            <p:ph type="subTitle" idx="1"/>
            <p:custDataLst>
              <p:tags r:id="rId2"/>
            </p:custDataLst>
          </p:nvPr>
        </p:nvSpPr>
        <p:spPr/>
        <p:txBody>
          <a:bodyPr/>
          <a:lstStyle/>
          <a:p>
            <a:r>
              <a:rPr lang="zh-CN" altLang="en-US"/>
              <a:t>在此输入您的封面副标题</a:t>
            </a:r>
            <a:endParaRPr lang="zh-CN" altLang="en-US"/>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11041" y="-162494"/>
            <a:ext cx="12192000" cy="6858000"/>
          </a:xfrm>
          <a:prstGeom prst="rect">
            <a:avLst/>
          </a:prstGeom>
        </p:spPr>
      </p:pic>
      <p:sp>
        <p:nvSpPr>
          <p:cNvPr id="20" name="矩形 19"/>
          <p:cNvSpPr/>
          <p:nvPr/>
        </p:nvSpPr>
        <p:spPr>
          <a:xfrm>
            <a:off x="1285350" y="317759"/>
            <a:ext cx="1210589" cy="539571"/>
          </a:xfrm>
          <a:prstGeom prst="rect">
            <a:avLst/>
          </a:prstGeom>
        </p:spPr>
        <p:txBody>
          <a:bodyPr wrap="none">
            <a:spAutoFit/>
          </a:bodyPr>
          <a:lstStyle/>
          <a:p>
            <a:pPr algn="ctr">
              <a:lnSpc>
                <a:spcPct val="175000"/>
              </a:lnSpc>
            </a:pPr>
            <a:r>
              <a:rPr lang="zh-CN" altLang="en-US" sz="2000" dirty="0">
                <a:solidFill>
                  <a:schemeClr val="tx1">
                    <a:lumMod val="75000"/>
                    <a:lumOff val="25000"/>
                  </a:schemeClr>
                </a:solidFill>
                <a:latin typeface="楷体" panose="02010609060101010101" charset="-122"/>
                <a:ea typeface="楷体" panose="02010609060101010101" charset="-122"/>
              </a:rPr>
              <a:t>前期准备</a:t>
            </a:r>
            <a:endParaRPr lang="zh-CN" altLang="en-US" sz="2000" dirty="0">
              <a:solidFill>
                <a:schemeClr val="tx1">
                  <a:lumMod val="75000"/>
                  <a:lumOff val="25000"/>
                </a:schemeClr>
              </a:solidFill>
              <a:latin typeface="楷体" panose="02010609060101010101" charset="-122"/>
              <a:ea typeface="楷体" panose="02010609060101010101" charset="-122"/>
            </a:endParaRPr>
          </a:p>
        </p:txBody>
      </p:sp>
      <p:pic>
        <p:nvPicPr>
          <p:cNvPr id="3" name="图片 2" descr="5a2f04ed54fe92.0900662515130308933481"/>
          <p:cNvPicPr>
            <a:picLocks noChangeAspect="1"/>
          </p:cNvPicPr>
          <p:nvPr/>
        </p:nvPicPr>
        <p:blipFill>
          <a:blip r:embed="rId2"/>
          <a:stretch>
            <a:fillRect/>
          </a:stretch>
        </p:blipFill>
        <p:spPr>
          <a:xfrm>
            <a:off x="299085" y="179705"/>
            <a:ext cx="847090" cy="847090"/>
          </a:xfrm>
          <a:prstGeom prst="rect">
            <a:avLst/>
          </a:prstGeom>
        </p:spPr>
      </p:pic>
      <p:grpSp>
        <p:nvGrpSpPr>
          <p:cNvPr id="5" name="734eaa9a-89ae-40c9-a2e0-e9212d13106f"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p:cNvGrpSpPr>
            <a:grpSpLocks noChangeAspect="1"/>
          </p:cNvGrpSpPr>
          <p:nvPr>
            <p:custDataLst>
              <p:tags r:id="rId3"/>
            </p:custDataLst>
          </p:nvPr>
        </p:nvGrpSpPr>
        <p:grpSpPr>
          <a:xfrm>
            <a:off x="638874" y="2282457"/>
            <a:ext cx="10882566" cy="2963773"/>
            <a:chOff x="638240" y="1991543"/>
            <a:chExt cx="10882248" cy="3266273"/>
          </a:xfrm>
        </p:grpSpPr>
        <p:sp>
          <p:nvSpPr>
            <p:cNvPr id="6" name="iSľídè"/>
            <p:cNvSpPr/>
            <p:nvPr/>
          </p:nvSpPr>
          <p:spPr>
            <a:xfrm>
              <a:off x="6107833" y="2019284"/>
              <a:ext cx="1607434" cy="1607432"/>
            </a:xfrm>
            <a:custGeom>
              <a:avLst/>
              <a:gdLst>
                <a:gd name="connsiteX0" fmla="*/ 0 w 1863126"/>
                <a:gd name="connsiteY0" fmla="*/ 0 h 1863124"/>
                <a:gd name="connsiteX1" fmla="*/ 178252 w 1863126"/>
                <a:gd name="connsiteY1" fmla="*/ 9000 h 1863124"/>
                <a:gd name="connsiteX2" fmla="*/ 1854125 w 1863126"/>
                <a:gd name="connsiteY2" fmla="*/ 1684873 h 1863124"/>
                <a:gd name="connsiteX3" fmla="*/ 1863126 w 1863126"/>
                <a:gd name="connsiteY3" fmla="*/ 1863124 h 1863124"/>
                <a:gd name="connsiteX4" fmla="*/ 1406884 w 1863126"/>
                <a:gd name="connsiteY4" fmla="*/ 1863124 h 1863124"/>
                <a:gd name="connsiteX5" fmla="*/ 1400238 w 1863126"/>
                <a:gd name="connsiteY5" fmla="*/ 1731521 h 1863124"/>
                <a:gd name="connsiteX6" fmla="*/ 131603 w 1863126"/>
                <a:gd name="connsiteY6" fmla="*/ 462886 h 1863124"/>
                <a:gd name="connsiteX7" fmla="*/ 0 w 1863126"/>
                <a:gd name="connsiteY7" fmla="*/ 456241 h 1863124"/>
                <a:gd name="connsiteX8" fmla="*/ 0 w 1863126"/>
                <a:gd name="connsiteY8" fmla="*/ 0 h 186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3126" h="1863124">
                  <a:moveTo>
                    <a:pt x="0" y="0"/>
                  </a:moveTo>
                  <a:lnTo>
                    <a:pt x="178252" y="9000"/>
                  </a:lnTo>
                  <a:cubicBezTo>
                    <a:pt x="1061892" y="98739"/>
                    <a:pt x="1764386" y="801233"/>
                    <a:pt x="1854125" y="1684873"/>
                  </a:cubicBezTo>
                  <a:lnTo>
                    <a:pt x="1863126" y="1863124"/>
                  </a:lnTo>
                  <a:lnTo>
                    <a:pt x="1406884" y="1863124"/>
                  </a:lnTo>
                  <a:lnTo>
                    <a:pt x="1400238" y="1731521"/>
                  </a:lnTo>
                  <a:cubicBezTo>
                    <a:pt x="1332306" y="1062606"/>
                    <a:pt x="800519" y="530818"/>
                    <a:pt x="131603" y="462886"/>
                  </a:cubicBezTo>
                  <a:lnTo>
                    <a:pt x="0" y="456241"/>
                  </a:lnTo>
                  <a:lnTo>
                    <a:pt x="0" y="0"/>
                  </a:lnTo>
                  <a:close/>
                </a:path>
              </a:pathLst>
            </a:custGeom>
            <a:solidFill>
              <a:schemeClr val="bg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a:p>
          </p:txBody>
        </p:sp>
        <p:sp>
          <p:nvSpPr>
            <p:cNvPr id="7" name="iṧḻíḍé"/>
            <p:cNvSpPr/>
            <p:nvPr/>
          </p:nvSpPr>
          <p:spPr>
            <a:xfrm>
              <a:off x="4476734" y="2019284"/>
              <a:ext cx="1607432" cy="1607432"/>
            </a:xfrm>
            <a:custGeom>
              <a:avLst/>
              <a:gdLst>
                <a:gd name="connsiteX0" fmla="*/ 1863124 w 1863124"/>
                <a:gd name="connsiteY0" fmla="*/ 0 h 1863124"/>
                <a:gd name="connsiteX1" fmla="*/ 1863124 w 1863124"/>
                <a:gd name="connsiteY1" fmla="*/ 456241 h 1863124"/>
                <a:gd name="connsiteX2" fmla="*/ 1731521 w 1863124"/>
                <a:gd name="connsiteY2" fmla="*/ 462886 h 1863124"/>
                <a:gd name="connsiteX3" fmla="*/ 462886 w 1863124"/>
                <a:gd name="connsiteY3" fmla="*/ 1731521 h 1863124"/>
                <a:gd name="connsiteX4" fmla="*/ 456240 w 1863124"/>
                <a:gd name="connsiteY4" fmla="*/ 1863124 h 1863124"/>
                <a:gd name="connsiteX5" fmla="*/ 0 w 1863124"/>
                <a:gd name="connsiteY5" fmla="*/ 1863124 h 1863124"/>
                <a:gd name="connsiteX6" fmla="*/ 9001 w 1863124"/>
                <a:gd name="connsiteY6" fmla="*/ 1684873 h 1863124"/>
                <a:gd name="connsiteX7" fmla="*/ 1684874 w 1863124"/>
                <a:gd name="connsiteY7" fmla="*/ 9000 h 1863124"/>
                <a:gd name="connsiteX8" fmla="*/ 1863124 w 1863124"/>
                <a:gd name="connsiteY8" fmla="*/ 0 h 186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3124" h="1863124">
                  <a:moveTo>
                    <a:pt x="1863124" y="0"/>
                  </a:moveTo>
                  <a:lnTo>
                    <a:pt x="1863124" y="456241"/>
                  </a:lnTo>
                  <a:lnTo>
                    <a:pt x="1731521" y="462886"/>
                  </a:lnTo>
                  <a:cubicBezTo>
                    <a:pt x="1062605" y="530818"/>
                    <a:pt x="530818" y="1062606"/>
                    <a:pt x="462886" y="1731521"/>
                  </a:cubicBezTo>
                  <a:lnTo>
                    <a:pt x="456240" y="1863124"/>
                  </a:lnTo>
                  <a:lnTo>
                    <a:pt x="0" y="1863124"/>
                  </a:lnTo>
                  <a:lnTo>
                    <a:pt x="9001" y="1684873"/>
                  </a:lnTo>
                  <a:cubicBezTo>
                    <a:pt x="98740" y="801233"/>
                    <a:pt x="801234" y="98739"/>
                    <a:pt x="1684874" y="9000"/>
                  </a:cubicBezTo>
                  <a:lnTo>
                    <a:pt x="1863124" y="0"/>
                  </a:lnTo>
                  <a:close/>
                </a:path>
              </a:pathLst>
            </a:custGeom>
            <a:solidFill>
              <a:schemeClr val="bg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a:p>
          </p:txBody>
        </p:sp>
        <p:sp>
          <p:nvSpPr>
            <p:cNvPr id="8" name="işḻíḋe"/>
            <p:cNvSpPr/>
            <p:nvPr/>
          </p:nvSpPr>
          <p:spPr>
            <a:xfrm>
              <a:off x="4476734" y="3650384"/>
              <a:ext cx="1607432" cy="1607432"/>
            </a:xfrm>
            <a:custGeom>
              <a:avLst/>
              <a:gdLst>
                <a:gd name="connsiteX0" fmla="*/ 0 w 1863124"/>
                <a:gd name="connsiteY0" fmla="*/ 0 h 1863125"/>
                <a:gd name="connsiteX1" fmla="*/ 456240 w 1863124"/>
                <a:gd name="connsiteY1" fmla="*/ 0 h 1863125"/>
                <a:gd name="connsiteX2" fmla="*/ 462886 w 1863124"/>
                <a:gd name="connsiteY2" fmla="*/ 131603 h 1863125"/>
                <a:gd name="connsiteX3" fmla="*/ 1731521 w 1863124"/>
                <a:gd name="connsiteY3" fmla="*/ 1400238 h 1863125"/>
                <a:gd name="connsiteX4" fmla="*/ 1863124 w 1863124"/>
                <a:gd name="connsiteY4" fmla="*/ 1406884 h 1863125"/>
                <a:gd name="connsiteX5" fmla="*/ 1863124 w 1863124"/>
                <a:gd name="connsiteY5" fmla="*/ 1863125 h 1863125"/>
                <a:gd name="connsiteX6" fmla="*/ 1684874 w 1863124"/>
                <a:gd name="connsiteY6" fmla="*/ 1854124 h 1863125"/>
                <a:gd name="connsiteX7" fmla="*/ 9001 w 1863124"/>
                <a:gd name="connsiteY7" fmla="*/ 178251 h 1863125"/>
                <a:gd name="connsiteX8" fmla="*/ 0 w 1863124"/>
                <a:gd name="connsiteY8" fmla="*/ 0 h 186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3124" h="1863125">
                  <a:moveTo>
                    <a:pt x="0" y="0"/>
                  </a:moveTo>
                  <a:lnTo>
                    <a:pt x="456240" y="0"/>
                  </a:lnTo>
                  <a:lnTo>
                    <a:pt x="462886" y="131603"/>
                  </a:lnTo>
                  <a:cubicBezTo>
                    <a:pt x="530818" y="800519"/>
                    <a:pt x="1062605" y="1332306"/>
                    <a:pt x="1731521" y="1400238"/>
                  </a:cubicBezTo>
                  <a:lnTo>
                    <a:pt x="1863124" y="1406884"/>
                  </a:lnTo>
                  <a:lnTo>
                    <a:pt x="1863124" y="1863125"/>
                  </a:lnTo>
                  <a:lnTo>
                    <a:pt x="1684874" y="1854124"/>
                  </a:lnTo>
                  <a:cubicBezTo>
                    <a:pt x="801234" y="1764385"/>
                    <a:pt x="98740" y="1061891"/>
                    <a:pt x="9001" y="178251"/>
                  </a:cubicBezTo>
                  <a:lnTo>
                    <a:pt x="0" y="0"/>
                  </a:lnTo>
                  <a:close/>
                </a:path>
              </a:pathLst>
            </a:custGeom>
            <a:solidFill>
              <a:schemeClr val="bg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a:p>
          </p:txBody>
        </p:sp>
        <p:sp>
          <p:nvSpPr>
            <p:cNvPr id="9" name="iṩḷïďe"/>
            <p:cNvSpPr/>
            <p:nvPr/>
          </p:nvSpPr>
          <p:spPr>
            <a:xfrm>
              <a:off x="6107833" y="3650384"/>
              <a:ext cx="1607434" cy="1607432"/>
            </a:xfrm>
            <a:custGeom>
              <a:avLst/>
              <a:gdLst>
                <a:gd name="connsiteX0" fmla="*/ 1406884 w 1863126"/>
                <a:gd name="connsiteY0" fmla="*/ 0 h 1863125"/>
                <a:gd name="connsiteX1" fmla="*/ 1863126 w 1863126"/>
                <a:gd name="connsiteY1" fmla="*/ 0 h 1863125"/>
                <a:gd name="connsiteX2" fmla="*/ 1854125 w 1863126"/>
                <a:gd name="connsiteY2" fmla="*/ 178251 h 1863125"/>
                <a:gd name="connsiteX3" fmla="*/ 178252 w 1863126"/>
                <a:gd name="connsiteY3" fmla="*/ 1854124 h 1863125"/>
                <a:gd name="connsiteX4" fmla="*/ 0 w 1863126"/>
                <a:gd name="connsiteY4" fmla="*/ 1863125 h 1863125"/>
                <a:gd name="connsiteX5" fmla="*/ 0 w 1863126"/>
                <a:gd name="connsiteY5" fmla="*/ 1406884 h 1863125"/>
                <a:gd name="connsiteX6" fmla="*/ 131603 w 1863126"/>
                <a:gd name="connsiteY6" fmla="*/ 1400238 h 1863125"/>
                <a:gd name="connsiteX7" fmla="*/ 1400238 w 1863126"/>
                <a:gd name="connsiteY7" fmla="*/ 131603 h 1863125"/>
                <a:gd name="connsiteX8" fmla="*/ 1406884 w 1863126"/>
                <a:gd name="connsiteY8" fmla="*/ 0 h 1863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63126" h="1863125">
                  <a:moveTo>
                    <a:pt x="1406884" y="0"/>
                  </a:moveTo>
                  <a:lnTo>
                    <a:pt x="1863126" y="0"/>
                  </a:lnTo>
                  <a:lnTo>
                    <a:pt x="1854125" y="178251"/>
                  </a:lnTo>
                  <a:cubicBezTo>
                    <a:pt x="1764386" y="1061891"/>
                    <a:pt x="1061892" y="1764385"/>
                    <a:pt x="178252" y="1854124"/>
                  </a:cubicBezTo>
                  <a:lnTo>
                    <a:pt x="0" y="1863125"/>
                  </a:lnTo>
                  <a:lnTo>
                    <a:pt x="0" y="1406884"/>
                  </a:lnTo>
                  <a:lnTo>
                    <a:pt x="131603" y="1400238"/>
                  </a:lnTo>
                  <a:cubicBezTo>
                    <a:pt x="800519" y="1332306"/>
                    <a:pt x="1332306" y="800519"/>
                    <a:pt x="1400238" y="131603"/>
                  </a:cubicBezTo>
                  <a:lnTo>
                    <a:pt x="1406884" y="0"/>
                  </a:lnTo>
                  <a:close/>
                </a:path>
              </a:pathLst>
            </a:custGeom>
            <a:solidFill>
              <a:schemeClr val="bg1">
                <a:lumMod val="8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p>
              <a:pPr algn="ctr"/>
              <a:endParaRPr lang="en-US"/>
            </a:p>
          </p:txBody>
        </p:sp>
        <p:sp>
          <p:nvSpPr>
            <p:cNvPr id="10" name="íSľiḓé"/>
            <p:cNvSpPr/>
            <p:nvPr/>
          </p:nvSpPr>
          <p:spPr>
            <a:xfrm>
              <a:off x="7475910" y="2980102"/>
              <a:ext cx="646614" cy="646614"/>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1400">
                <a:solidFill>
                  <a:schemeClr val="bg1"/>
                </a:solidFill>
              </a:endParaRPr>
            </a:p>
          </p:txBody>
        </p:sp>
        <p:sp>
          <p:nvSpPr>
            <p:cNvPr id="15" name="iṥļîḍé"/>
            <p:cNvSpPr/>
            <p:nvPr/>
          </p:nvSpPr>
          <p:spPr>
            <a:xfrm>
              <a:off x="7488959" y="3650384"/>
              <a:ext cx="646614" cy="646614"/>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1400">
                <a:solidFill>
                  <a:schemeClr val="bg1"/>
                </a:solidFill>
              </a:endParaRPr>
            </a:p>
          </p:txBody>
        </p:sp>
        <p:sp>
          <p:nvSpPr>
            <p:cNvPr id="26" name="íš1ïdé"/>
            <p:cNvSpPr/>
            <p:nvPr/>
          </p:nvSpPr>
          <p:spPr>
            <a:xfrm>
              <a:off x="4056427" y="3650384"/>
              <a:ext cx="646614" cy="646614"/>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1600">
                <a:solidFill>
                  <a:schemeClr val="bg1"/>
                </a:solidFill>
              </a:endParaRPr>
            </a:p>
          </p:txBody>
        </p:sp>
        <p:sp>
          <p:nvSpPr>
            <p:cNvPr id="27" name="iṡľídê"/>
            <p:cNvSpPr/>
            <p:nvPr/>
          </p:nvSpPr>
          <p:spPr>
            <a:xfrm>
              <a:off x="4056427" y="2980102"/>
              <a:ext cx="646614" cy="646614"/>
            </a:xfrm>
            <a:prstGeom prst="round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en-US" sz="1400">
                <a:solidFill>
                  <a:schemeClr val="bg1"/>
                </a:solidFill>
              </a:endParaRPr>
            </a:p>
          </p:txBody>
        </p:sp>
        <p:grpSp>
          <p:nvGrpSpPr>
            <p:cNvPr id="28" name="iśļîḓe"/>
            <p:cNvGrpSpPr/>
            <p:nvPr/>
          </p:nvGrpSpPr>
          <p:grpSpPr>
            <a:xfrm>
              <a:off x="8437572" y="3965419"/>
              <a:ext cx="3068403" cy="1194156"/>
              <a:chOff x="617959" y="1029085"/>
              <a:chExt cx="3268625" cy="1194156"/>
            </a:xfrm>
          </p:grpSpPr>
          <p:sp>
            <p:nvSpPr>
              <p:cNvPr id="29" name="ïṧḷîde"/>
              <p:cNvSpPr/>
              <p:nvPr/>
            </p:nvSpPr>
            <p:spPr bwMode="auto">
              <a:xfrm>
                <a:off x="657640" y="1498950"/>
                <a:ext cx="3228944" cy="724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indent="0">
                  <a:lnSpc>
                    <a:spcPct val="120000"/>
                  </a:lnSpc>
                  <a:buFont typeface="Arial" panose="020B0604020202020204" pitchFamily="34" charset="0"/>
                  <a:buNone/>
                </a:pPr>
                <a:r>
                  <a:rPr lang="zh-CN" altLang="en-US" sz="1100" dirty="0">
                    <a:latin typeface="华文楷体" panose="02010600040101010101" pitchFamily="2" charset="-122"/>
                    <a:ea typeface="华文楷体" panose="02010600040101010101" pitchFamily="2" charset="-122"/>
                  </a:rPr>
                  <a:t>编码人员</a:t>
                </a:r>
                <a:endParaRPr lang="zh-CN" altLang="en-US" sz="1100" dirty="0">
                  <a:latin typeface="华文楷体" panose="02010600040101010101" pitchFamily="2" charset="-122"/>
                  <a:ea typeface="华文楷体" panose="02010600040101010101" pitchFamily="2" charset="-122"/>
                </a:endParaRPr>
              </a:p>
            </p:txBody>
          </p:sp>
          <p:sp>
            <p:nvSpPr>
              <p:cNvPr id="30" name="íślide"/>
              <p:cNvSpPr txBox="1"/>
              <p:nvPr/>
            </p:nvSpPr>
            <p:spPr bwMode="auto">
              <a:xfrm>
                <a:off x="617959" y="1029085"/>
                <a:ext cx="3228944"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fontScale="90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latin typeface="华文楷体" panose="02010600040101010101" pitchFamily="2" charset="-122"/>
                    <a:ea typeface="华文楷体" panose="02010600040101010101" pitchFamily="2" charset="-122"/>
                  </a:rPr>
                  <a:t>刘贤丽</a:t>
                </a:r>
                <a:endParaRPr lang="zh-CN" altLang="en-US" sz="2000" b="1" dirty="0">
                  <a:latin typeface="华文楷体" panose="02010600040101010101" pitchFamily="2" charset="-122"/>
                  <a:ea typeface="华文楷体" panose="02010600040101010101" pitchFamily="2" charset="-122"/>
                </a:endParaRPr>
              </a:p>
            </p:txBody>
          </p:sp>
        </p:grpSp>
        <p:grpSp>
          <p:nvGrpSpPr>
            <p:cNvPr id="31" name="îšḻïďé"/>
            <p:cNvGrpSpPr/>
            <p:nvPr/>
          </p:nvGrpSpPr>
          <p:grpSpPr>
            <a:xfrm>
              <a:off x="8489335" y="1991543"/>
              <a:ext cx="3031153" cy="1111889"/>
              <a:chOff x="673100" y="1237334"/>
              <a:chExt cx="3228944" cy="1111889"/>
            </a:xfrm>
          </p:grpSpPr>
          <p:sp>
            <p:nvSpPr>
              <p:cNvPr id="32" name="i$1íḋê"/>
              <p:cNvSpPr/>
              <p:nvPr/>
            </p:nvSpPr>
            <p:spPr bwMode="auto">
              <a:xfrm>
                <a:off x="673100" y="1624932"/>
                <a:ext cx="3228944" cy="724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indent="0">
                  <a:lnSpc>
                    <a:spcPct val="120000"/>
                  </a:lnSpc>
                  <a:buFont typeface="Arial" panose="020B0604020202020204" pitchFamily="34" charset="0"/>
                  <a:buNone/>
                </a:pPr>
                <a:r>
                  <a:rPr lang="zh-CN" altLang="en-US" sz="1100" dirty="0">
                    <a:latin typeface="华文楷体" panose="02010600040101010101" pitchFamily="2" charset="-122"/>
                    <a:ea typeface="华文楷体" panose="02010600040101010101" pitchFamily="2" charset="-122"/>
                  </a:rPr>
                  <a:t>编码人员</a:t>
                </a:r>
                <a:endParaRPr lang="zh-CN" altLang="en-US" sz="1100" dirty="0">
                  <a:latin typeface="华文楷体" panose="02010600040101010101" pitchFamily="2" charset="-122"/>
                  <a:ea typeface="华文楷体" panose="02010600040101010101" pitchFamily="2" charset="-122"/>
                </a:endParaRPr>
              </a:p>
            </p:txBody>
          </p:sp>
          <p:sp>
            <p:nvSpPr>
              <p:cNvPr id="33" name="ïṣľiďè"/>
              <p:cNvSpPr txBox="1"/>
              <p:nvPr/>
            </p:nvSpPr>
            <p:spPr bwMode="auto">
              <a:xfrm>
                <a:off x="673100" y="1237334"/>
                <a:ext cx="3228944"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fontScale="90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latin typeface="华文楷体" panose="02010600040101010101" pitchFamily="2" charset="-122"/>
                    <a:ea typeface="华文楷体" panose="02010600040101010101" pitchFamily="2" charset="-122"/>
                  </a:rPr>
                  <a:t>潘梅珍</a:t>
                </a:r>
                <a:endParaRPr lang="zh-CN" altLang="en-US" sz="2000" b="1" dirty="0">
                  <a:latin typeface="华文楷体" panose="02010600040101010101" pitchFamily="2" charset="-122"/>
                  <a:ea typeface="华文楷体" panose="02010600040101010101" pitchFamily="2" charset="-122"/>
                </a:endParaRPr>
              </a:p>
            </p:txBody>
          </p:sp>
        </p:grpSp>
        <p:grpSp>
          <p:nvGrpSpPr>
            <p:cNvPr id="34" name="îṡliďe"/>
            <p:cNvGrpSpPr/>
            <p:nvPr/>
          </p:nvGrpSpPr>
          <p:grpSpPr>
            <a:xfrm>
              <a:off x="638240" y="3861790"/>
              <a:ext cx="3064740" cy="1136646"/>
              <a:chOff x="635965" y="925456"/>
              <a:chExt cx="3264722" cy="1136646"/>
            </a:xfrm>
          </p:grpSpPr>
          <p:sp>
            <p:nvSpPr>
              <p:cNvPr id="35" name="ï$ľiḑé"/>
              <p:cNvSpPr/>
              <p:nvPr/>
            </p:nvSpPr>
            <p:spPr bwMode="auto">
              <a:xfrm>
                <a:off x="635965" y="1337811"/>
                <a:ext cx="3228944" cy="724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indent="0">
                  <a:lnSpc>
                    <a:spcPct val="120000"/>
                  </a:lnSpc>
                  <a:buFont typeface="Arial" panose="020B0604020202020204" pitchFamily="34" charset="0"/>
                  <a:buNone/>
                </a:pPr>
                <a:r>
                  <a:rPr lang="zh-CN" altLang="en-US" sz="1100" dirty="0">
                    <a:latin typeface="华文楷体" panose="02010600040101010101" pitchFamily="2" charset="-122"/>
                    <a:ea typeface="华文楷体" panose="02010600040101010101" pitchFamily="2" charset="-122"/>
                  </a:rPr>
                  <a:t>配置经理</a:t>
                </a:r>
                <a:endParaRPr lang="zh-CN" altLang="en-US" sz="1100" dirty="0">
                  <a:latin typeface="华文楷体" panose="02010600040101010101" pitchFamily="2" charset="-122"/>
                  <a:ea typeface="华文楷体" panose="02010600040101010101" pitchFamily="2" charset="-122"/>
                </a:endParaRPr>
              </a:p>
            </p:txBody>
          </p:sp>
          <p:sp>
            <p:nvSpPr>
              <p:cNvPr id="36" name="ïSḻîdê"/>
              <p:cNvSpPr txBox="1"/>
              <p:nvPr/>
            </p:nvSpPr>
            <p:spPr bwMode="auto">
              <a:xfrm>
                <a:off x="671743" y="925456"/>
                <a:ext cx="3228944"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fontScale="90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latin typeface="华文楷体" panose="02010600040101010101" pitchFamily="2" charset="-122"/>
                    <a:ea typeface="华文楷体" panose="02010600040101010101" pitchFamily="2" charset="-122"/>
                  </a:rPr>
                  <a:t>武沙</a:t>
                </a:r>
                <a:endParaRPr lang="zh-CN" altLang="en-US" sz="2000" b="1" dirty="0">
                  <a:latin typeface="华文楷体" panose="02010600040101010101" pitchFamily="2" charset="-122"/>
                  <a:ea typeface="华文楷体" panose="02010600040101010101" pitchFamily="2" charset="-122"/>
                </a:endParaRPr>
              </a:p>
            </p:txBody>
          </p:sp>
        </p:grpSp>
        <p:grpSp>
          <p:nvGrpSpPr>
            <p:cNvPr id="37" name="iş1iďê"/>
            <p:cNvGrpSpPr/>
            <p:nvPr/>
          </p:nvGrpSpPr>
          <p:grpSpPr>
            <a:xfrm>
              <a:off x="669925" y="1991543"/>
              <a:ext cx="3034328" cy="1111889"/>
              <a:chOff x="669718" y="1237334"/>
              <a:chExt cx="3232326" cy="1111889"/>
            </a:xfrm>
          </p:grpSpPr>
          <p:sp>
            <p:nvSpPr>
              <p:cNvPr id="38" name="îṡľíḋe"/>
              <p:cNvSpPr/>
              <p:nvPr/>
            </p:nvSpPr>
            <p:spPr bwMode="auto">
              <a:xfrm>
                <a:off x="673100" y="1624932"/>
                <a:ext cx="3228944" cy="724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indent="0">
                  <a:lnSpc>
                    <a:spcPct val="120000"/>
                  </a:lnSpc>
                  <a:buFont typeface="Arial" panose="020B0604020202020204" pitchFamily="34" charset="0"/>
                  <a:buNone/>
                </a:pPr>
                <a:r>
                  <a:rPr lang="zh-CN" altLang="en-US" sz="1100" dirty="0">
                    <a:latin typeface="华文楷体" panose="02010600040101010101" pitchFamily="2" charset="-122"/>
                    <a:ea typeface="华文楷体" panose="02010600040101010101" pitchFamily="2" charset="-122"/>
                  </a:rPr>
                  <a:t>项目经理助理</a:t>
                </a:r>
                <a:endParaRPr lang="zh-CN" altLang="en-US" sz="1100" dirty="0">
                  <a:latin typeface="华文楷体" panose="02010600040101010101" pitchFamily="2" charset="-122"/>
                  <a:ea typeface="华文楷体" panose="02010600040101010101" pitchFamily="2" charset="-122"/>
                </a:endParaRPr>
              </a:p>
            </p:txBody>
          </p:sp>
          <p:sp>
            <p:nvSpPr>
              <p:cNvPr id="39" name="îśḻiďê"/>
              <p:cNvSpPr txBox="1"/>
              <p:nvPr/>
            </p:nvSpPr>
            <p:spPr bwMode="auto">
              <a:xfrm>
                <a:off x="669718" y="1237334"/>
                <a:ext cx="3228944"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fontScale="90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latin typeface="华文楷体" panose="02010600040101010101" pitchFamily="2" charset="-122"/>
                    <a:ea typeface="华文楷体" panose="02010600040101010101" pitchFamily="2" charset="-122"/>
                  </a:rPr>
                  <a:t>曾林垚</a:t>
                </a:r>
                <a:endParaRPr lang="zh-CN" altLang="en-US" sz="2000" b="1" dirty="0">
                  <a:latin typeface="华文楷体" panose="02010600040101010101" pitchFamily="2" charset="-122"/>
                  <a:ea typeface="华文楷体" panose="02010600040101010101" pitchFamily="2" charset="-122"/>
                </a:endParaRPr>
              </a:p>
            </p:txBody>
          </p:sp>
        </p:grpSp>
        <p:cxnSp>
          <p:nvCxnSpPr>
            <p:cNvPr id="40" name="直接连接符 39"/>
            <p:cNvCxnSpPr/>
            <p:nvPr/>
          </p:nvCxnSpPr>
          <p:spPr>
            <a:xfrm>
              <a:off x="669925" y="3638550"/>
              <a:ext cx="319722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8321675" y="3638550"/>
              <a:ext cx="3197225" cy="0"/>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42" name="î$ļïḋê"/>
            <p:cNvGrpSpPr/>
            <p:nvPr/>
          </p:nvGrpSpPr>
          <p:grpSpPr>
            <a:xfrm>
              <a:off x="5082901" y="3179865"/>
              <a:ext cx="2026199" cy="917370"/>
              <a:chOff x="7120430" y="1130300"/>
              <a:chExt cx="2014046" cy="917370"/>
            </a:xfrm>
          </p:grpSpPr>
          <p:sp>
            <p:nvSpPr>
              <p:cNvPr id="43" name="íṧḻíḓê"/>
              <p:cNvSpPr/>
              <p:nvPr/>
            </p:nvSpPr>
            <p:spPr bwMode="auto">
              <a:xfrm>
                <a:off x="7120432" y="1512559"/>
                <a:ext cx="2014044" cy="535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fontScale="70000" lnSpcReduction="2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a:lnSpc>
                    <a:spcPct val="150000"/>
                  </a:lnSpc>
                  <a:spcBef>
                    <a:spcPct val="0"/>
                  </a:spcBef>
                </a:pPr>
                <a:r>
                  <a:rPr lang="zh-CN" altLang="en-US" sz="1100">
                    <a:solidFill>
                      <a:schemeClr val="bg1"/>
                    </a:solidFill>
                  </a:rPr>
                  <a:t>点击输入内容，建议使用微软雅黑字体。风云办公，专注制作精美的</a:t>
                </a:r>
                <a:r>
                  <a:rPr lang="en-US" altLang="zh-CN" sz="1100">
                    <a:solidFill>
                      <a:schemeClr val="bg1"/>
                    </a:solidFill>
                  </a:rPr>
                  <a:t>PPT</a:t>
                </a:r>
                <a:r>
                  <a:rPr lang="zh-CN" altLang="en-US" sz="1100">
                    <a:solidFill>
                      <a:schemeClr val="bg1"/>
                    </a:solidFill>
                  </a:rPr>
                  <a:t>模板。</a:t>
                </a:r>
                <a:endParaRPr lang="en-US" altLang="zh-CN" sz="1100">
                  <a:solidFill>
                    <a:schemeClr val="bg1"/>
                  </a:solidFill>
                </a:endParaRPr>
              </a:p>
            </p:txBody>
          </p:sp>
          <p:sp>
            <p:nvSpPr>
              <p:cNvPr id="44" name="î$ḷîḋe"/>
              <p:cNvSpPr txBox="1"/>
              <p:nvPr/>
            </p:nvSpPr>
            <p:spPr bwMode="auto">
              <a:xfrm>
                <a:off x="7120430" y="1130300"/>
                <a:ext cx="2014045" cy="38226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algn="ctr" eaLnBrk="1" hangingPunct="1">
                  <a:lnSpc>
                    <a:spcPct val="100000"/>
                  </a:lnSpc>
                  <a:spcBef>
                    <a:spcPct val="0"/>
                  </a:spcBef>
                </a:pPr>
                <a:r>
                  <a:rPr lang="zh-CN" altLang="en-US" b="1">
                    <a:solidFill>
                      <a:schemeClr val="bg1"/>
                    </a:solidFill>
                  </a:rPr>
                  <a:t>输入标题</a:t>
                </a:r>
                <a:endParaRPr lang="en-US" altLang="zh-CN" b="1">
                  <a:solidFill>
                    <a:schemeClr val="bg1"/>
                  </a:solidFill>
                </a:endParaRPr>
              </a:p>
            </p:txBody>
          </p:sp>
        </p:grpSp>
        <p:sp>
          <p:nvSpPr>
            <p:cNvPr id="48" name="iṡ1iḑê"/>
            <p:cNvSpPr/>
            <p:nvPr/>
          </p:nvSpPr>
          <p:spPr bwMode="auto">
            <a:xfrm>
              <a:off x="7596651" y="3108536"/>
              <a:ext cx="405132" cy="389746"/>
            </a:xfrm>
            <a:custGeom>
              <a:avLst/>
              <a:gdLst>
                <a:gd name="connsiteX0" fmla="*/ 195114 w 608814"/>
                <a:gd name="connsiteY0" fmla="*/ 351627 h 585693"/>
                <a:gd name="connsiteX1" fmla="*/ 258290 w 608814"/>
                <a:gd name="connsiteY1" fmla="*/ 351627 h 585693"/>
                <a:gd name="connsiteX2" fmla="*/ 282731 w 608814"/>
                <a:gd name="connsiteY2" fmla="*/ 376018 h 585693"/>
                <a:gd name="connsiteX3" fmla="*/ 282731 w 608814"/>
                <a:gd name="connsiteY3" fmla="*/ 561210 h 585693"/>
                <a:gd name="connsiteX4" fmla="*/ 258290 w 608814"/>
                <a:gd name="connsiteY4" fmla="*/ 585693 h 585693"/>
                <a:gd name="connsiteX5" fmla="*/ 195114 w 608814"/>
                <a:gd name="connsiteY5" fmla="*/ 585693 h 585693"/>
                <a:gd name="connsiteX6" fmla="*/ 170673 w 608814"/>
                <a:gd name="connsiteY6" fmla="*/ 561210 h 585693"/>
                <a:gd name="connsiteX7" fmla="*/ 170673 w 608814"/>
                <a:gd name="connsiteY7" fmla="*/ 376018 h 585693"/>
                <a:gd name="connsiteX8" fmla="*/ 195114 w 608814"/>
                <a:gd name="connsiteY8" fmla="*/ 351627 h 585693"/>
                <a:gd name="connsiteX9" fmla="*/ 358100 w 608814"/>
                <a:gd name="connsiteY9" fmla="*/ 249872 h 585693"/>
                <a:gd name="connsiteX10" fmla="*/ 421316 w 608814"/>
                <a:gd name="connsiteY10" fmla="*/ 249872 h 585693"/>
                <a:gd name="connsiteX11" fmla="*/ 445737 w 608814"/>
                <a:gd name="connsiteY11" fmla="*/ 274267 h 585693"/>
                <a:gd name="connsiteX12" fmla="*/ 445737 w 608814"/>
                <a:gd name="connsiteY12" fmla="*/ 561206 h 585693"/>
                <a:gd name="connsiteX13" fmla="*/ 421316 w 608814"/>
                <a:gd name="connsiteY13" fmla="*/ 585693 h 585693"/>
                <a:gd name="connsiteX14" fmla="*/ 358100 w 608814"/>
                <a:gd name="connsiteY14" fmla="*/ 585693 h 585693"/>
                <a:gd name="connsiteX15" fmla="*/ 333679 w 608814"/>
                <a:gd name="connsiteY15" fmla="*/ 561206 h 585693"/>
                <a:gd name="connsiteX16" fmla="*/ 333679 w 608814"/>
                <a:gd name="connsiteY16" fmla="*/ 274267 h 585693"/>
                <a:gd name="connsiteX17" fmla="*/ 358100 w 608814"/>
                <a:gd name="connsiteY17" fmla="*/ 249872 h 585693"/>
                <a:gd name="connsiteX18" fmla="*/ 140260 w 608814"/>
                <a:gd name="connsiteY18" fmla="*/ 224680 h 585693"/>
                <a:gd name="connsiteX19" fmla="*/ 191844 w 608814"/>
                <a:gd name="connsiteY19" fmla="*/ 276122 h 585693"/>
                <a:gd name="connsiteX20" fmla="*/ 140260 w 608814"/>
                <a:gd name="connsiteY20" fmla="*/ 327564 h 585693"/>
                <a:gd name="connsiteX21" fmla="*/ 88676 w 608814"/>
                <a:gd name="connsiteY21" fmla="*/ 276122 h 585693"/>
                <a:gd name="connsiteX22" fmla="*/ 140260 w 608814"/>
                <a:gd name="connsiteY22" fmla="*/ 224680 h 585693"/>
                <a:gd name="connsiteX23" fmla="*/ 521177 w 608814"/>
                <a:gd name="connsiteY23" fmla="*/ 148117 h 585693"/>
                <a:gd name="connsiteX24" fmla="*/ 584301 w 608814"/>
                <a:gd name="connsiteY24" fmla="*/ 148117 h 585693"/>
                <a:gd name="connsiteX25" fmla="*/ 608814 w 608814"/>
                <a:gd name="connsiteY25" fmla="*/ 172601 h 585693"/>
                <a:gd name="connsiteX26" fmla="*/ 608814 w 608814"/>
                <a:gd name="connsiteY26" fmla="*/ 561209 h 585693"/>
                <a:gd name="connsiteX27" fmla="*/ 584301 w 608814"/>
                <a:gd name="connsiteY27" fmla="*/ 585693 h 585693"/>
                <a:gd name="connsiteX28" fmla="*/ 521177 w 608814"/>
                <a:gd name="connsiteY28" fmla="*/ 585693 h 585693"/>
                <a:gd name="connsiteX29" fmla="*/ 496756 w 608814"/>
                <a:gd name="connsiteY29" fmla="*/ 561209 h 585693"/>
                <a:gd name="connsiteX30" fmla="*/ 496756 w 608814"/>
                <a:gd name="connsiteY30" fmla="*/ 172601 h 585693"/>
                <a:gd name="connsiteX31" fmla="*/ 521177 w 608814"/>
                <a:gd name="connsiteY31" fmla="*/ 148117 h 585693"/>
                <a:gd name="connsiteX32" fmla="*/ 116229 w 608814"/>
                <a:gd name="connsiteY32" fmla="*/ 131322 h 585693"/>
                <a:gd name="connsiteX33" fmla="*/ 164246 w 608814"/>
                <a:gd name="connsiteY33" fmla="*/ 131322 h 585693"/>
                <a:gd name="connsiteX34" fmla="*/ 184061 w 608814"/>
                <a:gd name="connsiteY34" fmla="*/ 151113 h 585693"/>
                <a:gd name="connsiteX35" fmla="*/ 184061 w 608814"/>
                <a:gd name="connsiteY35" fmla="*/ 171457 h 585693"/>
                <a:gd name="connsiteX36" fmla="*/ 208669 w 608814"/>
                <a:gd name="connsiteY36" fmla="*/ 186094 h 585693"/>
                <a:gd name="connsiteX37" fmla="*/ 226641 w 608814"/>
                <a:gd name="connsiteY37" fmla="*/ 175692 h 585693"/>
                <a:gd name="connsiteX38" fmla="*/ 253737 w 608814"/>
                <a:gd name="connsiteY38" fmla="*/ 182964 h 585693"/>
                <a:gd name="connsiteX39" fmla="*/ 277792 w 608814"/>
                <a:gd name="connsiteY39" fmla="*/ 224572 h 585693"/>
                <a:gd name="connsiteX40" fmla="*/ 279727 w 608814"/>
                <a:gd name="connsiteY40" fmla="*/ 239577 h 585693"/>
                <a:gd name="connsiteX41" fmla="*/ 270511 w 608814"/>
                <a:gd name="connsiteY41" fmla="*/ 251544 h 585693"/>
                <a:gd name="connsiteX42" fmla="*/ 252355 w 608814"/>
                <a:gd name="connsiteY42" fmla="*/ 262038 h 585693"/>
                <a:gd name="connsiteX43" fmla="*/ 253829 w 608814"/>
                <a:gd name="connsiteY43" fmla="*/ 276122 h 585693"/>
                <a:gd name="connsiteX44" fmla="*/ 252355 w 608814"/>
                <a:gd name="connsiteY44" fmla="*/ 290206 h 585693"/>
                <a:gd name="connsiteX45" fmla="*/ 270511 w 608814"/>
                <a:gd name="connsiteY45" fmla="*/ 300700 h 585693"/>
                <a:gd name="connsiteX46" fmla="*/ 278714 w 608814"/>
                <a:gd name="connsiteY46" fmla="*/ 325094 h 585693"/>
                <a:gd name="connsiteX47" fmla="*/ 258253 w 608814"/>
                <a:gd name="connsiteY47" fmla="*/ 321136 h 585693"/>
                <a:gd name="connsiteX48" fmla="*/ 195858 w 608814"/>
                <a:gd name="connsiteY48" fmla="*/ 321136 h 585693"/>
                <a:gd name="connsiteX49" fmla="*/ 212171 w 608814"/>
                <a:gd name="connsiteY49" fmla="*/ 276122 h 585693"/>
                <a:gd name="connsiteX50" fmla="*/ 140191 w 608814"/>
                <a:gd name="connsiteY50" fmla="*/ 204320 h 585693"/>
                <a:gd name="connsiteX51" fmla="*/ 68304 w 608814"/>
                <a:gd name="connsiteY51" fmla="*/ 276122 h 585693"/>
                <a:gd name="connsiteX52" fmla="*/ 140191 w 608814"/>
                <a:gd name="connsiteY52" fmla="*/ 348016 h 585693"/>
                <a:gd name="connsiteX53" fmla="*/ 148486 w 608814"/>
                <a:gd name="connsiteY53" fmla="*/ 347095 h 585693"/>
                <a:gd name="connsiteX54" fmla="*/ 140099 w 608814"/>
                <a:gd name="connsiteY54" fmla="*/ 376000 h 585693"/>
                <a:gd name="connsiteX55" fmla="*/ 140099 w 608814"/>
                <a:gd name="connsiteY55" fmla="*/ 420922 h 585693"/>
                <a:gd name="connsiteX56" fmla="*/ 116229 w 608814"/>
                <a:gd name="connsiteY56" fmla="*/ 420922 h 585693"/>
                <a:gd name="connsiteX57" fmla="*/ 96413 w 608814"/>
                <a:gd name="connsiteY57" fmla="*/ 401131 h 585693"/>
                <a:gd name="connsiteX58" fmla="*/ 96413 w 608814"/>
                <a:gd name="connsiteY58" fmla="*/ 380787 h 585693"/>
                <a:gd name="connsiteX59" fmla="*/ 71806 w 608814"/>
                <a:gd name="connsiteY59" fmla="*/ 366150 h 585693"/>
                <a:gd name="connsiteX60" fmla="*/ 53742 w 608814"/>
                <a:gd name="connsiteY60" fmla="*/ 376552 h 585693"/>
                <a:gd name="connsiteX61" fmla="*/ 38719 w 608814"/>
                <a:gd name="connsiteY61" fmla="*/ 378577 h 585693"/>
                <a:gd name="connsiteX62" fmla="*/ 26738 w 608814"/>
                <a:gd name="connsiteY62" fmla="*/ 369372 h 585693"/>
                <a:gd name="connsiteX63" fmla="*/ 2683 w 608814"/>
                <a:gd name="connsiteY63" fmla="*/ 327764 h 585693"/>
                <a:gd name="connsiteX64" fmla="*/ 9872 w 608814"/>
                <a:gd name="connsiteY64" fmla="*/ 300700 h 585693"/>
                <a:gd name="connsiteX65" fmla="*/ 28120 w 608814"/>
                <a:gd name="connsiteY65" fmla="*/ 290206 h 585693"/>
                <a:gd name="connsiteX66" fmla="*/ 26645 w 608814"/>
                <a:gd name="connsiteY66" fmla="*/ 276122 h 585693"/>
                <a:gd name="connsiteX67" fmla="*/ 28120 w 608814"/>
                <a:gd name="connsiteY67" fmla="*/ 262038 h 585693"/>
                <a:gd name="connsiteX68" fmla="*/ 9872 w 608814"/>
                <a:gd name="connsiteY68" fmla="*/ 251544 h 585693"/>
                <a:gd name="connsiteX69" fmla="*/ 2683 w 608814"/>
                <a:gd name="connsiteY69" fmla="*/ 224572 h 585693"/>
                <a:gd name="connsiteX70" fmla="*/ 26738 w 608814"/>
                <a:gd name="connsiteY70" fmla="*/ 182964 h 585693"/>
                <a:gd name="connsiteX71" fmla="*/ 38719 w 608814"/>
                <a:gd name="connsiteY71" fmla="*/ 173759 h 585693"/>
                <a:gd name="connsiteX72" fmla="*/ 53742 w 608814"/>
                <a:gd name="connsiteY72" fmla="*/ 175692 h 585693"/>
                <a:gd name="connsiteX73" fmla="*/ 71806 w 608814"/>
                <a:gd name="connsiteY73" fmla="*/ 186094 h 585693"/>
                <a:gd name="connsiteX74" fmla="*/ 96413 w 608814"/>
                <a:gd name="connsiteY74" fmla="*/ 171457 h 585693"/>
                <a:gd name="connsiteX75" fmla="*/ 96413 w 608814"/>
                <a:gd name="connsiteY75" fmla="*/ 151113 h 585693"/>
                <a:gd name="connsiteX76" fmla="*/ 116229 w 608814"/>
                <a:gd name="connsiteY76" fmla="*/ 131322 h 585693"/>
                <a:gd name="connsiteX77" fmla="*/ 445756 w 608814"/>
                <a:gd name="connsiteY77" fmla="*/ 83476 h 585693"/>
                <a:gd name="connsiteX78" fmla="*/ 414140 w 608814"/>
                <a:gd name="connsiteY78" fmla="*/ 115044 h 585693"/>
                <a:gd name="connsiteX79" fmla="*/ 445756 w 608814"/>
                <a:gd name="connsiteY79" fmla="*/ 146520 h 585693"/>
                <a:gd name="connsiteX80" fmla="*/ 477371 w 608814"/>
                <a:gd name="connsiteY80" fmla="*/ 115044 h 585693"/>
                <a:gd name="connsiteX81" fmla="*/ 445756 w 608814"/>
                <a:gd name="connsiteY81" fmla="*/ 83476 h 585693"/>
                <a:gd name="connsiteX82" fmla="*/ 426676 w 608814"/>
                <a:gd name="connsiteY82" fmla="*/ 0 h 585693"/>
                <a:gd name="connsiteX83" fmla="*/ 464835 w 608814"/>
                <a:gd name="connsiteY83" fmla="*/ 0 h 585693"/>
                <a:gd name="connsiteX84" fmla="*/ 480597 w 608814"/>
                <a:gd name="connsiteY84" fmla="*/ 15738 h 585693"/>
                <a:gd name="connsiteX85" fmla="*/ 480597 w 608814"/>
                <a:gd name="connsiteY85" fmla="*/ 31936 h 585693"/>
                <a:gd name="connsiteX86" fmla="*/ 500138 w 608814"/>
                <a:gd name="connsiteY86" fmla="*/ 43533 h 585693"/>
                <a:gd name="connsiteX87" fmla="*/ 514425 w 608814"/>
                <a:gd name="connsiteY87" fmla="*/ 35249 h 585693"/>
                <a:gd name="connsiteX88" fmla="*/ 535901 w 608814"/>
                <a:gd name="connsiteY88" fmla="*/ 40956 h 585693"/>
                <a:gd name="connsiteX89" fmla="*/ 554981 w 608814"/>
                <a:gd name="connsiteY89" fmla="*/ 73996 h 585693"/>
                <a:gd name="connsiteX90" fmla="*/ 556640 w 608814"/>
                <a:gd name="connsiteY90" fmla="*/ 85961 h 585693"/>
                <a:gd name="connsiteX91" fmla="*/ 549266 w 608814"/>
                <a:gd name="connsiteY91" fmla="*/ 95440 h 585693"/>
                <a:gd name="connsiteX92" fmla="*/ 534887 w 608814"/>
                <a:gd name="connsiteY92" fmla="*/ 103815 h 585693"/>
                <a:gd name="connsiteX93" fmla="*/ 535993 w 608814"/>
                <a:gd name="connsiteY93" fmla="*/ 115044 h 585693"/>
                <a:gd name="connsiteX94" fmla="*/ 535717 w 608814"/>
                <a:gd name="connsiteY94" fmla="*/ 117621 h 585693"/>
                <a:gd name="connsiteX95" fmla="*/ 521153 w 608814"/>
                <a:gd name="connsiteY95" fmla="*/ 117621 h 585693"/>
                <a:gd name="connsiteX96" fmla="*/ 466126 w 608814"/>
                <a:gd name="connsiteY96" fmla="*/ 172565 h 585693"/>
                <a:gd name="connsiteX97" fmla="*/ 466126 w 608814"/>
                <a:gd name="connsiteY97" fmla="*/ 229719 h 585693"/>
                <a:gd name="connsiteX98" fmla="*/ 466126 w 608814"/>
                <a:gd name="connsiteY98" fmla="*/ 242604 h 585693"/>
                <a:gd name="connsiteX99" fmla="*/ 453590 w 608814"/>
                <a:gd name="connsiteY99" fmla="*/ 229995 h 585693"/>
                <a:gd name="connsiteX100" fmla="*/ 421330 w 608814"/>
                <a:gd name="connsiteY100" fmla="*/ 219319 h 585693"/>
                <a:gd name="connsiteX101" fmla="*/ 411928 w 608814"/>
                <a:gd name="connsiteY101" fmla="*/ 219319 h 585693"/>
                <a:gd name="connsiteX102" fmla="*/ 410914 w 608814"/>
                <a:gd name="connsiteY102" fmla="*/ 214257 h 585693"/>
                <a:gd name="connsiteX103" fmla="*/ 410914 w 608814"/>
                <a:gd name="connsiteY103" fmla="*/ 198059 h 585693"/>
                <a:gd name="connsiteX104" fmla="*/ 391373 w 608814"/>
                <a:gd name="connsiteY104" fmla="*/ 186463 h 585693"/>
                <a:gd name="connsiteX105" fmla="*/ 377086 w 608814"/>
                <a:gd name="connsiteY105" fmla="*/ 194746 h 585693"/>
                <a:gd name="connsiteX106" fmla="*/ 365104 w 608814"/>
                <a:gd name="connsiteY106" fmla="*/ 196310 h 585693"/>
                <a:gd name="connsiteX107" fmla="*/ 355610 w 608814"/>
                <a:gd name="connsiteY107" fmla="*/ 189040 h 585693"/>
                <a:gd name="connsiteX108" fmla="*/ 336530 w 608814"/>
                <a:gd name="connsiteY108" fmla="*/ 155999 h 585693"/>
                <a:gd name="connsiteX109" fmla="*/ 342245 w 608814"/>
                <a:gd name="connsiteY109" fmla="*/ 134463 h 585693"/>
                <a:gd name="connsiteX110" fmla="*/ 356716 w 608814"/>
                <a:gd name="connsiteY110" fmla="*/ 126180 h 585693"/>
                <a:gd name="connsiteX111" fmla="*/ 355518 w 608814"/>
                <a:gd name="connsiteY111" fmla="*/ 115044 h 585693"/>
                <a:gd name="connsiteX112" fmla="*/ 356716 w 608814"/>
                <a:gd name="connsiteY112" fmla="*/ 103815 h 585693"/>
                <a:gd name="connsiteX113" fmla="*/ 342245 w 608814"/>
                <a:gd name="connsiteY113" fmla="*/ 95440 h 585693"/>
                <a:gd name="connsiteX114" fmla="*/ 336530 w 608814"/>
                <a:gd name="connsiteY114" fmla="*/ 73996 h 585693"/>
                <a:gd name="connsiteX115" fmla="*/ 355610 w 608814"/>
                <a:gd name="connsiteY115" fmla="*/ 40956 h 585693"/>
                <a:gd name="connsiteX116" fmla="*/ 365104 w 608814"/>
                <a:gd name="connsiteY116" fmla="*/ 33685 h 585693"/>
                <a:gd name="connsiteX117" fmla="*/ 377086 w 608814"/>
                <a:gd name="connsiteY117" fmla="*/ 35249 h 585693"/>
                <a:gd name="connsiteX118" fmla="*/ 391373 w 608814"/>
                <a:gd name="connsiteY118" fmla="*/ 43533 h 585693"/>
                <a:gd name="connsiteX119" fmla="*/ 410914 w 608814"/>
                <a:gd name="connsiteY119" fmla="*/ 31936 h 585693"/>
                <a:gd name="connsiteX120" fmla="*/ 410914 w 608814"/>
                <a:gd name="connsiteY120" fmla="*/ 15738 h 585693"/>
                <a:gd name="connsiteX121" fmla="*/ 426676 w 608814"/>
                <a:gd name="connsiteY121" fmla="*/ 0 h 5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608814" h="585693">
                  <a:moveTo>
                    <a:pt x="195114" y="351627"/>
                  </a:moveTo>
                  <a:lnTo>
                    <a:pt x="258290" y="351627"/>
                  </a:lnTo>
                  <a:cubicBezTo>
                    <a:pt x="271848" y="351627"/>
                    <a:pt x="282731" y="362580"/>
                    <a:pt x="282731" y="376018"/>
                  </a:cubicBezTo>
                  <a:lnTo>
                    <a:pt x="282731" y="561210"/>
                  </a:lnTo>
                  <a:cubicBezTo>
                    <a:pt x="282731" y="574740"/>
                    <a:pt x="271848" y="585693"/>
                    <a:pt x="258290" y="585693"/>
                  </a:cubicBezTo>
                  <a:lnTo>
                    <a:pt x="195114" y="585693"/>
                  </a:lnTo>
                  <a:cubicBezTo>
                    <a:pt x="181556" y="585693"/>
                    <a:pt x="170673" y="574740"/>
                    <a:pt x="170673" y="561210"/>
                  </a:cubicBezTo>
                  <a:lnTo>
                    <a:pt x="170673" y="376018"/>
                  </a:lnTo>
                  <a:cubicBezTo>
                    <a:pt x="170673" y="362580"/>
                    <a:pt x="181556" y="351627"/>
                    <a:pt x="195114" y="351627"/>
                  </a:cubicBezTo>
                  <a:close/>
                  <a:moveTo>
                    <a:pt x="358100" y="249872"/>
                  </a:moveTo>
                  <a:lnTo>
                    <a:pt x="421316" y="249872"/>
                  </a:lnTo>
                  <a:cubicBezTo>
                    <a:pt x="434771" y="249872"/>
                    <a:pt x="445737" y="260735"/>
                    <a:pt x="445737" y="274267"/>
                  </a:cubicBezTo>
                  <a:lnTo>
                    <a:pt x="445737" y="561206"/>
                  </a:lnTo>
                  <a:cubicBezTo>
                    <a:pt x="445737" y="574738"/>
                    <a:pt x="434771" y="585693"/>
                    <a:pt x="421316" y="585693"/>
                  </a:cubicBezTo>
                  <a:lnTo>
                    <a:pt x="358100" y="585693"/>
                  </a:lnTo>
                  <a:cubicBezTo>
                    <a:pt x="344645" y="585693"/>
                    <a:pt x="333679" y="574738"/>
                    <a:pt x="333679" y="561206"/>
                  </a:cubicBezTo>
                  <a:lnTo>
                    <a:pt x="333679" y="274267"/>
                  </a:lnTo>
                  <a:cubicBezTo>
                    <a:pt x="333679" y="260735"/>
                    <a:pt x="344645" y="249872"/>
                    <a:pt x="358100" y="249872"/>
                  </a:cubicBezTo>
                  <a:close/>
                  <a:moveTo>
                    <a:pt x="140260" y="224680"/>
                  </a:moveTo>
                  <a:cubicBezTo>
                    <a:pt x="168749" y="224680"/>
                    <a:pt x="191844" y="247711"/>
                    <a:pt x="191844" y="276122"/>
                  </a:cubicBezTo>
                  <a:cubicBezTo>
                    <a:pt x="191844" y="304533"/>
                    <a:pt x="168749" y="327564"/>
                    <a:pt x="140260" y="327564"/>
                  </a:cubicBezTo>
                  <a:cubicBezTo>
                    <a:pt x="111771" y="327564"/>
                    <a:pt x="88676" y="304533"/>
                    <a:pt x="88676" y="276122"/>
                  </a:cubicBezTo>
                  <a:cubicBezTo>
                    <a:pt x="88676" y="247711"/>
                    <a:pt x="111771" y="224680"/>
                    <a:pt x="140260" y="224680"/>
                  </a:cubicBezTo>
                  <a:close/>
                  <a:moveTo>
                    <a:pt x="521177" y="148117"/>
                  </a:moveTo>
                  <a:lnTo>
                    <a:pt x="584301" y="148117"/>
                  </a:lnTo>
                  <a:cubicBezTo>
                    <a:pt x="597848" y="148117"/>
                    <a:pt x="608814" y="159070"/>
                    <a:pt x="608814" y="172601"/>
                  </a:cubicBezTo>
                  <a:lnTo>
                    <a:pt x="608814" y="561209"/>
                  </a:lnTo>
                  <a:cubicBezTo>
                    <a:pt x="608814" y="574740"/>
                    <a:pt x="597848" y="585693"/>
                    <a:pt x="584301" y="585693"/>
                  </a:cubicBezTo>
                  <a:lnTo>
                    <a:pt x="521177" y="585693"/>
                  </a:lnTo>
                  <a:cubicBezTo>
                    <a:pt x="507722" y="585693"/>
                    <a:pt x="496756" y="574740"/>
                    <a:pt x="496756" y="561209"/>
                  </a:cubicBezTo>
                  <a:lnTo>
                    <a:pt x="496756" y="172601"/>
                  </a:lnTo>
                  <a:cubicBezTo>
                    <a:pt x="496756" y="159070"/>
                    <a:pt x="507722" y="148117"/>
                    <a:pt x="521177" y="148117"/>
                  </a:cubicBezTo>
                  <a:close/>
                  <a:moveTo>
                    <a:pt x="116229" y="131322"/>
                  </a:moveTo>
                  <a:lnTo>
                    <a:pt x="164246" y="131322"/>
                  </a:lnTo>
                  <a:cubicBezTo>
                    <a:pt x="175214" y="131322"/>
                    <a:pt x="184061" y="140159"/>
                    <a:pt x="184061" y="151113"/>
                  </a:cubicBezTo>
                  <a:lnTo>
                    <a:pt x="184061" y="171457"/>
                  </a:lnTo>
                  <a:cubicBezTo>
                    <a:pt x="193001" y="175231"/>
                    <a:pt x="201019" y="180386"/>
                    <a:pt x="208669" y="186094"/>
                  </a:cubicBezTo>
                  <a:lnTo>
                    <a:pt x="226641" y="175692"/>
                  </a:lnTo>
                  <a:cubicBezTo>
                    <a:pt x="236134" y="170261"/>
                    <a:pt x="248300" y="173482"/>
                    <a:pt x="253737" y="182964"/>
                  </a:cubicBezTo>
                  <a:lnTo>
                    <a:pt x="277792" y="224572"/>
                  </a:lnTo>
                  <a:cubicBezTo>
                    <a:pt x="280465" y="229083"/>
                    <a:pt x="281110" y="234514"/>
                    <a:pt x="279727" y="239577"/>
                  </a:cubicBezTo>
                  <a:cubicBezTo>
                    <a:pt x="278437" y="244640"/>
                    <a:pt x="275119" y="248966"/>
                    <a:pt x="270511" y="251544"/>
                  </a:cubicBezTo>
                  <a:lnTo>
                    <a:pt x="252355" y="262038"/>
                  </a:lnTo>
                  <a:cubicBezTo>
                    <a:pt x="253000" y="266733"/>
                    <a:pt x="253829" y="271335"/>
                    <a:pt x="253829" y="276122"/>
                  </a:cubicBezTo>
                  <a:cubicBezTo>
                    <a:pt x="253829" y="281001"/>
                    <a:pt x="253000" y="285604"/>
                    <a:pt x="252355" y="290206"/>
                  </a:cubicBezTo>
                  <a:lnTo>
                    <a:pt x="270511" y="300700"/>
                  </a:lnTo>
                  <a:cubicBezTo>
                    <a:pt x="279174" y="305671"/>
                    <a:pt x="282308" y="316165"/>
                    <a:pt x="278714" y="325094"/>
                  </a:cubicBezTo>
                  <a:cubicBezTo>
                    <a:pt x="272354" y="322609"/>
                    <a:pt x="265442" y="321136"/>
                    <a:pt x="258253" y="321136"/>
                  </a:cubicBezTo>
                  <a:lnTo>
                    <a:pt x="195858" y="321136"/>
                  </a:lnTo>
                  <a:cubicBezTo>
                    <a:pt x="205904" y="308709"/>
                    <a:pt x="212171" y="293244"/>
                    <a:pt x="212171" y="276122"/>
                  </a:cubicBezTo>
                  <a:cubicBezTo>
                    <a:pt x="212171" y="236539"/>
                    <a:pt x="179914" y="204320"/>
                    <a:pt x="140191" y="204320"/>
                  </a:cubicBezTo>
                  <a:cubicBezTo>
                    <a:pt x="100561" y="204320"/>
                    <a:pt x="68304" y="236539"/>
                    <a:pt x="68304" y="276122"/>
                  </a:cubicBezTo>
                  <a:cubicBezTo>
                    <a:pt x="68304" y="315797"/>
                    <a:pt x="100561" y="348016"/>
                    <a:pt x="140191" y="348016"/>
                  </a:cubicBezTo>
                  <a:cubicBezTo>
                    <a:pt x="143048" y="348016"/>
                    <a:pt x="145721" y="347463"/>
                    <a:pt x="148486" y="347095"/>
                  </a:cubicBezTo>
                  <a:cubicBezTo>
                    <a:pt x="143233" y="355564"/>
                    <a:pt x="140099" y="365414"/>
                    <a:pt x="140099" y="376000"/>
                  </a:cubicBezTo>
                  <a:lnTo>
                    <a:pt x="140099" y="420922"/>
                  </a:lnTo>
                  <a:lnTo>
                    <a:pt x="116229" y="420922"/>
                  </a:lnTo>
                  <a:cubicBezTo>
                    <a:pt x="105261" y="420922"/>
                    <a:pt x="96413" y="412085"/>
                    <a:pt x="96413" y="401131"/>
                  </a:cubicBezTo>
                  <a:lnTo>
                    <a:pt x="96413" y="380787"/>
                  </a:lnTo>
                  <a:cubicBezTo>
                    <a:pt x="87474" y="377013"/>
                    <a:pt x="79455" y="371950"/>
                    <a:pt x="71806" y="366150"/>
                  </a:cubicBezTo>
                  <a:lnTo>
                    <a:pt x="53742" y="376552"/>
                  </a:lnTo>
                  <a:cubicBezTo>
                    <a:pt x="49226" y="379222"/>
                    <a:pt x="43788" y="379866"/>
                    <a:pt x="38719" y="378577"/>
                  </a:cubicBezTo>
                  <a:cubicBezTo>
                    <a:pt x="33650" y="377197"/>
                    <a:pt x="29318" y="373883"/>
                    <a:pt x="26738" y="369372"/>
                  </a:cubicBezTo>
                  <a:lnTo>
                    <a:pt x="2683" y="327764"/>
                  </a:lnTo>
                  <a:cubicBezTo>
                    <a:pt x="-2847" y="318282"/>
                    <a:pt x="471" y="306131"/>
                    <a:pt x="9872" y="300700"/>
                  </a:cubicBezTo>
                  <a:lnTo>
                    <a:pt x="28120" y="290206"/>
                  </a:lnTo>
                  <a:cubicBezTo>
                    <a:pt x="27475" y="285604"/>
                    <a:pt x="26645" y="281001"/>
                    <a:pt x="26645" y="276122"/>
                  </a:cubicBezTo>
                  <a:cubicBezTo>
                    <a:pt x="26645" y="271335"/>
                    <a:pt x="27475" y="266733"/>
                    <a:pt x="28120" y="262038"/>
                  </a:cubicBezTo>
                  <a:lnTo>
                    <a:pt x="9872" y="251544"/>
                  </a:lnTo>
                  <a:cubicBezTo>
                    <a:pt x="471" y="246113"/>
                    <a:pt x="-2847" y="233962"/>
                    <a:pt x="2683" y="224572"/>
                  </a:cubicBezTo>
                  <a:lnTo>
                    <a:pt x="26738" y="182964"/>
                  </a:lnTo>
                  <a:cubicBezTo>
                    <a:pt x="29318" y="178361"/>
                    <a:pt x="33650" y="175139"/>
                    <a:pt x="38719" y="173759"/>
                  </a:cubicBezTo>
                  <a:cubicBezTo>
                    <a:pt x="43788" y="172378"/>
                    <a:pt x="49226" y="173114"/>
                    <a:pt x="53742" y="175692"/>
                  </a:cubicBezTo>
                  <a:lnTo>
                    <a:pt x="71806" y="186094"/>
                  </a:lnTo>
                  <a:cubicBezTo>
                    <a:pt x="79455" y="180386"/>
                    <a:pt x="87474" y="175231"/>
                    <a:pt x="96413" y="171457"/>
                  </a:cubicBezTo>
                  <a:lnTo>
                    <a:pt x="96413" y="151113"/>
                  </a:lnTo>
                  <a:cubicBezTo>
                    <a:pt x="96413" y="140159"/>
                    <a:pt x="105261" y="131322"/>
                    <a:pt x="116229" y="131322"/>
                  </a:cubicBezTo>
                  <a:close/>
                  <a:moveTo>
                    <a:pt x="445756" y="83476"/>
                  </a:moveTo>
                  <a:cubicBezTo>
                    <a:pt x="428335" y="83476"/>
                    <a:pt x="414140" y="97557"/>
                    <a:pt x="414140" y="115044"/>
                  </a:cubicBezTo>
                  <a:cubicBezTo>
                    <a:pt x="414140" y="132438"/>
                    <a:pt x="428335" y="146520"/>
                    <a:pt x="445756" y="146520"/>
                  </a:cubicBezTo>
                  <a:cubicBezTo>
                    <a:pt x="463176" y="146520"/>
                    <a:pt x="477371" y="132438"/>
                    <a:pt x="477371" y="115044"/>
                  </a:cubicBezTo>
                  <a:cubicBezTo>
                    <a:pt x="477371" y="97557"/>
                    <a:pt x="463176" y="83476"/>
                    <a:pt x="445756" y="83476"/>
                  </a:cubicBezTo>
                  <a:close/>
                  <a:moveTo>
                    <a:pt x="426676" y="0"/>
                  </a:moveTo>
                  <a:lnTo>
                    <a:pt x="464835" y="0"/>
                  </a:lnTo>
                  <a:cubicBezTo>
                    <a:pt x="473500" y="0"/>
                    <a:pt x="480597" y="7087"/>
                    <a:pt x="480597" y="15738"/>
                  </a:cubicBezTo>
                  <a:lnTo>
                    <a:pt x="480597" y="31936"/>
                  </a:lnTo>
                  <a:cubicBezTo>
                    <a:pt x="487694" y="34881"/>
                    <a:pt x="494054" y="38931"/>
                    <a:pt x="500138" y="43533"/>
                  </a:cubicBezTo>
                  <a:lnTo>
                    <a:pt x="514425" y="35249"/>
                  </a:lnTo>
                  <a:cubicBezTo>
                    <a:pt x="521983" y="30924"/>
                    <a:pt x="531569" y="33501"/>
                    <a:pt x="535901" y="40956"/>
                  </a:cubicBezTo>
                  <a:lnTo>
                    <a:pt x="554981" y="73996"/>
                  </a:lnTo>
                  <a:cubicBezTo>
                    <a:pt x="557101" y="77585"/>
                    <a:pt x="557654" y="81911"/>
                    <a:pt x="556640" y="85961"/>
                  </a:cubicBezTo>
                  <a:cubicBezTo>
                    <a:pt x="555534" y="89918"/>
                    <a:pt x="552861" y="93415"/>
                    <a:pt x="549266" y="95440"/>
                  </a:cubicBezTo>
                  <a:lnTo>
                    <a:pt x="534887" y="103815"/>
                  </a:lnTo>
                  <a:cubicBezTo>
                    <a:pt x="535348" y="107497"/>
                    <a:pt x="535993" y="111178"/>
                    <a:pt x="535993" y="115044"/>
                  </a:cubicBezTo>
                  <a:cubicBezTo>
                    <a:pt x="535993" y="115872"/>
                    <a:pt x="535809" y="116700"/>
                    <a:pt x="535717" y="117621"/>
                  </a:cubicBezTo>
                  <a:lnTo>
                    <a:pt x="521153" y="117621"/>
                  </a:lnTo>
                  <a:cubicBezTo>
                    <a:pt x="490828" y="117621"/>
                    <a:pt x="466126" y="142286"/>
                    <a:pt x="466126" y="172565"/>
                  </a:cubicBezTo>
                  <a:lnTo>
                    <a:pt x="466126" y="229719"/>
                  </a:lnTo>
                  <a:lnTo>
                    <a:pt x="466126" y="242604"/>
                  </a:lnTo>
                  <a:cubicBezTo>
                    <a:pt x="462715" y="237726"/>
                    <a:pt x="458383" y="233493"/>
                    <a:pt x="453590" y="229995"/>
                  </a:cubicBezTo>
                  <a:cubicBezTo>
                    <a:pt x="444465" y="223369"/>
                    <a:pt x="433404" y="219319"/>
                    <a:pt x="421330" y="219319"/>
                  </a:cubicBezTo>
                  <a:lnTo>
                    <a:pt x="411928" y="219319"/>
                  </a:lnTo>
                  <a:cubicBezTo>
                    <a:pt x="411375" y="217755"/>
                    <a:pt x="410914" y="216098"/>
                    <a:pt x="410914" y="214257"/>
                  </a:cubicBezTo>
                  <a:lnTo>
                    <a:pt x="410914" y="198059"/>
                  </a:lnTo>
                  <a:cubicBezTo>
                    <a:pt x="403817" y="195114"/>
                    <a:pt x="397457" y="191064"/>
                    <a:pt x="391373" y="186463"/>
                  </a:cubicBezTo>
                  <a:lnTo>
                    <a:pt x="377086" y="194746"/>
                  </a:lnTo>
                  <a:cubicBezTo>
                    <a:pt x="373492" y="196863"/>
                    <a:pt x="369160" y="197415"/>
                    <a:pt x="365104" y="196310"/>
                  </a:cubicBezTo>
                  <a:cubicBezTo>
                    <a:pt x="361140" y="195206"/>
                    <a:pt x="357638" y="192629"/>
                    <a:pt x="355610" y="189040"/>
                  </a:cubicBezTo>
                  <a:lnTo>
                    <a:pt x="336530" y="155999"/>
                  </a:lnTo>
                  <a:cubicBezTo>
                    <a:pt x="332198" y="148452"/>
                    <a:pt x="334687" y="138881"/>
                    <a:pt x="342245" y="134463"/>
                  </a:cubicBezTo>
                  <a:lnTo>
                    <a:pt x="356716" y="126180"/>
                  </a:lnTo>
                  <a:cubicBezTo>
                    <a:pt x="356163" y="122498"/>
                    <a:pt x="355518" y="118817"/>
                    <a:pt x="355518" y="115044"/>
                  </a:cubicBezTo>
                  <a:cubicBezTo>
                    <a:pt x="355518" y="111178"/>
                    <a:pt x="356163" y="107497"/>
                    <a:pt x="356716" y="103815"/>
                  </a:cubicBezTo>
                  <a:lnTo>
                    <a:pt x="342245" y="95440"/>
                  </a:lnTo>
                  <a:cubicBezTo>
                    <a:pt x="334687" y="91115"/>
                    <a:pt x="332198" y="81543"/>
                    <a:pt x="336530" y="73996"/>
                  </a:cubicBezTo>
                  <a:lnTo>
                    <a:pt x="355610" y="40956"/>
                  </a:lnTo>
                  <a:cubicBezTo>
                    <a:pt x="357638" y="37366"/>
                    <a:pt x="361140" y="34789"/>
                    <a:pt x="365104" y="33685"/>
                  </a:cubicBezTo>
                  <a:cubicBezTo>
                    <a:pt x="369160" y="32580"/>
                    <a:pt x="373492" y="33133"/>
                    <a:pt x="377086" y="35249"/>
                  </a:cubicBezTo>
                  <a:lnTo>
                    <a:pt x="391373" y="43533"/>
                  </a:lnTo>
                  <a:cubicBezTo>
                    <a:pt x="397457" y="38931"/>
                    <a:pt x="403817" y="34881"/>
                    <a:pt x="410914" y="31936"/>
                  </a:cubicBezTo>
                  <a:lnTo>
                    <a:pt x="410914" y="15738"/>
                  </a:lnTo>
                  <a:cubicBezTo>
                    <a:pt x="410914" y="7087"/>
                    <a:pt x="418011" y="0"/>
                    <a:pt x="426676" y="0"/>
                  </a:cubicBezTo>
                  <a:close/>
                </a:path>
              </a:pathLst>
            </a:custGeom>
            <a:solidFill>
              <a:schemeClr val="bg1"/>
            </a:solidFill>
            <a:ln>
              <a:noFill/>
            </a:ln>
          </p:spPr>
          <p:txBody>
            <a:bodyPr/>
            <a:lstStyle/>
            <a:p>
              <a:endParaRPr lang="zh-CN" altLang="en-US"/>
            </a:p>
          </p:txBody>
        </p:sp>
        <p:sp>
          <p:nvSpPr>
            <p:cNvPr id="49" name="îṩľíḓé"/>
            <p:cNvSpPr/>
            <p:nvPr/>
          </p:nvSpPr>
          <p:spPr bwMode="auto">
            <a:xfrm>
              <a:off x="4191125" y="3785435"/>
              <a:ext cx="377218" cy="376512"/>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bg1"/>
            </a:solidFill>
            <a:ln>
              <a:noFill/>
            </a:ln>
          </p:spPr>
          <p:txBody>
            <a:bodyPr wrap="square" lIns="91440" tIns="45720" rIns="91440" bIns="45720">
              <a:normAutofit lnSpcReduction="10000"/>
            </a:bodyPr>
            <a:lstStyle/>
            <a:p>
              <a:endParaRPr lang="zh-CN" altLang="en-US"/>
            </a:p>
          </p:txBody>
        </p:sp>
        <p:sp>
          <p:nvSpPr>
            <p:cNvPr id="50" name="îşlîḑê"/>
            <p:cNvSpPr/>
            <p:nvPr/>
          </p:nvSpPr>
          <p:spPr bwMode="auto">
            <a:xfrm>
              <a:off x="7592489" y="3747647"/>
              <a:ext cx="439554" cy="452088"/>
            </a:xfrm>
            <a:custGeom>
              <a:avLst/>
              <a:gdLst>
                <a:gd name="T0" fmla="*/ 6023 w 6383"/>
                <a:gd name="T1" fmla="*/ 2985 h 6575"/>
                <a:gd name="T2" fmla="*/ 5921 w 6383"/>
                <a:gd name="T3" fmla="*/ 1957 h 6575"/>
                <a:gd name="T4" fmla="*/ 5304 w 6383"/>
                <a:gd name="T5" fmla="*/ 1379 h 6575"/>
                <a:gd name="T6" fmla="*/ 4619 w 6383"/>
                <a:gd name="T7" fmla="*/ 608 h 6575"/>
                <a:gd name="T8" fmla="*/ 3777 w 6383"/>
                <a:gd name="T9" fmla="*/ 501 h 6575"/>
                <a:gd name="T10" fmla="*/ 2768 w 6383"/>
                <a:gd name="T11" fmla="*/ 280 h 6575"/>
                <a:gd name="T12" fmla="*/ 2028 w 6383"/>
                <a:gd name="T13" fmla="*/ 688 h 6575"/>
                <a:gd name="T14" fmla="*/ 1083 w 6383"/>
                <a:gd name="T15" fmla="*/ 1103 h 6575"/>
                <a:gd name="T16" fmla="*/ 723 w 6383"/>
                <a:gd name="T17" fmla="*/ 1868 h 6575"/>
                <a:gd name="T18" fmla="*/ 201 w 6383"/>
                <a:gd name="T19" fmla="*/ 2759 h 6575"/>
                <a:gd name="T20" fmla="*/ 360 w 6383"/>
                <a:gd name="T21" fmla="*/ 3591 h 6575"/>
                <a:gd name="T22" fmla="*/ 461 w 6383"/>
                <a:gd name="T23" fmla="*/ 4619 h 6575"/>
                <a:gd name="T24" fmla="*/ 1079 w 6383"/>
                <a:gd name="T25" fmla="*/ 5197 h 6575"/>
                <a:gd name="T26" fmla="*/ 1764 w 6383"/>
                <a:gd name="T27" fmla="*/ 5968 h 6575"/>
                <a:gd name="T28" fmla="*/ 2604 w 6383"/>
                <a:gd name="T29" fmla="*/ 6073 h 6575"/>
                <a:gd name="T30" fmla="*/ 3613 w 6383"/>
                <a:gd name="T31" fmla="*/ 6295 h 6575"/>
                <a:gd name="T32" fmla="*/ 4353 w 6383"/>
                <a:gd name="T33" fmla="*/ 5888 h 6575"/>
                <a:gd name="T34" fmla="*/ 5299 w 6383"/>
                <a:gd name="T35" fmla="*/ 5473 h 6575"/>
                <a:gd name="T36" fmla="*/ 5659 w 6383"/>
                <a:gd name="T37" fmla="*/ 4708 h 6575"/>
                <a:gd name="T38" fmla="*/ 6180 w 6383"/>
                <a:gd name="T39" fmla="*/ 3817 h 6575"/>
                <a:gd name="T40" fmla="*/ 3877 w 6383"/>
                <a:gd name="T41" fmla="*/ 4231 h 6575"/>
                <a:gd name="T42" fmla="*/ 3381 w 6383"/>
                <a:gd name="T43" fmla="*/ 4613 h 6575"/>
                <a:gd name="T44" fmla="*/ 3287 w 6383"/>
                <a:gd name="T45" fmla="*/ 4924 h 6575"/>
                <a:gd name="T46" fmla="*/ 2960 w 6383"/>
                <a:gd name="T47" fmla="*/ 4820 h 6575"/>
                <a:gd name="T48" fmla="*/ 2844 w 6383"/>
                <a:gd name="T49" fmla="*/ 4529 h 6575"/>
                <a:gd name="T50" fmla="*/ 2356 w 6383"/>
                <a:gd name="T51" fmla="*/ 4233 h 6575"/>
                <a:gd name="T52" fmla="*/ 2560 w 6383"/>
                <a:gd name="T53" fmla="*/ 3940 h 6575"/>
                <a:gd name="T54" fmla="*/ 3307 w 6383"/>
                <a:gd name="T55" fmla="*/ 4036 h 6575"/>
                <a:gd name="T56" fmla="*/ 3193 w 6383"/>
                <a:gd name="T57" fmla="*/ 3535 h 6575"/>
                <a:gd name="T58" fmla="*/ 2365 w 6383"/>
                <a:gd name="T59" fmla="*/ 2705 h 6575"/>
                <a:gd name="T60" fmla="*/ 2991 w 6383"/>
                <a:gd name="T61" fmla="*/ 1897 h 6575"/>
                <a:gd name="T62" fmla="*/ 3105 w 6383"/>
                <a:gd name="T63" fmla="*/ 1651 h 6575"/>
                <a:gd name="T64" fmla="*/ 3401 w 6383"/>
                <a:gd name="T65" fmla="*/ 1856 h 6575"/>
                <a:gd name="T66" fmla="*/ 3865 w 6383"/>
                <a:gd name="T67" fmla="*/ 2119 h 6575"/>
                <a:gd name="T68" fmla="*/ 3847 w 6383"/>
                <a:gd name="T69" fmla="*/ 2508 h 6575"/>
                <a:gd name="T70" fmla="*/ 3208 w 6383"/>
                <a:gd name="T71" fmla="*/ 2464 h 6575"/>
                <a:gd name="T72" fmla="*/ 3025 w 6383"/>
                <a:gd name="T73" fmla="*/ 2832 h 6575"/>
                <a:gd name="T74" fmla="*/ 3647 w 6383"/>
                <a:gd name="T75" fmla="*/ 3137 h 6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383" h="6575">
                  <a:moveTo>
                    <a:pt x="6023" y="3591"/>
                  </a:moveTo>
                  <a:cubicBezTo>
                    <a:pt x="5895" y="3409"/>
                    <a:pt x="5895" y="3167"/>
                    <a:pt x="6023" y="2985"/>
                  </a:cubicBezTo>
                  <a:lnTo>
                    <a:pt x="6181" y="2759"/>
                  </a:lnTo>
                  <a:cubicBezTo>
                    <a:pt x="6383" y="2472"/>
                    <a:pt x="6253" y="2072"/>
                    <a:pt x="5921" y="1957"/>
                  </a:cubicBezTo>
                  <a:lnTo>
                    <a:pt x="5660" y="1868"/>
                  </a:lnTo>
                  <a:cubicBezTo>
                    <a:pt x="5451" y="1796"/>
                    <a:pt x="5308" y="1600"/>
                    <a:pt x="5304" y="1379"/>
                  </a:cubicBezTo>
                  <a:lnTo>
                    <a:pt x="5300" y="1103"/>
                  </a:lnTo>
                  <a:cubicBezTo>
                    <a:pt x="5295" y="752"/>
                    <a:pt x="4953" y="505"/>
                    <a:pt x="4619" y="608"/>
                  </a:cubicBezTo>
                  <a:lnTo>
                    <a:pt x="4353" y="688"/>
                  </a:lnTo>
                  <a:cubicBezTo>
                    <a:pt x="4141" y="753"/>
                    <a:pt x="3911" y="679"/>
                    <a:pt x="3777" y="501"/>
                  </a:cubicBezTo>
                  <a:lnTo>
                    <a:pt x="3611" y="280"/>
                  </a:lnTo>
                  <a:cubicBezTo>
                    <a:pt x="3400" y="0"/>
                    <a:pt x="2979" y="0"/>
                    <a:pt x="2768" y="280"/>
                  </a:cubicBezTo>
                  <a:lnTo>
                    <a:pt x="2604" y="501"/>
                  </a:lnTo>
                  <a:cubicBezTo>
                    <a:pt x="2471" y="679"/>
                    <a:pt x="2240" y="753"/>
                    <a:pt x="2028" y="688"/>
                  </a:cubicBezTo>
                  <a:lnTo>
                    <a:pt x="1764" y="608"/>
                  </a:lnTo>
                  <a:cubicBezTo>
                    <a:pt x="1429" y="505"/>
                    <a:pt x="1088" y="752"/>
                    <a:pt x="1083" y="1103"/>
                  </a:cubicBezTo>
                  <a:lnTo>
                    <a:pt x="1079" y="1379"/>
                  </a:lnTo>
                  <a:cubicBezTo>
                    <a:pt x="1075" y="1600"/>
                    <a:pt x="933" y="1796"/>
                    <a:pt x="723" y="1868"/>
                  </a:cubicBezTo>
                  <a:lnTo>
                    <a:pt x="461" y="1957"/>
                  </a:lnTo>
                  <a:cubicBezTo>
                    <a:pt x="129" y="2071"/>
                    <a:pt x="0" y="2471"/>
                    <a:pt x="201" y="2759"/>
                  </a:cubicBezTo>
                  <a:lnTo>
                    <a:pt x="360" y="2985"/>
                  </a:lnTo>
                  <a:cubicBezTo>
                    <a:pt x="488" y="3167"/>
                    <a:pt x="488" y="3409"/>
                    <a:pt x="360" y="3591"/>
                  </a:cubicBezTo>
                  <a:lnTo>
                    <a:pt x="201" y="3817"/>
                  </a:lnTo>
                  <a:cubicBezTo>
                    <a:pt x="0" y="4104"/>
                    <a:pt x="129" y="4504"/>
                    <a:pt x="461" y="4619"/>
                  </a:cubicBezTo>
                  <a:lnTo>
                    <a:pt x="723" y="4708"/>
                  </a:lnTo>
                  <a:cubicBezTo>
                    <a:pt x="932" y="4780"/>
                    <a:pt x="1075" y="4976"/>
                    <a:pt x="1079" y="5197"/>
                  </a:cubicBezTo>
                  <a:lnTo>
                    <a:pt x="1083" y="5473"/>
                  </a:lnTo>
                  <a:cubicBezTo>
                    <a:pt x="1088" y="5824"/>
                    <a:pt x="1429" y="6071"/>
                    <a:pt x="1764" y="5968"/>
                  </a:cubicBezTo>
                  <a:lnTo>
                    <a:pt x="2028" y="5887"/>
                  </a:lnTo>
                  <a:cubicBezTo>
                    <a:pt x="2240" y="5821"/>
                    <a:pt x="2471" y="5896"/>
                    <a:pt x="2604" y="6073"/>
                  </a:cubicBezTo>
                  <a:lnTo>
                    <a:pt x="2771" y="6295"/>
                  </a:lnTo>
                  <a:cubicBezTo>
                    <a:pt x="2981" y="6575"/>
                    <a:pt x="3403" y="6575"/>
                    <a:pt x="3613" y="6295"/>
                  </a:cubicBezTo>
                  <a:lnTo>
                    <a:pt x="3777" y="6075"/>
                  </a:lnTo>
                  <a:cubicBezTo>
                    <a:pt x="3911" y="5897"/>
                    <a:pt x="4141" y="5823"/>
                    <a:pt x="4353" y="5888"/>
                  </a:cubicBezTo>
                  <a:lnTo>
                    <a:pt x="4617" y="5968"/>
                  </a:lnTo>
                  <a:cubicBezTo>
                    <a:pt x="4952" y="6071"/>
                    <a:pt x="5293" y="5824"/>
                    <a:pt x="5299" y="5473"/>
                  </a:cubicBezTo>
                  <a:lnTo>
                    <a:pt x="5303" y="5197"/>
                  </a:lnTo>
                  <a:cubicBezTo>
                    <a:pt x="5307" y="4976"/>
                    <a:pt x="5448" y="4780"/>
                    <a:pt x="5659" y="4708"/>
                  </a:cubicBezTo>
                  <a:lnTo>
                    <a:pt x="5920" y="4619"/>
                  </a:lnTo>
                  <a:cubicBezTo>
                    <a:pt x="6252" y="4505"/>
                    <a:pt x="6381" y="4105"/>
                    <a:pt x="6180" y="3817"/>
                  </a:cubicBezTo>
                  <a:lnTo>
                    <a:pt x="6023" y="3591"/>
                  </a:lnTo>
                  <a:close/>
                  <a:moveTo>
                    <a:pt x="3877" y="4231"/>
                  </a:moveTo>
                  <a:cubicBezTo>
                    <a:pt x="3773" y="4357"/>
                    <a:pt x="3637" y="4443"/>
                    <a:pt x="3479" y="4487"/>
                  </a:cubicBezTo>
                  <a:cubicBezTo>
                    <a:pt x="3409" y="4505"/>
                    <a:pt x="3379" y="4541"/>
                    <a:pt x="3381" y="4613"/>
                  </a:cubicBezTo>
                  <a:cubicBezTo>
                    <a:pt x="3384" y="4684"/>
                    <a:pt x="3381" y="4755"/>
                    <a:pt x="3381" y="4825"/>
                  </a:cubicBezTo>
                  <a:cubicBezTo>
                    <a:pt x="3381" y="4888"/>
                    <a:pt x="3349" y="4923"/>
                    <a:pt x="3287" y="4924"/>
                  </a:cubicBezTo>
                  <a:cubicBezTo>
                    <a:pt x="3211" y="4925"/>
                    <a:pt x="3135" y="4925"/>
                    <a:pt x="3059" y="4924"/>
                  </a:cubicBezTo>
                  <a:cubicBezTo>
                    <a:pt x="2992" y="4923"/>
                    <a:pt x="2961" y="4885"/>
                    <a:pt x="2960" y="4820"/>
                  </a:cubicBezTo>
                  <a:cubicBezTo>
                    <a:pt x="2960" y="4768"/>
                    <a:pt x="2959" y="4717"/>
                    <a:pt x="2959" y="4665"/>
                  </a:cubicBezTo>
                  <a:cubicBezTo>
                    <a:pt x="2957" y="4552"/>
                    <a:pt x="2953" y="4547"/>
                    <a:pt x="2844" y="4529"/>
                  </a:cubicBezTo>
                  <a:cubicBezTo>
                    <a:pt x="2704" y="4507"/>
                    <a:pt x="2567" y="4475"/>
                    <a:pt x="2439" y="4413"/>
                  </a:cubicBezTo>
                  <a:cubicBezTo>
                    <a:pt x="2337" y="4364"/>
                    <a:pt x="2328" y="4339"/>
                    <a:pt x="2356" y="4233"/>
                  </a:cubicBezTo>
                  <a:cubicBezTo>
                    <a:pt x="2377" y="4155"/>
                    <a:pt x="2399" y="4076"/>
                    <a:pt x="2424" y="3999"/>
                  </a:cubicBezTo>
                  <a:cubicBezTo>
                    <a:pt x="2452" y="3908"/>
                    <a:pt x="2477" y="3897"/>
                    <a:pt x="2560" y="3940"/>
                  </a:cubicBezTo>
                  <a:cubicBezTo>
                    <a:pt x="2701" y="4013"/>
                    <a:pt x="2852" y="4055"/>
                    <a:pt x="3011" y="4075"/>
                  </a:cubicBezTo>
                  <a:cubicBezTo>
                    <a:pt x="3112" y="4088"/>
                    <a:pt x="3212" y="4077"/>
                    <a:pt x="3307" y="4036"/>
                  </a:cubicBezTo>
                  <a:cubicBezTo>
                    <a:pt x="3483" y="3959"/>
                    <a:pt x="3511" y="3755"/>
                    <a:pt x="3361" y="3633"/>
                  </a:cubicBezTo>
                  <a:cubicBezTo>
                    <a:pt x="3311" y="3592"/>
                    <a:pt x="3253" y="3561"/>
                    <a:pt x="3193" y="3535"/>
                  </a:cubicBezTo>
                  <a:cubicBezTo>
                    <a:pt x="3039" y="3467"/>
                    <a:pt x="2879" y="3415"/>
                    <a:pt x="2733" y="3328"/>
                  </a:cubicBezTo>
                  <a:cubicBezTo>
                    <a:pt x="2497" y="3187"/>
                    <a:pt x="2347" y="2992"/>
                    <a:pt x="2365" y="2705"/>
                  </a:cubicBezTo>
                  <a:cubicBezTo>
                    <a:pt x="2385" y="2380"/>
                    <a:pt x="2569" y="2177"/>
                    <a:pt x="2867" y="2069"/>
                  </a:cubicBezTo>
                  <a:cubicBezTo>
                    <a:pt x="2989" y="2024"/>
                    <a:pt x="2991" y="2027"/>
                    <a:pt x="2991" y="1897"/>
                  </a:cubicBezTo>
                  <a:lnTo>
                    <a:pt x="2991" y="1767"/>
                  </a:lnTo>
                  <a:cubicBezTo>
                    <a:pt x="2993" y="1669"/>
                    <a:pt x="3009" y="1653"/>
                    <a:pt x="3105" y="1651"/>
                  </a:cubicBezTo>
                  <a:cubicBezTo>
                    <a:pt x="3135" y="1649"/>
                    <a:pt x="3165" y="1651"/>
                    <a:pt x="3195" y="1651"/>
                  </a:cubicBezTo>
                  <a:cubicBezTo>
                    <a:pt x="3400" y="1651"/>
                    <a:pt x="3400" y="1651"/>
                    <a:pt x="3401" y="1856"/>
                  </a:cubicBezTo>
                  <a:cubicBezTo>
                    <a:pt x="3401" y="2001"/>
                    <a:pt x="3401" y="2001"/>
                    <a:pt x="3547" y="2024"/>
                  </a:cubicBezTo>
                  <a:cubicBezTo>
                    <a:pt x="3657" y="2041"/>
                    <a:pt x="3764" y="2075"/>
                    <a:pt x="3865" y="2119"/>
                  </a:cubicBezTo>
                  <a:cubicBezTo>
                    <a:pt x="3921" y="2144"/>
                    <a:pt x="3943" y="2183"/>
                    <a:pt x="3925" y="2243"/>
                  </a:cubicBezTo>
                  <a:cubicBezTo>
                    <a:pt x="3900" y="2332"/>
                    <a:pt x="3876" y="2420"/>
                    <a:pt x="3847" y="2508"/>
                  </a:cubicBezTo>
                  <a:cubicBezTo>
                    <a:pt x="3820" y="2591"/>
                    <a:pt x="3793" y="2603"/>
                    <a:pt x="3713" y="2564"/>
                  </a:cubicBezTo>
                  <a:cubicBezTo>
                    <a:pt x="3553" y="2487"/>
                    <a:pt x="3385" y="2455"/>
                    <a:pt x="3208" y="2464"/>
                  </a:cubicBezTo>
                  <a:cubicBezTo>
                    <a:pt x="3161" y="2467"/>
                    <a:pt x="3116" y="2473"/>
                    <a:pt x="3073" y="2492"/>
                  </a:cubicBezTo>
                  <a:cubicBezTo>
                    <a:pt x="2920" y="2559"/>
                    <a:pt x="2896" y="2728"/>
                    <a:pt x="3025" y="2832"/>
                  </a:cubicBezTo>
                  <a:cubicBezTo>
                    <a:pt x="3091" y="2885"/>
                    <a:pt x="3167" y="2923"/>
                    <a:pt x="3245" y="2956"/>
                  </a:cubicBezTo>
                  <a:cubicBezTo>
                    <a:pt x="3381" y="3012"/>
                    <a:pt x="3517" y="3065"/>
                    <a:pt x="3647" y="3137"/>
                  </a:cubicBezTo>
                  <a:cubicBezTo>
                    <a:pt x="4056" y="3365"/>
                    <a:pt x="4167" y="3880"/>
                    <a:pt x="3877" y="4231"/>
                  </a:cubicBezTo>
                  <a:close/>
                </a:path>
              </a:pathLst>
            </a:custGeom>
            <a:solidFill>
              <a:schemeClr val="bg1"/>
            </a:solidFill>
            <a:ln>
              <a:noFill/>
            </a:ln>
          </p:spPr>
          <p:txBody>
            <a:bodyPr wrap="square" lIns="91440" tIns="45720" rIns="91440" bIns="4572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p>
          </p:txBody>
        </p:sp>
        <p:sp>
          <p:nvSpPr>
            <p:cNvPr id="51" name="íṩļíḍè"/>
            <p:cNvSpPr/>
            <p:nvPr/>
          </p:nvSpPr>
          <p:spPr bwMode="auto">
            <a:xfrm>
              <a:off x="4194916" y="3125666"/>
              <a:ext cx="369636" cy="355486"/>
            </a:xfrm>
            <a:custGeom>
              <a:avLst/>
              <a:gdLst>
                <a:gd name="connsiteX0" fmla="*/ 61288 w 609549"/>
                <a:gd name="connsiteY0" fmla="*/ 383285 h 586216"/>
                <a:gd name="connsiteX1" fmla="*/ 71162 w 609549"/>
                <a:gd name="connsiteY1" fmla="*/ 387101 h 586216"/>
                <a:gd name="connsiteX2" fmla="*/ 120018 w 609549"/>
                <a:gd name="connsiteY2" fmla="*/ 435892 h 586216"/>
                <a:gd name="connsiteX3" fmla="*/ 120018 w 609549"/>
                <a:gd name="connsiteY3" fmla="*/ 454200 h 586216"/>
                <a:gd name="connsiteX4" fmla="*/ 56639 w 609549"/>
                <a:gd name="connsiteY4" fmla="*/ 517543 h 586216"/>
                <a:gd name="connsiteX5" fmla="*/ 35592 w 609549"/>
                <a:gd name="connsiteY5" fmla="*/ 513644 h 586216"/>
                <a:gd name="connsiteX6" fmla="*/ 51877 w 609549"/>
                <a:gd name="connsiteY6" fmla="*/ 388099 h 586216"/>
                <a:gd name="connsiteX7" fmla="*/ 61288 w 609549"/>
                <a:gd name="connsiteY7" fmla="*/ 383285 h 586216"/>
                <a:gd name="connsiteX8" fmla="*/ 235245 w 609549"/>
                <a:gd name="connsiteY8" fmla="*/ 302810 h 586216"/>
                <a:gd name="connsiteX9" fmla="*/ 306042 w 609549"/>
                <a:gd name="connsiteY9" fmla="*/ 373466 h 586216"/>
                <a:gd name="connsiteX10" fmla="*/ 258717 w 609549"/>
                <a:gd name="connsiteY10" fmla="*/ 420680 h 586216"/>
                <a:gd name="connsiteX11" fmla="*/ 230246 w 609549"/>
                <a:gd name="connsiteY11" fmla="*/ 550152 h 586216"/>
                <a:gd name="connsiteX12" fmla="*/ 92223 w 609549"/>
                <a:gd name="connsiteY12" fmla="*/ 575305 h 586216"/>
                <a:gd name="connsiteX13" fmla="*/ 88748 w 609549"/>
                <a:gd name="connsiteY13" fmla="*/ 556143 h 586216"/>
                <a:gd name="connsiteX14" fmla="*/ 165115 w 609549"/>
                <a:gd name="connsiteY14" fmla="*/ 479877 h 586216"/>
                <a:gd name="connsiteX15" fmla="*/ 165115 w 609549"/>
                <a:gd name="connsiteY15" fmla="*/ 446308 h 586216"/>
                <a:gd name="connsiteX16" fmla="*/ 88700 w 609549"/>
                <a:gd name="connsiteY16" fmla="*/ 369995 h 586216"/>
                <a:gd name="connsiteX17" fmla="*/ 92128 w 609549"/>
                <a:gd name="connsiteY17" fmla="*/ 350976 h 586216"/>
                <a:gd name="connsiteX18" fmla="*/ 189111 w 609549"/>
                <a:gd name="connsiteY18" fmla="*/ 348884 h 586216"/>
                <a:gd name="connsiteX19" fmla="*/ 257958 w 609549"/>
                <a:gd name="connsiteY19" fmla="*/ 161679 h 586216"/>
                <a:gd name="connsiteX20" fmla="*/ 317251 w 609549"/>
                <a:gd name="connsiteY20" fmla="*/ 220879 h 586216"/>
                <a:gd name="connsiteX21" fmla="*/ 388070 w 609549"/>
                <a:gd name="connsiteY21" fmla="*/ 291586 h 586216"/>
                <a:gd name="connsiteX22" fmla="*/ 604906 w 609549"/>
                <a:gd name="connsiteY22" fmla="*/ 508130 h 586216"/>
                <a:gd name="connsiteX23" fmla="*/ 604906 w 609549"/>
                <a:gd name="connsiteY23" fmla="*/ 530526 h 586216"/>
                <a:gd name="connsiteX24" fmla="*/ 556567 w 609549"/>
                <a:gd name="connsiteY24" fmla="*/ 578789 h 586216"/>
                <a:gd name="connsiteX25" fmla="*/ 545327 w 609549"/>
                <a:gd name="connsiteY25" fmla="*/ 583449 h 586216"/>
                <a:gd name="connsiteX26" fmla="*/ 534135 w 609549"/>
                <a:gd name="connsiteY26" fmla="*/ 578789 h 586216"/>
                <a:gd name="connsiteX27" fmla="*/ 317251 w 609549"/>
                <a:gd name="connsiteY27" fmla="*/ 362293 h 586216"/>
                <a:gd name="connsiteX28" fmla="*/ 246481 w 609549"/>
                <a:gd name="connsiteY28" fmla="*/ 291586 h 586216"/>
                <a:gd name="connsiteX29" fmla="*/ 187140 w 609549"/>
                <a:gd name="connsiteY29" fmla="*/ 232339 h 586216"/>
                <a:gd name="connsiteX30" fmla="*/ 58606 w 609549"/>
                <a:gd name="connsiteY30" fmla="*/ 160814 h 586216"/>
                <a:gd name="connsiteX31" fmla="*/ 126401 w 609549"/>
                <a:gd name="connsiteY31" fmla="*/ 228498 h 586216"/>
                <a:gd name="connsiteX32" fmla="*/ 111975 w 609549"/>
                <a:gd name="connsiteY32" fmla="*/ 242899 h 586216"/>
                <a:gd name="connsiteX33" fmla="*/ 119307 w 609549"/>
                <a:gd name="connsiteY33" fmla="*/ 250219 h 586216"/>
                <a:gd name="connsiteX34" fmla="*/ 119307 w 609549"/>
                <a:gd name="connsiteY34" fmla="*/ 277692 h 586216"/>
                <a:gd name="connsiteX35" fmla="*/ 115641 w 609549"/>
                <a:gd name="connsiteY35" fmla="*/ 281352 h 586216"/>
                <a:gd name="connsiteX36" fmla="*/ 88123 w 609549"/>
                <a:gd name="connsiteY36" fmla="*/ 281352 h 586216"/>
                <a:gd name="connsiteX37" fmla="*/ 5712 w 609549"/>
                <a:gd name="connsiteY37" fmla="*/ 199029 h 586216"/>
                <a:gd name="connsiteX38" fmla="*/ 5712 w 609549"/>
                <a:gd name="connsiteY38" fmla="*/ 171604 h 586216"/>
                <a:gd name="connsiteX39" fmla="*/ 9378 w 609549"/>
                <a:gd name="connsiteY39" fmla="*/ 167944 h 586216"/>
                <a:gd name="connsiteX40" fmla="*/ 36849 w 609549"/>
                <a:gd name="connsiteY40" fmla="*/ 167944 h 586216"/>
                <a:gd name="connsiteX41" fmla="*/ 44180 w 609549"/>
                <a:gd name="connsiteY41" fmla="*/ 175264 h 586216"/>
                <a:gd name="connsiteX42" fmla="*/ 585775 w 609549"/>
                <a:gd name="connsiteY42" fmla="*/ 66370 h 586216"/>
                <a:gd name="connsiteX43" fmla="*/ 595263 w 609549"/>
                <a:gd name="connsiteY43" fmla="*/ 73839 h 586216"/>
                <a:gd name="connsiteX44" fmla="*/ 578978 w 609549"/>
                <a:gd name="connsiteY44" fmla="*/ 199341 h 586216"/>
                <a:gd name="connsiteX45" fmla="*/ 559693 w 609549"/>
                <a:gd name="connsiteY45" fmla="*/ 200387 h 586216"/>
                <a:gd name="connsiteX46" fmla="*/ 510789 w 609549"/>
                <a:gd name="connsiteY46" fmla="*/ 151612 h 586216"/>
                <a:gd name="connsiteX47" fmla="*/ 510789 w 609549"/>
                <a:gd name="connsiteY47" fmla="*/ 133262 h 586216"/>
                <a:gd name="connsiteX48" fmla="*/ 574216 w 609549"/>
                <a:gd name="connsiteY48" fmla="*/ 69988 h 586216"/>
                <a:gd name="connsiteX49" fmla="*/ 585775 w 609549"/>
                <a:gd name="connsiteY49" fmla="*/ 66370 h 586216"/>
                <a:gd name="connsiteX50" fmla="*/ 158702 w 609549"/>
                <a:gd name="connsiteY50" fmla="*/ 26758 h 586216"/>
                <a:gd name="connsiteX51" fmla="*/ 172463 w 609549"/>
                <a:gd name="connsiteY51" fmla="*/ 32464 h 586216"/>
                <a:gd name="connsiteX52" fmla="*/ 179701 w 609549"/>
                <a:gd name="connsiteY52" fmla="*/ 39691 h 586216"/>
                <a:gd name="connsiteX53" fmla="*/ 246935 w 609549"/>
                <a:gd name="connsiteY53" fmla="*/ 106831 h 586216"/>
                <a:gd name="connsiteX54" fmla="*/ 254886 w 609549"/>
                <a:gd name="connsiteY54" fmla="*/ 114819 h 586216"/>
                <a:gd name="connsiteX55" fmla="*/ 257600 w 609549"/>
                <a:gd name="connsiteY55" fmla="*/ 138879 h 586216"/>
                <a:gd name="connsiteX56" fmla="*/ 254886 w 609549"/>
                <a:gd name="connsiteY56" fmla="*/ 142255 h 586216"/>
                <a:gd name="connsiteX57" fmla="*/ 252315 w 609549"/>
                <a:gd name="connsiteY57" fmla="*/ 144823 h 586216"/>
                <a:gd name="connsiteX58" fmla="*/ 246696 w 609549"/>
                <a:gd name="connsiteY58" fmla="*/ 150434 h 586216"/>
                <a:gd name="connsiteX59" fmla="*/ 175892 w 609549"/>
                <a:gd name="connsiteY59" fmla="*/ 221140 h 586216"/>
                <a:gd name="connsiteX60" fmla="*/ 172463 w 609549"/>
                <a:gd name="connsiteY60" fmla="*/ 224611 h 586216"/>
                <a:gd name="connsiteX61" fmla="*/ 170130 w 609549"/>
                <a:gd name="connsiteY61" fmla="*/ 226560 h 586216"/>
                <a:gd name="connsiteX62" fmla="*/ 162274 w 609549"/>
                <a:gd name="connsiteY62" fmla="*/ 229936 h 586216"/>
                <a:gd name="connsiteX63" fmla="*/ 158702 w 609549"/>
                <a:gd name="connsiteY63" fmla="*/ 230269 h 586216"/>
                <a:gd name="connsiteX64" fmla="*/ 144942 w 609549"/>
                <a:gd name="connsiteY64" fmla="*/ 224611 h 586216"/>
                <a:gd name="connsiteX65" fmla="*/ 137609 w 609549"/>
                <a:gd name="connsiteY65" fmla="*/ 217288 h 586216"/>
                <a:gd name="connsiteX66" fmla="*/ 69804 w 609549"/>
                <a:gd name="connsiteY66" fmla="*/ 149578 h 586216"/>
                <a:gd name="connsiteX67" fmla="*/ 62519 w 609549"/>
                <a:gd name="connsiteY67" fmla="*/ 142255 h 586216"/>
                <a:gd name="connsiteX68" fmla="*/ 62519 w 609549"/>
                <a:gd name="connsiteY68" fmla="*/ 114819 h 586216"/>
                <a:gd name="connsiteX69" fmla="*/ 144942 w 609549"/>
                <a:gd name="connsiteY69" fmla="*/ 32464 h 586216"/>
                <a:gd name="connsiteX70" fmla="*/ 158702 w 609549"/>
                <a:gd name="connsiteY70" fmla="*/ 26758 h 586216"/>
                <a:gd name="connsiteX71" fmla="*/ 254809 w 609549"/>
                <a:gd name="connsiteY71" fmla="*/ 6542 h 586216"/>
                <a:gd name="connsiteX72" fmla="*/ 321015 w 609549"/>
                <a:gd name="connsiteY72" fmla="*/ 29913 h 586216"/>
                <a:gd name="connsiteX73" fmla="*/ 260017 w 609549"/>
                <a:gd name="connsiteY73" fmla="*/ 97465 h 586216"/>
                <a:gd name="connsiteX74" fmla="*/ 193067 w 609549"/>
                <a:gd name="connsiteY74" fmla="*/ 30626 h 586216"/>
                <a:gd name="connsiteX75" fmla="*/ 254809 w 609549"/>
                <a:gd name="connsiteY75" fmla="*/ 6542 h 586216"/>
                <a:gd name="connsiteX76" fmla="*/ 503105 w 609549"/>
                <a:gd name="connsiteY76" fmla="*/ 953 h 586216"/>
                <a:gd name="connsiteX77" fmla="*/ 538560 w 609549"/>
                <a:gd name="connsiteY77" fmla="*/ 10911 h 586216"/>
                <a:gd name="connsiteX78" fmla="*/ 542083 w 609549"/>
                <a:gd name="connsiteY78" fmla="*/ 30073 h 586216"/>
                <a:gd name="connsiteX79" fmla="*/ 465709 w 609549"/>
                <a:gd name="connsiteY79" fmla="*/ 106341 h 586216"/>
                <a:gd name="connsiteX80" fmla="*/ 465709 w 609549"/>
                <a:gd name="connsiteY80" fmla="*/ 139911 h 586216"/>
                <a:gd name="connsiteX81" fmla="*/ 542131 w 609549"/>
                <a:gd name="connsiteY81" fmla="*/ 216227 h 586216"/>
                <a:gd name="connsiteX82" fmla="*/ 538655 w 609549"/>
                <a:gd name="connsiteY82" fmla="*/ 235246 h 586216"/>
                <a:gd name="connsiteX83" fmla="*/ 442187 w 609549"/>
                <a:gd name="connsiteY83" fmla="*/ 237528 h 586216"/>
                <a:gd name="connsiteX84" fmla="*/ 399238 w 609549"/>
                <a:gd name="connsiteY84" fmla="*/ 280370 h 586216"/>
                <a:gd name="connsiteX85" fmla="*/ 328482 w 609549"/>
                <a:gd name="connsiteY85" fmla="*/ 209712 h 586216"/>
                <a:gd name="connsiteX86" fmla="*/ 372240 w 609549"/>
                <a:gd name="connsiteY86" fmla="*/ 166015 h 586216"/>
                <a:gd name="connsiteX87" fmla="*/ 400571 w 609549"/>
                <a:gd name="connsiteY87" fmla="*/ 36064 h 586216"/>
                <a:gd name="connsiteX88" fmla="*/ 503105 w 609549"/>
                <a:gd name="connsiteY88" fmla="*/ 953 h 586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609549" h="586216">
                  <a:moveTo>
                    <a:pt x="61288" y="383285"/>
                  </a:moveTo>
                  <a:cubicBezTo>
                    <a:pt x="64829" y="383106"/>
                    <a:pt x="68448" y="384367"/>
                    <a:pt x="71162" y="387101"/>
                  </a:cubicBezTo>
                  <a:lnTo>
                    <a:pt x="120018" y="435892"/>
                  </a:lnTo>
                  <a:cubicBezTo>
                    <a:pt x="125113" y="440933"/>
                    <a:pt x="125113" y="449160"/>
                    <a:pt x="120018" y="454200"/>
                  </a:cubicBezTo>
                  <a:lnTo>
                    <a:pt x="56639" y="517543"/>
                  </a:lnTo>
                  <a:cubicBezTo>
                    <a:pt x="50211" y="523963"/>
                    <a:pt x="39211" y="522013"/>
                    <a:pt x="35592" y="513644"/>
                  </a:cubicBezTo>
                  <a:cubicBezTo>
                    <a:pt x="17783" y="472794"/>
                    <a:pt x="23211" y="424288"/>
                    <a:pt x="51877" y="388099"/>
                  </a:cubicBezTo>
                  <a:cubicBezTo>
                    <a:pt x="54282" y="385079"/>
                    <a:pt x="57746" y="383463"/>
                    <a:pt x="61288" y="383285"/>
                  </a:cubicBezTo>
                  <a:close/>
                  <a:moveTo>
                    <a:pt x="235245" y="302810"/>
                  </a:moveTo>
                  <a:lnTo>
                    <a:pt x="306042" y="373466"/>
                  </a:lnTo>
                  <a:lnTo>
                    <a:pt x="258717" y="420680"/>
                  </a:lnTo>
                  <a:cubicBezTo>
                    <a:pt x="274667" y="464329"/>
                    <a:pt x="265192" y="515300"/>
                    <a:pt x="230246" y="550152"/>
                  </a:cubicBezTo>
                  <a:cubicBezTo>
                    <a:pt x="192919" y="587430"/>
                    <a:pt x="137644" y="595798"/>
                    <a:pt x="92223" y="575305"/>
                  </a:cubicBezTo>
                  <a:cubicBezTo>
                    <a:pt x="84701" y="571882"/>
                    <a:pt x="82892" y="561992"/>
                    <a:pt x="88748" y="556143"/>
                  </a:cubicBezTo>
                  <a:lnTo>
                    <a:pt x="165115" y="479877"/>
                  </a:lnTo>
                  <a:cubicBezTo>
                    <a:pt x="174399" y="470605"/>
                    <a:pt x="174399" y="455580"/>
                    <a:pt x="165115" y="446308"/>
                  </a:cubicBezTo>
                  <a:lnTo>
                    <a:pt x="88700" y="369995"/>
                  </a:lnTo>
                  <a:cubicBezTo>
                    <a:pt x="82844" y="364194"/>
                    <a:pt x="84653" y="354399"/>
                    <a:pt x="92128" y="350976"/>
                  </a:cubicBezTo>
                  <a:cubicBezTo>
                    <a:pt x="122789" y="337092"/>
                    <a:pt x="157973" y="336379"/>
                    <a:pt x="189111" y="348884"/>
                  </a:cubicBezTo>
                  <a:close/>
                  <a:moveTo>
                    <a:pt x="257958" y="161679"/>
                  </a:moveTo>
                  <a:lnTo>
                    <a:pt x="317251" y="220879"/>
                  </a:lnTo>
                  <a:lnTo>
                    <a:pt x="388070" y="291586"/>
                  </a:lnTo>
                  <a:lnTo>
                    <a:pt x="604906" y="508130"/>
                  </a:lnTo>
                  <a:cubicBezTo>
                    <a:pt x="611097" y="514311"/>
                    <a:pt x="611097" y="524344"/>
                    <a:pt x="604906" y="530526"/>
                  </a:cubicBezTo>
                  <a:lnTo>
                    <a:pt x="556567" y="578789"/>
                  </a:lnTo>
                  <a:cubicBezTo>
                    <a:pt x="553471" y="581880"/>
                    <a:pt x="549423" y="583449"/>
                    <a:pt x="545327" y="583449"/>
                  </a:cubicBezTo>
                  <a:cubicBezTo>
                    <a:pt x="541279" y="583449"/>
                    <a:pt x="537231" y="581880"/>
                    <a:pt x="534135" y="578789"/>
                  </a:cubicBezTo>
                  <a:lnTo>
                    <a:pt x="317251" y="362293"/>
                  </a:lnTo>
                  <a:lnTo>
                    <a:pt x="246481" y="291586"/>
                  </a:lnTo>
                  <a:lnTo>
                    <a:pt x="187140" y="232339"/>
                  </a:lnTo>
                  <a:close/>
                  <a:moveTo>
                    <a:pt x="58606" y="160814"/>
                  </a:moveTo>
                  <a:lnTo>
                    <a:pt x="126401" y="228498"/>
                  </a:lnTo>
                  <a:lnTo>
                    <a:pt x="111975" y="242899"/>
                  </a:lnTo>
                  <a:lnTo>
                    <a:pt x="119307" y="250219"/>
                  </a:lnTo>
                  <a:cubicBezTo>
                    <a:pt x="126877" y="257824"/>
                    <a:pt x="126877" y="270087"/>
                    <a:pt x="119307" y="277692"/>
                  </a:cubicBezTo>
                  <a:lnTo>
                    <a:pt x="115641" y="281352"/>
                  </a:lnTo>
                  <a:cubicBezTo>
                    <a:pt x="108024" y="288909"/>
                    <a:pt x="95741" y="288909"/>
                    <a:pt x="88123" y="281352"/>
                  </a:cubicBezTo>
                  <a:lnTo>
                    <a:pt x="5712" y="199029"/>
                  </a:lnTo>
                  <a:cubicBezTo>
                    <a:pt x="-1905" y="191424"/>
                    <a:pt x="-1905" y="179161"/>
                    <a:pt x="5712" y="171604"/>
                  </a:cubicBezTo>
                  <a:lnTo>
                    <a:pt x="9378" y="167944"/>
                  </a:lnTo>
                  <a:cubicBezTo>
                    <a:pt x="16948" y="160339"/>
                    <a:pt x="29231" y="160339"/>
                    <a:pt x="36849" y="167944"/>
                  </a:cubicBezTo>
                  <a:lnTo>
                    <a:pt x="44180" y="175264"/>
                  </a:lnTo>
                  <a:close/>
                  <a:moveTo>
                    <a:pt x="585775" y="66370"/>
                  </a:moveTo>
                  <a:cubicBezTo>
                    <a:pt x="589775" y="67101"/>
                    <a:pt x="593430" y="69680"/>
                    <a:pt x="595263" y="73839"/>
                  </a:cubicBezTo>
                  <a:cubicBezTo>
                    <a:pt x="613072" y="114675"/>
                    <a:pt x="607644" y="163212"/>
                    <a:pt x="578978" y="199341"/>
                  </a:cubicBezTo>
                  <a:cubicBezTo>
                    <a:pt x="574168" y="205379"/>
                    <a:pt x="565121" y="205854"/>
                    <a:pt x="559693" y="200387"/>
                  </a:cubicBezTo>
                  <a:lnTo>
                    <a:pt x="510789" y="151612"/>
                  </a:lnTo>
                  <a:cubicBezTo>
                    <a:pt x="505742" y="146526"/>
                    <a:pt x="505742" y="138349"/>
                    <a:pt x="510789" y="133262"/>
                  </a:cubicBezTo>
                  <a:lnTo>
                    <a:pt x="574216" y="69988"/>
                  </a:lnTo>
                  <a:cubicBezTo>
                    <a:pt x="577430" y="66756"/>
                    <a:pt x="581775" y="65639"/>
                    <a:pt x="585775" y="66370"/>
                  </a:cubicBezTo>
                  <a:close/>
                  <a:moveTo>
                    <a:pt x="158702" y="26758"/>
                  </a:moveTo>
                  <a:cubicBezTo>
                    <a:pt x="163655" y="26758"/>
                    <a:pt x="168654" y="28660"/>
                    <a:pt x="172463" y="32464"/>
                  </a:cubicBezTo>
                  <a:lnTo>
                    <a:pt x="179701" y="39691"/>
                  </a:lnTo>
                  <a:lnTo>
                    <a:pt x="246935" y="106831"/>
                  </a:lnTo>
                  <a:lnTo>
                    <a:pt x="254886" y="114819"/>
                  </a:lnTo>
                  <a:cubicBezTo>
                    <a:pt x="261457" y="121334"/>
                    <a:pt x="262362" y="131414"/>
                    <a:pt x="257600" y="138879"/>
                  </a:cubicBezTo>
                  <a:cubicBezTo>
                    <a:pt x="256839" y="140068"/>
                    <a:pt x="255934" y="141209"/>
                    <a:pt x="254886" y="142255"/>
                  </a:cubicBezTo>
                  <a:lnTo>
                    <a:pt x="252315" y="144823"/>
                  </a:lnTo>
                  <a:lnTo>
                    <a:pt x="246696" y="150434"/>
                  </a:lnTo>
                  <a:lnTo>
                    <a:pt x="175892" y="221140"/>
                  </a:lnTo>
                  <a:lnTo>
                    <a:pt x="172463" y="224611"/>
                  </a:lnTo>
                  <a:cubicBezTo>
                    <a:pt x="171702" y="225324"/>
                    <a:pt x="170940" y="225990"/>
                    <a:pt x="170130" y="226560"/>
                  </a:cubicBezTo>
                  <a:cubicBezTo>
                    <a:pt x="167749" y="228319"/>
                    <a:pt x="165083" y="229413"/>
                    <a:pt x="162274" y="229936"/>
                  </a:cubicBezTo>
                  <a:cubicBezTo>
                    <a:pt x="161083" y="230174"/>
                    <a:pt x="159893" y="230269"/>
                    <a:pt x="158702" y="230269"/>
                  </a:cubicBezTo>
                  <a:cubicBezTo>
                    <a:pt x="153703" y="230269"/>
                    <a:pt x="148751" y="228367"/>
                    <a:pt x="144942" y="224611"/>
                  </a:cubicBezTo>
                  <a:lnTo>
                    <a:pt x="137609" y="217288"/>
                  </a:lnTo>
                  <a:lnTo>
                    <a:pt x="69804" y="149578"/>
                  </a:lnTo>
                  <a:lnTo>
                    <a:pt x="62519" y="142255"/>
                  </a:lnTo>
                  <a:cubicBezTo>
                    <a:pt x="54900" y="134647"/>
                    <a:pt x="54900" y="122380"/>
                    <a:pt x="62519" y="114819"/>
                  </a:cubicBezTo>
                  <a:lnTo>
                    <a:pt x="144942" y="32464"/>
                  </a:lnTo>
                  <a:cubicBezTo>
                    <a:pt x="148751" y="28660"/>
                    <a:pt x="153750" y="26758"/>
                    <a:pt x="158702" y="26758"/>
                  </a:cubicBezTo>
                  <a:close/>
                  <a:moveTo>
                    <a:pt x="254809" y="6542"/>
                  </a:moveTo>
                  <a:cubicBezTo>
                    <a:pt x="277279" y="4029"/>
                    <a:pt x="300492" y="9424"/>
                    <a:pt x="321015" y="29913"/>
                  </a:cubicBezTo>
                  <a:cubicBezTo>
                    <a:pt x="380347" y="89193"/>
                    <a:pt x="337205" y="46124"/>
                    <a:pt x="260017" y="97465"/>
                  </a:cubicBezTo>
                  <a:lnTo>
                    <a:pt x="193067" y="30626"/>
                  </a:lnTo>
                  <a:cubicBezTo>
                    <a:pt x="210614" y="19479"/>
                    <a:pt x="232340" y="9056"/>
                    <a:pt x="254809" y="6542"/>
                  </a:cubicBezTo>
                  <a:close/>
                  <a:moveTo>
                    <a:pt x="503105" y="953"/>
                  </a:moveTo>
                  <a:cubicBezTo>
                    <a:pt x="515252" y="2468"/>
                    <a:pt x="527216" y="5788"/>
                    <a:pt x="538560" y="10911"/>
                  </a:cubicBezTo>
                  <a:cubicBezTo>
                    <a:pt x="546131" y="14334"/>
                    <a:pt x="547940" y="24224"/>
                    <a:pt x="542083" y="30073"/>
                  </a:cubicBezTo>
                  <a:lnTo>
                    <a:pt x="465709" y="106341"/>
                  </a:lnTo>
                  <a:cubicBezTo>
                    <a:pt x="456424" y="115613"/>
                    <a:pt x="456424" y="130639"/>
                    <a:pt x="465709" y="139911"/>
                  </a:cubicBezTo>
                  <a:lnTo>
                    <a:pt x="542131" y="216227"/>
                  </a:lnTo>
                  <a:cubicBezTo>
                    <a:pt x="547940" y="222028"/>
                    <a:pt x="546178" y="231823"/>
                    <a:pt x="538655" y="235246"/>
                  </a:cubicBezTo>
                  <a:cubicBezTo>
                    <a:pt x="508181" y="249035"/>
                    <a:pt x="473184" y="249844"/>
                    <a:pt x="442187" y="237528"/>
                  </a:cubicBezTo>
                  <a:lnTo>
                    <a:pt x="399238" y="280370"/>
                  </a:lnTo>
                  <a:lnTo>
                    <a:pt x="328482" y="209712"/>
                  </a:lnTo>
                  <a:lnTo>
                    <a:pt x="372240" y="166015"/>
                  </a:lnTo>
                  <a:cubicBezTo>
                    <a:pt x="356051" y="122270"/>
                    <a:pt x="365527" y="71060"/>
                    <a:pt x="400571" y="36064"/>
                  </a:cubicBezTo>
                  <a:cubicBezTo>
                    <a:pt x="428569" y="8106"/>
                    <a:pt x="466664" y="-3592"/>
                    <a:pt x="503105" y="953"/>
                  </a:cubicBezTo>
                  <a:close/>
                </a:path>
              </a:pathLst>
            </a:custGeom>
            <a:solidFill>
              <a:schemeClr val="bg1"/>
            </a:solidFill>
            <a:ln>
              <a:noFill/>
            </a:ln>
          </p:spPr>
          <p:txBody>
            <a:bodyPr/>
            <a:lstStyle/>
            <a:p>
              <a:endParaRPr lang="zh-CN" altLang="en-US"/>
            </a:p>
          </p:txBody>
        </p:sp>
      </p:grpSp>
      <p:pic>
        <p:nvPicPr>
          <p:cNvPr id="11" name="图片 10" descr="5a2f04ed54fe92.0900662515130308933481"/>
          <p:cNvPicPr>
            <a:picLocks noChangeAspect="1"/>
          </p:cNvPicPr>
          <p:nvPr/>
        </p:nvPicPr>
        <p:blipFill>
          <a:blip r:embed="rId2"/>
          <a:stretch>
            <a:fillRect/>
          </a:stretch>
        </p:blipFill>
        <p:spPr>
          <a:xfrm>
            <a:off x="5148580" y="3193415"/>
            <a:ext cx="1960880" cy="1435100"/>
          </a:xfrm>
          <a:prstGeom prst="rect">
            <a:avLst/>
          </a:prstGeom>
        </p:spPr>
      </p:pic>
      <p:sp>
        <p:nvSpPr>
          <p:cNvPr id="12" name="îśḻiďê"/>
          <p:cNvSpPr txBox="1"/>
          <p:nvPr/>
        </p:nvSpPr>
        <p:spPr bwMode="auto">
          <a:xfrm>
            <a:off x="5209585" y="548242"/>
            <a:ext cx="3031242" cy="35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fontScale="90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latin typeface="华文楷体" panose="02010600040101010101" pitchFamily="2" charset="-122"/>
                <a:ea typeface="华文楷体" panose="02010600040101010101" pitchFamily="2" charset="-122"/>
              </a:rPr>
              <a:t>凌赟</a:t>
            </a:r>
            <a:endParaRPr lang="zh-CN" altLang="en-US" sz="2000" b="1" dirty="0">
              <a:latin typeface="华文楷体" panose="02010600040101010101" pitchFamily="2" charset="-122"/>
              <a:ea typeface="华文楷体" panose="02010600040101010101" pitchFamily="2" charset="-122"/>
            </a:endParaRPr>
          </a:p>
        </p:txBody>
      </p:sp>
      <p:sp>
        <p:nvSpPr>
          <p:cNvPr id="13" name="îṡľíḋe"/>
          <p:cNvSpPr/>
          <p:nvPr/>
        </p:nvSpPr>
        <p:spPr bwMode="auto">
          <a:xfrm>
            <a:off x="5148580" y="960731"/>
            <a:ext cx="3031242" cy="6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indent="0">
              <a:lnSpc>
                <a:spcPct val="120000"/>
              </a:lnSpc>
              <a:buFont typeface="Arial" panose="020B0604020202020204" pitchFamily="34" charset="0"/>
              <a:buNone/>
            </a:pPr>
            <a:r>
              <a:rPr lang="zh-CN" altLang="en-US" sz="1100" dirty="0">
                <a:latin typeface="华文楷体" panose="02010600040101010101" pitchFamily="2" charset="-122"/>
                <a:ea typeface="华文楷体" panose="02010600040101010101" pitchFamily="2" charset="-122"/>
              </a:rPr>
              <a:t>项目经理</a:t>
            </a:r>
            <a:endParaRPr lang="zh-CN" altLang="en-US" sz="1100" dirty="0">
              <a:latin typeface="华文楷体" panose="02010600040101010101" pitchFamily="2" charset="-122"/>
              <a:ea typeface="华文楷体" panose="02010600040101010101" pitchFamily="2" charset="-122"/>
            </a:endParaRPr>
          </a:p>
        </p:txBody>
      </p:sp>
      <p:sp>
        <p:nvSpPr>
          <p:cNvPr id="14" name="îṡľíḋe"/>
          <p:cNvSpPr/>
          <p:nvPr/>
        </p:nvSpPr>
        <p:spPr bwMode="auto">
          <a:xfrm>
            <a:off x="800735" y="2894876"/>
            <a:ext cx="3031242" cy="6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20000"/>
              </a:lnSpc>
              <a:buFont typeface="Arial" panose="020B0604020202020204" pitchFamily="34" charset="0"/>
              <a:buChar char="•"/>
            </a:pPr>
            <a:endParaRPr lang="en-US" altLang="zh-CN" sz="1100"/>
          </a:p>
        </p:txBody>
      </p:sp>
      <p:sp>
        <p:nvSpPr>
          <p:cNvPr id="16" name="îṡľíḋe"/>
          <p:cNvSpPr/>
          <p:nvPr/>
        </p:nvSpPr>
        <p:spPr bwMode="auto">
          <a:xfrm>
            <a:off x="4445000" y="6100356"/>
            <a:ext cx="3031242" cy="6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marL="171450" indent="-171450">
              <a:lnSpc>
                <a:spcPct val="120000"/>
              </a:lnSpc>
              <a:buFont typeface="Arial" panose="020B0604020202020204" pitchFamily="34" charset="0"/>
              <a:buChar char="•"/>
            </a:pPr>
            <a:endParaRPr lang="en-US" altLang="zh-CN" sz="1100"/>
          </a:p>
        </p:txBody>
      </p:sp>
      <p:sp>
        <p:nvSpPr>
          <p:cNvPr id="17" name="îśḻiďê"/>
          <p:cNvSpPr txBox="1"/>
          <p:nvPr/>
        </p:nvSpPr>
        <p:spPr bwMode="auto">
          <a:xfrm>
            <a:off x="5006195" y="5320610"/>
            <a:ext cx="3031242" cy="35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b" anchorCtr="0">
            <a:normAutofit fontScale="90000" lnSpcReduction="10000"/>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eaLnBrk="1" hangingPunct="1">
              <a:lnSpc>
                <a:spcPct val="100000"/>
              </a:lnSpc>
              <a:spcBef>
                <a:spcPct val="0"/>
              </a:spcBef>
              <a:buFontTx/>
              <a:buNone/>
            </a:pPr>
            <a:r>
              <a:rPr lang="zh-CN" altLang="en-US" sz="2000" b="1" dirty="0">
                <a:latin typeface="华文楷体" panose="02010600040101010101" pitchFamily="2" charset="-122"/>
                <a:ea typeface="华文楷体" panose="02010600040101010101" pitchFamily="2" charset="-122"/>
              </a:rPr>
              <a:t>曾艳如</a:t>
            </a:r>
            <a:endParaRPr lang="zh-CN" altLang="en-US" sz="2000" b="1" dirty="0">
              <a:latin typeface="华文楷体" panose="02010600040101010101" pitchFamily="2" charset="-122"/>
              <a:ea typeface="华文楷体" panose="02010600040101010101" pitchFamily="2" charset="-122"/>
            </a:endParaRPr>
          </a:p>
        </p:txBody>
      </p:sp>
      <p:sp>
        <p:nvSpPr>
          <p:cNvPr id="19" name="îṡľíḋe"/>
          <p:cNvSpPr/>
          <p:nvPr/>
        </p:nvSpPr>
        <p:spPr bwMode="auto">
          <a:xfrm>
            <a:off x="5083665" y="5664756"/>
            <a:ext cx="3031242" cy="6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3765" rtl="0" eaLnBrk="1" latinLnBrk="0" hangingPunct="1">
              <a:defRPr sz="1800" kern="1200">
                <a:solidFill>
                  <a:schemeClr val="tx1"/>
                </a:solidFill>
              </a:defRPr>
            </a:lvl1pPr>
            <a:lvl2pPr marL="457200" algn="l" defTabSz="913765" rtl="0" eaLnBrk="1" latinLnBrk="0" hangingPunct="1">
              <a:defRPr sz="1800" kern="1200">
                <a:solidFill>
                  <a:schemeClr val="tx1"/>
                </a:solidFill>
              </a:defRPr>
            </a:lvl2pPr>
            <a:lvl3pPr marL="914400" algn="l" defTabSz="913765" rtl="0" eaLnBrk="1" latinLnBrk="0" hangingPunct="1">
              <a:defRPr sz="1800" kern="1200">
                <a:solidFill>
                  <a:schemeClr val="tx1"/>
                </a:solidFill>
              </a:defRPr>
            </a:lvl3pPr>
            <a:lvl4pPr marL="1371600" algn="l" defTabSz="913765" rtl="0" eaLnBrk="1" latinLnBrk="0" hangingPunct="1">
              <a:defRPr sz="1800" kern="1200">
                <a:solidFill>
                  <a:schemeClr val="tx1"/>
                </a:solidFill>
              </a:defRPr>
            </a:lvl4pPr>
            <a:lvl5pPr marL="1828800" algn="l" defTabSz="913765" rtl="0" eaLnBrk="1" latinLnBrk="0" hangingPunct="1">
              <a:defRPr sz="1800" kern="1200">
                <a:solidFill>
                  <a:schemeClr val="tx1"/>
                </a:solidFill>
              </a:defRPr>
            </a:lvl5pPr>
            <a:lvl6pPr marL="2286000" algn="l" defTabSz="913765" rtl="0" eaLnBrk="1" latinLnBrk="0" hangingPunct="1">
              <a:defRPr sz="1800" kern="1200">
                <a:solidFill>
                  <a:schemeClr val="tx1"/>
                </a:solidFill>
              </a:defRPr>
            </a:lvl6pPr>
            <a:lvl7pPr marL="2743200" algn="l" defTabSz="913765" rtl="0" eaLnBrk="1" latinLnBrk="0" hangingPunct="1">
              <a:defRPr sz="1800" kern="1200">
                <a:solidFill>
                  <a:schemeClr val="tx1"/>
                </a:solidFill>
              </a:defRPr>
            </a:lvl7pPr>
            <a:lvl8pPr marL="3200400" algn="l" defTabSz="913765" rtl="0" eaLnBrk="1" latinLnBrk="0" hangingPunct="1">
              <a:defRPr sz="1800" kern="1200">
                <a:solidFill>
                  <a:schemeClr val="tx1"/>
                </a:solidFill>
              </a:defRPr>
            </a:lvl8pPr>
            <a:lvl9pPr marL="3657600" algn="l" defTabSz="913765" rtl="0" eaLnBrk="1" latinLnBrk="0" hangingPunct="1">
              <a:defRPr sz="1800" kern="1200">
                <a:solidFill>
                  <a:schemeClr val="tx1"/>
                </a:solidFill>
              </a:defRPr>
            </a:lvl9pPr>
          </a:lstStyle>
          <a:p>
            <a:pPr indent="0">
              <a:lnSpc>
                <a:spcPct val="120000"/>
              </a:lnSpc>
              <a:buFont typeface="Arial" panose="020B0604020202020204" pitchFamily="34" charset="0"/>
              <a:buNone/>
            </a:pPr>
            <a:r>
              <a:rPr lang="zh-CN" altLang="en-US" sz="1100" dirty="0"/>
              <a:t>审查人员</a:t>
            </a:r>
            <a:endParaRPr lang="zh-CN" altLang="en-US" sz="1100" dirty="0"/>
          </a:p>
        </p:txBody>
      </p:sp>
      <p:sp>
        <p:nvSpPr>
          <p:cNvPr id="21" name="文本框 20"/>
          <p:cNvSpPr txBox="1"/>
          <p:nvPr/>
        </p:nvSpPr>
        <p:spPr>
          <a:xfrm>
            <a:off x="1026409" y="1458344"/>
            <a:ext cx="1615440" cy="338554"/>
          </a:xfrm>
          <a:prstGeom prst="rect">
            <a:avLst/>
          </a:prstGeom>
          <a:noFill/>
        </p:spPr>
        <p:txBody>
          <a:bodyPr wrap="square" rtlCol="0">
            <a:spAutoFit/>
          </a:bodyPr>
          <a:lstStyle/>
          <a:p>
            <a:r>
              <a:rPr lang="zh-CN" altLang="en-US" sz="1600" dirty="0">
                <a:latin typeface="楷体" panose="02010609060101010101" charset="-122"/>
                <a:ea typeface="楷体" panose="02010609060101010101" charset="-122"/>
              </a:rPr>
              <a:t>人员分配</a:t>
            </a:r>
            <a:endParaRPr lang="zh-CN" altLang="en-US" sz="1600" dirty="0">
              <a:latin typeface="楷体" panose="02010609060101010101" charset="-122"/>
              <a:ea typeface="楷体" panose="02010609060101010101" charset="-122"/>
            </a:endParaRPr>
          </a:p>
        </p:txBody>
      </p:sp>
      <p:cxnSp>
        <p:nvCxnSpPr>
          <p:cNvPr id="45" name="直接连接符 44"/>
          <p:cNvCxnSpPr/>
          <p:nvPr/>
        </p:nvCxnSpPr>
        <p:spPr>
          <a:xfrm>
            <a:off x="2997698" y="1044760"/>
            <a:ext cx="1876781" cy="1628501"/>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7279134" y="966767"/>
            <a:ext cx="1923386" cy="1756981"/>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2097838" y="4650043"/>
            <a:ext cx="2467463" cy="1780005"/>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7517734" y="4792922"/>
            <a:ext cx="2674890" cy="1805897"/>
          </a:xfrm>
          <a:prstGeom prst="line">
            <a:avLst/>
          </a:prstGeom>
          <a:ln w="31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0" y="0"/>
            <a:ext cx="12192000" cy="6858000"/>
          </a:xfrm>
          <a:prstGeom prst="rect">
            <a:avLst/>
          </a:prstGeom>
        </p:spPr>
      </p:pic>
      <p:sp>
        <p:nvSpPr>
          <p:cNvPr id="20" name="矩形 19"/>
          <p:cNvSpPr/>
          <p:nvPr/>
        </p:nvSpPr>
        <p:spPr>
          <a:xfrm>
            <a:off x="1257240" y="333464"/>
            <a:ext cx="1723549" cy="539571"/>
          </a:xfrm>
          <a:prstGeom prst="rect">
            <a:avLst/>
          </a:prstGeom>
        </p:spPr>
        <p:txBody>
          <a:bodyPr wrap="none">
            <a:spAutoFit/>
          </a:bodyPr>
          <a:lstStyle/>
          <a:p>
            <a:pPr algn="ctr">
              <a:lnSpc>
                <a:spcPct val="175000"/>
              </a:lnSpc>
            </a:pPr>
            <a:r>
              <a:rPr lang="zh-CN" altLang="en-US" sz="2000" dirty="0">
                <a:latin typeface="楷体" panose="02010609060101010101" charset="-122"/>
                <a:ea typeface="楷体" panose="02010609060101010101" charset="-122"/>
                <a:sym typeface="+mn-ea"/>
              </a:rPr>
              <a:t>软件开发过程</a:t>
            </a:r>
            <a:endParaRPr lang="zh-CN" altLang="en-US" sz="2000" dirty="0">
              <a:solidFill>
                <a:schemeClr val="tx1">
                  <a:lumMod val="75000"/>
                  <a:lumOff val="25000"/>
                </a:schemeClr>
              </a:solidFill>
              <a:latin typeface="楷体" panose="02010609060101010101" charset="-122"/>
              <a:ea typeface="楷体" panose="02010609060101010101" charset="-122"/>
            </a:endParaRPr>
          </a:p>
        </p:txBody>
      </p:sp>
      <p:pic>
        <p:nvPicPr>
          <p:cNvPr id="3" name="图片 2" descr="5a2f04ed54fe92.0900662515130308933481"/>
          <p:cNvPicPr>
            <a:picLocks noChangeAspect="1"/>
          </p:cNvPicPr>
          <p:nvPr/>
        </p:nvPicPr>
        <p:blipFill>
          <a:blip r:embed="rId2"/>
          <a:stretch>
            <a:fillRect/>
          </a:stretch>
        </p:blipFill>
        <p:spPr>
          <a:xfrm>
            <a:off x="299085" y="179705"/>
            <a:ext cx="847090" cy="847090"/>
          </a:xfrm>
          <a:prstGeom prst="rect">
            <a:avLst/>
          </a:prstGeom>
        </p:spPr>
      </p:pic>
      <p:sp>
        <p:nvSpPr>
          <p:cNvPr id="8" name="泪滴形 7"/>
          <p:cNvSpPr/>
          <p:nvPr>
            <p:custDataLst>
              <p:tags r:id="rId3"/>
            </p:custDataLst>
          </p:nvPr>
        </p:nvSpPr>
        <p:spPr>
          <a:xfrm rot="8100000">
            <a:off x="716770" y="2197759"/>
            <a:ext cx="1080941" cy="1080942"/>
          </a:xfrm>
          <a:custGeom>
            <a:avLst/>
            <a:gdLst>
              <a:gd name="connsiteX0" fmla="*/ 0 w 924022"/>
              <a:gd name="connsiteY0" fmla="*/ 462011 h 924022"/>
              <a:gd name="connsiteX1" fmla="*/ 462011 w 924022"/>
              <a:gd name="connsiteY1" fmla="*/ 0 h 924022"/>
              <a:gd name="connsiteX2" fmla="*/ 976294 w 924022"/>
              <a:gd name="connsiteY2" fmla="*/ -52272 h 924022"/>
              <a:gd name="connsiteX3" fmla="*/ 924022 w 924022"/>
              <a:gd name="connsiteY3" fmla="*/ 462011 h 924022"/>
              <a:gd name="connsiteX4" fmla="*/ 462011 w 924022"/>
              <a:gd name="connsiteY4" fmla="*/ 924022 h 924022"/>
              <a:gd name="connsiteX5" fmla="*/ 0 w 924022"/>
              <a:gd name="connsiteY5" fmla="*/ 462011 h 924022"/>
              <a:gd name="connsiteX0-1" fmla="*/ 0 w 976294"/>
              <a:gd name="connsiteY0-2" fmla="*/ 514283 h 976294"/>
              <a:gd name="connsiteX1-3" fmla="*/ 462011 w 976294"/>
              <a:gd name="connsiteY1-4" fmla="*/ 52272 h 976294"/>
              <a:gd name="connsiteX2-5" fmla="*/ 976294 w 976294"/>
              <a:gd name="connsiteY2-6" fmla="*/ 0 h 976294"/>
              <a:gd name="connsiteX3-7" fmla="*/ 924022 w 976294"/>
              <a:gd name="connsiteY3-8" fmla="*/ 514283 h 976294"/>
              <a:gd name="connsiteX4-9" fmla="*/ 462011 w 976294"/>
              <a:gd name="connsiteY4-10" fmla="*/ 976294 h 976294"/>
              <a:gd name="connsiteX5-11" fmla="*/ 0 w 976294"/>
              <a:gd name="connsiteY5-12" fmla="*/ 514283 h 976294"/>
              <a:gd name="connsiteX0-13" fmla="*/ 0 w 991098"/>
              <a:gd name="connsiteY0-14" fmla="*/ 517758 h 979769"/>
              <a:gd name="connsiteX1-15" fmla="*/ 462011 w 991098"/>
              <a:gd name="connsiteY1-16" fmla="*/ 55747 h 979769"/>
              <a:gd name="connsiteX2-17" fmla="*/ 976294 w 991098"/>
              <a:gd name="connsiteY2-18" fmla="*/ 3475 h 979769"/>
              <a:gd name="connsiteX3-19" fmla="*/ 924022 w 991098"/>
              <a:gd name="connsiteY3-20" fmla="*/ 517758 h 979769"/>
              <a:gd name="connsiteX4-21" fmla="*/ 462011 w 991098"/>
              <a:gd name="connsiteY4-22" fmla="*/ 979769 h 979769"/>
              <a:gd name="connsiteX5-23" fmla="*/ 0 w 991098"/>
              <a:gd name="connsiteY5-24" fmla="*/ 517758 h 979769"/>
              <a:gd name="connsiteX0-25" fmla="*/ 0 w 991098"/>
              <a:gd name="connsiteY0-26" fmla="*/ 532372 h 994383"/>
              <a:gd name="connsiteX1-27" fmla="*/ 462011 w 991098"/>
              <a:gd name="connsiteY1-28" fmla="*/ 70361 h 994383"/>
              <a:gd name="connsiteX2-29" fmla="*/ 976294 w 991098"/>
              <a:gd name="connsiteY2-30" fmla="*/ 18089 h 994383"/>
              <a:gd name="connsiteX3-31" fmla="*/ 924022 w 991098"/>
              <a:gd name="connsiteY3-32" fmla="*/ 532372 h 994383"/>
              <a:gd name="connsiteX4-33" fmla="*/ 462011 w 991098"/>
              <a:gd name="connsiteY4-34" fmla="*/ 994383 h 994383"/>
              <a:gd name="connsiteX5-35" fmla="*/ 0 w 991098"/>
              <a:gd name="connsiteY5-36" fmla="*/ 532372 h 994383"/>
              <a:gd name="connsiteX0-37" fmla="*/ 0 w 991098"/>
              <a:gd name="connsiteY0-38" fmla="*/ 529088 h 991099"/>
              <a:gd name="connsiteX1-39" fmla="*/ 462011 w 991098"/>
              <a:gd name="connsiteY1-40" fmla="*/ 67077 h 991099"/>
              <a:gd name="connsiteX2-41" fmla="*/ 976294 w 991098"/>
              <a:gd name="connsiteY2-42" fmla="*/ 14805 h 991099"/>
              <a:gd name="connsiteX3-43" fmla="*/ 924022 w 991098"/>
              <a:gd name="connsiteY3-44" fmla="*/ 529088 h 991099"/>
              <a:gd name="connsiteX4-45" fmla="*/ 462011 w 991098"/>
              <a:gd name="connsiteY4-46" fmla="*/ 991099 h 991099"/>
              <a:gd name="connsiteX5-47" fmla="*/ 0 w 991098"/>
              <a:gd name="connsiteY5-48" fmla="*/ 529088 h 991099"/>
              <a:gd name="connsiteX0-49" fmla="*/ 0 w 992401"/>
              <a:gd name="connsiteY0-50" fmla="*/ 529088 h 991099"/>
              <a:gd name="connsiteX1-51" fmla="*/ 462011 w 992401"/>
              <a:gd name="connsiteY1-52" fmla="*/ 67077 h 991099"/>
              <a:gd name="connsiteX2-53" fmla="*/ 976294 w 992401"/>
              <a:gd name="connsiteY2-54" fmla="*/ 14805 h 991099"/>
              <a:gd name="connsiteX3-55" fmla="*/ 924022 w 992401"/>
              <a:gd name="connsiteY3-56" fmla="*/ 529088 h 991099"/>
              <a:gd name="connsiteX4-57" fmla="*/ 462011 w 992401"/>
              <a:gd name="connsiteY4-58" fmla="*/ 991099 h 991099"/>
              <a:gd name="connsiteX5-59" fmla="*/ 0 w 992401"/>
              <a:gd name="connsiteY5-60" fmla="*/ 529088 h 991099"/>
              <a:gd name="connsiteX0-61" fmla="*/ 0 w 990452"/>
              <a:gd name="connsiteY0-62" fmla="*/ 529088 h 991099"/>
              <a:gd name="connsiteX1-63" fmla="*/ 462011 w 990452"/>
              <a:gd name="connsiteY1-64" fmla="*/ 67077 h 991099"/>
              <a:gd name="connsiteX2-65" fmla="*/ 976294 w 990452"/>
              <a:gd name="connsiteY2-66" fmla="*/ 14805 h 991099"/>
              <a:gd name="connsiteX3-67" fmla="*/ 924022 w 990452"/>
              <a:gd name="connsiteY3-68" fmla="*/ 529088 h 991099"/>
              <a:gd name="connsiteX4-69" fmla="*/ 462011 w 990452"/>
              <a:gd name="connsiteY4-70" fmla="*/ 991099 h 991099"/>
              <a:gd name="connsiteX5-71" fmla="*/ 0 w 990452"/>
              <a:gd name="connsiteY5-72" fmla="*/ 529088 h 991099"/>
              <a:gd name="connsiteX0-73" fmla="*/ 0 w 990452"/>
              <a:gd name="connsiteY0-74" fmla="*/ 528442 h 990453"/>
              <a:gd name="connsiteX1-75" fmla="*/ 462011 w 990452"/>
              <a:gd name="connsiteY1-76" fmla="*/ 66431 h 990453"/>
              <a:gd name="connsiteX2-77" fmla="*/ 976294 w 990452"/>
              <a:gd name="connsiteY2-78" fmla="*/ 14159 h 990453"/>
              <a:gd name="connsiteX3-79" fmla="*/ 924022 w 990452"/>
              <a:gd name="connsiteY3-80" fmla="*/ 528442 h 990453"/>
              <a:gd name="connsiteX4-81" fmla="*/ 462011 w 990452"/>
              <a:gd name="connsiteY4-82" fmla="*/ 990453 h 990453"/>
              <a:gd name="connsiteX5-83" fmla="*/ 0 w 990452"/>
              <a:gd name="connsiteY5-84" fmla="*/ 528442 h 990453"/>
              <a:gd name="connsiteX0-85" fmla="*/ 0 w 990452"/>
              <a:gd name="connsiteY0-86" fmla="*/ 527801 h 989812"/>
              <a:gd name="connsiteX1-87" fmla="*/ 462011 w 990452"/>
              <a:gd name="connsiteY1-88" fmla="*/ 65790 h 989812"/>
              <a:gd name="connsiteX2-89" fmla="*/ 976294 w 990452"/>
              <a:gd name="connsiteY2-90" fmla="*/ 13518 h 989812"/>
              <a:gd name="connsiteX3-91" fmla="*/ 924022 w 990452"/>
              <a:gd name="connsiteY3-92" fmla="*/ 527801 h 989812"/>
              <a:gd name="connsiteX4-93" fmla="*/ 462011 w 990452"/>
              <a:gd name="connsiteY4-94" fmla="*/ 989812 h 989812"/>
              <a:gd name="connsiteX5-95" fmla="*/ 0 w 990452"/>
              <a:gd name="connsiteY5-96" fmla="*/ 527801 h 989812"/>
              <a:gd name="connsiteX0-97" fmla="*/ 0 w 990452"/>
              <a:gd name="connsiteY0-98" fmla="*/ 525286 h 987297"/>
              <a:gd name="connsiteX1-99" fmla="*/ 462011 w 990452"/>
              <a:gd name="connsiteY1-100" fmla="*/ 63275 h 987297"/>
              <a:gd name="connsiteX2-101" fmla="*/ 976294 w 990452"/>
              <a:gd name="connsiteY2-102" fmla="*/ 11003 h 987297"/>
              <a:gd name="connsiteX3-103" fmla="*/ 924022 w 990452"/>
              <a:gd name="connsiteY3-104" fmla="*/ 525286 h 987297"/>
              <a:gd name="connsiteX4-105" fmla="*/ 462011 w 990452"/>
              <a:gd name="connsiteY4-106" fmla="*/ 987297 h 987297"/>
              <a:gd name="connsiteX5-107" fmla="*/ 0 w 990452"/>
              <a:gd name="connsiteY5-108" fmla="*/ 525286 h 987297"/>
              <a:gd name="connsiteX0-109" fmla="*/ 0 w 990452"/>
              <a:gd name="connsiteY0-110" fmla="*/ 523462 h 985473"/>
              <a:gd name="connsiteX1-111" fmla="*/ 462011 w 990452"/>
              <a:gd name="connsiteY1-112" fmla="*/ 61451 h 985473"/>
              <a:gd name="connsiteX2-113" fmla="*/ 976294 w 990452"/>
              <a:gd name="connsiteY2-114" fmla="*/ 9179 h 985473"/>
              <a:gd name="connsiteX3-115" fmla="*/ 924022 w 990452"/>
              <a:gd name="connsiteY3-116" fmla="*/ 523462 h 985473"/>
              <a:gd name="connsiteX4-117" fmla="*/ 462011 w 990452"/>
              <a:gd name="connsiteY4-118" fmla="*/ 985473 h 985473"/>
              <a:gd name="connsiteX5-119" fmla="*/ 0 w 990452"/>
              <a:gd name="connsiteY5-120" fmla="*/ 523462 h 985473"/>
              <a:gd name="connsiteX0-121" fmla="*/ 0 w 985472"/>
              <a:gd name="connsiteY0-122" fmla="*/ 523462 h 985473"/>
              <a:gd name="connsiteX1-123" fmla="*/ 462011 w 985472"/>
              <a:gd name="connsiteY1-124" fmla="*/ 61451 h 985473"/>
              <a:gd name="connsiteX2-125" fmla="*/ 976294 w 985472"/>
              <a:gd name="connsiteY2-126" fmla="*/ 9179 h 985473"/>
              <a:gd name="connsiteX3-127" fmla="*/ 924022 w 985472"/>
              <a:gd name="connsiteY3-128" fmla="*/ 523462 h 985473"/>
              <a:gd name="connsiteX4-129" fmla="*/ 462011 w 985472"/>
              <a:gd name="connsiteY4-130" fmla="*/ 985473 h 985473"/>
              <a:gd name="connsiteX5-131" fmla="*/ 0 w 985472"/>
              <a:gd name="connsiteY5-132" fmla="*/ 523462 h 985473"/>
            </a:gdLst>
            <a:ahLst/>
            <a:cxnLst>
              <a:cxn ang="0">
                <a:pos x="connsiteX0-121" y="connsiteY0-122"/>
              </a:cxn>
              <a:cxn ang="0">
                <a:pos x="connsiteX1-123" y="connsiteY1-124"/>
              </a:cxn>
              <a:cxn ang="0">
                <a:pos x="connsiteX2-125" y="connsiteY2-126"/>
              </a:cxn>
              <a:cxn ang="0">
                <a:pos x="connsiteX3-127" y="connsiteY3-128"/>
              </a:cxn>
              <a:cxn ang="0">
                <a:pos x="connsiteX4-129" y="connsiteY4-130"/>
              </a:cxn>
              <a:cxn ang="0">
                <a:pos x="connsiteX5-131" y="connsiteY5-132"/>
              </a:cxn>
            </a:cxnLst>
            <a:rect l="l" t="t" r="r" b="b"/>
            <a:pathLst>
              <a:path w="985472" h="985473">
                <a:moveTo>
                  <a:pt x="0" y="523462"/>
                </a:moveTo>
                <a:cubicBezTo>
                  <a:pt x="0" y="268300"/>
                  <a:pt x="206849" y="61451"/>
                  <a:pt x="462011" y="61451"/>
                </a:cubicBezTo>
                <a:cubicBezTo>
                  <a:pt x="633438" y="61451"/>
                  <a:pt x="941255" y="-28376"/>
                  <a:pt x="976294" y="9179"/>
                </a:cubicBezTo>
                <a:cubicBezTo>
                  <a:pt x="1013850" y="37485"/>
                  <a:pt x="924022" y="352035"/>
                  <a:pt x="924022" y="523462"/>
                </a:cubicBezTo>
                <a:cubicBezTo>
                  <a:pt x="924022" y="778624"/>
                  <a:pt x="717173" y="985473"/>
                  <a:pt x="462011" y="985473"/>
                </a:cubicBezTo>
                <a:cubicBezTo>
                  <a:pt x="206849" y="985473"/>
                  <a:pt x="0" y="778624"/>
                  <a:pt x="0" y="523462"/>
                </a:cubicBezTo>
                <a:close/>
              </a:path>
            </a:pathLst>
          </a:custGeom>
          <a:noFill/>
          <a:ln w="38100">
            <a:solidFill>
              <a:srgbClr val="1F74AD">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endParaRPr lang="zh-CN" altLang="en-US">
              <a:sym typeface="Arial" panose="020B0604020202020204" pitchFamily="34" charset="0"/>
            </a:endParaRPr>
          </a:p>
        </p:txBody>
      </p:sp>
      <p:sp>
        <p:nvSpPr>
          <p:cNvPr id="9" name="泪滴形 7"/>
          <p:cNvSpPr/>
          <p:nvPr>
            <p:custDataLst>
              <p:tags r:id="rId4"/>
            </p:custDataLst>
          </p:nvPr>
        </p:nvSpPr>
        <p:spPr>
          <a:xfrm rot="8100000">
            <a:off x="2480515" y="2197759"/>
            <a:ext cx="1080941" cy="1080942"/>
          </a:xfrm>
          <a:custGeom>
            <a:avLst/>
            <a:gdLst>
              <a:gd name="connsiteX0" fmla="*/ 0 w 924022"/>
              <a:gd name="connsiteY0" fmla="*/ 462011 h 924022"/>
              <a:gd name="connsiteX1" fmla="*/ 462011 w 924022"/>
              <a:gd name="connsiteY1" fmla="*/ 0 h 924022"/>
              <a:gd name="connsiteX2" fmla="*/ 976294 w 924022"/>
              <a:gd name="connsiteY2" fmla="*/ -52272 h 924022"/>
              <a:gd name="connsiteX3" fmla="*/ 924022 w 924022"/>
              <a:gd name="connsiteY3" fmla="*/ 462011 h 924022"/>
              <a:gd name="connsiteX4" fmla="*/ 462011 w 924022"/>
              <a:gd name="connsiteY4" fmla="*/ 924022 h 924022"/>
              <a:gd name="connsiteX5" fmla="*/ 0 w 924022"/>
              <a:gd name="connsiteY5" fmla="*/ 462011 h 924022"/>
              <a:gd name="connsiteX0-1" fmla="*/ 0 w 976294"/>
              <a:gd name="connsiteY0-2" fmla="*/ 514283 h 976294"/>
              <a:gd name="connsiteX1-3" fmla="*/ 462011 w 976294"/>
              <a:gd name="connsiteY1-4" fmla="*/ 52272 h 976294"/>
              <a:gd name="connsiteX2-5" fmla="*/ 976294 w 976294"/>
              <a:gd name="connsiteY2-6" fmla="*/ 0 h 976294"/>
              <a:gd name="connsiteX3-7" fmla="*/ 924022 w 976294"/>
              <a:gd name="connsiteY3-8" fmla="*/ 514283 h 976294"/>
              <a:gd name="connsiteX4-9" fmla="*/ 462011 w 976294"/>
              <a:gd name="connsiteY4-10" fmla="*/ 976294 h 976294"/>
              <a:gd name="connsiteX5-11" fmla="*/ 0 w 976294"/>
              <a:gd name="connsiteY5-12" fmla="*/ 514283 h 976294"/>
              <a:gd name="connsiteX0-13" fmla="*/ 0 w 991098"/>
              <a:gd name="connsiteY0-14" fmla="*/ 517758 h 979769"/>
              <a:gd name="connsiteX1-15" fmla="*/ 462011 w 991098"/>
              <a:gd name="connsiteY1-16" fmla="*/ 55747 h 979769"/>
              <a:gd name="connsiteX2-17" fmla="*/ 976294 w 991098"/>
              <a:gd name="connsiteY2-18" fmla="*/ 3475 h 979769"/>
              <a:gd name="connsiteX3-19" fmla="*/ 924022 w 991098"/>
              <a:gd name="connsiteY3-20" fmla="*/ 517758 h 979769"/>
              <a:gd name="connsiteX4-21" fmla="*/ 462011 w 991098"/>
              <a:gd name="connsiteY4-22" fmla="*/ 979769 h 979769"/>
              <a:gd name="connsiteX5-23" fmla="*/ 0 w 991098"/>
              <a:gd name="connsiteY5-24" fmla="*/ 517758 h 979769"/>
              <a:gd name="connsiteX0-25" fmla="*/ 0 w 991098"/>
              <a:gd name="connsiteY0-26" fmla="*/ 532372 h 994383"/>
              <a:gd name="connsiteX1-27" fmla="*/ 462011 w 991098"/>
              <a:gd name="connsiteY1-28" fmla="*/ 70361 h 994383"/>
              <a:gd name="connsiteX2-29" fmla="*/ 976294 w 991098"/>
              <a:gd name="connsiteY2-30" fmla="*/ 18089 h 994383"/>
              <a:gd name="connsiteX3-31" fmla="*/ 924022 w 991098"/>
              <a:gd name="connsiteY3-32" fmla="*/ 532372 h 994383"/>
              <a:gd name="connsiteX4-33" fmla="*/ 462011 w 991098"/>
              <a:gd name="connsiteY4-34" fmla="*/ 994383 h 994383"/>
              <a:gd name="connsiteX5-35" fmla="*/ 0 w 991098"/>
              <a:gd name="connsiteY5-36" fmla="*/ 532372 h 994383"/>
              <a:gd name="connsiteX0-37" fmla="*/ 0 w 991098"/>
              <a:gd name="connsiteY0-38" fmla="*/ 529088 h 991099"/>
              <a:gd name="connsiteX1-39" fmla="*/ 462011 w 991098"/>
              <a:gd name="connsiteY1-40" fmla="*/ 67077 h 991099"/>
              <a:gd name="connsiteX2-41" fmla="*/ 976294 w 991098"/>
              <a:gd name="connsiteY2-42" fmla="*/ 14805 h 991099"/>
              <a:gd name="connsiteX3-43" fmla="*/ 924022 w 991098"/>
              <a:gd name="connsiteY3-44" fmla="*/ 529088 h 991099"/>
              <a:gd name="connsiteX4-45" fmla="*/ 462011 w 991098"/>
              <a:gd name="connsiteY4-46" fmla="*/ 991099 h 991099"/>
              <a:gd name="connsiteX5-47" fmla="*/ 0 w 991098"/>
              <a:gd name="connsiteY5-48" fmla="*/ 529088 h 991099"/>
              <a:gd name="connsiteX0-49" fmla="*/ 0 w 992401"/>
              <a:gd name="connsiteY0-50" fmla="*/ 529088 h 991099"/>
              <a:gd name="connsiteX1-51" fmla="*/ 462011 w 992401"/>
              <a:gd name="connsiteY1-52" fmla="*/ 67077 h 991099"/>
              <a:gd name="connsiteX2-53" fmla="*/ 976294 w 992401"/>
              <a:gd name="connsiteY2-54" fmla="*/ 14805 h 991099"/>
              <a:gd name="connsiteX3-55" fmla="*/ 924022 w 992401"/>
              <a:gd name="connsiteY3-56" fmla="*/ 529088 h 991099"/>
              <a:gd name="connsiteX4-57" fmla="*/ 462011 w 992401"/>
              <a:gd name="connsiteY4-58" fmla="*/ 991099 h 991099"/>
              <a:gd name="connsiteX5-59" fmla="*/ 0 w 992401"/>
              <a:gd name="connsiteY5-60" fmla="*/ 529088 h 991099"/>
              <a:gd name="connsiteX0-61" fmla="*/ 0 w 990452"/>
              <a:gd name="connsiteY0-62" fmla="*/ 529088 h 991099"/>
              <a:gd name="connsiteX1-63" fmla="*/ 462011 w 990452"/>
              <a:gd name="connsiteY1-64" fmla="*/ 67077 h 991099"/>
              <a:gd name="connsiteX2-65" fmla="*/ 976294 w 990452"/>
              <a:gd name="connsiteY2-66" fmla="*/ 14805 h 991099"/>
              <a:gd name="connsiteX3-67" fmla="*/ 924022 w 990452"/>
              <a:gd name="connsiteY3-68" fmla="*/ 529088 h 991099"/>
              <a:gd name="connsiteX4-69" fmla="*/ 462011 w 990452"/>
              <a:gd name="connsiteY4-70" fmla="*/ 991099 h 991099"/>
              <a:gd name="connsiteX5-71" fmla="*/ 0 w 990452"/>
              <a:gd name="connsiteY5-72" fmla="*/ 529088 h 991099"/>
              <a:gd name="connsiteX0-73" fmla="*/ 0 w 990452"/>
              <a:gd name="connsiteY0-74" fmla="*/ 528442 h 990453"/>
              <a:gd name="connsiteX1-75" fmla="*/ 462011 w 990452"/>
              <a:gd name="connsiteY1-76" fmla="*/ 66431 h 990453"/>
              <a:gd name="connsiteX2-77" fmla="*/ 976294 w 990452"/>
              <a:gd name="connsiteY2-78" fmla="*/ 14159 h 990453"/>
              <a:gd name="connsiteX3-79" fmla="*/ 924022 w 990452"/>
              <a:gd name="connsiteY3-80" fmla="*/ 528442 h 990453"/>
              <a:gd name="connsiteX4-81" fmla="*/ 462011 w 990452"/>
              <a:gd name="connsiteY4-82" fmla="*/ 990453 h 990453"/>
              <a:gd name="connsiteX5-83" fmla="*/ 0 w 990452"/>
              <a:gd name="connsiteY5-84" fmla="*/ 528442 h 990453"/>
              <a:gd name="connsiteX0-85" fmla="*/ 0 w 990452"/>
              <a:gd name="connsiteY0-86" fmla="*/ 527801 h 989812"/>
              <a:gd name="connsiteX1-87" fmla="*/ 462011 w 990452"/>
              <a:gd name="connsiteY1-88" fmla="*/ 65790 h 989812"/>
              <a:gd name="connsiteX2-89" fmla="*/ 976294 w 990452"/>
              <a:gd name="connsiteY2-90" fmla="*/ 13518 h 989812"/>
              <a:gd name="connsiteX3-91" fmla="*/ 924022 w 990452"/>
              <a:gd name="connsiteY3-92" fmla="*/ 527801 h 989812"/>
              <a:gd name="connsiteX4-93" fmla="*/ 462011 w 990452"/>
              <a:gd name="connsiteY4-94" fmla="*/ 989812 h 989812"/>
              <a:gd name="connsiteX5-95" fmla="*/ 0 w 990452"/>
              <a:gd name="connsiteY5-96" fmla="*/ 527801 h 989812"/>
              <a:gd name="connsiteX0-97" fmla="*/ 0 w 990452"/>
              <a:gd name="connsiteY0-98" fmla="*/ 525286 h 987297"/>
              <a:gd name="connsiteX1-99" fmla="*/ 462011 w 990452"/>
              <a:gd name="connsiteY1-100" fmla="*/ 63275 h 987297"/>
              <a:gd name="connsiteX2-101" fmla="*/ 976294 w 990452"/>
              <a:gd name="connsiteY2-102" fmla="*/ 11003 h 987297"/>
              <a:gd name="connsiteX3-103" fmla="*/ 924022 w 990452"/>
              <a:gd name="connsiteY3-104" fmla="*/ 525286 h 987297"/>
              <a:gd name="connsiteX4-105" fmla="*/ 462011 w 990452"/>
              <a:gd name="connsiteY4-106" fmla="*/ 987297 h 987297"/>
              <a:gd name="connsiteX5-107" fmla="*/ 0 w 990452"/>
              <a:gd name="connsiteY5-108" fmla="*/ 525286 h 987297"/>
              <a:gd name="connsiteX0-109" fmla="*/ 0 w 990452"/>
              <a:gd name="connsiteY0-110" fmla="*/ 523462 h 985473"/>
              <a:gd name="connsiteX1-111" fmla="*/ 462011 w 990452"/>
              <a:gd name="connsiteY1-112" fmla="*/ 61451 h 985473"/>
              <a:gd name="connsiteX2-113" fmla="*/ 976294 w 990452"/>
              <a:gd name="connsiteY2-114" fmla="*/ 9179 h 985473"/>
              <a:gd name="connsiteX3-115" fmla="*/ 924022 w 990452"/>
              <a:gd name="connsiteY3-116" fmla="*/ 523462 h 985473"/>
              <a:gd name="connsiteX4-117" fmla="*/ 462011 w 990452"/>
              <a:gd name="connsiteY4-118" fmla="*/ 985473 h 985473"/>
              <a:gd name="connsiteX5-119" fmla="*/ 0 w 990452"/>
              <a:gd name="connsiteY5-120" fmla="*/ 523462 h 985473"/>
              <a:gd name="connsiteX0-121" fmla="*/ 0 w 985472"/>
              <a:gd name="connsiteY0-122" fmla="*/ 523462 h 985473"/>
              <a:gd name="connsiteX1-123" fmla="*/ 462011 w 985472"/>
              <a:gd name="connsiteY1-124" fmla="*/ 61451 h 985473"/>
              <a:gd name="connsiteX2-125" fmla="*/ 976294 w 985472"/>
              <a:gd name="connsiteY2-126" fmla="*/ 9179 h 985473"/>
              <a:gd name="connsiteX3-127" fmla="*/ 924022 w 985472"/>
              <a:gd name="connsiteY3-128" fmla="*/ 523462 h 985473"/>
              <a:gd name="connsiteX4-129" fmla="*/ 462011 w 985472"/>
              <a:gd name="connsiteY4-130" fmla="*/ 985473 h 985473"/>
              <a:gd name="connsiteX5-131" fmla="*/ 0 w 985472"/>
              <a:gd name="connsiteY5-132" fmla="*/ 523462 h 985473"/>
            </a:gdLst>
            <a:ahLst/>
            <a:cxnLst>
              <a:cxn ang="0">
                <a:pos x="connsiteX0-121" y="connsiteY0-122"/>
              </a:cxn>
              <a:cxn ang="0">
                <a:pos x="connsiteX1-123" y="connsiteY1-124"/>
              </a:cxn>
              <a:cxn ang="0">
                <a:pos x="connsiteX2-125" y="connsiteY2-126"/>
              </a:cxn>
              <a:cxn ang="0">
                <a:pos x="connsiteX3-127" y="connsiteY3-128"/>
              </a:cxn>
              <a:cxn ang="0">
                <a:pos x="connsiteX4-129" y="connsiteY4-130"/>
              </a:cxn>
              <a:cxn ang="0">
                <a:pos x="connsiteX5-131" y="connsiteY5-132"/>
              </a:cxn>
            </a:cxnLst>
            <a:rect l="l" t="t" r="r" b="b"/>
            <a:pathLst>
              <a:path w="985472" h="985473">
                <a:moveTo>
                  <a:pt x="0" y="523462"/>
                </a:moveTo>
                <a:cubicBezTo>
                  <a:pt x="0" y="268300"/>
                  <a:pt x="206849" y="61451"/>
                  <a:pt x="462011" y="61451"/>
                </a:cubicBezTo>
                <a:cubicBezTo>
                  <a:pt x="633438" y="61451"/>
                  <a:pt x="941255" y="-28376"/>
                  <a:pt x="976294" y="9179"/>
                </a:cubicBezTo>
                <a:cubicBezTo>
                  <a:pt x="1013850" y="37485"/>
                  <a:pt x="924022" y="352035"/>
                  <a:pt x="924022" y="523462"/>
                </a:cubicBezTo>
                <a:cubicBezTo>
                  <a:pt x="924022" y="778624"/>
                  <a:pt x="717173" y="985473"/>
                  <a:pt x="462011" y="985473"/>
                </a:cubicBezTo>
                <a:cubicBezTo>
                  <a:pt x="206849" y="985473"/>
                  <a:pt x="0" y="778624"/>
                  <a:pt x="0" y="523462"/>
                </a:cubicBezTo>
                <a:close/>
              </a:path>
            </a:pathLst>
          </a:custGeom>
          <a:noFill/>
          <a:ln w="38100">
            <a:solidFill>
              <a:srgbClr val="3498DB">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endParaRPr lang="zh-CN" altLang="en-US">
              <a:sym typeface="Arial" panose="020B0604020202020204" pitchFamily="34" charset="0"/>
            </a:endParaRPr>
          </a:p>
        </p:txBody>
      </p:sp>
      <p:sp>
        <p:nvSpPr>
          <p:cNvPr id="10" name="泪滴形 7"/>
          <p:cNvSpPr/>
          <p:nvPr>
            <p:custDataLst>
              <p:tags r:id="rId5"/>
            </p:custDataLst>
          </p:nvPr>
        </p:nvSpPr>
        <p:spPr>
          <a:xfrm rot="8100000">
            <a:off x="4244259" y="2197759"/>
            <a:ext cx="1080941" cy="1080942"/>
          </a:xfrm>
          <a:custGeom>
            <a:avLst/>
            <a:gdLst>
              <a:gd name="connsiteX0" fmla="*/ 0 w 924022"/>
              <a:gd name="connsiteY0" fmla="*/ 462011 h 924022"/>
              <a:gd name="connsiteX1" fmla="*/ 462011 w 924022"/>
              <a:gd name="connsiteY1" fmla="*/ 0 h 924022"/>
              <a:gd name="connsiteX2" fmla="*/ 976294 w 924022"/>
              <a:gd name="connsiteY2" fmla="*/ -52272 h 924022"/>
              <a:gd name="connsiteX3" fmla="*/ 924022 w 924022"/>
              <a:gd name="connsiteY3" fmla="*/ 462011 h 924022"/>
              <a:gd name="connsiteX4" fmla="*/ 462011 w 924022"/>
              <a:gd name="connsiteY4" fmla="*/ 924022 h 924022"/>
              <a:gd name="connsiteX5" fmla="*/ 0 w 924022"/>
              <a:gd name="connsiteY5" fmla="*/ 462011 h 924022"/>
              <a:gd name="connsiteX0-1" fmla="*/ 0 w 976294"/>
              <a:gd name="connsiteY0-2" fmla="*/ 514283 h 976294"/>
              <a:gd name="connsiteX1-3" fmla="*/ 462011 w 976294"/>
              <a:gd name="connsiteY1-4" fmla="*/ 52272 h 976294"/>
              <a:gd name="connsiteX2-5" fmla="*/ 976294 w 976294"/>
              <a:gd name="connsiteY2-6" fmla="*/ 0 h 976294"/>
              <a:gd name="connsiteX3-7" fmla="*/ 924022 w 976294"/>
              <a:gd name="connsiteY3-8" fmla="*/ 514283 h 976294"/>
              <a:gd name="connsiteX4-9" fmla="*/ 462011 w 976294"/>
              <a:gd name="connsiteY4-10" fmla="*/ 976294 h 976294"/>
              <a:gd name="connsiteX5-11" fmla="*/ 0 w 976294"/>
              <a:gd name="connsiteY5-12" fmla="*/ 514283 h 976294"/>
              <a:gd name="connsiteX0-13" fmla="*/ 0 w 991098"/>
              <a:gd name="connsiteY0-14" fmla="*/ 517758 h 979769"/>
              <a:gd name="connsiteX1-15" fmla="*/ 462011 w 991098"/>
              <a:gd name="connsiteY1-16" fmla="*/ 55747 h 979769"/>
              <a:gd name="connsiteX2-17" fmla="*/ 976294 w 991098"/>
              <a:gd name="connsiteY2-18" fmla="*/ 3475 h 979769"/>
              <a:gd name="connsiteX3-19" fmla="*/ 924022 w 991098"/>
              <a:gd name="connsiteY3-20" fmla="*/ 517758 h 979769"/>
              <a:gd name="connsiteX4-21" fmla="*/ 462011 w 991098"/>
              <a:gd name="connsiteY4-22" fmla="*/ 979769 h 979769"/>
              <a:gd name="connsiteX5-23" fmla="*/ 0 w 991098"/>
              <a:gd name="connsiteY5-24" fmla="*/ 517758 h 979769"/>
              <a:gd name="connsiteX0-25" fmla="*/ 0 w 991098"/>
              <a:gd name="connsiteY0-26" fmla="*/ 532372 h 994383"/>
              <a:gd name="connsiteX1-27" fmla="*/ 462011 w 991098"/>
              <a:gd name="connsiteY1-28" fmla="*/ 70361 h 994383"/>
              <a:gd name="connsiteX2-29" fmla="*/ 976294 w 991098"/>
              <a:gd name="connsiteY2-30" fmla="*/ 18089 h 994383"/>
              <a:gd name="connsiteX3-31" fmla="*/ 924022 w 991098"/>
              <a:gd name="connsiteY3-32" fmla="*/ 532372 h 994383"/>
              <a:gd name="connsiteX4-33" fmla="*/ 462011 w 991098"/>
              <a:gd name="connsiteY4-34" fmla="*/ 994383 h 994383"/>
              <a:gd name="connsiteX5-35" fmla="*/ 0 w 991098"/>
              <a:gd name="connsiteY5-36" fmla="*/ 532372 h 994383"/>
              <a:gd name="connsiteX0-37" fmla="*/ 0 w 991098"/>
              <a:gd name="connsiteY0-38" fmla="*/ 529088 h 991099"/>
              <a:gd name="connsiteX1-39" fmla="*/ 462011 w 991098"/>
              <a:gd name="connsiteY1-40" fmla="*/ 67077 h 991099"/>
              <a:gd name="connsiteX2-41" fmla="*/ 976294 w 991098"/>
              <a:gd name="connsiteY2-42" fmla="*/ 14805 h 991099"/>
              <a:gd name="connsiteX3-43" fmla="*/ 924022 w 991098"/>
              <a:gd name="connsiteY3-44" fmla="*/ 529088 h 991099"/>
              <a:gd name="connsiteX4-45" fmla="*/ 462011 w 991098"/>
              <a:gd name="connsiteY4-46" fmla="*/ 991099 h 991099"/>
              <a:gd name="connsiteX5-47" fmla="*/ 0 w 991098"/>
              <a:gd name="connsiteY5-48" fmla="*/ 529088 h 991099"/>
              <a:gd name="connsiteX0-49" fmla="*/ 0 w 992401"/>
              <a:gd name="connsiteY0-50" fmla="*/ 529088 h 991099"/>
              <a:gd name="connsiteX1-51" fmla="*/ 462011 w 992401"/>
              <a:gd name="connsiteY1-52" fmla="*/ 67077 h 991099"/>
              <a:gd name="connsiteX2-53" fmla="*/ 976294 w 992401"/>
              <a:gd name="connsiteY2-54" fmla="*/ 14805 h 991099"/>
              <a:gd name="connsiteX3-55" fmla="*/ 924022 w 992401"/>
              <a:gd name="connsiteY3-56" fmla="*/ 529088 h 991099"/>
              <a:gd name="connsiteX4-57" fmla="*/ 462011 w 992401"/>
              <a:gd name="connsiteY4-58" fmla="*/ 991099 h 991099"/>
              <a:gd name="connsiteX5-59" fmla="*/ 0 w 992401"/>
              <a:gd name="connsiteY5-60" fmla="*/ 529088 h 991099"/>
              <a:gd name="connsiteX0-61" fmla="*/ 0 w 990452"/>
              <a:gd name="connsiteY0-62" fmla="*/ 529088 h 991099"/>
              <a:gd name="connsiteX1-63" fmla="*/ 462011 w 990452"/>
              <a:gd name="connsiteY1-64" fmla="*/ 67077 h 991099"/>
              <a:gd name="connsiteX2-65" fmla="*/ 976294 w 990452"/>
              <a:gd name="connsiteY2-66" fmla="*/ 14805 h 991099"/>
              <a:gd name="connsiteX3-67" fmla="*/ 924022 w 990452"/>
              <a:gd name="connsiteY3-68" fmla="*/ 529088 h 991099"/>
              <a:gd name="connsiteX4-69" fmla="*/ 462011 w 990452"/>
              <a:gd name="connsiteY4-70" fmla="*/ 991099 h 991099"/>
              <a:gd name="connsiteX5-71" fmla="*/ 0 w 990452"/>
              <a:gd name="connsiteY5-72" fmla="*/ 529088 h 991099"/>
              <a:gd name="connsiteX0-73" fmla="*/ 0 w 990452"/>
              <a:gd name="connsiteY0-74" fmla="*/ 528442 h 990453"/>
              <a:gd name="connsiteX1-75" fmla="*/ 462011 w 990452"/>
              <a:gd name="connsiteY1-76" fmla="*/ 66431 h 990453"/>
              <a:gd name="connsiteX2-77" fmla="*/ 976294 w 990452"/>
              <a:gd name="connsiteY2-78" fmla="*/ 14159 h 990453"/>
              <a:gd name="connsiteX3-79" fmla="*/ 924022 w 990452"/>
              <a:gd name="connsiteY3-80" fmla="*/ 528442 h 990453"/>
              <a:gd name="connsiteX4-81" fmla="*/ 462011 w 990452"/>
              <a:gd name="connsiteY4-82" fmla="*/ 990453 h 990453"/>
              <a:gd name="connsiteX5-83" fmla="*/ 0 w 990452"/>
              <a:gd name="connsiteY5-84" fmla="*/ 528442 h 990453"/>
              <a:gd name="connsiteX0-85" fmla="*/ 0 w 990452"/>
              <a:gd name="connsiteY0-86" fmla="*/ 527801 h 989812"/>
              <a:gd name="connsiteX1-87" fmla="*/ 462011 w 990452"/>
              <a:gd name="connsiteY1-88" fmla="*/ 65790 h 989812"/>
              <a:gd name="connsiteX2-89" fmla="*/ 976294 w 990452"/>
              <a:gd name="connsiteY2-90" fmla="*/ 13518 h 989812"/>
              <a:gd name="connsiteX3-91" fmla="*/ 924022 w 990452"/>
              <a:gd name="connsiteY3-92" fmla="*/ 527801 h 989812"/>
              <a:gd name="connsiteX4-93" fmla="*/ 462011 w 990452"/>
              <a:gd name="connsiteY4-94" fmla="*/ 989812 h 989812"/>
              <a:gd name="connsiteX5-95" fmla="*/ 0 w 990452"/>
              <a:gd name="connsiteY5-96" fmla="*/ 527801 h 989812"/>
              <a:gd name="connsiteX0-97" fmla="*/ 0 w 990452"/>
              <a:gd name="connsiteY0-98" fmla="*/ 525286 h 987297"/>
              <a:gd name="connsiteX1-99" fmla="*/ 462011 w 990452"/>
              <a:gd name="connsiteY1-100" fmla="*/ 63275 h 987297"/>
              <a:gd name="connsiteX2-101" fmla="*/ 976294 w 990452"/>
              <a:gd name="connsiteY2-102" fmla="*/ 11003 h 987297"/>
              <a:gd name="connsiteX3-103" fmla="*/ 924022 w 990452"/>
              <a:gd name="connsiteY3-104" fmla="*/ 525286 h 987297"/>
              <a:gd name="connsiteX4-105" fmla="*/ 462011 w 990452"/>
              <a:gd name="connsiteY4-106" fmla="*/ 987297 h 987297"/>
              <a:gd name="connsiteX5-107" fmla="*/ 0 w 990452"/>
              <a:gd name="connsiteY5-108" fmla="*/ 525286 h 987297"/>
              <a:gd name="connsiteX0-109" fmla="*/ 0 w 990452"/>
              <a:gd name="connsiteY0-110" fmla="*/ 523462 h 985473"/>
              <a:gd name="connsiteX1-111" fmla="*/ 462011 w 990452"/>
              <a:gd name="connsiteY1-112" fmla="*/ 61451 h 985473"/>
              <a:gd name="connsiteX2-113" fmla="*/ 976294 w 990452"/>
              <a:gd name="connsiteY2-114" fmla="*/ 9179 h 985473"/>
              <a:gd name="connsiteX3-115" fmla="*/ 924022 w 990452"/>
              <a:gd name="connsiteY3-116" fmla="*/ 523462 h 985473"/>
              <a:gd name="connsiteX4-117" fmla="*/ 462011 w 990452"/>
              <a:gd name="connsiteY4-118" fmla="*/ 985473 h 985473"/>
              <a:gd name="connsiteX5-119" fmla="*/ 0 w 990452"/>
              <a:gd name="connsiteY5-120" fmla="*/ 523462 h 985473"/>
              <a:gd name="connsiteX0-121" fmla="*/ 0 w 985472"/>
              <a:gd name="connsiteY0-122" fmla="*/ 523462 h 985473"/>
              <a:gd name="connsiteX1-123" fmla="*/ 462011 w 985472"/>
              <a:gd name="connsiteY1-124" fmla="*/ 61451 h 985473"/>
              <a:gd name="connsiteX2-125" fmla="*/ 976294 w 985472"/>
              <a:gd name="connsiteY2-126" fmla="*/ 9179 h 985473"/>
              <a:gd name="connsiteX3-127" fmla="*/ 924022 w 985472"/>
              <a:gd name="connsiteY3-128" fmla="*/ 523462 h 985473"/>
              <a:gd name="connsiteX4-129" fmla="*/ 462011 w 985472"/>
              <a:gd name="connsiteY4-130" fmla="*/ 985473 h 985473"/>
              <a:gd name="connsiteX5-131" fmla="*/ 0 w 985472"/>
              <a:gd name="connsiteY5-132" fmla="*/ 523462 h 985473"/>
            </a:gdLst>
            <a:ahLst/>
            <a:cxnLst>
              <a:cxn ang="0">
                <a:pos x="connsiteX0-121" y="connsiteY0-122"/>
              </a:cxn>
              <a:cxn ang="0">
                <a:pos x="connsiteX1-123" y="connsiteY1-124"/>
              </a:cxn>
              <a:cxn ang="0">
                <a:pos x="connsiteX2-125" y="connsiteY2-126"/>
              </a:cxn>
              <a:cxn ang="0">
                <a:pos x="connsiteX3-127" y="connsiteY3-128"/>
              </a:cxn>
              <a:cxn ang="0">
                <a:pos x="connsiteX4-129" y="connsiteY4-130"/>
              </a:cxn>
              <a:cxn ang="0">
                <a:pos x="connsiteX5-131" y="connsiteY5-132"/>
              </a:cxn>
            </a:cxnLst>
            <a:rect l="l" t="t" r="r" b="b"/>
            <a:pathLst>
              <a:path w="985472" h="985473">
                <a:moveTo>
                  <a:pt x="0" y="523462"/>
                </a:moveTo>
                <a:cubicBezTo>
                  <a:pt x="0" y="268300"/>
                  <a:pt x="206849" y="61451"/>
                  <a:pt x="462011" y="61451"/>
                </a:cubicBezTo>
                <a:cubicBezTo>
                  <a:pt x="633438" y="61451"/>
                  <a:pt x="941255" y="-28376"/>
                  <a:pt x="976294" y="9179"/>
                </a:cubicBezTo>
                <a:cubicBezTo>
                  <a:pt x="1013850" y="37485"/>
                  <a:pt x="924022" y="352035"/>
                  <a:pt x="924022" y="523462"/>
                </a:cubicBezTo>
                <a:cubicBezTo>
                  <a:pt x="924022" y="778624"/>
                  <a:pt x="717173" y="985473"/>
                  <a:pt x="462011" y="985473"/>
                </a:cubicBezTo>
                <a:cubicBezTo>
                  <a:pt x="206849" y="985473"/>
                  <a:pt x="0" y="778624"/>
                  <a:pt x="0" y="523462"/>
                </a:cubicBezTo>
                <a:close/>
              </a:path>
            </a:pathLst>
          </a:custGeom>
          <a:noFill/>
          <a:ln w="38100">
            <a:solidFill>
              <a:srgbClr val="1AA3AA">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endParaRPr lang="zh-CN" altLang="en-US">
              <a:sym typeface="Arial" panose="020B0604020202020204" pitchFamily="34" charset="0"/>
            </a:endParaRPr>
          </a:p>
        </p:txBody>
      </p:sp>
      <p:sp>
        <p:nvSpPr>
          <p:cNvPr id="11" name="泪滴形 7"/>
          <p:cNvSpPr/>
          <p:nvPr>
            <p:custDataLst>
              <p:tags r:id="rId6"/>
            </p:custDataLst>
          </p:nvPr>
        </p:nvSpPr>
        <p:spPr>
          <a:xfrm rot="8100000">
            <a:off x="6008003" y="2197759"/>
            <a:ext cx="1080941" cy="1080942"/>
          </a:xfrm>
          <a:custGeom>
            <a:avLst/>
            <a:gdLst>
              <a:gd name="connsiteX0" fmla="*/ 0 w 924022"/>
              <a:gd name="connsiteY0" fmla="*/ 462011 h 924022"/>
              <a:gd name="connsiteX1" fmla="*/ 462011 w 924022"/>
              <a:gd name="connsiteY1" fmla="*/ 0 h 924022"/>
              <a:gd name="connsiteX2" fmla="*/ 976294 w 924022"/>
              <a:gd name="connsiteY2" fmla="*/ -52272 h 924022"/>
              <a:gd name="connsiteX3" fmla="*/ 924022 w 924022"/>
              <a:gd name="connsiteY3" fmla="*/ 462011 h 924022"/>
              <a:gd name="connsiteX4" fmla="*/ 462011 w 924022"/>
              <a:gd name="connsiteY4" fmla="*/ 924022 h 924022"/>
              <a:gd name="connsiteX5" fmla="*/ 0 w 924022"/>
              <a:gd name="connsiteY5" fmla="*/ 462011 h 924022"/>
              <a:gd name="connsiteX0-1" fmla="*/ 0 w 976294"/>
              <a:gd name="connsiteY0-2" fmla="*/ 514283 h 976294"/>
              <a:gd name="connsiteX1-3" fmla="*/ 462011 w 976294"/>
              <a:gd name="connsiteY1-4" fmla="*/ 52272 h 976294"/>
              <a:gd name="connsiteX2-5" fmla="*/ 976294 w 976294"/>
              <a:gd name="connsiteY2-6" fmla="*/ 0 h 976294"/>
              <a:gd name="connsiteX3-7" fmla="*/ 924022 w 976294"/>
              <a:gd name="connsiteY3-8" fmla="*/ 514283 h 976294"/>
              <a:gd name="connsiteX4-9" fmla="*/ 462011 w 976294"/>
              <a:gd name="connsiteY4-10" fmla="*/ 976294 h 976294"/>
              <a:gd name="connsiteX5-11" fmla="*/ 0 w 976294"/>
              <a:gd name="connsiteY5-12" fmla="*/ 514283 h 976294"/>
              <a:gd name="connsiteX0-13" fmla="*/ 0 w 991098"/>
              <a:gd name="connsiteY0-14" fmla="*/ 517758 h 979769"/>
              <a:gd name="connsiteX1-15" fmla="*/ 462011 w 991098"/>
              <a:gd name="connsiteY1-16" fmla="*/ 55747 h 979769"/>
              <a:gd name="connsiteX2-17" fmla="*/ 976294 w 991098"/>
              <a:gd name="connsiteY2-18" fmla="*/ 3475 h 979769"/>
              <a:gd name="connsiteX3-19" fmla="*/ 924022 w 991098"/>
              <a:gd name="connsiteY3-20" fmla="*/ 517758 h 979769"/>
              <a:gd name="connsiteX4-21" fmla="*/ 462011 w 991098"/>
              <a:gd name="connsiteY4-22" fmla="*/ 979769 h 979769"/>
              <a:gd name="connsiteX5-23" fmla="*/ 0 w 991098"/>
              <a:gd name="connsiteY5-24" fmla="*/ 517758 h 979769"/>
              <a:gd name="connsiteX0-25" fmla="*/ 0 w 991098"/>
              <a:gd name="connsiteY0-26" fmla="*/ 532372 h 994383"/>
              <a:gd name="connsiteX1-27" fmla="*/ 462011 w 991098"/>
              <a:gd name="connsiteY1-28" fmla="*/ 70361 h 994383"/>
              <a:gd name="connsiteX2-29" fmla="*/ 976294 w 991098"/>
              <a:gd name="connsiteY2-30" fmla="*/ 18089 h 994383"/>
              <a:gd name="connsiteX3-31" fmla="*/ 924022 w 991098"/>
              <a:gd name="connsiteY3-32" fmla="*/ 532372 h 994383"/>
              <a:gd name="connsiteX4-33" fmla="*/ 462011 w 991098"/>
              <a:gd name="connsiteY4-34" fmla="*/ 994383 h 994383"/>
              <a:gd name="connsiteX5-35" fmla="*/ 0 w 991098"/>
              <a:gd name="connsiteY5-36" fmla="*/ 532372 h 994383"/>
              <a:gd name="connsiteX0-37" fmla="*/ 0 w 991098"/>
              <a:gd name="connsiteY0-38" fmla="*/ 529088 h 991099"/>
              <a:gd name="connsiteX1-39" fmla="*/ 462011 w 991098"/>
              <a:gd name="connsiteY1-40" fmla="*/ 67077 h 991099"/>
              <a:gd name="connsiteX2-41" fmla="*/ 976294 w 991098"/>
              <a:gd name="connsiteY2-42" fmla="*/ 14805 h 991099"/>
              <a:gd name="connsiteX3-43" fmla="*/ 924022 w 991098"/>
              <a:gd name="connsiteY3-44" fmla="*/ 529088 h 991099"/>
              <a:gd name="connsiteX4-45" fmla="*/ 462011 w 991098"/>
              <a:gd name="connsiteY4-46" fmla="*/ 991099 h 991099"/>
              <a:gd name="connsiteX5-47" fmla="*/ 0 w 991098"/>
              <a:gd name="connsiteY5-48" fmla="*/ 529088 h 991099"/>
              <a:gd name="connsiteX0-49" fmla="*/ 0 w 992401"/>
              <a:gd name="connsiteY0-50" fmla="*/ 529088 h 991099"/>
              <a:gd name="connsiteX1-51" fmla="*/ 462011 w 992401"/>
              <a:gd name="connsiteY1-52" fmla="*/ 67077 h 991099"/>
              <a:gd name="connsiteX2-53" fmla="*/ 976294 w 992401"/>
              <a:gd name="connsiteY2-54" fmla="*/ 14805 h 991099"/>
              <a:gd name="connsiteX3-55" fmla="*/ 924022 w 992401"/>
              <a:gd name="connsiteY3-56" fmla="*/ 529088 h 991099"/>
              <a:gd name="connsiteX4-57" fmla="*/ 462011 w 992401"/>
              <a:gd name="connsiteY4-58" fmla="*/ 991099 h 991099"/>
              <a:gd name="connsiteX5-59" fmla="*/ 0 w 992401"/>
              <a:gd name="connsiteY5-60" fmla="*/ 529088 h 991099"/>
              <a:gd name="connsiteX0-61" fmla="*/ 0 w 990452"/>
              <a:gd name="connsiteY0-62" fmla="*/ 529088 h 991099"/>
              <a:gd name="connsiteX1-63" fmla="*/ 462011 w 990452"/>
              <a:gd name="connsiteY1-64" fmla="*/ 67077 h 991099"/>
              <a:gd name="connsiteX2-65" fmla="*/ 976294 w 990452"/>
              <a:gd name="connsiteY2-66" fmla="*/ 14805 h 991099"/>
              <a:gd name="connsiteX3-67" fmla="*/ 924022 w 990452"/>
              <a:gd name="connsiteY3-68" fmla="*/ 529088 h 991099"/>
              <a:gd name="connsiteX4-69" fmla="*/ 462011 w 990452"/>
              <a:gd name="connsiteY4-70" fmla="*/ 991099 h 991099"/>
              <a:gd name="connsiteX5-71" fmla="*/ 0 w 990452"/>
              <a:gd name="connsiteY5-72" fmla="*/ 529088 h 991099"/>
              <a:gd name="connsiteX0-73" fmla="*/ 0 w 990452"/>
              <a:gd name="connsiteY0-74" fmla="*/ 528442 h 990453"/>
              <a:gd name="connsiteX1-75" fmla="*/ 462011 w 990452"/>
              <a:gd name="connsiteY1-76" fmla="*/ 66431 h 990453"/>
              <a:gd name="connsiteX2-77" fmla="*/ 976294 w 990452"/>
              <a:gd name="connsiteY2-78" fmla="*/ 14159 h 990453"/>
              <a:gd name="connsiteX3-79" fmla="*/ 924022 w 990452"/>
              <a:gd name="connsiteY3-80" fmla="*/ 528442 h 990453"/>
              <a:gd name="connsiteX4-81" fmla="*/ 462011 w 990452"/>
              <a:gd name="connsiteY4-82" fmla="*/ 990453 h 990453"/>
              <a:gd name="connsiteX5-83" fmla="*/ 0 w 990452"/>
              <a:gd name="connsiteY5-84" fmla="*/ 528442 h 990453"/>
              <a:gd name="connsiteX0-85" fmla="*/ 0 w 990452"/>
              <a:gd name="connsiteY0-86" fmla="*/ 527801 h 989812"/>
              <a:gd name="connsiteX1-87" fmla="*/ 462011 w 990452"/>
              <a:gd name="connsiteY1-88" fmla="*/ 65790 h 989812"/>
              <a:gd name="connsiteX2-89" fmla="*/ 976294 w 990452"/>
              <a:gd name="connsiteY2-90" fmla="*/ 13518 h 989812"/>
              <a:gd name="connsiteX3-91" fmla="*/ 924022 w 990452"/>
              <a:gd name="connsiteY3-92" fmla="*/ 527801 h 989812"/>
              <a:gd name="connsiteX4-93" fmla="*/ 462011 w 990452"/>
              <a:gd name="connsiteY4-94" fmla="*/ 989812 h 989812"/>
              <a:gd name="connsiteX5-95" fmla="*/ 0 w 990452"/>
              <a:gd name="connsiteY5-96" fmla="*/ 527801 h 989812"/>
              <a:gd name="connsiteX0-97" fmla="*/ 0 w 990452"/>
              <a:gd name="connsiteY0-98" fmla="*/ 525286 h 987297"/>
              <a:gd name="connsiteX1-99" fmla="*/ 462011 w 990452"/>
              <a:gd name="connsiteY1-100" fmla="*/ 63275 h 987297"/>
              <a:gd name="connsiteX2-101" fmla="*/ 976294 w 990452"/>
              <a:gd name="connsiteY2-102" fmla="*/ 11003 h 987297"/>
              <a:gd name="connsiteX3-103" fmla="*/ 924022 w 990452"/>
              <a:gd name="connsiteY3-104" fmla="*/ 525286 h 987297"/>
              <a:gd name="connsiteX4-105" fmla="*/ 462011 w 990452"/>
              <a:gd name="connsiteY4-106" fmla="*/ 987297 h 987297"/>
              <a:gd name="connsiteX5-107" fmla="*/ 0 w 990452"/>
              <a:gd name="connsiteY5-108" fmla="*/ 525286 h 987297"/>
              <a:gd name="connsiteX0-109" fmla="*/ 0 w 990452"/>
              <a:gd name="connsiteY0-110" fmla="*/ 523462 h 985473"/>
              <a:gd name="connsiteX1-111" fmla="*/ 462011 w 990452"/>
              <a:gd name="connsiteY1-112" fmla="*/ 61451 h 985473"/>
              <a:gd name="connsiteX2-113" fmla="*/ 976294 w 990452"/>
              <a:gd name="connsiteY2-114" fmla="*/ 9179 h 985473"/>
              <a:gd name="connsiteX3-115" fmla="*/ 924022 w 990452"/>
              <a:gd name="connsiteY3-116" fmla="*/ 523462 h 985473"/>
              <a:gd name="connsiteX4-117" fmla="*/ 462011 w 990452"/>
              <a:gd name="connsiteY4-118" fmla="*/ 985473 h 985473"/>
              <a:gd name="connsiteX5-119" fmla="*/ 0 w 990452"/>
              <a:gd name="connsiteY5-120" fmla="*/ 523462 h 985473"/>
              <a:gd name="connsiteX0-121" fmla="*/ 0 w 985472"/>
              <a:gd name="connsiteY0-122" fmla="*/ 523462 h 985473"/>
              <a:gd name="connsiteX1-123" fmla="*/ 462011 w 985472"/>
              <a:gd name="connsiteY1-124" fmla="*/ 61451 h 985473"/>
              <a:gd name="connsiteX2-125" fmla="*/ 976294 w 985472"/>
              <a:gd name="connsiteY2-126" fmla="*/ 9179 h 985473"/>
              <a:gd name="connsiteX3-127" fmla="*/ 924022 w 985472"/>
              <a:gd name="connsiteY3-128" fmla="*/ 523462 h 985473"/>
              <a:gd name="connsiteX4-129" fmla="*/ 462011 w 985472"/>
              <a:gd name="connsiteY4-130" fmla="*/ 985473 h 985473"/>
              <a:gd name="connsiteX5-131" fmla="*/ 0 w 985472"/>
              <a:gd name="connsiteY5-132" fmla="*/ 523462 h 985473"/>
            </a:gdLst>
            <a:ahLst/>
            <a:cxnLst>
              <a:cxn ang="0">
                <a:pos x="connsiteX0-121" y="connsiteY0-122"/>
              </a:cxn>
              <a:cxn ang="0">
                <a:pos x="connsiteX1-123" y="connsiteY1-124"/>
              </a:cxn>
              <a:cxn ang="0">
                <a:pos x="connsiteX2-125" y="connsiteY2-126"/>
              </a:cxn>
              <a:cxn ang="0">
                <a:pos x="connsiteX3-127" y="connsiteY3-128"/>
              </a:cxn>
              <a:cxn ang="0">
                <a:pos x="connsiteX4-129" y="connsiteY4-130"/>
              </a:cxn>
              <a:cxn ang="0">
                <a:pos x="connsiteX5-131" y="connsiteY5-132"/>
              </a:cxn>
            </a:cxnLst>
            <a:rect l="l" t="t" r="r" b="b"/>
            <a:pathLst>
              <a:path w="985472" h="985473">
                <a:moveTo>
                  <a:pt x="0" y="523462"/>
                </a:moveTo>
                <a:cubicBezTo>
                  <a:pt x="0" y="268300"/>
                  <a:pt x="206849" y="61451"/>
                  <a:pt x="462011" y="61451"/>
                </a:cubicBezTo>
                <a:cubicBezTo>
                  <a:pt x="633438" y="61451"/>
                  <a:pt x="941255" y="-28376"/>
                  <a:pt x="976294" y="9179"/>
                </a:cubicBezTo>
                <a:cubicBezTo>
                  <a:pt x="1013850" y="37485"/>
                  <a:pt x="924022" y="352035"/>
                  <a:pt x="924022" y="523462"/>
                </a:cubicBezTo>
                <a:cubicBezTo>
                  <a:pt x="924022" y="778624"/>
                  <a:pt x="717173" y="985473"/>
                  <a:pt x="462011" y="985473"/>
                </a:cubicBezTo>
                <a:cubicBezTo>
                  <a:pt x="206849" y="985473"/>
                  <a:pt x="0" y="778624"/>
                  <a:pt x="0" y="523462"/>
                </a:cubicBezTo>
                <a:close/>
              </a:path>
            </a:pathLst>
          </a:custGeom>
          <a:noFill/>
          <a:ln w="38100">
            <a:solidFill>
              <a:srgbClr val="69A35B">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endParaRPr lang="zh-CN" altLang="en-US">
              <a:sym typeface="Arial" panose="020B0604020202020204" pitchFamily="34" charset="0"/>
            </a:endParaRPr>
          </a:p>
        </p:txBody>
      </p:sp>
      <p:sp>
        <p:nvSpPr>
          <p:cNvPr id="12" name="泪滴形 7"/>
          <p:cNvSpPr/>
          <p:nvPr>
            <p:custDataLst>
              <p:tags r:id="rId7"/>
            </p:custDataLst>
          </p:nvPr>
        </p:nvSpPr>
        <p:spPr>
          <a:xfrm rot="8100000">
            <a:off x="7771748" y="2197759"/>
            <a:ext cx="1080941" cy="1080942"/>
          </a:xfrm>
          <a:custGeom>
            <a:avLst/>
            <a:gdLst>
              <a:gd name="connsiteX0" fmla="*/ 0 w 924022"/>
              <a:gd name="connsiteY0" fmla="*/ 462011 h 924022"/>
              <a:gd name="connsiteX1" fmla="*/ 462011 w 924022"/>
              <a:gd name="connsiteY1" fmla="*/ 0 h 924022"/>
              <a:gd name="connsiteX2" fmla="*/ 976294 w 924022"/>
              <a:gd name="connsiteY2" fmla="*/ -52272 h 924022"/>
              <a:gd name="connsiteX3" fmla="*/ 924022 w 924022"/>
              <a:gd name="connsiteY3" fmla="*/ 462011 h 924022"/>
              <a:gd name="connsiteX4" fmla="*/ 462011 w 924022"/>
              <a:gd name="connsiteY4" fmla="*/ 924022 h 924022"/>
              <a:gd name="connsiteX5" fmla="*/ 0 w 924022"/>
              <a:gd name="connsiteY5" fmla="*/ 462011 h 924022"/>
              <a:gd name="connsiteX0-1" fmla="*/ 0 w 976294"/>
              <a:gd name="connsiteY0-2" fmla="*/ 514283 h 976294"/>
              <a:gd name="connsiteX1-3" fmla="*/ 462011 w 976294"/>
              <a:gd name="connsiteY1-4" fmla="*/ 52272 h 976294"/>
              <a:gd name="connsiteX2-5" fmla="*/ 976294 w 976294"/>
              <a:gd name="connsiteY2-6" fmla="*/ 0 h 976294"/>
              <a:gd name="connsiteX3-7" fmla="*/ 924022 w 976294"/>
              <a:gd name="connsiteY3-8" fmla="*/ 514283 h 976294"/>
              <a:gd name="connsiteX4-9" fmla="*/ 462011 w 976294"/>
              <a:gd name="connsiteY4-10" fmla="*/ 976294 h 976294"/>
              <a:gd name="connsiteX5-11" fmla="*/ 0 w 976294"/>
              <a:gd name="connsiteY5-12" fmla="*/ 514283 h 976294"/>
              <a:gd name="connsiteX0-13" fmla="*/ 0 w 991098"/>
              <a:gd name="connsiteY0-14" fmla="*/ 517758 h 979769"/>
              <a:gd name="connsiteX1-15" fmla="*/ 462011 w 991098"/>
              <a:gd name="connsiteY1-16" fmla="*/ 55747 h 979769"/>
              <a:gd name="connsiteX2-17" fmla="*/ 976294 w 991098"/>
              <a:gd name="connsiteY2-18" fmla="*/ 3475 h 979769"/>
              <a:gd name="connsiteX3-19" fmla="*/ 924022 w 991098"/>
              <a:gd name="connsiteY3-20" fmla="*/ 517758 h 979769"/>
              <a:gd name="connsiteX4-21" fmla="*/ 462011 w 991098"/>
              <a:gd name="connsiteY4-22" fmla="*/ 979769 h 979769"/>
              <a:gd name="connsiteX5-23" fmla="*/ 0 w 991098"/>
              <a:gd name="connsiteY5-24" fmla="*/ 517758 h 979769"/>
              <a:gd name="connsiteX0-25" fmla="*/ 0 w 991098"/>
              <a:gd name="connsiteY0-26" fmla="*/ 532372 h 994383"/>
              <a:gd name="connsiteX1-27" fmla="*/ 462011 w 991098"/>
              <a:gd name="connsiteY1-28" fmla="*/ 70361 h 994383"/>
              <a:gd name="connsiteX2-29" fmla="*/ 976294 w 991098"/>
              <a:gd name="connsiteY2-30" fmla="*/ 18089 h 994383"/>
              <a:gd name="connsiteX3-31" fmla="*/ 924022 w 991098"/>
              <a:gd name="connsiteY3-32" fmla="*/ 532372 h 994383"/>
              <a:gd name="connsiteX4-33" fmla="*/ 462011 w 991098"/>
              <a:gd name="connsiteY4-34" fmla="*/ 994383 h 994383"/>
              <a:gd name="connsiteX5-35" fmla="*/ 0 w 991098"/>
              <a:gd name="connsiteY5-36" fmla="*/ 532372 h 994383"/>
              <a:gd name="connsiteX0-37" fmla="*/ 0 w 991098"/>
              <a:gd name="connsiteY0-38" fmla="*/ 529088 h 991099"/>
              <a:gd name="connsiteX1-39" fmla="*/ 462011 w 991098"/>
              <a:gd name="connsiteY1-40" fmla="*/ 67077 h 991099"/>
              <a:gd name="connsiteX2-41" fmla="*/ 976294 w 991098"/>
              <a:gd name="connsiteY2-42" fmla="*/ 14805 h 991099"/>
              <a:gd name="connsiteX3-43" fmla="*/ 924022 w 991098"/>
              <a:gd name="connsiteY3-44" fmla="*/ 529088 h 991099"/>
              <a:gd name="connsiteX4-45" fmla="*/ 462011 w 991098"/>
              <a:gd name="connsiteY4-46" fmla="*/ 991099 h 991099"/>
              <a:gd name="connsiteX5-47" fmla="*/ 0 w 991098"/>
              <a:gd name="connsiteY5-48" fmla="*/ 529088 h 991099"/>
              <a:gd name="connsiteX0-49" fmla="*/ 0 w 992401"/>
              <a:gd name="connsiteY0-50" fmla="*/ 529088 h 991099"/>
              <a:gd name="connsiteX1-51" fmla="*/ 462011 w 992401"/>
              <a:gd name="connsiteY1-52" fmla="*/ 67077 h 991099"/>
              <a:gd name="connsiteX2-53" fmla="*/ 976294 w 992401"/>
              <a:gd name="connsiteY2-54" fmla="*/ 14805 h 991099"/>
              <a:gd name="connsiteX3-55" fmla="*/ 924022 w 992401"/>
              <a:gd name="connsiteY3-56" fmla="*/ 529088 h 991099"/>
              <a:gd name="connsiteX4-57" fmla="*/ 462011 w 992401"/>
              <a:gd name="connsiteY4-58" fmla="*/ 991099 h 991099"/>
              <a:gd name="connsiteX5-59" fmla="*/ 0 w 992401"/>
              <a:gd name="connsiteY5-60" fmla="*/ 529088 h 991099"/>
              <a:gd name="connsiteX0-61" fmla="*/ 0 w 990452"/>
              <a:gd name="connsiteY0-62" fmla="*/ 529088 h 991099"/>
              <a:gd name="connsiteX1-63" fmla="*/ 462011 w 990452"/>
              <a:gd name="connsiteY1-64" fmla="*/ 67077 h 991099"/>
              <a:gd name="connsiteX2-65" fmla="*/ 976294 w 990452"/>
              <a:gd name="connsiteY2-66" fmla="*/ 14805 h 991099"/>
              <a:gd name="connsiteX3-67" fmla="*/ 924022 w 990452"/>
              <a:gd name="connsiteY3-68" fmla="*/ 529088 h 991099"/>
              <a:gd name="connsiteX4-69" fmla="*/ 462011 w 990452"/>
              <a:gd name="connsiteY4-70" fmla="*/ 991099 h 991099"/>
              <a:gd name="connsiteX5-71" fmla="*/ 0 w 990452"/>
              <a:gd name="connsiteY5-72" fmla="*/ 529088 h 991099"/>
              <a:gd name="connsiteX0-73" fmla="*/ 0 w 990452"/>
              <a:gd name="connsiteY0-74" fmla="*/ 528442 h 990453"/>
              <a:gd name="connsiteX1-75" fmla="*/ 462011 w 990452"/>
              <a:gd name="connsiteY1-76" fmla="*/ 66431 h 990453"/>
              <a:gd name="connsiteX2-77" fmla="*/ 976294 w 990452"/>
              <a:gd name="connsiteY2-78" fmla="*/ 14159 h 990453"/>
              <a:gd name="connsiteX3-79" fmla="*/ 924022 w 990452"/>
              <a:gd name="connsiteY3-80" fmla="*/ 528442 h 990453"/>
              <a:gd name="connsiteX4-81" fmla="*/ 462011 w 990452"/>
              <a:gd name="connsiteY4-82" fmla="*/ 990453 h 990453"/>
              <a:gd name="connsiteX5-83" fmla="*/ 0 w 990452"/>
              <a:gd name="connsiteY5-84" fmla="*/ 528442 h 990453"/>
              <a:gd name="connsiteX0-85" fmla="*/ 0 w 990452"/>
              <a:gd name="connsiteY0-86" fmla="*/ 527801 h 989812"/>
              <a:gd name="connsiteX1-87" fmla="*/ 462011 w 990452"/>
              <a:gd name="connsiteY1-88" fmla="*/ 65790 h 989812"/>
              <a:gd name="connsiteX2-89" fmla="*/ 976294 w 990452"/>
              <a:gd name="connsiteY2-90" fmla="*/ 13518 h 989812"/>
              <a:gd name="connsiteX3-91" fmla="*/ 924022 w 990452"/>
              <a:gd name="connsiteY3-92" fmla="*/ 527801 h 989812"/>
              <a:gd name="connsiteX4-93" fmla="*/ 462011 w 990452"/>
              <a:gd name="connsiteY4-94" fmla="*/ 989812 h 989812"/>
              <a:gd name="connsiteX5-95" fmla="*/ 0 w 990452"/>
              <a:gd name="connsiteY5-96" fmla="*/ 527801 h 989812"/>
              <a:gd name="connsiteX0-97" fmla="*/ 0 w 990452"/>
              <a:gd name="connsiteY0-98" fmla="*/ 525286 h 987297"/>
              <a:gd name="connsiteX1-99" fmla="*/ 462011 w 990452"/>
              <a:gd name="connsiteY1-100" fmla="*/ 63275 h 987297"/>
              <a:gd name="connsiteX2-101" fmla="*/ 976294 w 990452"/>
              <a:gd name="connsiteY2-102" fmla="*/ 11003 h 987297"/>
              <a:gd name="connsiteX3-103" fmla="*/ 924022 w 990452"/>
              <a:gd name="connsiteY3-104" fmla="*/ 525286 h 987297"/>
              <a:gd name="connsiteX4-105" fmla="*/ 462011 w 990452"/>
              <a:gd name="connsiteY4-106" fmla="*/ 987297 h 987297"/>
              <a:gd name="connsiteX5-107" fmla="*/ 0 w 990452"/>
              <a:gd name="connsiteY5-108" fmla="*/ 525286 h 987297"/>
              <a:gd name="connsiteX0-109" fmla="*/ 0 w 990452"/>
              <a:gd name="connsiteY0-110" fmla="*/ 523462 h 985473"/>
              <a:gd name="connsiteX1-111" fmla="*/ 462011 w 990452"/>
              <a:gd name="connsiteY1-112" fmla="*/ 61451 h 985473"/>
              <a:gd name="connsiteX2-113" fmla="*/ 976294 w 990452"/>
              <a:gd name="connsiteY2-114" fmla="*/ 9179 h 985473"/>
              <a:gd name="connsiteX3-115" fmla="*/ 924022 w 990452"/>
              <a:gd name="connsiteY3-116" fmla="*/ 523462 h 985473"/>
              <a:gd name="connsiteX4-117" fmla="*/ 462011 w 990452"/>
              <a:gd name="connsiteY4-118" fmla="*/ 985473 h 985473"/>
              <a:gd name="connsiteX5-119" fmla="*/ 0 w 990452"/>
              <a:gd name="connsiteY5-120" fmla="*/ 523462 h 985473"/>
              <a:gd name="connsiteX0-121" fmla="*/ 0 w 985472"/>
              <a:gd name="connsiteY0-122" fmla="*/ 523462 h 985473"/>
              <a:gd name="connsiteX1-123" fmla="*/ 462011 w 985472"/>
              <a:gd name="connsiteY1-124" fmla="*/ 61451 h 985473"/>
              <a:gd name="connsiteX2-125" fmla="*/ 976294 w 985472"/>
              <a:gd name="connsiteY2-126" fmla="*/ 9179 h 985473"/>
              <a:gd name="connsiteX3-127" fmla="*/ 924022 w 985472"/>
              <a:gd name="connsiteY3-128" fmla="*/ 523462 h 985473"/>
              <a:gd name="connsiteX4-129" fmla="*/ 462011 w 985472"/>
              <a:gd name="connsiteY4-130" fmla="*/ 985473 h 985473"/>
              <a:gd name="connsiteX5-131" fmla="*/ 0 w 985472"/>
              <a:gd name="connsiteY5-132" fmla="*/ 523462 h 985473"/>
            </a:gdLst>
            <a:ahLst/>
            <a:cxnLst>
              <a:cxn ang="0">
                <a:pos x="connsiteX0-121" y="connsiteY0-122"/>
              </a:cxn>
              <a:cxn ang="0">
                <a:pos x="connsiteX1-123" y="connsiteY1-124"/>
              </a:cxn>
              <a:cxn ang="0">
                <a:pos x="connsiteX2-125" y="connsiteY2-126"/>
              </a:cxn>
              <a:cxn ang="0">
                <a:pos x="connsiteX3-127" y="connsiteY3-128"/>
              </a:cxn>
              <a:cxn ang="0">
                <a:pos x="connsiteX4-129" y="connsiteY4-130"/>
              </a:cxn>
              <a:cxn ang="0">
                <a:pos x="connsiteX5-131" y="connsiteY5-132"/>
              </a:cxn>
            </a:cxnLst>
            <a:rect l="l" t="t" r="r" b="b"/>
            <a:pathLst>
              <a:path w="985472" h="985473">
                <a:moveTo>
                  <a:pt x="0" y="523462"/>
                </a:moveTo>
                <a:cubicBezTo>
                  <a:pt x="0" y="268300"/>
                  <a:pt x="206849" y="61451"/>
                  <a:pt x="462011" y="61451"/>
                </a:cubicBezTo>
                <a:cubicBezTo>
                  <a:pt x="633438" y="61451"/>
                  <a:pt x="941255" y="-28376"/>
                  <a:pt x="976294" y="9179"/>
                </a:cubicBezTo>
                <a:cubicBezTo>
                  <a:pt x="1013850" y="37485"/>
                  <a:pt x="924022" y="352035"/>
                  <a:pt x="924022" y="523462"/>
                </a:cubicBezTo>
                <a:cubicBezTo>
                  <a:pt x="924022" y="778624"/>
                  <a:pt x="717173" y="985473"/>
                  <a:pt x="462011" y="985473"/>
                </a:cubicBezTo>
                <a:cubicBezTo>
                  <a:pt x="206849" y="985473"/>
                  <a:pt x="0" y="778624"/>
                  <a:pt x="0" y="523462"/>
                </a:cubicBezTo>
                <a:close/>
              </a:path>
            </a:pathLst>
          </a:custGeom>
          <a:noFill/>
          <a:ln w="38100">
            <a:solidFill>
              <a:srgbClr val="9BBB59">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endParaRPr lang="zh-CN" altLang="en-US">
              <a:sym typeface="Arial" panose="020B0604020202020204" pitchFamily="34" charset="0"/>
            </a:endParaRPr>
          </a:p>
        </p:txBody>
      </p:sp>
      <p:sp>
        <p:nvSpPr>
          <p:cNvPr id="13" name="泪滴形 7"/>
          <p:cNvSpPr/>
          <p:nvPr>
            <p:custDataLst>
              <p:tags r:id="rId8"/>
            </p:custDataLst>
          </p:nvPr>
        </p:nvSpPr>
        <p:spPr>
          <a:xfrm rot="8100000">
            <a:off x="9535492" y="2197759"/>
            <a:ext cx="1080941" cy="1080942"/>
          </a:xfrm>
          <a:custGeom>
            <a:avLst/>
            <a:gdLst>
              <a:gd name="connsiteX0" fmla="*/ 0 w 924022"/>
              <a:gd name="connsiteY0" fmla="*/ 462011 h 924022"/>
              <a:gd name="connsiteX1" fmla="*/ 462011 w 924022"/>
              <a:gd name="connsiteY1" fmla="*/ 0 h 924022"/>
              <a:gd name="connsiteX2" fmla="*/ 976294 w 924022"/>
              <a:gd name="connsiteY2" fmla="*/ -52272 h 924022"/>
              <a:gd name="connsiteX3" fmla="*/ 924022 w 924022"/>
              <a:gd name="connsiteY3" fmla="*/ 462011 h 924022"/>
              <a:gd name="connsiteX4" fmla="*/ 462011 w 924022"/>
              <a:gd name="connsiteY4" fmla="*/ 924022 h 924022"/>
              <a:gd name="connsiteX5" fmla="*/ 0 w 924022"/>
              <a:gd name="connsiteY5" fmla="*/ 462011 h 924022"/>
              <a:gd name="connsiteX0-1" fmla="*/ 0 w 976294"/>
              <a:gd name="connsiteY0-2" fmla="*/ 514283 h 976294"/>
              <a:gd name="connsiteX1-3" fmla="*/ 462011 w 976294"/>
              <a:gd name="connsiteY1-4" fmla="*/ 52272 h 976294"/>
              <a:gd name="connsiteX2-5" fmla="*/ 976294 w 976294"/>
              <a:gd name="connsiteY2-6" fmla="*/ 0 h 976294"/>
              <a:gd name="connsiteX3-7" fmla="*/ 924022 w 976294"/>
              <a:gd name="connsiteY3-8" fmla="*/ 514283 h 976294"/>
              <a:gd name="connsiteX4-9" fmla="*/ 462011 w 976294"/>
              <a:gd name="connsiteY4-10" fmla="*/ 976294 h 976294"/>
              <a:gd name="connsiteX5-11" fmla="*/ 0 w 976294"/>
              <a:gd name="connsiteY5-12" fmla="*/ 514283 h 976294"/>
              <a:gd name="connsiteX0-13" fmla="*/ 0 w 991098"/>
              <a:gd name="connsiteY0-14" fmla="*/ 517758 h 979769"/>
              <a:gd name="connsiteX1-15" fmla="*/ 462011 w 991098"/>
              <a:gd name="connsiteY1-16" fmla="*/ 55747 h 979769"/>
              <a:gd name="connsiteX2-17" fmla="*/ 976294 w 991098"/>
              <a:gd name="connsiteY2-18" fmla="*/ 3475 h 979769"/>
              <a:gd name="connsiteX3-19" fmla="*/ 924022 w 991098"/>
              <a:gd name="connsiteY3-20" fmla="*/ 517758 h 979769"/>
              <a:gd name="connsiteX4-21" fmla="*/ 462011 w 991098"/>
              <a:gd name="connsiteY4-22" fmla="*/ 979769 h 979769"/>
              <a:gd name="connsiteX5-23" fmla="*/ 0 w 991098"/>
              <a:gd name="connsiteY5-24" fmla="*/ 517758 h 979769"/>
              <a:gd name="connsiteX0-25" fmla="*/ 0 w 991098"/>
              <a:gd name="connsiteY0-26" fmla="*/ 532372 h 994383"/>
              <a:gd name="connsiteX1-27" fmla="*/ 462011 w 991098"/>
              <a:gd name="connsiteY1-28" fmla="*/ 70361 h 994383"/>
              <a:gd name="connsiteX2-29" fmla="*/ 976294 w 991098"/>
              <a:gd name="connsiteY2-30" fmla="*/ 18089 h 994383"/>
              <a:gd name="connsiteX3-31" fmla="*/ 924022 w 991098"/>
              <a:gd name="connsiteY3-32" fmla="*/ 532372 h 994383"/>
              <a:gd name="connsiteX4-33" fmla="*/ 462011 w 991098"/>
              <a:gd name="connsiteY4-34" fmla="*/ 994383 h 994383"/>
              <a:gd name="connsiteX5-35" fmla="*/ 0 w 991098"/>
              <a:gd name="connsiteY5-36" fmla="*/ 532372 h 994383"/>
              <a:gd name="connsiteX0-37" fmla="*/ 0 w 991098"/>
              <a:gd name="connsiteY0-38" fmla="*/ 529088 h 991099"/>
              <a:gd name="connsiteX1-39" fmla="*/ 462011 w 991098"/>
              <a:gd name="connsiteY1-40" fmla="*/ 67077 h 991099"/>
              <a:gd name="connsiteX2-41" fmla="*/ 976294 w 991098"/>
              <a:gd name="connsiteY2-42" fmla="*/ 14805 h 991099"/>
              <a:gd name="connsiteX3-43" fmla="*/ 924022 w 991098"/>
              <a:gd name="connsiteY3-44" fmla="*/ 529088 h 991099"/>
              <a:gd name="connsiteX4-45" fmla="*/ 462011 w 991098"/>
              <a:gd name="connsiteY4-46" fmla="*/ 991099 h 991099"/>
              <a:gd name="connsiteX5-47" fmla="*/ 0 w 991098"/>
              <a:gd name="connsiteY5-48" fmla="*/ 529088 h 991099"/>
              <a:gd name="connsiteX0-49" fmla="*/ 0 w 992401"/>
              <a:gd name="connsiteY0-50" fmla="*/ 529088 h 991099"/>
              <a:gd name="connsiteX1-51" fmla="*/ 462011 w 992401"/>
              <a:gd name="connsiteY1-52" fmla="*/ 67077 h 991099"/>
              <a:gd name="connsiteX2-53" fmla="*/ 976294 w 992401"/>
              <a:gd name="connsiteY2-54" fmla="*/ 14805 h 991099"/>
              <a:gd name="connsiteX3-55" fmla="*/ 924022 w 992401"/>
              <a:gd name="connsiteY3-56" fmla="*/ 529088 h 991099"/>
              <a:gd name="connsiteX4-57" fmla="*/ 462011 w 992401"/>
              <a:gd name="connsiteY4-58" fmla="*/ 991099 h 991099"/>
              <a:gd name="connsiteX5-59" fmla="*/ 0 w 992401"/>
              <a:gd name="connsiteY5-60" fmla="*/ 529088 h 991099"/>
              <a:gd name="connsiteX0-61" fmla="*/ 0 w 990452"/>
              <a:gd name="connsiteY0-62" fmla="*/ 529088 h 991099"/>
              <a:gd name="connsiteX1-63" fmla="*/ 462011 w 990452"/>
              <a:gd name="connsiteY1-64" fmla="*/ 67077 h 991099"/>
              <a:gd name="connsiteX2-65" fmla="*/ 976294 w 990452"/>
              <a:gd name="connsiteY2-66" fmla="*/ 14805 h 991099"/>
              <a:gd name="connsiteX3-67" fmla="*/ 924022 w 990452"/>
              <a:gd name="connsiteY3-68" fmla="*/ 529088 h 991099"/>
              <a:gd name="connsiteX4-69" fmla="*/ 462011 w 990452"/>
              <a:gd name="connsiteY4-70" fmla="*/ 991099 h 991099"/>
              <a:gd name="connsiteX5-71" fmla="*/ 0 w 990452"/>
              <a:gd name="connsiteY5-72" fmla="*/ 529088 h 991099"/>
              <a:gd name="connsiteX0-73" fmla="*/ 0 w 990452"/>
              <a:gd name="connsiteY0-74" fmla="*/ 528442 h 990453"/>
              <a:gd name="connsiteX1-75" fmla="*/ 462011 w 990452"/>
              <a:gd name="connsiteY1-76" fmla="*/ 66431 h 990453"/>
              <a:gd name="connsiteX2-77" fmla="*/ 976294 w 990452"/>
              <a:gd name="connsiteY2-78" fmla="*/ 14159 h 990453"/>
              <a:gd name="connsiteX3-79" fmla="*/ 924022 w 990452"/>
              <a:gd name="connsiteY3-80" fmla="*/ 528442 h 990453"/>
              <a:gd name="connsiteX4-81" fmla="*/ 462011 w 990452"/>
              <a:gd name="connsiteY4-82" fmla="*/ 990453 h 990453"/>
              <a:gd name="connsiteX5-83" fmla="*/ 0 w 990452"/>
              <a:gd name="connsiteY5-84" fmla="*/ 528442 h 990453"/>
              <a:gd name="connsiteX0-85" fmla="*/ 0 w 990452"/>
              <a:gd name="connsiteY0-86" fmla="*/ 527801 h 989812"/>
              <a:gd name="connsiteX1-87" fmla="*/ 462011 w 990452"/>
              <a:gd name="connsiteY1-88" fmla="*/ 65790 h 989812"/>
              <a:gd name="connsiteX2-89" fmla="*/ 976294 w 990452"/>
              <a:gd name="connsiteY2-90" fmla="*/ 13518 h 989812"/>
              <a:gd name="connsiteX3-91" fmla="*/ 924022 w 990452"/>
              <a:gd name="connsiteY3-92" fmla="*/ 527801 h 989812"/>
              <a:gd name="connsiteX4-93" fmla="*/ 462011 w 990452"/>
              <a:gd name="connsiteY4-94" fmla="*/ 989812 h 989812"/>
              <a:gd name="connsiteX5-95" fmla="*/ 0 w 990452"/>
              <a:gd name="connsiteY5-96" fmla="*/ 527801 h 989812"/>
              <a:gd name="connsiteX0-97" fmla="*/ 0 w 990452"/>
              <a:gd name="connsiteY0-98" fmla="*/ 525286 h 987297"/>
              <a:gd name="connsiteX1-99" fmla="*/ 462011 w 990452"/>
              <a:gd name="connsiteY1-100" fmla="*/ 63275 h 987297"/>
              <a:gd name="connsiteX2-101" fmla="*/ 976294 w 990452"/>
              <a:gd name="connsiteY2-102" fmla="*/ 11003 h 987297"/>
              <a:gd name="connsiteX3-103" fmla="*/ 924022 w 990452"/>
              <a:gd name="connsiteY3-104" fmla="*/ 525286 h 987297"/>
              <a:gd name="connsiteX4-105" fmla="*/ 462011 w 990452"/>
              <a:gd name="connsiteY4-106" fmla="*/ 987297 h 987297"/>
              <a:gd name="connsiteX5-107" fmla="*/ 0 w 990452"/>
              <a:gd name="connsiteY5-108" fmla="*/ 525286 h 987297"/>
              <a:gd name="connsiteX0-109" fmla="*/ 0 w 990452"/>
              <a:gd name="connsiteY0-110" fmla="*/ 523462 h 985473"/>
              <a:gd name="connsiteX1-111" fmla="*/ 462011 w 990452"/>
              <a:gd name="connsiteY1-112" fmla="*/ 61451 h 985473"/>
              <a:gd name="connsiteX2-113" fmla="*/ 976294 w 990452"/>
              <a:gd name="connsiteY2-114" fmla="*/ 9179 h 985473"/>
              <a:gd name="connsiteX3-115" fmla="*/ 924022 w 990452"/>
              <a:gd name="connsiteY3-116" fmla="*/ 523462 h 985473"/>
              <a:gd name="connsiteX4-117" fmla="*/ 462011 w 990452"/>
              <a:gd name="connsiteY4-118" fmla="*/ 985473 h 985473"/>
              <a:gd name="connsiteX5-119" fmla="*/ 0 w 990452"/>
              <a:gd name="connsiteY5-120" fmla="*/ 523462 h 985473"/>
              <a:gd name="connsiteX0-121" fmla="*/ 0 w 985472"/>
              <a:gd name="connsiteY0-122" fmla="*/ 523462 h 985473"/>
              <a:gd name="connsiteX1-123" fmla="*/ 462011 w 985472"/>
              <a:gd name="connsiteY1-124" fmla="*/ 61451 h 985473"/>
              <a:gd name="connsiteX2-125" fmla="*/ 976294 w 985472"/>
              <a:gd name="connsiteY2-126" fmla="*/ 9179 h 985473"/>
              <a:gd name="connsiteX3-127" fmla="*/ 924022 w 985472"/>
              <a:gd name="connsiteY3-128" fmla="*/ 523462 h 985473"/>
              <a:gd name="connsiteX4-129" fmla="*/ 462011 w 985472"/>
              <a:gd name="connsiteY4-130" fmla="*/ 985473 h 985473"/>
              <a:gd name="connsiteX5-131" fmla="*/ 0 w 985472"/>
              <a:gd name="connsiteY5-132" fmla="*/ 523462 h 985473"/>
            </a:gdLst>
            <a:ahLst/>
            <a:cxnLst>
              <a:cxn ang="0">
                <a:pos x="connsiteX0-121" y="connsiteY0-122"/>
              </a:cxn>
              <a:cxn ang="0">
                <a:pos x="connsiteX1-123" y="connsiteY1-124"/>
              </a:cxn>
              <a:cxn ang="0">
                <a:pos x="connsiteX2-125" y="connsiteY2-126"/>
              </a:cxn>
              <a:cxn ang="0">
                <a:pos x="connsiteX3-127" y="connsiteY3-128"/>
              </a:cxn>
              <a:cxn ang="0">
                <a:pos x="connsiteX4-129" y="connsiteY4-130"/>
              </a:cxn>
              <a:cxn ang="0">
                <a:pos x="connsiteX5-131" y="connsiteY5-132"/>
              </a:cxn>
            </a:cxnLst>
            <a:rect l="l" t="t" r="r" b="b"/>
            <a:pathLst>
              <a:path w="985472" h="985473">
                <a:moveTo>
                  <a:pt x="0" y="523462"/>
                </a:moveTo>
                <a:cubicBezTo>
                  <a:pt x="0" y="268300"/>
                  <a:pt x="206849" y="61451"/>
                  <a:pt x="462011" y="61451"/>
                </a:cubicBezTo>
                <a:cubicBezTo>
                  <a:pt x="633438" y="61451"/>
                  <a:pt x="941255" y="-28376"/>
                  <a:pt x="976294" y="9179"/>
                </a:cubicBezTo>
                <a:cubicBezTo>
                  <a:pt x="1013850" y="37485"/>
                  <a:pt x="924022" y="352035"/>
                  <a:pt x="924022" y="523462"/>
                </a:cubicBezTo>
                <a:cubicBezTo>
                  <a:pt x="924022" y="778624"/>
                  <a:pt x="717173" y="985473"/>
                  <a:pt x="462011" y="985473"/>
                </a:cubicBezTo>
                <a:cubicBezTo>
                  <a:pt x="206849" y="985473"/>
                  <a:pt x="0" y="778624"/>
                  <a:pt x="0" y="523462"/>
                </a:cubicBezTo>
                <a:close/>
              </a:path>
            </a:pathLst>
          </a:custGeom>
          <a:noFill/>
          <a:ln w="38100">
            <a:solidFill>
              <a:srgbClr val="FFC000">
                <a:lumMod val="60000"/>
                <a:lumOff val="40000"/>
              </a:srgbClr>
            </a:solidFill>
          </a:ln>
        </p:spPr>
        <p:style>
          <a:lnRef idx="2">
            <a:srgbClr val="1F74AD">
              <a:shade val="50000"/>
            </a:srgbClr>
          </a:lnRef>
          <a:fillRef idx="1">
            <a:srgbClr val="1F74AD"/>
          </a:fillRef>
          <a:effectRef idx="0">
            <a:srgbClr val="1F74AD"/>
          </a:effectRef>
          <a:fontRef idx="minor">
            <a:sysClr val="window" lastClr="FFFFFF"/>
          </a:fontRef>
        </p:style>
        <p:txBody>
          <a:bodyPr rtlCol="0" anchor="ctr">
            <a:normAutofit/>
          </a:bodyPr>
          <a:lstStyle/>
          <a:p>
            <a:pPr algn="ctr"/>
            <a:endParaRPr lang="zh-CN" altLang="en-US">
              <a:sym typeface="Arial" panose="020B0604020202020204" pitchFamily="34" charset="0"/>
            </a:endParaRPr>
          </a:p>
        </p:txBody>
      </p:sp>
      <p:sp>
        <p:nvSpPr>
          <p:cNvPr id="16" name="KSO_Shape"/>
          <p:cNvSpPr/>
          <p:nvPr>
            <p:custDataLst>
              <p:tags r:id="rId9"/>
            </p:custDataLst>
          </p:nvPr>
        </p:nvSpPr>
        <p:spPr>
          <a:xfrm flipH="1">
            <a:off x="2762618" y="2507856"/>
            <a:ext cx="650465" cy="460746"/>
          </a:xfrm>
          <a:custGeom>
            <a:avLst/>
            <a:gdLst/>
            <a:ahLst/>
            <a:cxnLst/>
            <a:rect l="l" t="t" r="r" b="b"/>
            <a:pathLst>
              <a:path w="1211637" h="857258">
                <a:moveTo>
                  <a:pt x="937021" y="713258"/>
                </a:moveTo>
                <a:cubicBezTo>
                  <a:pt x="976786" y="713258"/>
                  <a:pt x="1009021" y="745493"/>
                  <a:pt x="1009021" y="785258"/>
                </a:cubicBezTo>
                <a:cubicBezTo>
                  <a:pt x="1009021" y="825023"/>
                  <a:pt x="976786" y="857258"/>
                  <a:pt x="937021" y="857258"/>
                </a:cubicBezTo>
                <a:cubicBezTo>
                  <a:pt x="897256" y="857258"/>
                  <a:pt x="865021" y="825023"/>
                  <a:pt x="865021" y="785258"/>
                </a:cubicBezTo>
                <a:cubicBezTo>
                  <a:pt x="865021" y="745493"/>
                  <a:pt x="897256" y="713258"/>
                  <a:pt x="937021" y="713258"/>
                </a:cubicBezTo>
                <a:close/>
                <a:moveTo>
                  <a:pt x="568554" y="713258"/>
                </a:moveTo>
                <a:cubicBezTo>
                  <a:pt x="608319" y="713258"/>
                  <a:pt x="640554" y="745493"/>
                  <a:pt x="640554" y="785258"/>
                </a:cubicBezTo>
                <a:cubicBezTo>
                  <a:pt x="640554" y="825023"/>
                  <a:pt x="608319" y="857258"/>
                  <a:pt x="568554" y="857258"/>
                </a:cubicBezTo>
                <a:cubicBezTo>
                  <a:pt x="528789" y="857258"/>
                  <a:pt x="496554" y="825023"/>
                  <a:pt x="496554" y="785258"/>
                </a:cubicBezTo>
                <a:cubicBezTo>
                  <a:pt x="496554" y="745493"/>
                  <a:pt x="528789" y="713258"/>
                  <a:pt x="568554" y="713258"/>
                </a:cubicBezTo>
                <a:close/>
                <a:moveTo>
                  <a:pt x="238524" y="0"/>
                </a:moveTo>
                <a:lnTo>
                  <a:pt x="287824" y="4511"/>
                </a:lnTo>
                <a:lnTo>
                  <a:pt x="288000" y="4511"/>
                </a:lnTo>
                <a:lnTo>
                  <a:pt x="288001" y="4528"/>
                </a:lnTo>
                <a:lnTo>
                  <a:pt x="308028" y="6360"/>
                </a:lnTo>
                <a:lnTo>
                  <a:pt x="374622" y="197367"/>
                </a:lnTo>
                <a:lnTo>
                  <a:pt x="1211637" y="197367"/>
                </a:lnTo>
                <a:lnTo>
                  <a:pt x="1050402" y="681918"/>
                </a:lnTo>
                <a:lnTo>
                  <a:pt x="472773" y="681918"/>
                </a:lnTo>
                <a:lnTo>
                  <a:pt x="399476" y="461644"/>
                </a:lnTo>
                <a:lnTo>
                  <a:pt x="257414" y="54181"/>
                </a:lnTo>
                <a:lnTo>
                  <a:pt x="1" y="54181"/>
                </a:lnTo>
                <a:lnTo>
                  <a:pt x="0" y="4511"/>
                </a:lnTo>
                <a:lnTo>
                  <a:pt x="240097" y="4511"/>
                </a:lnTo>
                <a:close/>
              </a:path>
            </a:pathLst>
          </a:custGeom>
          <a:solidFill>
            <a:srgbClr val="3498DB"/>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normAutofit/>
          </a:bodyPr>
          <a:lstStyle/>
          <a:p>
            <a:pPr algn="ctr" eaLnBrk="1" hangingPunct="1">
              <a:spcBef>
                <a:spcPts val="0"/>
              </a:spcBef>
              <a:spcAft>
                <a:spcPts val="0"/>
              </a:spcAft>
              <a:defRPr/>
            </a:pPr>
            <a:endParaRPr lang="zh-CN" altLang="en-US">
              <a:solidFill>
                <a:srgbClr val="FFFFFF"/>
              </a:solidFill>
              <a:sym typeface="Arial" panose="020B0604020202020204" pitchFamily="34" charset="0"/>
            </a:endParaRPr>
          </a:p>
        </p:txBody>
      </p:sp>
      <p:sp>
        <p:nvSpPr>
          <p:cNvPr id="17" name="KSO_Shape"/>
          <p:cNvSpPr/>
          <p:nvPr>
            <p:custDataLst>
              <p:tags r:id="rId10"/>
            </p:custDataLst>
          </p:nvPr>
        </p:nvSpPr>
        <p:spPr>
          <a:xfrm>
            <a:off x="4571770" y="2451051"/>
            <a:ext cx="448465" cy="566482"/>
          </a:xfrm>
          <a:custGeom>
            <a:avLst/>
            <a:gdLst>
              <a:gd name="connsiteX0" fmla="*/ 1837010 w 4772887"/>
              <a:gd name="connsiteY0" fmla="*/ 5450128 h 6032500"/>
              <a:gd name="connsiteX1" fmla="*/ 2935877 w 4772887"/>
              <a:gd name="connsiteY1" fmla="*/ 5450128 h 6032500"/>
              <a:gd name="connsiteX2" fmla="*/ 2938893 w 4772887"/>
              <a:gd name="connsiteY2" fmla="*/ 5480050 h 6032500"/>
              <a:gd name="connsiteX3" fmla="*/ 2386443 w 4772887"/>
              <a:gd name="connsiteY3" fmla="*/ 6032500 h 6032500"/>
              <a:gd name="connsiteX4" fmla="*/ 1833993 w 4772887"/>
              <a:gd name="connsiteY4" fmla="*/ 5480050 h 6032500"/>
              <a:gd name="connsiteX5" fmla="*/ 2386443 w 4772887"/>
              <a:gd name="connsiteY5" fmla="*/ 0 h 6032500"/>
              <a:gd name="connsiteX6" fmla="*/ 2938893 w 4772887"/>
              <a:gd name="connsiteY6" fmla="*/ 552450 h 6032500"/>
              <a:gd name="connsiteX7" fmla="*/ 2938893 w 4772887"/>
              <a:gd name="connsiteY7" fmla="*/ 667402 h 6032500"/>
              <a:gd name="connsiteX8" fmla="*/ 3023664 w 4772887"/>
              <a:gd name="connsiteY8" fmla="*/ 689199 h 6032500"/>
              <a:gd name="connsiteX9" fmla="*/ 4069193 w 4772887"/>
              <a:gd name="connsiteY9" fmla="*/ 2110322 h 6032500"/>
              <a:gd name="connsiteX10" fmla="*/ 4069193 w 4772887"/>
              <a:gd name="connsiteY10" fmla="*/ 3439578 h 6032500"/>
              <a:gd name="connsiteX11" fmla="*/ 4002295 w 4772887"/>
              <a:gd name="connsiteY11" fmla="*/ 3882070 h 6032500"/>
              <a:gd name="connsiteX12" fmla="*/ 3986838 w 4772887"/>
              <a:gd name="connsiteY12" fmla="*/ 3924300 h 6032500"/>
              <a:gd name="connsiteX13" fmla="*/ 4207737 w 4772887"/>
              <a:gd name="connsiteY13" fmla="*/ 3924300 h 6032500"/>
              <a:gd name="connsiteX14" fmla="*/ 4772887 w 4772887"/>
              <a:gd name="connsiteY14" fmla="*/ 4489450 h 6032500"/>
              <a:gd name="connsiteX15" fmla="*/ 4772887 w 4772887"/>
              <a:gd name="connsiteY15" fmla="*/ 4914895 h 6032500"/>
              <a:gd name="connsiteX16" fmla="*/ 4633182 w 4772887"/>
              <a:gd name="connsiteY16" fmla="*/ 5054600 h 6032500"/>
              <a:gd name="connsiteX17" fmla="*/ 139705 w 4772887"/>
              <a:gd name="connsiteY17" fmla="*/ 5054600 h 6032500"/>
              <a:gd name="connsiteX18" fmla="*/ 0 w 4772887"/>
              <a:gd name="connsiteY18" fmla="*/ 4914895 h 6032500"/>
              <a:gd name="connsiteX19" fmla="*/ 0 w 4772887"/>
              <a:gd name="connsiteY19" fmla="*/ 4489450 h 6032500"/>
              <a:gd name="connsiteX20" fmla="*/ 565150 w 4772887"/>
              <a:gd name="connsiteY20" fmla="*/ 3924300 h 6032500"/>
              <a:gd name="connsiteX21" fmla="*/ 786048 w 4772887"/>
              <a:gd name="connsiteY21" fmla="*/ 3924300 h 6032500"/>
              <a:gd name="connsiteX22" fmla="*/ 770591 w 4772887"/>
              <a:gd name="connsiteY22" fmla="*/ 3882070 h 6032500"/>
              <a:gd name="connsiteX23" fmla="*/ 703693 w 4772887"/>
              <a:gd name="connsiteY23" fmla="*/ 3439578 h 6032500"/>
              <a:gd name="connsiteX24" fmla="*/ 703693 w 4772887"/>
              <a:gd name="connsiteY24" fmla="*/ 2110322 h 6032500"/>
              <a:gd name="connsiteX25" fmla="*/ 1749223 w 4772887"/>
              <a:gd name="connsiteY25" fmla="*/ 689199 h 6032500"/>
              <a:gd name="connsiteX26" fmla="*/ 1833993 w 4772887"/>
              <a:gd name="connsiteY26" fmla="*/ 667402 h 6032500"/>
              <a:gd name="connsiteX27" fmla="*/ 1833993 w 4772887"/>
              <a:gd name="connsiteY27" fmla="*/ 552450 h 6032500"/>
              <a:gd name="connsiteX28" fmla="*/ 2386443 w 4772887"/>
              <a:gd name="connsiteY28" fmla="*/ 0 h 6032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4772887" h="6032500">
                <a:moveTo>
                  <a:pt x="1837010" y="5450128"/>
                </a:moveTo>
                <a:lnTo>
                  <a:pt x="2935877" y="5450128"/>
                </a:lnTo>
                <a:lnTo>
                  <a:pt x="2938893" y="5480050"/>
                </a:lnTo>
                <a:cubicBezTo>
                  <a:pt x="2938893" y="5785160"/>
                  <a:pt x="2691553" y="6032500"/>
                  <a:pt x="2386443" y="6032500"/>
                </a:cubicBezTo>
                <a:cubicBezTo>
                  <a:pt x="2081333" y="6032500"/>
                  <a:pt x="1833993" y="5785160"/>
                  <a:pt x="1833993" y="5480050"/>
                </a:cubicBezTo>
                <a:close/>
                <a:moveTo>
                  <a:pt x="2386443" y="0"/>
                </a:moveTo>
                <a:cubicBezTo>
                  <a:pt x="2691553" y="0"/>
                  <a:pt x="2938893" y="247340"/>
                  <a:pt x="2938893" y="552450"/>
                </a:cubicBezTo>
                <a:lnTo>
                  <a:pt x="2938893" y="667402"/>
                </a:lnTo>
                <a:lnTo>
                  <a:pt x="3023664" y="689199"/>
                </a:lnTo>
                <a:cubicBezTo>
                  <a:pt x="3629391" y="877599"/>
                  <a:pt x="4069193" y="1442600"/>
                  <a:pt x="4069193" y="2110322"/>
                </a:cubicBezTo>
                <a:lnTo>
                  <a:pt x="4069193" y="3439578"/>
                </a:lnTo>
                <a:cubicBezTo>
                  <a:pt x="4069193" y="3593668"/>
                  <a:pt x="4045772" y="3742287"/>
                  <a:pt x="4002295" y="3882070"/>
                </a:cubicBezTo>
                <a:lnTo>
                  <a:pt x="3986838" y="3924300"/>
                </a:lnTo>
                <a:lnTo>
                  <a:pt x="4207737" y="3924300"/>
                </a:lnTo>
                <a:cubicBezTo>
                  <a:pt x="4519861" y="3924300"/>
                  <a:pt x="4772887" y="4177326"/>
                  <a:pt x="4772887" y="4489450"/>
                </a:cubicBezTo>
                <a:lnTo>
                  <a:pt x="4772887" y="4914895"/>
                </a:lnTo>
                <a:cubicBezTo>
                  <a:pt x="4772887" y="4992052"/>
                  <a:pt x="4710339" y="5054600"/>
                  <a:pt x="4633182" y="5054600"/>
                </a:cubicBezTo>
                <a:lnTo>
                  <a:pt x="139705" y="5054600"/>
                </a:lnTo>
                <a:cubicBezTo>
                  <a:pt x="62548" y="5054600"/>
                  <a:pt x="0" y="4992052"/>
                  <a:pt x="0" y="4914895"/>
                </a:cubicBezTo>
                <a:lnTo>
                  <a:pt x="0" y="4489450"/>
                </a:lnTo>
                <a:cubicBezTo>
                  <a:pt x="0" y="4177326"/>
                  <a:pt x="253026" y="3924300"/>
                  <a:pt x="565150" y="3924300"/>
                </a:cubicBezTo>
                <a:lnTo>
                  <a:pt x="786048" y="3924300"/>
                </a:lnTo>
                <a:lnTo>
                  <a:pt x="770591" y="3882070"/>
                </a:lnTo>
                <a:cubicBezTo>
                  <a:pt x="727114" y="3742287"/>
                  <a:pt x="703693" y="3593668"/>
                  <a:pt x="703693" y="3439578"/>
                </a:cubicBezTo>
                <a:lnTo>
                  <a:pt x="703693" y="2110322"/>
                </a:lnTo>
                <a:cubicBezTo>
                  <a:pt x="703693" y="1442600"/>
                  <a:pt x="1143496" y="877599"/>
                  <a:pt x="1749223" y="689199"/>
                </a:cubicBezTo>
                <a:lnTo>
                  <a:pt x="1833993" y="667402"/>
                </a:lnTo>
                <a:lnTo>
                  <a:pt x="1833993" y="552450"/>
                </a:lnTo>
                <a:cubicBezTo>
                  <a:pt x="1833993" y="247340"/>
                  <a:pt x="2081333" y="0"/>
                  <a:pt x="2386443" y="0"/>
                </a:cubicBezTo>
                <a:close/>
              </a:path>
            </a:pathLst>
          </a:custGeom>
          <a:solidFill>
            <a:srgbClr val="1AA3AA"/>
          </a:solidFill>
          <a:ln>
            <a:noFill/>
          </a:ln>
        </p:spPr>
        <p:style>
          <a:lnRef idx="2">
            <a:srgbClr val="1F74AD">
              <a:shade val="50000"/>
            </a:srgbClr>
          </a:lnRef>
          <a:fillRef idx="1">
            <a:srgbClr val="1F74AD"/>
          </a:fillRef>
          <a:effectRef idx="0">
            <a:srgbClr val="1F74AD"/>
          </a:effectRef>
          <a:fontRef idx="minor">
            <a:sysClr val="window" lastClr="FFFFFF"/>
          </a:fontRef>
        </p:style>
        <p:txBody>
          <a:bodyPr anchor="ctr">
            <a:normAutofit/>
            <a:scene3d>
              <a:camera prst="orthographicFront"/>
              <a:lightRig rig="threePt" dir="t"/>
            </a:scene3d>
            <a:sp3d>
              <a:contourClr>
                <a:srgbClr val="FFFFFF"/>
              </a:contourClr>
            </a:sp3d>
          </a:bodyPr>
          <a:lstStyle/>
          <a:p>
            <a:pPr algn="ctr" eaLnBrk="1" hangingPunct="1">
              <a:spcBef>
                <a:spcPts val="0"/>
              </a:spcBef>
              <a:spcAft>
                <a:spcPts val="0"/>
              </a:spcAft>
              <a:defRPr/>
            </a:pPr>
            <a:endParaRPr lang="zh-CN" altLang="en-US">
              <a:solidFill>
                <a:srgbClr val="FFFFFF"/>
              </a:solidFill>
              <a:sym typeface="Arial" panose="020B0604020202020204" pitchFamily="34" charset="0"/>
            </a:endParaRPr>
          </a:p>
        </p:txBody>
      </p:sp>
      <p:sp>
        <p:nvSpPr>
          <p:cNvPr id="18" name="KSO_Shape"/>
          <p:cNvSpPr/>
          <p:nvPr>
            <p:custDataLst>
              <p:tags r:id="rId11"/>
            </p:custDataLst>
          </p:nvPr>
        </p:nvSpPr>
        <p:spPr bwMode="auto">
          <a:xfrm>
            <a:off x="6348892" y="2480312"/>
            <a:ext cx="398704" cy="455662"/>
          </a:xfrm>
          <a:custGeom>
            <a:avLst/>
            <a:gdLst>
              <a:gd name="T0" fmla="*/ 1660822 w 1166813"/>
              <a:gd name="T1" fmla="*/ 1807306 h 1333500"/>
              <a:gd name="T2" fmla="*/ 1630932 w 1166813"/>
              <a:gd name="T3" fmla="*/ 1859560 h 1333500"/>
              <a:gd name="T4" fmla="*/ 1582125 w 1166813"/>
              <a:gd name="T5" fmla="*/ 1894019 h 1333500"/>
              <a:gd name="T6" fmla="*/ 902607 w 1166813"/>
              <a:gd name="T7" fmla="*/ 1905000 h 1333500"/>
              <a:gd name="T8" fmla="*/ 110801 w 1166813"/>
              <a:gd name="T9" fmla="*/ 1902350 h 1333500"/>
              <a:gd name="T10" fmla="*/ 55969 w 1166813"/>
              <a:gd name="T11" fmla="*/ 1877357 h 1333500"/>
              <a:gd name="T12" fmla="*/ 17017 w 1166813"/>
              <a:gd name="T13" fmla="*/ 1832297 h 1333500"/>
              <a:gd name="T14" fmla="*/ 379 w 1166813"/>
              <a:gd name="T15" fmla="*/ 1772847 h 1333500"/>
              <a:gd name="T16" fmla="*/ 1133001 w 1166813"/>
              <a:gd name="T17" fmla="*/ 152044 h 1333500"/>
              <a:gd name="T18" fmla="*/ 1044880 w 1166813"/>
              <a:gd name="T19" fmla="*/ 202349 h 1333500"/>
              <a:gd name="T20" fmla="*/ 981720 w 1166813"/>
              <a:gd name="T21" fmla="*/ 275723 h 1333500"/>
              <a:gd name="T22" fmla="*/ 937092 w 1166813"/>
              <a:gd name="T23" fmla="*/ 375951 h 1333500"/>
              <a:gd name="T24" fmla="*/ 932554 w 1166813"/>
              <a:gd name="T25" fmla="*/ 436467 h 1333500"/>
              <a:gd name="T26" fmla="*/ 981342 w 1166813"/>
              <a:gd name="T27" fmla="*/ 442896 h 1333500"/>
              <a:gd name="T28" fmla="*/ 1122790 w 1166813"/>
              <a:gd name="T29" fmla="*/ 399023 h 1333500"/>
              <a:gd name="T30" fmla="*/ 1231712 w 1166813"/>
              <a:gd name="T31" fmla="*/ 314301 h 1333500"/>
              <a:gd name="T32" fmla="*/ 1272181 w 1166813"/>
              <a:gd name="T33" fmla="*/ 236010 h 1333500"/>
              <a:gd name="T34" fmla="*/ 1272559 w 1166813"/>
              <a:gd name="T35" fmla="*/ 184571 h 1333500"/>
              <a:gd name="T36" fmla="*/ 1246841 w 1166813"/>
              <a:gd name="T37" fmla="*/ 153557 h 1333500"/>
              <a:gd name="T38" fmla="*/ 470336 w 1166813"/>
              <a:gd name="T39" fmla="*/ 141454 h 1333500"/>
              <a:gd name="T40" fmla="*/ 413984 w 1166813"/>
              <a:gd name="T41" fmla="*/ 155827 h 1333500"/>
              <a:gd name="T42" fmla="*/ 391291 w 1166813"/>
              <a:gd name="T43" fmla="*/ 188354 h 1333500"/>
              <a:gd name="T44" fmla="*/ 394696 w 1166813"/>
              <a:gd name="T45" fmla="*/ 243953 h 1333500"/>
              <a:gd name="T46" fmla="*/ 440836 w 1166813"/>
              <a:gd name="T47" fmla="*/ 323379 h 1333500"/>
              <a:gd name="T48" fmla="*/ 557701 w 1166813"/>
              <a:gd name="T49" fmla="*/ 406966 h 1333500"/>
              <a:gd name="T50" fmla="*/ 690451 w 1166813"/>
              <a:gd name="T51" fmla="*/ 443274 h 1333500"/>
              <a:gd name="T52" fmla="*/ 733565 w 1166813"/>
              <a:gd name="T53" fmla="*/ 434954 h 1333500"/>
              <a:gd name="T54" fmla="*/ 723354 w 1166813"/>
              <a:gd name="T55" fmla="*/ 361201 h 1333500"/>
              <a:gd name="T56" fmla="*/ 677214 w 1166813"/>
              <a:gd name="T57" fmla="*/ 267780 h 1333500"/>
              <a:gd name="T58" fmla="*/ 610650 w 1166813"/>
              <a:gd name="T59" fmla="*/ 194784 h 1333500"/>
              <a:gd name="T60" fmla="*/ 521393 w 1166813"/>
              <a:gd name="T61" fmla="*/ 149019 h 1333500"/>
              <a:gd name="T62" fmla="*/ 502861 w 1166813"/>
              <a:gd name="T63" fmla="*/ 1513 h 1333500"/>
              <a:gd name="T64" fmla="*/ 649604 w 1166813"/>
              <a:gd name="T65" fmla="*/ 50681 h 1333500"/>
              <a:gd name="T66" fmla="*/ 770630 w 1166813"/>
              <a:gd name="T67" fmla="*/ 155827 h 1333500"/>
              <a:gd name="T68" fmla="*/ 846322 w 1166813"/>
              <a:gd name="T69" fmla="*/ 226554 h 1333500"/>
              <a:gd name="T70" fmla="*/ 939361 w 1166813"/>
              <a:gd name="T71" fmla="*/ 106280 h 1333500"/>
              <a:gd name="T72" fmla="*/ 1079297 w 1166813"/>
              <a:gd name="T73" fmla="*/ 20803 h 1333500"/>
              <a:gd name="T74" fmla="*/ 1216962 w 1166813"/>
              <a:gd name="T75" fmla="*/ 757 h 1333500"/>
              <a:gd name="T76" fmla="*/ 1311514 w 1166813"/>
              <a:gd name="T77" fmla="*/ 27231 h 1333500"/>
              <a:gd name="T78" fmla="*/ 1386777 w 1166813"/>
              <a:gd name="T79" fmla="*/ 96824 h 1333500"/>
              <a:gd name="T80" fmla="*/ 1417411 w 1166813"/>
              <a:gd name="T81" fmla="*/ 202726 h 1333500"/>
              <a:gd name="T82" fmla="*/ 1392449 w 1166813"/>
              <a:gd name="T83" fmla="*/ 320731 h 1333500"/>
              <a:gd name="T84" fmla="*/ 1314539 w 1166813"/>
              <a:gd name="T85" fmla="*/ 433819 h 1333500"/>
              <a:gd name="T86" fmla="*/ 1229065 w 1166813"/>
              <a:gd name="T87" fmla="*/ 501520 h 1333500"/>
              <a:gd name="T88" fmla="*/ 1562451 w 1166813"/>
              <a:gd name="T89" fmla="*/ 519346 h 1333500"/>
              <a:gd name="T90" fmla="*/ 1616176 w 1166813"/>
              <a:gd name="T91" fmla="*/ 546593 h 1333500"/>
              <a:gd name="T92" fmla="*/ 1653255 w 1166813"/>
              <a:gd name="T93" fmla="*/ 593897 h 1333500"/>
              <a:gd name="T94" fmla="*/ 1666875 w 1166813"/>
              <a:gd name="T95" fmla="*/ 654067 h 1333500"/>
              <a:gd name="T96" fmla="*/ 862208 w 1166813"/>
              <a:gd name="T97" fmla="*/ 561280 h 1333500"/>
              <a:gd name="T98" fmla="*/ 809207 w 1166813"/>
              <a:gd name="T99" fmla="*/ 557119 h 1333500"/>
              <a:gd name="T100" fmla="*/ 0 w 1166813"/>
              <a:gd name="T101" fmla="*/ 654067 h 1333500"/>
              <a:gd name="T102" fmla="*/ 13991 w 1166813"/>
              <a:gd name="T103" fmla="*/ 593897 h 1333500"/>
              <a:gd name="T104" fmla="*/ 50674 w 1166813"/>
              <a:gd name="T105" fmla="*/ 546593 h 1333500"/>
              <a:gd name="T106" fmla="*/ 104373 w 1166813"/>
              <a:gd name="T107" fmla="*/ 519346 h 1333500"/>
              <a:gd name="T108" fmla="*/ 435163 w 1166813"/>
              <a:gd name="T109" fmla="*/ 501520 h 1333500"/>
              <a:gd name="T110" fmla="*/ 349688 w 1166813"/>
              <a:gd name="T111" fmla="*/ 433819 h 1333500"/>
              <a:gd name="T112" fmla="*/ 272157 w 1166813"/>
              <a:gd name="T113" fmla="*/ 320731 h 1333500"/>
              <a:gd name="T114" fmla="*/ 247196 w 1166813"/>
              <a:gd name="T115" fmla="*/ 202726 h 1333500"/>
              <a:gd name="T116" fmla="*/ 277451 w 1166813"/>
              <a:gd name="T117" fmla="*/ 96824 h 1333500"/>
              <a:gd name="T118" fmla="*/ 352714 w 1166813"/>
              <a:gd name="T119" fmla="*/ 27231 h 1333500"/>
              <a:gd name="T120" fmla="*/ 447266 w 1166813"/>
              <a:gd name="T121" fmla="*/ 757 h 1333500"/>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166813" h="1333500">
                <a:moveTo>
                  <a:pt x="631825" y="895350"/>
                </a:moveTo>
                <a:lnTo>
                  <a:pt x="1166813" y="895350"/>
                </a:lnTo>
                <a:lnTo>
                  <a:pt x="1166813" y="1236222"/>
                </a:lnTo>
                <a:lnTo>
                  <a:pt x="1166813" y="1240993"/>
                </a:lnTo>
                <a:lnTo>
                  <a:pt x="1166283" y="1246294"/>
                </a:lnTo>
                <a:lnTo>
                  <a:pt x="1165754" y="1251065"/>
                </a:lnTo>
                <a:lnTo>
                  <a:pt x="1164959" y="1255571"/>
                </a:lnTo>
                <a:lnTo>
                  <a:pt x="1163900" y="1260343"/>
                </a:lnTo>
                <a:lnTo>
                  <a:pt x="1162576" y="1265114"/>
                </a:lnTo>
                <a:lnTo>
                  <a:pt x="1160987" y="1269620"/>
                </a:lnTo>
                <a:lnTo>
                  <a:pt x="1159397" y="1273861"/>
                </a:lnTo>
                <a:lnTo>
                  <a:pt x="1157279" y="1278102"/>
                </a:lnTo>
                <a:lnTo>
                  <a:pt x="1155160" y="1282608"/>
                </a:lnTo>
                <a:lnTo>
                  <a:pt x="1152776" y="1286584"/>
                </a:lnTo>
                <a:lnTo>
                  <a:pt x="1150128" y="1290560"/>
                </a:lnTo>
                <a:lnTo>
                  <a:pt x="1147479" y="1294271"/>
                </a:lnTo>
                <a:lnTo>
                  <a:pt x="1144566" y="1297982"/>
                </a:lnTo>
                <a:lnTo>
                  <a:pt x="1141653" y="1301692"/>
                </a:lnTo>
                <a:lnTo>
                  <a:pt x="1138475" y="1305138"/>
                </a:lnTo>
                <a:lnTo>
                  <a:pt x="1135032" y="1308319"/>
                </a:lnTo>
                <a:lnTo>
                  <a:pt x="1131324" y="1311235"/>
                </a:lnTo>
                <a:lnTo>
                  <a:pt x="1127616" y="1314150"/>
                </a:lnTo>
                <a:lnTo>
                  <a:pt x="1123908" y="1316801"/>
                </a:lnTo>
                <a:lnTo>
                  <a:pt x="1120200" y="1319452"/>
                </a:lnTo>
                <a:lnTo>
                  <a:pt x="1115698" y="1321837"/>
                </a:lnTo>
                <a:lnTo>
                  <a:pt x="1111725" y="1323958"/>
                </a:lnTo>
                <a:lnTo>
                  <a:pt x="1107488" y="1325813"/>
                </a:lnTo>
                <a:lnTo>
                  <a:pt x="1102985" y="1327669"/>
                </a:lnTo>
                <a:lnTo>
                  <a:pt x="1098483" y="1329259"/>
                </a:lnTo>
                <a:lnTo>
                  <a:pt x="1093716" y="1330319"/>
                </a:lnTo>
                <a:lnTo>
                  <a:pt x="1089213" y="1331645"/>
                </a:lnTo>
                <a:lnTo>
                  <a:pt x="1084446" y="1332440"/>
                </a:lnTo>
                <a:lnTo>
                  <a:pt x="1079679" y="1332970"/>
                </a:lnTo>
                <a:lnTo>
                  <a:pt x="1074647" y="1333235"/>
                </a:lnTo>
                <a:lnTo>
                  <a:pt x="1069615" y="1333500"/>
                </a:lnTo>
                <a:lnTo>
                  <a:pt x="631825" y="1333500"/>
                </a:lnTo>
                <a:lnTo>
                  <a:pt x="631825" y="895350"/>
                </a:lnTo>
                <a:close/>
                <a:moveTo>
                  <a:pt x="0" y="895350"/>
                </a:moveTo>
                <a:lnTo>
                  <a:pt x="534988" y="895350"/>
                </a:lnTo>
                <a:lnTo>
                  <a:pt x="534988" y="1333500"/>
                </a:lnTo>
                <a:lnTo>
                  <a:pt x="97150" y="1333500"/>
                </a:lnTo>
                <a:lnTo>
                  <a:pt x="92385" y="1333235"/>
                </a:lnTo>
                <a:lnTo>
                  <a:pt x="87356" y="1332970"/>
                </a:lnTo>
                <a:lnTo>
                  <a:pt x="82326" y="1332440"/>
                </a:lnTo>
                <a:lnTo>
                  <a:pt x="77561" y="1331645"/>
                </a:lnTo>
                <a:lnTo>
                  <a:pt x="73061" y="1330319"/>
                </a:lnTo>
                <a:lnTo>
                  <a:pt x="68561" y="1329259"/>
                </a:lnTo>
                <a:lnTo>
                  <a:pt x="63796" y="1327669"/>
                </a:lnTo>
                <a:lnTo>
                  <a:pt x="59561" y="1325813"/>
                </a:lnTo>
                <a:lnTo>
                  <a:pt x="55325" y="1323958"/>
                </a:lnTo>
                <a:lnTo>
                  <a:pt x="51090" y="1321837"/>
                </a:lnTo>
                <a:lnTo>
                  <a:pt x="47119" y="1319452"/>
                </a:lnTo>
                <a:lnTo>
                  <a:pt x="42884" y="1316801"/>
                </a:lnTo>
                <a:lnTo>
                  <a:pt x="39178" y="1314150"/>
                </a:lnTo>
                <a:lnTo>
                  <a:pt x="35472" y="1311235"/>
                </a:lnTo>
                <a:lnTo>
                  <a:pt x="32030" y="1308319"/>
                </a:lnTo>
                <a:lnTo>
                  <a:pt x="28589" y="1305138"/>
                </a:lnTo>
                <a:lnTo>
                  <a:pt x="25148" y="1301692"/>
                </a:lnTo>
                <a:lnTo>
                  <a:pt x="22236" y="1297982"/>
                </a:lnTo>
                <a:lnTo>
                  <a:pt x="19324" y="1294271"/>
                </a:lnTo>
                <a:lnTo>
                  <a:pt x="16677" y="1290560"/>
                </a:lnTo>
                <a:lnTo>
                  <a:pt x="14294" y="1286584"/>
                </a:lnTo>
                <a:lnTo>
                  <a:pt x="11912" y="1282608"/>
                </a:lnTo>
                <a:lnTo>
                  <a:pt x="9794" y="1278102"/>
                </a:lnTo>
                <a:lnTo>
                  <a:pt x="7677" y="1273861"/>
                </a:lnTo>
                <a:lnTo>
                  <a:pt x="5824" y="1269620"/>
                </a:lnTo>
                <a:lnTo>
                  <a:pt x="4235" y="1265114"/>
                </a:lnTo>
                <a:lnTo>
                  <a:pt x="3176" y="1260343"/>
                </a:lnTo>
                <a:lnTo>
                  <a:pt x="1853" y="1255571"/>
                </a:lnTo>
                <a:lnTo>
                  <a:pt x="1059" y="1251065"/>
                </a:lnTo>
                <a:lnTo>
                  <a:pt x="529" y="1246294"/>
                </a:lnTo>
                <a:lnTo>
                  <a:pt x="265" y="1240993"/>
                </a:lnTo>
                <a:lnTo>
                  <a:pt x="0" y="1236222"/>
                </a:lnTo>
                <a:lnTo>
                  <a:pt x="0" y="895350"/>
                </a:lnTo>
                <a:close/>
                <a:moveTo>
                  <a:pt x="835990" y="99018"/>
                </a:moveTo>
                <a:lnTo>
                  <a:pt x="828842" y="99283"/>
                </a:lnTo>
                <a:lnTo>
                  <a:pt x="821958" y="99812"/>
                </a:lnTo>
                <a:lnTo>
                  <a:pt x="814810" y="100871"/>
                </a:lnTo>
                <a:lnTo>
                  <a:pt x="807398" y="102460"/>
                </a:lnTo>
                <a:lnTo>
                  <a:pt x="800250" y="104313"/>
                </a:lnTo>
                <a:lnTo>
                  <a:pt x="793101" y="106431"/>
                </a:lnTo>
                <a:lnTo>
                  <a:pt x="785953" y="109079"/>
                </a:lnTo>
                <a:lnTo>
                  <a:pt x="778805" y="111991"/>
                </a:lnTo>
                <a:lnTo>
                  <a:pt x="771657" y="115168"/>
                </a:lnTo>
                <a:lnTo>
                  <a:pt x="764774" y="118610"/>
                </a:lnTo>
                <a:lnTo>
                  <a:pt x="757626" y="122846"/>
                </a:lnTo>
                <a:lnTo>
                  <a:pt x="751007" y="127082"/>
                </a:lnTo>
                <a:lnTo>
                  <a:pt x="744389" y="131583"/>
                </a:lnTo>
                <a:lnTo>
                  <a:pt x="737505" y="136349"/>
                </a:lnTo>
                <a:lnTo>
                  <a:pt x="731416" y="141644"/>
                </a:lnTo>
                <a:lnTo>
                  <a:pt x="725327" y="147204"/>
                </a:lnTo>
                <a:lnTo>
                  <a:pt x="719503" y="152499"/>
                </a:lnTo>
                <a:lnTo>
                  <a:pt x="714473" y="157794"/>
                </a:lnTo>
                <a:lnTo>
                  <a:pt x="709443" y="163618"/>
                </a:lnTo>
                <a:lnTo>
                  <a:pt x="704413" y="169178"/>
                </a:lnTo>
                <a:lnTo>
                  <a:pt x="699647" y="175003"/>
                </a:lnTo>
                <a:lnTo>
                  <a:pt x="695411" y="181092"/>
                </a:lnTo>
                <a:lnTo>
                  <a:pt x="691175" y="187181"/>
                </a:lnTo>
                <a:lnTo>
                  <a:pt x="687204" y="193006"/>
                </a:lnTo>
                <a:lnTo>
                  <a:pt x="683498" y="199360"/>
                </a:lnTo>
                <a:lnTo>
                  <a:pt x="679791" y="205449"/>
                </a:lnTo>
                <a:lnTo>
                  <a:pt x="676615" y="211274"/>
                </a:lnTo>
                <a:lnTo>
                  <a:pt x="673438" y="217628"/>
                </a:lnTo>
                <a:lnTo>
                  <a:pt x="670525" y="223453"/>
                </a:lnTo>
                <a:lnTo>
                  <a:pt x="667878" y="229277"/>
                </a:lnTo>
                <a:lnTo>
                  <a:pt x="663113" y="241191"/>
                </a:lnTo>
                <a:lnTo>
                  <a:pt x="659142" y="252576"/>
                </a:lnTo>
                <a:lnTo>
                  <a:pt x="655965" y="263166"/>
                </a:lnTo>
                <a:lnTo>
                  <a:pt x="653847" y="273227"/>
                </a:lnTo>
                <a:lnTo>
                  <a:pt x="652258" y="282228"/>
                </a:lnTo>
                <a:lnTo>
                  <a:pt x="651729" y="286464"/>
                </a:lnTo>
                <a:lnTo>
                  <a:pt x="651464" y="290436"/>
                </a:lnTo>
                <a:lnTo>
                  <a:pt x="651464" y="294142"/>
                </a:lnTo>
                <a:lnTo>
                  <a:pt x="651464" y="297584"/>
                </a:lnTo>
                <a:lnTo>
                  <a:pt x="651729" y="300496"/>
                </a:lnTo>
                <a:lnTo>
                  <a:pt x="652258" y="303144"/>
                </a:lnTo>
                <a:lnTo>
                  <a:pt x="652788" y="305527"/>
                </a:lnTo>
                <a:lnTo>
                  <a:pt x="653582" y="307645"/>
                </a:lnTo>
                <a:lnTo>
                  <a:pt x="655700" y="307909"/>
                </a:lnTo>
                <a:lnTo>
                  <a:pt x="659936" y="309233"/>
                </a:lnTo>
                <a:lnTo>
                  <a:pt x="663113" y="309498"/>
                </a:lnTo>
                <a:lnTo>
                  <a:pt x="667084" y="310027"/>
                </a:lnTo>
                <a:lnTo>
                  <a:pt x="671584" y="310292"/>
                </a:lnTo>
                <a:lnTo>
                  <a:pt x="676879" y="310557"/>
                </a:lnTo>
                <a:lnTo>
                  <a:pt x="681645" y="310292"/>
                </a:lnTo>
                <a:lnTo>
                  <a:pt x="686940" y="310027"/>
                </a:lnTo>
                <a:lnTo>
                  <a:pt x="697000" y="308968"/>
                </a:lnTo>
                <a:lnTo>
                  <a:pt x="707854" y="307115"/>
                </a:lnTo>
                <a:lnTo>
                  <a:pt x="718709" y="304732"/>
                </a:lnTo>
                <a:lnTo>
                  <a:pt x="729828" y="302085"/>
                </a:lnTo>
                <a:lnTo>
                  <a:pt x="741212" y="298378"/>
                </a:lnTo>
                <a:lnTo>
                  <a:pt x="752331" y="294407"/>
                </a:lnTo>
                <a:lnTo>
                  <a:pt x="763715" y="290171"/>
                </a:lnTo>
                <a:lnTo>
                  <a:pt x="774834" y="284876"/>
                </a:lnTo>
                <a:lnTo>
                  <a:pt x="785953" y="279316"/>
                </a:lnTo>
                <a:lnTo>
                  <a:pt x="796808" y="273756"/>
                </a:lnTo>
                <a:lnTo>
                  <a:pt x="807133" y="267137"/>
                </a:lnTo>
                <a:lnTo>
                  <a:pt x="817193" y="260783"/>
                </a:lnTo>
                <a:lnTo>
                  <a:pt x="826724" y="253900"/>
                </a:lnTo>
                <a:lnTo>
                  <a:pt x="835990" y="246486"/>
                </a:lnTo>
                <a:lnTo>
                  <a:pt x="844462" y="239073"/>
                </a:lnTo>
                <a:lnTo>
                  <a:pt x="850815" y="232454"/>
                </a:lnTo>
                <a:lnTo>
                  <a:pt x="856905" y="226365"/>
                </a:lnTo>
                <a:lnTo>
                  <a:pt x="862199" y="220011"/>
                </a:lnTo>
                <a:lnTo>
                  <a:pt x="866965" y="213392"/>
                </a:lnTo>
                <a:lnTo>
                  <a:pt x="871730" y="207303"/>
                </a:lnTo>
                <a:lnTo>
                  <a:pt x="875437" y="200949"/>
                </a:lnTo>
                <a:lnTo>
                  <a:pt x="878878" y="194595"/>
                </a:lnTo>
                <a:lnTo>
                  <a:pt x="882055" y="188505"/>
                </a:lnTo>
                <a:lnTo>
                  <a:pt x="884703" y="182416"/>
                </a:lnTo>
                <a:lnTo>
                  <a:pt x="886820" y="176326"/>
                </a:lnTo>
                <a:lnTo>
                  <a:pt x="888674" y="170767"/>
                </a:lnTo>
                <a:lnTo>
                  <a:pt x="890527" y="165207"/>
                </a:lnTo>
                <a:lnTo>
                  <a:pt x="891586" y="159912"/>
                </a:lnTo>
                <a:lnTo>
                  <a:pt x="892380" y="154617"/>
                </a:lnTo>
                <a:lnTo>
                  <a:pt x="892645" y="149851"/>
                </a:lnTo>
                <a:lnTo>
                  <a:pt x="892910" y="145350"/>
                </a:lnTo>
                <a:lnTo>
                  <a:pt x="892910" y="141644"/>
                </a:lnTo>
                <a:lnTo>
                  <a:pt x="892645" y="137937"/>
                </a:lnTo>
                <a:lnTo>
                  <a:pt x="892115" y="134760"/>
                </a:lnTo>
                <a:lnTo>
                  <a:pt x="891586" y="131848"/>
                </a:lnTo>
                <a:lnTo>
                  <a:pt x="890792" y="129200"/>
                </a:lnTo>
                <a:lnTo>
                  <a:pt x="889997" y="126817"/>
                </a:lnTo>
                <a:lnTo>
                  <a:pt x="887879" y="122581"/>
                </a:lnTo>
                <a:lnTo>
                  <a:pt x="885761" y="119140"/>
                </a:lnTo>
                <a:lnTo>
                  <a:pt x="883908" y="116492"/>
                </a:lnTo>
                <a:lnTo>
                  <a:pt x="882055" y="114639"/>
                </a:lnTo>
                <a:lnTo>
                  <a:pt x="880731" y="113315"/>
                </a:lnTo>
                <a:lnTo>
                  <a:pt x="878349" y="111197"/>
                </a:lnTo>
                <a:lnTo>
                  <a:pt x="875701" y="109079"/>
                </a:lnTo>
                <a:lnTo>
                  <a:pt x="872789" y="107490"/>
                </a:lnTo>
                <a:lnTo>
                  <a:pt x="869612" y="105902"/>
                </a:lnTo>
                <a:lnTo>
                  <a:pt x="866700" y="104578"/>
                </a:lnTo>
                <a:lnTo>
                  <a:pt x="863788" y="103519"/>
                </a:lnTo>
                <a:lnTo>
                  <a:pt x="857699" y="101401"/>
                </a:lnTo>
                <a:lnTo>
                  <a:pt x="851345" y="100342"/>
                </a:lnTo>
                <a:lnTo>
                  <a:pt x="845785" y="99548"/>
                </a:lnTo>
                <a:lnTo>
                  <a:pt x="840490" y="99283"/>
                </a:lnTo>
                <a:lnTo>
                  <a:pt x="835990" y="99018"/>
                </a:lnTo>
                <a:close/>
                <a:moveTo>
                  <a:pt x="329235" y="99018"/>
                </a:moveTo>
                <a:lnTo>
                  <a:pt x="324470" y="99283"/>
                </a:lnTo>
                <a:lnTo>
                  <a:pt x="319175" y="99548"/>
                </a:lnTo>
                <a:lnTo>
                  <a:pt x="313615" y="100342"/>
                </a:lnTo>
                <a:lnTo>
                  <a:pt x="307262" y="101401"/>
                </a:lnTo>
                <a:lnTo>
                  <a:pt x="301437" y="103519"/>
                </a:lnTo>
                <a:lnTo>
                  <a:pt x="298260" y="104578"/>
                </a:lnTo>
                <a:lnTo>
                  <a:pt x="295348" y="105902"/>
                </a:lnTo>
                <a:lnTo>
                  <a:pt x="292436" y="107490"/>
                </a:lnTo>
                <a:lnTo>
                  <a:pt x="289789" y="109079"/>
                </a:lnTo>
                <a:lnTo>
                  <a:pt x="286876" y="111197"/>
                </a:lnTo>
                <a:lnTo>
                  <a:pt x="284229" y="113315"/>
                </a:lnTo>
                <a:lnTo>
                  <a:pt x="282905" y="114639"/>
                </a:lnTo>
                <a:lnTo>
                  <a:pt x="281052" y="116492"/>
                </a:lnTo>
                <a:lnTo>
                  <a:pt x="279199" y="118875"/>
                </a:lnTo>
                <a:lnTo>
                  <a:pt x="277346" y="122581"/>
                </a:lnTo>
                <a:lnTo>
                  <a:pt x="275492" y="126817"/>
                </a:lnTo>
                <a:lnTo>
                  <a:pt x="274433" y="129200"/>
                </a:lnTo>
                <a:lnTo>
                  <a:pt x="273904" y="131848"/>
                </a:lnTo>
                <a:lnTo>
                  <a:pt x="273110" y="134760"/>
                </a:lnTo>
                <a:lnTo>
                  <a:pt x="272845" y="137937"/>
                </a:lnTo>
                <a:lnTo>
                  <a:pt x="272580" y="141644"/>
                </a:lnTo>
                <a:lnTo>
                  <a:pt x="272315" y="145350"/>
                </a:lnTo>
                <a:lnTo>
                  <a:pt x="272580" y="149851"/>
                </a:lnTo>
                <a:lnTo>
                  <a:pt x="273110" y="154617"/>
                </a:lnTo>
                <a:lnTo>
                  <a:pt x="273904" y="159912"/>
                </a:lnTo>
                <a:lnTo>
                  <a:pt x="274963" y="165207"/>
                </a:lnTo>
                <a:lnTo>
                  <a:pt x="276287" y="170767"/>
                </a:lnTo>
                <a:lnTo>
                  <a:pt x="278140" y="176326"/>
                </a:lnTo>
                <a:lnTo>
                  <a:pt x="280522" y="182416"/>
                </a:lnTo>
                <a:lnTo>
                  <a:pt x="283170" y="188505"/>
                </a:lnTo>
                <a:lnTo>
                  <a:pt x="286082" y="194595"/>
                </a:lnTo>
                <a:lnTo>
                  <a:pt x="289789" y="200949"/>
                </a:lnTo>
                <a:lnTo>
                  <a:pt x="293760" y="207303"/>
                </a:lnTo>
                <a:lnTo>
                  <a:pt x="297996" y="213392"/>
                </a:lnTo>
                <a:lnTo>
                  <a:pt x="303026" y="220011"/>
                </a:lnTo>
                <a:lnTo>
                  <a:pt x="308585" y="226365"/>
                </a:lnTo>
                <a:lnTo>
                  <a:pt x="314410" y="232454"/>
                </a:lnTo>
                <a:lnTo>
                  <a:pt x="320763" y="239073"/>
                </a:lnTo>
                <a:lnTo>
                  <a:pt x="329235" y="246486"/>
                </a:lnTo>
                <a:lnTo>
                  <a:pt x="338236" y="253900"/>
                </a:lnTo>
                <a:lnTo>
                  <a:pt x="348032" y="260783"/>
                </a:lnTo>
                <a:lnTo>
                  <a:pt x="358092" y="267137"/>
                </a:lnTo>
                <a:lnTo>
                  <a:pt x="368682" y="273756"/>
                </a:lnTo>
                <a:lnTo>
                  <a:pt x="379272" y="279316"/>
                </a:lnTo>
                <a:lnTo>
                  <a:pt x="390391" y="284876"/>
                </a:lnTo>
                <a:lnTo>
                  <a:pt x="401245" y="290171"/>
                </a:lnTo>
                <a:lnTo>
                  <a:pt x="412629" y="294407"/>
                </a:lnTo>
                <a:lnTo>
                  <a:pt x="424013" y="298378"/>
                </a:lnTo>
                <a:lnTo>
                  <a:pt x="435132" y="302085"/>
                </a:lnTo>
                <a:lnTo>
                  <a:pt x="446252" y="304732"/>
                </a:lnTo>
                <a:lnTo>
                  <a:pt x="457106" y="307115"/>
                </a:lnTo>
                <a:lnTo>
                  <a:pt x="467960" y="308968"/>
                </a:lnTo>
                <a:lnTo>
                  <a:pt x="478285" y="310027"/>
                </a:lnTo>
                <a:lnTo>
                  <a:pt x="483316" y="310292"/>
                </a:lnTo>
                <a:lnTo>
                  <a:pt x="488081" y="310557"/>
                </a:lnTo>
                <a:lnTo>
                  <a:pt x="494435" y="310292"/>
                </a:lnTo>
                <a:lnTo>
                  <a:pt x="499730" y="309763"/>
                </a:lnTo>
                <a:lnTo>
                  <a:pt x="503966" y="309233"/>
                </a:lnTo>
                <a:lnTo>
                  <a:pt x="507407" y="308174"/>
                </a:lnTo>
                <a:lnTo>
                  <a:pt x="509790" y="307380"/>
                </a:lnTo>
                <a:lnTo>
                  <a:pt x="511643" y="306850"/>
                </a:lnTo>
                <a:lnTo>
                  <a:pt x="512967" y="306056"/>
                </a:lnTo>
                <a:lnTo>
                  <a:pt x="513496" y="304468"/>
                </a:lnTo>
                <a:lnTo>
                  <a:pt x="514026" y="302350"/>
                </a:lnTo>
                <a:lnTo>
                  <a:pt x="514820" y="299702"/>
                </a:lnTo>
                <a:lnTo>
                  <a:pt x="514820" y="297054"/>
                </a:lnTo>
                <a:lnTo>
                  <a:pt x="514820" y="293877"/>
                </a:lnTo>
                <a:lnTo>
                  <a:pt x="514820" y="290171"/>
                </a:lnTo>
                <a:lnTo>
                  <a:pt x="513496" y="282228"/>
                </a:lnTo>
                <a:lnTo>
                  <a:pt x="511908" y="273491"/>
                </a:lnTo>
                <a:lnTo>
                  <a:pt x="509525" y="263431"/>
                </a:lnTo>
                <a:lnTo>
                  <a:pt x="506348" y="252841"/>
                </a:lnTo>
                <a:lnTo>
                  <a:pt x="502377" y="241721"/>
                </a:lnTo>
                <a:lnTo>
                  <a:pt x="497612" y="229807"/>
                </a:lnTo>
                <a:lnTo>
                  <a:pt x="494700" y="223982"/>
                </a:lnTo>
                <a:lnTo>
                  <a:pt x="491787" y="217893"/>
                </a:lnTo>
                <a:lnTo>
                  <a:pt x="488875" y="211804"/>
                </a:lnTo>
                <a:lnTo>
                  <a:pt x="485434" y="205714"/>
                </a:lnTo>
                <a:lnTo>
                  <a:pt x="481992" y="199625"/>
                </a:lnTo>
                <a:lnTo>
                  <a:pt x="478285" y="193271"/>
                </a:lnTo>
                <a:lnTo>
                  <a:pt x="474050" y="187446"/>
                </a:lnTo>
                <a:lnTo>
                  <a:pt x="469814" y="181357"/>
                </a:lnTo>
                <a:lnTo>
                  <a:pt x="465578" y="175267"/>
                </a:lnTo>
                <a:lnTo>
                  <a:pt x="460812" y="169443"/>
                </a:lnTo>
                <a:lnTo>
                  <a:pt x="455782" y="163618"/>
                </a:lnTo>
                <a:lnTo>
                  <a:pt x="450752" y="157794"/>
                </a:lnTo>
                <a:lnTo>
                  <a:pt x="445457" y="152499"/>
                </a:lnTo>
                <a:lnTo>
                  <a:pt x="439898" y="147204"/>
                </a:lnTo>
                <a:lnTo>
                  <a:pt x="433544" y="141644"/>
                </a:lnTo>
                <a:lnTo>
                  <a:pt x="427455" y="136349"/>
                </a:lnTo>
                <a:lnTo>
                  <a:pt x="421101" y="131583"/>
                </a:lnTo>
                <a:lnTo>
                  <a:pt x="414218" y="127082"/>
                </a:lnTo>
                <a:lnTo>
                  <a:pt x="407334" y="122846"/>
                </a:lnTo>
                <a:lnTo>
                  <a:pt x="400451" y="118610"/>
                </a:lnTo>
                <a:lnTo>
                  <a:pt x="393303" y="115168"/>
                </a:lnTo>
                <a:lnTo>
                  <a:pt x="386420" y="111991"/>
                </a:lnTo>
                <a:lnTo>
                  <a:pt x="379007" y="109079"/>
                </a:lnTo>
                <a:lnTo>
                  <a:pt x="372124" y="106431"/>
                </a:lnTo>
                <a:lnTo>
                  <a:pt x="364975" y="104313"/>
                </a:lnTo>
                <a:lnTo>
                  <a:pt x="357563" y="102460"/>
                </a:lnTo>
                <a:lnTo>
                  <a:pt x="350415" y="100871"/>
                </a:lnTo>
                <a:lnTo>
                  <a:pt x="343267" y="99812"/>
                </a:lnTo>
                <a:lnTo>
                  <a:pt x="336119" y="99283"/>
                </a:lnTo>
                <a:lnTo>
                  <a:pt x="329235" y="99018"/>
                </a:lnTo>
                <a:close/>
                <a:moveTo>
                  <a:pt x="321028" y="0"/>
                </a:moveTo>
                <a:lnTo>
                  <a:pt x="329235" y="0"/>
                </a:lnTo>
                <a:lnTo>
                  <a:pt x="340354" y="265"/>
                </a:lnTo>
                <a:lnTo>
                  <a:pt x="352003" y="1059"/>
                </a:lnTo>
                <a:lnTo>
                  <a:pt x="363122" y="2648"/>
                </a:lnTo>
                <a:lnTo>
                  <a:pt x="374771" y="4766"/>
                </a:lnTo>
                <a:lnTo>
                  <a:pt x="386420" y="7148"/>
                </a:lnTo>
                <a:lnTo>
                  <a:pt x="397804" y="10855"/>
                </a:lnTo>
                <a:lnTo>
                  <a:pt x="409452" y="14562"/>
                </a:lnTo>
                <a:lnTo>
                  <a:pt x="421101" y="18798"/>
                </a:lnTo>
                <a:lnTo>
                  <a:pt x="432485" y="23828"/>
                </a:lnTo>
                <a:lnTo>
                  <a:pt x="443869" y="29388"/>
                </a:lnTo>
                <a:lnTo>
                  <a:pt x="454723" y="35477"/>
                </a:lnTo>
                <a:lnTo>
                  <a:pt x="465843" y="42096"/>
                </a:lnTo>
                <a:lnTo>
                  <a:pt x="476432" y="49509"/>
                </a:lnTo>
                <a:lnTo>
                  <a:pt x="487287" y="57187"/>
                </a:lnTo>
                <a:lnTo>
                  <a:pt x="497612" y="65659"/>
                </a:lnTo>
                <a:lnTo>
                  <a:pt x="507407" y="74396"/>
                </a:lnTo>
                <a:lnTo>
                  <a:pt x="515879" y="82339"/>
                </a:lnTo>
                <a:lnTo>
                  <a:pt x="524086" y="91076"/>
                </a:lnTo>
                <a:lnTo>
                  <a:pt x="531764" y="99812"/>
                </a:lnTo>
                <a:lnTo>
                  <a:pt x="539441" y="109079"/>
                </a:lnTo>
                <a:lnTo>
                  <a:pt x="546589" y="118345"/>
                </a:lnTo>
                <a:lnTo>
                  <a:pt x="554002" y="128406"/>
                </a:lnTo>
                <a:lnTo>
                  <a:pt x="560356" y="138202"/>
                </a:lnTo>
                <a:lnTo>
                  <a:pt x="566710" y="148527"/>
                </a:lnTo>
                <a:lnTo>
                  <a:pt x="573064" y="158588"/>
                </a:lnTo>
                <a:lnTo>
                  <a:pt x="578623" y="169178"/>
                </a:lnTo>
                <a:lnTo>
                  <a:pt x="582510" y="177566"/>
                </a:lnTo>
                <a:lnTo>
                  <a:pt x="586602" y="169178"/>
                </a:lnTo>
                <a:lnTo>
                  <a:pt x="592426" y="158588"/>
                </a:lnTo>
                <a:lnTo>
                  <a:pt x="598251" y="148527"/>
                </a:lnTo>
                <a:lnTo>
                  <a:pt x="604604" y="138202"/>
                </a:lnTo>
                <a:lnTo>
                  <a:pt x="611488" y="128406"/>
                </a:lnTo>
                <a:lnTo>
                  <a:pt x="618371" y="118345"/>
                </a:lnTo>
                <a:lnTo>
                  <a:pt x="625519" y="109079"/>
                </a:lnTo>
                <a:lnTo>
                  <a:pt x="633197" y="99812"/>
                </a:lnTo>
                <a:lnTo>
                  <a:pt x="641139" y="91076"/>
                </a:lnTo>
                <a:lnTo>
                  <a:pt x="649346" y="82339"/>
                </a:lnTo>
                <a:lnTo>
                  <a:pt x="657553" y="74396"/>
                </a:lnTo>
                <a:lnTo>
                  <a:pt x="667613" y="65659"/>
                </a:lnTo>
                <a:lnTo>
                  <a:pt x="677938" y="57187"/>
                </a:lnTo>
                <a:lnTo>
                  <a:pt x="688528" y="49509"/>
                </a:lnTo>
                <a:lnTo>
                  <a:pt x="699118" y="42096"/>
                </a:lnTo>
                <a:lnTo>
                  <a:pt x="710237" y="35477"/>
                </a:lnTo>
                <a:lnTo>
                  <a:pt x="721356" y="29388"/>
                </a:lnTo>
                <a:lnTo>
                  <a:pt x="732475" y="23828"/>
                </a:lnTo>
                <a:lnTo>
                  <a:pt x="744124" y="18798"/>
                </a:lnTo>
                <a:lnTo>
                  <a:pt x="755508" y="14562"/>
                </a:lnTo>
                <a:lnTo>
                  <a:pt x="767157" y="10855"/>
                </a:lnTo>
                <a:lnTo>
                  <a:pt x="778805" y="7148"/>
                </a:lnTo>
                <a:lnTo>
                  <a:pt x="790189" y="4766"/>
                </a:lnTo>
                <a:lnTo>
                  <a:pt x="801838" y="2648"/>
                </a:lnTo>
                <a:lnTo>
                  <a:pt x="813222" y="1059"/>
                </a:lnTo>
                <a:lnTo>
                  <a:pt x="824606" y="265"/>
                </a:lnTo>
                <a:lnTo>
                  <a:pt x="835990" y="0"/>
                </a:lnTo>
                <a:lnTo>
                  <a:pt x="843932" y="0"/>
                </a:lnTo>
                <a:lnTo>
                  <a:pt x="851874" y="530"/>
                </a:lnTo>
                <a:lnTo>
                  <a:pt x="859817" y="1324"/>
                </a:lnTo>
                <a:lnTo>
                  <a:pt x="867494" y="2383"/>
                </a:lnTo>
                <a:lnTo>
                  <a:pt x="875437" y="3707"/>
                </a:lnTo>
                <a:lnTo>
                  <a:pt x="882585" y="5560"/>
                </a:lnTo>
                <a:lnTo>
                  <a:pt x="890262" y="7413"/>
                </a:lnTo>
                <a:lnTo>
                  <a:pt x="897410" y="10061"/>
                </a:lnTo>
                <a:lnTo>
                  <a:pt x="904293" y="12708"/>
                </a:lnTo>
                <a:lnTo>
                  <a:pt x="911442" y="15621"/>
                </a:lnTo>
                <a:lnTo>
                  <a:pt x="918060" y="19062"/>
                </a:lnTo>
                <a:lnTo>
                  <a:pt x="924414" y="22504"/>
                </a:lnTo>
                <a:lnTo>
                  <a:pt x="931033" y="26476"/>
                </a:lnTo>
                <a:lnTo>
                  <a:pt x="936857" y="30976"/>
                </a:lnTo>
                <a:lnTo>
                  <a:pt x="942681" y="35742"/>
                </a:lnTo>
                <a:lnTo>
                  <a:pt x="948506" y="40507"/>
                </a:lnTo>
                <a:lnTo>
                  <a:pt x="954859" y="47126"/>
                </a:lnTo>
                <a:lnTo>
                  <a:pt x="960419" y="53480"/>
                </a:lnTo>
                <a:lnTo>
                  <a:pt x="965979" y="60364"/>
                </a:lnTo>
                <a:lnTo>
                  <a:pt x="970744" y="67777"/>
                </a:lnTo>
                <a:lnTo>
                  <a:pt x="974980" y="74926"/>
                </a:lnTo>
                <a:lnTo>
                  <a:pt x="978951" y="82603"/>
                </a:lnTo>
                <a:lnTo>
                  <a:pt x="982128" y="90546"/>
                </a:lnTo>
                <a:lnTo>
                  <a:pt x="985305" y="98753"/>
                </a:lnTo>
                <a:lnTo>
                  <a:pt x="987423" y="107226"/>
                </a:lnTo>
                <a:lnTo>
                  <a:pt x="989276" y="115433"/>
                </a:lnTo>
                <a:lnTo>
                  <a:pt x="990864" y="124170"/>
                </a:lnTo>
                <a:lnTo>
                  <a:pt x="991659" y="132907"/>
                </a:lnTo>
                <a:lnTo>
                  <a:pt x="992188" y="141908"/>
                </a:lnTo>
                <a:lnTo>
                  <a:pt x="991923" y="150910"/>
                </a:lnTo>
                <a:lnTo>
                  <a:pt x="991394" y="160176"/>
                </a:lnTo>
                <a:lnTo>
                  <a:pt x="990600" y="169178"/>
                </a:lnTo>
                <a:lnTo>
                  <a:pt x="989011" y="178445"/>
                </a:lnTo>
                <a:lnTo>
                  <a:pt x="987158" y="187446"/>
                </a:lnTo>
                <a:lnTo>
                  <a:pt x="984775" y="196977"/>
                </a:lnTo>
                <a:lnTo>
                  <a:pt x="981598" y="206244"/>
                </a:lnTo>
                <a:lnTo>
                  <a:pt x="978422" y="215510"/>
                </a:lnTo>
                <a:lnTo>
                  <a:pt x="974715" y="224512"/>
                </a:lnTo>
                <a:lnTo>
                  <a:pt x="970479" y="234043"/>
                </a:lnTo>
                <a:lnTo>
                  <a:pt x="965979" y="243045"/>
                </a:lnTo>
                <a:lnTo>
                  <a:pt x="960419" y="251781"/>
                </a:lnTo>
                <a:lnTo>
                  <a:pt x="954859" y="261048"/>
                </a:lnTo>
                <a:lnTo>
                  <a:pt x="949035" y="269785"/>
                </a:lnTo>
                <a:lnTo>
                  <a:pt x="942416" y="278522"/>
                </a:lnTo>
                <a:lnTo>
                  <a:pt x="935533" y="286994"/>
                </a:lnTo>
                <a:lnTo>
                  <a:pt x="928385" y="295466"/>
                </a:lnTo>
                <a:lnTo>
                  <a:pt x="920178" y="303673"/>
                </a:lnTo>
                <a:lnTo>
                  <a:pt x="912236" y="311616"/>
                </a:lnTo>
                <a:lnTo>
                  <a:pt x="906147" y="316911"/>
                </a:lnTo>
                <a:lnTo>
                  <a:pt x="900058" y="321941"/>
                </a:lnTo>
                <a:lnTo>
                  <a:pt x="893969" y="326972"/>
                </a:lnTo>
                <a:lnTo>
                  <a:pt x="887350" y="332267"/>
                </a:lnTo>
                <a:lnTo>
                  <a:pt x="880996" y="337032"/>
                </a:lnTo>
                <a:lnTo>
                  <a:pt x="874378" y="341798"/>
                </a:lnTo>
                <a:lnTo>
                  <a:pt x="867229" y="346564"/>
                </a:lnTo>
                <a:lnTo>
                  <a:pt x="860346" y="351064"/>
                </a:lnTo>
                <a:lnTo>
                  <a:pt x="853463" y="355300"/>
                </a:lnTo>
                <a:lnTo>
                  <a:pt x="846050" y="359537"/>
                </a:lnTo>
                <a:lnTo>
                  <a:pt x="844507" y="360363"/>
                </a:lnTo>
                <a:lnTo>
                  <a:pt x="1069615" y="360363"/>
                </a:lnTo>
                <a:lnTo>
                  <a:pt x="1074647" y="360628"/>
                </a:lnTo>
                <a:lnTo>
                  <a:pt x="1079679" y="360893"/>
                </a:lnTo>
                <a:lnTo>
                  <a:pt x="1084446" y="361423"/>
                </a:lnTo>
                <a:lnTo>
                  <a:pt x="1089213" y="362217"/>
                </a:lnTo>
                <a:lnTo>
                  <a:pt x="1093716" y="363542"/>
                </a:lnTo>
                <a:lnTo>
                  <a:pt x="1098483" y="364866"/>
                </a:lnTo>
                <a:lnTo>
                  <a:pt x="1102985" y="366456"/>
                </a:lnTo>
                <a:lnTo>
                  <a:pt x="1107488" y="368310"/>
                </a:lnTo>
                <a:lnTo>
                  <a:pt x="1111725" y="370164"/>
                </a:lnTo>
                <a:lnTo>
                  <a:pt x="1115698" y="372284"/>
                </a:lnTo>
                <a:lnTo>
                  <a:pt x="1120200" y="374668"/>
                </a:lnTo>
                <a:lnTo>
                  <a:pt x="1123908" y="377052"/>
                </a:lnTo>
                <a:lnTo>
                  <a:pt x="1127616" y="379701"/>
                </a:lnTo>
                <a:lnTo>
                  <a:pt x="1131324" y="382615"/>
                </a:lnTo>
                <a:lnTo>
                  <a:pt x="1135032" y="385794"/>
                </a:lnTo>
                <a:lnTo>
                  <a:pt x="1138475" y="388973"/>
                </a:lnTo>
                <a:lnTo>
                  <a:pt x="1141653" y="392416"/>
                </a:lnTo>
                <a:lnTo>
                  <a:pt x="1144566" y="395860"/>
                </a:lnTo>
                <a:lnTo>
                  <a:pt x="1147479" y="399569"/>
                </a:lnTo>
                <a:lnTo>
                  <a:pt x="1150128" y="403542"/>
                </a:lnTo>
                <a:lnTo>
                  <a:pt x="1152776" y="407516"/>
                </a:lnTo>
                <a:lnTo>
                  <a:pt x="1155160" y="411489"/>
                </a:lnTo>
                <a:lnTo>
                  <a:pt x="1157279" y="415728"/>
                </a:lnTo>
                <a:lnTo>
                  <a:pt x="1159397" y="419966"/>
                </a:lnTo>
                <a:lnTo>
                  <a:pt x="1160987" y="424470"/>
                </a:lnTo>
                <a:lnTo>
                  <a:pt x="1162576" y="428973"/>
                </a:lnTo>
                <a:lnTo>
                  <a:pt x="1163900" y="433476"/>
                </a:lnTo>
                <a:lnTo>
                  <a:pt x="1164959" y="437980"/>
                </a:lnTo>
                <a:lnTo>
                  <a:pt x="1165754" y="443013"/>
                </a:lnTo>
                <a:lnTo>
                  <a:pt x="1166283" y="447781"/>
                </a:lnTo>
                <a:lnTo>
                  <a:pt x="1166813" y="452814"/>
                </a:lnTo>
                <a:lnTo>
                  <a:pt x="1166813" y="457847"/>
                </a:lnTo>
                <a:lnTo>
                  <a:pt x="1166813" y="798513"/>
                </a:lnTo>
                <a:lnTo>
                  <a:pt x="631825" y="798513"/>
                </a:lnTo>
                <a:lnTo>
                  <a:pt x="631825" y="404329"/>
                </a:lnTo>
                <a:lnTo>
                  <a:pt x="631608" y="404280"/>
                </a:lnTo>
                <a:lnTo>
                  <a:pt x="625519" y="402427"/>
                </a:lnTo>
                <a:lnTo>
                  <a:pt x="619695" y="400309"/>
                </a:lnTo>
                <a:lnTo>
                  <a:pt x="614135" y="398191"/>
                </a:lnTo>
                <a:lnTo>
                  <a:pt x="608840" y="395543"/>
                </a:lnTo>
                <a:lnTo>
                  <a:pt x="603546" y="392896"/>
                </a:lnTo>
                <a:lnTo>
                  <a:pt x="598515" y="389983"/>
                </a:lnTo>
                <a:lnTo>
                  <a:pt x="593750" y="386806"/>
                </a:lnTo>
                <a:lnTo>
                  <a:pt x="588985" y="383100"/>
                </a:lnTo>
                <a:lnTo>
                  <a:pt x="584749" y="379128"/>
                </a:lnTo>
                <a:lnTo>
                  <a:pt x="582480" y="377049"/>
                </a:lnTo>
                <a:lnTo>
                  <a:pt x="580212" y="379128"/>
                </a:lnTo>
                <a:lnTo>
                  <a:pt x="575976" y="383100"/>
                </a:lnTo>
                <a:lnTo>
                  <a:pt x="571475" y="386806"/>
                </a:lnTo>
                <a:lnTo>
                  <a:pt x="566445" y="389983"/>
                </a:lnTo>
                <a:lnTo>
                  <a:pt x="561415" y="392896"/>
                </a:lnTo>
                <a:lnTo>
                  <a:pt x="556385" y="395543"/>
                </a:lnTo>
                <a:lnTo>
                  <a:pt x="550825" y="398191"/>
                </a:lnTo>
                <a:lnTo>
                  <a:pt x="545265" y="400309"/>
                </a:lnTo>
                <a:lnTo>
                  <a:pt x="539706" y="402427"/>
                </a:lnTo>
                <a:lnTo>
                  <a:pt x="534988" y="403928"/>
                </a:lnTo>
                <a:lnTo>
                  <a:pt x="534988" y="798513"/>
                </a:lnTo>
                <a:lnTo>
                  <a:pt x="0" y="798513"/>
                </a:lnTo>
                <a:lnTo>
                  <a:pt x="0" y="457847"/>
                </a:lnTo>
                <a:lnTo>
                  <a:pt x="265" y="452814"/>
                </a:lnTo>
                <a:lnTo>
                  <a:pt x="529" y="447781"/>
                </a:lnTo>
                <a:lnTo>
                  <a:pt x="1059" y="443013"/>
                </a:lnTo>
                <a:lnTo>
                  <a:pt x="1853" y="437980"/>
                </a:lnTo>
                <a:lnTo>
                  <a:pt x="3176" y="433476"/>
                </a:lnTo>
                <a:lnTo>
                  <a:pt x="4235" y="428973"/>
                </a:lnTo>
                <a:lnTo>
                  <a:pt x="5824" y="424470"/>
                </a:lnTo>
                <a:lnTo>
                  <a:pt x="7677" y="419966"/>
                </a:lnTo>
                <a:lnTo>
                  <a:pt x="9794" y="415728"/>
                </a:lnTo>
                <a:lnTo>
                  <a:pt x="11912" y="411489"/>
                </a:lnTo>
                <a:lnTo>
                  <a:pt x="14294" y="407516"/>
                </a:lnTo>
                <a:lnTo>
                  <a:pt x="16677" y="403542"/>
                </a:lnTo>
                <a:lnTo>
                  <a:pt x="19324" y="399569"/>
                </a:lnTo>
                <a:lnTo>
                  <a:pt x="22236" y="395860"/>
                </a:lnTo>
                <a:lnTo>
                  <a:pt x="25148" y="392416"/>
                </a:lnTo>
                <a:lnTo>
                  <a:pt x="28589" y="388973"/>
                </a:lnTo>
                <a:lnTo>
                  <a:pt x="32030" y="385794"/>
                </a:lnTo>
                <a:lnTo>
                  <a:pt x="35472" y="382615"/>
                </a:lnTo>
                <a:lnTo>
                  <a:pt x="39178" y="379701"/>
                </a:lnTo>
                <a:lnTo>
                  <a:pt x="42884" y="377052"/>
                </a:lnTo>
                <a:lnTo>
                  <a:pt x="47119" y="374668"/>
                </a:lnTo>
                <a:lnTo>
                  <a:pt x="51090" y="372284"/>
                </a:lnTo>
                <a:lnTo>
                  <a:pt x="55325" y="370164"/>
                </a:lnTo>
                <a:lnTo>
                  <a:pt x="59561" y="368310"/>
                </a:lnTo>
                <a:lnTo>
                  <a:pt x="63796" y="366456"/>
                </a:lnTo>
                <a:lnTo>
                  <a:pt x="68561" y="364866"/>
                </a:lnTo>
                <a:lnTo>
                  <a:pt x="73061" y="363542"/>
                </a:lnTo>
                <a:lnTo>
                  <a:pt x="77561" y="362217"/>
                </a:lnTo>
                <a:lnTo>
                  <a:pt x="82326" y="361423"/>
                </a:lnTo>
                <a:lnTo>
                  <a:pt x="87356" y="360893"/>
                </a:lnTo>
                <a:lnTo>
                  <a:pt x="92385" y="360628"/>
                </a:lnTo>
                <a:lnTo>
                  <a:pt x="97150" y="360363"/>
                </a:lnTo>
                <a:lnTo>
                  <a:pt x="320663" y="360363"/>
                </a:lnTo>
                <a:lnTo>
                  <a:pt x="319175" y="359537"/>
                </a:lnTo>
                <a:lnTo>
                  <a:pt x="312027" y="355300"/>
                </a:lnTo>
                <a:lnTo>
                  <a:pt x="304614" y="351064"/>
                </a:lnTo>
                <a:lnTo>
                  <a:pt x="297731" y="346564"/>
                </a:lnTo>
                <a:lnTo>
                  <a:pt x="290847" y="341798"/>
                </a:lnTo>
                <a:lnTo>
                  <a:pt x="283964" y="337032"/>
                </a:lnTo>
                <a:lnTo>
                  <a:pt x="277610" y="332267"/>
                </a:lnTo>
                <a:lnTo>
                  <a:pt x="271256" y="326972"/>
                </a:lnTo>
                <a:lnTo>
                  <a:pt x="264903" y="321941"/>
                </a:lnTo>
                <a:lnTo>
                  <a:pt x="258814" y="316911"/>
                </a:lnTo>
                <a:lnTo>
                  <a:pt x="253254" y="311616"/>
                </a:lnTo>
                <a:lnTo>
                  <a:pt x="244782" y="303673"/>
                </a:lnTo>
                <a:lnTo>
                  <a:pt x="237105" y="295466"/>
                </a:lnTo>
                <a:lnTo>
                  <a:pt x="229427" y="286994"/>
                </a:lnTo>
                <a:lnTo>
                  <a:pt x="222809" y="278522"/>
                </a:lnTo>
                <a:lnTo>
                  <a:pt x="216190" y="269785"/>
                </a:lnTo>
                <a:lnTo>
                  <a:pt x="210101" y="261048"/>
                </a:lnTo>
                <a:lnTo>
                  <a:pt x="204541" y="251781"/>
                </a:lnTo>
                <a:lnTo>
                  <a:pt x="199511" y="243045"/>
                </a:lnTo>
                <a:lnTo>
                  <a:pt x="194481" y="234043"/>
                </a:lnTo>
                <a:lnTo>
                  <a:pt x="190510" y="224512"/>
                </a:lnTo>
                <a:lnTo>
                  <a:pt x="186539" y="215510"/>
                </a:lnTo>
                <a:lnTo>
                  <a:pt x="183362" y="206244"/>
                </a:lnTo>
                <a:lnTo>
                  <a:pt x="180450" y="196977"/>
                </a:lnTo>
                <a:lnTo>
                  <a:pt x="178067" y="187446"/>
                </a:lnTo>
                <a:lnTo>
                  <a:pt x="175949" y="178445"/>
                </a:lnTo>
                <a:lnTo>
                  <a:pt x="174625" y="169178"/>
                </a:lnTo>
                <a:lnTo>
                  <a:pt x="173566" y="160176"/>
                </a:lnTo>
                <a:lnTo>
                  <a:pt x="173037" y="150910"/>
                </a:lnTo>
                <a:lnTo>
                  <a:pt x="173037" y="141908"/>
                </a:lnTo>
                <a:lnTo>
                  <a:pt x="173302" y="132907"/>
                </a:lnTo>
                <a:lnTo>
                  <a:pt x="174361" y="124170"/>
                </a:lnTo>
                <a:lnTo>
                  <a:pt x="175684" y="115433"/>
                </a:lnTo>
                <a:lnTo>
                  <a:pt x="177802" y="107226"/>
                </a:lnTo>
                <a:lnTo>
                  <a:pt x="180185" y="98753"/>
                </a:lnTo>
                <a:lnTo>
                  <a:pt x="182832" y="90546"/>
                </a:lnTo>
                <a:lnTo>
                  <a:pt x="186274" y="82603"/>
                </a:lnTo>
                <a:lnTo>
                  <a:pt x="189980" y="74926"/>
                </a:lnTo>
                <a:lnTo>
                  <a:pt x="194216" y="67777"/>
                </a:lnTo>
                <a:lnTo>
                  <a:pt x="199246" y="60364"/>
                </a:lnTo>
                <a:lnTo>
                  <a:pt x="204541" y="53480"/>
                </a:lnTo>
                <a:lnTo>
                  <a:pt x="210101" y="47126"/>
                </a:lnTo>
                <a:lnTo>
                  <a:pt x="216719" y="40507"/>
                </a:lnTo>
                <a:lnTo>
                  <a:pt x="222279" y="35742"/>
                </a:lnTo>
                <a:lnTo>
                  <a:pt x="228103" y="30976"/>
                </a:lnTo>
                <a:lnTo>
                  <a:pt x="234457" y="26476"/>
                </a:lnTo>
                <a:lnTo>
                  <a:pt x="240546" y="22504"/>
                </a:lnTo>
                <a:lnTo>
                  <a:pt x="246900" y="19062"/>
                </a:lnTo>
                <a:lnTo>
                  <a:pt x="253783" y="15621"/>
                </a:lnTo>
                <a:lnTo>
                  <a:pt x="260667" y="12708"/>
                </a:lnTo>
                <a:lnTo>
                  <a:pt x="267550" y="10061"/>
                </a:lnTo>
                <a:lnTo>
                  <a:pt x="274963" y="7413"/>
                </a:lnTo>
                <a:lnTo>
                  <a:pt x="282376" y="5560"/>
                </a:lnTo>
                <a:lnTo>
                  <a:pt x="290053" y="3707"/>
                </a:lnTo>
                <a:lnTo>
                  <a:pt x="297466" y="2383"/>
                </a:lnTo>
                <a:lnTo>
                  <a:pt x="305144" y="1324"/>
                </a:lnTo>
                <a:lnTo>
                  <a:pt x="313086" y="530"/>
                </a:lnTo>
                <a:lnTo>
                  <a:pt x="321028" y="0"/>
                </a:lnTo>
                <a:close/>
              </a:path>
            </a:pathLst>
          </a:custGeom>
          <a:solidFill>
            <a:srgbClr val="69A35B"/>
          </a:solidFill>
          <a:ln>
            <a:noFill/>
          </a:ln>
        </p:spPr>
        <p:txBody>
          <a:bodyPr anchor="ctr">
            <a:normAutofit/>
            <a:scene3d>
              <a:camera prst="orthographicFront"/>
              <a:lightRig rig="threePt" dir="t"/>
            </a:scene3d>
            <a:sp3d>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19" name="KSO_Shape"/>
          <p:cNvSpPr/>
          <p:nvPr>
            <p:custDataLst>
              <p:tags r:id="rId12"/>
            </p:custDataLst>
          </p:nvPr>
        </p:nvSpPr>
        <p:spPr bwMode="auto">
          <a:xfrm>
            <a:off x="8121372" y="2480313"/>
            <a:ext cx="416476" cy="455662"/>
          </a:xfrm>
          <a:custGeom>
            <a:avLst/>
            <a:gdLst>
              <a:gd name="T0" fmla="*/ 2147483646 w 4408"/>
              <a:gd name="T1" fmla="*/ 2147483646 h 4408"/>
              <a:gd name="T2" fmla="*/ 2147483646 w 4408"/>
              <a:gd name="T3" fmla="*/ 2147483646 h 4408"/>
              <a:gd name="T4" fmla="*/ 2147483646 w 4408"/>
              <a:gd name="T5" fmla="*/ 2147483646 h 4408"/>
              <a:gd name="T6" fmla="*/ 2147483646 w 4408"/>
              <a:gd name="T7" fmla="*/ 2147483646 h 4408"/>
              <a:gd name="T8" fmla="*/ 2147483646 w 4408"/>
              <a:gd name="T9" fmla="*/ 2147483646 h 4408"/>
              <a:gd name="T10" fmla="*/ 2147483646 w 4408"/>
              <a:gd name="T11" fmla="*/ 2147483646 h 4408"/>
              <a:gd name="T12" fmla="*/ 2147483646 w 4408"/>
              <a:gd name="T13" fmla="*/ 2147483646 h 4408"/>
              <a:gd name="T14" fmla="*/ 2147483646 w 4408"/>
              <a:gd name="T15" fmla="*/ 2147483646 h 4408"/>
              <a:gd name="T16" fmla="*/ 2147483646 w 4408"/>
              <a:gd name="T17" fmla="*/ 2147483646 h 4408"/>
              <a:gd name="T18" fmla="*/ 2147483646 w 4408"/>
              <a:gd name="T19" fmla="*/ 2147483646 h 4408"/>
              <a:gd name="T20" fmla="*/ 2147483646 w 4408"/>
              <a:gd name="T21" fmla="*/ 2147483646 h 4408"/>
              <a:gd name="T22" fmla="*/ 2147483646 w 4408"/>
              <a:gd name="T23" fmla="*/ 1775807896 h 4408"/>
              <a:gd name="T24" fmla="*/ 2147483646 w 4408"/>
              <a:gd name="T25" fmla="*/ 242240543 h 4408"/>
              <a:gd name="T26" fmla="*/ 2147483646 w 4408"/>
              <a:gd name="T27" fmla="*/ 0 h 4408"/>
              <a:gd name="T28" fmla="*/ 2147483646 w 4408"/>
              <a:gd name="T29" fmla="*/ 968588347 h 4408"/>
              <a:gd name="T30" fmla="*/ 2147483646 w 4408"/>
              <a:gd name="T31" fmla="*/ 2147483646 h 4408"/>
              <a:gd name="T32" fmla="*/ 2147483646 w 4408"/>
              <a:gd name="T33" fmla="*/ 2147483646 h 4408"/>
              <a:gd name="T34" fmla="*/ 2147483646 w 4408"/>
              <a:gd name="T35" fmla="*/ 2147483646 h 4408"/>
              <a:gd name="T36" fmla="*/ 2147483646 w 4408"/>
              <a:gd name="T37" fmla="*/ 2147483646 h 4408"/>
              <a:gd name="T38" fmla="*/ 2147483646 w 4408"/>
              <a:gd name="T39" fmla="*/ 2147483646 h 4408"/>
              <a:gd name="T40" fmla="*/ 2147483646 w 4408"/>
              <a:gd name="T41" fmla="*/ 2147483646 h 4408"/>
              <a:gd name="T42" fmla="*/ 2147483646 w 4408"/>
              <a:gd name="T43" fmla="*/ 2147483646 h 4408"/>
              <a:gd name="T44" fmla="*/ 2147483646 w 4408"/>
              <a:gd name="T45" fmla="*/ 2147483646 h 4408"/>
              <a:gd name="T46" fmla="*/ 2147483646 w 4408"/>
              <a:gd name="T47" fmla="*/ 2147483646 h 4408"/>
              <a:gd name="T48" fmla="*/ 2147483646 w 4408"/>
              <a:gd name="T49" fmla="*/ 2147483646 h 4408"/>
              <a:gd name="T50" fmla="*/ 2147483646 w 4408"/>
              <a:gd name="T51" fmla="*/ 2147483646 h 4408"/>
              <a:gd name="T52" fmla="*/ 2147483646 w 4408"/>
              <a:gd name="T53" fmla="*/ 2147483646 h 4408"/>
              <a:gd name="T54" fmla="*/ 0 w 4408"/>
              <a:gd name="T55" fmla="*/ 2147483646 h 4408"/>
              <a:gd name="T56" fmla="*/ 564979005 w 4408"/>
              <a:gd name="T57" fmla="*/ 2147483646 h 4408"/>
              <a:gd name="T58" fmla="*/ 2147483646 w 4408"/>
              <a:gd name="T59" fmla="*/ 2147483646 h 4408"/>
              <a:gd name="T60" fmla="*/ 2147483646 w 4408"/>
              <a:gd name="T61" fmla="*/ 2147483646 h 4408"/>
              <a:gd name="T62" fmla="*/ 2147483646 w 4408"/>
              <a:gd name="T63" fmla="*/ 2147483646 h 4408"/>
              <a:gd name="T64" fmla="*/ 2147483646 w 4408"/>
              <a:gd name="T65" fmla="*/ 2147483646 h 4408"/>
              <a:gd name="T66" fmla="*/ 2147483646 w 4408"/>
              <a:gd name="T67" fmla="*/ 2147483646 h 4408"/>
              <a:gd name="T68" fmla="*/ 2147483646 w 4408"/>
              <a:gd name="T69" fmla="*/ 2147483646 h 4408"/>
              <a:gd name="T70" fmla="*/ 2147483646 w 4408"/>
              <a:gd name="T71" fmla="*/ 2147483646 h 4408"/>
              <a:gd name="T72" fmla="*/ 2147483646 w 4408"/>
              <a:gd name="T73" fmla="*/ 2147483646 h 4408"/>
              <a:gd name="T74" fmla="*/ 2147483646 w 4408"/>
              <a:gd name="T75" fmla="*/ 2147483646 h 4408"/>
              <a:gd name="T76" fmla="*/ 2147483646 w 4408"/>
              <a:gd name="T77" fmla="*/ 2147483646 h 4408"/>
              <a:gd name="T78" fmla="*/ 2147483646 w 4408"/>
              <a:gd name="T79" fmla="*/ 2147483646 h 4408"/>
              <a:gd name="T80" fmla="*/ 2147483646 w 4408"/>
              <a:gd name="T81" fmla="*/ 2147483646 h 4408"/>
              <a:gd name="T82" fmla="*/ 0 w 4408"/>
              <a:gd name="T83" fmla="*/ 2147483646 h 4408"/>
              <a:gd name="T84" fmla="*/ 2147483646 w 4408"/>
              <a:gd name="T85" fmla="*/ 2147483646 h 4408"/>
              <a:gd name="T86" fmla="*/ 2147483646 w 4408"/>
              <a:gd name="T87" fmla="*/ 2147483646 h 4408"/>
              <a:gd name="T88" fmla="*/ 2147483646 w 4408"/>
              <a:gd name="T89" fmla="*/ 2147483646 h 4408"/>
              <a:gd name="T90" fmla="*/ 2147483646 w 4408"/>
              <a:gd name="T91" fmla="*/ 2147483646 h 4408"/>
              <a:gd name="T92" fmla="*/ 2147483646 w 4408"/>
              <a:gd name="T93" fmla="*/ 2147483646 h 4408"/>
              <a:gd name="T94" fmla="*/ 2147483646 w 4408"/>
              <a:gd name="T95" fmla="*/ 2147483646 h 4408"/>
              <a:gd name="T96" fmla="*/ 2147483646 w 4408"/>
              <a:gd name="T97" fmla="*/ 2147483646 h 4408"/>
              <a:gd name="T98" fmla="*/ 2147483646 w 4408"/>
              <a:gd name="T99" fmla="*/ 2147483646 h 4408"/>
              <a:gd name="T100" fmla="*/ 2147483646 w 4408"/>
              <a:gd name="T101" fmla="*/ 2147483646 h 4408"/>
              <a:gd name="T102" fmla="*/ 2147483646 w 4408"/>
              <a:gd name="T103" fmla="*/ 2147483646 h 4408"/>
              <a:gd name="T104" fmla="*/ 2147483646 w 4408"/>
              <a:gd name="T105" fmla="*/ 2147483646 h 4408"/>
              <a:gd name="T106" fmla="*/ 2147483646 w 4408"/>
              <a:gd name="T107" fmla="*/ 2147483646 h 4408"/>
              <a:gd name="T108" fmla="*/ 2147483646 w 4408"/>
              <a:gd name="T109" fmla="*/ 2147483646 h 4408"/>
              <a:gd name="T110" fmla="*/ 2147483646 w 4408"/>
              <a:gd name="T111" fmla="*/ 2147483646 h 4408"/>
              <a:gd name="T112" fmla="*/ 2147483646 w 4408"/>
              <a:gd name="T113" fmla="*/ 2147483646 h 4408"/>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4408" h="4408">
                <a:moveTo>
                  <a:pt x="4041" y="1103"/>
                </a:moveTo>
                <a:lnTo>
                  <a:pt x="3306" y="1103"/>
                </a:lnTo>
                <a:lnTo>
                  <a:pt x="3306" y="1102"/>
                </a:lnTo>
                <a:lnTo>
                  <a:pt x="3305" y="1073"/>
                </a:lnTo>
                <a:lnTo>
                  <a:pt x="3304" y="1046"/>
                </a:lnTo>
                <a:lnTo>
                  <a:pt x="3302" y="1017"/>
                </a:lnTo>
                <a:lnTo>
                  <a:pt x="3300" y="990"/>
                </a:lnTo>
                <a:lnTo>
                  <a:pt x="3297" y="962"/>
                </a:lnTo>
                <a:lnTo>
                  <a:pt x="3293" y="934"/>
                </a:lnTo>
                <a:lnTo>
                  <a:pt x="3289" y="907"/>
                </a:lnTo>
                <a:lnTo>
                  <a:pt x="3284" y="881"/>
                </a:lnTo>
                <a:lnTo>
                  <a:pt x="3278" y="853"/>
                </a:lnTo>
                <a:lnTo>
                  <a:pt x="3271" y="827"/>
                </a:lnTo>
                <a:lnTo>
                  <a:pt x="3264" y="800"/>
                </a:lnTo>
                <a:lnTo>
                  <a:pt x="3257" y="775"/>
                </a:lnTo>
                <a:lnTo>
                  <a:pt x="3248" y="749"/>
                </a:lnTo>
                <a:lnTo>
                  <a:pt x="3240" y="723"/>
                </a:lnTo>
                <a:lnTo>
                  <a:pt x="3229" y="698"/>
                </a:lnTo>
                <a:lnTo>
                  <a:pt x="3219" y="674"/>
                </a:lnTo>
                <a:lnTo>
                  <a:pt x="3209" y="649"/>
                </a:lnTo>
                <a:lnTo>
                  <a:pt x="3197" y="625"/>
                </a:lnTo>
                <a:lnTo>
                  <a:pt x="3186" y="601"/>
                </a:lnTo>
                <a:lnTo>
                  <a:pt x="3173" y="577"/>
                </a:lnTo>
                <a:lnTo>
                  <a:pt x="3159" y="554"/>
                </a:lnTo>
                <a:lnTo>
                  <a:pt x="3146" y="531"/>
                </a:lnTo>
                <a:lnTo>
                  <a:pt x="3132" y="508"/>
                </a:lnTo>
                <a:lnTo>
                  <a:pt x="3118" y="486"/>
                </a:lnTo>
                <a:lnTo>
                  <a:pt x="3103" y="465"/>
                </a:lnTo>
                <a:lnTo>
                  <a:pt x="3087" y="443"/>
                </a:lnTo>
                <a:lnTo>
                  <a:pt x="3071" y="422"/>
                </a:lnTo>
                <a:lnTo>
                  <a:pt x="3054" y="402"/>
                </a:lnTo>
                <a:lnTo>
                  <a:pt x="3037" y="381"/>
                </a:lnTo>
                <a:lnTo>
                  <a:pt x="3019" y="361"/>
                </a:lnTo>
                <a:lnTo>
                  <a:pt x="3001" y="342"/>
                </a:lnTo>
                <a:lnTo>
                  <a:pt x="2983" y="323"/>
                </a:lnTo>
                <a:lnTo>
                  <a:pt x="2964" y="304"/>
                </a:lnTo>
                <a:lnTo>
                  <a:pt x="2944" y="286"/>
                </a:lnTo>
                <a:lnTo>
                  <a:pt x="2925" y="269"/>
                </a:lnTo>
                <a:lnTo>
                  <a:pt x="2905" y="252"/>
                </a:lnTo>
                <a:lnTo>
                  <a:pt x="2885" y="235"/>
                </a:lnTo>
                <a:lnTo>
                  <a:pt x="2863" y="219"/>
                </a:lnTo>
                <a:lnTo>
                  <a:pt x="2842" y="204"/>
                </a:lnTo>
                <a:lnTo>
                  <a:pt x="2820" y="189"/>
                </a:lnTo>
                <a:lnTo>
                  <a:pt x="2797" y="174"/>
                </a:lnTo>
                <a:lnTo>
                  <a:pt x="2775" y="159"/>
                </a:lnTo>
                <a:lnTo>
                  <a:pt x="2752" y="146"/>
                </a:lnTo>
                <a:lnTo>
                  <a:pt x="2729" y="133"/>
                </a:lnTo>
                <a:lnTo>
                  <a:pt x="2705" y="121"/>
                </a:lnTo>
                <a:lnTo>
                  <a:pt x="2682" y="109"/>
                </a:lnTo>
                <a:lnTo>
                  <a:pt x="2657" y="97"/>
                </a:lnTo>
                <a:lnTo>
                  <a:pt x="2633" y="86"/>
                </a:lnTo>
                <a:lnTo>
                  <a:pt x="2608" y="76"/>
                </a:lnTo>
                <a:lnTo>
                  <a:pt x="2582" y="67"/>
                </a:lnTo>
                <a:lnTo>
                  <a:pt x="2557" y="58"/>
                </a:lnTo>
                <a:lnTo>
                  <a:pt x="2532" y="50"/>
                </a:lnTo>
                <a:lnTo>
                  <a:pt x="2505" y="42"/>
                </a:lnTo>
                <a:lnTo>
                  <a:pt x="2479" y="35"/>
                </a:lnTo>
                <a:lnTo>
                  <a:pt x="2452" y="28"/>
                </a:lnTo>
                <a:lnTo>
                  <a:pt x="2426" y="22"/>
                </a:lnTo>
                <a:lnTo>
                  <a:pt x="2399" y="17"/>
                </a:lnTo>
                <a:lnTo>
                  <a:pt x="2371" y="12"/>
                </a:lnTo>
                <a:lnTo>
                  <a:pt x="2344" y="9"/>
                </a:lnTo>
                <a:lnTo>
                  <a:pt x="2317" y="6"/>
                </a:lnTo>
                <a:lnTo>
                  <a:pt x="2289" y="3"/>
                </a:lnTo>
                <a:lnTo>
                  <a:pt x="2261" y="1"/>
                </a:lnTo>
                <a:lnTo>
                  <a:pt x="2232" y="0"/>
                </a:lnTo>
                <a:lnTo>
                  <a:pt x="2204" y="0"/>
                </a:lnTo>
                <a:lnTo>
                  <a:pt x="2176" y="0"/>
                </a:lnTo>
                <a:lnTo>
                  <a:pt x="2147" y="1"/>
                </a:lnTo>
                <a:lnTo>
                  <a:pt x="2120" y="3"/>
                </a:lnTo>
                <a:lnTo>
                  <a:pt x="2091" y="6"/>
                </a:lnTo>
                <a:lnTo>
                  <a:pt x="2064" y="9"/>
                </a:lnTo>
                <a:lnTo>
                  <a:pt x="2037" y="12"/>
                </a:lnTo>
                <a:lnTo>
                  <a:pt x="2009" y="17"/>
                </a:lnTo>
                <a:lnTo>
                  <a:pt x="1982" y="22"/>
                </a:lnTo>
                <a:lnTo>
                  <a:pt x="1955" y="28"/>
                </a:lnTo>
                <a:lnTo>
                  <a:pt x="1929" y="35"/>
                </a:lnTo>
                <a:lnTo>
                  <a:pt x="1903" y="42"/>
                </a:lnTo>
                <a:lnTo>
                  <a:pt x="1876" y="50"/>
                </a:lnTo>
                <a:lnTo>
                  <a:pt x="1851" y="58"/>
                </a:lnTo>
                <a:lnTo>
                  <a:pt x="1826" y="67"/>
                </a:lnTo>
                <a:lnTo>
                  <a:pt x="1800" y="76"/>
                </a:lnTo>
                <a:lnTo>
                  <a:pt x="1775" y="86"/>
                </a:lnTo>
                <a:lnTo>
                  <a:pt x="1751" y="97"/>
                </a:lnTo>
                <a:lnTo>
                  <a:pt x="1726" y="109"/>
                </a:lnTo>
                <a:lnTo>
                  <a:pt x="1703" y="121"/>
                </a:lnTo>
                <a:lnTo>
                  <a:pt x="1680" y="133"/>
                </a:lnTo>
                <a:lnTo>
                  <a:pt x="1656" y="146"/>
                </a:lnTo>
                <a:lnTo>
                  <a:pt x="1633" y="159"/>
                </a:lnTo>
                <a:lnTo>
                  <a:pt x="1611" y="174"/>
                </a:lnTo>
                <a:lnTo>
                  <a:pt x="1588" y="189"/>
                </a:lnTo>
                <a:lnTo>
                  <a:pt x="1566" y="204"/>
                </a:lnTo>
                <a:lnTo>
                  <a:pt x="1545" y="219"/>
                </a:lnTo>
                <a:lnTo>
                  <a:pt x="1524" y="235"/>
                </a:lnTo>
                <a:lnTo>
                  <a:pt x="1503" y="252"/>
                </a:lnTo>
                <a:lnTo>
                  <a:pt x="1483" y="269"/>
                </a:lnTo>
                <a:lnTo>
                  <a:pt x="1463" y="286"/>
                </a:lnTo>
                <a:lnTo>
                  <a:pt x="1444" y="304"/>
                </a:lnTo>
                <a:lnTo>
                  <a:pt x="1425" y="323"/>
                </a:lnTo>
                <a:lnTo>
                  <a:pt x="1407" y="342"/>
                </a:lnTo>
                <a:lnTo>
                  <a:pt x="1388" y="361"/>
                </a:lnTo>
                <a:lnTo>
                  <a:pt x="1371" y="381"/>
                </a:lnTo>
                <a:lnTo>
                  <a:pt x="1354" y="402"/>
                </a:lnTo>
                <a:lnTo>
                  <a:pt x="1338" y="422"/>
                </a:lnTo>
                <a:lnTo>
                  <a:pt x="1321" y="443"/>
                </a:lnTo>
                <a:lnTo>
                  <a:pt x="1305" y="465"/>
                </a:lnTo>
                <a:lnTo>
                  <a:pt x="1290" y="486"/>
                </a:lnTo>
                <a:lnTo>
                  <a:pt x="1276" y="508"/>
                </a:lnTo>
                <a:lnTo>
                  <a:pt x="1262" y="531"/>
                </a:lnTo>
                <a:lnTo>
                  <a:pt x="1248" y="554"/>
                </a:lnTo>
                <a:lnTo>
                  <a:pt x="1235" y="577"/>
                </a:lnTo>
                <a:lnTo>
                  <a:pt x="1223" y="601"/>
                </a:lnTo>
                <a:lnTo>
                  <a:pt x="1211" y="625"/>
                </a:lnTo>
                <a:lnTo>
                  <a:pt x="1200" y="649"/>
                </a:lnTo>
                <a:lnTo>
                  <a:pt x="1189" y="674"/>
                </a:lnTo>
                <a:lnTo>
                  <a:pt x="1178" y="698"/>
                </a:lnTo>
                <a:lnTo>
                  <a:pt x="1169" y="723"/>
                </a:lnTo>
                <a:lnTo>
                  <a:pt x="1160" y="749"/>
                </a:lnTo>
                <a:lnTo>
                  <a:pt x="1151" y="775"/>
                </a:lnTo>
                <a:lnTo>
                  <a:pt x="1144" y="800"/>
                </a:lnTo>
                <a:lnTo>
                  <a:pt x="1137" y="827"/>
                </a:lnTo>
                <a:lnTo>
                  <a:pt x="1130" y="853"/>
                </a:lnTo>
                <a:lnTo>
                  <a:pt x="1125" y="881"/>
                </a:lnTo>
                <a:lnTo>
                  <a:pt x="1120" y="907"/>
                </a:lnTo>
                <a:lnTo>
                  <a:pt x="1115" y="934"/>
                </a:lnTo>
                <a:lnTo>
                  <a:pt x="1111" y="962"/>
                </a:lnTo>
                <a:lnTo>
                  <a:pt x="1107" y="990"/>
                </a:lnTo>
                <a:lnTo>
                  <a:pt x="1105" y="1017"/>
                </a:lnTo>
                <a:lnTo>
                  <a:pt x="1103" y="1046"/>
                </a:lnTo>
                <a:lnTo>
                  <a:pt x="1102" y="1073"/>
                </a:lnTo>
                <a:lnTo>
                  <a:pt x="1102" y="1102"/>
                </a:lnTo>
                <a:lnTo>
                  <a:pt x="1102" y="1103"/>
                </a:lnTo>
                <a:lnTo>
                  <a:pt x="367" y="1103"/>
                </a:lnTo>
                <a:lnTo>
                  <a:pt x="0" y="1103"/>
                </a:lnTo>
                <a:lnTo>
                  <a:pt x="0" y="1469"/>
                </a:lnTo>
                <a:lnTo>
                  <a:pt x="0" y="1470"/>
                </a:lnTo>
                <a:lnTo>
                  <a:pt x="0" y="4041"/>
                </a:lnTo>
                <a:lnTo>
                  <a:pt x="0" y="4061"/>
                </a:lnTo>
                <a:lnTo>
                  <a:pt x="2" y="4079"/>
                </a:lnTo>
                <a:lnTo>
                  <a:pt x="4" y="4097"/>
                </a:lnTo>
                <a:lnTo>
                  <a:pt x="7" y="4115"/>
                </a:lnTo>
                <a:lnTo>
                  <a:pt x="11" y="4134"/>
                </a:lnTo>
                <a:lnTo>
                  <a:pt x="16" y="4151"/>
                </a:lnTo>
                <a:lnTo>
                  <a:pt x="22" y="4168"/>
                </a:lnTo>
                <a:lnTo>
                  <a:pt x="28" y="4184"/>
                </a:lnTo>
                <a:lnTo>
                  <a:pt x="36" y="4201"/>
                </a:lnTo>
                <a:lnTo>
                  <a:pt x="44" y="4217"/>
                </a:lnTo>
                <a:lnTo>
                  <a:pt x="53" y="4232"/>
                </a:lnTo>
                <a:lnTo>
                  <a:pt x="63" y="4247"/>
                </a:lnTo>
                <a:lnTo>
                  <a:pt x="73" y="4261"/>
                </a:lnTo>
                <a:lnTo>
                  <a:pt x="84" y="4276"/>
                </a:lnTo>
                <a:lnTo>
                  <a:pt x="95" y="4289"/>
                </a:lnTo>
                <a:lnTo>
                  <a:pt x="107" y="4301"/>
                </a:lnTo>
                <a:lnTo>
                  <a:pt x="121" y="4313"/>
                </a:lnTo>
                <a:lnTo>
                  <a:pt x="134" y="4325"/>
                </a:lnTo>
                <a:lnTo>
                  <a:pt x="147" y="4335"/>
                </a:lnTo>
                <a:lnTo>
                  <a:pt x="162" y="4346"/>
                </a:lnTo>
                <a:lnTo>
                  <a:pt x="176" y="4356"/>
                </a:lnTo>
                <a:lnTo>
                  <a:pt x="193" y="4365"/>
                </a:lnTo>
                <a:lnTo>
                  <a:pt x="208" y="4373"/>
                </a:lnTo>
                <a:lnTo>
                  <a:pt x="224" y="4380"/>
                </a:lnTo>
                <a:lnTo>
                  <a:pt x="241" y="4386"/>
                </a:lnTo>
                <a:lnTo>
                  <a:pt x="257" y="4392"/>
                </a:lnTo>
                <a:lnTo>
                  <a:pt x="276" y="4397"/>
                </a:lnTo>
                <a:lnTo>
                  <a:pt x="293" y="4401"/>
                </a:lnTo>
                <a:lnTo>
                  <a:pt x="311" y="4404"/>
                </a:lnTo>
                <a:lnTo>
                  <a:pt x="330" y="4406"/>
                </a:lnTo>
                <a:lnTo>
                  <a:pt x="349" y="4408"/>
                </a:lnTo>
                <a:lnTo>
                  <a:pt x="367" y="4408"/>
                </a:lnTo>
                <a:lnTo>
                  <a:pt x="4041" y="4408"/>
                </a:lnTo>
                <a:lnTo>
                  <a:pt x="4060" y="4408"/>
                </a:lnTo>
                <a:lnTo>
                  <a:pt x="4078" y="4406"/>
                </a:lnTo>
                <a:lnTo>
                  <a:pt x="4097" y="4404"/>
                </a:lnTo>
                <a:lnTo>
                  <a:pt x="4115" y="4401"/>
                </a:lnTo>
                <a:lnTo>
                  <a:pt x="4132" y="4397"/>
                </a:lnTo>
                <a:lnTo>
                  <a:pt x="4150" y="4392"/>
                </a:lnTo>
                <a:lnTo>
                  <a:pt x="4167" y="4386"/>
                </a:lnTo>
                <a:lnTo>
                  <a:pt x="4184" y="4380"/>
                </a:lnTo>
                <a:lnTo>
                  <a:pt x="4200" y="4373"/>
                </a:lnTo>
                <a:lnTo>
                  <a:pt x="4216" y="4365"/>
                </a:lnTo>
                <a:lnTo>
                  <a:pt x="4232" y="4356"/>
                </a:lnTo>
                <a:lnTo>
                  <a:pt x="4246" y="4346"/>
                </a:lnTo>
                <a:lnTo>
                  <a:pt x="4261" y="4335"/>
                </a:lnTo>
                <a:lnTo>
                  <a:pt x="4274" y="4325"/>
                </a:lnTo>
                <a:lnTo>
                  <a:pt x="4287" y="4313"/>
                </a:lnTo>
                <a:lnTo>
                  <a:pt x="4300" y="4301"/>
                </a:lnTo>
                <a:lnTo>
                  <a:pt x="4313" y="4289"/>
                </a:lnTo>
                <a:lnTo>
                  <a:pt x="4324" y="4276"/>
                </a:lnTo>
                <a:lnTo>
                  <a:pt x="4335" y="4261"/>
                </a:lnTo>
                <a:lnTo>
                  <a:pt x="4345" y="4247"/>
                </a:lnTo>
                <a:lnTo>
                  <a:pt x="4355" y="4232"/>
                </a:lnTo>
                <a:lnTo>
                  <a:pt x="4363" y="4217"/>
                </a:lnTo>
                <a:lnTo>
                  <a:pt x="4371" y="4201"/>
                </a:lnTo>
                <a:lnTo>
                  <a:pt x="4380" y="4184"/>
                </a:lnTo>
                <a:lnTo>
                  <a:pt x="4386" y="4168"/>
                </a:lnTo>
                <a:lnTo>
                  <a:pt x="4392" y="4151"/>
                </a:lnTo>
                <a:lnTo>
                  <a:pt x="4397" y="4134"/>
                </a:lnTo>
                <a:lnTo>
                  <a:pt x="4401" y="4115"/>
                </a:lnTo>
                <a:lnTo>
                  <a:pt x="4404" y="4097"/>
                </a:lnTo>
                <a:lnTo>
                  <a:pt x="4406" y="4079"/>
                </a:lnTo>
                <a:lnTo>
                  <a:pt x="4408" y="4061"/>
                </a:lnTo>
                <a:lnTo>
                  <a:pt x="4408" y="4041"/>
                </a:lnTo>
                <a:lnTo>
                  <a:pt x="4408" y="3674"/>
                </a:lnTo>
                <a:lnTo>
                  <a:pt x="0" y="3674"/>
                </a:lnTo>
                <a:lnTo>
                  <a:pt x="0" y="3490"/>
                </a:lnTo>
                <a:lnTo>
                  <a:pt x="4408" y="3490"/>
                </a:lnTo>
                <a:lnTo>
                  <a:pt x="4408" y="1653"/>
                </a:lnTo>
                <a:lnTo>
                  <a:pt x="4408" y="1470"/>
                </a:lnTo>
                <a:lnTo>
                  <a:pt x="4408" y="1103"/>
                </a:lnTo>
                <a:lnTo>
                  <a:pt x="4041" y="1103"/>
                </a:lnTo>
                <a:close/>
                <a:moveTo>
                  <a:pt x="2938" y="1103"/>
                </a:moveTo>
                <a:lnTo>
                  <a:pt x="1470" y="1103"/>
                </a:lnTo>
                <a:lnTo>
                  <a:pt x="1470" y="1102"/>
                </a:lnTo>
                <a:lnTo>
                  <a:pt x="1471" y="1064"/>
                </a:lnTo>
                <a:lnTo>
                  <a:pt x="1473" y="1028"/>
                </a:lnTo>
                <a:lnTo>
                  <a:pt x="1478" y="990"/>
                </a:lnTo>
                <a:lnTo>
                  <a:pt x="1484" y="955"/>
                </a:lnTo>
                <a:lnTo>
                  <a:pt x="1493" y="919"/>
                </a:lnTo>
                <a:lnTo>
                  <a:pt x="1502" y="884"/>
                </a:lnTo>
                <a:lnTo>
                  <a:pt x="1514" y="850"/>
                </a:lnTo>
                <a:lnTo>
                  <a:pt x="1527" y="817"/>
                </a:lnTo>
                <a:lnTo>
                  <a:pt x="1542" y="784"/>
                </a:lnTo>
                <a:lnTo>
                  <a:pt x="1558" y="753"/>
                </a:lnTo>
                <a:lnTo>
                  <a:pt x="1576" y="721"/>
                </a:lnTo>
                <a:lnTo>
                  <a:pt x="1595" y="692"/>
                </a:lnTo>
                <a:lnTo>
                  <a:pt x="1616" y="662"/>
                </a:lnTo>
                <a:lnTo>
                  <a:pt x="1637" y="635"/>
                </a:lnTo>
                <a:lnTo>
                  <a:pt x="1660" y="609"/>
                </a:lnTo>
                <a:lnTo>
                  <a:pt x="1685" y="583"/>
                </a:lnTo>
                <a:lnTo>
                  <a:pt x="1710" y="559"/>
                </a:lnTo>
                <a:lnTo>
                  <a:pt x="1737" y="536"/>
                </a:lnTo>
                <a:lnTo>
                  <a:pt x="1765" y="513"/>
                </a:lnTo>
                <a:lnTo>
                  <a:pt x="1793" y="493"/>
                </a:lnTo>
                <a:lnTo>
                  <a:pt x="1824" y="474"/>
                </a:lnTo>
                <a:lnTo>
                  <a:pt x="1854" y="457"/>
                </a:lnTo>
                <a:lnTo>
                  <a:pt x="1885" y="440"/>
                </a:lnTo>
                <a:lnTo>
                  <a:pt x="1918" y="425"/>
                </a:lnTo>
                <a:lnTo>
                  <a:pt x="1951" y="412"/>
                </a:lnTo>
                <a:lnTo>
                  <a:pt x="1986" y="401"/>
                </a:lnTo>
                <a:lnTo>
                  <a:pt x="2020" y="391"/>
                </a:lnTo>
                <a:lnTo>
                  <a:pt x="2056" y="382"/>
                </a:lnTo>
                <a:lnTo>
                  <a:pt x="2092" y="376"/>
                </a:lnTo>
                <a:lnTo>
                  <a:pt x="2129" y="371"/>
                </a:lnTo>
                <a:lnTo>
                  <a:pt x="2166" y="368"/>
                </a:lnTo>
                <a:lnTo>
                  <a:pt x="2204" y="367"/>
                </a:lnTo>
                <a:lnTo>
                  <a:pt x="2241" y="368"/>
                </a:lnTo>
                <a:lnTo>
                  <a:pt x="2279" y="371"/>
                </a:lnTo>
                <a:lnTo>
                  <a:pt x="2316" y="376"/>
                </a:lnTo>
                <a:lnTo>
                  <a:pt x="2352" y="382"/>
                </a:lnTo>
                <a:lnTo>
                  <a:pt x="2388" y="391"/>
                </a:lnTo>
                <a:lnTo>
                  <a:pt x="2422" y="401"/>
                </a:lnTo>
                <a:lnTo>
                  <a:pt x="2456" y="412"/>
                </a:lnTo>
                <a:lnTo>
                  <a:pt x="2490" y="425"/>
                </a:lnTo>
                <a:lnTo>
                  <a:pt x="2522" y="440"/>
                </a:lnTo>
                <a:lnTo>
                  <a:pt x="2554" y="457"/>
                </a:lnTo>
                <a:lnTo>
                  <a:pt x="2584" y="474"/>
                </a:lnTo>
                <a:lnTo>
                  <a:pt x="2615" y="493"/>
                </a:lnTo>
                <a:lnTo>
                  <a:pt x="2643" y="513"/>
                </a:lnTo>
                <a:lnTo>
                  <a:pt x="2672" y="536"/>
                </a:lnTo>
                <a:lnTo>
                  <a:pt x="2698" y="559"/>
                </a:lnTo>
                <a:lnTo>
                  <a:pt x="2723" y="583"/>
                </a:lnTo>
                <a:lnTo>
                  <a:pt x="2748" y="609"/>
                </a:lnTo>
                <a:lnTo>
                  <a:pt x="2771" y="635"/>
                </a:lnTo>
                <a:lnTo>
                  <a:pt x="2792" y="662"/>
                </a:lnTo>
                <a:lnTo>
                  <a:pt x="2814" y="692"/>
                </a:lnTo>
                <a:lnTo>
                  <a:pt x="2832" y="721"/>
                </a:lnTo>
                <a:lnTo>
                  <a:pt x="2850" y="753"/>
                </a:lnTo>
                <a:lnTo>
                  <a:pt x="2866" y="784"/>
                </a:lnTo>
                <a:lnTo>
                  <a:pt x="2880" y="817"/>
                </a:lnTo>
                <a:lnTo>
                  <a:pt x="2894" y="850"/>
                </a:lnTo>
                <a:lnTo>
                  <a:pt x="2906" y="884"/>
                </a:lnTo>
                <a:lnTo>
                  <a:pt x="2916" y="919"/>
                </a:lnTo>
                <a:lnTo>
                  <a:pt x="2924" y="955"/>
                </a:lnTo>
                <a:lnTo>
                  <a:pt x="2930" y="990"/>
                </a:lnTo>
                <a:lnTo>
                  <a:pt x="2935" y="1028"/>
                </a:lnTo>
                <a:lnTo>
                  <a:pt x="2938" y="1064"/>
                </a:lnTo>
                <a:lnTo>
                  <a:pt x="2938" y="1102"/>
                </a:lnTo>
                <a:lnTo>
                  <a:pt x="2938" y="1103"/>
                </a:lnTo>
                <a:close/>
              </a:path>
            </a:pathLst>
          </a:custGeom>
          <a:solidFill>
            <a:srgbClr val="9BBB59"/>
          </a:solidFill>
          <a:ln>
            <a:noFill/>
          </a:ln>
        </p:spPr>
        <p:txBody>
          <a:bodyPr anchor="ctr">
            <a:normAutofit/>
            <a:scene3d>
              <a:camera prst="orthographicFront"/>
              <a:lightRig rig="threePt" dir="t"/>
            </a:scene3d>
            <a:sp3d>
              <a:contourClr>
                <a:srgbClr val="FFFFFF"/>
              </a:contourClr>
            </a:sp3d>
          </a:bodyPr>
          <a:lstStyle/>
          <a:p>
            <a:pPr algn="ctr">
              <a:defRPr/>
            </a:pPr>
            <a:endParaRPr lang="zh-CN" altLang="en-US">
              <a:solidFill>
                <a:srgbClr val="FFFFFF"/>
              </a:solidFill>
              <a:sym typeface="Arial" panose="020B0604020202020204" pitchFamily="34" charset="0"/>
            </a:endParaRPr>
          </a:p>
        </p:txBody>
      </p:sp>
      <p:sp>
        <p:nvSpPr>
          <p:cNvPr id="5" name="KSO_Shape"/>
          <p:cNvSpPr/>
          <p:nvPr>
            <p:custDataLst>
              <p:tags r:id="rId13"/>
            </p:custDataLst>
          </p:nvPr>
        </p:nvSpPr>
        <p:spPr bwMode="auto">
          <a:xfrm>
            <a:off x="9873246" y="2485884"/>
            <a:ext cx="476902" cy="428119"/>
          </a:xfrm>
          <a:custGeom>
            <a:avLst/>
            <a:gdLst>
              <a:gd name="T0" fmla="*/ 1674547 w 3133"/>
              <a:gd name="T1" fmla="*/ 538897 h 2809"/>
              <a:gd name="T2" fmla="*/ 628099 w 3133"/>
              <a:gd name="T3" fmla="*/ 538897 h 2809"/>
              <a:gd name="T4" fmla="*/ 501100 w 3133"/>
              <a:gd name="T5" fmla="*/ 642421 h 2809"/>
              <a:gd name="T6" fmla="*/ 317785 w 3133"/>
              <a:gd name="T7" fmla="*/ 1342929 h 2809"/>
              <a:gd name="T8" fmla="*/ 217795 w 3133"/>
              <a:gd name="T9" fmla="*/ 1406769 h 2809"/>
              <a:gd name="T10" fmla="*/ 160329 w 3133"/>
              <a:gd name="T11" fmla="*/ 1312447 h 2809"/>
              <a:gd name="T12" fmla="*/ 343644 w 3133"/>
              <a:gd name="T13" fmla="*/ 613089 h 2809"/>
              <a:gd name="T14" fmla="*/ 586724 w 3133"/>
              <a:gd name="T15" fmla="*/ 419270 h 2809"/>
              <a:gd name="T16" fmla="*/ 1555019 w 3133"/>
              <a:gd name="T17" fmla="*/ 419270 h 2809"/>
              <a:gd name="T18" fmla="*/ 1555019 w 3133"/>
              <a:gd name="T19" fmla="*/ 299068 h 2809"/>
              <a:gd name="T20" fmla="*/ 1435490 w 3133"/>
              <a:gd name="T21" fmla="*/ 179441 h 2809"/>
              <a:gd name="T22" fmla="*/ 662004 w 3133"/>
              <a:gd name="T23" fmla="*/ 179441 h 2809"/>
              <a:gd name="T24" fmla="*/ 578104 w 3133"/>
              <a:gd name="T25" fmla="*/ 53487 h 2809"/>
              <a:gd name="T26" fmla="*/ 478688 w 3133"/>
              <a:gd name="T27" fmla="*/ 0 h 2809"/>
              <a:gd name="T28" fmla="*/ 119528 w 3133"/>
              <a:gd name="T29" fmla="*/ 0 h 2809"/>
              <a:gd name="T30" fmla="*/ 0 w 3133"/>
              <a:gd name="T31" fmla="*/ 119627 h 2809"/>
              <a:gd name="T32" fmla="*/ 0 w 3133"/>
              <a:gd name="T33" fmla="*/ 1450479 h 2809"/>
              <a:gd name="T34" fmla="*/ 104587 w 3133"/>
              <a:gd name="T35" fmla="*/ 1569531 h 2809"/>
              <a:gd name="T36" fmla="*/ 777509 w 3133"/>
              <a:gd name="T37" fmla="*/ 1615541 h 2809"/>
              <a:gd name="T38" fmla="*/ 1450432 w 3133"/>
              <a:gd name="T39" fmla="*/ 1569531 h 2809"/>
              <a:gd name="T40" fmla="*/ 1472843 w 3133"/>
              <a:gd name="T41" fmla="*/ 1564354 h 2809"/>
              <a:gd name="T42" fmla="*/ 1562489 w 3133"/>
              <a:gd name="T43" fmla="*/ 1481536 h 2809"/>
              <a:gd name="T44" fmla="*/ 1790053 w 3133"/>
              <a:gd name="T45" fmla="*/ 691307 h 2809"/>
              <a:gd name="T46" fmla="*/ 1770515 w 3133"/>
              <a:gd name="T47" fmla="*/ 586058 h 2809"/>
              <a:gd name="T48" fmla="*/ 1674547 w 3133"/>
              <a:gd name="T49" fmla="*/ 538897 h 28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133" h="2809">
                <a:moveTo>
                  <a:pt x="2914" y="937"/>
                </a:moveTo>
                <a:cubicBezTo>
                  <a:pt x="1093" y="937"/>
                  <a:pt x="1093" y="937"/>
                  <a:pt x="1093" y="937"/>
                </a:cubicBezTo>
                <a:cubicBezTo>
                  <a:pt x="975" y="937"/>
                  <a:pt x="892" y="1039"/>
                  <a:pt x="872" y="1117"/>
                </a:cubicBezTo>
                <a:cubicBezTo>
                  <a:pt x="845" y="1225"/>
                  <a:pt x="564" y="2300"/>
                  <a:pt x="553" y="2335"/>
                </a:cubicBezTo>
                <a:cubicBezTo>
                  <a:pt x="527" y="2415"/>
                  <a:pt x="450" y="2457"/>
                  <a:pt x="379" y="2446"/>
                </a:cubicBezTo>
                <a:cubicBezTo>
                  <a:pt x="322" y="2437"/>
                  <a:pt x="253" y="2379"/>
                  <a:pt x="279" y="2282"/>
                </a:cubicBezTo>
                <a:cubicBezTo>
                  <a:pt x="304" y="2186"/>
                  <a:pt x="570" y="1174"/>
                  <a:pt x="598" y="1066"/>
                </a:cubicBezTo>
                <a:cubicBezTo>
                  <a:pt x="647" y="872"/>
                  <a:pt x="791" y="729"/>
                  <a:pt x="1021" y="729"/>
                </a:cubicBezTo>
                <a:cubicBezTo>
                  <a:pt x="2706" y="729"/>
                  <a:pt x="2706" y="729"/>
                  <a:pt x="2706" y="729"/>
                </a:cubicBezTo>
                <a:cubicBezTo>
                  <a:pt x="2706" y="520"/>
                  <a:pt x="2706" y="520"/>
                  <a:pt x="2706" y="520"/>
                </a:cubicBezTo>
                <a:cubicBezTo>
                  <a:pt x="2706" y="405"/>
                  <a:pt x="2613" y="312"/>
                  <a:pt x="2498" y="312"/>
                </a:cubicBezTo>
                <a:cubicBezTo>
                  <a:pt x="1152" y="312"/>
                  <a:pt x="1152" y="312"/>
                  <a:pt x="1152" y="312"/>
                </a:cubicBezTo>
                <a:cubicBezTo>
                  <a:pt x="1006" y="93"/>
                  <a:pt x="1006" y="93"/>
                  <a:pt x="1006" y="93"/>
                </a:cubicBezTo>
                <a:cubicBezTo>
                  <a:pt x="967" y="35"/>
                  <a:pt x="902" y="0"/>
                  <a:pt x="833" y="0"/>
                </a:cubicBezTo>
                <a:cubicBezTo>
                  <a:pt x="208" y="0"/>
                  <a:pt x="208" y="0"/>
                  <a:pt x="208" y="0"/>
                </a:cubicBezTo>
                <a:cubicBezTo>
                  <a:pt x="93" y="0"/>
                  <a:pt x="0" y="93"/>
                  <a:pt x="0" y="208"/>
                </a:cubicBezTo>
                <a:cubicBezTo>
                  <a:pt x="0" y="2522"/>
                  <a:pt x="0" y="2522"/>
                  <a:pt x="0" y="2522"/>
                </a:cubicBezTo>
                <a:cubicBezTo>
                  <a:pt x="0" y="2627"/>
                  <a:pt x="78" y="2715"/>
                  <a:pt x="182" y="2729"/>
                </a:cubicBezTo>
                <a:cubicBezTo>
                  <a:pt x="615" y="2784"/>
                  <a:pt x="987" y="2809"/>
                  <a:pt x="1353" y="2809"/>
                </a:cubicBezTo>
                <a:cubicBezTo>
                  <a:pt x="1719" y="2809"/>
                  <a:pt x="2091" y="2784"/>
                  <a:pt x="2524" y="2729"/>
                </a:cubicBezTo>
                <a:cubicBezTo>
                  <a:pt x="2538" y="2727"/>
                  <a:pt x="2551" y="2724"/>
                  <a:pt x="2563" y="2720"/>
                </a:cubicBezTo>
                <a:cubicBezTo>
                  <a:pt x="2637" y="2704"/>
                  <a:pt x="2698" y="2651"/>
                  <a:pt x="2719" y="2576"/>
                </a:cubicBezTo>
                <a:cubicBezTo>
                  <a:pt x="3115" y="1202"/>
                  <a:pt x="3115" y="1202"/>
                  <a:pt x="3115" y="1202"/>
                </a:cubicBezTo>
                <a:cubicBezTo>
                  <a:pt x="3133" y="1139"/>
                  <a:pt x="3120" y="1072"/>
                  <a:pt x="3081" y="1019"/>
                </a:cubicBezTo>
                <a:cubicBezTo>
                  <a:pt x="3041" y="967"/>
                  <a:pt x="2980" y="937"/>
                  <a:pt x="2914" y="937"/>
                </a:cubicBezTo>
                <a:close/>
              </a:path>
            </a:pathLst>
          </a:custGeom>
          <a:solidFill>
            <a:srgbClr val="FFC000"/>
          </a:solidFill>
          <a:ln>
            <a:noFill/>
          </a:ln>
        </p:spPr>
        <p:txBody>
          <a:bodyPr anchor="ctr" anchorCtr="1">
            <a:normAutofit/>
          </a:bodyPr>
          <a:lstStyle/>
          <a:p>
            <a:endParaRPr lang="zh-CN" altLang="en-US">
              <a:sym typeface="Arial" panose="020B0604020202020204" pitchFamily="34" charset="0"/>
            </a:endParaRPr>
          </a:p>
        </p:txBody>
      </p:sp>
      <p:sp>
        <p:nvSpPr>
          <p:cNvPr id="21" name="文本框 20"/>
          <p:cNvSpPr txBox="1"/>
          <p:nvPr>
            <p:custDataLst>
              <p:tags r:id="rId14"/>
            </p:custDataLst>
          </p:nvPr>
        </p:nvSpPr>
        <p:spPr>
          <a:xfrm>
            <a:off x="394954" y="4247756"/>
            <a:ext cx="1626628" cy="1271664"/>
          </a:xfrm>
          <a:prstGeom prst="rect">
            <a:avLst/>
          </a:prstGeom>
          <a:noFill/>
        </p:spPr>
        <p:txBody>
          <a:bodyPr wrap="square" tIns="0" rtlCol="0">
            <a:normAutofit/>
          </a:bodyPr>
          <a:lstStyle/>
          <a:p>
            <a:pPr algn="ctr">
              <a:lnSpc>
                <a:spcPct val="120000"/>
              </a:lnSpc>
            </a:pPr>
            <a:endParaRPr lang="zh-CN" altLang="en-US" sz="1400" spc="150" dirty="0">
              <a:solidFill>
                <a:sysClr val="window" lastClr="FFFFFF">
                  <a:lumMod val="50000"/>
                </a:sysClr>
              </a:solidFill>
              <a:latin typeface="微软雅黑" panose="020B0503020204020204" charset="-122"/>
              <a:ea typeface="微软雅黑" panose="020B0503020204020204" charset="-122"/>
              <a:sym typeface="Arial" panose="020B0604020202020204" pitchFamily="34" charset="0"/>
            </a:endParaRPr>
          </a:p>
        </p:txBody>
      </p:sp>
      <p:sp>
        <p:nvSpPr>
          <p:cNvPr id="23" name="文本框 22"/>
          <p:cNvSpPr txBox="1"/>
          <p:nvPr>
            <p:custDataLst>
              <p:tags r:id="rId15"/>
            </p:custDataLst>
          </p:nvPr>
        </p:nvSpPr>
        <p:spPr>
          <a:xfrm>
            <a:off x="394954" y="3633785"/>
            <a:ext cx="1626628" cy="482758"/>
          </a:xfrm>
          <a:prstGeom prst="rect">
            <a:avLst/>
          </a:prstGeom>
          <a:noFill/>
        </p:spPr>
        <p:txBody>
          <a:bodyPr wrap="square" bIns="0" rtlCol="0" anchor="b" anchorCtr="0">
            <a:normAutofit fontScale="70000" lnSpcReduction="20000"/>
          </a:bodyPr>
          <a:lstStyle/>
          <a:p>
            <a:pPr algn="ctr">
              <a:lnSpc>
                <a:spcPct val="120000"/>
              </a:lnSpc>
            </a:pPr>
            <a:r>
              <a:rPr lang="zh-CN" altLang="en-US" sz="2000" b="1" spc="300">
                <a:solidFill>
                  <a:srgbClr val="1F74AD"/>
                </a:solidFill>
                <a:latin typeface="微软雅黑" panose="020B0503020204020204" charset="-122"/>
                <a:ea typeface="微软雅黑" panose="020B0503020204020204" charset="-122"/>
                <a:cs typeface="+mn-ea"/>
                <a:sym typeface="Arial" panose="020B0604020202020204" pitchFamily="34" charset="0"/>
              </a:rPr>
              <a:t>软件开发计划</a:t>
            </a:r>
            <a:endParaRPr lang="zh-CN" altLang="en-US" sz="2000" b="1" spc="300">
              <a:solidFill>
                <a:srgbClr val="1F74AD"/>
              </a:solidFill>
              <a:latin typeface="微软雅黑" panose="020B0503020204020204" charset="-122"/>
              <a:ea typeface="微软雅黑" panose="020B0503020204020204" charset="-122"/>
              <a:cs typeface="+mn-ea"/>
              <a:sym typeface="Arial" panose="020B0604020202020204" pitchFamily="34" charset="0"/>
            </a:endParaRPr>
          </a:p>
        </p:txBody>
      </p:sp>
      <p:sp>
        <p:nvSpPr>
          <p:cNvPr id="25" name="文本框 24"/>
          <p:cNvSpPr txBox="1"/>
          <p:nvPr>
            <p:custDataLst>
              <p:tags r:id="rId16"/>
            </p:custDataLst>
          </p:nvPr>
        </p:nvSpPr>
        <p:spPr>
          <a:xfrm>
            <a:off x="2178287" y="3633785"/>
            <a:ext cx="1783333" cy="482758"/>
          </a:xfrm>
          <a:prstGeom prst="rect">
            <a:avLst/>
          </a:prstGeom>
          <a:noFill/>
        </p:spPr>
        <p:txBody>
          <a:bodyPr wrap="square" bIns="0" rtlCol="0" anchor="b" anchorCtr="0">
            <a:normAutofit fontScale="75000" lnSpcReduction="20000"/>
          </a:bodyPr>
          <a:lstStyle/>
          <a:p>
            <a:pPr algn="ctr">
              <a:lnSpc>
                <a:spcPct val="120000"/>
              </a:lnSpc>
            </a:pPr>
            <a:r>
              <a:rPr lang="zh-CN" altLang="en-US" sz="2000" b="1" spc="300" dirty="0">
                <a:solidFill>
                  <a:srgbClr val="1F74AD"/>
                </a:solidFill>
                <a:latin typeface="微软雅黑" panose="020B0503020204020204" charset="-122"/>
                <a:ea typeface="微软雅黑" panose="020B0503020204020204" charset="-122"/>
                <a:cs typeface="+mn-ea"/>
                <a:sym typeface="Arial" panose="020B0604020202020204" pitchFamily="34" charset="0"/>
              </a:rPr>
              <a:t>需求分析与定义</a:t>
            </a:r>
            <a:endParaRPr lang="en-US" altLang="zh-CN" sz="2000" b="1" spc="300" dirty="0">
              <a:solidFill>
                <a:srgbClr val="1F74AD"/>
              </a:solidFill>
              <a:latin typeface="微软雅黑" panose="020B0503020204020204" charset="-122"/>
              <a:ea typeface="微软雅黑" panose="020B0503020204020204" charset="-122"/>
              <a:cs typeface="+mn-ea"/>
              <a:sym typeface="Arial" panose="020B0604020202020204" pitchFamily="34" charset="0"/>
            </a:endParaRPr>
          </a:p>
        </p:txBody>
      </p:sp>
      <p:sp>
        <p:nvSpPr>
          <p:cNvPr id="27" name="文本框 26"/>
          <p:cNvSpPr txBox="1"/>
          <p:nvPr>
            <p:custDataLst>
              <p:tags r:id="rId17"/>
            </p:custDataLst>
          </p:nvPr>
        </p:nvSpPr>
        <p:spPr>
          <a:xfrm>
            <a:off x="3961621" y="3633785"/>
            <a:ext cx="1626628" cy="482758"/>
          </a:xfrm>
          <a:prstGeom prst="rect">
            <a:avLst/>
          </a:prstGeom>
          <a:noFill/>
        </p:spPr>
        <p:txBody>
          <a:bodyPr wrap="square" bIns="0" rtlCol="0" anchor="b" anchorCtr="0">
            <a:normAutofit/>
          </a:bodyPr>
          <a:lstStyle/>
          <a:p>
            <a:pPr algn="ctr">
              <a:lnSpc>
                <a:spcPct val="120000"/>
              </a:lnSpc>
            </a:pPr>
            <a:r>
              <a:rPr lang="zh-CN" altLang="en-US" sz="2000" b="1" spc="300" dirty="0">
                <a:solidFill>
                  <a:srgbClr val="1AA3AA"/>
                </a:solidFill>
                <a:latin typeface="微软雅黑" panose="020B0503020204020204" charset="-122"/>
                <a:ea typeface="微软雅黑" panose="020B0503020204020204" charset="-122"/>
                <a:cs typeface="+mn-ea"/>
                <a:sym typeface="Arial" panose="020B0604020202020204" pitchFamily="34" charset="0"/>
              </a:rPr>
              <a:t>设计</a:t>
            </a:r>
            <a:endParaRPr lang="zh-CN" altLang="en-US" sz="2000" b="1" spc="300" dirty="0">
              <a:solidFill>
                <a:srgbClr val="1AA3AA"/>
              </a:solidFill>
              <a:latin typeface="微软雅黑" panose="020B0503020204020204" charset="-122"/>
              <a:ea typeface="微软雅黑" panose="020B0503020204020204" charset="-122"/>
              <a:cs typeface="+mn-ea"/>
              <a:sym typeface="Arial" panose="020B0604020202020204" pitchFamily="34" charset="0"/>
            </a:endParaRPr>
          </a:p>
        </p:txBody>
      </p:sp>
      <p:sp>
        <p:nvSpPr>
          <p:cNvPr id="29" name="文本框 28"/>
          <p:cNvSpPr txBox="1"/>
          <p:nvPr>
            <p:custDataLst>
              <p:tags r:id="rId18"/>
            </p:custDataLst>
          </p:nvPr>
        </p:nvSpPr>
        <p:spPr>
          <a:xfrm>
            <a:off x="5744955" y="3633785"/>
            <a:ext cx="1626628" cy="482758"/>
          </a:xfrm>
          <a:prstGeom prst="rect">
            <a:avLst/>
          </a:prstGeom>
          <a:noFill/>
        </p:spPr>
        <p:txBody>
          <a:bodyPr wrap="square" bIns="0" rtlCol="0" anchor="b" anchorCtr="0">
            <a:normAutofit/>
          </a:bodyPr>
          <a:lstStyle/>
          <a:p>
            <a:pPr algn="ctr">
              <a:lnSpc>
                <a:spcPct val="120000"/>
              </a:lnSpc>
            </a:pPr>
            <a:r>
              <a:rPr lang="zh-CN" altLang="en-US" sz="2000" b="1" spc="300" dirty="0">
                <a:solidFill>
                  <a:srgbClr val="69A35B"/>
                </a:solidFill>
                <a:latin typeface="微软雅黑" panose="020B0503020204020204" charset="-122"/>
                <a:ea typeface="微软雅黑" panose="020B0503020204020204" charset="-122"/>
                <a:cs typeface="+mn-ea"/>
                <a:sym typeface="Arial" panose="020B0604020202020204" pitchFamily="34" charset="0"/>
              </a:rPr>
              <a:t>编码</a:t>
            </a:r>
            <a:endParaRPr lang="zh-CN" altLang="en-US" sz="2000" b="1" spc="300" dirty="0">
              <a:solidFill>
                <a:srgbClr val="69A35B"/>
              </a:solidFill>
              <a:latin typeface="微软雅黑" panose="020B0503020204020204" charset="-122"/>
              <a:ea typeface="微软雅黑" panose="020B0503020204020204" charset="-122"/>
              <a:cs typeface="+mn-ea"/>
              <a:sym typeface="Arial" panose="020B0604020202020204" pitchFamily="34" charset="0"/>
            </a:endParaRPr>
          </a:p>
        </p:txBody>
      </p:sp>
      <p:sp>
        <p:nvSpPr>
          <p:cNvPr id="31" name="文本框 30"/>
          <p:cNvSpPr txBox="1"/>
          <p:nvPr>
            <p:custDataLst>
              <p:tags r:id="rId19"/>
            </p:custDataLst>
          </p:nvPr>
        </p:nvSpPr>
        <p:spPr>
          <a:xfrm>
            <a:off x="7528288" y="3633785"/>
            <a:ext cx="1626628" cy="482758"/>
          </a:xfrm>
          <a:prstGeom prst="rect">
            <a:avLst/>
          </a:prstGeom>
          <a:noFill/>
        </p:spPr>
        <p:txBody>
          <a:bodyPr wrap="square" bIns="0" rtlCol="0" anchor="b" anchorCtr="0">
            <a:normAutofit/>
          </a:bodyPr>
          <a:lstStyle/>
          <a:p>
            <a:pPr algn="ctr">
              <a:lnSpc>
                <a:spcPct val="120000"/>
              </a:lnSpc>
            </a:pPr>
            <a:r>
              <a:rPr lang="zh-CN" altLang="en-US" sz="2000" b="1" spc="300">
                <a:solidFill>
                  <a:srgbClr val="9BBB59"/>
                </a:solidFill>
                <a:latin typeface="微软雅黑" panose="020B0503020204020204" charset="-122"/>
                <a:ea typeface="微软雅黑" panose="020B0503020204020204" charset="-122"/>
                <a:cs typeface="+mn-ea"/>
                <a:sym typeface="Arial" panose="020B0604020202020204" pitchFamily="34" charset="0"/>
              </a:rPr>
              <a:t>测试</a:t>
            </a:r>
            <a:endParaRPr lang="zh-CN" altLang="en-US" sz="2000" b="1" spc="300">
              <a:solidFill>
                <a:srgbClr val="9BBB59"/>
              </a:solidFill>
              <a:latin typeface="微软雅黑" panose="020B0503020204020204" charset="-122"/>
              <a:ea typeface="微软雅黑" panose="020B0503020204020204" charset="-122"/>
              <a:cs typeface="+mn-ea"/>
              <a:sym typeface="Arial" panose="020B0604020202020204" pitchFamily="34" charset="0"/>
            </a:endParaRPr>
          </a:p>
        </p:txBody>
      </p:sp>
      <p:sp>
        <p:nvSpPr>
          <p:cNvPr id="33" name="文本框 32"/>
          <p:cNvSpPr txBox="1"/>
          <p:nvPr>
            <p:custDataLst>
              <p:tags r:id="rId20"/>
            </p:custDataLst>
          </p:nvPr>
        </p:nvSpPr>
        <p:spPr>
          <a:xfrm>
            <a:off x="9311621" y="3633785"/>
            <a:ext cx="1626628" cy="482758"/>
          </a:xfrm>
          <a:prstGeom prst="rect">
            <a:avLst/>
          </a:prstGeom>
          <a:noFill/>
        </p:spPr>
        <p:txBody>
          <a:bodyPr wrap="square" bIns="0" rtlCol="0" anchor="b" anchorCtr="0">
            <a:normAutofit/>
          </a:bodyPr>
          <a:lstStyle/>
          <a:p>
            <a:pPr algn="ctr">
              <a:lnSpc>
                <a:spcPct val="120000"/>
              </a:lnSpc>
            </a:pPr>
            <a:r>
              <a:rPr lang="zh-CN" altLang="en-US" sz="2000" b="1" spc="300">
                <a:solidFill>
                  <a:srgbClr val="FFC000"/>
                </a:solidFill>
                <a:latin typeface="微软雅黑" panose="020B0503020204020204" charset="-122"/>
                <a:ea typeface="微软雅黑" panose="020B0503020204020204" charset="-122"/>
                <a:cs typeface="+mn-ea"/>
                <a:sym typeface="Arial" panose="020B0604020202020204" pitchFamily="34" charset="0"/>
              </a:rPr>
              <a:t>维护</a:t>
            </a:r>
            <a:endParaRPr lang="zh-CN" altLang="en-US" sz="2000" b="1" spc="300">
              <a:solidFill>
                <a:srgbClr val="FFC000"/>
              </a:solidFill>
              <a:latin typeface="微软雅黑" panose="020B0503020204020204" charset="-122"/>
              <a:ea typeface="微软雅黑" panose="020B0503020204020204" charset="-122"/>
              <a:cs typeface="+mn-ea"/>
              <a:sym typeface="Arial" panose="020B0604020202020204" pitchFamily="34" charset="0"/>
            </a:endParaRPr>
          </a:p>
        </p:txBody>
      </p:sp>
      <p:sp>
        <p:nvSpPr>
          <p:cNvPr id="40" name="KSO_Shape"/>
          <p:cNvSpPr/>
          <p:nvPr>
            <p:custDataLst>
              <p:tags r:id="rId21"/>
            </p:custDataLst>
          </p:nvPr>
        </p:nvSpPr>
        <p:spPr bwMode="auto">
          <a:xfrm>
            <a:off x="1113245" y="2540483"/>
            <a:ext cx="476902" cy="428119"/>
          </a:xfrm>
          <a:custGeom>
            <a:avLst/>
            <a:gdLst>
              <a:gd name="T0" fmla="*/ 1674547 w 3133"/>
              <a:gd name="T1" fmla="*/ 538897 h 2809"/>
              <a:gd name="T2" fmla="*/ 628099 w 3133"/>
              <a:gd name="T3" fmla="*/ 538897 h 2809"/>
              <a:gd name="T4" fmla="*/ 501100 w 3133"/>
              <a:gd name="T5" fmla="*/ 642421 h 2809"/>
              <a:gd name="T6" fmla="*/ 317785 w 3133"/>
              <a:gd name="T7" fmla="*/ 1342929 h 2809"/>
              <a:gd name="T8" fmla="*/ 217795 w 3133"/>
              <a:gd name="T9" fmla="*/ 1406769 h 2809"/>
              <a:gd name="T10" fmla="*/ 160329 w 3133"/>
              <a:gd name="T11" fmla="*/ 1312447 h 2809"/>
              <a:gd name="T12" fmla="*/ 343644 w 3133"/>
              <a:gd name="T13" fmla="*/ 613089 h 2809"/>
              <a:gd name="T14" fmla="*/ 586724 w 3133"/>
              <a:gd name="T15" fmla="*/ 419270 h 2809"/>
              <a:gd name="T16" fmla="*/ 1555019 w 3133"/>
              <a:gd name="T17" fmla="*/ 419270 h 2809"/>
              <a:gd name="T18" fmla="*/ 1555019 w 3133"/>
              <a:gd name="T19" fmla="*/ 299068 h 2809"/>
              <a:gd name="T20" fmla="*/ 1435490 w 3133"/>
              <a:gd name="T21" fmla="*/ 179441 h 2809"/>
              <a:gd name="T22" fmla="*/ 662004 w 3133"/>
              <a:gd name="T23" fmla="*/ 179441 h 2809"/>
              <a:gd name="T24" fmla="*/ 578104 w 3133"/>
              <a:gd name="T25" fmla="*/ 53487 h 2809"/>
              <a:gd name="T26" fmla="*/ 478688 w 3133"/>
              <a:gd name="T27" fmla="*/ 0 h 2809"/>
              <a:gd name="T28" fmla="*/ 119528 w 3133"/>
              <a:gd name="T29" fmla="*/ 0 h 2809"/>
              <a:gd name="T30" fmla="*/ 0 w 3133"/>
              <a:gd name="T31" fmla="*/ 119627 h 2809"/>
              <a:gd name="T32" fmla="*/ 0 w 3133"/>
              <a:gd name="T33" fmla="*/ 1450479 h 2809"/>
              <a:gd name="T34" fmla="*/ 104587 w 3133"/>
              <a:gd name="T35" fmla="*/ 1569531 h 2809"/>
              <a:gd name="T36" fmla="*/ 777509 w 3133"/>
              <a:gd name="T37" fmla="*/ 1615541 h 2809"/>
              <a:gd name="T38" fmla="*/ 1450432 w 3133"/>
              <a:gd name="T39" fmla="*/ 1569531 h 2809"/>
              <a:gd name="T40" fmla="*/ 1472843 w 3133"/>
              <a:gd name="T41" fmla="*/ 1564354 h 2809"/>
              <a:gd name="T42" fmla="*/ 1562489 w 3133"/>
              <a:gd name="T43" fmla="*/ 1481536 h 2809"/>
              <a:gd name="T44" fmla="*/ 1790053 w 3133"/>
              <a:gd name="T45" fmla="*/ 691307 h 2809"/>
              <a:gd name="T46" fmla="*/ 1770515 w 3133"/>
              <a:gd name="T47" fmla="*/ 586058 h 2809"/>
              <a:gd name="T48" fmla="*/ 1674547 w 3133"/>
              <a:gd name="T49" fmla="*/ 538897 h 280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3133" h="2809">
                <a:moveTo>
                  <a:pt x="2914" y="937"/>
                </a:moveTo>
                <a:cubicBezTo>
                  <a:pt x="1093" y="937"/>
                  <a:pt x="1093" y="937"/>
                  <a:pt x="1093" y="937"/>
                </a:cubicBezTo>
                <a:cubicBezTo>
                  <a:pt x="975" y="937"/>
                  <a:pt x="892" y="1039"/>
                  <a:pt x="872" y="1117"/>
                </a:cubicBezTo>
                <a:cubicBezTo>
                  <a:pt x="845" y="1225"/>
                  <a:pt x="564" y="2300"/>
                  <a:pt x="553" y="2335"/>
                </a:cubicBezTo>
                <a:cubicBezTo>
                  <a:pt x="527" y="2415"/>
                  <a:pt x="450" y="2457"/>
                  <a:pt x="379" y="2446"/>
                </a:cubicBezTo>
                <a:cubicBezTo>
                  <a:pt x="322" y="2437"/>
                  <a:pt x="253" y="2379"/>
                  <a:pt x="279" y="2282"/>
                </a:cubicBezTo>
                <a:cubicBezTo>
                  <a:pt x="304" y="2186"/>
                  <a:pt x="570" y="1174"/>
                  <a:pt x="598" y="1066"/>
                </a:cubicBezTo>
                <a:cubicBezTo>
                  <a:pt x="647" y="872"/>
                  <a:pt x="791" y="729"/>
                  <a:pt x="1021" y="729"/>
                </a:cubicBezTo>
                <a:cubicBezTo>
                  <a:pt x="2706" y="729"/>
                  <a:pt x="2706" y="729"/>
                  <a:pt x="2706" y="729"/>
                </a:cubicBezTo>
                <a:cubicBezTo>
                  <a:pt x="2706" y="520"/>
                  <a:pt x="2706" y="520"/>
                  <a:pt x="2706" y="520"/>
                </a:cubicBezTo>
                <a:cubicBezTo>
                  <a:pt x="2706" y="405"/>
                  <a:pt x="2613" y="312"/>
                  <a:pt x="2498" y="312"/>
                </a:cubicBezTo>
                <a:cubicBezTo>
                  <a:pt x="1152" y="312"/>
                  <a:pt x="1152" y="312"/>
                  <a:pt x="1152" y="312"/>
                </a:cubicBezTo>
                <a:cubicBezTo>
                  <a:pt x="1006" y="93"/>
                  <a:pt x="1006" y="93"/>
                  <a:pt x="1006" y="93"/>
                </a:cubicBezTo>
                <a:cubicBezTo>
                  <a:pt x="967" y="35"/>
                  <a:pt x="902" y="0"/>
                  <a:pt x="833" y="0"/>
                </a:cubicBezTo>
                <a:cubicBezTo>
                  <a:pt x="208" y="0"/>
                  <a:pt x="208" y="0"/>
                  <a:pt x="208" y="0"/>
                </a:cubicBezTo>
                <a:cubicBezTo>
                  <a:pt x="93" y="0"/>
                  <a:pt x="0" y="93"/>
                  <a:pt x="0" y="208"/>
                </a:cubicBezTo>
                <a:cubicBezTo>
                  <a:pt x="0" y="2522"/>
                  <a:pt x="0" y="2522"/>
                  <a:pt x="0" y="2522"/>
                </a:cubicBezTo>
                <a:cubicBezTo>
                  <a:pt x="0" y="2627"/>
                  <a:pt x="78" y="2715"/>
                  <a:pt x="182" y="2729"/>
                </a:cubicBezTo>
                <a:cubicBezTo>
                  <a:pt x="615" y="2784"/>
                  <a:pt x="987" y="2809"/>
                  <a:pt x="1353" y="2809"/>
                </a:cubicBezTo>
                <a:cubicBezTo>
                  <a:pt x="1719" y="2809"/>
                  <a:pt x="2091" y="2784"/>
                  <a:pt x="2524" y="2729"/>
                </a:cubicBezTo>
                <a:cubicBezTo>
                  <a:pt x="2538" y="2727"/>
                  <a:pt x="2551" y="2724"/>
                  <a:pt x="2563" y="2720"/>
                </a:cubicBezTo>
                <a:cubicBezTo>
                  <a:pt x="2637" y="2704"/>
                  <a:pt x="2698" y="2651"/>
                  <a:pt x="2719" y="2576"/>
                </a:cubicBezTo>
                <a:cubicBezTo>
                  <a:pt x="3115" y="1202"/>
                  <a:pt x="3115" y="1202"/>
                  <a:pt x="3115" y="1202"/>
                </a:cubicBezTo>
                <a:cubicBezTo>
                  <a:pt x="3133" y="1139"/>
                  <a:pt x="3120" y="1072"/>
                  <a:pt x="3081" y="1019"/>
                </a:cubicBezTo>
                <a:cubicBezTo>
                  <a:pt x="3041" y="967"/>
                  <a:pt x="2980" y="937"/>
                  <a:pt x="2914" y="937"/>
                </a:cubicBezTo>
                <a:close/>
              </a:path>
            </a:pathLst>
          </a:custGeom>
          <a:solidFill>
            <a:srgbClr val="00B0F0"/>
          </a:solidFill>
          <a:ln>
            <a:noFill/>
          </a:ln>
        </p:spPr>
        <p:txBody>
          <a:bodyPr anchor="ctr" anchorCtr="1">
            <a:normAutofit/>
          </a:bodyPr>
          <a:lstStyle/>
          <a:p>
            <a:endParaRPr lang="zh-CN" altLang="en-US">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ldTgt/>
                                        </p:tgtEl>
                                        <p:attrNameLst>
                                          <p:attrName>style.visibility</p:attrName>
                                        </p:attrNameLst>
                                      </p:cBhvr>
                                      <p:to>
                                        <p:strVal val="visible"/>
                                      </p:to>
                                    </p:set>
                                    <p:animEffect transition="in" filter="wipe(down)">
                                      <p:cBhvr>
                                        <p:cTn id="7" dur="500"/>
                                        <p:tgtEl>
                                          <p:sld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0" y="0"/>
            <a:ext cx="12192000" cy="6858000"/>
          </a:xfrm>
          <a:prstGeom prst="rect">
            <a:avLst/>
          </a:prstGeom>
        </p:spPr>
      </p:pic>
      <p:sp>
        <p:nvSpPr>
          <p:cNvPr id="20" name="矩形 19"/>
          <p:cNvSpPr/>
          <p:nvPr/>
        </p:nvSpPr>
        <p:spPr>
          <a:xfrm>
            <a:off x="1292919" y="370840"/>
            <a:ext cx="1723550" cy="539571"/>
          </a:xfrm>
          <a:prstGeom prst="rect">
            <a:avLst/>
          </a:prstGeom>
        </p:spPr>
        <p:txBody>
          <a:bodyPr wrap="none">
            <a:spAutoFit/>
          </a:bodyPr>
          <a:lstStyle/>
          <a:p>
            <a:pPr algn="ctr">
              <a:lnSpc>
                <a:spcPct val="175000"/>
              </a:lnSpc>
            </a:pPr>
            <a:r>
              <a:rPr lang="zh-CN" altLang="en-US" sz="2000" dirty="0">
                <a:latin typeface="楷体" panose="02010609060101010101" charset="-122"/>
                <a:ea typeface="楷体" panose="02010609060101010101" charset="-122"/>
                <a:sym typeface="+mn-ea"/>
              </a:rPr>
              <a:t>软件开发计划</a:t>
            </a:r>
            <a:endParaRPr lang="zh-CN" altLang="en-US" sz="2000" dirty="0">
              <a:solidFill>
                <a:schemeClr val="tx1">
                  <a:lumMod val="75000"/>
                  <a:lumOff val="25000"/>
                </a:schemeClr>
              </a:solidFill>
              <a:latin typeface="楷体" panose="02010609060101010101" charset="-122"/>
              <a:ea typeface="楷体" panose="02010609060101010101" charset="-122"/>
              <a:sym typeface="+mn-ea"/>
            </a:endParaRPr>
          </a:p>
        </p:txBody>
      </p:sp>
      <p:pic>
        <p:nvPicPr>
          <p:cNvPr id="3" name="图片 2" descr="5a2f04ed54fe92.0900662515130308933481"/>
          <p:cNvPicPr>
            <a:picLocks noChangeAspect="1"/>
          </p:cNvPicPr>
          <p:nvPr/>
        </p:nvPicPr>
        <p:blipFill>
          <a:blip r:embed="rId2"/>
          <a:stretch>
            <a:fillRect/>
          </a:stretch>
        </p:blipFill>
        <p:spPr>
          <a:xfrm>
            <a:off x="298450" y="179705"/>
            <a:ext cx="847090" cy="847090"/>
          </a:xfrm>
          <a:prstGeom prst="rect">
            <a:avLst/>
          </a:prstGeom>
        </p:spPr>
      </p:pic>
      <p:sp>
        <p:nvSpPr>
          <p:cNvPr id="4" name="文本框 3"/>
          <p:cNvSpPr txBox="1"/>
          <p:nvPr/>
        </p:nvSpPr>
        <p:spPr>
          <a:xfrm>
            <a:off x="1145540" y="910590"/>
            <a:ext cx="10307955" cy="5446395"/>
          </a:xfrm>
          <a:prstGeom prst="rect">
            <a:avLst/>
          </a:prstGeom>
          <a:noFill/>
        </p:spPr>
        <p:txBody>
          <a:bodyPr wrap="square" rtlCol="0">
            <a:spAutoFit/>
          </a:bodyPr>
          <a:lstStyle/>
          <a:p>
            <a:endParaRPr lang="zh-CN" altLang="en-US" sz="1400" dirty="0">
              <a:latin typeface="楷体" panose="02010609060101010101" charset="-122"/>
              <a:ea typeface="楷体" panose="02010609060101010101" charset="-122"/>
            </a:endParaRPr>
          </a:p>
          <a:p>
            <a:r>
              <a:rPr lang="zh-CN" altLang="en-US" sz="1400" dirty="0">
                <a:latin typeface="楷体" panose="02010609060101010101" charset="-122"/>
                <a:ea typeface="楷体" panose="02010609060101010101" charset="-122"/>
              </a:rPr>
              <a:t>软件项目：作业批改系统</a:t>
            </a:r>
            <a:endParaRPr lang="zh-CN" altLang="en-US" sz="1400" dirty="0">
              <a:latin typeface="楷体" panose="02010609060101010101" charset="-122"/>
              <a:ea typeface="楷体" panose="02010609060101010101" charset="-122"/>
            </a:endParaRPr>
          </a:p>
          <a:p>
            <a:endParaRPr lang="zh-CN" altLang="en-US" sz="1400" dirty="0">
              <a:latin typeface="楷体" panose="02010609060101010101" charset="-122"/>
              <a:ea typeface="楷体" panose="02010609060101010101" charset="-122"/>
              <a:sym typeface="+mn-ea"/>
            </a:endParaRPr>
          </a:p>
          <a:p>
            <a:r>
              <a:rPr lang="zh-CN" altLang="en-US" sz="1400" dirty="0">
                <a:latin typeface="楷体" panose="02010609060101010101" charset="-122"/>
                <a:ea typeface="楷体" panose="02010609060101010101" charset="-122"/>
                <a:sym typeface="+mn-ea"/>
              </a:rPr>
              <a:t>开发周期：</a:t>
            </a:r>
            <a:r>
              <a:rPr lang="en-US" altLang="zh-CN" sz="1400" dirty="0">
                <a:latin typeface="楷体" panose="02010609060101010101" charset="-122"/>
                <a:ea typeface="楷体" panose="02010609060101010101" charset="-122"/>
                <a:sym typeface="+mn-ea"/>
              </a:rPr>
              <a:t>12</a:t>
            </a:r>
            <a:r>
              <a:rPr lang="zh-CN" altLang="en-US" sz="1400" dirty="0">
                <a:latin typeface="楷体" panose="02010609060101010101" charset="-122"/>
                <a:ea typeface="楷体" panose="02010609060101010101" charset="-122"/>
                <a:sym typeface="+mn-ea"/>
              </a:rPr>
              <a:t>天</a:t>
            </a:r>
            <a:endParaRPr lang="zh-CN" altLang="en-US" sz="1400" dirty="0">
              <a:latin typeface="楷体" panose="02010609060101010101" charset="-122"/>
              <a:ea typeface="楷体" panose="02010609060101010101" charset="-122"/>
            </a:endParaRPr>
          </a:p>
          <a:p>
            <a:endParaRPr lang="zh-CN" altLang="en-US" sz="1400" dirty="0">
              <a:latin typeface="楷体" panose="02010609060101010101" charset="-122"/>
              <a:ea typeface="楷体" panose="02010609060101010101" charset="-122"/>
            </a:endParaRPr>
          </a:p>
          <a:p>
            <a:r>
              <a:rPr lang="zh-CN" altLang="en-US" sz="1400" dirty="0">
                <a:latin typeface="楷体" panose="02010609060101010101" charset="-122"/>
                <a:ea typeface="楷体" panose="02010609060101010101" charset="-122"/>
              </a:rPr>
              <a:t>需求：教师：作业发布及批改成绩、作业范例发布、成绩统计；</a:t>
            </a:r>
            <a:endParaRPr lang="zh-CN" altLang="en-US" sz="1400" dirty="0">
              <a:latin typeface="楷体" panose="02010609060101010101" charset="-122"/>
              <a:ea typeface="楷体" panose="02010609060101010101" charset="-122"/>
            </a:endParaRPr>
          </a:p>
          <a:p>
            <a:r>
              <a:rPr lang="zh-CN" altLang="en-US" sz="1400" dirty="0">
                <a:latin typeface="楷体" panose="02010609060101010101" charset="-122"/>
                <a:ea typeface="楷体" panose="02010609060101010101" charset="-122"/>
              </a:rPr>
              <a:t>      学生：作业提交、成绩查询、范例学习</a:t>
            </a:r>
            <a:endParaRPr lang="zh-CN" altLang="en-US" sz="1400" dirty="0">
              <a:latin typeface="楷体" panose="02010609060101010101" charset="-122"/>
              <a:ea typeface="楷体" panose="02010609060101010101" charset="-122"/>
            </a:endParaRPr>
          </a:p>
          <a:p>
            <a:endParaRPr lang="zh-CN" altLang="en-US" sz="1400" dirty="0">
              <a:latin typeface="楷体" panose="02010609060101010101" charset="-122"/>
              <a:ea typeface="楷体" panose="02010609060101010101" charset="-122"/>
            </a:endParaRPr>
          </a:p>
          <a:p>
            <a:r>
              <a:rPr lang="zh-CN" altLang="en-US" sz="1400" dirty="0">
                <a:latin typeface="楷体" panose="02010609060101010101" charset="-122"/>
                <a:ea typeface="楷体" panose="02010609060101010101" charset="-122"/>
              </a:rPr>
              <a:t>工作计划：需求分析（</a:t>
            </a:r>
            <a:r>
              <a:rPr lang="en-US" altLang="zh-CN" sz="1400" dirty="0">
                <a:latin typeface="楷体" panose="02010609060101010101" charset="-122"/>
                <a:ea typeface="楷体" panose="02010609060101010101" charset="-122"/>
              </a:rPr>
              <a:t>1</a:t>
            </a:r>
            <a:r>
              <a:rPr lang="zh-CN" altLang="en-US" sz="1400" dirty="0">
                <a:latin typeface="楷体" panose="02010609060101010101" charset="-122"/>
                <a:ea typeface="楷体" panose="02010609060101010101" charset="-122"/>
              </a:rPr>
              <a:t>天）</a:t>
            </a:r>
            <a:r>
              <a:rPr lang="en-US" altLang="zh-CN" sz="1400" dirty="0">
                <a:latin typeface="楷体" panose="02010609060101010101" charset="-122"/>
                <a:ea typeface="楷体" panose="02010609060101010101" charset="-122"/>
              </a:rPr>
              <a:t>--&gt;</a:t>
            </a:r>
            <a:r>
              <a:rPr lang="zh-CN" altLang="en-US" sz="1400" dirty="0">
                <a:latin typeface="楷体" panose="02010609060101010101" charset="-122"/>
                <a:ea typeface="楷体" panose="02010609060101010101" charset="-122"/>
              </a:rPr>
              <a:t>概要设计（</a:t>
            </a:r>
            <a:r>
              <a:rPr lang="en-US" altLang="zh-CN" sz="1400" dirty="0">
                <a:latin typeface="楷体" panose="02010609060101010101" charset="-122"/>
                <a:ea typeface="楷体" panose="02010609060101010101" charset="-122"/>
              </a:rPr>
              <a:t>1</a:t>
            </a:r>
            <a:r>
              <a:rPr lang="zh-CN" altLang="en-US" sz="1400" dirty="0">
                <a:latin typeface="楷体" panose="02010609060101010101" charset="-122"/>
                <a:ea typeface="楷体" panose="02010609060101010101" charset="-122"/>
              </a:rPr>
              <a:t>天）</a:t>
            </a:r>
            <a:r>
              <a:rPr lang="en-US" altLang="zh-CN" sz="1400" dirty="0">
                <a:latin typeface="楷体" panose="02010609060101010101" charset="-122"/>
                <a:ea typeface="楷体" panose="02010609060101010101" charset="-122"/>
              </a:rPr>
              <a:t>--&gt;</a:t>
            </a:r>
            <a:r>
              <a:rPr lang="zh-CN" altLang="en-US" sz="1400" dirty="0">
                <a:latin typeface="楷体" panose="02010609060101010101" charset="-122"/>
                <a:ea typeface="楷体" panose="02010609060101010101" charset="-122"/>
              </a:rPr>
              <a:t>详细设计（</a:t>
            </a:r>
            <a:r>
              <a:rPr lang="en-US" altLang="zh-CN" sz="1400" dirty="0">
                <a:latin typeface="楷体" panose="02010609060101010101" charset="-122"/>
                <a:ea typeface="楷体" panose="02010609060101010101" charset="-122"/>
              </a:rPr>
              <a:t>2</a:t>
            </a:r>
            <a:r>
              <a:rPr lang="zh-CN" altLang="en-US" sz="1400" dirty="0">
                <a:latin typeface="楷体" panose="02010609060101010101" charset="-122"/>
                <a:ea typeface="楷体" panose="02010609060101010101" charset="-122"/>
              </a:rPr>
              <a:t>天）</a:t>
            </a:r>
            <a:r>
              <a:rPr lang="en-US" altLang="zh-CN" sz="1400" dirty="0">
                <a:latin typeface="楷体" panose="02010609060101010101" charset="-122"/>
                <a:ea typeface="楷体" panose="02010609060101010101" charset="-122"/>
              </a:rPr>
              <a:t>--&gt;</a:t>
            </a:r>
            <a:r>
              <a:rPr lang="zh-CN" altLang="en-US" sz="1400" dirty="0">
                <a:latin typeface="楷体" panose="02010609060101010101" charset="-122"/>
                <a:ea typeface="楷体" panose="02010609060101010101" charset="-122"/>
              </a:rPr>
              <a:t>编码（</a:t>
            </a:r>
            <a:r>
              <a:rPr lang="en-US" altLang="zh-CN" sz="1400" dirty="0">
                <a:latin typeface="楷体" panose="02010609060101010101" charset="-122"/>
                <a:ea typeface="楷体" panose="02010609060101010101" charset="-122"/>
              </a:rPr>
              <a:t>6</a:t>
            </a:r>
            <a:r>
              <a:rPr lang="zh-CN" altLang="en-US" sz="1400" dirty="0">
                <a:latin typeface="楷体" panose="02010609060101010101" charset="-122"/>
                <a:ea typeface="楷体" panose="02010609060101010101" charset="-122"/>
              </a:rPr>
              <a:t>天）</a:t>
            </a:r>
            <a:r>
              <a:rPr lang="en-US" altLang="zh-CN" sz="1400" dirty="0">
                <a:latin typeface="楷体" panose="02010609060101010101" charset="-122"/>
                <a:ea typeface="楷体" panose="02010609060101010101" charset="-122"/>
              </a:rPr>
              <a:t>---&gt;</a:t>
            </a:r>
            <a:r>
              <a:rPr lang="zh-CN" altLang="en-US" sz="1400" dirty="0">
                <a:latin typeface="楷体" panose="02010609060101010101" charset="-122"/>
                <a:ea typeface="楷体" panose="02010609060101010101" charset="-122"/>
              </a:rPr>
              <a:t>测试（边编码边测试）</a:t>
            </a:r>
            <a:endParaRPr lang="en-US" altLang="zh-CN" sz="1400" dirty="0">
              <a:latin typeface="楷体" panose="02010609060101010101" charset="-122"/>
              <a:ea typeface="楷体" panose="02010609060101010101" charset="-122"/>
            </a:endParaRPr>
          </a:p>
          <a:p>
            <a:r>
              <a:rPr lang="zh-CN" altLang="en-US" sz="1400" dirty="0">
                <a:latin typeface="楷体" panose="02010609060101010101" charset="-122"/>
                <a:ea typeface="楷体" panose="02010609060101010101" charset="-122"/>
              </a:rPr>
              <a:t>          评审（拟定一份文档，立即评审、返改）</a:t>
            </a:r>
            <a:endParaRPr lang="zh-CN" altLang="en-US" sz="1400" dirty="0">
              <a:latin typeface="楷体" panose="02010609060101010101" charset="-122"/>
              <a:ea typeface="楷体" panose="02010609060101010101" charset="-122"/>
            </a:endParaRPr>
          </a:p>
          <a:p>
            <a:r>
              <a:rPr lang="zh-CN" altLang="en-US" sz="1400" dirty="0">
                <a:latin typeface="楷体" panose="02010609060101010101" charset="-122"/>
                <a:ea typeface="楷体" panose="02010609060101010101" charset="-122"/>
              </a:rPr>
              <a:t>          如下页工作计划图</a:t>
            </a:r>
            <a:endParaRPr lang="zh-CN" altLang="en-US" sz="1400" dirty="0">
              <a:latin typeface="楷体" panose="02010609060101010101" charset="-122"/>
              <a:ea typeface="楷体" panose="02010609060101010101" charset="-122"/>
            </a:endParaRPr>
          </a:p>
          <a:p>
            <a:endParaRPr lang="zh-CN" altLang="en-US" sz="1400" dirty="0">
              <a:latin typeface="楷体" panose="02010609060101010101" charset="-122"/>
              <a:ea typeface="楷体" panose="02010609060101010101" charset="-122"/>
            </a:endParaRPr>
          </a:p>
          <a:p>
            <a:r>
              <a:rPr lang="zh-CN" altLang="en-US" sz="1400" dirty="0">
                <a:latin typeface="楷体" panose="02010609060101010101" charset="-122"/>
                <a:ea typeface="楷体" panose="02010609060101010101" charset="-122"/>
              </a:rPr>
              <a:t>软件架构：</a:t>
            </a:r>
            <a:r>
              <a:rPr lang="en-US" altLang="zh-CN" sz="1400" dirty="0">
                <a:latin typeface="楷体" panose="02010609060101010101" charset="-122"/>
                <a:ea typeface="楷体" panose="02010609060101010101" charset="-122"/>
              </a:rPr>
              <a:t>B/S</a:t>
            </a:r>
            <a:r>
              <a:rPr lang="zh-CN" altLang="en-US" sz="1400" dirty="0">
                <a:latin typeface="楷体" panose="02010609060101010101" charset="-122"/>
                <a:ea typeface="楷体" panose="02010609060101010101" charset="-122"/>
              </a:rPr>
              <a:t>架构</a:t>
            </a:r>
            <a:endParaRPr lang="zh-CN" altLang="en-US" sz="1400" dirty="0">
              <a:latin typeface="楷体" panose="02010609060101010101" charset="-122"/>
              <a:ea typeface="楷体" panose="02010609060101010101" charset="-122"/>
            </a:endParaRPr>
          </a:p>
          <a:p>
            <a:endParaRPr lang="zh-CN" altLang="en-US" sz="1400" dirty="0">
              <a:latin typeface="楷体" panose="02010609060101010101" charset="-122"/>
              <a:ea typeface="楷体" panose="02010609060101010101" charset="-122"/>
            </a:endParaRPr>
          </a:p>
          <a:p>
            <a:r>
              <a:rPr lang="zh-CN" altLang="en-US" sz="1400" dirty="0">
                <a:latin typeface="楷体" panose="02010609060101010101" charset="-122"/>
                <a:ea typeface="楷体" panose="02010609060101010101" charset="-122"/>
              </a:rPr>
              <a:t>软件开发过程模型：</a:t>
            </a:r>
            <a:r>
              <a:rPr lang="zh-CN" altLang="en-US" sz="1400" dirty="0">
                <a:latin typeface="楷体" panose="02010609060101010101" charset="-122"/>
                <a:ea typeface="楷体" panose="02010609060101010101" charset="-122"/>
                <a:sym typeface="+mn-ea"/>
              </a:rPr>
              <a:t>增量模型</a:t>
            </a:r>
            <a:endParaRPr lang="zh-CN" altLang="en-US" sz="1200" dirty="0"/>
          </a:p>
          <a:p>
            <a:r>
              <a:rPr lang="zh-CN" altLang="en-US" sz="1400" dirty="0">
                <a:latin typeface="楷体" panose="02010609060101010101" charset="-122"/>
                <a:ea typeface="楷体" panose="02010609060101010101" charset="-122"/>
              </a:rPr>
              <a:t>缘由：在为期两周的课程设计周，要实现一个功能完善，人机交互好的系统，在时间上稍有紧迫。</a:t>
            </a:r>
            <a:endParaRPr lang="zh-CN" altLang="en-US" sz="1400" dirty="0">
              <a:latin typeface="楷体" panose="02010609060101010101" charset="-122"/>
              <a:ea typeface="楷体" panose="02010609060101010101" charset="-122"/>
            </a:endParaRPr>
          </a:p>
          <a:p>
            <a:r>
              <a:rPr lang="zh-CN" altLang="en-US" sz="1400" dirty="0">
                <a:latin typeface="楷体" panose="02010609060101010101" charset="-122"/>
                <a:ea typeface="楷体" panose="02010609060101010101" charset="-122"/>
              </a:rPr>
              <a:t>若采取原先拟定的瀑布模型，采用结构化的分析与设计方法将功能的实现与设计分开，只有在项目完全结束后才能看到软件产品，且不能在短期内向用户呈现一个基本软件模型。若采用增量模型，可先实现软件的主要核心功能，以满足用户需求，一些补充性功能可通过后期不断完善迭代，最终实现一个完善的软件产品。</a:t>
            </a:r>
            <a:endParaRPr lang="zh-CN" altLang="en-US" sz="1400" dirty="0">
              <a:latin typeface="楷体" panose="02010609060101010101" charset="-122"/>
              <a:ea typeface="楷体" panose="02010609060101010101" charset="-122"/>
            </a:endParaRPr>
          </a:p>
          <a:p>
            <a:endParaRPr lang="zh-CN" altLang="en-US" sz="1400" dirty="0">
              <a:latin typeface="楷体" panose="02010609060101010101" charset="-122"/>
              <a:ea typeface="楷体" panose="02010609060101010101" charset="-122"/>
            </a:endParaRPr>
          </a:p>
          <a:p>
            <a:r>
              <a:rPr lang="zh-CN" altLang="en-US" sz="1400" dirty="0">
                <a:latin typeface="楷体" panose="02010609060101010101" charset="-122"/>
                <a:ea typeface="楷体" panose="02010609060101010101" charset="-122"/>
              </a:rPr>
              <a:t>任务分解</a:t>
            </a:r>
            <a:r>
              <a:rPr lang="en-US" altLang="zh-CN" sz="1400" dirty="0">
                <a:latin typeface="楷体" panose="02010609060101010101" charset="-122"/>
                <a:ea typeface="楷体" panose="02010609060101010101" charset="-122"/>
              </a:rPr>
              <a:t>;</a:t>
            </a:r>
            <a:r>
              <a:rPr lang="zh-CN" altLang="en-US" sz="1400" dirty="0">
                <a:latin typeface="楷体" panose="02010609060101010101" charset="-122"/>
                <a:ea typeface="楷体" panose="02010609060101010101" charset="-122"/>
              </a:rPr>
              <a:t>采取模板参照法的任务分解</a:t>
            </a:r>
            <a:endParaRPr lang="zh-CN" altLang="en-US" sz="1400" dirty="0">
              <a:latin typeface="楷体" panose="02010609060101010101" charset="-122"/>
              <a:ea typeface="楷体" panose="02010609060101010101" charset="-122"/>
            </a:endParaRPr>
          </a:p>
          <a:p>
            <a:endParaRPr lang="zh-CN" altLang="en-US" sz="1400" dirty="0">
              <a:latin typeface="楷体" panose="02010609060101010101" charset="-122"/>
              <a:ea typeface="楷体" panose="02010609060101010101" charset="-122"/>
            </a:endParaRPr>
          </a:p>
          <a:p>
            <a:r>
              <a:rPr lang="zh-CN" altLang="en-US" sz="1400" dirty="0">
                <a:latin typeface="楷体" panose="02010609060101010101" charset="-122"/>
                <a:ea typeface="楷体" panose="02010609060101010101" charset="-122"/>
              </a:rPr>
              <a:t>进度计划：（如下页进度计划图）</a:t>
            </a:r>
            <a:endParaRPr lang="zh-CN" altLang="en-US" sz="1400" dirty="0">
              <a:latin typeface="楷体" panose="02010609060101010101" charset="-122"/>
              <a:ea typeface="楷体" panose="02010609060101010101" charset="-122"/>
            </a:endParaRPr>
          </a:p>
          <a:p>
            <a:endParaRPr lang="zh-CN" altLang="en-US" sz="1200" dirty="0">
              <a:latin typeface="楷体" panose="02010609060101010101" charset="-122"/>
              <a:ea typeface="楷体" panose="02010609060101010101" charset="-122"/>
              <a:sym typeface="+mn-ea"/>
            </a:endParaRPr>
          </a:p>
          <a:p>
            <a:endParaRPr lang="zh-CN" altLang="en-US" sz="1400" dirty="0">
              <a:latin typeface="楷体" panose="02010609060101010101" charset="-122"/>
              <a:ea typeface="楷体" panose="02010609060101010101" charset="-122"/>
            </a:endParaRPr>
          </a:p>
        </p:txBody>
      </p:sp>
      <p:sp>
        <p:nvSpPr>
          <p:cNvPr id="5" name="文本框 4"/>
          <p:cNvSpPr txBox="1"/>
          <p:nvPr/>
        </p:nvSpPr>
        <p:spPr>
          <a:xfrm>
            <a:off x="8225790" y="910590"/>
            <a:ext cx="3509010" cy="1876425"/>
          </a:xfrm>
          <a:prstGeom prst="rect">
            <a:avLst/>
          </a:prstGeom>
          <a:noFill/>
        </p:spPr>
        <p:txBody>
          <a:bodyPr wrap="square" rtlCol="0">
            <a:spAutoFit/>
          </a:bodyPr>
          <a:p>
            <a:r>
              <a:rPr lang="zh-CN" altLang="en-US" sz="1400" dirty="0">
                <a:latin typeface="楷体" panose="02010609060101010101" charset="-122"/>
                <a:ea typeface="楷体" panose="02010609060101010101" charset="-122"/>
                <a:sym typeface="+mn-ea"/>
              </a:rPr>
              <a:t>开发平台：eclipse</a:t>
            </a:r>
            <a:endParaRPr lang="zh-CN" altLang="en-US" sz="1400" dirty="0">
              <a:latin typeface="楷体" panose="02010609060101010101" charset="-122"/>
              <a:ea typeface="楷体" panose="02010609060101010101" charset="-122"/>
              <a:sym typeface="+mn-ea"/>
            </a:endParaRPr>
          </a:p>
          <a:p>
            <a:endParaRPr lang="zh-CN" altLang="en-US" sz="1400" dirty="0">
              <a:latin typeface="楷体" panose="02010609060101010101" charset="-122"/>
              <a:ea typeface="楷体" panose="02010609060101010101" charset="-122"/>
              <a:sym typeface="+mn-ea"/>
            </a:endParaRPr>
          </a:p>
          <a:p>
            <a:r>
              <a:rPr lang="zh-CN" altLang="en-US" sz="1400" dirty="0">
                <a:latin typeface="楷体" panose="02010609060101010101" charset="-122"/>
                <a:ea typeface="楷体" panose="02010609060101010101" charset="-122"/>
                <a:sym typeface="+mn-ea"/>
              </a:rPr>
              <a:t>开发语言：Java</a:t>
            </a:r>
            <a:endParaRPr lang="zh-CN" altLang="en-US" sz="1400" dirty="0">
              <a:latin typeface="楷体" panose="02010609060101010101" charset="-122"/>
              <a:ea typeface="楷体" panose="02010609060101010101" charset="-122"/>
              <a:sym typeface="+mn-ea"/>
            </a:endParaRPr>
          </a:p>
          <a:p>
            <a:endParaRPr lang="zh-CN" altLang="en-US" sz="1400" dirty="0">
              <a:latin typeface="楷体" panose="02010609060101010101" charset="-122"/>
              <a:ea typeface="楷体" panose="02010609060101010101" charset="-122"/>
              <a:sym typeface="+mn-ea"/>
            </a:endParaRPr>
          </a:p>
          <a:p>
            <a:r>
              <a:rPr lang="zh-CN" altLang="en-US" sz="1400" dirty="0">
                <a:latin typeface="楷体" panose="02010609060101010101" charset="-122"/>
                <a:ea typeface="楷体" panose="02010609060101010101" charset="-122"/>
                <a:sym typeface="+mn-ea"/>
              </a:rPr>
              <a:t>数据库使用：MYSQL</a:t>
            </a:r>
            <a:endParaRPr lang="zh-CN" altLang="en-US" sz="1400" dirty="0">
              <a:latin typeface="楷体" panose="02010609060101010101" charset="-122"/>
              <a:ea typeface="楷体" panose="02010609060101010101" charset="-122"/>
              <a:sym typeface="+mn-ea"/>
            </a:endParaRPr>
          </a:p>
          <a:p>
            <a:endParaRPr lang="zh-CN" altLang="en-US" sz="1400" dirty="0">
              <a:latin typeface="楷体" panose="02010609060101010101" charset="-122"/>
              <a:ea typeface="楷体" panose="02010609060101010101" charset="-122"/>
              <a:sym typeface="+mn-ea"/>
            </a:endParaRPr>
          </a:p>
          <a:p>
            <a:r>
              <a:rPr lang="zh-CN" altLang="en-US" sz="1400" dirty="0">
                <a:latin typeface="楷体" panose="02010609060101010101" charset="-122"/>
                <a:ea typeface="楷体" panose="02010609060101010101" charset="-122"/>
                <a:sym typeface="+mn-ea"/>
              </a:rPr>
              <a:t>服务端开发：Tomcat</a:t>
            </a:r>
            <a:endParaRPr lang="zh-CN" altLang="en-US" dirty="0">
              <a:latin typeface="楷体" panose="02010609060101010101" charset="-122"/>
              <a:ea typeface="楷体" panose="02010609060101010101" charset="-122"/>
            </a:endParaRPr>
          </a:p>
          <a:p>
            <a:endParaRPr lang="zh-CN" altLang="en-US"/>
          </a:p>
        </p:txBody>
      </p:sp>
      <p:sp>
        <p:nvSpPr>
          <p:cNvPr id="6" name="文本框 5"/>
          <p:cNvSpPr txBox="1"/>
          <p:nvPr/>
        </p:nvSpPr>
        <p:spPr>
          <a:xfrm>
            <a:off x="3016250" y="542290"/>
            <a:ext cx="9023985" cy="368300"/>
          </a:xfrm>
          <a:prstGeom prst="rect">
            <a:avLst/>
          </a:prstGeom>
          <a:noFill/>
        </p:spPr>
        <p:txBody>
          <a:bodyPr wrap="square" rtlCol="0">
            <a:spAutoFit/>
          </a:bodyPr>
          <a:p>
            <a:r>
              <a:rPr lang="zh-CN" altLang="en-US">
                <a:latin typeface="楷体" panose="02010609060101010101" charset="-122"/>
                <a:ea typeface="楷体" panose="02010609060101010101" charset="-122"/>
              </a:rPr>
              <a:t>开发计划目的：为了明确项目的开发过程需要做的事，尤其要注意任务分解、进度计划</a:t>
            </a:r>
            <a:endParaRPr lang="zh-CN" altLang="en-US">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0" y="0"/>
            <a:ext cx="12192000" cy="6858000"/>
          </a:xfrm>
          <a:prstGeom prst="rect">
            <a:avLst/>
          </a:prstGeom>
        </p:spPr>
      </p:pic>
      <p:sp>
        <p:nvSpPr>
          <p:cNvPr id="20" name="矩形 19"/>
          <p:cNvSpPr/>
          <p:nvPr/>
        </p:nvSpPr>
        <p:spPr>
          <a:xfrm>
            <a:off x="1292919" y="370840"/>
            <a:ext cx="1723550" cy="539571"/>
          </a:xfrm>
          <a:prstGeom prst="rect">
            <a:avLst/>
          </a:prstGeom>
        </p:spPr>
        <p:txBody>
          <a:bodyPr wrap="none">
            <a:spAutoFit/>
          </a:bodyPr>
          <a:lstStyle/>
          <a:p>
            <a:pPr algn="ctr">
              <a:lnSpc>
                <a:spcPct val="175000"/>
              </a:lnSpc>
            </a:pPr>
            <a:r>
              <a:rPr lang="zh-CN" altLang="en-US" sz="2000" dirty="0">
                <a:latin typeface="楷体" panose="02010609060101010101" charset="-122"/>
                <a:ea typeface="楷体" panose="02010609060101010101" charset="-122"/>
                <a:sym typeface="+mn-ea"/>
              </a:rPr>
              <a:t>软件开发计划</a:t>
            </a:r>
            <a:endParaRPr lang="zh-CN" altLang="en-US" sz="2000" dirty="0">
              <a:solidFill>
                <a:schemeClr val="tx1">
                  <a:lumMod val="75000"/>
                  <a:lumOff val="25000"/>
                </a:schemeClr>
              </a:solidFill>
              <a:latin typeface="楷体" panose="02010609060101010101" charset="-122"/>
              <a:ea typeface="楷体" panose="02010609060101010101" charset="-122"/>
              <a:sym typeface="+mn-ea"/>
            </a:endParaRPr>
          </a:p>
        </p:txBody>
      </p:sp>
      <p:pic>
        <p:nvPicPr>
          <p:cNvPr id="3" name="图片 2" descr="5a2f04ed54fe92.0900662515130308933481"/>
          <p:cNvPicPr>
            <a:picLocks noChangeAspect="1"/>
          </p:cNvPicPr>
          <p:nvPr/>
        </p:nvPicPr>
        <p:blipFill>
          <a:blip r:embed="rId2"/>
          <a:stretch>
            <a:fillRect/>
          </a:stretch>
        </p:blipFill>
        <p:spPr>
          <a:xfrm>
            <a:off x="298450" y="179705"/>
            <a:ext cx="847090" cy="847090"/>
          </a:xfrm>
          <a:prstGeom prst="rect">
            <a:avLst/>
          </a:prstGeom>
        </p:spPr>
      </p:pic>
      <p:pic>
        <p:nvPicPr>
          <p:cNvPr id="5" name="图片 4" descr="U{F4$63L$UBP]GYT177T{EJ"/>
          <p:cNvPicPr>
            <a:picLocks noChangeAspect="1"/>
          </p:cNvPicPr>
          <p:nvPr/>
        </p:nvPicPr>
        <p:blipFill>
          <a:blip r:embed="rId3"/>
          <a:stretch>
            <a:fillRect/>
          </a:stretch>
        </p:blipFill>
        <p:spPr>
          <a:xfrm>
            <a:off x="882015" y="1026795"/>
            <a:ext cx="4747895" cy="5909310"/>
          </a:xfrm>
          <a:prstGeom prst="rect">
            <a:avLst/>
          </a:prstGeom>
        </p:spPr>
      </p:pic>
      <p:pic>
        <p:nvPicPr>
          <p:cNvPr id="6" name="图片 5" descr="@ZD2O82)FA)1R0G%]~(DFB9"/>
          <p:cNvPicPr>
            <a:picLocks noChangeAspect="1"/>
          </p:cNvPicPr>
          <p:nvPr/>
        </p:nvPicPr>
        <p:blipFill>
          <a:blip r:embed="rId4"/>
          <a:stretch>
            <a:fillRect/>
          </a:stretch>
        </p:blipFill>
        <p:spPr>
          <a:xfrm>
            <a:off x="6101715" y="910590"/>
            <a:ext cx="5360035" cy="1859915"/>
          </a:xfrm>
          <a:prstGeom prst="rect">
            <a:avLst/>
          </a:prstGeom>
        </p:spPr>
      </p:pic>
      <p:pic>
        <p:nvPicPr>
          <p:cNvPr id="7" name="图片 6" descr="TO~BRV{VZL2BP}UIZQ2I((W"/>
          <p:cNvPicPr>
            <a:picLocks noChangeAspect="1"/>
          </p:cNvPicPr>
          <p:nvPr/>
        </p:nvPicPr>
        <p:blipFill>
          <a:blip r:embed="rId5"/>
          <a:stretch>
            <a:fillRect/>
          </a:stretch>
        </p:blipFill>
        <p:spPr>
          <a:xfrm>
            <a:off x="6241415" y="3034030"/>
            <a:ext cx="5513070" cy="3823970"/>
          </a:xfrm>
          <a:prstGeom prst="rect">
            <a:avLst/>
          </a:prstGeom>
        </p:spPr>
      </p:pic>
      <p:sp>
        <p:nvSpPr>
          <p:cNvPr id="4" name="文本框 3"/>
          <p:cNvSpPr txBox="1"/>
          <p:nvPr/>
        </p:nvSpPr>
        <p:spPr>
          <a:xfrm>
            <a:off x="3175000" y="265430"/>
            <a:ext cx="7028815" cy="645160"/>
          </a:xfrm>
          <a:prstGeom prst="rect">
            <a:avLst/>
          </a:prstGeom>
          <a:noFill/>
        </p:spPr>
        <p:txBody>
          <a:bodyPr wrap="square" rtlCol="0">
            <a:spAutoFit/>
          </a:bodyPr>
          <a:p>
            <a:r>
              <a:rPr lang="zh-CN" altLang="en-US"/>
              <a:t>使用</a:t>
            </a:r>
            <a:r>
              <a:rPr lang="en-US" altLang="zh-CN"/>
              <a:t>project</a:t>
            </a:r>
            <a:r>
              <a:rPr lang="zh-CN" altLang="en-US"/>
              <a:t>工具来进行描述任务分解和进度计划以及资源分配</a:t>
            </a:r>
            <a:endParaRPr lang="zh-CN" altLang="en-US"/>
          </a:p>
          <a:p>
            <a:r>
              <a:rPr lang="zh-CN" altLang="en-US"/>
              <a:t>是根据阶段来进行任务分解，每个阶段都有相应的里程碑</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0" y="0"/>
            <a:ext cx="12192000" cy="6858000"/>
          </a:xfrm>
          <a:prstGeom prst="rect">
            <a:avLst/>
          </a:prstGeom>
        </p:spPr>
      </p:pic>
      <p:sp>
        <p:nvSpPr>
          <p:cNvPr id="20" name="矩形 19"/>
          <p:cNvSpPr/>
          <p:nvPr/>
        </p:nvSpPr>
        <p:spPr>
          <a:xfrm>
            <a:off x="1332458" y="333464"/>
            <a:ext cx="1980029" cy="539571"/>
          </a:xfrm>
          <a:prstGeom prst="rect">
            <a:avLst/>
          </a:prstGeom>
        </p:spPr>
        <p:txBody>
          <a:bodyPr wrap="none">
            <a:spAutoFit/>
          </a:bodyPr>
          <a:lstStyle/>
          <a:p>
            <a:pPr algn="ctr">
              <a:lnSpc>
                <a:spcPct val="175000"/>
              </a:lnSpc>
            </a:pPr>
            <a:r>
              <a:rPr lang="zh-CN" altLang="en-US" sz="2000" dirty="0">
                <a:solidFill>
                  <a:schemeClr val="tx1">
                    <a:lumMod val="75000"/>
                    <a:lumOff val="25000"/>
                  </a:schemeClr>
                </a:solidFill>
                <a:latin typeface="楷体" panose="02010609060101010101" charset="-122"/>
                <a:ea typeface="楷体" panose="02010609060101010101" charset="-122"/>
              </a:rPr>
              <a:t>需求分析与定义</a:t>
            </a:r>
            <a:endParaRPr lang="zh-CN" altLang="en-US" sz="2000" dirty="0">
              <a:solidFill>
                <a:schemeClr val="tx1">
                  <a:lumMod val="75000"/>
                  <a:lumOff val="25000"/>
                </a:schemeClr>
              </a:solidFill>
              <a:latin typeface="楷体" panose="02010609060101010101" charset="-122"/>
              <a:ea typeface="楷体" panose="02010609060101010101" charset="-122"/>
            </a:endParaRPr>
          </a:p>
        </p:txBody>
      </p:sp>
      <p:pic>
        <p:nvPicPr>
          <p:cNvPr id="3" name="图片 2" descr="5a2f04ed54fe92.0900662515130308933481"/>
          <p:cNvPicPr>
            <a:picLocks noChangeAspect="1"/>
          </p:cNvPicPr>
          <p:nvPr/>
        </p:nvPicPr>
        <p:blipFill>
          <a:blip r:embed="rId2"/>
          <a:stretch>
            <a:fillRect/>
          </a:stretch>
        </p:blipFill>
        <p:spPr>
          <a:xfrm>
            <a:off x="299085" y="179705"/>
            <a:ext cx="847090" cy="847090"/>
          </a:xfrm>
          <a:prstGeom prst="rect">
            <a:avLst/>
          </a:prstGeom>
        </p:spPr>
      </p:pic>
      <p:sp>
        <p:nvSpPr>
          <p:cNvPr id="6" name="文本框 5"/>
          <p:cNvSpPr txBox="1"/>
          <p:nvPr/>
        </p:nvSpPr>
        <p:spPr>
          <a:xfrm>
            <a:off x="334645" y="1413411"/>
            <a:ext cx="7262495" cy="3077766"/>
          </a:xfrm>
          <a:prstGeom prst="rect">
            <a:avLst/>
          </a:prstGeom>
          <a:noFill/>
        </p:spPr>
        <p:txBody>
          <a:bodyPr wrap="square" rtlCol="0">
            <a:spAutoFit/>
          </a:bodyPr>
          <a:lstStyle/>
          <a:p>
            <a:r>
              <a:rPr lang="zh-CN" altLang="en-US" sz="1400" dirty="0">
                <a:latin typeface="楷体" panose="02010609060101010101" charset="-122"/>
                <a:ea typeface="楷体" panose="02010609060101010101" charset="-122"/>
              </a:rPr>
              <a:t>需求分析步骤：问题识别、分析与综合、制订规格说明、评审</a:t>
            </a:r>
            <a:endParaRPr lang="zh-CN" altLang="en-US" sz="1400" dirty="0">
              <a:latin typeface="楷体" panose="02010609060101010101" charset="-122"/>
              <a:ea typeface="楷体" panose="02010609060101010101" charset="-122"/>
            </a:endParaRPr>
          </a:p>
          <a:p>
            <a:endParaRPr lang="zh-CN" altLang="en-US" sz="1400" dirty="0">
              <a:latin typeface="楷体" panose="02010609060101010101" charset="-122"/>
              <a:ea typeface="楷体" panose="02010609060101010101" charset="-122"/>
            </a:endParaRPr>
          </a:p>
          <a:p>
            <a:r>
              <a:rPr lang="zh-CN" altLang="en-US" sz="1400" dirty="0">
                <a:latin typeface="楷体" panose="02010609060101010101" charset="-122"/>
                <a:ea typeface="楷体" panose="02010609060101010101" charset="-122"/>
              </a:rPr>
              <a:t>需求分析方法：面向对象分析法</a:t>
            </a:r>
            <a:endParaRPr lang="zh-CN" altLang="en-US" sz="1400" dirty="0">
              <a:latin typeface="楷体" panose="02010609060101010101" charset="-122"/>
              <a:ea typeface="楷体" panose="02010609060101010101" charset="-122"/>
            </a:endParaRPr>
          </a:p>
          <a:p>
            <a:endParaRPr lang="zh-CN" altLang="en-US" sz="1400" dirty="0">
              <a:latin typeface="楷体" panose="02010609060101010101" charset="-122"/>
              <a:ea typeface="楷体" panose="02010609060101010101" charset="-122"/>
            </a:endParaRPr>
          </a:p>
          <a:p>
            <a:r>
              <a:rPr lang="zh-CN" altLang="en-US" sz="1400" dirty="0">
                <a:latin typeface="楷体" panose="02010609060101010101" charset="-122"/>
                <a:ea typeface="楷体" panose="02010609060101010101" charset="-122"/>
              </a:rPr>
              <a:t>通过系统面向角色来分析系统功能，期间使用场景技术来获取需求，采用用例图及用例表来逐渐明晰各模块功能；同时还思考了非功能性需求，最终拟定需求规格说明书。</a:t>
            </a:r>
            <a:endParaRPr lang="en-US" altLang="zh-CN" sz="1400" dirty="0">
              <a:latin typeface="楷体" panose="02010609060101010101" charset="-122"/>
              <a:ea typeface="楷体" panose="02010609060101010101" charset="-122"/>
            </a:endParaRPr>
          </a:p>
          <a:p>
            <a:endParaRPr lang="en-US" altLang="zh-CN" sz="1400" dirty="0">
              <a:latin typeface="楷体" panose="02010609060101010101" charset="-122"/>
              <a:ea typeface="楷体" panose="02010609060101010101" charset="-122"/>
            </a:endParaRPr>
          </a:p>
          <a:p>
            <a:endParaRPr lang="en-US" altLang="zh-CN" sz="1400" dirty="0">
              <a:latin typeface="楷体" panose="02010609060101010101" charset="-122"/>
              <a:ea typeface="楷体" panose="02010609060101010101" charset="-122"/>
            </a:endParaRPr>
          </a:p>
          <a:p>
            <a:endParaRPr lang="zh-CN" altLang="en-US" sz="1400" dirty="0">
              <a:latin typeface="楷体" panose="02010609060101010101" charset="-122"/>
              <a:ea typeface="楷体" panose="02010609060101010101" charset="-122"/>
            </a:endParaRPr>
          </a:p>
          <a:p>
            <a:endParaRPr lang="en-US" altLang="zh-CN" sz="1400" dirty="0">
              <a:latin typeface="楷体" panose="02010609060101010101" charset="-122"/>
              <a:ea typeface="楷体" panose="02010609060101010101" charset="-122"/>
            </a:endParaRPr>
          </a:p>
          <a:p>
            <a:endParaRPr lang="en-US" altLang="zh-CN" dirty="0">
              <a:latin typeface="楷体" panose="02010609060101010101" charset="-122"/>
              <a:ea typeface="楷体" panose="02010609060101010101" charset="-122"/>
            </a:endParaRPr>
          </a:p>
          <a:p>
            <a:endParaRPr lang="zh-CN" altLang="en-US" dirty="0"/>
          </a:p>
          <a:p>
            <a:endParaRPr lang="zh-CN" altLang="en-US" dirty="0"/>
          </a:p>
        </p:txBody>
      </p:sp>
      <p:cxnSp>
        <p:nvCxnSpPr>
          <p:cNvPr id="34" name="直接连接符 33"/>
          <p:cNvCxnSpPr>
            <a:stCxn id="7" idx="3"/>
            <a:endCxn id="14" idx="1"/>
          </p:cNvCxnSpPr>
          <p:nvPr/>
        </p:nvCxnSpPr>
        <p:spPr>
          <a:xfrm flipV="1">
            <a:off x="8592503" y="500654"/>
            <a:ext cx="657225" cy="439103"/>
          </a:xfrm>
          <a:prstGeom prst="line">
            <a:avLst/>
          </a:prstGeom>
        </p:spPr>
        <p:style>
          <a:lnRef idx="1">
            <a:schemeClr val="accent1"/>
          </a:lnRef>
          <a:fillRef idx="0">
            <a:schemeClr val="accent1"/>
          </a:fillRef>
          <a:effectRef idx="0">
            <a:schemeClr val="accent1"/>
          </a:effectRef>
          <a:fontRef idx="minor">
            <a:schemeClr val="tx1"/>
          </a:fontRef>
        </p:style>
      </p:cxnSp>
      <p:grpSp>
        <p:nvGrpSpPr>
          <p:cNvPr id="43" name="组合 42"/>
          <p:cNvGrpSpPr/>
          <p:nvPr/>
        </p:nvGrpSpPr>
        <p:grpSpPr>
          <a:xfrm>
            <a:off x="6874193" y="180614"/>
            <a:ext cx="4077335" cy="1607820"/>
            <a:chOff x="3302" y="7036"/>
            <a:chExt cx="6421" cy="2532"/>
          </a:xfrm>
        </p:grpSpPr>
        <p:sp>
          <p:nvSpPr>
            <p:cNvPr id="7" name="圆角矩形 6"/>
            <p:cNvSpPr/>
            <p:nvPr/>
          </p:nvSpPr>
          <p:spPr>
            <a:xfrm>
              <a:off x="3302" y="7701"/>
              <a:ext cx="2706" cy="106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sym typeface="+mn-ea"/>
                </a:rPr>
                <a:t>作业批改系统</a:t>
              </a:r>
              <a:endParaRPr lang="zh-CN" altLang="en-US"/>
            </a:p>
          </p:txBody>
        </p:sp>
        <p:sp>
          <p:nvSpPr>
            <p:cNvPr id="14" name="圆角矩形 13"/>
            <p:cNvSpPr/>
            <p:nvPr/>
          </p:nvSpPr>
          <p:spPr>
            <a:xfrm>
              <a:off x="7043" y="7036"/>
              <a:ext cx="2681" cy="100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sym typeface="+mn-ea"/>
                </a:rPr>
                <a:t>学生端子系统</a:t>
              </a:r>
              <a:endParaRPr lang="zh-CN" altLang="en-US"/>
            </a:p>
          </p:txBody>
        </p:sp>
        <p:sp>
          <p:nvSpPr>
            <p:cNvPr id="22" name="圆角矩形 21"/>
            <p:cNvSpPr/>
            <p:nvPr/>
          </p:nvSpPr>
          <p:spPr>
            <a:xfrm>
              <a:off x="6993" y="8684"/>
              <a:ext cx="2731" cy="8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a:sym typeface="+mn-ea"/>
                </a:rPr>
                <a:t>教师端子系统</a:t>
              </a:r>
              <a:endParaRPr lang="zh-CN" altLang="en-US"/>
            </a:p>
          </p:txBody>
        </p:sp>
        <p:cxnSp>
          <p:nvCxnSpPr>
            <p:cNvPr id="35" name="直接连接符 34"/>
            <p:cNvCxnSpPr>
              <a:stCxn id="22" idx="1"/>
              <a:endCxn id="7" idx="3"/>
            </p:cNvCxnSpPr>
            <p:nvPr/>
          </p:nvCxnSpPr>
          <p:spPr>
            <a:xfrm flipH="1" flipV="1">
              <a:off x="6008" y="8232"/>
              <a:ext cx="985" cy="894"/>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12" name="图片 11"/>
          <p:cNvPicPr/>
          <p:nvPr/>
        </p:nvPicPr>
        <p:blipFill>
          <a:blip r:embed="rId3"/>
          <a:stretch>
            <a:fillRect/>
          </a:stretch>
        </p:blipFill>
        <p:spPr>
          <a:xfrm>
            <a:off x="628165" y="3603327"/>
            <a:ext cx="4953580" cy="2168298"/>
          </a:xfrm>
          <a:prstGeom prst="rect">
            <a:avLst/>
          </a:prstGeom>
        </p:spPr>
      </p:pic>
      <p:pic>
        <p:nvPicPr>
          <p:cNvPr id="13" name="图片 12" descr="3G[1}]}NS{$[3WKOQGR}G%X"/>
          <p:cNvPicPr/>
          <p:nvPr/>
        </p:nvPicPr>
        <p:blipFill>
          <a:blip r:embed="rId4"/>
          <a:stretch>
            <a:fillRect/>
          </a:stretch>
        </p:blipFill>
        <p:spPr>
          <a:xfrm>
            <a:off x="6209665" y="3074670"/>
            <a:ext cx="3911600" cy="3620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0" y="0"/>
            <a:ext cx="12192000" cy="6858000"/>
          </a:xfrm>
          <a:prstGeom prst="rect">
            <a:avLst/>
          </a:prstGeom>
        </p:spPr>
      </p:pic>
      <p:sp>
        <p:nvSpPr>
          <p:cNvPr id="20" name="矩形 19"/>
          <p:cNvSpPr/>
          <p:nvPr/>
        </p:nvSpPr>
        <p:spPr>
          <a:xfrm>
            <a:off x="1332458" y="333464"/>
            <a:ext cx="1980029" cy="539571"/>
          </a:xfrm>
          <a:prstGeom prst="rect">
            <a:avLst/>
          </a:prstGeom>
        </p:spPr>
        <p:txBody>
          <a:bodyPr wrap="none">
            <a:spAutoFit/>
          </a:bodyPr>
          <a:lstStyle/>
          <a:p>
            <a:pPr algn="ctr">
              <a:lnSpc>
                <a:spcPct val="175000"/>
              </a:lnSpc>
            </a:pPr>
            <a:r>
              <a:rPr lang="zh-CN" altLang="en-US" sz="2000" dirty="0">
                <a:solidFill>
                  <a:schemeClr val="tx1">
                    <a:lumMod val="75000"/>
                    <a:lumOff val="25000"/>
                  </a:schemeClr>
                </a:solidFill>
                <a:latin typeface="楷体" panose="02010609060101010101" charset="-122"/>
                <a:ea typeface="楷体" panose="02010609060101010101" charset="-122"/>
              </a:rPr>
              <a:t>需求分析与定义</a:t>
            </a:r>
            <a:endParaRPr lang="zh-CN" altLang="en-US" sz="2000" dirty="0">
              <a:solidFill>
                <a:schemeClr val="tx1">
                  <a:lumMod val="75000"/>
                  <a:lumOff val="25000"/>
                </a:schemeClr>
              </a:solidFill>
              <a:latin typeface="楷体" panose="02010609060101010101" charset="-122"/>
              <a:ea typeface="楷体" panose="02010609060101010101" charset="-122"/>
            </a:endParaRPr>
          </a:p>
        </p:txBody>
      </p:sp>
      <p:pic>
        <p:nvPicPr>
          <p:cNvPr id="3" name="图片 2" descr="5a2f04ed54fe92.0900662515130308933481"/>
          <p:cNvPicPr>
            <a:picLocks noChangeAspect="1"/>
          </p:cNvPicPr>
          <p:nvPr/>
        </p:nvPicPr>
        <p:blipFill>
          <a:blip r:embed="rId2"/>
          <a:stretch>
            <a:fillRect/>
          </a:stretch>
        </p:blipFill>
        <p:spPr>
          <a:xfrm>
            <a:off x="299085" y="179705"/>
            <a:ext cx="847090" cy="847090"/>
          </a:xfrm>
          <a:prstGeom prst="rect">
            <a:avLst/>
          </a:prstGeom>
        </p:spPr>
      </p:pic>
      <p:sp>
        <p:nvSpPr>
          <p:cNvPr id="6" name="文本框 5"/>
          <p:cNvSpPr txBox="1"/>
          <p:nvPr/>
        </p:nvSpPr>
        <p:spPr>
          <a:xfrm>
            <a:off x="544369" y="1131501"/>
            <a:ext cx="7262495" cy="3077766"/>
          </a:xfrm>
          <a:prstGeom prst="rect">
            <a:avLst/>
          </a:prstGeom>
          <a:noFill/>
        </p:spPr>
        <p:txBody>
          <a:bodyPr wrap="square" rtlCol="0">
            <a:spAutoFit/>
          </a:bodyPr>
          <a:lstStyle/>
          <a:p>
            <a:r>
              <a:rPr lang="zh-CN" altLang="en-US" sz="1200" dirty="0">
                <a:latin typeface="楷体" panose="02010609060101010101" charset="-122"/>
                <a:ea typeface="楷体" panose="02010609060101010101" charset="-122"/>
              </a:rPr>
              <a:t>需求分析步骤：问题识别、分析与综合、制订规格说明、评审</a:t>
            </a:r>
            <a:endParaRPr lang="zh-CN" altLang="en-US" sz="1200" dirty="0">
              <a:latin typeface="楷体" panose="02010609060101010101" charset="-122"/>
              <a:ea typeface="楷体" panose="02010609060101010101" charset="-122"/>
            </a:endParaRPr>
          </a:p>
          <a:p>
            <a:endParaRPr lang="zh-CN" altLang="en-US" sz="1200" dirty="0">
              <a:latin typeface="楷体" panose="02010609060101010101" charset="-122"/>
              <a:ea typeface="楷体" panose="02010609060101010101" charset="-122"/>
            </a:endParaRPr>
          </a:p>
          <a:p>
            <a:r>
              <a:rPr lang="zh-CN" altLang="en-US" sz="1200" dirty="0">
                <a:latin typeface="楷体" panose="02010609060101010101" charset="-122"/>
                <a:ea typeface="楷体" panose="02010609060101010101" charset="-122"/>
              </a:rPr>
              <a:t>需求分析方法：面向对象分析法</a:t>
            </a:r>
            <a:endParaRPr lang="zh-CN" altLang="en-US" sz="1200" dirty="0">
              <a:latin typeface="楷体" panose="02010609060101010101" charset="-122"/>
              <a:ea typeface="楷体" panose="02010609060101010101" charset="-122"/>
            </a:endParaRPr>
          </a:p>
          <a:p>
            <a:endParaRPr lang="zh-CN" altLang="en-US" sz="1200" dirty="0">
              <a:latin typeface="楷体" panose="02010609060101010101" charset="-122"/>
              <a:ea typeface="楷体" panose="02010609060101010101" charset="-122"/>
            </a:endParaRPr>
          </a:p>
          <a:p>
            <a:r>
              <a:rPr lang="zh-CN" altLang="en-US" sz="1200" dirty="0">
                <a:latin typeface="楷体" panose="02010609060101010101" charset="-122"/>
                <a:ea typeface="楷体" panose="02010609060101010101" charset="-122"/>
              </a:rPr>
              <a:t>通过系统面向角色来分析系统功能，期间使用场景技术来获取需求，</a:t>
            </a:r>
            <a:endParaRPr lang="en-US" altLang="zh-CN" sz="1200" dirty="0">
              <a:latin typeface="楷体" panose="02010609060101010101" charset="-122"/>
              <a:ea typeface="楷体" panose="02010609060101010101" charset="-122"/>
            </a:endParaRPr>
          </a:p>
          <a:p>
            <a:r>
              <a:rPr lang="zh-CN" altLang="en-US" sz="1200" dirty="0">
                <a:latin typeface="楷体" panose="02010609060101010101" charset="-122"/>
                <a:ea typeface="楷体" panose="02010609060101010101" charset="-122"/>
              </a:rPr>
              <a:t>采用用例图及用例表来逐渐明晰各模块功能；同时还思考了非功能性需求，</a:t>
            </a:r>
            <a:endParaRPr lang="en-US" altLang="zh-CN" sz="1200" dirty="0">
              <a:latin typeface="楷体" panose="02010609060101010101" charset="-122"/>
              <a:ea typeface="楷体" panose="02010609060101010101" charset="-122"/>
            </a:endParaRPr>
          </a:p>
          <a:p>
            <a:r>
              <a:rPr lang="zh-CN" altLang="en-US" sz="1200" dirty="0">
                <a:latin typeface="楷体" panose="02010609060101010101" charset="-122"/>
                <a:ea typeface="楷体" panose="02010609060101010101" charset="-122"/>
              </a:rPr>
              <a:t>最终拟定需求规格说明书。</a:t>
            </a:r>
            <a:endParaRPr lang="en-US" altLang="zh-CN" sz="1200" dirty="0">
              <a:latin typeface="楷体" panose="02010609060101010101" charset="-122"/>
              <a:ea typeface="楷体" panose="02010609060101010101" charset="-122"/>
            </a:endParaRPr>
          </a:p>
          <a:p>
            <a:endParaRPr lang="en-US" altLang="zh-CN" sz="1400" dirty="0">
              <a:latin typeface="楷体" panose="02010609060101010101" charset="-122"/>
              <a:ea typeface="楷体" panose="02010609060101010101" charset="-122"/>
            </a:endParaRPr>
          </a:p>
          <a:p>
            <a:endParaRPr lang="en-US" altLang="zh-CN" sz="1400" dirty="0">
              <a:latin typeface="楷体" panose="02010609060101010101" charset="-122"/>
              <a:ea typeface="楷体" panose="02010609060101010101" charset="-122"/>
            </a:endParaRPr>
          </a:p>
          <a:p>
            <a:endParaRPr lang="zh-CN" altLang="en-US" sz="1400" dirty="0">
              <a:latin typeface="楷体" panose="02010609060101010101" charset="-122"/>
              <a:ea typeface="楷体" panose="02010609060101010101" charset="-122"/>
            </a:endParaRPr>
          </a:p>
          <a:p>
            <a:endParaRPr lang="en-US" altLang="zh-CN" sz="1400" dirty="0">
              <a:latin typeface="楷体" panose="02010609060101010101" charset="-122"/>
              <a:ea typeface="楷体" panose="02010609060101010101" charset="-122"/>
            </a:endParaRPr>
          </a:p>
          <a:p>
            <a:endParaRPr lang="en-US" altLang="zh-CN" dirty="0">
              <a:latin typeface="楷体" panose="02010609060101010101" charset="-122"/>
              <a:ea typeface="楷体" panose="02010609060101010101" charset="-122"/>
            </a:endParaRPr>
          </a:p>
          <a:p>
            <a:endParaRPr lang="zh-CN" altLang="en-US" dirty="0"/>
          </a:p>
          <a:p>
            <a:endParaRPr lang="zh-CN" altLang="en-US" dirty="0"/>
          </a:p>
        </p:txBody>
      </p:sp>
      <p:graphicFrame>
        <p:nvGraphicFramePr>
          <p:cNvPr id="4" name="表格 3"/>
          <p:cNvGraphicFramePr>
            <a:graphicFrameLocks noGrp="1"/>
          </p:cNvGraphicFramePr>
          <p:nvPr/>
        </p:nvGraphicFramePr>
        <p:xfrm>
          <a:off x="721238" y="2578051"/>
          <a:ext cx="4719318" cy="4216007"/>
        </p:xfrm>
        <a:graphic>
          <a:graphicData uri="http://schemas.openxmlformats.org/drawingml/2006/table">
            <a:tbl>
              <a:tblPr firstRow="1" firstCol="1" bandRow="1">
                <a:effectLst>
                  <a:innerShdw blurRad="63500" dist="50800" dir="13500000">
                    <a:prstClr val="black">
                      <a:alpha val="50000"/>
                    </a:prstClr>
                  </a:innerShdw>
                </a:effectLst>
                <a:tableStyleId>{5C22544A-7EE6-4342-B048-85BDC9FD1C3A}</a:tableStyleId>
              </a:tblPr>
              <a:tblGrid>
                <a:gridCol w="853570"/>
                <a:gridCol w="3865748"/>
              </a:tblGrid>
              <a:tr h="234523">
                <a:tc>
                  <a:txBody>
                    <a:bodyPr/>
                    <a:lstStyle/>
                    <a:p>
                      <a:pPr>
                        <a:lnSpc>
                          <a:spcPct val="150000"/>
                        </a:lnSpc>
                        <a:spcAft>
                          <a:spcPts val="0"/>
                        </a:spcAft>
                      </a:pPr>
                      <a:r>
                        <a:rPr lang="zh-CN" sz="1100" dirty="0">
                          <a:solidFill>
                            <a:schemeClr val="tx1"/>
                          </a:solidFill>
                          <a:effectLst/>
                          <a:latin typeface="华文楷体" panose="02010600040101010101" pitchFamily="2" charset="-122"/>
                          <a:ea typeface="华文楷体" panose="02010600040101010101" pitchFamily="2" charset="-122"/>
                        </a:rPr>
                        <a:t>用例编号</a:t>
                      </a:r>
                      <a:endParaRPr lang="zh-CN" sz="1050" dirty="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68531" marR="68531" marT="0" marB="0">
                    <a:solidFill>
                      <a:schemeClr val="accent3">
                        <a:lumMod val="20000"/>
                        <a:lumOff val="80000"/>
                      </a:schemeClr>
                    </a:solidFill>
                  </a:tcPr>
                </a:tc>
                <a:tc>
                  <a:txBody>
                    <a:bodyPr/>
                    <a:lstStyle/>
                    <a:p>
                      <a:pPr>
                        <a:lnSpc>
                          <a:spcPct val="150000"/>
                        </a:lnSpc>
                        <a:spcAft>
                          <a:spcPts val="0"/>
                        </a:spcAft>
                      </a:pPr>
                      <a:r>
                        <a:rPr lang="en-US" sz="1100" dirty="0">
                          <a:solidFill>
                            <a:schemeClr val="tx1"/>
                          </a:solidFill>
                          <a:effectLst/>
                          <a:latin typeface="华文楷体" panose="02010600040101010101" pitchFamily="2" charset="-122"/>
                          <a:ea typeface="华文楷体" panose="02010600040101010101" pitchFamily="2" charset="-122"/>
                        </a:rPr>
                        <a:t>UC002</a:t>
                      </a:r>
                      <a:endParaRPr lang="zh-CN" sz="1050" dirty="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68531" marR="68531" marT="0" marB="0">
                    <a:solidFill>
                      <a:schemeClr val="accent3">
                        <a:lumMod val="20000"/>
                        <a:lumOff val="80000"/>
                      </a:schemeClr>
                    </a:solidFill>
                  </a:tcPr>
                </a:tc>
              </a:tr>
              <a:tr h="232578">
                <a:tc>
                  <a:txBody>
                    <a:bodyPr/>
                    <a:lstStyle/>
                    <a:p>
                      <a:pPr>
                        <a:lnSpc>
                          <a:spcPct val="150000"/>
                        </a:lnSpc>
                        <a:spcAft>
                          <a:spcPts val="0"/>
                        </a:spcAft>
                      </a:pPr>
                      <a:r>
                        <a:rPr lang="zh-CN" sz="1100">
                          <a:solidFill>
                            <a:schemeClr val="tx1"/>
                          </a:solidFill>
                          <a:effectLst/>
                          <a:latin typeface="华文楷体" panose="02010600040101010101" pitchFamily="2" charset="-122"/>
                          <a:ea typeface="华文楷体" panose="02010600040101010101" pitchFamily="2" charset="-122"/>
                        </a:rPr>
                        <a:t>用例名称</a:t>
                      </a:r>
                      <a:endParaRPr lang="zh-CN" sz="105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68531" marR="68531" marT="0" marB="0">
                    <a:solidFill>
                      <a:schemeClr val="accent3">
                        <a:lumMod val="20000"/>
                        <a:lumOff val="80000"/>
                      </a:schemeClr>
                    </a:solidFill>
                  </a:tcPr>
                </a:tc>
                <a:tc>
                  <a:txBody>
                    <a:bodyPr/>
                    <a:lstStyle/>
                    <a:p>
                      <a:pPr>
                        <a:lnSpc>
                          <a:spcPct val="150000"/>
                        </a:lnSpc>
                        <a:spcAft>
                          <a:spcPts val="0"/>
                        </a:spcAft>
                      </a:pPr>
                      <a:r>
                        <a:rPr lang="zh-CN" sz="1100" dirty="0">
                          <a:solidFill>
                            <a:schemeClr val="tx1"/>
                          </a:solidFill>
                          <a:effectLst/>
                          <a:latin typeface="华文楷体" panose="02010600040101010101" pitchFamily="2" charset="-122"/>
                          <a:ea typeface="华文楷体" panose="02010600040101010101" pitchFamily="2" charset="-122"/>
                        </a:rPr>
                        <a:t>批改作业</a:t>
                      </a:r>
                      <a:endParaRPr lang="zh-CN" sz="1050" dirty="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68531" marR="68531" marT="0" marB="0">
                    <a:solidFill>
                      <a:schemeClr val="accent3">
                        <a:lumMod val="20000"/>
                        <a:lumOff val="80000"/>
                      </a:schemeClr>
                    </a:solidFill>
                  </a:tcPr>
                </a:tc>
              </a:tr>
              <a:tr h="232578">
                <a:tc>
                  <a:txBody>
                    <a:bodyPr/>
                    <a:lstStyle/>
                    <a:p>
                      <a:pPr>
                        <a:lnSpc>
                          <a:spcPct val="150000"/>
                        </a:lnSpc>
                        <a:spcAft>
                          <a:spcPts val="0"/>
                        </a:spcAft>
                      </a:pPr>
                      <a:r>
                        <a:rPr lang="zh-CN" sz="1100" dirty="0">
                          <a:solidFill>
                            <a:schemeClr val="tx1"/>
                          </a:solidFill>
                          <a:effectLst/>
                          <a:latin typeface="华文楷体" panose="02010600040101010101" pitchFamily="2" charset="-122"/>
                          <a:ea typeface="华文楷体" panose="02010600040101010101" pitchFamily="2" charset="-122"/>
                        </a:rPr>
                        <a:t>优先级</a:t>
                      </a:r>
                      <a:endParaRPr lang="zh-CN" sz="1050" dirty="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68531" marR="68531" marT="0" marB="0">
                    <a:solidFill>
                      <a:schemeClr val="accent3">
                        <a:lumMod val="20000"/>
                        <a:lumOff val="80000"/>
                      </a:schemeClr>
                    </a:solidFill>
                  </a:tcPr>
                </a:tc>
                <a:tc>
                  <a:txBody>
                    <a:bodyPr/>
                    <a:lstStyle/>
                    <a:p>
                      <a:pPr>
                        <a:lnSpc>
                          <a:spcPct val="150000"/>
                        </a:lnSpc>
                        <a:spcAft>
                          <a:spcPts val="0"/>
                        </a:spcAft>
                      </a:pPr>
                      <a:r>
                        <a:rPr lang="zh-CN" sz="1100">
                          <a:solidFill>
                            <a:schemeClr val="tx1"/>
                          </a:solidFill>
                          <a:effectLst/>
                          <a:latin typeface="华文楷体" panose="02010600040101010101" pitchFamily="2" charset="-122"/>
                          <a:ea typeface="华文楷体" panose="02010600040101010101" pitchFamily="2" charset="-122"/>
                        </a:rPr>
                        <a:t>高</a:t>
                      </a:r>
                      <a:endParaRPr lang="zh-CN" sz="105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68531" marR="68531" marT="0" marB="0">
                    <a:solidFill>
                      <a:schemeClr val="accent3">
                        <a:lumMod val="20000"/>
                        <a:lumOff val="80000"/>
                      </a:schemeClr>
                    </a:solidFill>
                  </a:tcPr>
                </a:tc>
              </a:tr>
              <a:tr h="757655">
                <a:tc>
                  <a:txBody>
                    <a:bodyPr/>
                    <a:lstStyle/>
                    <a:p>
                      <a:pPr>
                        <a:lnSpc>
                          <a:spcPct val="150000"/>
                        </a:lnSpc>
                        <a:spcAft>
                          <a:spcPts val="0"/>
                        </a:spcAft>
                      </a:pPr>
                      <a:r>
                        <a:rPr lang="zh-CN" sz="1100">
                          <a:solidFill>
                            <a:schemeClr val="tx1"/>
                          </a:solidFill>
                          <a:effectLst/>
                          <a:latin typeface="华文楷体" panose="02010600040101010101" pitchFamily="2" charset="-122"/>
                          <a:ea typeface="华文楷体" panose="02010600040101010101" pitchFamily="2" charset="-122"/>
                        </a:rPr>
                        <a:t>用例概述</a:t>
                      </a:r>
                      <a:endParaRPr lang="zh-CN" sz="105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68531" marR="68531" marT="0" marB="0">
                    <a:solidFill>
                      <a:schemeClr val="accent3">
                        <a:lumMod val="20000"/>
                        <a:lumOff val="80000"/>
                      </a:schemeClr>
                    </a:solidFill>
                  </a:tcPr>
                </a:tc>
                <a:tc>
                  <a:txBody>
                    <a:bodyPr/>
                    <a:lstStyle/>
                    <a:p>
                      <a:pPr>
                        <a:lnSpc>
                          <a:spcPct val="150000"/>
                        </a:lnSpc>
                        <a:spcAft>
                          <a:spcPts val="0"/>
                        </a:spcAft>
                      </a:pPr>
                      <a:r>
                        <a:rPr lang="zh-CN" sz="1100" dirty="0">
                          <a:solidFill>
                            <a:schemeClr val="tx1"/>
                          </a:solidFill>
                          <a:effectLst/>
                          <a:latin typeface="华文楷体" panose="02010600040101010101" pitchFamily="2" charset="-122"/>
                          <a:ea typeface="华文楷体" panose="02010600040101010101" pitchFamily="2" charset="-122"/>
                        </a:rPr>
                        <a:t>进入教师端界面，用户点击作业批改，可看到学生提交的作业，教师根据答题情况对其进行打分，即设置分数</a:t>
                      </a:r>
                      <a:endParaRPr lang="zh-CN" sz="1050" dirty="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68531" marR="68531" marT="0" marB="0">
                    <a:solidFill>
                      <a:schemeClr val="accent3">
                        <a:lumMod val="20000"/>
                        <a:lumOff val="80000"/>
                      </a:schemeClr>
                    </a:solidFill>
                  </a:tcPr>
                </a:tc>
              </a:tr>
              <a:tr h="232578">
                <a:tc>
                  <a:txBody>
                    <a:bodyPr/>
                    <a:lstStyle/>
                    <a:p>
                      <a:pPr>
                        <a:lnSpc>
                          <a:spcPct val="150000"/>
                        </a:lnSpc>
                        <a:spcAft>
                          <a:spcPts val="0"/>
                        </a:spcAft>
                      </a:pPr>
                      <a:r>
                        <a:rPr lang="zh-CN" sz="1100">
                          <a:solidFill>
                            <a:schemeClr val="tx1"/>
                          </a:solidFill>
                          <a:effectLst/>
                          <a:latin typeface="华文楷体" panose="02010600040101010101" pitchFamily="2" charset="-122"/>
                          <a:ea typeface="华文楷体" panose="02010600040101010101" pitchFamily="2" charset="-122"/>
                        </a:rPr>
                        <a:t>主参与者</a:t>
                      </a:r>
                      <a:endParaRPr lang="zh-CN" sz="105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68531" marR="68531" marT="0" marB="0">
                    <a:solidFill>
                      <a:schemeClr val="accent3">
                        <a:lumMod val="20000"/>
                        <a:lumOff val="80000"/>
                      </a:schemeClr>
                    </a:solidFill>
                  </a:tcPr>
                </a:tc>
                <a:tc>
                  <a:txBody>
                    <a:bodyPr/>
                    <a:lstStyle/>
                    <a:p>
                      <a:pPr>
                        <a:lnSpc>
                          <a:spcPct val="150000"/>
                        </a:lnSpc>
                        <a:spcAft>
                          <a:spcPts val="0"/>
                        </a:spcAft>
                      </a:pPr>
                      <a:r>
                        <a:rPr lang="zh-CN" sz="1100">
                          <a:solidFill>
                            <a:schemeClr val="tx1"/>
                          </a:solidFill>
                          <a:effectLst/>
                          <a:latin typeface="华文楷体" panose="02010600040101010101" pitchFamily="2" charset="-122"/>
                          <a:ea typeface="华文楷体" panose="02010600040101010101" pitchFamily="2" charset="-122"/>
                        </a:rPr>
                        <a:t>教师</a:t>
                      </a:r>
                      <a:endParaRPr lang="zh-CN" sz="105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68531" marR="68531" marT="0" marB="0">
                    <a:solidFill>
                      <a:schemeClr val="accent3">
                        <a:lumMod val="20000"/>
                        <a:lumOff val="80000"/>
                      </a:schemeClr>
                    </a:solidFill>
                  </a:tcPr>
                </a:tc>
              </a:tr>
              <a:tr h="232578">
                <a:tc>
                  <a:txBody>
                    <a:bodyPr/>
                    <a:lstStyle/>
                    <a:p>
                      <a:pPr>
                        <a:lnSpc>
                          <a:spcPct val="150000"/>
                        </a:lnSpc>
                        <a:spcAft>
                          <a:spcPts val="0"/>
                        </a:spcAft>
                      </a:pPr>
                      <a:r>
                        <a:rPr lang="zh-CN" sz="1100">
                          <a:solidFill>
                            <a:schemeClr val="tx1"/>
                          </a:solidFill>
                          <a:effectLst/>
                          <a:latin typeface="华文楷体" panose="02010600040101010101" pitchFamily="2" charset="-122"/>
                          <a:ea typeface="华文楷体" panose="02010600040101010101" pitchFamily="2" charset="-122"/>
                        </a:rPr>
                        <a:t>前置条件</a:t>
                      </a:r>
                      <a:endParaRPr lang="zh-CN" sz="105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68531" marR="68531" marT="0" marB="0">
                    <a:solidFill>
                      <a:schemeClr val="accent3">
                        <a:lumMod val="20000"/>
                        <a:lumOff val="80000"/>
                      </a:schemeClr>
                    </a:solidFill>
                  </a:tcPr>
                </a:tc>
                <a:tc>
                  <a:txBody>
                    <a:bodyPr/>
                    <a:lstStyle/>
                    <a:p>
                      <a:pPr>
                        <a:lnSpc>
                          <a:spcPct val="150000"/>
                        </a:lnSpc>
                        <a:spcAft>
                          <a:spcPts val="0"/>
                        </a:spcAft>
                      </a:pPr>
                      <a:r>
                        <a:rPr lang="zh-CN" sz="1100" dirty="0">
                          <a:solidFill>
                            <a:schemeClr val="tx1"/>
                          </a:solidFill>
                          <a:effectLst/>
                          <a:latin typeface="华文楷体" panose="02010600040101010101" pitchFamily="2" charset="-122"/>
                          <a:ea typeface="华文楷体" panose="02010600040101010101" pitchFamily="2" charset="-122"/>
                        </a:rPr>
                        <a:t>学生提交作业</a:t>
                      </a:r>
                      <a:endParaRPr lang="zh-CN" sz="1050" dirty="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68531" marR="68531" marT="0" marB="0">
                    <a:solidFill>
                      <a:schemeClr val="accent3">
                        <a:lumMod val="20000"/>
                        <a:lumOff val="80000"/>
                      </a:schemeClr>
                    </a:solidFill>
                  </a:tcPr>
                </a:tc>
              </a:tr>
              <a:tr h="1020194">
                <a:tc>
                  <a:txBody>
                    <a:bodyPr/>
                    <a:lstStyle/>
                    <a:p>
                      <a:pPr>
                        <a:lnSpc>
                          <a:spcPct val="150000"/>
                        </a:lnSpc>
                        <a:spcAft>
                          <a:spcPts val="0"/>
                        </a:spcAft>
                      </a:pPr>
                      <a:r>
                        <a:rPr lang="zh-CN" sz="1100">
                          <a:solidFill>
                            <a:schemeClr val="tx1"/>
                          </a:solidFill>
                          <a:effectLst/>
                          <a:latin typeface="华文楷体" panose="02010600040101010101" pitchFamily="2" charset="-122"/>
                          <a:ea typeface="华文楷体" panose="02010600040101010101" pitchFamily="2" charset="-122"/>
                        </a:rPr>
                        <a:t>基本事件流</a:t>
                      </a:r>
                      <a:endParaRPr lang="zh-CN" sz="105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68531" marR="68531" marT="0" marB="0">
                    <a:solidFill>
                      <a:schemeClr val="accent3">
                        <a:lumMod val="20000"/>
                        <a:lumOff val="80000"/>
                      </a:schemeClr>
                    </a:solidFill>
                  </a:tcPr>
                </a:tc>
                <a:tc>
                  <a:txBody>
                    <a:bodyPr/>
                    <a:lstStyle/>
                    <a:p>
                      <a:pPr>
                        <a:lnSpc>
                          <a:spcPct val="150000"/>
                        </a:lnSpc>
                        <a:spcAft>
                          <a:spcPts val="0"/>
                        </a:spcAft>
                      </a:pPr>
                      <a:r>
                        <a:rPr lang="en-US" sz="1100">
                          <a:solidFill>
                            <a:schemeClr val="tx1"/>
                          </a:solidFill>
                          <a:effectLst/>
                          <a:latin typeface="华文楷体" panose="02010600040101010101" pitchFamily="2" charset="-122"/>
                          <a:ea typeface="华文楷体" panose="02010600040101010101" pitchFamily="2" charset="-122"/>
                        </a:rPr>
                        <a:t>1.</a:t>
                      </a:r>
                      <a:r>
                        <a:rPr lang="zh-CN" sz="1100">
                          <a:solidFill>
                            <a:schemeClr val="tx1"/>
                          </a:solidFill>
                          <a:effectLst/>
                          <a:latin typeface="华文楷体" panose="02010600040101010101" pitchFamily="2" charset="-122"/>
                          <a:ea typeface="华文楷体" panose="02010600040101010101" pitchFamily="2" charset="-122"/>
                        </a:rPr>
                        <a:t>点击左侧导航栏“作业批改”，显示学生作业一览表</a:t>
                      </a:r>
                      <a:endParaRPr lang="zh-CN" sz="1050">
                        <a:solidFill>
                          <a:schemeClr val="tx1"/>
                        </a:solidFill>
                        <a:effectLst/>
                        <a:latin typeface="华文楷体" panose="02010600040101010101" pitchFamily="2" charset="-122"/>
                        <a:ea typeface="华文楷体" panose="02010600040101010101" pitchFamily="2" charset="-122"/>
                      </a:endParaRPr>
                    </a:p>
                    <a:p>
                      <a:pPr>
                        <a:lnSpc>
                          <a:spcPct val="150000"/>
                        </a:lnSpc>
                        <a:spcAft>
                          <a:spcPts val="0"/>
                        </a:spcAft>
                      </a:pPr>
                      <a:r>
                        <a:rPr lang="en-US" sz="1100">
                          <a:solidFill>
                            <a:schemeClr val="tx1"/>
                          </a:solidFill>
                          <a:effectLst/>
                          <a:latin typeface="华文楷体" panose="02010600040101010101" pitchFamily="2" charset="-122"/>
                          <a:ea typeface="华文楷体" panose="02010600040101010101" pitchFamily="2" charset="-122"/>
                        </a:rPr>
                        <a:t>2.</a:t>
                      </a:r>
                      <a:r>
                        <a:rPr lang="zh-CN" sz="1100">
                          <a:solidFill>
                            <a:schemeClr val="tx1"/>
                          </a:solidFill>
                          <a:effectLst/>
                          <a:latin typeface="华文楷体" panose="02010600040101010101" pitchFamily="2" charset="-122"/>
                          <a:ea typeface="华文楷体" panose="02010600040101010101" pitchFamily="2" charset="-122"/>
                        </a:rPr>
                        <a:t>选中将批改作业项，批改作业</a:t>
                      </a:r>
                      <a:endParaRPr lang="zh-CN" sz="1050">
                        <a:solidFill>
                          <a:schemeClr val="tx1"/>
                        </a:solidFill>
                        <a:effectLst/>
                        <a:latin typeface="华文楷体" panose="02010600040101010101" pitchFamily="2" charset="-122"/>
                        <a:ea typeface="华文楷体" panose="02010600040101010101" pitchFamily="2" charset="-122"/>
                      </a:endParaRPr>
                    </a:p>
                    <a:p>
                      <a:pPr>
                        <a:lnSpc>
                          <a:spcPct val="150000"/>
                        </a:lnSpc>
                        <a:spcAft>
                          <a:spcPts val="0"/>
                        </a:spcAft>
                      </a:pPr>
                      <a:r>
                        <a:rPr lang="en-US" sz="1100">
                          <a:solidFill>
                            <a:schemeClr val="tx1"/>
                          </a:solidFill>
                          <a:effectLst/>
                          <a:latin typeface="华文楷体" panose="02010600040101010101" pitchFamily="2" charset="-122"/>
                          <a:ea typeface="华文楷体" panose="02010600040101010101" pitchFamily="2" charset="-122"/>
                        </a:rPr>
                        <a:t>3.</a:t>
                      </a:r>
                      <a:r>
                        <a:rPr lang="zh-CN" sz="1100">
                          <a:solidFill>
                            <a:schemeClr val="tx1"/>
                          </a:solidFill>
                          <a:effectLst/>
                          <a:latin typeface="华文楷体" panose="02010600040101010101" pitchFamily="2" charset="-122"/>
                          <a:ea typeface="华文楷体" panose="02010600040101010101" pitchFamily="2" charset="-122"/>
                        </a:rPr>
                        <a:t>批改作业，自动生成成绩</a:t>
                      </a:r>
                      <a:endParaRPr lang="zh-CN" sz="105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68531" marR="68531" marT="0" marB="0">
                    <a:solidFill>
                      <a:schemeClr val="accent3">
                        <a:lumMod val="20000"/>
                        <a:lumOff val="80000"/>
                      </a:schemeClr>
                    </a:solidFill>
                  </a:tcPr>
                </a:tc>
              </a:tr>
              <a:tr h="759600">
                <a:tc>
                  <a:txBody>
                    <a:bodyPr/>
                    <a:lstStyle/>
                    <a:p>
                      <a:pPr>
                        <a:lnSpc>
                          <a:spcPct val="150000"/>
                        </a:lnSpc>
                        <a:spcAft>
                          <a:spcPts val="0"/>
                        </a:spcAft>
                      </a:pPr>
                      <a:r>
                        <a:rPr lang="zh-CN" sz="1100">
                          <a:solidFill>
                            <a:schemeClr val="tx1"/>
                          </a:solidFill>
                          <a:effectLst/>
                          <a:latin typeface="华文楷体" panose="02010600040101010101" pitchFamily="2" charset="-122"/>
                          <a:ea typeface="华文楷体" panose="02010600040101010101" pitchFamily="2" charset="-122"/>
                        </a:rPr>
                        <a:t>其它事件流</a:t>
                      </a:r>
                      <a:endParaRPr lang="zh-CN" sz="105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68531" marR="68531" marT="0" marB="0">
                    <a:solidFill>
                      <a:schemeClr val="accent3">
                        <a:lumMod val="20000"/>
                        <a:lumOff val="80000"/>
                      </a:schemeClr>
                    </a:solidFill>
                  </a:tcPr>
                </a:tc>
                <a:tc>
                  <a:txBody>
                    <a:bodyPr/>
                    <a:lstStyle/>
                    <a:p>
                      <a:pPr>
                        <a:lnSpc>
                          <a:spcPct val="150000"/>
                        </a:lnSpc>
                        <a:spcAft>
                          <a:spcPts val="0"/>
                        </a:spcAft>
                      </a:pPr>
                      <a:r>
                        <a:rPr lang="zh-CN" sz="1100">
                          <a:solidFill>
                            <a:schemeClr val="tx1"/>
                          </a:solidFill>
                          <a:effectLst/>
                          <a:latin typeface="华文楷体" panose="02010600040101010101" pitchFamily="2" charset="-122"/>
                          <a:ea typeface="华文楷体" panose="02010600040101010101" pitchFamily="2" charset="-122"/>
                        </a:rPr>
                        <a:t>点击左侧导航栏“作业批改”，学生作业一览表显示“暂无作业批改”</a:t>
                      </a:r>
                      <a:endParaRPr lang="zh-CN" sz="1050">
                        <a:solidFill>
                          <a:schemeClr val="tx1"/>
                        </a:solidFill>
                        <a:effectLst/>
                        <a:latin typeface="华文楷体" panose="02010600040101010101" pitchFamily="2" charset="-122"/>
                        <a:ea typeface="华文楷体" panose="02010600040101010101" pitchFamily="2" charset="-122"/>
                      </a:endParaRPr>
                    </a:p>
                    <a:p>
                      <a:pPr>
                        <a:lnSpc>
                          <a:spcPct val="150000"/>
                        </a:lnSpc>
                        <a:spcAft>
                          <a:spcPts val="0"/>
                        </a:spcAft>
                      </a:pPr>
                      <a:r>
                        <a:rPr lang="en-US" sz="1100">
                          <a:solidFill>
                            <a:schemeClr val="tx1"/>
                          </a:solidFill>
                          <a:effectLst/>
                          <a:latin typeface="华文楷体" panose="02010600040101010101" pitchFamily="2" charset="-122"/>
                          <a:ea typeface="华文楷体" panose="02010600040101010101" pitchFamily="2" charset="-122"/>
                        </a:rPr>
                        <a:t> </a:t>
                      </a:r>
                      <a:endParaRPr lang="zh-CN" sz="105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68531" marR="68531" marT="0" marB="0">
                    <a:solidFill>
                      <a:schemeClr val="accent3">
                        <a:lumMod val="20000"/>
                        <a:lumOff val="80000"/>
                      </a:schemeClr>
                    </a:solidFill>
                  </a:tcPr>
                </a:tc>
              </a:tr>
              <a:tr h="232578">
                <a:tc>
                  <a:txBody>
                    <a:bodyPr/>
                    <a:lstStyle/>
                    <a:p>
                      <a:pPr>
                        <a:lnSpc>
                          <a:spcPct val="150000"/>
                        </a:lnSpc>
                        <a:spcAft>
                          <a:spcPts val="0"/>
                        </a:spcAft>
                      </a:pPr>
                      <a:r>
                        <a:rPr lang="zh-CN" sz="1100" dirty="0">
                          <a:solidFill>
                            <a:schemeClr val="tx1"/>
                          </a:solidFill>
                          <a:effectLst/>
                          <a:latin typeface="华文楷体" panose="02010600040101010101" pitchFamily="2" charset="-122"/>
                          <a:ea typeface="华文楷体" panose="02010600040101010101" pitchFamily="2" charset="-122"/>
                        </a:rPr>
                        <a:t>异常事件流</a:t>
                      </a:r>
                      <a:endParaRPr lang="zh-CN" sz="1050" dirty="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68531" marR="68531" marT="0" marB="0">
                    <a:solidFill>
                      <a:schemeClr val="accent3">
                        <a:lumMod val="20000"/>
                        <a:lumOff val="80000"/>
                      </a:schemeClr>
                    </a:solidFill>
                  </a:tcPr>
                </a:tc>
                <a:tc>
                  <a:txBody>
                    <a:bodyPr/>
                    <a:lstStyle/>
                    <a:p>
                      <a:pPr>
                        <a:lnSpc>
                          <a:spcPct val="150000"/>
                        </a:lnSpc>
                        <a:spcAft>
                          <a:spcPts val="0"/>
                        </a:spcAft>
                      </a:pPr>
                      <a:r>
                        <a:rPr lang="zh-CN" sz="1100">
                          <a:solidFill>
                            <a:schemeClr val="tx1"/>
                          </a:solidFill>
                          <a:effectLst/>
                          <a:latin typeface="华文楷体" panose="02010600040101010101" pitchFamily="2" charset="-122"/>
                          <a:ea typeface="华文楷体" panose="02010600040101010101" pitchFamily="2" charset="-122"/>
                        </a:rPr>
                        <a:t>请求超时，提示“请求超时”</a:t>
                      </a:r>
                      <a:endParaRPr lang="zh-CN" sz="105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68531" marR="68531" marT="0" marB="0">
                    <a:solidFill>
                      <a:schemeClr val="accent3">
                        <a:lumMod val="20000"/>
                        <a:lumOff val="80000"/>
                      </a:schemeClr>
                    </a:solidFill>
                  </a:tcPr>
                </a:tc>
              </a:tr>
              <a:tr h="281145">
                <a:tc>
                  <a:txBody>
                    <a:bodyPr/>
                    <a:lstStyle/>
                    <a:p>
                      <a:pPr>
                        <a:lnSpc>
                          <a:spcPct val="150000"/>
                        </a:lnSpc>
                        <a:spcAft>
                          <a:spcPts val="0"/>
                        </a:spcAft>
                      </a:pPr>
                      <a:r>
                        <a:rPr lang="zh-CN" sz="1100">
                          <a:solidFill>
                            <a:schemeClr val="tx1"/>
                          </a:solidFill>
                          <a:effectLst/>
                          <a:latin typeface="华文楷体" panose="02010600040101010101" pitchFamily="2" charset="-122"/>
                          <a:ea typeface="华文楷体" panose="02010600040101010101" pitchFamily="2" charset="-122"/>
                        </a:rPr>
                        <a:t>后置条件</a:t>
                      </a:r>
                      <a:endParaRPr lang="zh-CN" sz="105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68531" marR="68531" marT="0" marB="0">
                    <a:solidFill>
                      <a:schemeClr val="accent3">
                        <a:lumMod val="20000"/>
                        <a:lumOff val="80000"/>
                      </a:schemeClr>
                    </a:solidFill>
                  </a:tcPr>
                </a:tc>
                <a:tc>
                  <a:txBody>
                    <a:bodyPr/>
                    <a:lstStyle/>
                    <a:p>
                      <a:pPr>
                        <a:lnSpc>
                          <a:spcPct val="150000"/>
                        </a:lnSpc>
                        <a:spcAft>
                          <a:spcPts val="0"/>
                        </a:spcAft>
                      </a:pPr>
                      <a:r>
                        <a:rPr lang="zh-CN" sz="1100" dirty="0">
                          <a:solidFill>
                            <a:schemeClr val="tx1"/>
                          </a:solidFill>
                          <a:effectLst/>
                          <a:latin typeface="华文楷体" panose="02010600040101010101" pitchFamily="2" charset="-122"/>
                          <a:ea typeface="华文楷体" panose="02010600040101010101" pitchFamily="2" charset="-122"/>
                        </a:rPr>
                        <a:t>成功批改作业</a:t>
                      </a:r>
                      <a:endParaRPr lang="zh-CN" sz="1050" dirty="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68531" marR="68531" marT="0" marB="0">
                    <a:solidFill>
                      <a:schemeClr val="accent3">
                        <a:lumMod val="20000"/>
                        <a:lumOff val="80000"/>
                      </a:schemeClr>
                    </a:solidFill>
                  </a:tcPr>
                </a:tc>
              </a:tr>
            </a:tbl>
          </a:graphicData>
        </a:graphic>
      </p:graphicFrame>
      <p:graphicFrame>
        <p:nvGraphicFramePr>
          <p:cNvPr id="5" name="表格 4"/>
          <p:cNvGraphicFramePr>
            <a:graphicFrameLocks noGrp="1"/>
          </p:cNvGraphicFramePr>
          <p:nvPr/>
        </p:nvGraphicFramePr>
        <p:xfrm>
          <a:off x="6376515" y="603249"/>
          <a:ext cx="4303174" cy="4700302"/>
        </p:xfrm>
        <a:graphic>
          <a:graphicData uri="http://schemas.openxmlformats.org/drawingml/2006/table">
            <a:tbl>
              <a:tblPr firstRow="1" firstCol="1" bandRow="1">
                <a:effectLst>
                  <a:innerShdw blurRad="63500" dist="50800" dir="13500000">
                    <a:prstClr val="black">
                      <a:alpha val="50000"/>
                    </a:prstClr>
                  </a:innerShdw>
                </a:effectLst>
                <a:tableStyleId>{5C22544A-7EE6-4342-B048-85BDC9FD1C3A}</a:tableStyleId>
              </a:tblPr>
              <a:tblGrid>
                <a:gridCol w="1050272"/>
                <a:gridCol w="3252902"/>
              </a:tblGrid>
              <a:tr h="150939">
                <a:tc>
                  <a:txBody>
                    <a:bodyPr/>
                    <a:lstStyle/>
                    <a:p>
                      <a:pPr>
                        <a:lnSpc>
                          <a:spcPct val="150000"/>
                        </a:lnSpc>
                        <a:spcAft>
                          <a:spcPts val="0"/>
                        </a:spcAft>
                      </a:pPr>
                      <a:r>
                        <a:rPr lang="zh-CN" sz="1000">
                          <a:solidFill>
                            <a:schemeClr val="tx1"/>
                          </a:solidFill>
                          <a:effectLst/>
                          <a:latin typeface="华文楷体" panose="02010600040101010101" pitchFamily="2" charset="-122"/>
                          <a:ea typeface="华文楷体" panose="02010600040101010101" pitchFamily="2" charset="-122"/>
                        </a:rPr>
                        <a:t>用例编号</a:t>
                      </a:r>
                      <a:endParaRPr lang="zh-CN" sz="100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42243" marR="42243" marT="0" marB="0">
                    <a:solidFill>
                      <a:schemeClr val="accent3">
                        <a:lumMod val="20000"/>
                        <a:lumOff val="80000"/>
                      </a:schemeClr>
                    </a:solidFill>
                  </a:tcPr>
                </a:tc>
                <a:tc>
                  <a:txBody>
                    <a:bodyPr/>
                    <a:lstStyle/>
                    <a:p>
                      <a:pPr>
                        <a:lnSpc>
                          <a:spcPct val="150000"/>
                        </a:lnSpc>
                        <a:spcAft>
                          <a:spcPts val="0"/>
                        </a:spcAft>
                      </a:pPr>
                      <a:r>
                        <a:rPr lang="en-US" sz="1000">
                          <a:solidFill>
                            <a:schemeClr val="tx1"/>
                          </a:solidFill>
                          <a:effectLst/>
                          <a:latin typeface="华文楷体" panose="02010600040101010101" pitchFamily="2" charset="-122"/>
                          <a:ea typeface="华文楷体" panose="02010600040101010101" pitchFamily="2" charset="-122"/>
                        </a:rPr>
                        <a:t>UC001</a:t>
                      </a:r>
                      <a:endParaRPr lang="zh-CN" sz="100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42243" marR="42243" marT="0" marB="0">
                    <a:solidFill>
                      <a:schemeClr val="accent3">
                        <a:lumMod val="20000"/>
                        <a:lumOff val="80000"/>
                      </a:schemeClr>
                    </a:solidFill>
                  </a:tcPr>
                </a:tc>
              </a:tr>
              <a:tr h="149688">
                <a:tc>
                  <a:txBody>
                    <a:bodyPr/>
                    <a:lstStyle/>
                    <a:p>
                      <a:pPr>
                        <a:lnSpc>
                          <a:spcPct val="150000"/>
                        </a:lnSpc>
                        <a:spcAft>
                          <a:spcPts val="0"/>
                        </a:spcAft>
                      </a:pPr>
                      <a:r>
                        <a:rPr lang="zh-CN" sz="1000" dirty="0">
                          <a:solidFill>
                            <a:schemeClr val="tx1"/>
                          </a:solidFill>
                          <a:effectLst/>
                          <a:latin typeface="华文楷体" panose="02010600040101010101" pitchFamily="2" charset="-122"/>
                          <a:ea typeface="华文楷体" panose="02010600040101010101" pitchFamily="2" charset="-122"/>
                        </a:rPr>
                        <a:t>用例名称</a:t>
                      </a:r>
                      <a:endParaRPr lang="zh-CN" sz="1000" dirty="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42243" marR="42243" marT="0" marB="0">
                    <a:solidFill>
                      <a:schemeClr val="accent3">
                        <a:lumMod val="20000"/>
                        <a:lumOff val="80000"/>
                      </a:schemeClr>
                    </a:solidFill>
                  </a:tcPr>
                </a:tc>
                <a:tc>
                  <a:txBody>
                    <a:bodyPr/>
                    <a:lstStyle/>
                    <a:p>
                      <a:pPr>
                        <a:lnSpc>
                          <a:spcPct val="150000"/>
                        </a:lnSpc>
                        <a:spcAft>
                          <a:spcPts val="0"/>
                        </a:spcAft>
                      </a:pPr>
                      <a:r>
                        <a:rPr lang="zh-CN" sz="1000">
                          <a:solidFill>
                            <a:schemeClr val="tx1"/>
                          </a:solidFill>
                          <a:effectLst/>
                          <a:latin typeface="华文楷体" panose="02010600040101010101" pitchFamily="2" charset="-122"/>
                          <a:ea typeface="华文楷体" panose="02010600040101010101" pitchFamily="2" charset="-122"/>
                        </a:rPr>
                        <a:t>提交作业</a:t>
                      </a:r>
                      <a:endParaRPr lang="zh-CN" sz="100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42243" marR="42243" marT="0" marB="0">
                    <a:solidFill>
                      <a:schemeClr val="accent3">
                        <a:lumMod val="20000"/>
                        <a:lumOff val="80000"/>
                      </a:schemeClr>
                    </a:solidFill>
                  </a:tcPr>
                </a:tc>
              </a:tr>
              <a:tr h="149688">
                <a:tc>
                  <a:txBody>
                    <a:bodyPr/>
                    <a:lstStyle/>
                    <a:p>
                      <a:pPr>
                        <a:lnSpc>
                          <a:spcPct val="150000"/>
                        </a:lnSpc>
                        <a:spcAft>
                          <a:spcPts val="0"/>
                        </a:spcAft>
                      </a:pPr>
                      <a:r>
                        <a:rPr lang="zh-CN" sz="1000">
                          <a:solidFill>
                            <a:schemeClr val="tx1"/>
                          </a:solidFill>
                          <a:effectLst/>
                          <a:latin typeface="华文楷体" panose="02010600040101010101" pitchFamily="2" charset="-122"/>
                          <a:ea typeface="华文楷体" panose="02010600040101010101" pitchFamily="2" charset="-122"/>
                        </a:rPr>
                        <a:t>优先级</a:t>
                      </a:r>
                      <a:endParaRPr lang="zh-CN" sz="100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42243" marR="42243" marT="0" marB="0">
                    <a:solidFill>
                      <a:schemeClr val="accent3">
                        <a:lumMod val="20000"/>
                        <a:lumOff val="80000"/>
                      </a:schemeClr>
                    </a:solidFill>
                  </a:tcPr>
                </a:tc>
                <a:tc>
                  <a:txBody>
                    <a:bodyPr/>
                    <a:lstStyle/>
                    <a:p>
                      <a:pPr>
                        <a:lnSpc>
                          <a:spcPct val="150000"/>
                        </a:lnSpc>
                        <a:spcAft>
                          <a:spcPts val="0"/>
                        </a:spcAft>
                      </a:pPr>
                      <a:r>
                        <a:rPr lang="zh-CN" sz="1000">
                          <a:solidFill>
                            <a:schemeClr val="tx1"/>
                          </a:solidFill>
                          <a:effectLst/>
                          <a:latin typeface="华文楷体" panose="02010600040101010101" pitchFamily="2" charset="-122"/>
                          <a:ea typeface="华文楷体" panose="02010600040101010101" pitchFamily="2" charset="-122"/>
                        </a:rPr>
                        <a:t>高</a:t>
                      </a:r>
                      <a:endParaRPr lang="zh-CN" sz="100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42243" marR="42243" marT="0" marB="0">
                    <a:solidFill>
                      <a:schemeClr val="accent3">
                        <a:lumMod val="20000"/>
                        <a:lumOff val="80000"/>
                      </a:schemeClr>
                    </a:solidFill>
                  </a:tcPr>
                </a:tc>
              </a:tr>
              <a:tr h="487628">
                <a:tc>
                  <a:txBody>
                    <a:bodyPr/>
                    <a:lstStyle/>
                    <a:p>
                      <a:pPr>
                        <a:lnSpc>
                          <a:spcPct val="150000"/>
                        </a:lnSpc>
                        <a:spcAft>
                          <a:spcPts val="0"/>
                        </a:spcAft>
                      </a:pPr>
                      <a:r>
                        <a:rPr lang="zh-CN" sz="1000">
                          <a:solidFill>
                            <a:schemeClr val="tx1"/>
                          </a:solidFill>
                          <a:effectLst/>
                          <a:latin typeface="华文楷体" panose="02010600040101010101" pitchFamily="2" charset="-122"/>
                          <a:ea typeface="华文楷体" panose="02010600040101010101" pitchFamily="2" charset="-122"/>
                        </a:rPr>
                        <a:t>用例概述</a:t>
                      </a:r>
                      <a:endParaRPr lang="zh-CN" sz="100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42243" marR="42243" marT="0" marB="0">
                    <a:solidFill>
                      <a:schemeClr val="accent3">
                        <a:lumMod val="20000"/>
                        <a:lumOff val="80000"/>
                      </a:schemeClr>
                    </a:solidFill>
                  </a:tcPr>
                </a:tc>
                <a:tc>
                  <a:txBody>
                    <a:bodyPr/>
                    <a:lstStyle/>
                    <a:p>
                      <a:pPr>
                        <a:lnSpc>
                          <a:spcPct val="150000"/>
                        </a:lnSpc>
                        <a:spcAft>
                          <a:spcPts val="0"/>
                        </a:spcAft>
                      </a:pPr>
                      <a:r>
                        <a:rPr lang="zh-CN" sz="1000" dirty="0">
                          <a:solidFill>
                            <a:schemeClr val="tx1"/>
                          </a:solidFill>
                          <a:effectLst/>
                          <a:latin typeface="华文楷体" panose="02010600040101010101" pitchFamily="2" charset="-122"/>
                          <a:ea typeface="华文楷体" panose="02010600040101010101" pitchFamily="2" charset="-122"/>
                        </a:rPr>
                        <a:t>进入学生端界面，可查看到老师发布的作业，答题后点击提交，若无异常则提示发布成功 </a:t>
                      </a:r>
                      <a:endParaRPr lang="zh-CN" sz="1000" dirty="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42243" marR="42243" marT="0" marB="0">
                    <a:solidFill>
                      <a:schemeClr val="accent3">
                        <a:lumMod val="20000"/>
                        <a:lumOff val="80000"/>
                      </a:schemeClr>
                    </a:solidFill>
                  </a:tcPr>
                </a:tc>
              </a:tr>
              <a:tr h="149688">
                <a:tc>
                  <a:txBody>
                    <a:bodyPr/>
                    <a:lstStyle/>
                    <a:p>
                      <a:pPr>
                        <a:lnSpc>
                          <a:spcPct val="150000"/>
                        </a:lnSpc>
                        <a:spcAft>
                          <a:spcPts val="0"/>
                        </a:spcAft>
                      </a:pPr>
                      <a:r>
                        <a:rPr lang="zh-CN" sz="1000">
                          <a:solidFill>
                            <a:schemeClr val="tx1"/>
                          </a:solidFill>
                          <a:effectLst/>
                          <a:latin typeface="华文楷体" panose="02010600040101010101" pitchFamily="2" charset="-122"/>
                          <a:ea typeface="华文楷体" panose="02010600040101010101" pitchFamily="2" charset="-122"/>
                        </a:rPr>
                        <a:t>主参与者</a:t>
                      </a:r>
                      <a:endParaRPr lang="zh-CN" sz="100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42243" marR="42243" marT="0" marB="0">
                    <a:solidFill>
                      <a:schemeClr val="accent3">
                        <a:lumMod val="20000"/>
                        <a:lumOff val="80000"/>
                      </a:schemeClr>
                    </a:solidFill>
                  </a:tcPr>
                </a:tc>
                <a:tc>
                  <a:txBody>
                    <a:bodyPr/>
                    <a:lstStyle/>
                    <a:p>
                      <a:pPr>
                        <a:lnSpc>
                          <a:spcPct val="150000"/>
                        </a:lnSpc>
                        <a:spcAft>
                          <a:spcPts val="0"/>
                        </a:spcAft>
                      </a:pPr>
                      <a:r>
                        <a:rPr lang="zh-CN" sz="1000">
                          <a:solidFill>
                            <a:schemeClr val="tx1"/>
                          </a:solidFill>
                          <a:effectLst/>
                          <a:latin typeface="华文楷体" panose="02010600040101010101" pitchFamily="2" charset="-122"/>
                          <a:ea typeface="华文楷体" panose="02010600040101010101" pitchFamily="2" charset="-122"/>
                        </a:rPr>
                        <a:t>学生</a:t>
                      </a:r>
                      <a:endParaRPr lang="zh-CN" sz="100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42243" marR="42243" marT="0" marB="0">
                    <a:solidFill>
                      <a:schemeClr val="accent3">
                        <a:lumMod val="20000"/>
                        <a:lumOff val="80000"/>
                      </a:schemeClr>
                    </a:solidFill>
                  </a:tcPr>
                </a:tc>
              </a:tr>
              <a:tr h="149688">
                <a:tc>
                  <a:txBody>
                    <a:bodyPr/>
                    <a:lstStyle/>
                    <a:p>
                      <a:pPr>
                        <a:lnSpc>
                          <a:spcPct val="150000"/>
                        </a:lnSpc>
                        <a:spcAft>
                          <a:spcPts val="0"/>
                        </a:spcAft>
                      </a:pPr>
                      <a:r>
                        <a:rPr lang="zh-CN" sz="1000">
                          <a:solidFill>
                            <a:schemeClr val="tx1"/>
                          </a:solidFill>
                          <a:effectLst/>
                          <a:latin typeface="华文楷体" panose="02010600040101010101" pitchFamily="2" charset="-122"/>
                          <a:ea typeface="华文楷体" panose="02010600040101010101" pitchFamily="2" charset="-122"/>
                        </a:rPr>
                        <a:t>前置条件</a:t>
                      </a:r>
                      <a:endParaRPr lang="zh-CN" sz="100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42243" marR="42243" marT="0" marB="0">
                    <a:solidFill>
                      <a:schemeClr val="accent3">
                        <a:lumMod val="20000"/>
                        <a:lumOff val="80000"/>
                      </a:schemeClr>
                    </a:solidFill>
                  </a:tcPr>
                </a:tc>
                <a:tc>
                  <a:txBody>
                    <a:bodyPr/>
                    <a:lstStyle/>
                    <a:p>
                      <a:pPr>
                        <a:lnSpc>
                          <a:spcPct val="150000"/>
                        </a:lnSpc>
                        <a:spcAft>
                          <a:spcPts val="0"/>
                        </a:spcAft>
                      </a:pPr>
                      <a:r>
                        <a:rPr lang="zh-CN" sz="1000">
                          <a:solidFill>
                            <a:schemeClr val="tx1"/>
                          </a:solidFill>
                          <a:effectLst/>
                          <a:latin typeface="华文楷体" panose="02010600040101010101" pitchFamily="2" charset="-122"/>
                          <a:ea typeface="华文楷体" panose="02010600040101010101" pitchFamily="2" charset="-122"/>
                        </a:rPr>
                        <a:t>教师发布作业，学生已登录系统</a:t>
                      </a:r>
                      <a:endParaRPr lang="zh-CN" sz="100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42243" marR="42243" marT="0" marB="0">
                    <a:solidFill>
                      <a:schemeClr val="accent3">
                        <a:lumMod val="20000"/>
                        <a:lumOff val="80000"/>
                      </a:schemeClr>
                    </a:solidFill>
                  </a:tcPr>
                </a:tc>
              </a:tr>
              <a:tr h="994538">
                <a:tc>
                  <a:txBody>
                    <a:bodyPr/>
                    <a:lstStyle/>
                    <a:p>
                      <a:pPr>
                        <a:lnSpc>
                          <a:spcPct val="150000"/>
                        </a:lnSpc>
                        <a:spcAft>
                          <a:spcPts val="0"/>
                        </a:spcAft>
                      </a:pPr>
                      <a:r>
                        <a:rPr lang="zh-CN" sz="1000">
                          <a:solidFill>
                            <a:schemeClr val="tx1"/>
                          </a:solidFill>
                          <a:effectLst/>
                          <a:latin typeface="华文楷体" panose="02010600040101010101" pitchFamily="2" charset="-122"/>
                          <a:ea typeface="华文楷体" panose="02010600040101010101" pitchFamily="2" charset="-122"/>
                        </a:rPr>
                        <a:t>基本事件流</a:t>
                      </a:r>
                      <a:endParaRPr lang="zh-CN" sz="100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42243" marR="42243" marT="0" marB="0">
                    <a:solidFill>
                      <a:schemeClr val="accent3">
                        <a:lumMod val="20000"/>
                        <a:lumOff val="80000"/>
                      </a:schemeClr>
                    </a:solidFill>
                  </a:tcPr>
                </a:tc>
                <a:tc>
                  <a:txBody>
                    <a:bodyPr/>
                    <a:lstStyle/>
                    <a:p>
                      <a:pPr marL="342900" lvl="0" indent="-342900">
                        <a:lnSpc>
                          <a:spcPct val="150000"/>
                        </a:lnSpc>
                        <a:spcAft>
                          <a:spcPts val="0"/>
                        </a:spcAft>
                        <a:buFont typeface="+mj-lt"/>
                        <a:buAutoNum type="arabicPeriod"/>
                        <a:tabLst>
                          <a:tab pos="198120" algn="l"/>
                        </a:tabLst>
                      </a:pPr>
                      <a:r>
                        <a:rPr lang="zh-CN" sz="1000" dirty="0">
                          <a:solidFill>
                            <a:schemeClr val="tx1"/>
                          </a:solidFill>
                          <a:effectLst/>
                          <a:latin typeface="华文楷体" panose="02010600040101010101" pitchFamily="2" charset="-122"/>
                          <a:ea typeface="华文楷体" panose="02010600040101010101" pitchFamily="2" charset="-122"/>
                        </a:rPr>
                        <a:t>点击左侧导航栏“查看作业”，显示作业一览表</a:t>
                      </a:r>
                      <a:endParaRPr lang="zh-CN" sz="1000" dirty="0">
                        <a:solidFill>
                          <a:schemeClr val="tx1"/>
                        </a:solidFill>
                        <a:effectLst/>
                        <a:latin typeface="华文楷体" panose="02010600040101010101" pitchFamily="2" charset="-122"/>
                        <a:ea typeface="华文楷体" panose="02010600040101010101" pitchFamily="2" charset="-122"/>
                      </a:endParaRPr>
                    </a:p>
                    <a:p>
                      <a:pPr marL="342900" lvl="0" indent="-342900">
                        <a:lnSpc>
                          <a:spcPct val="150000"/>
                        </a:lnSpc>
                        <a:spcAft>
                          <a:spcPts val="0"/>
                        </a:spcAft>
                        <a:buFont typeface="+mj-lt"/>
                        <a:buAutoNum type="arabicPeriod"/>
                        <a:tabLst>
                          <a:tab pos="198120" algn="l"/>
                        </a:tabLst>
                      </a:pPr>
                      <a:r>
                        <a:rPr lang="zh-CN" sz="1000" dirty="0">
                          <a:solidFill>
                            <a:schemeClr val="tx1"/>
                          </a:solidFill>
                          <a:effectLst/>
                          <a:latin typeface="华文楷体" panose="02010600040101010101" pitchFamily="2" charset="-122"/>
                          <a:ea typeface="华文楷体" panose="02010600040101010101" pitchFamily="2" charset="-122"/>
                        </a:rPr>
                        <a:t>选中所写作业项，显示作业题目，进行答题</a:t>
                      </a:r>
                      <a:endParaRPr lang="zh-CN" sz="1000" dirty="0">
                        <a:solidFill>
                          <a:schemeClr val="tx1"/>
                        </a:solidFill>
                        <a:effectLst/>
                        <a:latin typeface="华文楷体" panose="02010600040101010101" pitchFamily="2" charset="-122"/>
                        <a:ea typeface="华文楷体" panose="02010600040101010101" pitchFamily="2" charset="-122"/>
                      </a:endParaRPr>
                    </a:p>
                    <a:p>
                      <a:pPr marL="342900" lvl="0" indent="-342900">
                        <a:lnSpc>
                          <a:spcPct val="150000"/>
                        </a:lnSpc>
                        <a:spcAft>
                          <a:spcPts val="0"/>
                        </a:spcAft>
                        <a:buFont typeface="+mj-lt"/>
                        <a:buAutoNum type="arabicPeriod"/>
                        <a:tabLst>
                          <a:tab pos="198120" algn="l"/>
                        </a:tabLst>
                      </a:pPr>
                      <a:r>
                        <a:rPr lang="zh-CN" sz="1000" dirty="0">
                          <a:solidFill>
                            <a:schemeClr val="tx1"/>
                          </a:solidFill>
                          <a:effectLst/>
                          <a:latin typeface="华文楷体" panose="02010600040101010101" pitchFamily="2" charset="-122"/>
                          <a:ea typeface="华文楷体" panose="02010600040101010101" pitchFamily="2" charset="-122"/>
                        </a:rPr>
                        <a:t>答题结束后，点击提交作业，提交成功</a:t>
                      </a:r>
                      <a:endParaRPr lang="zh-CN" sz="1000" dirty="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42243" marR="42243" marT="0" marB="0">
                    <a:solidFill>
                      <a:schemeClr val="accent3">
                        <a:lumMod val="20000"/>
                        <a:lumOff val="80000"/>
                      </a:schemeClr>
                    </a:solidFill>
                  </a:tcPr>
                </a:tc>
              </a:tr>
              <a:tr h="656598">
                <a:tc rowSpan="2">
                  <a:txBody>
                    <a:bodyPr/>
                    <a:lstStyle/>
                    <a:p>
                      <a:pPr>
                        <a:lnSpc>
                          <a:spcPct val="150000"/>
                        </a:lnSpc>
                        <a:spcAft>
                          <a:spcPts val="0"/>
                        </a:spcAft>
                      </a:pPr>
                      <a:r>
                        <a:rPr lang="en-US" sz="1000" dirty="0">
                          <a:solidFill>
                            <a:schemeClr val="tx1"/>
                          </a:solidFill>
                          <a:effectLst/>
                          <a:latin typeface="华文楷体" panose="02010600040101010101" pitchFamily="2" charset="-122"/>
                          <a:ea typeface="华文楷体" panose="02010600040101010101" pitchFamily="2" charset="-122"/>
                        </a:rPr>
                        <a:t> </a:t>
                      </a:r>
                      <a:endParaRPr lang="zh-CN" sz="1000" dirty="0">
                        <a:solidFill>
                          <a:schemeClr val="tx1"/>
                        </a:solidFill>
                        <a:effectLst/>
                        <a:latin typeface="华文楷体" panose="02010600040101010101" pitchFamily="2" charset="-122"/>
                        <a:ea typeface="华文楷体" panose="02010600040101010101" pitchFamily="2" charset="-122"/>
                      </a:endParaRPr>
                    </a:p>
                    <a:p>
                      <a:pPr>
                        <a:lnSpc>
                          <a:spcPct val="150000"/>
                        </a:lnSpc>
                        <a:spcAft>
                          <a:spcPts val="0"/>
                        </a:spcAft>
                      </a:pPr>
                      <a:r>
                        <a:rPr lang="en-US" sz="1000" dirty="0">
                          <a:solidFill>
                            <a:schemeClr val="tx1"/>
                          </a:solidFill>
                          <a:effectLst/>
                          <a:latin typeface="华文楷体" panose="02010600040101010101" pitchFamily="2" charset="-122"/>
                          <a:ea typeface="华文楷体" panose="02010600040101010101" pitchFamily="2" charset="-122"/>
                        </a:rPr>
                        <a:t> </a:t>
                      </a:r>
                      <a:endParaRPr lang="zh-CN" sz="1000" dirty="0">
                        <a:solidFill>
                          <a:schemeClr val="tx1"/>
                        </a:solidFill>
                        <a:effectLst/>
                        <a:latin typeface="华文楷体" panose="02010600040101010101" pitchFamily="2" charset="-122"/>
                        <a:ea typeface="华文楷体" panose="02010600040101010101" pitchFamily="2" charset="-122"/>
                      </a:endParaRPr>
                    </a:p>
                    <a:p>
                      <a:pPr>
                        <a:lnSpc>
                          <a:spcPct val="150000"/>
                        </a:lnSpc>
                        <a:spcAft>
                          <a:spcPts val="0"/>
                        </a:spcAft>
                      </a:pPr>
                      <a:r>
                        <a:rPr lang="en-US" sz="1000" dirty="0">
                          <a:solidFill>
                            <a:schemeClr val="tx1"/>
                          </a:solidFill>
                          <a:effectLst/>
                          <a:latin typeface="华文楷体" panose="02010600040101010101" pitchFamily="2" charset="-122"/>
                          <a:ea typeface="华文楷体" panose="02010600040101010101" pitchFamily="2" charset="-122"/>
                        </a:rPr>
                        <a:t> </a:t>
                      </a:r>
                      <a:endParaRPr lang="zh-CN" sz="1000" dirty="0">
                        <a:solidFill>
                          <a:schemeClr val="tx1"/>
                        </a:solidFill>
                        <a:effectLst/>
                        <a:latin typeface="华文楷体" panose="02010600040101010101" pitchFamily="2" charset="-122"/>
                        <a:ea typeface="华文楷体" panose="02010600040101010101" pitchFamily="2" charset="-122"/>
                      </a:endParaRPr>
                    </a:p>
                    <a:p>
                      <a:pPr>
                        <a:lnSpc>
                          <a:spcPct val="150000"/>
                        </a:lnSpc>
                        <a:spcAft>
                          <a:spcPts val="0"/>
                        </a:spcAft>
                      </a:pPr>
                      <a:r>
                        <a:rPr lang="en-US" sz="1000" dirty="0">
                          <a:solidFill>
                            <a:schemeClr val="tx1"/>
                          </a:solidFill>
                          <a:effectLst/>
                          <a:latin typeface="华文楷体" panose="02010600040101010101" pitchFamily="2" charset="-122"/>
                          <a:ea typeface="华文楷体" panose="02010600040101010101" pitchFamily="2" charset="-122"/>
                        </a:rPr>
                        <a:t> </a:t>
                      </a:r>
                      <a:endParaRPr lang="zh-CN" sz="1000" dirty="0">
                        <a:solidFill>
                          <a:schemeClr val="tx1"/>
                        </a:solidFill>
                        <a:effectLst/>
                        <a:latin typeface="华文楷体" panose="02010600040101010101" pitchFamily="2" charset="-122"/>
                        <a:ea typeface="华文楷体" panose="02010600040101010101" pitchFamily="2" charset="-122"/>
                      </a:endParaRPr>
                    </a:p>
                    <a:p>
                      <a:pPr>
                        <a:lnSpc>
                          <a:spcPct val="150000"/>
                        </a:lnSpc>
                        <a:spcAft>
                          <a:spcPts val="0"/>
                        </a:spcAft>
                      </a:pPr>
                      <a:r>
                        <a:rPr lang="en-US" sz="1000" dirty="0">
                          <a:solidFill>
                            <a:schemeClr val="tx1"/>
                          </a:solidFill>
                          <a:effectLst/>
                          <a:latin typeface="华文楷体" panose="02010600040101010101" pitchFamily="2" charset="-122"/>
                          <a:ea typeface="华文楷体" panose="02010600040101010101" pitchFamily="2" charset="-122"/>
                        </a:rPr>
                        <a:t> </a:t>
                      </a:r>
                      <a:endParaRPr lang="zh-CN" sz="1000" dirty="0">
                        <a:solidFill>
                          <a:schemeClr val="tx1"/>
                        </a:solidFill>
                        <a:effectLst/>
                        <a:latin typeface="华文楷体" panose="02010600040101010101" pitchFamily="2" charset="-122"/>
                        <a:ea typeface="华文楷体" panose="02010600040101010101" pitchFamily="2" charset="-122"/>
                      </a:endParaRPr>
                    </a:p>
                    <a:p>
                      <a:pPr>
                        <a:lnSpc>
                          <a:spcPct val="150000"/>
                        </a:lnSpc>
                        <a:spcAft>
                          <a:spcPts val="0"/>
                        </a:spcAft>
                      </a:pPr>
                      <a:r>
                        <a:rPr lang="zh-CN" sz="1000" dirty="0">
                          <a:solidFill>
                            <a:schemeClr val="tx1"/>
                          </a:solidFill>
                          <a:effectLst/>
                          <a:latin typeface="华文楷体" panose="02010600040101010101" pitchFamily="2" charset="-122"/>
                          <a:ea typeface="华文楷体" panose="02010600040101010101" pitchFamily="2" charset="-122"/>
                        </a:rPr>
                        <a:t>其它事件流</a:t>
                      </a:r>
                      <a:endParaRPr lang="zh-CN" sz="1000" dirty="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42243" marR="42243" marT="0" marB="0">
                    <a:solidFill>
                      <a:schemeClr val="accent3">
                        <a:lumMod val="20000"/>
                        <a:lumOff val="80000"/>
                      </a:schemeClr>
                    </a:solidFill>
                  </a:tcPr>
                </a:tc>
                <a:tc>
                  <a:txBody>
                    <a:bodyPr/>
                    <a:lstStyle/>
                    <a:p>
                      <a:pPr marL="342900" lvl="0" indent="-342900">
                        <a:lnSpc>
                          <a:spcPct val="150000"/>
                        </a:lnSpc>
                        <a:spcAft>
                          <a:spcPts val="0"/>
                        </a:spcAft>
                        <a:buFont typeface="+mj-lt"/>
                        <a:buAutoNum type="arabicPeriod"/>
                        <a:tabLst>
                          <a:tab pos="198120" algn="l"/>
                        </a:tabLst>
                      </a:pPr>
                      <a:r>
                        <a:rPr lang="zh-CN" sz="1000">
                          <a:solidFill>
                            <a:schemeClr val="tx1"/>
                          </a:solidFill>
                          <a:effectLst/>
                          <a:latin typeface="华文楷体" panose="02010600040101010101" pitchFamily="2" charset="-122"/>
                          <a:ea typeface="华文楷体" panose="02010600040101010101" pitchFamily="2" charset="-122"/>
                        </a:rPr>
                        <a:t>点击左侧导航栏“查看作业”，显示作业一览表</a:t>
                      </a:r>
                      <a:endParaRPr lang="zh-CN" sz="1000">
                        <a:solidFill>
                          <a:schemeClr val="tx1"/>
                        </a:solidFill>
                        <a:effectLst/>
                        <a:latin typeface="华文楷体" panose="02010600040101010101" pitchFamily="2" charset="-122"/>
                        <a:ea typeface="华文楷体" panose="02010600040101010101" pitchFamily="2" charset="-122"/>
                      </a:endParaRPr>
                    </a:p>
                    <a:p>
                      <a:pPr marL="342900" lvl="0" indent="-342900">
                        <a:lnSpc>
                          <a:spcPct val="150000"/>
                        </a:lnSpc>
                        <a:spcAft>
                          <a:spcPts val="0"/>
                        </a:spcAft>
                        <a:buFont typeface="+mj-lt"/>
                        <a:buAutoNum type="arabicPeriod"/>
                        <a:tabLst>
                          <a:tab pos="198120" algn="l"/>
                        </a:tabLst>
                      </a:pPr>
                      <a:r>
                        <a:rPr lang="zh-CN" sz="1000">
                          <a:solidFill>
                            <a:schemeClr val="tx1"/>
                          </a:solidFill>
                          <a:effectLst/>
                          <a:latin typeface="华文楷体" panose="02010600040101010101" pitchFamily="2" charset="-122"/>
                          <a:ea typeface="华文楷体" panose="02010600040101010101" pitchFamily="2" charset="-122"/>
                        </a:rPr>
                        <a:t>即将作答的作业项，其作业状态显示为已截止，无法作答</a:t>
                      </a:r>
                      <a:endParaRPr lang="zh-CN" sz="100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42243" marR="42243" marT="0" marB="0">
                    <a:solidFill>
                      <a:schemeClr val="accent3">
                        <a:lumMod val="20000"/>
                        <a:lumOff val="80000"/>
                      </a:schemeClr>
                    </a:solidFill>
                  </a:tcPr>
                </a:tc>
              </a:tr>
              <a:tr h="994538">
                <a:tc vMerge="1">
                  <a:tcPr/>
                </a:tc>
                <a:tc>
                  <a:txBody>
                    <a:bodyPr/>
                    <a:lstStyle/>
                    <a:p>
                      <a:pPr>
                        <a:lnSpc>
                          <a:spcPct val="150000"/>
                        </a:lnSpc>
                        <a:spcAft>
                          <a:spcPts val="0"/>
                        </a:spcAft>
                      </a:pPr>
                      <a:r>
                        <a:rPr lang="en-US" sz="1000" dirty="0">
                          <a:solidFill>
                            <a:schemeClr val="tx1"/>
                          </a:solidFill>
                          <a:effectLst/>
                          <a:latin typeface="华文楷体" panose="02010600040101010101" pitchFamily="2" charset="-122"/>
                          <a:ea typeface="华文楷体" panose="02010600040101010101" pitchFamily="2" charset="-122"/>
                        </a:rPr>
                        <a:t>1.</a:t>
                      </a:r>
                      <a:r>
                        <a:rPr lang="zh-CN" sz="1000" dirty="0">
                          <a:solidFill>
                            <a:schemeClr val="tx1"/>
                          </a:solidFill>
                          <a:effectLst/>
                          <a:latin typeface="华文楷体" panose="02010600040101010101" pitchFamily="2" charset="-122"/>
                          <a:ea typeface="华文楷体" panose="02010600040101010101" pitchFamily="2" charset="-122"/>
                        </a:rPr>
                        <a:t>点击左侧导航栏“查看作业”，显示作业一览表</a:t>
                      </a:r>
                      <a:endParaRPr lang="zh-CN" sz="1000" dirty="0">
                        <a:solidFill>
                          <a:schemeClr val="tx1"/>
                        </a:solidFill>
                        <a:effectLst/>
                        <a:latin typeface="华文楷体" panose="02010600040101010101" pitchFamily="2" charset="-122"/>
                        <a:ea typeface="华文楷体" panose="02010600040101010101" pitchFamily="2" charset="-122"/>
                      </a:endParaRPr>
                    </a:p>
                    <a:p>
                      <a:pPr>
                        <a:lnSpc>
                          <a:spcPct val="150000"/>
                        </a:lnSpc>
                        <a:spcAft>
                          <a:spcPts val="0"/>
                        </a:spcAft>
                      </a:pPr>
                      <a:r>
                        <a:rPr lang="en-US" sz="1000" dirty="0">
                          <a:solidFill>
                            <a:schemeClr val="tx1"/>
                          </a:solidFill>
                          <a:effectLst/>
                          <a:latin typeface="华文楷体" panose="02010600040101010101" pitchFamily="2" charset="-122"/>
                          <a:ea typeface="华文楷体" panose="02010600040101010101" pitchFamily="2" charset="-122"/>
                        </a:rPr>
                        <a:t>2.</a:t>
                      </a:r>
                      <a:r>
                        <a:rPr lang="zh-CN" sz="1000" dirty="0">
                          <a:solidFill>
                            <a:schemeClr val="tx1"/>
                          </a:solidFill>
                          <a:effectLst/>
                          <a:latin typeface="华文楷体" panose="02010600040101010101" pitchFamily="2" charset="-122"/>
                          <a:ea typeface="华文楷体" panose="02010600040101010101" pitchFamily="2" charset="-122"/>
                        </a:rPr>
                        <a:t>选中所写作业项，显示作业题目，进行答题</a:t>
                      </a:r>
                      <a:endParaRPr lang="zh-CN" sz="1000" dirty="0">
                        <a:solidFill>
                          <a:schemeClr val="tx1"/>
                        </a:solidFill>
                        <a:effectLst/>
                        <a:latin typeface="华文楷体" panose="02010600040101010101" pitchFamily="2" charset="-122"/>
                        <a:ea typeface="华文楷体" panose="02010600040101010101" pitchFamily="2" charset="-122"/>
                      </a:endParaRPr>
                    </a:p>
                    <a:p>
                      <a:pPr>
                        <a:lnSpc>
                          <a:spcPct val="150000"/>
                        </a:lnSpc>
                        <a:spcAft>
                          <a:spcPts val="0"/>
                        </a:spcAft>
                      </a:pPr>
                      <a:r>
                        <a:rPr lang="en-US" sz="1000" dirty="0">
                          <a:solidFill>
                            <a:schemeClr val="tx1"/>
                          </a:solidFill>
                          <a:effectLst/>
                          <a:latin typeface="华文楷体" panose="02010600040101010101" pitchFamily="2" charset="-122"/>
                          <a:ea typeface="华文楷体" panose="02010600040101010101" pitchFamily="2" charset="-122"/>
                        </a:rPr>
                        <a:t>3.</a:t>
                      </a:r>
                      <a:r>
                        <a:rPr lang="zh-CN" sz="1000" dirty="0">
                          <a:solidFill>
                            <a:schemeClr val="tx1"/>
                          </a:solidFill>
                          <a:effectLst/>
                          <a:latin typeface="华文楷体" panose="02010600040101010101" pitchFamily="2" charset="-122"/>
                          <a:ea typeface="华文楷体" panose="02010600040101010101" pitchFamily="2" charset="-122"/>
                        </a:rPr>
                        <a:t>答题过程中，未在截止时间内完成作答，后续无法提交作业</a:t>
                      </a:r>
                      <a:endParaRPr lang="zh-CN" sz="1000" dirty="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42243" marR="42243" marT="0" marB="0">
                    <a:solidFill>
                      <a:schemeClr val="accent3">
                        <a:lumMod val="20000"/>
                        <a:lumOff val="80000"/>
                      </a:schemeClr>
                    </a:solidFill>
                  </a:tcPr>
                </a:tc>
              </a:tr>
              <a:tr h="318658">
                <a:tc>
                  <a:txBody>
                    <a:bodyPr/>
                    <a:lstStyle/>
                    <a:p>
                      <a:pPr>
                        <a:lnSpc>
                          <a:spcPct val="150000"/>
                        </a:lnSpc>
                        <a:spcAft>
                          <a:spcPts val="0"/>
                        </a:spcAft>
                      </a:pPr>
                      <a:r>
                        <a:rPr lang="zh-CN" sz="1000">
                          <a:solidFill>
                            <a:schemeClr val="tx1"/>
                          </a:solidFill>
                          <a:effectLst/>
                          <a:latin typeface="华文楷体" panose="02010600040101010101" pitchFamily="2" charset="-122"/>
                          <a:ea typeface="华文楷体" panose="02010600040101010101" pitchFamily="2" charset="-122"/>
                        </a:rPr>
                        <a:t>异常事件流</a:t>
                      </a:r>
                      <a:endParaRPr lang="zh-CN" sz="100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42243" marR="42243" marT="0" marB="0">
                    <a:solidFill>
                      <a:schemeClr val="accent3">
                        <a:lumMod val="20000"/>
                        <a:lumOff val="80000"/>
                      </a:schemeClr>
                    </a:solidFill>
                  </a:tcPr>
                </a:tc>
                <a:tc>
                  <a:txBody>
                    <a:bodyPr/>
                    <a:lstStyle/>
                    <a:p>
                      <a:pPr>
                        <a:lnSpc>
                          <a:spcPct val="150000"/>
                        </a:lnSpc>
                        <a:spcAft>
                          <a:spcPts val="0"/>
                        </a:spcAft>
                      </a:pPr>
                      <a:r>
                        <a:rPr lang="zh-CN" sz="1000" dirty="0">
                          <a:solidFill>
                            <a:schemeClr val="tx1"/>
                          </a:solidFill>
                          <a:effectLst/>
                          <a:latin typeface="华文楷体" panose="02010600040101010101" pitchFamily="2" charset="-122"/>
                          <a:ea typeface="华文楷体" panose="02010600040101010101" pitchFamily="2" charset="-122"/>
                        </a:rPr>
                        <a:t>作业提交过程中，请求超时，提示“提交失败”。</a:t>
                      </a:r>
                      <a:endParaRPr lang="zh-CN" sz="1000" dirty="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42243" marR="42243" marT="0" marB="0">
                    <a:solidFill>
                      <a:schemeClr val="accent3">
                        <a:lumMod val="20000"/>
                        <a:lumOff val="80000"/>
                      </a:schemeClr>
                    </a:solidFill>
                  </a:tcPr>
                </a:tc>
              </a:tr>
              <a:tr h="149688">
                <a:tc>
                  <a:txBody>
                    <a:bodyPr/>
                    <a:lstStyle/>
                    <a:p>
                      <a:pPr>
                        <a:lnSpc>
                          <a:spcPct val="150000"/>
                        </a:lnSpc>
                        <a:spcAft>
                          <a:spcPts val="0"/>
                        </a:spcAft>
                      </a:pPr>
                      <a:r>
                        <a:rPr lang="zh-CN" sz="1000" dirty="0">
                          <a:solidFill>
                            <a:schemeClr val="tx1"/>
                          </a:solidFill>
                          <a:effectLst/>
                          <a:latin typeface="华文楷体" panose="02010600040101010101" pitchFamily="2" charset="-122"/>
                          <a:ea typeface="华文楷体" panose="02010600040101010101" pitchFamily="2" charset="-122"/>
                        </a:rPr>
                        <a:t>后置条件</a:t>
                      </a:r>
                      <a:endParaRPr lang="zh-CN" sz="1000" dirty="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42243" marR="42243" marT="0" marB="0">
                    <a:solidFill>
                      <a:schemeClr val="accent3">
                        <a:lumMod val="20000"/>
                        <a:lumOff val="80000"/>
                      </a:schemeClr>
                    </a:solidFill>
                  </a:tcPr>
                </a:tc>
                <a:tc>
                  <a:txBody>
                    <a:bodyPr/>
                    <a:lstStyle/>
                    <a:p>
                      <a:pPr>
                        <a:lnSpc>
                          <a:spcPct val="150000"/>
                        </a:lnSpc>
                        <a:spcAft>
                          <a:spcPts val="0"/>
                        </a:spcAft>
                      </a:pPr>
                      <a:r>
                        <a:rPr lang="zh-CN" sz="1000" dirty="0">
                          <a:solidFill>
                            <a:schemeClr val="tx1"/>
                          </a:solidFill>
                          <a:effectLst/>
                          <a:latin typeface="华文楷体" panose="02010600040101010101" pitchFamily="2" charset="-122"/>
                          <a:ea typeface="华文楷体" panose="02010600040101010101" pitchFamily="2" charset="-122"/>
                        </a:rPr>
                        <a:t>用户提交作业成功</a:t>
                      </a:r>
                      <a:endParaRPr lang="zh-CN" sz="1000" dirty="0">
                        <a:solidFill>
                          <a:schemeClr val="tx1"/>
                        </a:solidFill>
                        <a:effectLst/>
                        <a:latin typeface="华文楷体" panose="02010600040101010101" pitchFamily="2" charset="-122"/>
                        <a:ea typeface="华文楷体" panose="02010600040101010101" pitchFamily="2" charset="-122"/>
                        <a:cs typeface="黑体" panose="02010609060101010101" pitchFamily="49" charset="-122"/>
                      </a:endParaRPr>
                    </a:p>
                  </a:txBody>
                  <a:tcPr marL="42243" marR="42243" marT="0" marB="0">
                    <a:solidFill>
                      <a:schemeClr val="accent3">
                        <a:lumMod val="20000"/>
                        <a:lumOff val="80000"/>
                      </a:schemeClr>
                    </a:solid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extLst>
              <a:ext uri="{28A0092B-C50C-407E-A947-70E740481C1C}">
                <a14:useLocalDpi xmlns:a14="http://schemas.microsoft.com/office/drawing/2010/main" val="0"/>
              </a:ext>
            </a:extLst>
          </a:blip>
          <a:srcRect l="46647" t="5227" r="-2" b="25397"/>
          <a:stretch>
            <a:fillRect/>
          </a:stretch>
        </p:blipFill>
        <p:spPr>
          <a:xfrm>
            <a:off x="0" y="0"/>
            <a:ext cx="12192000" cy="6858000"/>
          </a:xfrm>
          <a:prstGeom prst="rect">
            <a:avLst/>
          </a:prstGeom>
        </p:spPr>
      </p:pic>
      <p:sp>
        <p:nvSpPr>
          <p:cNvPr id="20" name="矩形 19"/>
          <p:cNvSpPr/>
          <p:nvPr/>
        </p:nvSpPr>
        <p:spPr>
          <a:xfrm>
            <a:off x="1237668" y="337595"/>
            <a:ext cx="1800493" cy="494815"/>
          </a:xfrm>
          <a:prstGeom prst="rect">
            <a:avLst/>
          </a:prstGeom>
        </p:spPr>
        <p:txBody>
          <a:bodyPr wrap="none">
            <a:spAutoFit/>
          </a:bodyPr>
          <a:lstStyle/>
          <a:p>
            <a:pPr algn="ctr">
              <a:lnSpc>
                <a:spcPct val="175000"/>
              </a:lnSpc>
            </a:pPr>
            <a:r>
              <a:rPr lang="zh-CN" altLang="en-US" dirty="0">
                <a:solidFill>
                  <a:schemeClr val="tx1">
                    <a:lumMod val="75000"/>
                    <a:lumOff val="25000"/>
                  </a:schemeClr>
                </a:solidFill>
                <a:latin typeface="楷体" panose="02010609060101010101" charset="-122"/>
                <a:ea typeface="楷体" panose="02010609060101010101" charset="-122"/>
              </a:rPr>
              <a:t>需求分析与定义</a:t>
            </a:r>
            <a:endParaRPr lang="zh-CN" altLang="en-US" dirty="0">
              <a:solidFill>
                <a:schemeClr val="tx1">
                  <a:lumMod val="75000"/>
                  <a:lumOff val="25000"/>
                </a:schemeClr>
              </a:solidFill>
              <a:latin typeface="楷体" panose="02010609060101010101" charset="-122"/>
              <a:ea typeface="楷体" panose="02010609060101010101" charset="-122"/>
            </a:endParaRPr>
          </a:p>
        </p:txBody>
      </p:sp>
      <p:pic>
        <p:nvPicPr>
          <p:cNvPr id="3" name="图片 2" descr="5a2f04ed54fe92.0900662515130308933481"/>
          <p:cNvPicPr>
            <a:picLocks noChangeAspect="1"/>
          </p:cNvPicPr>
          <p:nvPr/>
        </p:nvPicPr>
        <p:blipFill>
          <a:blip r:embed="rId2"/>
          <a:stretch>
            <a:fillRect/>
          </a:stretch>
        </p:blipFill>
        <p:spPr>
          <a:xfrm>
            <a:off x="299085" y="179705"/>
            <a:ext cx="847090" cy="847090"/>
          </a:xfrm>
          <a:prstGeom prst="rect">
            <a:avLst/>
          </a:prstGeom>
        </p:spPr>
      </p:pic>
      <p:pic>
        <p:nvPicPr>
          <p:cNvPr id="4" name="图片 3" descr="软件需求思维导图"/>
          <p:cNvPicPr>
            <a:picLocks noChangeAspect="1"/>
          </p:cNvPicPr>
          <p:nvPr/>
        </p:nvPicPr>
        <p:blipFill>
          <a:blip r:embed="rId3"/>
          <a:stretch>
            <a:fillRect/>
          </a:stretch>
        </p:blipFill>
        <p:spPr>
          <a:xfrm>
            <a:off x="1369695" y="832485"/>
            <a:ext cx="9452610" cy="5899150"/>
          </a:xfrm>
          <a:prstGeom prst="rect">
            <a:avLst/>
          </a:prstGeom>
        </p:spPr>
      </p:pic>
      <p:sp>
        <p:nvSpPr>
          <p:cNvPr id="5" name="矩形 4"/>
          <p:cNvSpPr/>
          <p:nvPr/>
        </p:nvSpPr>
        <p:spPr>
          <a:xfrm>
            <a:off x="10160675" y="6286902"/>
            <a:ext cx="2031325" cy="338554"/>
          </a:xfrm>
          <a:prstGeom prst="rect">
            <a:avLst/>
          </a:prstGeom>
        </p:spPr>
        <p:txBody>
          <a:bodyPr wrap="square">
            <a:spAutoFit/>
          </a:bodyPr>
          <a:lstStyle/>
          <a:p>
            <a:r>
              <a:rPr lang="zh-CN" altLang="en-US" sz="1600" dirty="0">
                <a:latin typeface="楷体" panose="02010609060101010101" charset="-122"/>
                <a:ea typeface="楷体" panose="02010609060101010101" charset="-122"/>
              </a:rPr>
              <a:t>思维导图</a:t>
            </a:r>
            <a:endParaRPr lang="en-US" altLang="zh-CN" sz="1600" dirty="0">
              <a:latin typeface="楷体" panose="02010609060101010101" charset="-122"/>
              <a:ea typeface="楷体" panose="0201060906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1600" advClick="0">
        <p14:conveyor dir="l"/>
      </p:transition>
    </mc:Choice>
    <mc:Fallback>
      <p:transition spd="slow" advClick="0">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TEMPLATE_THUMBS_INDEX" val="1、2、3、6、8、10、11、12、15"/>
  <p:tag name="KSO_WM_TEMPLATE_SUBCATEGORY" val="0"/>
  <p:tag name="KSO_WM_TAG_VERSION" val="1.0"/>
  <p:tag name="KSO_WM_BEAUTIFY_FLAG" val="#wm#"/>
  <p:tag name="KSO_WM_TEMPLATE_CATEGORY" val="custom"/>
  <p:tag name="KSO_WM_TEMPLATE_INDEX" val="20187308"/>
</p:tagLst>
</file>

<file path=ppt/tags/tag62.xml><?xml version="1.0" encoding="utf-8"?>
<p:tagLst xmlns:p="http://schemas.openxmlformats.org/presentationml/2006/main">
  <p:tag name="KSO_WM_SLIDE_MODEL_TYPE" val="cover"/>
</p:tagLst>
</file>

<file path=ppt/tags/tag63.xml><?xml version="1.0" encoding="utf-8"?>
<p:tagLst xmlns:p="http://schemas.openxmlformats.org/presentationml/2006/main">
  <p:tag name="ISLIDE.VECTOR" val="4d7a9ba0-597b-4867-839d-f421b9e9e390"/>
</p:tagLst>
</file>

<file path=ppt/tags/tag64.xml><?xml version="1.0" encoding="utf-8"?>
<p:tagLst xmlns:p="http://schemas.openxmlformats.org/presentationml/2006/main">
  <p:tag name="ISLIDE.DIAGRAM" val="734eaa9a-89ae-40c9-a2e0-e9212d13106f"/>
</p:tagLst>
</file>

<file path=ppt/tags/tag65.xml><?xml version="1.0" encoding="utf-8"?>
<p:tagLst xmlns:p="http://schemas.openxmlformats.org/presentationml/2006/main">
  <p:tag name="KSO_WM_TEMPLATE_CATEGORY" val="diagram"/>
  <p:tag name="KSO_WM_TEMPLATE_INDEX" val="771"/>
  <p:tag name="KSO_WM_TAG_VERSION" val="1.0"/>
  <p:tag name="KSO_WM_UNIT_TYPE" val="l_h_i"/>
  <p:tag name="KSO_WM_UNIT_INDEX" val="1_1_1"/>
  <p:tag name="KSO_WM_UNIT_ID" val="diagram771_5*l_h_i*1_1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LINE_FORE_SCHEMECOLOR_INDEX" val="5"/>
  <p:tag name="KSO_WM_UNIT_LINE_FILL_TYPE" val="2"/>
  <p:tag name="KSO_WM_UNIT_TEXT_FILL_FORE_SCHEMECOLOR_INDEX" val="2"/>
  <p:tag name="KSO_WM_UNIT_TEXT_FILL_TYPE" val="1"/>
</p:tagLst>
</file>

<file path=ppt/tags/tag66.xml><?xml version="1.0" encoding="utf-8"?>
<p:tagLst xmlns:p="http://schemas.openxmlformats.org/presentationml/2006/main">
  <p:tag name="KSO_WM_TEMPLATE_CATEGORY" val="diagram"/>
  <p:tag name="KSO_WM_TEMPLATE_INDEX" val="771"/>
  <p:tag name="KSO_WM_TAG_VERSION" val="1.0"/>
  <p:tag name="KSO_WM_UNIT_TYPE" val="l_h_i"/>
  <p:tag name="KSO_WM_UNIT_INDEX" val="1_2_1"/>
  <p:tag name="KSO_WM_UNIT_ID" val="diagram771_5*l_h_i*1_2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LINE_FORE_SCHEMECOLOR_INDEX" val="6"/>
  <p:tag name="KSO_WM_UNIT_LINE_FILL_TYPE" val="2"/>
  <p:tag name="KSO_WM_UNIT_TEXT_FILL_FORE_SCHEMECOLOR_INDEX" val="2"/>
  <p:tag name="KSO_WM_UNIT_TEXT_FILL_TYPE" val="1"/>
</p:tagLst>
</file>

<file path=ppt/tags/tag67.xml><?xml version="1.0" encoding="utf-8"?>
<p:tagLst xmlns:p="http://schemas.openxmlformats.org/presentationml/2006/main">
  <p:tag name="KSO_WM_TEMPLATE_CATEGORY" val="diagram"/>
  <p:tag name="KSO_WM_TEMPLATE_INDEX" val="771"/>
  <p:tag name="KSO_WM_TAG_VERSION" val="1.0"/>
  <p:tag name="KSO_WM_UNIT_TYPE" val="l_h_i"/>
  <p:tag name="KSO_WM_UNIT_INDEX" val="1_3_1"/>
  <p:tag name="KSO_WM_UNIT_ID" val="diagram771_5*l_h_i*1_3_1"/>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LINE_FORE_SCHEMECOLOR_INDEX" val="7"/>
  <p:tag name="KSO_WM_UNIT_LINE_FILL_TYPE" val="2"/>
  <p:tag name="KSO_WM_UNIT_TEXT_FILL_FORE_SCHEMECOLOR_INDEX" val="2"/>
  <p:tag name="KSO_WM_UNIT_TEXT_FILL_TYPE" val="1"/>
</p:tagLst>
</file>

<file path=ppt/tags/tag68.xml><?xml version="1.0" encoding="utf-8"?>
<p:tagLst xmlns:p="http://schemas.openxmlformats.org/presentationml/2006/main">
  <p:tag name="KSO_WM_TEMPLATE_CATEGORY" val="diagram"/>
  <p:tag name="KSO_WM_TEMPLATE_INDEX" val="771"/>
  <p:tag name="KSO_WM_TAG_VERSION" val="1.0"/>
  <p:tag name="KSO_WM_UNIT_TYPE" val="l_h_i"/>
  <p:tag name="KSO_WM_UNIT_INDEX" val="1_4_2"/>
  <p:tag name="KSO_WM_UNIT_ID" val="diagram771_5*l_h_i*1_4_2"/>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LINE_FORE_SCHEMECOLOR_INDEX" val="8"/>
  <p:tag name="KSO_WM_UNIT_LINE_FILL_TYPE" val="2"/>
  <p:tag name="KSO_WM_UNIT_TEXT_FILL_FORE_SCHEMECOLOR_INDEX" val="2"/>
  <p:tag name="KSO_WM_UNIT_TEXT_FILL_TYPE" val="1"/>
</p:tagLst>
</file>

<file path=ppt/tags/tag69.xml><?xml version="1.0" encoding="utf-8"?>
<p:tagLst xmlns:p="http://schemas.openxmlformats.org/presentationml/2006/main">
  <p:tag name="KSO_WM_TEMPLATE_CATEGORY" val="diagram"/>
  <p:tag name="KSO_WM_TEMPLATE_INDEX" val="771"/>
  <p:tag name="KSO_WM_TAG_VERSION" val="1.0"/>
  <p:tag name="KSO_WM_UNIT_TYPE" val="l_h_i"/>
  <p:tag name="KSO_WM_UNIT_INDEX" val="1_5_2"/>
  <p:tag name="KSO_WM_UNIT_ID" val="diagram771_5*l_h_i*1_5_2"/>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LINE_FORE_SCHEMECOLOR_INDEX" val="9"/>
  <p:tag name="KSO_WM_UNIT_LINE_FILL_TYPE" val="2"/>
  <p:tag name="KSO_WM_UNIT_TEXT_FILL_FORE_SCHEMECOLOR_INDEX" val="2"/>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TEMPLATE_CATEGORY" val="diagram"/>
  <p:tag name="KSO_WM_TEMPLATE_INDEX" val="771"/>
  <p:tag name="KSO_WM_TAG_VERSION" val="1.0"/>
  <p:tag name="KSO_WM_UNIT_TYPE" val="l_h_i"/>
  <p:tag name="KSO_WM_UNIT_INDEX" val="1_6_2"/>
  <p:tag name="KSO_WM_UNIT_ID" val="diagram771_5*l_h_i*1_6_2"/>
  <p:tag name="KSO_WM_UNIT_LAYERLEVEL" val="1_1_1"/>
  <p:tag name="KSO_WM_BEAUTIFY_FLAG" val="#wm#"/>
  <p:tag name="KSO_WM_DIAGRAM_GROUP_CODE" val="l1-1"/>
  <p:tag name="KSO_WM_UNIT_HIGHLIGHT" val="0"/>
  <p:tag name="KSO_WM_UNIT_COMPATIBLE" val="0"/>
  <p:tag name="KSO_WM_UNIT_DIAGRAM_ISNUMVISUAL" val="0"/>
  <p:tag name="KSO_WM_UNIT_DIAGRAM_ISREFERUNIT" val="0"/>
  <p:tag name="KSO_WM_UNIT_LINE_FORE_SCHEMECOLOR_INDEX" val="10"/>
  <p:tag name="KSO_WM_UNIT_LINE_FILL_TYPE" val="2"/>
  <p:tag name="KSO_WM_UNIT_TEXT_FILL_FORE_SCHEMECOLOR_INDEX" val="2"/>
  <p:tag name="KSO_WM_UNIT_TEXT_FILL_TYPE" val="1"/>
</p:tagLst>
</file>

<file path=ppt/tags/tag71.xml><?xml version="1.0" encoding="utf-8"?>
<p:tagLst xmlns:p="http://schemas.openxmlformats.org/presentationml/2006/main">
  <p:tag name="KSO_WM_TEMPLATE_CATEGORY" val="diagram"/>
  <p:tag name="KSO_WM_TEMPLATE_INDEX" val="771"/>
  <p:tag name="KSO_WM_TAG_VERSION" val="1.0"/>
  <p:tag name="KSO_WM_UNIT_TYPE" val="l_h_x"/>
  <p:tag name="KSO_WM_UNIT_INDEX" val="1_2_1"/>
  <p:tag name="KSO_WM_UNIT_ID" val="diagram771_5*l_h_x*1_2_1"/>
  <p:tag name="KSO_WM_UNIT_LAYERLEVEL" val="1_1_1"/>
  <p:tag name="KSO_WM_BEAUTIFY_FLAG" val="#wm#"/>
  <p:tag name="KSO_WM_DIAGRAM_GROUP_CODE" val="l1-1"/>
  <p:tag name="KSO_WM_UNIT_VALUE" val="117*165"/>
  <p:tag name="KSO_WM_UNIT_HIGHLIGHT" val="0"/>
  <p:tag name="KSO_WM_UNIT_COMPATIBLE" val="0"/>
  <p:tag name="KSO_WM_UNIT_DIAGRAM_ISNUMVISUAL" val="0"/>
  <p:tag name="KSO_WM_UNIT_DIAGRAM_ISREFERUNIT" val="0"/>
  <p:tag name="KSO_WM_UNIT_FILL_FORE_SCHEMECOLOR_INDEX" val="6"/>
  <p:tag name="KSO_WM_UNIT_FILL_TYPE" val="1"/>
</p:tagLst>
</file>

<file path=ppt/tags/tag72.xml><?xml version="1.0" encoding="utf-8"?>
<p:tagLst xmlns:p="http://schemas.openxmlformats.org/presentationml/2006/main">
  <p:tag name="KSO_WM_TEMPLATE_CATEGORY" val="diagram"/>
  <p:tag name="KSO_WM_TEMPLATE_INDEX" val="771"/>
  <p:tag name="KSO_WM_TAG_VERSION" val="1.0"/>
  <p:tag name="KSO_WM_UNIT_TYPE" val="l_h_x"/>
  <p:tag name="KSO_WM_UNIT_INDEX" val="1_3_1"/>
  <p:tag name="KSO_WM_UNIT_ID" val="diagram771_5*l_h_x*1_3_1"/>
  <p:tag name="KSO_WM_UNIT_LAYERLEVEL" val="1_1_1"/>
  <p:tag name="KSO_WM_BEAUTIFY_FLAG" val="#wm#"/>
  <p:tag name="KSO_WM_DIAGRAM_GROUP_CODE" val="l1-1"/>
  <p:tag name="KSO_WM_UNIT_VALUE" val="143*113"/>
  <p:tag name="KSO_WM_UNIT_HIGHLIGHT" val="0"/>
  <p:tag name="KSO_WM_UNIT_COMPATIBLE" val="0"/>
  <p:tag name="KSO_WM_UNIT_DIAGRAM_ISNUMVISUAL" val="0"/>
  <p:tag name="KSO_WM_UNIT_DIAGRAM_ISREFERUNIT" val="0"/>
  <p:tag name="KSO_WM_UNIT_FILL_FORE_SCHEMECOLOR_INDEX" val="7"/>
  <p:tag name="KSO_WM_UNIT_FILL_TYPE" val="1"/>
</p:tagLst>
</file>

<file path=ppt/tags/tag73.xml><?xml version="1.0" encoding="utf-8"?>
<p:tagLst xmlns:p="http://schemas.openxmlformats.org/presentationml/2006/main">
  <p:tag name="KSO_WM_TEMPLATE_CATEGORY" val="diagram"/>
  <p:tag name="KSO_WM_TEMPLATE_INDEX" val="771"/>
  <p:tag name="KSO_WM_TAG_VERSION" val="1.0"/>
  <p:tag name="KSO_WM_UNIT_TYPE" val="l_h_x"/>
  <p:tag name="KSO_WM_UNIT_INDEX" val="1_4_1"/>
  <p:tag name="KSO_WM_UNIT_ID" val="diagram771_5*l_h_x*1_4_1"/>
  <p:tag name="KSO_WM_UNIT_LAYERLEVEL" val="1_1_1"/>
  <p:tag name="KSO_WM_BEAUTIFY_FLAG" val="#wm#"/>
  <p:tag name="KSO_WM_DIAGRAM_GROUP_CODE" val="l1-1"/>
  <p:tag name="KSO_WM_UNIT_VALUE" val="115*101"/>
  <p:tag name="KSO_WM_UNIT_HIGHLIGHT" val="0"/>
  <p:tag name="KSO_WM_UNIT_COMPATIBLE" val="0"/>
  <p:tag name="KSO_WM_UNIT_DIAGRAM_ISNUMVISUAL" val="0"/>
  <p:tag name="KSO_WM_UNIT_DIAGRAM_ISREFERUNIT" val="0"/>
  <p:tag name="KSO_WM_UNIT_FILL_FORE_SCHEMECOLOR_INDEX" val="8"/>
  <p:tag name="KSO_WM_UNIT_FILL_TYPE" val="1"/>
</p:tagLst>
</file>

<file path=ppt/tags/tag74.xml><?xml version="1.0" encoding="utf-8"?>
<p:tagLst xmlns:p="http://schemas.openxmlformats.org/presentationml/2006/main">
  <p:tag name="KSO_WM_TEMPLATE_CATEGORY" val="diagram"/>
  <p:tag name="KSO_WM_TEMPLATE_INDEX" val="771"/>
  <p:tag name="KSO_WM_TAG_VERSION" val="1.0"/>
  <p:tag name="KSO_WM_UNIT_TYPE" val="l_h_x"/>
  <p:tag name="KSO_WM_UNIT_INDEX" val="1_5_1"/>
  <p:tag name="KSO_WM_UNIT_ID" val="diagram771_5*l_h_x*1_5_1"/>
  <p:tag name="KSO_WM_UNIT_LAYERLEVEL" val="1_1_1"/>
  <p:tag name="KSO_WM_BEAUTIFY_FLAG" val="#wm#"/>
  <p:tag name="KSO_WM_DIAGRAM_GROUP_CODE" val="l1-1"/>
  <p:tag name="KSO_WM_UNIT_VALUE" val="115*105"/>
  <p:tag name="KSO_WM_UNIT_HIGHLIGHT" val="0"/>
  <p:tag name="KSO_WM_UNIT_COMPATIBLE" val="0"/>
  <p:tag name="KSO_WM_UNIT_DIAGRAM_ISNUMVISUAL" val="0"/>
  <p:tag name="KSO_WM_UNIT_DIAGRAM_ISREFERUNIT" val="0"/>
  <p:tag name="KSO_WM_UNIT_FILL_FORE_SCHEMECOLOR_INDEX" val="9"/>
  <p:tag name="KSO_WM_UNIT_FILL_TYPE" val="1"/>
</p:tagLst>
</file>

<file path=ppt/tags/tag75.xml><?xml version="1.0" encoding="utf-8"?>
<p:tagLst xmlns:p="http://schemas.openxmlformats.org/presentationml/2006/main">
  <p:tag name="KSO_WM_TEMPLATE_CATEGORY" val="diagram"/>
  <p:tag name="KSO_WM_TEMPLATE_INDEX" val="771"/>
  <p:tag name="KSO_WM_TAG_VERSION" val="1.0"/>
  <p:tag name="KSO_WM_UNIT_TYPE" val="l_h_x"/>
  <p:tag name="KSO_WM_UNIT_INDEX" val="1_6_1"/>
  <p:tag name="KSO_WM_UNIT_ID" val="diagram771_5*l_h_x*1_6_1"/>
  <p:tag name="KSO_WM_UNIT_LAYERLEVEL" val="1_1_1"/>
  <p:tag name="KSO_WM_BEAUTIFY_FLAG" val="#wm#"/>
  <p:tag name="KSO_WM_DIAGRAM_GROUP_CODE" val="l1-1"/>
  <p:tag name="KSO_WM_UNIT_VALUE" val="108*121"/>
  <p:tag name="KSO_WM_UNIT_HIGHLIGHT" val="0"/>
  <p:tag name="KSO_WM_UNIT_COMPATIBLE" val="0"/>
  <p:tag name="KSO_WM_UNIT_DIAGRAM_ISNUMVISUAL" val="0"/>
  <p:tag name="KSO_WM_UNIT_DIAGRAM_ISREFERUNIT" val="0"/>
  <p:tag name="KSO_WM_UNIT_FILL_FORE_SCHEMECOLOR_INDEX" val="10"/>
  <p:tag name="KSO_WM_UNIT_FILL_TYPE" val="1"/>
  <p:tag name="KSO_WM_UNIT_TEXT_FILL_FORE_SCHEMECOLOR_INDEX" val="13"/>
  <p:tag name="KSO_WM_UNIT_TEXT_FILL_TYPE" val="1"/>
</p:tagLst>
</file>

<file path=ppt/tags/tag76.xml><?xml version="1.0" encoding="utf-8"?>
<p:tagLst xmlns:p="http://schemas.openxmlformats.org/presentationml/2006/main">
  <p:tag name="KSO_WM_TEMPLATE_CATEGORY" val="diagram"/>
  <p:tag name="KSO_WM_TEMPLATE_INDEX" val="771"/>
  <p:tag name="KSO_WM_TAG_VERSION" val="1.0"/>
  <p:tag name="KSO_WM_UNIT_TYPE" val="l_h_f"/>
  <p:tag name="KSO_WM_UNIT_INDEX" val="1_1_1"/>
  <p:tag name="KSO_WM_UNIT_ID" val="diagram771_5*l_h_f*1_1_1"/>
  <p:tag name="KSO_WM_UNIT_LAYERLEVEL" val="1_1_1"/>
  <p:tag name="KSO_WM_UNIT_VALUE" val="20"/>
  <p:tag name="KSO_WM_UNIT_HIGHLIGHT" val="0"/>
  <p:tag name="KSO_WM_UNIT_COMPATIBLE" val="0"/>
  <p:tag name="KSO_WM_BEAUTIFY_FLAG" val="#wm#"/>
  <p:tag name="KSO_WM_DIAGRAM_GROUP_CODE" val="l1-1"/>
  <p:tag name="KSO_WM_UNIT_PRESET_TEXT" val="单击此处添加文本具体内容"/>
  <p:tag name="KSO_WM_UNIT_NOCLEAR" val="0"/>
  <p:tag name="KSO_WM_UNIT_DIAGRAM_ISNUMVISUAL" val="0"/>
  <p:tag name="KSO_WM_UNIT_DIAGRAM_ISREFERUNIT" val="0"/>
  <p:tag name="KSO_WM_UNIT_TEXT_FILL_FORE_SCHEMECOLOR_INDEX" val="14"/>
  <p:tag name="KSO_WM_UNIT_TEXT_FILL_TYPE" val="1"/>
</p:tagLst>
</file>

<file path=ppt/tags/tag77.xml><?xml version="1.0" encoding="utf-8"?>
<p:tagLst xmlns:p="http://schemas.openxmlformats.org/presentationml/2006/main">
  <p:tag name="KSO_WM_TEMPLATE_CATEGORY" val="diagram"/>
  <p:tag name="KSO_WM_TEMPLATE_INDEX" val="771"/>
  <p:tag name="KSO_WM_TAG_VERSION" val="1.0"/>
  <p:tag name="KSO_WM_UNIT_TYPE" val="l_h_a"/>
  <p:tag name="KSO_WM_UNIT_INDEX" val="1_1_1"/>
  <p:tag name="KSO_WM_UNIT_ID" val="diagram771_5*l_h_a*1_1_1"/>
  <p:tag name="KSO_WM_UNIT_LAYERLEVEL" val="1_1_1"/>
  <p:tag name="KSO_WM_UNIT_VALUE" val="5"/>
  <p:tag name="KSO_WM_UNIT_HIGHLIGHT" val="0"/>
  <p:tag name="KSO_WM_UNIT_COMPATIBLE" val="0"/>
  <p:tag name="KSO_WM_BEAUTIFY_FLAG" val="#wm#"/>
  <p:tag name="KSO_WM_DIAGRAM_GROUP_CODE" val="l1-1"/>
  <p:tag name="KSO_WM_UNIT_PRESET_TEXT" val="添加标题"/>
  <p:tag name="KSO_WM_UNIT_ISCONTENTSTITLE" val="0"/>
  <p:tag name="KSO_WM_UNIT_NOCLEAR" val="0"/>
  <p:tag name="KSO_WM_UNIT_DIAGRAM_ISNUMVISUAL" val="0"/>
  <p:tag name="KSO_WM_UNIT_DIAGRAM_ISREFERUNIT" val="0"/>
  <p:tag name="KSO_WM_UNIT_TEXT_FILL_FORE_SCHEMECOLOR_INDEX" val="5"/>
  <p:tag name="KSO_WM_UNIT_TEXT_FILL_TYPE" val="1"/>
</p:tagLst>
</file>

<file path=ppt/tags/tag78.xml><?xml version="1.0" encoding="utf-8"?>
<p:tagLst xmlns:p="http://schemas.openxmlformats.org/presentationml/2006/main">
  <p:tag name="KSO_WM_TEMPLATE_CATEGORY" val="diagram"/>
  <p:tag name="KSO_WM_TEMPLATE_INDEX" val="771"/>
  <p:tag name="KSO_WM_TAG_VERSION" val="1.0"/>
  <p:tag name="KSO_WM_UNIT_TYPE" val="l_h_a"/>
  <p:tag name="KSO_WM_UNIT_INDEX" val="1_2_1"/>
  <p:tag name="KSO_WM_UNIT_ID" val="diagram771_5*l_h_a*1_2_1"/>
  <p:tag name="KSO_WM_UNIT_LAYERLEVEL" val="1_1_1"/>
  <p:tag name="KSO_WM_UNIT_VALUE" val="5"/>
  <p:tag name="KSO_WM_UNIT_HIGHLIGHT" val="0"/>
  <p:tag name="KSO_WM_UNIT_COMPATIBLE" val="0"/>
  <p:tag name="KSO_WM_BEAUTIFY_FLAG" val="#wm#"/>
  <p:tag name="KSO_WM_DIAGRAM_GROUP_CODE" val="l1-1"/>
  <p:tag name="KSO_WM_UNIT_ISCONTENTSTITLE" val="0"/>
  <p:tag name="KSO_WM_UNIT_PRESET_TEXT" val="添加标题"/>
  <p:tag name="KSO_WM_UNIT_NOCLEAR" val="0"/>
  <p:tag name="KSO_WM_UNIT_DIAGRAM_ISNUMVISUAL" val="0"/>
  <p:tag name="KSO_WM_UNIT_DIAGRAM_ISREFERUNIT" val="0"/>
  <p:tag name="KSO_WM_UNIT_TEXT_FILL_FORE_SCHEMECOLOR_INDEX" val="5"/>
  <p:tag name="KSO_WM_UNIT_TEXT_FILL_TYPE" val="1"/>
</p:tagLst>
</file>

<file path=ppt/tags/tag79.xml><?xml version="1.0" encoding="utf-8"?>
<p:tagLst xmlns:p="http://schemas.openxmlformats.org/presentationml/2006/main">
  <p:tag name="KSO_WM_TEMPLATE_CATEGORY" val="diagram"/>
  <p:tag name="KSO_WM_TEMPLATE_INDEX" val="771"/>
  <p:tag name="KSO_WM_TAG_VERSION" val="1.0"/>
  <p:tag name="KSO_WM_UNIT_TYPE" val="l_h_a"/>
  <p:tag name="KSO_WM_UNIT_INDEX" val="1_3_1"/>
  <p:tag name="KSO_WM_UNIT_ID" val="diagram771_5*l_h_a*1_3_1"/>
  <p:tag name="KSO_WM_UNIT_LAYERLEVEL" val="1_1_1"/>
  <p:tag name="KSO_WM_UNIT_VALUE" val="5"/>
  <p:tag name="KSO_WM_UNIT_HIGHLIGHT" val="0"/>
  <p:tag name="KSO_WM_UNIT_COMPATIBLE" val="0"/>
  <p:tag name="KSO_WM_BEAUTIFY_FLAG" val="#wm#"/>
  <p:tag name="KSO_WM_DIAGRAM_GROUP_CODE" val="l1-1"/>
  <p:tag name="KSO_WM_UNIT_PRESET_TEXT" val="添加标题"/>
  <p:tag name="KSO_WM_UNIT_ISCONTENTSTITLE" val="0"/>
  <p:tag name="KSO_WM_UNIT_NOCLEAR" val="0"/>
  <p:tag name="KSO_WM_UNIT_DIAGRAM_ISNUMVISUAL" val="0"/>
  <p:tag name="KSO_WM_UNIT_DIAGRAM_ISREFERUNIT" val="0"/>
  <p:tag name="KSO_WM_UNIT_TEXT_FILL_FORE_SCHEMECOLOR_INDEX" val="7"/>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TEMPLATE_CATEGORY" val="diagram"/>
  <p:tag name="KSO_WM_TEMPLATE_INDEX" val="771"/>
  <p:tag name="KSO_WM_TAG_VERSION" val="1.0"/>
  <p:tag name="KSO_WM_UNIT_TYPE" val="l_h_a"/>
  <p:tag name="KSO_WM_UNIT_INDEX" val="1_4_1"/>
  <p:tag name="KSO_WM_UNIT_ID" val="diagram771_5*l_h_a*1_4_1"/>
  <p:tag name="KSO_WM_UNIT_LAYERLEVEL" val="1_1_1"/>
  <p:tag name="KSO_WM_UNIT_VALUE" val="5"/>
  <p:tag name="KSO_WM_UNIT_HIGHLIGHT" val="0"/>
  <p:tag name="KSO_WM_UNIT_COMPATIBLE" val="0"/>
  <p:tag name="KSO_WM_BEAUTIFY_FLAG" val="#wm#"/>
  <p:tag name="KSO_WM_DIAGRAM_GROUP_CODE" val="l1-1"/>
  <p:tag name="KSO_WM_UNIT_PRESET_TEXT" val="添加标题"/>
  <p:tag name="KSO_WM_UNIT_ISCONTENTSTITLE" val="0"/>
  <p:tag name="KSO_WM_UNIT_NOCLEAR" val="0"/>
  <p:tag name="KSO_WM_UNIT_DIAGRAM_ISNUMVISUAL" val="0"/>
  <p:tag name="KSO_WM_UNIT_DIAGRAM_ISREFERUNIT" val="0"/>
  <p:tag name="KSO_WM_UNIT_TEXT_FILL_FORE_SCHEMECOLOR_INDEX" val="8"/>
  <p:tag name="KSO_WM_UNIT_TEXT_FILL_TYPE" val="1"/>
</p:tagLst>
</file>

<file path=ppt/tags/tag81.xml><?xml version="1.0" encoding="utf-8"?>
<p:tagLst xmlns:p="http://schemas.openxmlformats.org/presentationml/2006/main">
  <p:tag name="KSO_WM_TEMPLATE_CATEGORY" val="diagram"/>
  <p:tag name="KSO_WM_TEMPLATE_INDEX" val="771"/>
  <p:tag name="KSO_WM_TAG_VERSION" val="1.0"/>
  <p:tag name="KSO_WM_UNIT_TYPE" val="l_h_a"/>
  <p:tag name="KSO_WM_UNIT_INDEX" val="1_5_1"/>
  <p:tag name="KSO_WM_UNIT_ID" val="diagram771_5*l_h_a*1_5_1"/>
  <p:tag name="KSO_WM_UNIT_LAYERLEVEL" val="1_1_1"/>
  <p:tag name="KSO_WM_UNIT_VALUE" val="5"/>
  <p:tag name="KSO_WM_UNIT_HIGHLIGHT" val="0"/>
  <p:tag name="KSO_WM_UNIT_COMPATIBLE" val="0"/>
  <p:tag name="KSO_WM_BEAUTIFY_FLAG" val="#wm#"/>
  <p:tag name="KSO_WM_DIAGRAM_GROUP_CODE" val="l1-1"/>
  <p:tag name="KSO_WM_UNIT_PRESET_TEXT" val="添加标题"/>
  <p:tag name="KSO_WM_UNIT_ISCONTENTSTITLE" val="0"/>
  <p:tag name="KSO_WM_UNIT_NOCLEAR" val="0"/>
  <p:tag name="KSO_WM_UNIT_DIAGRAM_ISNUMVISUAL" val="0"/>
  <p:tag name="KSO_WM_UNIT_DIAGRAM_ISREFERUNIT" val="0"/>
  <p:tag name="KSO_WM_UNIT_TEXT_FILL_FORE_SCHEMECOLOR_INDEX" val="9"/>
  <p:tag name="KSO_WM_UNIT_TEXT_FILL_TYPE" val="1"/>
</p:tagLst>
</file>

<file path=ppt/tags/tag82.xml><?xml version="1.0" encoding="utf-8"?>
<p:tagLst xmlns:p="http://schemas.openxmlformats.org/presentationml/2006/main">
  <p:tag name="KSO_WM_TEMPLATE_CATEGORY" val="diagram"/>
  <p:tag name="KSO_WM_TEMPLATE_INDEX" val="771"/>
  <p:tag name="KSO_WM_TAG_VERSION" val="1.0"/>
  <p:tag name="KSO_WM_UNIT_TYPE" val="l_h_a"/>
  <p:tag name="KSO_WM_UNIT_INDEX" val="1_6_1"/>
  <p:tag name="KSO_WM_UNIT_ID" val="diagram771_5*l_h_a*1_6_1"/>
  <p:tag name="KSO_WM_UNIT_LAYERLEVEL" val="1_1_1"/>
  <p:tag name="KSO_WM_UNIT_VALUE" val="5"/>
  <p:tag name="KSO_WM_UNIT_HIGHLIGHT" val="0"/>
  <p:tag name="KSO_WM_UNIT_COMPATIBLE" val="0"/>
  <p:tag name="KSO_WM_BEAUTIFY_FLAG" val="#wm#"/>
  <p:tag name="KSO_WM_DIAGRAM_GROUP_CODE" val="l1-1"/>
  <p:tag name="KSO_WM_UNIT_PRESET_TEXT" val="添加标题"/>
  <p:tag name="KSO_WM_UNIT_ISCONTENTSTITLE" val="0"/>
  <p:tag name="KSO_WM_UNIT_NOCLEAR" val="0"/>
  <p:tag name="KSO_WM_UNIT_DIAGRAM_ISNUMVISUAL" val="0"/>
  <p:tag name="KSO_WM_UNIT_DIAGRAM_ISREFERUNIT" val="0"/>
  <p:tag name="KSO_WM_UNIT_TEXT_FILL_FORE_SCHEMECOLOR_INDEX" val="10"/>
  <p:tag name="KSO_WM_UNIT_TEXT_FILL_TYPE" val="1"/>
</p:tagLst>
</file>

<file path=ppt/tags/tag83.xml><?xml version="1.0" encoding="utf-8"?>
<p:tagLst xmlns:p="http://schemas.openxmlformats.org/presentationml/2006/main">
  <p:tag name="KSO_WM_TEMPLATE_CATEGORY" val="diagram"/>
  <p:tag name="KSO_WM_TEMPLATE_INDEX" val="771"/>
  <p:tag name="KSO_WM_TAG_VERSION" val="1.0"/>
  <p:tag name="KSO_WM_UNIT_TYPE" val="l_h_x"/>
  <p:tag name="KSO_WM_UNIT_INDEX" val="1_6_1"/>
  <p:tag name="KSO_WM_UNIT_ID" val="diagram771_5*l_h_x*1_6_1"/>
  <p:tag name="KSO_WM_UNIT_LAYERLEVEL" val="1_1_1"/>
  <p:tag name="KSO_WM_BEAUTIFY_FLAG" val="#wm#"/>
  <p:tag name="KSO_WM_DIAGRAM_GROUP_CODE" val="l1-1"/>
  <p:tag name="KSO_WM_UNIT_VALUE" val="108*121"/>
  <p:tag name="KSO_WM_UNIT_HIGHLIGHT" val="0"/>
  <p:tag name="KSO_WM_UNIT_COMPATIBLE" val="0"/>
  <p:tag name="KSO_WM_UNIT_DIAGRAM_ISNUMVISUAL" val="0"/>
  <p:tag name="KSO_WM_UNIT_DIAGRAM_ISREFERUNIT" val="0"/>
  <p:tag name="KSO_WM_UNIT_FILL_FORE_SCHEMECOLOR_INDEX" val="10"/>
  <p:tag name="KSO_WM_UNIT_FILL_TYPE" val="1"/>
  <p:tag name="KSO_WM_UNIT_TEXT_FILL_FORE_SCHEMECOLOR_INDEX" val="13"/>
  <p:tag name="KSO_WM_UNIT_TEXT_FILL_TYPE" val="1"/>
</p:tagLst>
</file>

<file path=ppt/tags/tag84.xml><?xml version="1.0" encoding="utf-8"?>
<p:tagLst xmlns:p="http://schemas.openxmlformats.org/presentationml/2006/main">
  <p:tag name="KSO_WM_BEAUTIFY_FLAG" val="#wm#"/>
  <p:tag name="KSO_WM_TAG_VERSION" val="1.0"/>
  <p:tag name="KSO_WM_TEMPLATE_CATEGORY" val="diagram"/>
  <p:tag name="KSO_WM_TEMPLATE_INDEX" val="20185316"/>
  <p:tag name="KSO_WM_UNIT_CLEAR" val="0"/>
  <p:tag name="KSO_WM_UNIT_COMPATIBLE" val="0"/>
  <p:tag name="KSO_WM_UNIT_HIGHLIGHT" val="0"/>
  <p:tag name="KSO_WM_UNIT_ID" val="diagram20185316_1*d*1"/>
  <p:tag name="KSO_WM_UNIT_INDEX" val="1"/>
  <p:tag name="KSO_WM_UNIT_LAYERLEVEL" val="1"/>
  <p:tag name="KSO_WM_UNIT_TYPE" val="d"/>
  <p:tag name="KSO_WM_UNIT_VALUE" val="877*1463"/>
</p:tagLst>
</file>

<file path=ppt/tags/tag85.xml><?xml version="1.0" encoding="utf-8"?>
<p:tagLst xmlns:p="http://schemas.openxmlformats.org/presentationml/2006/main">
  <p:tag name="KSO_WM_BEAUTIFY_FLAG" val="#wm#"/>
  <p:tag name="KSO_WM_TAG_VERSION" val="1.0"/>
  <p:tag name="KSO_WM_TEMPLATE_CATEGORY" val="diagram"/>
  <p:tag name="KSO_WM_TEMPLATE_INDEX" val="20185316"/>
  <p:tag name="KSO_WM_UNIT_ID" val="diagram20185316_1*i*4"/>
  <p:tag name="KSO_WM_UNIT_INDEX" val="4"/>
  <p:tag name="KSO_WM_UNIT_TYPE" val="i"/>
</p:tagLst>
</file>

<file path=ppt/tags/tag86.xml><?xml version="1.0" encoding="utf-8"?>
<p:tagLst xmlns:p="http://schemas.openxmlformats.org/presentationml/2006/main">
  <p:tag name="KSO_WM_BEAUTIFY_FLAG" val="#wm#"/>
  <p:tag name="KSO_WM_TAG_VERSION" val="1.0"/>
  <p:tag name="KSO_WM_TEMPLATE_CATEGORY" val="diagram"/>
  <p:tag name="KSO_WM_TEMPLATE_INDEX" val="20185316"/>
  <p:tag name="KSO_WM_UNIT_ID" val="diagram20185316_1*i*5"/>
  <p:tag name="KSO_WM_UNIT_INDEX" val="5"/>
  <p:tag name="KSO_WM_UNIT_TYPE" val="i"/>
</p:tagLst>
</file>

<file path=ppt/tags/tag87.xml><?xml version="1.0" encoding="utf-8"?>
<p:tagLst xmlns:p="http://schemas.openxmlformats.org/presentationml/2006/main">
  <p:tag name="KSO_WM_UNIT_ISCONTENTSTITLE" val="0"/>
  <p:tag name="KSO_WM_UNIT_PRESET_TEXT" val="空白演示"/>
  <p:tag name="KSO_WM_UNIT_NOCLEAR" val="0"/>
  <p:tag name="KSO_WM_UNIT_VALUE" val="13"/>
  <p:tag name="KSO_WM_UNIT_HIGHLIGHT" val="0"/>
  <p:tag name="KSO_WM_UNIT_COMPATIBLE" val="0"/>
  <p:tag name="KSO_WM_UNIT_DIAGRAM_ISNUMVISUAL" val="0"/>
  <p:tag name="KSO_WM_UNIT_DIAGRAM_ISREFERUNIT" val="0"/>
  <p:tag name="KSO_WM_UNIT_TYPE" val="a"/>
  <p:tag name="KSO_WM_UNIT_INDEX" val="1"/>
  <p:tag name="KSO_WM_UNIT_ID" val="custom20187308_1*a*1"/>
  <p:tag name="KSO_WM_TEMPLATE_CATEGORY" val="custom"/>
  <p:tag name="KSO_WM_TEMPLATE_INDEX" val="20187308"/>
  <p:tag name="KSO_WM_UNIT_LAYERLEVEL" val="1"/>
  <p:tag name="KSO_WM_TAG_VERSION" val="1.0"/>
  <p:tag name="KSO_WM_BEAUTIFY_FLAG" val="#wm#"/>
</p:tagLst>
</file>

<file path=ppt/tags/tag88.xml><?xml version="1.0" encoding="utf-8"?>
<p:tagLst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ags/tag89.xml><?xml version="1.0" encoding="utf-8"?>
<p:tagLst xmlns:p="http://schemas.openxmlformats.org/presentationml/2006/main">
  <p:tag name="KSO_WM_TEMPLATE_THUMBS_INDEX" val="1、2、3、6、8、10、11、12、15"/>
  <p:tag name="KSO_WM_SLIDE_ID" val="custom20187308_1"/>
  <p:tag name="KSO_WM_TEMPLATE_SUBCATEGORY" val="0"/>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8410</Words>
  <Application>WPS 演示</Application>
  <PresentationFormat>宽屏</PresentationFormat>
  <Paragraphs>933</Paragraphs>
  <Slides>29</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29</vt:i4>
      </vt:variant>
    </vt:vector>
  </HeadingPairs>
  <TitlesOfParts>
    <vt:vector size="48" baseType="lpstr">
      <vt:lpstr>Arial</vt:lpstr>
      <vt:lpstr>宋体</vt:lpstr>
      <vt:lpstr>Wingdings</vt:lpstr>
      <vt:lpstr>微软雅黑</vt:lpstr>
      <vt:lpstr>Arial Unicode MS</vt:lpstr>
      <vt:lpstr>Impact</vt:lpstr>
      <vt:lpstr>楷体</vt:lpstr>
      <vt:lpstr>华文楷体</vt:lpstr>
      <vt:lpstr>黑体</vt:lpstr>
      <vt:lpstr>Calibri</vt:lpstr>
      <vt:lpstr>Times New Roman</vt:lpstr>
      <vt:lpstr>华文仿宋</vt:lpstr>
      <vt:lpstr>仿宋</vt:lpstr>
      <vt:lpstr>Questrial</vt:lpstr>
      <vt:lpstr>Montserrat</vt:lpstr>
      <vt:lpstr>Vrinda</vt:lpstr>
      <vt:lpstr>Flaticon</vt:lpstr>
      <vt:lpstr>Segoe Print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空白演示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zero.1</dc:creator>
  <cp:lastModifiedBy>谦谦少女zero.1</cp:lastModifiedBy>
  <cp:revision>2</cp:revision>
  <dcterms:created xsi:type="dcterms:W3CDTF">2019-07-05T03:20:17Z</dcterms:created>
  <dcterms:modified xsi:type="dcterms:W3CDTF">2019-07-05T03:21:07Z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