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60" r:id="rId4"/>
    <p:sldId id="264" r:id="rId5"/>
    <p:sldId id="265" r:id="rId6"/>
    <p:sldId id="276" r:id="rId7"/>
    <p:sldId id="278" r:id="rId8"/>
    <p:sldId id="279" r:id="rId9"/>
    <p:sldId id="269" r:id="rId10"/>
    <p:sldId id="273" r:id="rId11"/>
    <p:sldId id="271" r:id="rId12"/>
    <p:sldId id="274" r:id="rId13"/>
    <p:sldId id="266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A38"/>
    <a:srgbClr val="FF9740"/>
    <a:srgbClr val="001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520700" y="436880"/>
            <a:ext cx="11151235" cy="5984240"/>
          </a:xfrm>
          <a:prstGeom prst="rect">
            <a:avLst/>
          </a:prstGeom>
          <a:noFill/>
          <a:ln w="47625" cmpd="sng">
            <a:solidFill>
              <a:srgbClr val="001A37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未标题-1_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0346" y="2169795"/>
            <a:ext cx="7250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spc="110" dirty="0">
                <a:solidFill>
                  <a:srgbClr val="011A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迷你抖音程序设计展示</a:t>
            </a:r>
            <a:endParaRPr lang="zh-CN" altLang="en-US" sz="5400" b="1" spc="110" dirty="0">
              <a:solidFill>
                <a:srgbClr val="011A38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05449" y="3308449"/>
            <a:ext cx="3580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3200" spc="110" dirty="0">
                <a:solidFill>
                  <a:srgbClr val="011A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安卓开发实训课程</a:t>
            </a:r>
            <a:endParaRPr lang="zh-CN" altLang="en-US" sz="3200" spc="110" dirty="0">
              <a:solidFill>
                <a:srgbClr val="011A38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0453" y="4336504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成员：江雨辰</a:t>
            </a:r>
            <a:r>
              <a:rPr lang="en-US" altLang="zh-CN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李昊</a:t>
            </a:r>
            <a:endParaRPr lang="en-US" altLang="zh-CN" b="1" spc="110" dirty="0">
              <a:solidFill>
                <a:srgbClr val="011A38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52E45C-7A23-41ED-A008-B01DA1F9046B}"/>
              </a:ext>
            </a:extLst>
          </p:cNvPr>
          <p:cNvSpPr/>
          <p:nvPr/>
        </p:nvSpPr>
        <p:spPr>
          <a:xfrm>
            <a:off x="4670453" y="5073134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1136015" y="835594"/>
            <a:ext cx="7367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难点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sp>
        <p:nvSpPr>
          <p:cNvPr id="15" name="Oval 219"/>
          <p:cNvSpPr>
            <a:spLocks noChangeArrowheads="1"/>
          </p:cNvSpPr>
          <p:nvPr/>
        </p:nvSpPr>
        <p:spPr bwMode="auto">
          <a:xfrm>
            <a:off x="5586095" y="1390650"/>
            <a:ext cx="901700" cy="8985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130163" y="1596390"/>
            <a:ext cx="7932682" cy="4368165"/>
            <a:chOff x="3364" y="2786"/>
            <a:chExt cx="12492" cy="6879"/>
          </a:xfrm>
        </p:grpSpPr>
        <p:grpSp>
          <p:nvGrpSpPr>
            <p:cNvPr id="58" name="Group 57"/>
            <p:cNvGrpSpPr/>
            <p:nvPr/>
          </p:nvGrpSpPr>
          <p:grpSpPr>
            <a:xfrm>
              <a:off x="12095" y="3480"/>
              <a:ext cx="3063" cy="4190"/>
              <a:chOff x="6156326" y="2209800"/>
              <a:chExt cx="1944688" cy="2660650"/>
            </a:xfrm>
          </p:grpSpPr>
          <p:sp>
            <p:nvSpPr>
              <p:cNvPr id="32" name="Freeform 70"/>
              <p:cNvSpPr/>
              <p:nvPr/>
            </p:nvSpPr>
            <p:spPr bwMode="auto">
              <a:xfrm>
                <a:off x="6156326" y="2209800"/>
                <a:ext cx="1944688" cy="2660650"/>
              </a:xfrm>
              <a:custGeom>
                <a:avLst/>
                <a:gdLst>
                  <a:gd name="T0" fmla="*/ 1225 w 1225"/>
                  <a:gd name="T1" fmla="*/ 268 h 1676"/>
                  <a:gd name="T2" fmla="*/ 1129 w 1225"/>
                  <a:gd name="T3" fmla="*/ 268 h 1676"/>
                  <a:gd name="T4" fmla="*/ 915 w 1225"/>
                  <a:gd name="T5" fmla="*/ 1276 h 1676"/>
                  <a:gd name="T6" fmla="*/ 915 w 1225"/>
                  <a:gd name="T7" fmla="*/ 1276 h 1676"/>
                  <a:gd name="T8" fmla="*/ 759 w 1225"/>
                  <a:gd name="T9" fmla="*/ 1364 h 1676"/>
                  <a:gd name="T10" fmla="*/ 535 w 1225"/>
                  <a:gd name="T11" fmla="*/ 1364 h 1676"/>
                  <a:gd name="T12" fmla="*/ 412 w 1225"/>
                  <a:gd name="T13" fmla="*/ 784 h 1676"/>
                  <a:gd name="T14" fmla="*/ 224 w 1225"/>
                  <a:gd name="T15" fmla="*/ 1676 h 1676"/>
                  <a:gd name="T16" fmla="*/ 0 w 1225"/>
                  <a:gd name="T17" fmla="*/ 1676 h 1676"/>
                  <a:gd name="T18" fmla="*/ 214 w 1225"/>
                  <a:gd name="T19" fmla="*/ 666 h 1676"/>
                  <a:gd name="T20" fmla="*/ 368 w 1225"/>
                  <a:gd name="T21" fmla="*/ 578 h 1676"/>
                  <a:gd name="T22" fmla="*/ 591 w 1225"/>
                  <a:gd name="T23" fmla="*/ 578 h 1676"/>
                  <a:gd name="T24" fmla="*/ 715 w 1225"/>
                  <a:gd name="T25" fmla="*/ 1158 h 1676"/>
                  <a:gd name="T26" fmla="*/ 905 w 1225"/>
                  <a:gd name="T27" fmla="*/ 268 h 1676"/>
                  <a:gd name="T28" fmla="*/ 811 w 1225"/>
                  <a:gd name="T29" fmla="*/ 268 h 1676"/>
                  <a:gd name="T30" fmla="*/ 1073 w 1225"/>
                  <a:gd name="T31" fmla="*/ 0 h 1676"/>
                  <a:gd name="T32" fmla="*/ 1225 w 1225"/>
                  <a:gd name="T33" fmla="*/ 268 h 16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25" h="1676">
                    <a:moveTo>
                      <a:pt x="1225" y="268"/>
                    </a:moveTo>
                    <a:lnTo>
                      <a:pt x="1129" y="268"/>
                    </a:lnTo>
                    <a:lnTo>
                      <a:pt x="915" y="1276"/>
                    </a:lnTo>
                    <a:lnTo>
                      <a:pt x="915" y="1276"/>
                    </a:lnTo>
                    <a:lnTo>
                      <a:pt x="759" y="1364"/>
                    </a:lnTo>
                    <a:lnTo>
                      <a:pt x="535" y="1364"/>
                    </a:lnTo>
                    <a:lnTo>
                      <a:pt x="412" y="784"/>
                    </a:lnTo>
                    <a:lnTo>
                      <a:pt x="224" y="1676"/>
                    </a:lnTo>
                    <a:lnTo>
                      <a:pt x="0" y="1676"/>
                    </a:lnTo>
                    <a:lnTo>
                      <a:pt x="214" y="666"/>
                    </a:lnTo>
                    <a:lnTo>
                      <a:pt x="368" y="578"/>
                    </a:lnTo>
                    <a:lnTo>
                      <a:pt x="591" y="578"/>
                    </a:lnTo>
                    <a:lnTo>
                      <a:pt x="715" y="1158"/>
                    </a:lnTo>
                    <a:lnTo>
                      <a:pt x="905" y="268"/>
                    </a:lnTo>
                    <a:lnTo>
                      <a:pt x="811" y="268"/>
                    </a:lnTo>
                    <a:lnTo>
                      <a:pt x="1073" y="0"/>
                    </a:lnTo>
                    <a:lnTo>
                      <a:pt x="1225" y="2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3" name="Freeform 91"/>
              <p:cNvSpPr/>
              <p:nvPr/>
            </p:nvSpPr>
            <p:spPr bwMode="auto">
              <a:xfrm>
                <a:off x="7332663" y="4235450"/>
                <a:ext cx="276225" cy="142875"/>
              </a:xfrm>
              <a:custGeom>
                <a:avLst/>
                <a:gdLst>
                  <a:gd name="T0" fmla="*/ 18 w 174"/>
                  <a:gd name="T1" fmla="*/ 90 h 90"/>
                  <a:gd name="T2" fmla="*/ 174 w 174"/>
                  <a:gd name="T3" fmla="*/ 0 h 90"/>
                  <a:gd name="T4" fmla="*/ 0 w 174"/>
                  <a:gd name="T5" fmla="*/ 0 h 90"/>
                  <a:gd name="T6" fmla="*/ 18 w 174"/>
                  <a:gd name="T7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4" h="90">
                    <a:moveTo>
                      <a:pt x="18" y="90"/>
                    </a:moveTo>
                    <a:lnTo>
                      <a:pt x="174" y="0"/>
                    </a:lnTo>
                    <a:lnTo>
                      <a:pt x="0" y="0"/>
                    </a:lnTo>
                    <a:lnTo>
                      <a:pt x="18" y="9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4" name="Freeform 92"/>
              <p:cNvSpPr/>
              <p:nvPr/>
            </p:nvSpPr>
            <p:spPr bwMode="auto">
              <a:xfrm>
                <a:off x="6810376" y="3127375"/>
                <a:ext cx="550863" cy="1247775"/>
              </a:xfrm>
              <a:custGeom>
                <a:avLst/>
                <a:gdLst>
                  <a:gd name="T0" fmla="*/ 347 w 347"/>
                  <a:gd name="T1" fmla="*/ 786 h 786"/>
                  <a:gd name="T2" fmla="*/ 123 w 347"/>
                  <a:gd name="T3" fmla="*/ 786 h 786"/>
                  <a:gd name="T4" fmla="*/ 0 w 347"/>
                  <a:gd name="T5" fmla="*/ 206 h 786"/>
                  <a:gd name="T6" fmla="*/ 26 w 347"/>
                  <a:gd name="T7" fmla="*/ 88 h 786"/>
                  <a:gd name="T8" fmla="*/ 179 w 347"/>
                  <a:gd name="T9" fmla="*/ 0 h 786"/>
                  <a:gd name="T10" fmla="*/ 303 w 347"/>
                  <a:gd name="T11" fmla="*/ 580 h 786"/>
                  <a:gd name="T12" fmla="*/ 329 w 347"/>
                  <a:gd name="T13" fmla="*/ 698 h 786"/>
                  <a:gd name="T14" fmla="*/ 347 w 347"/>
                  <a:gd name="T15" fmla="*/ 786 h 7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7" h="786">
                    <a:moveTo>
                      <a:pt x="347" y="786"/>
                    </a:moveTo>
                    <a:lnTo>
                      <a:pt x="123" y="786"/>
                    </a:lnTo>
                    <a:lnTo>
                      <a:pt x="0" y="206"/>
                    </a:lnTo>
                    <a:lnTo>
                      <a:pt x="26" y="88"/>
                    </a:lnTo>
                    <a:lnTo>
                      <a:pt x="179" y="0"/>
                    </a:lnTo>
                    <a:lnTo>
                      <a:pt x="303" y="580"/>
                    </a:lnTo>
                    <a:lnTo>
                      <a:pt x="329" y="698"/>
                    </a:lnTo>
                    <a:lnTo>
                      <a:pt x="347" y="786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5" name="Freeform 93"/>
              <p:cNvSpPr/>
              <p:nvPr/>
            </p:nvSpPr>
            <p:spPr bwMode="auto">
              <a:xfrm>
                <a:off x="6496051" y="3127375"/>
                <a:ext cx="598488" cy="139700"/>
              </a:xfrm>
              <a:custGeom>
                <a:avLst/>
                <a:gdLst>
                  <a:gd name="T0" fmla="*/ 377 w 377"/>
                  <a:gd name="T1" fmla="*/ 0 h 88"/>
                  <a:gd name="T2" fmla="*/ 224 w 377"/>
                  <a:gd name="T3" fmla="*/ 88 h 88"/>
                  <a:gd name="T4" fmla="*/ 0 w 377"/>
                  <a:gd name="T5" fmla="*/ 88 h 88"/>
                  <a:gd name="T6" fmla="*/ 154 w 377"/>
                  <a:gd name="T7" fmla="*/ 0 h 88"/>
                  <a:gd name="T8" fmla="*/ 377 w 377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7" h="88">
                    <a:moveTo>
                      <a:pt x="377" y="0"/>
                    </a:moveTo>
                    <a:lnTo>
                      <a:pt x="224" y="88"/>
                    </a:lnTo>
                    <a:lnTo>
                      <a:pt x="0" y="88"/>
                    </a:lnTo>
                    <a:lnTo>
                      <a:pt x="154" y="0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10360" y="5920"/>
              <a:ext cx="2295" cy="2745"/>
              <a:chOff x="5054601" y="3759200"/>
              <a:chExt cx="1457325" cy="1743075"/>
            </a:xfrm>
          </p:grpSpPr>
          <p:sp>
            <p:nvSpPr>
              <p:cNvPr id="33" name="Freeform 71"/>
              <p:cNvSpPr/>
              <p:nvPr/>
            </p:nvSpPr>
            <p:spPr bwMode="auto">
              <a:xfrm>
                <a:off x="5054601" y="3759200"/>
                <a:ext cx="1457325" cy="1743075"/>
              </a:xfrm>
              <a:custGeom>
                <a:avLst/>
                <a:gdLst>
                  <a:gd name="T0" fmla="*/ 918 w 918"/>
                  <a:gd name="T1" fmla="*/ 700 h 1098"/>
                  <a:gd name="T2" fmla="*/ 762 w 918"/>
                  <a:gd name="T3" fmla="*/ 788 h 1098"/>
                  <a:gd name="T4" fmla="*/ 538 w 918"/>
                  <a:gd name="T5" fmla="*/ 788 h 1098"/>
                  <a:gd name="T6" fmla="*/ 414 w 918"/>
                  <a:gd name="T7" fmla="*/ 208 h 1098"/>
                  <a:gd name="T8" fmla="*/ 226 w 918"/>
                  <a:gd name="T9" fmla="*/ 1098 h 1098"/>
                  <a:gd name="T10" fmla="*/ 0 w 918"/>
                  <a:gd name="T11" fmla="*/ 1098 h 1098"/>
                  <a:gd name="T12" fmla="*/ 216 w 918"/>
                  <a:gd name="T13" fmla="*/ 90 h 1098"/>
                  <a:gd name="T14" fmla="*/ 370 w 918"/>
                  <a:gd name="T15" fmla="*/ 0 h 1098"/>
                  <a:gd name="T16" fmla="*/ 594 w 918"/>
                  <a:gd name="T17" fmla="*/ 0 h 1098"/>
                  <a:gd name="T18" fmla="*/ 744 w 918"/>
                  <a:gd name="T19" fmla="*/ 700 h 1098"/>
                  <a:gd name="T20" fmla="*/ 918 w 918"/>
                  <a:gd name="T21" fmla="*/ 700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8" h="1098">
                    <a:moveTo>
                      <a:pt x="918" y="700"/>
                    </a:moveTo>
                    <a:lnTo>
                      <a:pt x="762" y="788"/>
                    </a:lnTo>
                    <a:lnTo>
                      <a:pt x="538" y="788"/>
                    </a:lnTo>
                    <a:lnTo>
                      <a:pt x="414" y="208"/>
                    </a:lnTo>
                    <a:lnTo>
                      <a:pt x="226" y="1098"/>
                    </a:lnTo>
                    <a:lnTo>
                      <a:pt x="0" y="1098"/>
                    </a:lnTo>
                    <a:lnTo>
                      <a:pt x="216" y="90"/>
                    </a:lnTo>
                    <a:lnTo>
                      <a:pt x="370" y="0"/>
                    </a:lnTo>
                    <a:lnTo>
                      <a:pt x="594" y="0"/>
                    </a:lnTo>
                    <a:lnTo>
                      <a:pt x="744" y="700"/>
                    </a:lnTo>
                    <a:lnTo>
                      <a:pt x="918" y="7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0" name="Freeform 88"/>
              <p:cNvSpPr/>
              <p:nvPr/>
            </p:nvSpPr>
            <p:spPr bwMode="auto">
              <a:xfrm>
                <a:off x="6235701" y="4870450"/>
                <a:ext cx="276225" cy="139700"/>
              </a:xfrm>
              <a:custGeom>
                <a:avLst/>
                <a:gdLst>
                  <a:gd name="T0" fmla="*/ 0 w 174"/>
                  <a:gd name="T1" fmla="*/ 0 h 88"/>
                  <a:gd name="T2" fmla="*/ 18 w 174"/>
                  <a:gd name="T3" fmla="*/ 88 h 88"/>
                  <a:gd name="T4" fmla="*/ 174 w 174"/>
                  <a:gd name="T5" fmla="*/ 0 h 88"/>
                  <a:gd name="T6" fmla="*/ 0 w 174"/>
                  <a:gd name="T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4" h="88">
                    <a:moveTo>
                      <a:pt x="0" y="0"/>
                    </a:moveTo>
                    <a:lnTo>
                      <a:pt x="18" y="88"/>
                    </a:lnTo>
                    <a:lnTo>
                      <a:pt x="1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1" name="Freeform 89"/>
              <p:cNvSpPr/>
              <p:nvPr/>
            </p:nvSpPr>
            <p:spPr bwMode="auto">
              <a:xfrm>
                <a:off x="5711826" y="3759200"/>
                <a:ext cx="552450" cy="1250950"/>
              </a:xfrm>
              <a:custGeom>
                <a:avLst/>
                <a:gdLst>
                  <a:gd name="T0" fmla="*/ 348 w 348"/>
                  <a:gd name="T1" fmla="*/ 788 h 788"/>
                  <a:gd name="T2" fmla="*/ 124 w 348"/>
                  <a:gd name="T3" fmla="*/ 788 h 788"/>
                  <a:gd name="T4" fmla="*/ 0 w 348"/>
                  <a:gd name="T5" fmla="*/ 208 h 788"/>
                  <a:gd name="T6" fmla="*/ 26 w 348"/>
                  <a:gd name="T7" fmla="*/ 90 h 788"/>
                  <a:gd name="T8" fmla="*/ 180 w 348"/>
                  <a:gd name="T9" fmla="*/ 0 h 788"/>
                  <a:gd name="T10" fmla="*/ 330 w 348"/>
                  <a:gd name="T11" fmla="*/ 700 h 788"/>
                  <a:gd name="T12" fmla="*/ 348 w 348"/>
                  <a:gd name="T1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788">
                    <a:moveTo>
                      <a:pt x="348" y="788"/>
                    </a:moveTo>
                    <a:lnTo>
                      <a:pt x="124" y="788"/>
                    </a:lnTo>
                    <a:lnTo>
                      <a:pt x="0" y="208"/>
                    </a:lnTo>
                    <a:lnTo>
                      <a:pt x="26" y="90"/>
                    </a:lnTo>
                    <a:lnTo>
                      <a:pt x="180" y="0"/>
                    </a:lnTo>
                    <a:lnTo>
                      <a:pt x="330" y="700"/>
                    </a:lnTo>
                    <a:lnTo>
                      <a:pt x="348" y="788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52" name="Freeform 90"/>
              <p:cNvSpPr/>
              <p:nvPr/>
            </p:nvSpPr>
            <p:spPr bwMode="auto">
              <a:xfrm>
                <a:off x="5397501" y="3759200"/>
                <a:ext cx="600075" cy="142875"/>
              </a:xfrm>
              <a:custGeom>
                <a:avLst/>
                <a:gdLst>
                  <a:gd name="T0" fmla="*/ 378 w 378"/>
                  <a:gd name="T1" fmla="*/ 0 h 90"/>
                  <a:gd name="T2" fmla="*/ 224 w 378"/>
                  <a:gd name="T3" fmla="*/ 90 h 90"/>
                  <a:gd name="T4" fmla="*/ 0 w 378"/>
                  <a:gd name="T5" fmla="*/ 90 h 90"/>
                  <a:gd name="T6" fmla="*/ 154 w 378"/>
                  <a:gd name="T7" fmla="*/ 0 h 90"/>
                  <a:gd name="T8" fmla="*/ 378 w 378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90">
                    <a:moveTo>
                      <a:pt x="378" y="0"/>
                    </a:moveTo>
                    <a:lnTo>
                      <a:pt x="224" y="90"/>
                    </a:lnTo>
                    <a:lnTo>
                      <a:pt x="0" y="90"/>
                    </a:lnTo>
                    <a:lnTo>
                      <a:pt x="154" y="0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64" y="2807"/>
              <a:ext cx="5442" cy="573"/>
              <a:chOff x="611560" y="1718996"/>
              <a:chExt cx="3455781" cy="36415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923926" y="1749774"/>
                <a:ext cx="3143415" cy="30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4">
                        <a:lumMod val="75000"/>
                      </a:schemeClr>
                    </a:solidFill>
                    <a:latin typeface="Arial" panose="020B0604020202020204"/>
                  </a:rPr>
                  <a:t>安卓项目团队协作的初体验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11560" y="1718996"/>
                <a:ext cx="201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rgbClr val="B5B5B5"/>
                    </a:solidFill>
                    <a:latin typeface="Arial" panose="020B0604020202020204"/>
                  </a:rPr>
                  <a:t>1</a:t>
                </a:r>
              </a:p>
            </p:txBody>
          </p:sp>
          <p:sp>
            <p:nvSpPr>
              <p:cNvPr id="11" name="Line 23"/>
              <p:cNvSpPr>
                <a:spLocks noChangeShapeType="1"/>
              </p:cNvSpPr>
              <p:nvPr/>
            </p:nvSpPr>
            <p:spPr bwMode="auto">
              <a:xfrm flipH="1">
                <a:off x="621896" y="2083152"/>
                <a:ext cx="180975" cy="0"/>
              </a:xfrm>
              <a:prstGeom prst="line">
                <a:avLst/>
              </a:prstGeom>
              <a:noFill/>
              <a:ln w="25400" cap="rnd">
                <a:solidFill>
                  <a:schemeClr val="accent3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364" y="4548"/>
              <a:ext cx="5023" cy="573"/>
              <a:chOff x="611560" y="1718996"/>
              <a:chExt cx="3189698" cy="364156"/>
            </a:xfrm>
          </p:grpSpPr>
          <p:sp>
            <p:nvSpPr>
              <p:cNvPr id="5" name="TextBox 14"/>
              <p:cNvSpPr txBox="1"/>
              <p:nvPr/>
            </p:nvSpPr>
            <p:spPr>
              <a:xfrm>
                <a:off x="923926" y="1749774"/>
                <a:ext cx="2877332" cy="307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accent2"/>
                    </a:solidFill>
                    <a:latin typeface="Arial" panose="020B0604020202020204"/>
                  </a:rPr>
                  <a:t>上下划切换视频功能实现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11560" y="1718996"/>
                <a:ext cx="201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accent2"/>
                    </a:solidFill>
                    <a:latin typeface="Arial" panose="020B0604020202020204"/>
                  </a:rPr>
                  <a:t>2</a:t>
                </a:r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 flipH="1">
                <a:off x="621896" y="2083152"/>
                <a:ext cx="180975" cy="0"/>
              </a:xfrm>
              <a:prstGeom prst="line">
                <a:avLst/>
              </a:prstGeom>
              <a:noFill/>
              <a:ln w="25400" cap="rnd">
                <a:solidFill>
                  <a:schemeClr val="accent2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7" name="Group 22"/>
            <p:cNvGrpSpPr/>
            <p:nvPr/>
          </p:nvGrpSpPr>
          <p:grpSpPr>
            <a:xfrm>
              <a:off x="3364" y="6303"/>
              <a:ext cx="5023" cy="573"/>
              <a:chOff x="611560" y="1718996"/>
              <a:chExt cx="3189698" cy="36415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923926" y="1749774"/>
                <a:ext cx="2877332" cy="30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/>
                    </a:solidFill>
                    <a:latin typeface="Arial" panose="020B0604020202020204"/>
                  </a:rPr>
                  <a:t>网络流资源传递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11560" y="1718996"/>
                <a:ext cx="2016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b="1">
                    <a:solidFill>
                      <a:schemeClr val="tx1"/>
                    </a:solidFill>
                    <a:latin typeface="Arial" panose="020B0604020202020204"/>
                  </a:rPr>
                  <a:t>3</a:t>
                </a:r>
              </a:p>
            </p:txBody>
          </p:sp>
          <p:sp>
            <p:nvSpPr>
              <p:cNvPr id="27" name="Line 23"/>
              <p:cNvSpPr>
                <a:spLocks noChangeShapeType="1"/>
              </p:cNvSpPr>
              <p:nvPr/>
            </p:nvSpPr>
            <p:spPr bwMode="auto">
              <a:xfrm flipH="1">
                <a:off x="621896" y="2083152"/>
                <a:ext cx="180975" cy="0"/>
              </a:xfrm>
              <a:prstGeom prst="line">
                <a:avLst/>
              </a:prstGeom>
              <a:noFill/>
              <a:ln w="25400" cap="rnd">
                <a:solidFill>
                  <a:srgbClr val="001A37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3617" y="2786"/>
              <a:ext cx="2239" cy="4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>
                  <a:solidFill>
                    <a:srgbClr val="3D485D"/>
                  </a:solidFill>
                  <a:latin typeface="Arial" panose="020B0604020202020204"/>
                </a:rPr>
                <a:t>Keyword</a:t>
              </a:r>
            </a:p>
          </p:txBody>
        </p:sp>
        <p:sp>
          <p:nvSpPr>
            <p:cNvPr id="29" name="Freeform 82"/>
            <p:cNvSpPr/>
            <p:nvPr/>
          </p:nvSpPr>
          <p:spPr bwMode="auto">
            <a:xfrm>
              <a:off x="3623" y="6445"/>
              <a:ext cx="5698" cy="430"/>
            </a:xfrm>
            <a:custGeom>
              <a:avLst/>
              <a:gdLst>
                <a:gd name="T0" fmla="*/ 0 w 2279"/>
                <a:gd name="T1" fmla="*/ 172 h 172"/>
                <a:gd name="T2" fmla="*/ 2107 w 2279"/>
                <a:gd name="T3" fmla="*/ 172 h 172"/>
                <a:gd name="T4" fmla="*/ 2279 w 2279"/>
                <a:gd name="T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" h="172">
                  <a:moveTo>
                    <a:pt x="0" y="172"/>
                  </a:moveTo>
                  <a:lnTo>
                    <a:pt x="2107" y="172"/>
                  </a:lnTo>
                  <a:lnTo>
                    <a:pt x="2279" y="0"/>
                  </a:lnTo>
                </a:path>
              </a:pathLst>
            </a:custGeom>
            <a:noFill/>
            <a:ln w="3175" cap="flat">
              <a:solidFill>
                <a:srgbClr val="001A37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20" name="Freeform 83"/>
            <p:cNvSpPr/>
            <p:nvPr/>
          </p:nvSpPr>
          <p:spPr bwMode="auto">
            <a:xfrm>
              <a:off x="3623" y="3375"/>
              <a:ext cx="9158" cy="430"/>
            </a:xfrm>
            <a:custGeom>
              <a:avLst/>
              <a:gdLst>
                <a:gd name="T0" fmla="*/ 0 w 3663"/>
                <a:gd name="T1" fmla="*/ 0 h 172"/>
                <a:gd name="T2" fmla="*/ 3491 w 3663"/>
                <a:gd name="T3" fmla="*/ 0 h 172"/>
                <a:gd name="T4" fmla="*/ 3663 w 3663"/>
                <a:gd name="T5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63" h="172">
                  <a:moveTo>
                    <a:pt x="0" y="0"/>
                  </a:moveTo>
                  <a:lnTo>
                    <a:pt x="3491" y="0"/>
                  </a:lnTo>
                  <a:lnTo>
                    <a:pt x="3663" y="172"/>
                  </a:lnTo>
                </a:path>
              </a:pathLst>
            </a:custGeom>
            <a:noFill/>
            <a:ln w="3175" cap="flat">
              <a:solidFill>
                <a:schemeClr val="accent3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3623" y="5125"/>
              <a:ext cx="7298" cy="0"/>
            </a:xfrm>
            <a:prstGeom prst="line">
              <a:avLst/>
            </a:prstGeom>
            <a:noFill/>
            <a:ln w="3175" cap="flat">
              <a:solidFill>
                <a:schemeClr val="accent2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  <a:latin typeface="Arial" panose="020B0604020202020204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170" y="5650"/>
              <a:ext cx="945" cy="950"/>
              <a:chOff x="4298951" y="3587750"/>
              <a:chExt cx="600075" cy="603250"/>
            </a:xfrm>
          </p:grpSpPr>
          <p:sp>
            <p:nvSpPr>
              <p:cNvPr id="36" name="Oval 73"/>
              <p:cNvSpPr>
                <a:spLocks noChangeArrowheads="1"/>
              </p:cNvSpPr>
              <p:nvPr/>
            </p:nvSpPr>
            <p:spPr bwMode="auto">
              <a:xfrm>
                <a:off x="4311651" y="3600450"/>
                <a:ext cx="574675" cy="577850"/>
              </a:xfrm>
              <a:prstGeom prst="ellipse">
                <a:avLst/>
              </a:prstGeom>
              <a:solidFill>
                <a:srgbClr val="001A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37" name="Freeform 74"/>
              <p:cNvSpPr>
                <a:spLocks noEditPoints="1"/>
              </p:cNvSpPr>
              <p:nvPr/>
            </p:nvSpPr>
            <p:spPr bwMode="auto">
              <a:xfrm>
                <a:off x="4298951" y="3587750"/>
                <a:ext cx="600075" cy="603250"/>
              </a:xfrm>
              <a:custGeom>
                <a:avLst/>
                <a:gdLst>
                  <a:gd name="T0" fmla="*/ 94 w 189"/>
                  <a:gd name="T1" fmla="*/ 190 h 190"/>
                  <a:gd name="T2" fmla="*/ 0 w 189"/>
                  <a:gd name="T3" fmla="*/ 95 h 190"/>
                  <a:gd name="T4" fmla="*/ 94 w 189"/>
                  <a:gd name="T5" fmla="*/ 0 h 190"/>
                  <a:gd name="T6" fmla="*/ 189 w 189"/>
                  <a:gd name="T7" fmla="*/ 95 h 190"/>
                  <a:gd name="T8" fmla="*/ 94 w 189"/>
                  <a:gd name="T9" fmla="*/ 190 h 190"/>
                  <a:gd name="T10" fmla="*/ 94 w 189"/>
                  <a:gd name="T11" fmla="*/ 8 h 190"/>
                  <a:gd name="T12" fmla="*/ 8 w 189"/>
                  <a:gd name="T13" fmla="*/ 95 h 190"/>
                  <a:gd name="T14" fmla="*/ 94 w 189"/>
                  <a:gd name="T15" fmla="*/ 182 h 190"/>
                  <a:gd name="T16" fmla="*/ 181 w 189"/>
                  <a:gd name="T17" fmla="*/ 95 h 190"/>
                  <a:gd name="T18" fmla="*/ 94 w 189"/>
                  <a:gd name="T19" fmla="*/ 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190">
                    <a:moveTo>
                      <a:pt x="94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4" y="0"/>
                    </a:cubicBezTo>
                    <a:cubicBezTo>
                      <a:pt x="147" y="0"/>
                      <a:pt x="189" y="43"/>
                      <a:pt x="189" y="95"/>
                    </a:cubicBezTo>
                    <a:cubicBezTo>
                      <a:pt x="189" y="147"/>
                      <a:pt x="147" y="190"/>
                      <a:pt x="94" y="190"/>
                    </a:cubicBezTo>
                    <a:close/>
                    <a:moveTo>
                      <a:pt x="94" y="8"/>
                    </a:moveTo>
                    <a:cubicBezTo>
                      <a:pt x="47" y="8"/>
                      <a:pt x="8" y="47"/>
                      <a:pt x="8" y="95"/>
                    </a:cubicBezTo>
                    <a:cubicBezTo>
                      <a:pt x="8" y="143"/>
                      <a:pt x="47" y="182"/>
                      <a:pt x="94" y="182"/>
                    </a:cubicBezTo>
                    <a:cubicBezTo>
                      <a:pt x="142" y="182"/>
                      <a:pt x="181" y="143"/>
                      <a:pt x="181" y="95"/>
                    </a:cubicBezTo>
                    <a:cubicBezTo>
                      <a:pt x="181" y="47"/>
                      <a:pt x="142" y="8"/>
                      <a:pt x="94" y="8"/>
                    </a:cubicBezTo>
                    <a:close/>
                  </a:path>
                </a:pathLst>
              </a:custGeom>
              <a:solidFill>
                <a:srgbClr val="001A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38" name="Freeform 75"/>
              <p:cNvSpPr>
                <a:spLocks noEditPoints="1"/>
              </p:cNvSpPr>
              <p:nvPr/>
            </p:nvSpPr>
            <p:spPr bwMode="auto">
              <a:xfrm>
                <a:off x="4470401" y="3714750"/>
                <a:ext cx="254000" cy="368300"/>
              </a:xfrm>
              <a:custGeom>
                <a:avLst/>
                <a:gdLst>
                  <a:gd name="T0" fmla="*/ 22 w 80"/>
                  <a:gd name="T1" fmla="*/ 89 h 116"/>
                  <a:gd name="T2" fmla="*/ 23 w 80"/>
                  <a:gd name="T3" fmla="*/ 95 h 116"/>
                  <a:gd name="T4" fmla="*/ 40 w 80"/>
                  <a:gd name="T5" fmla="*/ 99 h 116"/>
                  <a:gd name="T6" fmla="*/ 58 w 80"/>
                  <a:gd name="T7" fmla="*/ 95 h 116"/>
                  <a:gd name="T8" fmla="*/ 59 w 80"/>
                  <a:gd name="T9" fmla="*/ 89 h 116"/>
                  <a:gd name="T10" fmla="*/ 40 w 80"/>
                  <a:gd name="T11" fmla="*/ 93 h 116"/>
                  <a:gd name="T12" fmla="*/ 22 w 80"/>
                  <a:gd name="T13" fmla="*/ 89 h 116"/>
                  <a:gd name="T14" fmla="*/ 23 w 80"/>
                  <a:gd name="T15" fmla="*/ 101 h 116"/>
                  <a:gd name="T16" fmla="*/ 24 w 80"/>
                  <a:gd name="T17" fmla="*/ 107 h 116"/>
                  <a:gd name="T18" fmla="*/ 30 w 80"/>
                  <a:gd name="T19" fmla="*/ 110 h 116"/>
                  <a:gd name="T20" fmla="*/ 30 w 80"/>
                  <a:gd name="T21" fmla="*/ 113 h 116"/>
                  <a:gd name="T22" fmla="*/ 40 w 80"/>
                  <a:gd name="T23" fmla="*/ 116 h 116"/>
                  <a:gd name="T24" fmla="*/ 50 w 80"/>
                  <a:gd name="T25" fmla="*/ 113 h 116"/>
                  <a:gd name="T26" fmla="*/ 51 w 80"/>
                  <a:gd name="T27" fmla="*/ 110 h 116"/>
                  <a:gd name="T28" fmla="*/ 56 w 80"/>
                  <a:gd name="T29" fmla="*/ 107 h 116"/>
                  <a:gd name="T30" fmla="*/ 57 w 80"/>
                  <a:gd name="T31" fmla="*/ 101 h 116"/>
                  <a:gd name="T32" fmla="*/ 40 w 80"/>
                  <a:gd name="T33" fmla="*/ 103 h 116"/>
                  <a:gd name="T34" fmla="*/ 23 w 80"/>
                  <a:gd name="T35" fmla="*/ 101 h 116"/>
                  <a:gd name="T36" fmla="*/ 40 w 80"/>
                  <a:gd name="T37" fmla="*/ 16 h 116"/>
                  <a:gd name="T38" fmla="*/ 42 w 80"/>
                  <a:gd name="T39" fmla="*/ 14 h 116"/>
                  <a:gd name="T40" fmla="*/ 40 w 80"/>
                  <a:gd name="T41" fmla="*/ 12 h 116"/>
                  <a:gd name="T42" fmla="*/ 13 w 80"/>
                  <a:gd name="T43" fmla="*/ 40 h 116"/>
                  <a:gd name="T44" fmla="*/ 15 w 80"/>
                  <a:gd name="T45" fmla="*/ 42 h 116"/>
                  <a:gd name="T46" fmla="*/ 17 w 80"/>
                  <a:gd name="T47" fmla="*/ 40 h 116"/>
                  <a:gd name="T48" fmla="*/ 40 w 80"/>
                  <a:gd name="T49" fmla="*/ 16 h 116"/>
                  <a:gd name="T50" fmla="*/ 49 w 80"/>
                  <a:gd name="T51" fmla="*/ 55 h 116"/>
                  <a:gd name="T52" fmla="*/ 40 w 80"/>
                  <a:gd name="T53" fmla="*/ 38 h 116"/>
                  <a:gd name="T54" fmla="*/ 31 w 80"/>
                  <a:gd name="T55" fmla="*/ 55 h 116"/>
                  <a:gd name="T56" fmla="*/ 28 w 80"/>
                  <a:gd name="T57" fmla="*/ 47 h 116"/>
                  <a:gd name="T58" fmla="*/ 22 w 80"/>
                  <a:gd name="T59" fmla="*/ 49 h 116"/>
                  <a:gd name="T60" fmla="*/ 31 w 80"/>
                  <a:gd name="T61" fmla="*/ 68 h 116"/>
                  <a:gd name="T62" fmla="*/ 40 w 80"/>
                  <a:gd name="T63" fmla="*/ 52 h 116"/>
                  <a:gd name="T64" fmla="*/ 50 w 80"/>
                  <a:gd name="T65" fmla="*/ 68 h 116"/>
                  <a:gd name="T66" fmla="*/ 59 w 80"/>
                  <a:gd name="T67" fmla="*/ 49 h 116"/>
                  <a:gd name="T68" fmla="*/ 53 w 80"/>
                  <a:gd name="T69" fmla="*/ 47 h 116"/>
                  <a:gd name="T70" fmla="*/ 49 w 80"/>
                  <a:gd name="T71" fmla="*/ 55 h 116"/>
                  <a:gd name="T72" fmla="*/ 40 w 80"/>
                  <a:gd name="T73" fmla="*/ 0 h 116"/>
                  <a:gd name="T74" fmla="*/ 0 w 80"/>
                  <a:gd name="T75" fmla="*/ 40 h 116"/>
                  <a:gd name="T76" fmla="*/ 20 w 80"/>
                  <a:gd name="T77" fmla="*/ 74 h 116"/>
                  <a:gd name="T78" fmla="*/ 21 w 80"/>
                  <a:gd name="T79" fmla="*/ 84 h 116"/>
                  <a:gd name="T80" fmla="*/ 40 w 80"/>
                  <a:gd name="T81" fmla="*/ 88 h 116"/>
                  <a:gd name="T82" fmla="*/ 60 w 80"/>
                  <a:gd name="T83" fmla="*/ 84 h 116"/>
                  <a:gd name="T84" fmla="*/ 61 w 80"/>
                  <a:gd name="T85" fmla="*/ 74 h 116"/>
                  <a:gd name="T86" fmla="*/ 80 w 80"/>
                  <a:gd name="T87" fmla="*/ 40 h 116"/>
                  <a:gd name="T88" fmla="*/ 40 w 80"/>
                  <a:gd name="T89" fmla="*/ 0 h 116"/>
                  <a:gd name="T90" fmla="*/ 55 w 80"/>
                  <a:gd name="T91" fmla="*/ 69 h 116"/>
                  <a:gd name="T92" fmla="*/ 54 w 80"/>
                  <a:gd name="T93" fmla="*/ 79 h 116"/>
                  <a:gd name="T94" fmla="*/ 40 w 80"/>
                  <a:gd name="T95" fmla="*/ 81 h 116"/>
                  <a:gd name="T96" fmla="*/ 27 w 80"/>
                  <a:gd name="T97" fmla="*/ 79 h 116"/>
                  <a:gd name="T98" fmla="*/ 26 w 80"/>
                  <a:gd name="T99" fmla="*/ 69 h 116"/>
                  <a:gd name="T100" fmla="*/ 7 w 80"/>
                  <a:gd name="T101" fmla="*/ 40 h 116"/>
                  <a:gd name="T102" fmla="*/ 40 w 80"/>
                  <a:gd name="T103" fmla="*/ 7 h 116"/>
                  <a:gd name="T104" fmla="*/ 73 w 80"/>
                  <a:gd name="T105" fmla="*/ 40 h 116"/>
                  <a:gd name="T106" fmla="*/ 55 w 80"/>
                  <a:gd name="T107" fmla="*/ 6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0" h="116">
                    <a:moveTo>
                      <a:pt x="22" y="89"/>
                    </a:moveTo>
                    <a:cubicBezTo>
                      <a:pt x="23" y="95"/>
                      <a:pt x="23" y="95"/>
                      <a:pt x="23" y="95"/>
                    </a:cubicBezTo>
                    <a:cubicBezTo>
                      <a:pt x="28" y="97"/>
                      <a:pt x="34" y="99"/>
                      <a:pt x="40" y="99"/>
                    </a:cubicBezTo>
                    <a:cubicBezTo>
                      <a:pt x="47" y="99"/>
                      <a:pt x="53" y="97"/>
                      <a:pt x="58" y="95"/>
                    </a:cubicBezTo>
                    <a:cubicBezTo>
                      <a:pt x="59" y="89"/>
                      <a:pt x="59" y="89"/>
                      <a:pt x="59" y="89"/>
                    </a:cubicBezTo>
                    <a:cubicBezTo>
                      <a:pt x="53" y="91"/>
                      <a:pt x="47" y="93"/>
                      <a:pt x="40" y="93"/>
                    </a:cubicBezTo>
                    <a:cubicBezTo>
                      <a:pt x="34" y="93"/>
                      <a:pt x="27" y="91"/>
                      <a:pt x="22" y="89"/>
                    </a:cubicBezTo>
                    <a:close/>
                    <a:moveTo>
                      <a:pt x="23" y="101"/>
                    </a:moveTo>
                    <a:cubicBezTo>
                      <a:pt x="24" y="107"/>
                      <a:pt x="24" y="107"/>
                      <a:pt x="24" y="107"/>
                    </a:cubicBezTo>
                    <a:cubicBezTo>
                      <a:pt x="24" y="107"/>
                      <a:pt x="26" y="109"/>
                      <a:pt x="30" y="110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30" y="113"/>
                      <a:pt x="32" y="116"/>
                      <a:pt x="40" y="116"/>
                    </a:cubicBezTo>
                    <a:cubicBezTo>
                      <a:pt x="48" y="116"/>
                      <a:pt x="50" y="113"/>
                      <a:pt x="50" y="113"/>
                    </a:cubicBezTo>
                    <a:cubicBezTo>
                      <a:pt x="51" y="110"/>
                      <a:pt x="51" y="110"/>
                      <a:pt x="51" y="110"/>
                    </a:cubicBezTo>
                    <a:cubicBezTo>
                      <a:pt x="55" y="109"/>
                      <a:pt x="56" y="107"/>
                      <a:pt x="56" y="107"/>
                    </a:cubicBezTo>
                    <a:cubicBezTo>
                      <a:pt x="57" y="101"/>
                      <a:pt x="57" y="101"/>
                      <a:pt x="57" y="101"/>
                    </a:cubicBezTo>
                    <a:cubicBezTo>
                      <a:pt x="52" y="102"/>
                      <a:pt x="46" y="103"/>
                      <a:pt x="40" y="103"/>
                    </a:cubicBezTo>
                    <a:cubicBezTo>
                      <a:pt x="34" y="103"/>
                      <a:pt x="29" y="102"/>
                      <a:pt x="23" y="101"/>
                    </a:cubicBezTo>
                    <a:close/>
                    <a:moveTo>
                      <a:pt x="40" y="16"/>
                    </a:moveTo>
                    <a:cubicBezTo>
                      <a:pt x="41" y="16"/>
                      <a:pt x="42" y="15"/>
                      <a:pt x="42" y="14"/>
                    </a:cubicBezTo>
                    <a:cubicBezTo>
                      <a:pt x="42" y="13"/>
                      <a:pt x="41" y="12"/>
                      <a:pt x="40" y="12"/>
                    </a:cubicBezTo>
                    <a:cubicBezTo>
                      <a:pt x="25" y="12"/>
                      <a:pt x="13" y="25"/>
                      <a:pt x="13" y="40"/>
                    </a:cubicBezTo>
                    <a:cubicBezTo>
                      <a:pt x="13" y="41"/>
                      <a:pt x="14" y="42"/>
                      <a:pt x="15" y="42"/>
                    </a:cubicBezTo>
                    <a:cubicBezTo>
                      <a:pt x="16" y="42"/>
                      <a:pt x="17" y="41"/>
                      <a:pt x="17" y="40"/>
                    </a:cubicBezTo>
                    <a:cubicBezTo>
                      <a:pt x="17" y="27"/>
                      <a:pt x="27" y="16"/>
                      <a:pt x="40" y="16"/>
                    </a:cubicBezTo>
                    <a:close/>
                    <a:moveTo>
                      <a:pt x="49" y="55"/>
                    </a:moveTo>
                    <a:cubicBezTo>
                      <a:pt x="40" y="38"/>
                      <a:pt x="40" y="38"/>
                      <a:pt x="40" y="38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22" y="49"/>
                      <a:pt x="22" y="49"/>
                      <a:pt x="22" y="49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50" y="68"/>
                      <a:pt x="50" y="68"/>
                      <a:pt x="50" y="68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3" y="47"/>
                      <a:pt x="53" y="47"/>
                      <a:pt x="53" y="47"/>
                    </a:cubicBezTo>
                    <a:lnTo>
                      <a:pt x="49" y="55"/>
                    </a:lnTo>
                    <a:close/>
                    <a:moveTo>
                      <a:pt x="40" y="0"/>
                    </a:moveTo>
                    <a:cubicBezTo>
                      <a:pt x="18" y="0"/>
                      <a:pt x="0" y="18"/>
                      <a:pt x="0" y="40"/>
                    </a:cubicBezTo>
                    <a:cubicBezTo>
                      <a:pt x="0" y="54"/>
                      <a:pt x="8" y="67"/>
                      <a:pt x="20" y="7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7" y="87"/>
                      <a:pt x="33" y="88"/>
                      <a:pt x="40" y="88"/>
                    </a:cubicBezTo>
                    <a:cubicBezTo>
                      <a:pt x="47" y="88"/>
                      <a:pt x="54" y="87"/>
                      <a:pt x="60" y="8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73" y="67"/>
                      <a:pt x="80" y="54"/>
                      <a:pt x="80" y="40"/>
                    </a:cubicBezTo>
                    <a:cubicBezTo>
                      <a:pt x="80" y="18"/>
                      <a:pt x="62" y="0"/>
                      <a:pt x="40" y="0"/>
                    </a:cubicBezTo>
                    <a:close/>
                    <a:moveTo>
                      <a:pt x="55" y="69"/>
                    </a:moveTo>
                    <a:cubicBezTo>
                      <a:pt x="54" y="79"/>
                      <a:pt x="54" y="79"/>
                      <a:pt x="54" y="79"/>
                    </a:cubicBezTo>
                    <a:cubicBezTo>
                      <a:pt x="54" y="79"/>
                      <a:pt x="50" y="81"/>
                      <a:pt x="40" y="81"/>
                    </a:cubicBezTo>
                    <a:cubicBezTo>
                      <a:pt x="30" y="81"/>
                      <a:pt x="27" y="79"/>
                      <a:pt x="27" y="79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15" y="64"/>
                      <a:pt x="7" y="53"/>
                      <a:pt x="7" y="40"/>
                    </a:cubicBezTo>
                    <a:cubicBezTo>
                      <a:pt x="7" y="22"/>
                      <a:pt x="22" y="7"/>
                      <a:pt x="40" y="7"/>
                    </a:cubicBezTo>
                    <a:cubicBezTo>
                      <a:pt x="59" y="7"/>
                      <a:pt x="73" y="22"/>
                      <a:pt x="73" y="40"/>
                    </a:cubicBezTo>
                    <a:cubicBezTo>
                      <a:pt x="73" y="53"/>
                      <a:pt x="66" y="64"/>
                      <a:pt x="55" y="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900" y="4650"/>
              <a:ext cx="945" cy="950"/>
              <a:chOff x="5397501" y="2952750"/>
              <a:chExt cx="600075" cy="603250"/>
            </a:xfrm>
          </p:grpSpPr>
          <p:sp>
            <p:nvSpPr>
              <p:cNvPr id="40" name="Oval 76"/>
              <p:cNvSpPr>
                <a:spLocks noChangeArrowheads="1"/>
              </p:cNvSpPr>
              <p:nvPr/>
            </p:nvSpPr>
            <p:spPr bwMode="auto">
              <a:xfrm>
                <a:off x="5410201" y="2965450"/>
                <a:ext cx="574675" cy="5778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1" name="Freeform 77"/>
              <p:cNvSpPr>
                <a:spLocks noEditPoints="1"/>
              </p:cNvSpPr>
              <p:nvPr/>
            </p:nvSpPr>
            <p:spPr bwMode="auto">
              <a:xfrm>
                <a:off x="5397501" y="2952750"/>
                <a:ext cx="600075" cy="603250"/>
              </a:xfrm>
              <a:custGeom>
                <a:avLst/>
                <a:gdLst>
                  <a:gd name="T0" fmla="*/ 94 w 189"/>
                  <a:gd name="T1" fmla="*/ 190 h 190"/>
                  <a:gd name="T2" fmla="*/ 0 w 189"/>
                  <a:gd name="T3" fmla="*/ 95 h 190"/>
                  <a:gd name="T4" fmla="*/ 94 w 189"/>
                  <a:gd name="T5" fmla="*/ 0 h 190"/>
                  <a:gd name="T6" fmla="*/ 189 w 189"/>
                  <a:gd name="T7" fmla="*/ 95 h 190"/>
                  <a:gd name="T8" fmla="*/ 94 w 189"/>
                  <a:gd name="T9" fmla="*/ 190 h 190"/>
                  <a:gd name="T10" fmla="*/ 94 w 189"/>
                  <a:gd name="T11" fmla="*/ 8 h 190"/>
                  <a:gd name="T12" fmla="*/ 8 w 189"/>
                  <a:gd name="T13" fmla="*/ 95 h 190"/>
                  <a:gd name="T14" fmla="*/ 94 w 189"/>
                  <a:gd name="T15" fmla="*/ 182 h 190"/>
                  <a:gd name="T16" fmla="*/ 181 w 189"/>
                  <a:gd name="T17" fmla="*/ 95 h 190"/>
                  <a:gd name="T18" fmla="*/ 94 w 189"/>
                  <a:gd name="T19" fmla="*/ 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190">
                    <a:moveTo>
                      <a:pt x="94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4" y="0"/>
                    </a:cubicBezTo>
                    <a:cubicBezTo>
                      <a:pt x="147" y="0"/>
                      <a:pt x="189" y="43"/>
                      <a:pt x="189" y="95"/>
                    </a:cubicBezTo>
                    <a:cubicBezTo>
                      <a:pt x="189" y="147"/>
                      <a:pt x="147" y="190"/>
                      <a:pt x="94" y="190"/>
                    </a:cubicBezTo>
                    <a:close/>
                    <a:moveTo>
                      <a:pt x="94" y="8"/>
                    </a:moveTo>
                    <a:cubicBezTo>
                      <a:pt x="47" y="8"/>
                      <a:pt x="8" y="47"/>
                      <a:pt x="8" y="95"/>
                    </a:cubicBezTo>
                    <a:cubicBezTo>
                      <a:pt x="8" y="143"/>
                      <a:pt x="47" y="182"/>
                      <a:pt x="94" y="182"/>
                    </a:cubicBezTo>
                    <a:cubicBezTo>
                      <a:pt x="142" y="182"/>
                      <a:pt x="181" y="143"/>
                      <a:pt x="181" y="95"/>
                    </a:cubicBezTo>
                    <a:cubicBezTo>
                      <a:pt x="181" y="47"/>
                      <a:pt x="142" y="8"/>
                      <a:pt x="94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2" name="Freeform 78"/>
              <p:cNvSpPr>
                <a:spLocks noEditPoints="1"/>
              </p:cNvSpPr>
              <p:nvPr/>
            </p:nvSpPr>
            <p:spPr bwMode="auto">
              <a:xfrm>
                <a:off x="5559426" y="3098800"/>
                <a:ext cx="276225" cy="349250"/>
              </a:xfrm>
              <a:custGeom>
                <a:avLst/>
                <a:gdLst>
                  <a:gd name="T0" fmla="*/ 47 w 87"/>
                  <a:gd name="T1" fmla="*/ 66 h 110"/>
                  <a:gd name="T2" fmla="*/ 44 w 87"/>
                  <a:gd name="T3" fmla="*/ 66 h 110"/>
                  <a:gd name="T4" fmla="*/ 36 w 87"/>
                  <a:gd name="T5" fmla="*/ 70 h 110"/>
                  <a:gd name="T6" fmla="*/ 36 w 87"/>
                  <a:gd name="T7" fmla="*/ 73 h 110"/>
                  <a:gd name="T8" fmla="*/ 42 w 87"/>
                  <a:gd name="T9" fmla="*/ 73 h 110"/>
                  <a:gd name="T10" fmla="*/ 42 w 87"/>
                  <a:gd name="T11" fmla="*/ 89 h 110"/>
                  <a:gd name="T12" fmla="*/ 39 w 87"/>
                  <a:gd name="T13" fmla="*/ 89 h 110"/>
                  <a:gd name="T14" fmla="*/ 39 w 87"/>
                  <a:gd name="T15" fmla="*/ 92 h 110"/>
                  <a:gd name="T16" fmla="*/ 50 w 87"/>
                  <a:gd name="T17" fmla="*/ 92 h 110"/>
                  <a:gd name="T18" fmla="*/ 50 w 87"/>
                  <a:gd name="T19" fmla="*/ 89 h 110"/>
                  <a:gd name="T20" fmla="*/ 47 w 87"/>
                  <a:gd name="T21" fmla="*/ 89 h 110"/>
                  <a:gd name="T22" fmla="*/ 47 w 87"/>
                  <a:gd name="T23" fmla="*/ 66 h 110"/>
                  <a:gd name="T24" fmla="*/ 43 w 87"/>
                  <a:gd name="T25" fmla="*/ 56 h 110"/>
                  <a:gd name="T26" fmla="*/ 21 w 87"/>
                  <a:gd name="T27" fmla="*/ 79 h 110"/>
                  <a:gd name="T28" fmla="*/ 43 w 87"/>
                  <a:gd name="T29" fmla="*/ 102 h 110"/>
                  <a:gd name="T30" fmla="*/ 66 w 87"/>
                  <a:gd name="T31" fmla="*/ 79 h 110"/>
                  <a:gd name="T32" fmla="*/ 43 w 87"/>
                  <a:gd name="T33" fmla="*/ 56 h 110"/>
                  <a:gd name="T34" fmla="*/ 43 w 87"/>
                  <a:gd name="T35" fmla="*/ 99 h 110"/>
                  <a:gd name="T36" fmla="*/ 23 w 87"/>
                  <a:gd name="T37" fmla="*/ 79 h 110"/>
                  <a:gd name="T38" fmla="*/ 43 w 87"/>
                  <a:gd name="T39" fmla="*/ 59 h 110"/>
                  <a:gd name="T40" fmla="*/ 64 w 87"/>
                  <a:gd name="T41" fmla="*/ 79 h 110"/>
                  <a:gd name="T42" fmla="*/ 43 w 87"/>
                  <a:gd name="T43" fmla="*/ 99 h 110"/>
                  <a:gd name="T44" fmla="*/ 87 w 87"/>
                  <a:gd name="T45" fmla="*/ 17 h 110"/>
                  <a:gd name="T46" fmla="*/ 82 w 87"/>
                  <a:gd name="T47" fmla="*/ 11 h 110"/>
                  <a:gd name="T48" fmla="*/ 61 w 87"/>
                  <a:gd name="T49" fmla="*/ 53 h 110"/>
                  <a:gd name="T50" fmla="*/ 55 w 87"/>
                  <a:gd name="T51" fmla="*/ 50 h 110"/>
                  <a:gd name="T52" fmla="*/ 76 w 87"/>
                  <a:gd name="T53" fmla="*/ 6 h 110"/>
                  <a:gd name="T54" fmla="*/ 70 w 87"/>
                  <a:gd name="T55" fmla="*/ 0 h 110"/>
                  <a:gd name="T56" fmla="*/ 17 w 87"/>
                  <a:gd name="T57" fmla="*/ 0 h 110"/>
                  <a:gd name="T58" fmla="*/ 11 w 87"/>
                  <a:gd name="T59" fmla="*/ 6 h 110"/>
                  <a:gd name="T60" fmla="*/ 32 w 87"/>
                  <a:gd name="T61" fmla="*/ 50 h 110"/>
                  <a:gd name="T62" fmla="*/ 26 w 87"/>
                  <a:gd name="T63" fmla="*/ 53 h 110"/>
                  <a:gd name="T64" fmla="*/ 5 w 87"/>
                  <a:gd name="T65" fmla="*/ 11 h 110"/>
                  <a:gd name="T66" fmla="*/ 0 w 87"/>
                  <a:gd name="T67" fmla="*/ 17 h 110"/>
                  <a:gd name="T68" fmla="*/ 20 w 87"/>
                  <a:gd name="T69" fmla="*/ 58 h 110"/>
                  <a:gd name="T70" fmla="*/ 12 w 87"/>
                  <a:gd name="T71" fmla="*/ 79 h 110"/>
                  <a:gd name="T72" fmla="*/ 43 w 87"/>
                  <a:gd name="T73" fmla="*/ 110 h 110"/>
                  <a:gd name="T74" fmla="*/ 75 w 87"/>
                  <a:gd name="T75" fmla="*/ 79 h 110"/>
                  <a:gd name="T76" fmla="*/ 67 w 87"/>
                  <a:gd name="T77" fmla="*/ 58 h 110"/>
                  <a:gd name="T78" fmla="*/ 87 w 87"/>
                  <a:gd name="T79" fmla="*/ 17 h 110"/>
                  <a:gd name="T80" fmla="*/ 21 w 87"/>
                  <a:gd name="T81" fmla="*/ 8 h 110"/>
                  <a:gd name="T82" fmla="*/ 66 w 87"/>
                  <a:gd name="T83" fmla="*/ 8 h 110"/>
                  <a:gd name="T84" fmla="*/ 63 w 87"/>
                  <a:gd name="T85" fmla="*/ 16 h 110"/>
                  <a:gd name="T86" fmla="*/ 24 w 87"/>
                  <a:gd name="T87" fmla="*/ 16 h 110"/>
                  <a:gd name="T88" fmla="*/ 21 w 87"/>
                  <a:gd name="T89" fmla="*/ 8 h 110"/>
                  <a:gd name="T90" fmla="*/ 28 w 87"/>
                  <a:gd name="T91" fmla="*/ 24 h 110"/>
                  <a:gd name="T92" fmla="*/ 59 w 87"/>
                  <a:gd name="T93" fmla="*/ 24 h 110"/>
                  <a:gd name="T94" fmla="*/ 47 w 87"/>
                  <a:gd name="T95" fmla="*/ 48 h 110"/>
                  <a:gd name="T96" fmla="*/ 43 w 87"/>
                  <a:gd name="T97" fmla="*/ 48 h 110"/>
                  <a:gd name="T98" fmla="*/ 40 w 87"/>
                  <a:gd name="T99" fmla="*/ 48 h 110"/>
                  <a:gd name="T100" fmla="*/ 28 w 87"/>
                  <a:gd name="T101" fmla="*/ 24 h 110"/>
                  <a:gd name="T102" fmla="*/ 68 w 87"/>
                  <a:gd name="T103" fmla="*/ 79 h 110"/>
                  <a:gd name="T104" fmla="*/ 43 w 87"/>
                  <a:gd name="T105" fmla="*/ 104 h 110"/>
                  <a:gd name="T106" fmla="*/ 19 w 87"/>
                  <a:gd name="T107" fmla="*/ 79 h 110"/>
                  <a:gd name="T108" fmla="*/ 43 w 87"/>
                  <a:gd name="T109" fmla="*/ 54 h 110"/>
                  <a:gd name="T110" fmla="*/ 68 w 87"/>
                  <a:gd name="T111" fmla="*/ 79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" h="110">
                    <a:moveTo>
                      <a:pt x="47" y="66"/>
                    </a:move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6"/>
                      <a:pt x="42" y="70"/>
                      <a:pt x="36" y="70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50" y="92"/>
                      <a:pt x="50" y="92"/>
                      <a:pt x="50" y="92"/>
                    </a:cubicBezTo>
                    <a:cubicBezTo>
                      <a:pt x="50" y="89"/>
                      <a:pt x="50" y="89"/>
                      <a:pt x="50" y="89"/>
                    </a:cubicBezTo>
                    <a:cubicBezTo>
                      <a:pt x="47" y="89"/>
                      <a:pt x="47" y="89"/>
                      <a:pt x="47" y="89"/>
                    </a:cubicBezTo>
                    <a:lnTo>
                      <a:pt x="47" y="66"/>
                    </a:lnTo>
                    <a:close/>
                    <a:moveTo>
                      <a:pt x="43" y="56"/>
                    </a:moveTo>
                    <a:cubicBezTo>
                      <a:pt x="31" y="56"/>
                      <a:pt x="21" y="66"/>
                      <a:pt x="21" y="79"/>
                    </a:cubicBezTo>
                    <a:cubicBezTo>
                      <a:pt x="21" y="91"/>
                      <a:pt x="31" y="102"/>
                      <a:pt x="43" y="102"/>
                    </a:cubicBezTo>
                    <a:cubicBezTo>
                      <a:pt x="56" y="102"/>
                      <a:pt x="66" y="91"/>
                      <a:pt x="66" y="79"/>
                    </a:cubicBezTo>
                    <a:cubicBezTo>
                      <a:pt x="66" y="66"/>
                      <a:pt x="56" y="56"/>
                      <a:pt x="43" y="56"/>
                    </a:cubicBezTo>
                    <a:close/>
                    <a:moveTo>
                      <a:pt x="43" y="99"/>
                    </a:moveTo>
                    <a:cubicBezTo>
                      <a:pt x="32" y="99"/>
                      <a:pt x="23" y="90"/>
                      <a:pt x="23" y="79"/>
                    </a:cubicBezTo>
                    <a:cubicBezTo>
                      <a:pt x="23" y="68"/>
                      <a:pt x="32" y="59"/>
                      <a:pt x="43" y="59"/>
                    </a:cubicBezTo>
                    <a:cubicBezTo>
                      <a:pt x="55" y="59"/>
                      <a:pt x="64" y="68"/>
                      <a:pt x="64" y="79"/>
                    </a:cubicBezTo>
                    <a:cubicBezTo>
                      <a:pt x="64" y="90"/>
                      <a:pt x="55" y="99"/>
                      <a:pt x="43" y="99"/>
                    </a:cubicBezTo>
                    <a:close/>
                    <a:moveTo>
                      <a:pt x="87" y="17"/>
                    </a:moveTo>
                    <a:cubicBezTo>
                      <a:pt x="82" y="11"/>
                      <a:pt x="82" y="11"/>
                      <a:pt x="82" y="11"/>
                    </a:cubicBezTo>
                    <a:cubicBezTo>
                      <a:pt x="61" y="53"/>
                      <a:pt x="61" y="53"/>
                      <a:pt x="61" y="53"/>
                    </a:cubicBezTo>
                    <a:cubicBezTo>
                      <a:pt x="59" y="52"/>
                      <a:pt x="57" y="50"/>
                      <a:pt x="55" y="50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0" y="50"/>
                      <a:pt x="28" y="52"/>
                      <a:pt x="26" y="53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5" y="64"/>
                      <a:pt x="12" y="71"/>
                      <a:pt x="12" y="79"/>
                    </a:cubicBezTo>
                    <a:cubicBezTo>
                      <a:pt x="12" y="96"/>
                      <a:pt x="26" y="110"/>
                      <a:pt x="43" y="110"/>
                    </a:cubicBezTo>
                    <a:cubicBezTo>
                      <a:pt x="61" y="110"/>
                      <a:pt x="75" y="96"/>
                      <a:pt x="75" y="79"/>
                    </a:cubicBezTo>
                    <a:cubicBezTo>
                      <a:pt x="75" y="71"/>
                      <a:pt x="72" y="64"/>
                      <a:pt x="67" y="58"/>
                    </a:cubicBezTo>
                    <a:lnTo>
                      <a:pt x="87" y="17"/>
                    </a:lnTo>
                    <a:close/>
                    <a:moveTo>
                      <a:pt x="21" y="8"/>
                    </a:moveTo>
                    <a:cubicBezTo>
                      <a:pt x="66" y="8"/>
                      <a:pt x="66" y="8"/>
                      <a:pt x="66" y="8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24" y="16"/>
                      <a:pt x="24" y="16"/>
                      <a:pt x="24" y="16"/>
                    </a:cubicBezTo>
                    <a:lnTo>
                      <a:pt x="21" y="8"/>
                    </a:lnTo>
                    <a:close/>
                    <a:moveTo>
                      <a:pt x="28" y="24"/>
                    </a:moveTo>
                    <a:cubicBezTo>
                      <a:pt x="59" y="24"/>
                      <a:pt x="59" y="24"/>
                      <a:pt x="59" y="24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6" y="48"/>
                      <a:pt x="45" y="48"/>
                      <a:pt x="43" y="48"/>
                    </a:cubicBezTo>
                    <a:cubicBezTo>
                      <a:pt x="42" y="48"/>
                      <a:pt x="41" y="48"/>
                      <a:pt x="40" y="48"/>
                    </a:cubicBezTo>
                    <a:lnTo>
                      <a:pt x="28" y="24"/>
                    </a:lnTo>
                    <a:close/>
                    <a:moveTo>
                      <a:pt x="68" y="79"/>
                    </a:moveTo>
                    <a:cubicBezTo>
                      <a:pt x="68" y="93"/>
                      <a:pt x="57" y="104"/>
                      <a:pt x="43" y="104"/>
                    </a:cubicBezTo>
                    <a:cubicBezTo>
                      <a:pt x="30" y="104"/>
                      <a:pt x="19" y="93"/>
                      <a:pt x="19" y="79"/>
                    </a:cubicBezTo>
                    <a:cubicBezTo>
                      <a:pt x="19" y="65"/>
                      <a:pt x="30" y="54"/>
                      <a:pt x="43" y="54"/>
                    </a:cubicBezTo>
                    <a:cubicBezTo>
                      <a:pt x="57" y="54"/>
                      <a:pt x="68" y="65"/>
                      <a:pt x="68" y="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2630" y="3655"/>
              <a:ext cx="943" cy="945"/>
              <a:chOff x="6496051" y="2320925"/>
              <a:chExt cx="598488" cy="600075"/>
            </a:xfrm>
          </p:grpSpPr>
          <p:sp>
            <p:nvSpPr>
              <p:cNvPr id="44" name="Oval 79"/>
              <p:cNvSpPr>
                <a:spLocks noChangeArrowheads="1"/>
              </p:cNvSpPr>
              <p:nvPr/>
            </p:nvSpPr>
            <p:spPr bwMode="auto">
              <a:xfrm>
                <a:off x="6508751" y="2333625"/>
                <a:ext cx="573088" cy="57467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5" name="Freeform 80"/>
              <p:cNvSpPr>
                <a:spLocks noEditPoints="1"/>
              </p:cNvSpPr>
              <p:nvPr/>
            </p:nvSpPr>
            <p:spPr bwMode="auto">
              <a:xfrm>
                <a:off x="6496051" y="2320925"/>
                <a:ext cx="598488" cy="600075"/>
              </a:xfrm>
              <a:custGeom>
                <a:avLst/>
                <a:gdLst>
                  <a:gd name="T0" fmla="*/ 95 w 189"/>
                  <a:gd name="T1" fmla="*/ 189 h 189"/>
                  <a:gd name="T2" fmla="*/ 0 w 189"/>
                  <a:gd name="T3" fmla="*/ 94 h 189"/>
                  <a:gd name="T4" fmla="*/ 95 w 189"/>
                  <a:gd name="T5" fmla="*/ 0 h 189"/>
                  <a:gd name="T6" fmla="*/ 189 w 189"/>
                  <a:gd name="T7" fmla="*/ 94 h 189"/>
                  <a:gd name="T8" fmla="*/ 95 w 189"/>
                  <a:gd name="T9" fmla="*/ 189 h 189"/>
                  <a:gd name="T10" fmla="*/ 95 w 189"/>
                  <a:gd name="T11" fmla="*/ 8 h 189"/>
                  <a:gd name="T12" fmla="*/ 8 w 189"/>
                  <a:gd name="T13" fmla="*/ 94 h 189"/>
                  <a:gd name="T14" fmla="*/ 95 w 189"/>
                  <a:gd name="T15" fmla="*/ 181 h 189"/>
                  <a:gd name="T16" fmla="*/ 181 w 189"/>
                  <a:gd name="T17" fmla="*/ 94 h 189"/>
                  <a:gd name="T18" fmla="*/ 95 w 189"/>
                  <a:gd name="T19" fmla="*/ 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9" h="189">
                    <a:moveTo>
                      <a:pt x="95" y="189"/>
                    </a:moveTo>
                    <a:cubicBezTo>
                      <a:pt x="42" y="189"/>
                      <a:pt x="0" y="147"/>
                      <a:pt x="0" y="94"/>
                    </a:cubicBezTo>
                    <a:cubicBezTo>
                      <a:pt x="0" y="42"/>
                      <a:pt x="42" y="0"/>
                      <a:pt x="95" y="0"/>
                    </a:cubicBezTo>
                    <a:cubicBezTo>
                      <a:pt x="147" y="0"/>
                      <a:pt x="189" y="42"/>
                      <a:pt x="189" y="94"/>
                    </a:cubicBezTo>
                    <a:cubicBezTo>
                      <a:pt x="189" y="147"/>
                      <a:pt x="147" y="189"/>
                      <a:pt x="95" y="189"/>
                    </a:cubicBezTo>
                    <a:close/>
                    <a:moveTo>
                      <a:pt x="95" y="8"/>
                    </a:moveTo>
                    <a:cubicBezTo>
                      <a:pt x="47" y="8"/>
                      <a:pt x="8" y="46"/>
                      <a:pt x="8" y="94"/>
                    </a:cubicBezTo>
                    <a:cubicBezTo>
                      <a:pt x="8" y="142"/>
                      <a:pt x="47" y="181"/>
                      <a:pt x="95" y="181"/>
                    </a:cubicBezTo>
                    <a:cubicBezTo>
                      <a:pt x="142" y="181"/>
                      <a:pt x="181" y="142"/>
                      <a:pt x="181" y="94"/>
                    </a:cubicBezTo>
                    <a:cubicBezTo>
                      <a:pt x="181" y="46"/>
                      <a:pt x="142" y="8"/>
                      <a:pt x="95" y="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6" name="Freeform 81"/>
              <p:cNvSpPr>
                <a:spLocks noEditPoints="1"/>
              </p:cNvSpPr>
              <p:nvPr/>
            </p:nvSpPr>
            <p:spPr bwMode="auto">
              <a:xfrm>
                <a:off x="6629401" y="2486025"/>
                <a:ext cx="328613" cy="279400"/>
              </a:xfrm>
              <a:custGeom>
                <a:avLst/>
                <a:gdLst>
                  <a:gd name="T0" fmla="*/ 5 w 104"/>
                  <a:gd name="T1" fmla="*/ 84 h 88"/>
                  <a:gd name="T2" fmla="*/ 9 w 104"/>
                  <a:gd name="T3" fmla="*/ 88 h 88"/>
                  <a:gd name="T4" fmla="*/ 28 w 104"/>
                  <a:gd name="T5" fmla="*/ 88 h 88"/>
                  <a:gd name="T6" fmla="*/ 28 w 104"/>
                  <a:gd name="T7" fmla="*/ 48 h 88"/>
                  <a:gd name="T8" fmla="*/ 5 w 104"/>
                  <a:gd name="T9" fmla="*/ 71 h 88"/>
                  <a:gd name="T10" fmla="*/ 5 w 104"/>
                  <a:gd name="T11" fmla="*/ 84 h 88"/>
                  <a:gd name="T12" fmla="*/ 37 w 104"/>
                  <a:gd name="T13" fmla="*/ 57 h 88"/>
                  <a:gd name="T14" fmla="*/ 37 w 104"/>
                  <a:gd name="T15" fmla="*/ 88 h 88"/>
                  <a:gd name="T16" fmla="*/ 61 w 104"/>
                  <a:gd name="T17" fmla="*/ 88 h 88"/>
                  <a:gd name="T18" fmla="*/ 61 w 104"/>
                  <a:gd name="T19" fmla="*/ 60 h 88"/>
                  <a:gd name="T20" fmla="*/ 51 w 104"/>
                  <a:gd name="T21" fmla="*/ 70 h 88"/>
                  <a:gd name="T22" fmla="*/ 37 w 104"/>
                  <a:gd name="T23" fmla="*/ 57 h 88"/>
                  <a:gd name="T24" fmla="*/ 84 w 104"/>
                  <a:gd name="T25" fmla="*/ 2 h 88"/>
                  <a:gd name="T26" fmla="*/ 80 w 104"/>
                  <a:gd name="T27" fmla="*/ 6 h 88"/>
                  <a:gd name="T28" fmla="*/ 84 w 104"/>
                  <a:gd name="T29" fmla="*/ 10 h 88"/>
                  <a:gd name="T30" fmla="*/ 89 w 104"/>
                  <a:gd name="T31" fmla="*/ 10 h 88"/>
                  <a:gd name="T32" fmla="*/ 51 w 104"/>
                  <a:gd name="T33" fmla="*/ 48 h 88"/>
                  <a:gd name="T34" fmla="*/ 28 w 104"/>
                  <a:gd name="T35" fmla="*/ 25 h 88"/>
                  <a:gd name="T36" fmla="*/ 2 w 104"/>
                  <a:gd name="T37" fmla="*/ 51 h 88"/>
                  <a:gd name="T38" fmla="*/ 2 w 104"/>
                  <a:gd name="T39" fmla="*/ 57 h 88"/>
                  <a:gd name="T40" fmla="*/ 8 w 104"/>
                  <a:gd name="T41" fmla="*/ 57 h 88"/>
                  <a:gd name="T42" fmla="*/ 28 w 104"/>
                  <a:gd name="T43" fmla="*/ 37 h 88"/>
                  <a:gd name="T44" fmla="*/ 51 w 104"/>
                  <a:gd name="T45" fmla="*/ 60 h 88"/>
                  <a:gd name="T46" fmla="*/ 95 w 104"/>
                  <a:gd name="T47" fmla="*/ 15 h 88"/>
                  <a:gd name="T48" fmla="*/ 94 w 104"/>
                  <a:gd name="T49" fmla="*/ 20 h 88"/>
                  <a:gd name="T50" fmla="*/ 98 w 104"/>
                  <a:gd name="T51" fmla="*/ 24 h 88"/>
                  <a:gd name="T52" fmla="*/ 98 w 104"/>
                  <a:gd name="T53" fmla="*/ 24 h 88"/>
                  <a:gd name="T54" fmla="*/ 103 w 104"/>
                  <a:gd name="T55" fmla="*/ 21 h 88"/>
                  <a:gd name="T56" fmla="*/ 104 w 104"/>
                  <a:gd name="T57" fmla="*/ 0 h 88"/>
                  <a:gd name="T58" fmla="*/ 84 w 104"/>
                  <a:gd name="T59" fmla="*/ 2 h 88"/>
                  <a:gd name="T60" fmla="*/ 70 w 104"/>
                  <a:gd name="T61" fmla="*/ 51 h 88"/>
                  <a:gd name="T62" fmla="*/ 70 w 104"/>
                  <a:gd name="T63" fmla="*/ 88 h 88"/>
                  <a:gd name="T64" fmla="*/ 89 w 104"/>
                  <a:gd name="T65" fmla="*/ 88 h 88"/>
                  <a:gd name="T66" fmla="*/ 93 w 104"/>
                  <a:gd name="T67" fmla="*/ 84 h 88"/>
                  <a:gd name="T68" fmla="*/ 93 w 104"/>
                  <a:gd name="T69" fmla="*/ 48 h 88"/>
                  <a:gd name="T70" fmla="*/ 93 w 104"/>
                  <a:gd name="T71" fmla="*/ 28 h 88"/>
                  <a:gd name="T72" fmla="*/ 73 w 104"/>
                  <a:gd name="T73" fmla="*/ 48 h 88"/>
                  <a:gd name="T74" fmla="*/ 70 w 104"/>
                  <a:gd name="T75" fmla="*/ 5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88">
                    <a:moveTo>
                      <a:pt x="5" y="84"/>
                    </a:moveTo>
                    <a:cubicBezTo>
                      <a:pt x="5" y="86"/>
                      <a:pt x="7" y="88"/>
                      <a:pt x="9" y="88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28" y="48"/>
                      <a:pt x="28" y="48"/>
                      <a:pt x="28" y="48"/>
                    </a:cubicBezTo>
                    <a:cubicBezTo>
                      <a:pt x="5" y="71"/>
                      <a:pt x="5" y="71"/>
                      <a:pt x="5" y="71"/>
                    </a:cubicBezTo>
                    <a:lnTo>
                      <a:pt x="5" y="84"/>
                    </a:lnTo>
                    <a:close/>
                    <a:moveTo>
                      <a:pt x="37" y="57"/>
                    </a:moveTo>
                    <a:cubicBezTo>
                      <a:pt x="37" y="88"/>
                      <a:pt x="37" y="88"/>
                      <a:pt x="37" y="88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51" y="70"/>
                      <a:pt x="51" y="70"/>
                      <a:pt x="51" y="70"/>
                    </a:cubicBezTo>
                    <a:lnTo>
                      <a:pt x="37" y="57"/>
                    </a:lnTo>
                    <a:close/>
                    <a:moveTo>
                      <a:pt x="84" y="2"/>
                    </a:moveTo>
                    <a:cubicBezTo>
                      <a:pt x="81" y="2"/>
                      <a:pt x="80" y="4"/>
                      <a:pt x="80" y="6"/>
                    </a:cubicBezTo>
                    <a:cubicBezTo>
                      <a:pt x="80" y="8"/>
                      <a:pt x="82" y="10"/>
                      <a:pt x="84" y="10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" y="51"/>
                      <a:pt x="2" y="51"/>
                      <a:pt x="2" y="51"/>
                    </a:cubicBezTo>
                    <a:cubicBezTo>
                      <a:pt x="0" y="53"/>
                      <a:pt x="0" y="56"/>
                      <a:pt x="2" y="57"/>
                    </a:cubicBezTo>
                    <a:cubicBezTo>
                      <a:pt x="4" y="59"/>
                      <a:pt x="6" y="59"/>
                      <a:pt x="8" y="5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4" y="20"/>
                      <a:pt x="94" y="20"/>
                      <a:pt x="94" y="20"/>
                    </a:cubicBezTo>
                    <a:cubicBezTo>
                      <a:pt x="94" y="22"/>
                      <a:pt x="96" y="24"/>
                      <a:pt x="98" y="24"/>
                    </a:cubicBezTo>
                    <a:cubicBezTo>
                      <a:pt x="98" y="24"/>
                      <a:pt x="98" y="24"/>
                      <a:pt x="98" y="24"/>
                    </a:cubicBezTo>
                    <a:cubicBezTo>
                      <a:pt x="101" y="24"/>
                      <a:pt x="102" y="23"/>
                      <a:pt x="103" y="21"/>
                    </a:cubicBezTo>
                    <a:cubicBezTo>
                      <a:pt x="104" y="0"/>
                      <a:pt x="104" y="0"/>
                      <a:pt x="104" y="0"/>
                    </a:cubicBezTo>
                    <a:lnTo>
                      <a:pt x="84" y="2"/>
                    </a:lnTo>
                    <a:close/>
                    <a:moveTo>
                      <a:pt x="70" y="51"/>
                    </a:moveTo>
                    <a:cubicBezTo>
                      <a:pt x="70" y="88"/>
                      <a:pt x="70" y="88"/>
                      <a:pt x="70" y="88"/>
                    </a:cubicBezTo>
                    <a:cubicBezTo>
                      <a:pt x="89" y="88"/>
                      <a:pt x="89" y="88"/>
                      <a:pt x="89" y="88"/>
                    </a:cubicBezTo>
                    <a:cubicBezTo>
                      <a:pt x="91" y="88"/>
                      <a:pt x="93" y="86"/>
                      <a:pt x="93" y="84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28"/>
                      <a:pt x="93" y="28"/>
                      <a:pt x="93" y="28"/>
                    </a:cubicBezTo>
                    <a:cubicBezTo>
                      <a:pt x="73" y="48"/>
                      <a:pt x="73" y="48"/>
                      <a:pt x="73" y="48"/>
                    </a:cubicBezTo>
                    <a:lnTo>
                      <a:pt x="70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8630" y="6920"/>
              <a:ext cx="2295" cy="2745"/>
              <a:chOff x="3956051" y="4394200"/>
              <a:chExt cx="1457325" cy="1743075"/>
            </a:xfrm>
          </p:grpSpPr>
          <p:sp>
            <p:nvSpPr>
              <p:cNvPr id="34" name="Freeform 72"/>
              <p:cNvSpPr/>
              <p:nvPr/>
            </p:nvSpPr>
            <p:spPr bwMode="auto">
              <a:xfrm>
                <a:off x="3956051" y="4394200"/>
                <a:ext cx="1457325" cy="1743075"/>
              </a:xfrm>
              <a:custGeom>
                <a:avLst/>
                <a:gdLst>
                  <a:gd name="T0" fmla="*/ 918 w 918"/>
                  <a:gd name="T1" fmla="*/ 698 h 1098"/>
                  <a:gd name="T2" fmla="*/ 762 w 918"/>
                  <a:gd name="T3" fmla="*/ 788 h 1098"/>
                  <a:gd name="T4" fmla="*/ 538 w 918"/>
                  <a:gd name="T5" fmla="*/ 788 h 1098"/>
                  <a:gd name="T6" fmla="*/ 414 w 918"/>
                  <a:gd name="T7" fmla="*/ 208 h 1098"/>
                  <a:gd name="T8" fmla="*/ 224 w 918"/>
                  <a:gd name="T9" fmla="*/ 1098 h 1098"/>
                  <a:gd name="T10" fmla="*/ 0 w 918"/>
                  <a:gd name="T11" fmla="*/ 1098 h 1098"/>
                  <a:gd name="T12" fmla="*/ 214 w 918"/>
                  <a:gd name="T13" fmla="*/ 90 h 1098"/>
                  <a:gd name="T14" fmla="*/ 370 w 918"/>
                  <a:gd name="T15" fmla="*/ 0 h 1098"/>
                  <a:gd name="T16" fmla="*/ 594 w 918"/>
                  <a:gd name="T17" fmla="*/ 0 h 1098"/>
                  <a:gd name="T18" fmla="*/ 742 w 918"/>
                  <a:gd name="T19" fmla="*/ 698 h 1098"/>
                  <a:gd name="T20" fmla="*/ 918 w 918"/>
                  <a:gd name="T21" fmla="*/ 698 h 10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18" h="1098">
                    <a:moveTo>
                      <a:pt x="918" y="698"/>
                    </a:moveTo>
                    <a:lnTo>
                      <a:pt x="762" y="788"/>
                    </a:lnTo>
                    <a:lnTo>
                      <a:pt x="538" y="788"/>
                    </a:lnTo>
                    <a:lnTo>
                      <a:pt x="414" y="208"/>
                    </a:lnTo>
                    <a:lnTo>
                      <a:pt x="224" y="1098"/>
                    </a:lnTo>
                    <a:lnTo>
                      <a:pt x="0" y="1098"/>
                    </a:lnTo>
                    <a:lnTo>
                      <a:pt x="214" y="90"/>
                    </a:lnTo>
                    <a:lnTo>
                      <a:pt x="370" y="0"/>
                    </a:lnTo>
                    <a:lnTo>
                      <a:pt x="594" y="0"/>
                    </a:lnTo>
                    <a:lnTo>
                      <a:pt x="742" y="698"/>
                    </a:lnTo>
                    <a:lnTo>
                      <a:pt x="918" y="698"/>
                    </a:lnTo>
                    <a:close/>
                  </a:path>
                </a:pathLst>
              </a:custGeom>
              <a:solidFill>
                <a:srgbClr val="001A3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7" name="Freeform 85"/>
              <p:cNvSpPr/>
              <p:nvPr/>
            </p:nvSpPr>
            <p:spPr bwMode="auto">
              <a:xfrm>
                <a:off x="5133976" y="5502275"/>
                <a:ext cx="279400" cy="142875"/>
              </a:xfrm>
              <a:custGeom>
                <a:avLst/>
                <a:gdLst>
                  <a:gd name="T0" fmla="*/ 0 w 176"/>
                  <a:gd name="T1" fmla="*/ 0 h 90"/>
                  <a:gd name="T2" fmla="*/ 20 w 176"/>
                  <a:gd name="T3" fmla="*/ 90 h 90"/>
                  <a:gd name="T4" fmla="*/ 176 w 176"/>
                  <a:gd name="T5" fmla="*/ 0 h 90"/>
                  <a:gd name="T6" fmla="*/ 0 w 176"/>
                  <a:gd name="T7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6" h="90">
                    <a:moveTo>
                      <a:pt x="0" y="0"/>
                    </a:moveTo>
                    <a:lnTo>
                      <a:pt x="20" y="90"/>
                    </a:lnTo>
                    <a:lnTo>
                      <a:pt x="1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8" name="Freeform 86"/>
              <p:cNvSpPr/>
              <p:nvPr/>
            </p:nvSpPr>
            <p:spPr bwMode="auto">
              <a:xfrm>
                <a:off x="4613276" y="4394200"/>
                <a:ext cx="552450" cy="1250950"/>
              </a:xfrm>
              <a:custGeom>
                <a:avLst/>
                <a:gdLst>
                  <a:gd name="T0" fmla="*/ 348 w 348"/>
                  <a:gd name="T1" fmla="*/ 788 h 788"/>
                  <a:gd name="T2" fmla="*/ 124 w 348"/>
                  <a:gd name="T3" fmla="*/ 788 h 788"/>
                  <a:gd name="T4" fmla="*/ 0 w 348"/>
                  <a:gd name="T5" fmla="*/ 208 h 788"/>
                  <a:gd name="T6" fmla="*/ 26 w 348"/>
                  <a:gd name="T7" fmla="*/ 90 h 788"/>
                  <a:gd name="T8" fmla="*/ 180 w 348"/>
                  <a:gd name="T9" fmla="*/ 0 h 788"/>
                  <a:gd name="T10" fmla="*/ 328 w 348"/>
                  <a:gd name="T11" fmla="*/ 698 h 788"/>
                  <a:gd name="T12" fmla="*/ 348 w 348"/>
                  <a:gd name="T1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8" h="788">
                    <a:moveTo>
                      <a:pt x="348" y="788"/>
                    </a:moveTo>
                    <a:lnTo>
                      <a:pt x="124" y="788"/>
                    </a:lnTo>
                    <a:lnTo>
                      <a:pt x="0" y="208"/>
                    </a:lnTo>
                    <a:lnTo>
                      <a:pt x="26" y="90"/>
                    </a:lnTo>
                    <a:lnTo>
                      <a:pt x="180" y="0"/>
                    </a:lnTo>
                    <a:lnTo>
                      <a:pt x="328" y="698"/>
                    </a:lnTo>
                    <a:lnTo>
                      <a:pt x="348" y="788"/>
                    </a:lnTo>
                    <a:close/>
                  </a:path>
                </a:pathLst>
              </a:custGeom>
              <a:solidFill>
                <a:schemeClr val="tx1">
                  <a:alpha val="3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  <p:sp>
            <p:nvSpPr>
              <p:cNvPr id="49" name="Freeform 87"/>
              <p:cNvSpPr/>
              <p:nvPr/>
            </p:nvSpPr>
            <p:spPr bwMode="auto">
              <a:xfrm>
                <a:off x="4295776" y="4394200"/>
                <a:ext cx="603250" cy="142875"/>
              </a:xfrm>
              <a:custGeom>
                <a:avLst/>
                <a:gdLst>
                  <a:gd name="T0" fmla="*/ 380 w 380"/>
                  <a:gd name="T1" fmla="*/ 0 h 90"/>
                  <a:gd name="T2" fmla="*/ 226 w 380"/>
                  <a:gd name="T3" fmla="*/ 90 h 90"/>
                  <a:gd name="T4" fmla="*/ 0 w 380"/>
                  <a:gd name="T5" fmla="*/ 90 h 90"/>
                  <a:gd name="T6" fmla="*/ 156 w 380"/>
                  <a:gd name="T7" fmla="*/ 0 h 90"/>
                  <a:gd name="T8" fmla="*/ 380 w 380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90">
                    <a:moveTo>
                      <a:pt x="380" y="0"/>
                    </a:moveTo>
                    <a:lnTo>
                      <a:pt x="226" y="90"/>
                    </a:lnTo>
                    <a:lnTo>
                      <a:pt x="0" y="90"/>
                    </a:lnTo>
                    <a:lnTo>
                      <a:pt x="156" y="0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1242060" y="872349"/>
            <a:ext cx="2748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创新</a:t>
            </a:r>
            <a:endParaRPr lang="zh-CN" altLang="en-US" sz="2000" b="1" dirty="0"/>
          </a:p>
        </p:txBody>
      </p:sp>
      <p:sp>
        <p:nvSpPr>
          <p:cNvPr id="15" name="Oval 219"/>
          <p:cNvSpPr>
            <a:spLocks noChangeArrowheads="1"/>
          </p:cNvSpPr>
          <p:nvPr/>
        </p:nvSpPr>
        <p:spPr bwMode="auto">
          <a:xfrm>
            <a:off x="5480587" y="1891812"/>
            <a:ext cx="901700" cy="8985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48" name="Freeform 275"/>
          <p:cNvSpPr/>
          <p:nvPr/>
        </p:nvSpPr>
        <p:spPr bwMode="auto">
          <a:xfrm>
            <a:off x="2544664" y="2285512"/>
            <a:ext cx="1041400" cy="1174750"/>
          </a:xfrm>
          <a:custGeom>
            <a:avLst/>
            <a:gdLst>
              <a:gd name="T0" fmla="*/ 328 w 328"/>
              <a:gd name="T1" fmla="*/ 257 h 370"/>
              <a:gd name="T2" fmla="*/ 309 w 328"/>
              <a:gd name="T3" fmla="*/ 291 h 370"/>
              <a:gd name="T4" fmla="*/ 184 w 328"/>
              <a:gd name="T5" fmla="*/ 364 h 370"/>
              <a:gd name="T6" fmla="*/ 144 w 328"/>
              <a:gd name="T7" fmla="*/ 364 h 370"/>
              <a:gd name="T8" fmla="*/ 19 w 328"/>
              <a:gd name="T9" fmla="*/ 291 h 370"/>
              <a:gd name="T10" fmla="*/ 0 w 328"/>
              <a:gd name="T11" fmla="*/ 257 h 370"/>
              <a:gd name="T12" fmla="*/ 0 w 328"/>
              <a:gd name="T13" fmla="*/ 113 h 370"/>
              <a:gd name="T14" fmla="*/ 19 w 328"/>
              <a:gd name="T15" fmla="*/ 79 h 370"/>
              <a:gd name="T16" fmla="*/ 144 w 328"/>
              <a:gd name="T17" fmla="*/ 7 h 370"/>
              <a:gd name="T18" fmla="*/ 184 w 328"/>
              <a:gd name="T19" fmla="*/ 7 h 370"/>
              <a:gd name="T20" fmla="*/ 309 w 328"/>
              <a:gd name="T21" fmla="*/ 79 h 370"/>
              <a:gd name="T22" fmla="*/ 328 w 328"/>
              <a:gd name="T23" fmla="*/ 113 h 370"/>
              <a:gd name="T24" fmla="*/ 328 w 328"/>
              <a:gd name="T25" fmla="*/ 25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8" h="370">
                <a:moveTo>
                  <a:pt x="328" y="257"/>
                </a:moveTo>
                <a:cubicBezTo>
                  <a:pt x="328" y="270"/>
                  <a:pt x="320" y="285"/>
                  <a:pt x="309" y="291"/>
                </a:cubicBezTo>
                <a:cubicBezTo>
                  <a:pt x="184" y="364"/>
                  <a:pt x="184" y="364"/>
                  <a:pt x="184" y="364"/>
                </a:cubicBezTo>
                <a:cubicBezTo>
                  <a:pt x="173" y="370"/>
                  <a:pt x="155" y="370"/>
                  <a:pt x="144" y="364"/>
                </a:cubicBezTo>
                <a:cubicBezTo>
                  <a:pt x="19" y="291"/>
                  <a:pt x="19" y="291"/>
                  <a:pt x="19" y="291"/>
                </a:cubicBezTo>
                <a:cubicBezTo>
                  <a:pt x="8" y="285"/>
                  <a:pt x="0" y="270"/>
                  <a:pt x="0" y="257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0"/>
                  <a:pt x="8" y="85"/>
                  <a:pt x="19" y="79"/>
                </a:cubicBezTo>
                <a:cubicBezTo>
                  <a:pt x="144" y="7"/>
                  <a:pt x="144" y="7"/>
                  <a:pt x="144" y="7"/>
                </a:cubicBezTo>
                <a:cubicBezTo>
                  <a:pt x="155" y="0"/>
                  <a:pt x="173" y="0"/>
                  <a:pt x="184" y="7"/>
                </a:cubicBezTo>
                <a:cubicBezTo>
                  <a:pt x="309" y="79"/>
                  <a:pt x="309" y="79"/>
                  <a:pt x="309" y="79"/>
                </a:cubicBezTo>
                <a:cubicBezTo>
                  <a:pt x="320" y="85"/>
                  <a:pt x="328" y="100"/>
                  <a:pt x="328" y="113"/>
                </a:cubicBezTo>
                <a:lnTo>
                  <a:pt x="328" y="257"/>
                </a:ln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49" name="Freeform 276"/>
          <p:cNvSpPr>
            <a:spLocks noEditPoints="1"/>
          </p:cNvSpPr>
          <p:nvPr/>
        </p:nvSpPr>
        <p:spPr bwMode="auto">
          <a:xfrm>
            <a:off x="2335114" y="2075962"/>
            <a:ext cx="1460500" cy="2546350"/>
          </a:xfrm>
          <a:custGeom>
            <a:avLst/>
            <a:gdLst>
              <a:gd name="T0" fmla="*/ 230 w 460"/>
              <a:gd name="T1" fmla="*/ 802 h 802"/>
              <a:gd name="T2" fmla="*/ 188 w 460"/>
              <a:gd name="T3" fmla="*/ 792 h 802"/>
              <a:gd name="T4" fmla="*/ 42 w 460"/>
              <a:gd name="T5" fmla="*/ 708 h 802"/>
              <a:gd name="T6" fmla="*/ 0 w 460"/>
              <a:gd name="T7" fmla="*/ 634 h 802"/>
              <a:gd name="T8" fmla="*/ 0 w 460"/>
              <a:gd name="T9" fmla="*/ 167 h 802"/>
              <a:gd name="T10" fmla="*/ 42 w 460"/>
              <a:gd name="T11" fmla="*/ 94 h 802"/>
              <a:gd name="T12" fmla="*/ 188 w 460"/>
              <a:gd name="T13" fmla="*/ 10 h 802"/>
              <a:gd name="T14" fmla="*/ 230 w 460"/>
              <a:gd name="T15" fmla="*/ 0 h 802"/>
              <a:gd name="T16" fmla="*/ 272 w 460"/>
              <a:gd name="T17" fmla="*/ 10 h 802"/>
              <a:gd name="T18" fmla="*/ 418 w 460"/>
              <a:gd name="T19" fmla="*/ 94 h 802"/>
              <a:gd name="T20" fmla="*/ 460 w 460"/>
              <a:gd name="T21" fmla="*/ 167 h 802"/>
              <a:gd name="T22" fmla="*/ 460 w 460"/>
              <a:gd name="T23" fmla="*/ 634 h 802"/>
              <a:gd name="T24" fmla="*/ 418 w 460"/>
              <a:gd name="T25" fmla="*/ 708 h 802"/>
              <a:gd name="T26" fmla="*/ 272 w 460"/>
              <a:gd name="T27" fmla="*/ 792 h 802"/>
              <a:gd name="T28" fmla="*/ 230 w 460"/>
              <a:gd name="T29" fmla="*/ 802 h 802"/>
              <a:gd name="T30" fmla="*/ 230 w 460"/>
              <a:gd name="T31" fmla="*/ 12 h 802"/>
              <a:gd name="T32" fmla="*/ 194 w 460"/>
              <a:gd name="T33" fmla="*/ 20 h 802"/>
              <a:gd name="T34" fmla="*/ 48 w 460"/>
              <a:gd name="T35" fmla="*/ 104 h 802"/>
              <a:gd name="T36" fmla="*/ 12 w 460"/>
              <a:gd name="T37" fmla="*/ 167 h 802"/>
              <a:gd name="T38" fmla="*/ 12 w 460"/>
              <a:gd name="T39" fmla="*/ 634 h 802"/>
              <a:gd name="T40" fmla="*/ 48 w 460"/>
              <a:gd name="T41" fmla="*/ 697 h 802"/>
              <a:gd name="T42" fmla="*/ 194 w 460"/>
              <a:gd name="T43" fmla="*/ 781 h 802"/>
              <a:gd name="T44" fmla="*/ 230 w 460"/>
              <a:gd name="T45" fmla="*/ 790 h 802"/>
              <a:gd name="T46" fmla="*/ 266 w 460"/>
              <a:gd name="T47" fmla="*/ 781 h 802"/>
              <a:gd name="T48" fmla="*/ 412 w 460"/>
              <a:gd name="T49" fmla="*/ 697 h 802"/>
              <a:gd name="T50" fmla="*/ 448 w 460"/>
              <a:gd name="T51" fmla="*/ 634 h 802"/>
              <a:gd name="T52" fmla="*/ 448 w 460"/>
              <a:gd name="T53" fmla="*/ 167 h 802"/>
              <a:gd name="T54" fmla="*/ 412 w 460"/>
              <a:gd name="T55" fmla="*/ 104 h 802"/>
              <a:gd name="T56" fmla="*/ 266 w 460"/>
              <a:gd name="T57" fmla="*/ 20 h 802"/>
              <a:gd name="T58" fmla="*/ 230 w 460"/>
              <a:gd name="T59" fmla="*/ 1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0" h="802">
                <a:moveTo>
                  <a:pt x="230" y="802"/>
                </a:moveTo>
                <a:cubicBezTo>
                  <a:pt x="214" y="802"/>
                  <a:pt x="199" y="798"/>
                  <a:pt x="188" y="792"/>
                </a:cubicBezTo>
                <a:cubicBezTo>
                  <a:pt x="42" y="708"/>
                  <a:pt x="42" y="708"/>
                  <a:pt x="42" y="708"/>
                </a:cubicBezTo>
                <a:cubicBezTo>
                  <a:pt x="19" y="694"/>
                  <a:pt x="0" y="661"/>
                  <a:pt x="0" y="634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40"/>
                  <a:pt x="19" y="107"/>
                  <a:pt x="42" y="94"/>
                </a:cubicBezTo>
                <a:cubicBezTo>
                  <a:pt x="188" y="10"/>
                  <a:pt x="188" y="10"/>
                  <a:pt x="188" y="10"/>
                </a:cubicBezTo>
                <a:cubicBezTo>
                  <a:pt x="199" y="4"/>
                  <a:pt x="214" y="0"/>
                  <a:pt x="230" y="0"/>
                </a:cubicBezTo>
                <a:cubicBezTo>
                  <a:pt x="246" y="0"/>
                  <a:pt x="261" y="4"/>
                  <a:pt x="272" y="10"/>
                </a:cubicBezTo>
                <a:cubicBezTo>
                  <a:pt x="418" y="94"/>
                  <a:pt x="418" y="94"/>
                  <a:pt x="418" y="94"/>
                </a:cubicBezTo>
                <a:cubicBezTo>
                  <a:pt x="441" y="107"/>
                  <a:pt x="460" y="140"/>
                  <a:pt x="460" y="167"/>
                </a:cubicBezTo>
                <a:cubicBezTo>
                  <a:pt x="460" y="634"/>
                  <a:pt x="460" y="634"/>
                  <a:pt x="460" y="634"/>
                </a:cubicBezTo>
                <a:cubicBezTo>
                  <a:pt x="460" y="661"/>
                  <a:pt x="441" y="694"/>
                  <a:pt x="418" y="708"/>
                </a:cubicBezTo>
                <a:cubicBezTo>
                  <a:pt x="272" y="792"/>
                  <a:pt x="272" y="792"/>
                  <a:pt x="272" y="792"/>
                </a:cubicBezTo>
                <a:cubicBezTo>
                  <a:pt x="261" y="798"/>
                  <a:pt x="246" y="802"/>
                  <a:pt x="230" y="802"/>
                </a:cubicBezTo>
                <a:close/>
                <a:moveTo>
                  <a:pt x="230" y="12"/>
                </a:moveTo>
                <a:cubicBezTo>
                  <a:pt x="216" y="12"/>
                  <a:pt x="203" y="15"/>
                  <a:pt x="194" y="20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29" y="116"/>
                  <a:pt x="12" y="145"/>
                  <a:pt x="12" y="167"/>
                </a:cubicBezTo>
                <a:cubicBezTo>
                  <a:pt x="12" y="634"/>
                  <a:pt x="12" y="634"/>
                  <a:pt x="12" y="634"/>
                </a:cubicBezTo>
                <a:cubicBezTo>
                  <a:pt x="12" y="657"/>
                  <a:pt x="29" y="686"/>
                  <a:pt x="48" y="697"/>
                </a:cubicBezTo>
                <a:cubicBezTo>
                  <a:pt x="194" y="781"/>
                  <a:pt x="194" y="781"/>
                  <a:pt x="194" y="781"/>
                </a:cubicBezTo>
                <a:cubicBezTo>
                  <a:pt x="203" y="787"/>
                  <a:pt x="216" y="790"/>
                  <a:pt x="230" y="790"/>
                </a:cubicBezTo>
                <a:cubicBezTo>
                  <a:pt x="244" y="790"/>
                  <a:pt x="257" y="787"/>
                  <a:pt x="266" y="781"/>
                </a:cubicBezTo>
                <a:cubicBezTo>
                  <a:pt x="412" y="697"/>
                  <a:pt x="412" y="697"/>
                  <a:pt x="412" y="697"/>
                </a:cubicBezTo>
                <a:cubicBezTo>
                  <a:pt x="431" y="686"/>
                  <a:pt x="448" y="657"/>
                  <a:pt x="448" y="634"/>
                </a:cubicBezTo>
                <a:cubicBezTo>
                  <a:pt x="448" y="167"/>
                  <a:pt x="448" y="167"/>
                  <a:pt x="448" y="167"/>
                </a:cubicBezTo>
                <a:cubicBezTo>
                  <a:pt x="448" y="145"/>
                  <a:pt x="431" y="116"/>
                  <a:pt x="412" y="104"/>
                </a:cubicBezTo>
                <a:cubicBezTo>
                  <a:pt x="266" y="20"/>
                  <a:pt x="266" y="20"/>
                  <a:pt x="266" y="20"/>
                </a:cubicBezTo>
                <a:cubicBezTo>
                  <a:pt x="257" y="15"/>
                  <a:pt x="244" y="12"/>
                  <a:pt x="230" y="12"/>
                </a:cubicBez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0" name="Freeform 277"/>
          <p:cNvSpPr/>
          <p:nvPr/>
        </p:nvSpPr>
        <p:spPr bwMode="auto">
          <a:xfrm>
            <a:off x="4502369" y="3261920"/>
            <a:ext cx="161925" cy="257175"/>
          </a:xfrm>
          <a:custGeom>
            <a:avLst/>
            <a:gdLst>
              <a:gd name="T0" fmla="*/ 8 w 51"/>
              <a:gd name="T1" fmla="*/ 81 h 81"/>
              <a:gd name="T2" fmla="*/ 3 w 51"/>
              <a:gd name="T3" fmla="*/ 78 h 81"/>
              <a:gd name="T4" fmla="*/ 3 w 51"/>
              <a:gd name="T5" fmla="*/ 68 h 81"/>
              <a:gd name="T6" fmla="*/ 30 w 51"/>
              <a:gd name="T7" fmla="*/ 41 h 81"/>
              <a:gd name="T8" fmla="*/ 3 w 51"/>
              <a:gd name="T9" fmla="*/ 14 h 81"/>
              <a:gd name="T10" fmla="*/ 3 w 51"/>
              <a:gd name="T11" fmla="*/ 3 h 81"/>
              <a:gd name="T12" fmla="*/ 13 w 51"/>
              <a:gd name="T13" fmla="*/ 3 h 81"/>
              <a:gd name="T14" fmla="*/ 51 w 51"/>
              <a:gd name="T15" fmla="*/ 41 h 81"/>
              <a:gd name="T16" fmla="*/ 13 w 51"/>
              <a:gd name="T17" fmla="*/ 78 h 81"/>
              <a:gd name="T18" fmla="*/ 8 w 51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1">
                <a:moveTo>
                  <a:pt x="8" y="81"/>
                </a:moveTo>
                <a:cubicBezTo>
                  <a:pt x="6" y="81"/>
                  <a:pt x="4" y="80"/>
                  <a:pt x="3" y="78"/>
                </a:cubicBezTo>
                <a:cubicBezTo>
                  <a:pt x="0" y="76"/>
                  <a:pt x="0" y="71"/>
                  <a:pt x="3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3" y="14"/>
                  <a:pt x="3" y="14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5" y="0"/>
                  <a:pt x="10" y="0"/>
                  <a:pt x="13" y="3"/>
                </a:cubicBezTo>
                <a:cubicBezTo>
                  <a:pt x="51" y="41"/>
                  <a:pt x="51" y="41"/>
                  <a:pt x="51" y="41"/>
                </a:cubicBezTo>
                <a:cubicBezTo>
                  <a:pt x="13" y="78"/>
                  <a:pt x="13" y="78"/>
                  <a:pt x="13" y="78"/>
                </a:cubicBezTo>
                <a:cubicBezTo>
                  <a:pt x="12" y="80"/>
                  <a:pt x="10" y="81"/>
                  <a:pt x="8" y="81"/>
                </a:cubicBez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1" name="Freeform 278"/>
          <p:cNvSpPr/>
          <p:nvPr/>
        </p:nvSpPr>
        <p:spPr bwMode="auto">
          <a:xfrm>
            <a:off x="4323299" y="3261920"/>
            <a:ext cx="160655" cy="257175"/>
          </a:xfrm>
          <a:custGeom>
            <a:avLst/>
            <a:gdLst>
              <a:gd name="T0" fmla="*/ 8 w 51"/>
              <a:gd name="T1" fmla="*/ 81 h 81"/>
              <a:gd name="T2" fmla="*/ 2 w 51"/>
              <a:gd name="T3" fmla="*/ 78 h 81"/>
              <a:gd name="T4" fmla="*/ 2 w 51"/>
              <a:gd name="T5" fmla="*/ 68 h 81"/>
              <a:gd name="T6" fmla="*/ 30 w 51"/>
              <a:gd name="T7" fmla="*/ 41 h 81"/>
              <a:gd name="T8" fmla="*/ 2 w 51"/>
              <a:gd name="T9" fmla="*/ 14 h 81"/>
              <a:gd name="T10" fmla="*/ 2 w 51"/>
              <a:gd name="T11" fmla="*/ 3 h 81"/>
              <a:gd name="T12" fmla="*/ 13 w 51"/>
              <a:gd name="T13" fmla="*/ 3 h 81"/>
              <a:gd name="T14" fmla="*/ 51 w 51"/>
              <a:gd name="T15" fmla="*/ 41 h 81"/>
              <a:gd name="T16" fmla="*/ 13 w 51"/>
              <a:gd name="T17" fmla="*/ 78 h 81"/>
              <a:gd name="T18" fmla="*/ 8 w 51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1">
                <a:moveTo>
                  <a:pt x="8" y="81"/>
                </a:moveTo>
                <a:cubicBezTo>
                  <a:pt x="6" y="81"/>
                  <a:pt x="4" y="80"/>
                  <a:pt x="2" y="78"/>
                </a:cubicBezTo>
                <a:cubicBezTo>
                  <a:pt x="0" y="76"/>
                  <a:pt x="0" y="71"/>
                  <a:pt x="2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2" y="14"/>
                  <a:pt x="2" y="14"/>
                  <a:pt x="2" y="14"/>
                </a:cubicBezTo>
                <a:cubicBezTo>
                  <a:pt x="0" y="11"/>
                  <a:pt x="0" y="6"/>
                  <a:pt x="2" y="3"/>
                </a:cubicBezTo>
                <a:cubicBezTo>
                  <a:pt x="5" y="0"/>
                  <a:pt x="10" y="0"/>
                  <a:pt x="13" y="3"/>
                </a:cubicBezTo>
                <a:cubicBezTo>
                  <a:pt x="51" y="41"/>
                  <a:pt x="51" y="41"/>
                  <a:pt x="51" y="41"/>
                </a:cubicBezTo>
                <a:cubicBezTo>
                  <a:pt x="13" y="78"/>
                  <a:pt x="13" y="78"/>
                  <a:pt x="13" y="78"/>
                </a:cubicBezTo>
                <a:cubicBezTo>
                  <a:pt x="12" y="80"/>
                  <a:pt x="10" y="81"/>
                  <a:pt x="8" y="81"/>
                </a:cubicBez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2" name="Line 279"/>
          <p:cNvSpPr>
            <a:spLocks noChangeShapeType="1"/>
          </p:cNvSpPr>
          <p:nvPr/>
        </p:nvSpPr>
        <p:spPr bwMode="auto">
          <a:xfrm>
            <a:off x="3938489" y="33554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3" name="Line 280"/>
          <p:cNvSpPr>
            <a:spLocks noChangeShapeType="1"/>
          </p:cNvSpPr>
          <p:nvPr/>
        </p:nvSpPr>
        <p:spPr bwMode="auto">
          <a:xfrm>
            <a:off x="3938489" y="3355487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4" name="Freeform 281"/>
          <p:cNvSpPr/>
          <p:nvPr/>
        </p:nvSpPr>
        <p:spPr bwMode="auto">
          <a:xfrm>
            <a:off x="7411475" y="3261920"/>
            <a:ext cx="161925" cy="257175"/>
          </a:xfrm>
          <a:custGeom>
            <a:avLst/>
            <a:gdLst>
              <a:gd name="T0" fmla="*/ 8 w 51"/>
              <a:gd name="T1" fmla="*/ 81 h 81"/>
              <a:gd name="T2" fmla="*/ 3 w 51"/>
              <a:gd name="T3" fmla="*/ 78 h 81"/>
              <a:gd name="T4" fmla="*/ 3 w 51"/>
              <a:gd name="T5" fmla="*/ 68 h 81"/>
              <a:gd name="T6" fmla="*/ 30 w 51"/>
              <a:gd name="T7" fmla="*/ 41 h 81"/>
              <a:gd name="T8" fmla="*/ 3 w 51"/>
              <a:gd name="T9" fmla="*/ 14 h 81"/>
              <a:gd name="T10" fmla="*/ 3 w 51"/>
              <a:gd name="T11" fmla="*/ 3 h 81"/>
              <a:gd name="T12" fmla="*/ 14 w 51"/>
              <a:gd name="T13" fmla="*/ 3 h 81"/>
              <a:gd name="T14" fmla="*/ 51 w 51"/>
              <a:gd name="T15" fmla="*/ 41 h 81"/>
              <a:gd name="T16" fmla="*/ 14 w 51"/>
              <a:gd name="T17" fmla="*/ 78 h 81"/>
              <a:gd name="T18" fmla="*/ 8 w 51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1">
                <a:moveTo>
                  <a:pt x="8" y="81"/>
                </a:moveTo>
                <a:cubicBezTo>
                  <a:pt x="7" y="81"/>
                  <a:pt x="5" y="80"/>
                  <a:pt x="3" y="78"/>
                </a:cubicBezTo>
                <a:cubicBezTo>
                  <a:pt x="0" y="76"/>
                  <a:pt x="0" y="71"/>
                  <a:pt x="3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3" y="14"/>
                  <a:pt x="3" y="14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51" y="41"/>
                  <a:pt x="51" y="41"/>
                  <a:pt x="51" y="41"/>
                </a:cubicBezTo>
                <a:cubicBezTo>
                  <a:pt x="14" y="78"/>
                  <a:pt x="14" y="78"/>
                  <a:pt x="14" y="78"/>
                </a:cubicBezTo>
                <a:cubicBezTo>
                  <a:pt x="12" y="80"/>
                  <a:pt x="10" y="81"/>
                  <a:pt x="8" y="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5" name="Freeform 282"/>
          <p:cNvSpPr/>
          <p:nvPr/>
        </p:nvSpPr>
        <p:spPr bwMode="auto">
          <a:xfrm>
            <a:off x="7230500" y="3261920"/>
            <a:ext cx="161925" cy="257175"/>
          </a:xfrm>
          <a:custGeom>
            <a:avLst/>
            <a:gdLst>
              <a:gd name="T0" fmla="*/ 8 w 51"/>
              <a:gd name="T1" fmla="*/ 81 h 81"/>
              <a:gd name="T2" fmla="*/ 3 w 51"/>
              <a:gd name="T3" fmla="*/ 78 h 81"/>
              <a:gd name="T4" fmla="*/ 3 w 51"/>
              <a:gd name="T5" fmla="*/ 68 h 81"/>
              <a:gd name="T6" fmla="*/ 30 w 51"/>
              <a:gd name="T7" fmla="*/ 41 h 81"/>
              <a:gd name="T8" fmla="*/ 3 w 51"/>
              <a:gd name="T9" fmla="*/ 14 h 81"/>
              <a:gd name="T10" fmla="*/ 3 w 51"/>
              <a:gd name="T11" fmla="*/ 3 h 81"/>
              <a:gd name="T12" fmla="*/ 14 w 51"/>
              <a:gd name="T13" fmla="*/ 3 h 81"/>
              <a:gd name="T14" fmla="*/ 51 w 51"/>
              <a:gd name="T15" fmla="*/ 41 h 81"/>
              <a:gd name="T16" fmla="*/ 14 w 51"/>
              <a:gd name="T17" fmla="*/ 78 h 81"/>
              <a:gd name="T18" fmla="*/ 8 w 51"/>
              <a:gd name="T19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81">
                <a:moveTo>
                  <a:pt x="8" y="81"/>
                </a:moveTo>
                <a:cubicBezTo>
                  <a:pt x="6" y="81"/>
                  <a:pt x="5" y="80"/>
                  <a:pt x="3" y="78"/>
                </a:cubicBezTo>
                <a:cubicBezTo>
                  <a:pt x="0" y="76"/>
                  <a:pt x="0" y="71"/>
                  <a:pt x="3" y="68"/>
                </a:cubicBezTo>
                <a:cubicBezTo>
                  <a:pt x="30" y="41"/>
                  <a:pt x="30" y="41"/>
                  <a:pt x="30" y="41"/>
                </a:cubicBezTo>
                <a:cubicBezTo>
                  <a:pt x="3" y="14"/>
                  <a:pt x="3" y="14"/>
                  <a:pt x="3" y="14"/>
                </a:cubicBezTo>
                <a:cubicBezTo>
                  <a:pt x="0" y="11"/>
                  <a:pt x="0" y="6"/>
                  <a:pt x="3" y="3"/>
                </a:cubicBezTo>
                <a:cubicBezTo>
                  <a:pt x="6" y="0"/>
                  <a:pt x="11" y="0"/>
                  <a:pt x="14" y="3"/>
                </a:cubicBezTo>
                <a:cubicBezTo>
                  <a:pt x="51" y="41"/>
                  <a:pt x="51" y="41"/>
                  <a:pt x="51" y="41"/>
                </a:cubicBezTo>
                <a:cubicBezTo>
                  <a:pt x="14" y="78"/>
                  <a:pt x="14" y="78"/>
                  <a:pt x="14" y="78"/>
                </a:cubicBezTo>
                <a:cubicBezTo>
                  <a:pt x="12" y="80"/>
                  <a:pt x="10" y="81"/>
                  <a:pt x="8" y="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6" name="Line 283"/>
          <p:cNvSpPr>
            <a:spLocks noChangeShapeType="1"/>
          </p:cNvSpPr>
          <p:nvPr/>
        </p:nvSpPr>
        <p:spPr bwMode="auto">
          <a:xfrm>
            <a:off x="7179700" y="33920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57" name="Line 284"/>
          <p:cNvSpPr>
            <a:spLocks noChangeShapeType="1"/>
          </p:cNvSpPr>
          <p:nvPr/>
        </p:nvSpPr>
        <p:spPr bwMode="auto">
          <a:xfrm>
            <a:off x="7179700" y="33920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62" name="Freeform 289"/>
          <p:cNvSpPr/>
          <p:nvPr/>
        </p:nvSpPr>
        <p:spPr bwMode="auto">
          <a:xfrm>
            <a:off x="5398354" y="2285512"/>
            <a:ext cx="1044575" cy="1174750"/>
          </a:xfrm>
          <a:custGeom>
            <a:avLst/>
            <a:gdLst>
              <a:gd name="T0" fmla="*/ 329 w 329"/>
              <a:gd name="T1" fmla="*/ 257 h 370"/>
              <a:gd name="T2" fmla="*/ 309 w 329"/>
              <a:gd name="T3" fmla="*/ 291 h 370"/>
              <a:gd name="T4" fmla="*/ 184 w 329"/>
              <a:gd name="T5" fmla="*/ 364 h 370"/>
              <a:gd name="T6" fmla="*/ 145 w 329"/>
              <a:gd name="T7" fmla="*/ 364 h 370"/>
              <a:gd name="T8" fmla="*/ 20 w 329"/>
              <a:gd name="T9" fmla="*/ 291 h 370"/>
              <a:gd name="T10" fmla="*/ 0 w 329"/>
              <a:gd name="T11" fmla="*/ 257 h 370"/>
              <a:gd name="T12" fmla="*/ 0 w 329"/>
              <a:gd name="T13" fmla="*/ 113 h 370"/>
              <a:gd name="T14" fmla="*/ 20 w 329"/>
              <a:gd name="T15" fmla="*/ 79 h 370"/>
              <a:gd name="T16" fmla="*/ 145 w 329"/>
              <a:gd name="T17" fmla="*/ 7 h 370"/>
              <a:gd name="T18" fmla="*/ 184 w 329"/>
              <a:gd name="T19" fmla="*/ 7 h 370"/>
              <a:gd name="T20" fmla="*/ 309 w 329"/>
              <a:gd name="T21" fmla="*/ 79 h 370"/>
              <a:gd name="T22" fmla="*/ 329 w 329"/>
              <a:gd name="T23" fmla="*/ 113 h 370"/>
              <a:gd name="T24" fmla="*/ 329 w 329"/>
              <a:gd name="T25" fmla="*/ 25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370">
                <a:moveTo>
                  <a:pt x="329" y="257"/>
                </a:moveTo>
                <a:cubicBezTo>
                  <a:pt x="329" y="270"/>
                  <a:pt x="320" y="285"/>
                  <a:pt x="309" y="291"/>
                </a:cubicBezTo>
                <a:cubicBezTo>
                  <a:pt x="184" y="364"/>
                  <a:pt x="184" y="364"/>
                  <a:pt x="184" y="364"/>
                </a:cubicBezTo>
                <a:cubicBezTo>
                  <a:pt x="174" y="370"/>
                  <a:pt x="156" y="370"/>
                  <a:pt x="145" y="364"/>
                </a:cubicBezTo>
                <a:cubicBezTo>
                  <a:pt x="20" y="291"/>
                  <a:pt x="20" y="291"/>
                  <a:pt x="20" y="291"/>
                </a:cubicBezTo>
                <a:cubicBezTo>
                  <a:pt x="9" y="285"/>
                  <a:pt x="0" y="270"/>
                  <a:pt x="0" y="257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0"/>
                  <a:pt x="9" y="85"/>
                  <a:pt x="20" y="79"/>
                </a:cubicBezTo>
                <a:cubicBezTo>
                  <a:pt x="145" y="7"/>
                  <a:pt x="145" y="7"/>
                  <a:pt x="145" y="7"/>
                </a:cubicBezTo>
                <a:cubicBezTo>
                  <a:pt x="156" y="0"/>
                  <a:pt x="174" y="0"/>
                  <a:pt x="184" y="7"/>
                </a:cubicBezTo>
                <a:cubicBezTo>
                  <a:pt x="309" y="79"/>
                  <a:pt x="309" y="79"/>
                  <a:pt x="309" y="79"/>
                </a:cubicBezTo>
                <a:cubicBezTo>
                  <a:pt x="320" y="85"/>
                  <a:pt x="329" y="100"/>
                  <a:pt x="329" y="113"/>
                </a:cubicBezTo>
                <a:lnTo>
                  <a:pt x="329" y="2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63" name="Freeform 290"/>
          <p:cNvSpPr>
            <a:spLocks noEditPoints="1"/>
          </p:cNvSpPr>
          <p:nvPr/>
        </p:nvSpPr>
        <p:spPr bwMode="auto">
          <a:xfrm>
            <a:off x="5191979" y="2075962"/>
            <a:ext cx="1460500" cy="2546350"/>
          </a:xfrm>
          <a:custGeom>
            <a:avLst/>
            <a:gdLst>
              <a:gd name="T0" fmla="*/ 230 w 460"/>
              <a:gd name="T1" fmla="*/ 802 h 802"/>
              <a:gd name="T2" fmla="*/ 187 w 460"/>
              <a:gd name="T3" fmla="*/ 792 h 802"/>
              <a:gd name="T4" fmla="*/ 42 w 460"/>
              <a:gd name="T5" fmla="*/ 708 h 802"/>
              <a:gd name="T6" fmla="*/ 0 w 460"/>
              <a:gd name="T7" fmla="*/ 634 h 802"/>
              <a:gd name="T8" fmla="*/ 0 w 460"/>
              <a:gd name="T9" fmla="*/ 167 h 802"/>
              <a:gd name="T10" fmla="*/ 42 w 460"/>
              <a:gd name="T11" fmla="*/ 94 h 802"/>
              <a:gd name="T12" fmla="*/ 187 w 460"/>
              <a:gd name="T13" fmla="*/ 10 h 802"/>
              <a:gd name="T14" fmla="*/ 230 w 460"/>
              <a:gd name="T15" fmla="*/ 0 h 802"/>
              <a:gd name="T16" fmla="*/ 272 w 460"/>
              <a:gd name="T17" fmla="*/ 10 h 802"/>
              <a:gd name="T18" fmla="*/ 417 w 460"/>
              <a:gd name="T19" fmla="*/ 94 h 802"/>
              <a:gd name="T20" fmla="*/ 460 w 460"/>
              <a:gd name="T21" fmla="*/ 167 h 802"/>
              <a:gd name="T22" fmla="*/ 460 w 460"/>
              <a:gd name="T23" fmla="*/ 634 h 802"/>
              <a:gd name="T24" fmla="*/ 417 w 460"/>
              <a:gd name="T25" fmla="*/ 708 h 802"/>
              <a:gd name="T26" fmla="*/ 272 w 460"/>
              <a:gd name="T27" fmla="*/ 792 h 802"/>
              <a:gd name="T28" fmla="*/ 230 w 460"/>
              <a:gd name="T29" fmla="*/ 802 h 802"/>
              <a:gd name="T30" fmla="*/ 230 w 460"/>
              <a:gd name="T31" fmla="*/ 12 h 802"/>
              <a:gd name="T32" fmla="*/ 193 w 460"/>
              <a:gd name="T33" fmla="*/ 20 h 802"/>
              <a:gd name="T34" fmla="*/ 48 w 460"/>
              <a:gd name="T35" fmla="*/ 104 h 802"/>
              <a:gd name="T36" fmla="*/ 12 w 460"/>
              <a:gd name="T37" fmla="*/ 167 h 802"/>
              <a:gd name="T38" fmla="*/ 12 w 460"/>
              <a:gd name="T39" fmla="*/ 634 h 802"/>
              <a:gd name="T40" fmla="*/ 48 w 460"/>
              <a:gd name="T41" fmla="*/ 697 h 802"/>
              <a:gd name="T42" fmla="*/ 193 w 460"/>
              <a:gd name="T43" fmla="*/ 781 h 802"/>
              <a:gd name="T44" fmla="*/ 230 w 460"/>
              <a:gd name="T45" fmla="*/ 790 h 802"/>
              <a:gd name="T46" fmla="*/ 266 w 460"/>
              <a:gd name="T47" fmla="*/ 781 h 802"/>
              <a:gd name="T48" fmla="*/ 411 w 460"/>
              <a:gd name="T49" fmla="*/ 697 h 802"/>
              <a:gd name="T50" fmla="*/ 448 w 460"/>
              <a:gd name="T51" fmla="*/ 634 h 802"/>
              <a:gd name="T52" fmla="*/ 448 w 460"/>
              <a:gd name="T53" fmla="*/ 167 h 802"/>
              <a:gd name="T54" fmla="*/ 411 w 460"/>
              <a:gd name="T55" fmla="*/ 104 h 802"/>
              <a:gd name="T56" fmla="*/ 266 w 460"/>
              <a:gd name="T57" fmla="*/ 20 h 802"/>
              <a:gd name="T58" fmla="*/ 230 w 460"/>
              <a:gd name="T59" fmla="*/ 1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0" h="802">
                <a:moveTo>
                  <a:pt x="230" y="802"/>
                </a:moveTo>
                <a:cubicBezTo>
                  <a:pt x="214" y="802"/>
                  <a:pt x="199" y="798"/>
                  <a:pt x="187" y="792"/>
                </a:cubicBezTo>
                <a:cubicBezTo>
                  <a:pt x="42" y="708"/>
                  <a:pt x="42" y="708"/>
                  <a:pt x="42" y="708"/>
                </a:cubicBezTo>
                <a:cubicBezTo>
                  <a:pt x="19" y="694"/>
                  <a:pt x="0" y="661"/>
                  <a:pt x="0" y="634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40"/>
                  <a:pt x="19" y="107"/>
                  <a:pt x="42" y="94"/>
                </a:cubicBezTo>
                <a:cubicBezTo>
                  <a:pt x="187" y="10"/>
                  <a:pt x="187" y="10"/>
                  <a:pt x="187" y="10"/>
                </a:cubicBezTo>
                <a:cubicBezTo>
                  <a:pt x="199" y="4"/>
                  <a:pt x="214" y="0"/>
                  <a:pt x="230" y="0"/>
                </a:cubicBezTo>
                <a:cubicBezTo>
                  <a:pt x="246" y="0"/>
                  <a:pt x="261" y="4"/>
                  <a:pt x="272" y="10"/>
                </a:cubicBezTo>
                <a:cubicBezTo>
                  <a:pt x="417" y="94"/>
                  <a:pt x="417" y="94"/>
                  <a:pt x="417" y="94"/>
                </a:cubicBezTo>
                <a:cubicBezTo>
                  <a:pt x="441" y="107"/>
                  <a:pt x="460" y="140"/>
                  <a:pt x="460" y="167"/>
                </a:cubicBezTo>
                <a:cubicBezTo>
                  <a:pt x="460" y="634"/>
                  <a:pt x="460" y="634"/>
                  <a:pt x="460" y="634"/>
                </a:cubicBezTo>
                <a:cubicBezTo>
                  <a:pt x="460" y="661"/>
                  <a:pt x="441" y="694"/>
                  <a:pt x="417" y="708"/>
                </a:cubicBezTo>
                <a:cubicBezTo>
                  <a:pt x="272" y="792"/>
                  <a:pt x="272" y="792"/>
                  <a:pt x="272" y="792"/>
                </a:cubicBezTo>
                <a:cubicBezTo>
                  <a:pt x="261" y="798"/>
                  <a:pt x="246" y="802"/>
                  <a:pt x="230" y="802"/>
                </a:cubicBezTo>
                <a:close/>
                <a:moveTo>
                  <a:pt x="230" y="12"/>
                </a:moveTo>
                <a:cubicBezTo>
                  <a:pt x="216" y="12"/>
                  <a:pt x="203" y="15"/>
                  <a:pt x="193" y="20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28" y="116"/>
                  <a:pt x="12" y="145"/>
                  <a:pt x="12" y="167"/>
                </a:cubicBezTo>
                <a:cubicBezTo>
                  <a:pt x="12" y="634"/>
                  <a:pt x="12" y="634"/>
                  <a:pt x="12" y="634"/>
                </a:cubicBezTo>
                <a:cubicBezTo>
                  <a:pt x="12" y="657"/>
                  <a:pt x="28" y="686"/>
                  <a:pt x="48" y="697"/>
                </a:cubicBezTo>
                <a:cubicBezTo>
                  <a:pt x="193" y="781"/>
                  <a:pt x="193" y="781"/>
                  <a:pt x="193" y="781"/>
                </a:cubicBezTo>
                <a:cubicBezTo>
                  <a:pt x="203" y="787"/>
                  <a:pt x="216" y="790"/>
                  <a:pt x="230" y="790"/>
                </a:cubicBezTo>
                <a:cubicBezTo>
                  <a:pt x="244" y="790"/>
                  <a:pt x="256" y="787"/>
                  <a:pt x="266" y="781"/>
                </a:cubicBezTo>
                <a:cubicBezTo>
                  <a:pt x="411" y="697"/>
                  <a:pt x="411" y="697"/>
                  <a:pt x="411" y="697"/>
                </a:cubicBezTo>
                <a:cubicBezTo>
                  <a:pt x="431" y="686"/>
                  <a:pt x="448" y="657"/>
                  <a:pt x="448" y="634"/>
                </a:cubicBezTo>
                <a:cubicBezTo>
                  <a:pt x="448" y="167"/>
                  <a:pt x="448" y="167"/>
                  <a:pt x="448" y="167"/>
                </a:cubicBezTo>
                <a:cubicBezTo>
                  <a:pt x="448" y="145"/>
                  <a:pt x="431" y="116"/>
                  <a:pt x="411" y="104"/>
                </a:cubicBezTo>
                <a:cubicBezTo>
                  <a:pt x="266" y="20"/>
                  <a:pt x="266" y="20"/>
                  <a:pt x="266" y="20"/>
                </a:cubicBezTo>
                <a:cubicBezTo>
                  <a:pt x="256" y="15"/>
                  <a:pt x="244" y="12"/>
                  <a:pt x="230" y="1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64" name="Freeform 291"/>
          <p:cNvSpPr/>
          <p:nvPr/>
        </p:nvSpPr>
        <p:spPr bwMode="auto">
          <a:xfrm>
            <a:off x="8360971" y="2285512"/>
            <a:ext cx="1044575" cy="1174750"/>
          </a:xfrm>
          <a:custGeom>
            <a:avLst/>
            <a:gdLst>
              <a:gd name="T0" fmla="*/ 329 w 329"/>
              <a:gd name="T1" fmla="*/ 257 h 370"/>
              <a:gd name="T2" fmla="*/ 309 w 329"/>
              <a:gd name="T3" fmla="*/ 291 h 370"/>
              <a:gd name="T4" fmla="*/ 184 w 329"/>
              <a:gd name="T5" fmla="*/ 364 h 370"/>
              <a:gd name="T6" fmla="*/ 145 w 329"/>
              <a:gd name="T7" fmla="*/ 364 h 370"/>
              <a:gd name="T8" fmla="*/ 20 w 329"/>
              <a:gd name="T9" fmla="*/ 291 h 370"/>
              <a:gd name="T10" fmla="*/ 0 w 329"/>
              <a:gd name="T11" fmla="*/ 257 h 370"/>
              <a:gd name="T12" fmla="*/ 0 w 329"/>
              <a:gd name="T13" fmla="*/ 113 h 370"/>
              <a:gd name="T14" fmla="*/ 20 w 329"/>
              <a:gd name="T15" fmla="*/ 79 h 370"/>
              <a:gd name="T16" fmla="*/ 145 w 329"/>
              <a:gd name="T17" fmla="*/ 7 h 370"/>
              <a:gd name="T18" fmla="*/ 184 w 329"/>
              <a:gd name="T19" fmla="*/ 7 h 370"/>
              <a:gd name="T20" fmla="*/ 309 w 329"/>
              <a:gd name="T21" fmla="*/ 79 h 370"/>
              <a:gd name="T22" fmla="*/ 329 w 329"/>
              <a:gd name="T23" fmla="*/ 113 h 370"/>
              <a:gd name="T24" fmla="*/ 329 w 329"/>
              <a:gd name="T25" fmla="*/ 25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9" h="370">
                <a:moveTo>
                  <a:pt x="329" y="257"/>
                </a:moveTo>
                <a:cubicBezTo>
                  <a:pt x="329" y="270"/>
                  <a:pt x="320" y="285"/>
                  <a:pt x="309" y="291"/>
                </a:cubicBezTo>
                <a:cubicBezTo>
                  <a:pt x="184" y="364"/>
                  <a:pt x="184" y="364"/>
                  <a:pt x="184" y="364"/>
                </a:cubicBezTo>
                <a:cubicBezTo>
                  <a:pt x="173" y="370"/>
                  <a:pt x="155" y="370"/>
                  <a:pt x="145" y="364"/>
                </a:cubicBezTo>
                <a:cubicBezTo>
                  <a:pt x="20" y="291"/>
                  <a:pt x="20" y="291"/>
                  <a:pt x="20" y="291"/>
                </a:cubicBezTo>
                <a:cubicBezTo>
                  <a:pt x="9" y="285"/>
                  <a:pt x="0" y="270"/>
                  <a:pt x="0" y="257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0"/>
                  <a:pt x="9" y="85"/>
                  <a:pt x="20" y="79"/>
                </a:cubicBezTo>
                <a:cubicBezTo>
                  <a:pt x="145" y="7"/>
                  <a:pt x="145" y="7"/>
                  <a:pt x="145" y="7"/>
                </a:cubicBezTo>
                <a:cubicBezTo>
                  <a:pt x="155" y="0"/>
                  <a:pt x="173" y="0"/>
                  <a:pt x="184" y="7"/>
                </a:cubicBezTo>
                <a:cubicBezTo>
                  <a:pt x="309" y="79"/>
                  <a:pt x="309" y="79"/>
                  <a:pt x="309" y="79"/>
                </a:cubicBezTo>
                <a:cubicBezTo>
                  <a:pt x="320" y="85"/>
                  <a:pt x="329" y="100"/>
                  <a:pt x="329" y="113"/>
                </a:cubicBezTo>
                <a:lnTo>
                  <a:pt x="329" y="257"/>
                </a:ln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65" name="Freeform 292"/>
          <p:cNvSpPr>
            <a:spLocks noEditPoints="1"/>
          </p:cNvSpPr>
          <p:nvPr/>
        </p:nvSpPr>
        <p:spPr bwMode="auto">
          <a:xfrm>
            <a:off x="8151421" y="2075962"/>
            <a:ext cx="1460500" cy="2546350"/>
          </a:xfrm>
          <a:custGeom>
            <a:avLst/>
            <a:gdLst>
              <a:gd name="T0" fmla="*/ 230 w 460"/>
              <a:gd name="T1" fmla="*/ 802 h 802"/>
              <a:gd name="T2" fmla="*/ 188 w 460"/>
              <a:gd name="T3" fmla="*/ 792 h 802"/>
              <a:gd name="T4" fmla="*/ 43 w 460"/>
              <a:gd name="T5" fmla="*/ 708 h 802"/>
              <a:gd name="T6" fmla="*/ 0 w 460"/>
              <a:gd name="T7" fmla="*/ 634 h 802"/>
              <a:gd name="T8" fmla="*/ 0 w 460"/>
              <a:gd name="T9" fmla="*/ 167 h 802"/>
              <a:gd name="T10" fmla="*/ 43 w 460"/>
              <a:gd name="T11" fmla="*/ 94 h 802"/>
              <a:gd name="T12" fmla="*/ 188 w 460"/>
              <a:gd name="T13" fmla="*/ 10 h 802"/>
              <a:gd name="T14" fmla="*/ 230 w 460"/>
              <a:gd name="T15" fmla="*/ 0 h 802"/>
              <a:gd name="T16" fmla="*/ 273 w 460"/>
              <a:gd name="T17" fmla="*/ 10 h 802"/>
              <a:gd name="T18" fmla="*/ 418 w 460"/>
              <a:gd name="T19" fmla="*/ 94 h 802"/>
              <a:gd name="T20" fmla="*/ 460 w 460"/>
              <a:gd name="T21" fmla="*/ 167 h 802"/>
              <a:gd name="T22" fmla="*/ 460 w 460"/>
              <a:gd name="T23" fmla="*/ 634 h 802"/>
              <a:gd name="T24" fmla="*/ 418 w 460"/>
              <a:gd name="T25" fmla="*/ 708 h 802"/>
              <a:gd name="T26" fmla="*/ 273 w 460"/>
              <a:gd name="T27" fmla="*/ 792 h 802"/>
              <a:gd name="T28" fmla="*/ 230 w 460"/>
              <a:gd name="T29" fmla="*/ 802 h 802"/>
              <a:gd name="T30" fmla="*/ 230 w 460"/>
              <a:gd name="T31" fmla="*/ 12 h 802"/>
              <a:gd name="T32" fmla="*/ 194 w 460"/>
              <a:gd name="T33" fmla="*/ 20 h 802"/>
              <a:gd name="T34" fmla="*/ 49 w 460"/>
              <a:gd name="T35" fmla="*/ 104 h 802"/>
              <a:gd name="T36" fmla="*/ 12 w 460"/>
              <a:gd name="T37" fmla="*/ 167 h 802"/>
              <a:gd name="T38" fmla="*/ 12 w 460"/>
              <a:gd name="T39" fmla="*/ 634 h 802"/>
              <a:gd name="T40" fmla="*/ 49 w 460"/>
              <a:gd name="T41" fmla="*/ 697 h 802"/>
              <a:gd name="T42" fmla="*/ 194 w 460"/>
              <a:gd name="T43" fmla="*/ 781 h 802"/>
              <a:gd name="T44" fmla="*/ 230 w 460"/>
              <a:gd name="T45" fmla="*/ 790 h 802"/>
              <a:gd name="T46" fmla="*/ 267 w 460"/>
              <a:gd name="T47" fmla="*/ 781 h 802"/>
              <a:gd name="T48" fmla="*/ 412 w 460"/>
              <a:gd name="T49" fmla="*/ 697 h 802"/>
              <a:gd name="T50" fmla="*/ 448 w 460"/>
              <a:gd name="T51" fmla="*/ 634 h 802"/>
              <a:gd name="T52" fmla="*/ 448 w 460"/>
              <a:gd name="T53" fmla="*/ 167 h 802"/>
              <a:gd name="T54" fmla="*/ 412 w 460"/>
              <a:gd name="T55" fmla="*/ 104 h 802"/>
              <a:gd name="T56" fmla="*/ 267 w 460"/>
              <a:gd name="T57" fmla="*/ 20 h 802"/>
              <a:gd name="T58" fmla="*/ 230 w 460"/>
              <a:gd name="T59" fmla="*/ 1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0" h="802">
                <a:moveTo>
                  <a:pt x="230" y="802"/>
                </a:moveTo>
                <a:cubicBezTo>
                  <a:pt x="214" y="802"/>
                  <a:pt x="199" y="798"/>
                  <a:pt x="188" y="792"/>
                </a:cubicBezTo>
                <a:cubicBezTo>
                  <a:pt x="43" y="708"/>
                  <a:pt x="43" y="708"/>
                  <a:pt x="43" y="708"/>
                </a:cubicBezTo>
                <a:cubicBezTo>
                  <a:pt x="19" y="694"/>
                  <a:pt x="0" y="661"/>
                  <a:pt x="0" y="634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40"/>
                  <a:pt x="19" y="107"/>
                  <a:pt x="43" y="94"/>
                </a:cubicBezTo>
                <a:cubicBezTo>
                  <a:pt x="188" y="10"/>
                  <a:pt x="188" y="10"/>
                  <a:pt x="188" y="10"/>
                </a:cubicBezTo>
                <a:cubicBezTo>
                  <a:pt x="199" y="4"/>
                  <a:pt x="214" y="0"/>
                  <a:pt x="230" y="0"/>
                </a:cubicBezTo>
                <a:cubicBezTo>
                  <a:pt x="246" y="0"/>
                  <a:pt x="261" y="4"/>
                  <a:pt x="273" y="10"/>
                </a:cubicBezTo>
                <a:cubicBezTo>
                  <a:pt x="418" y="94"/>
                  <a:pt x="418" y="94"/>
                  <a:pt x="418" y="94"/>
                </a:cubicBezTo>
                <a:cubicBezTo>
                  <a:pt x="441" y="107"/>
                  <a:pt x="460" y="140"/>
                  <a:pt x="460" y="167"/>
                </a:cubicBezTo>
                <a:cubicBezTo>
                  <a:pt x="460" y="634"/>
                  <a:pt x="460" y="634"/>
                  <a:pt x="460" y="634"/>
                </a:cubicBezTo>
                <a:cubicBezTo>
                  <a:pt x="460" y="661"/>
                  <a:pt x="441" y="694"/>
                  <a:pt x="418" y="708"/>
                </a:cubicBezTo>
                <a:cubicBezTo>
                  <a:pt x="273" y="792"/>
                  <a:pt x="273" y="792"/>
                  <a:pt x="273" y="792"/>
                </a:cubicBezTo>
                <a:cubicBezTo>
                  <a:pt x="261" y="798"/>
                  <a:pt x="246" y="802"/>
                  <a:pt x="230" y="802"/>
                </a:cubicBezTo>
                <a:close/>
                <a:moveTo>
                  <a:pt x="230" y="12"/>
                </a:moveTo>
                <a:cubicBezTo>
                  <a:pt x="216" y="12"/>
                  <a:pt x="204" y="15"/>
                  <a:pt x="194" y="20"/>
                </a:cubicBezTo>
                <a:cubicBezTo>
                  <a:pt x="49" y="104"/>
                  <a:pt x="49" y="104"/>
                  <a:pt x="49" y="104"/>
                </a:cubicBezTo>
                <a:cubicBezTo>
                  <a:pt x="29" y="116"/>
                  <a:pt x="12" y="145"/>
                  <a:pt x="12" y="167"/>
                </a:cubicBezTo>
                <a:cubicBezTo>
                  <a:pt x="12" y="634"/>
                  <a:pt x="12" y="634"/>
                  <a:pt x="12" y="634"/>
                </a:cubicBezTo>
                <a:cubicBezTo>
                  <a:pt x="12" y="657"/>
                  <a:pt x="29" y="686"/>
                  <a:pt x="49" y="697"/>
                </a:cubicBezTo>
                <a:cubicBezTo>
                  <a:pt x="194" y="781"/>
                  <a:pt x="194" y="781"/>
                  <a:pt x="194" y="781"/>
                </a:cubicBezTo>
                <a:cubicBezTo>
                  <a:pt x="204" y="787"/>
                  <a:pt x="216" y="790"/>
                  <a:pt x="230" y="790"/>
                </a:cubicBezTo>
                <a:cubicBezTo>
                  <a:pt x="244" y="790"/>
                  <a:pt x="257" y="787"/>
                  <a:pt x="267" y="781"/>
                </a:cubicBezTo>
                <a:cubicBezTo>
                  <a:pt x="412" y="697"/>
                  <a:pt x="412" y="697"/>
                  <a:pt x="412" y="697"/>
                </a:cubicBezTo>
                <a:cubicBezTo>
                  <a:pt x="432" y="686"/>
                  <a:pt x="448" y="657"/>
                  <a:pt x="448" y="634"/>
                </a:cubicBezTo>
                <a:cubicBezTo>
                  <a:pt x="448" y="167"/>
                  <a:pt x="448" y="167"/>
                  <a:pt x="448" y="167"/>
                </a:cubicBezTo>
                <a:cubicBezTo>
                  <a:pt x="448" y="145"/>
                  <a:pt x="432" y="116"/>
                  <a:pt x="412" y="104"/>
                </a:cubicBezTo>
                <a:cubicBezTo>
                  <a:pt x="267" y="20"/>
                  <a:pt x="267" y="20"/>
                  <a:pt x="267" y="20"/>
                </a:cubicBezTo>
                <a:cubicBezTo>
                  <a:pt x="257" y="15"/>
                  <a:pt x="244" y="12"/>
                  <a:pt x="230" y="12"/>
                </a:cubicBezTo>
                <a:close/>
              </a:path>
            </a:pathLst>
          </a:custGeom>
          <a:solidFill>
            <a:srgbClr val="001A3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10" name="Group 6"/>
          <p:cNvGrpSpPr/>
          <p:nvPr/>
        </p:nvGrpSpPr>
        <p:grpSpPr>
          <a:xfrm>
            <a:off x="2480529" y="2355362"/>
            <a:ext cx="1171575" cy="1743448"/>
            <a:chOff x="775766" y="2077823"/>
            <a:chExt cx="1171568" cy="1743570"/>
          </a:xfrm>
        </p:grpSpPr>
        <p:sp>
          <p:nvSpPr>
            <p:cNvPr id="11" name="TextBox 7"/>
            <p:cNvSpPr txBox="1"/>
            <p:nvPr/>
          </p:nvSpPr>
          <p:spPr>
            <a:xfrm>
              <a:off x="775766" y="3575155"/>
              <a:ext cx="1171568" cy="2462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导航栏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12" name="Group 8"/>
            <p:cNvGrpSpPr/>
            <p:nvPr/>
          </p:nvGrpSpPr>
          <p:grpSpPr>
            <a:xfrm>
              <a:off x="775766" y="2077823"/>
              <a:ext cx="1171568" cy="906621"/>
              <a:chOff x="775766" y="2077823"/>
              <a:chExt cx="1171568" cy="906621"/>
            </a:xfrm>
          </p:grpSpPr>
          <p:sp>
            <p:nvSpPr>
              <p:cNvPr id="16" name="TextBox 9"/>
              <p:cNvSpPr txBox="1"/>
              <p:nvPr/>
            </p:nvSpPr>
            <p:spPr>
              <a:xfrm>
                <a:off x="775766" y="2738223"/>
                <a:ext cx="117156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  <a:latin typeface="Arial" panose="020B0604020202020204"/>
                  </a:rPr>
                  <a:t>STEP</a:t>
                </a:r>
              </a:p>
            </p:txBody>
          </p:sp>
          <p:sp>
            <p:nvSpPr>
              <p:cNvPr id="17" name="TextBox 10"/>
              <p:cNvSpPr txBox="1"/>
              <p:nvPr/>
            </p:nvSpPr>
            <p:spPr>
              <a:xfrm>
                <a:off x="775766" y="2077823"/>
                <a:ext cx="1171568" cy="6924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4500" b="1">
                    <a:solidFill>
                      <a:srgbClr val="FFFFFF"/>
                    </a:solidFill>
                    <a:latin typeface="Arial" panose="020B0604020202020204"/>
                  </a:rPr>
                  <a:t>1</a:t>
                </a:r>
              </a:p>
            </p:txBody>
          </p:sp>
        </p:grpSp>
      </p:grpSp>
      <p:grpSp>
        <p:nvGrpSpPr>
          <p:cNvPr id="21" name="Group 17"/>
          <p:cNvGrpSpPr/>
          <p:nvPr/>
        </p:nvGrpSpPr>
        <p:grpSpPr>
          <a:xfrm>
            <a:off x="5336759" y="2355362"/>
            <a:ext cx="1171575" cy="906780"/>
            <a:chOff x="775766" y="2077823"/>
            <a:chExt cx="1171568" cy="906621"/>
          </a:xfrm>
        </p:grpSpPr>
        <p:sp>
          <p:nvSpPr>
            <p:cNvPr id="25" name="TextBox 18"/>
            <p:cNvSpPr txBox="1"/>
            <p:nvPr/>
          </p:nvSpPr>
          <p:spPr>
            <a:xfrm>
              <a:off x="775766" y="2738223"/>
              <a:ext cx="117156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  <a:latin typeface="Arial" panose="020B0604020202020204"/>
                </a:rPr>
                <a:t>STEP</a:t>
              </a:r>
            </a:p>
          </p:txBody>
        </p:sp>
        <p:sp>
          <p:nvSpPr>
            <p:cNvPr id="26" name="TextBox 19"/>
            <p:cNvSpPr txBox="1"/>
            <p:nvPr/>
          </p:nvSpPr>
          <p:spPr>
            <a:xfrm>
              <a:off x="775766" y="2077823"/>
              <a:ext cx="1171568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500" b="1">
                  <a:solidFill>
                    <a:srgbClr val="FFFFFF"/>
                  </a:solidFill>
                  <a:latin typeface="Arial" panose="020B0604020202020204"/>
                </a:rPr>
                <a:t>2</a:t>
              </a:r>
            </a:p>
          </p:txBody>
        </p:sp>
      </p:grpSp>
      <p:grpSp>
        <p:nvGrpSpPr>
          <p:cNvPr id="29" name="Group 26"/>
          <p:cNvGrpSpPr/>
          <p:nvPr/>
        </p:nvGrpSpPr>
        <p:grpSpPr>
          <a:xfrm>
            <a:off x="8296836" y="2355362"/>
            <a:ext cx="1171575" cy="906780"/>
            <a:chOff x="775766" y="2077823"/>
            <a:chExt cx="1171568" cy="906621"/>
          </a:xfrm>
        </p:grpSpPr>
        <p:sp>
          <p:nvSpPr>
            <p:cNvPr id="34" name="TextBox 27"/>
            <p:cNvSpPr txBox="1"/>
            <p:nvPr/>
          </p:nvSpPr>
          <p:spPr>
            <a:xfrm>
              <a:off x="775766" y="2738223"/>
              <a:ext cx="117156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FFFFFF"/>
                  </a:solidFill>
                  <a:latin typeface="Arial" panose="020B0604020202020204"/>
                </a:rPr>
                <a:t>STEP</a:t>
              </a:r>
            </a:p>
          </p:txBody>
        </p:sp>
        <p:sp>
          <p:nvSpPr>
            <p:cNvPr id="35" name="TextBox 28"/>
            <p:cNvSpPr txBox="1"/>
            <p:nvPr/>
          </p:nvSpPr>
          <p:spPr>
            <a:xfrm>
              <a:off x="775766" y="2077823"/>
              <a:ext cx="1171568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500" b="1">
                  <a:solidFill>
                    <a:srgbClr val="FFFFFF"/>
                  </a:solidFill>
                  <a:latin typeface="Arial" panose="020B0604020202020204"/>
                </a:rPr>
                <a:t>3</a:t>
              </a:r>
            </a:p>
          </p:txBody>
        </p:sp>
      </p:grpSp>
      <p:sp>
        <p:nvSpPr>
          <p:cNvPr id="68" name="TextBox 7"/>
          <p:cNvSpPr txBox="1"/>
          <p:nvPr/>
        </p:nvSpPr>
        <p:spPr>
          <a:xfrm>
            <a:off x="5325329" y="3852589"/>
            <a:ext cx="117157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个人信息及修改界面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9" name="TextBox 7"/>
          <p:cNvSpPr txBox="1"/>
          <p:nvPr/>
        </p:nvSpPr>
        <p:spPr>
          <a:xfrm>
            <a:off x="8284771" y="3852589"/>
            <a:ext cx="11715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简易聊天框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9113" y="2629552"/>
            <a:ext cx="6688372" cy="1136950"/>
            <a:chOff x="1967" y="4682"/>
            <a:chExt cx="4883" cy="830"/>
          </a:xfrm>
        </p:grpSpPr>
        <p:sp>
          <p:nvSpPr>
            <p:cNvPr id="11" name="文本框 10"/>
            <p:cNvSpPr txBox="1"/>
            <p:nvPr/>
          </p:nvSpPr>
          <p:spPr>
            <a:xfrm>
              <a:off x="2888" y="4703"/>
              <a:ext cx="3962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4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组内成员分工</a:t>
              </a:r>
              <a:endParaRPr lang="en-US" altLang="zh-CN" sz="4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967" y="4682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32" y="4813"/>
              <a:ext cx="856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968375" y="835025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组内成员分工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520769" y="2240537"/>
            <a:ext cx="5150461" cy="2535188"/>
            <a:chOff x="4050" y="2514"/>
            <a:chExt cx="11441" cy="5953"/>
          </a:xfrm>
        </p:grpSpPr>
        <p:sp>
          <p:nvSpPr>
            <p:cNvPr id="122" name="Фигура"/>
            <p:cNvSpPr/>
            <p:nvPr/>
          </p:nvSpPr>
          <p:spPr>
            <a:xfrm>
              <a:off x="4050" y="2514"/>
              <a:ext cx="11441" cy="5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9" h="18685" extrusionOk="0">
                  <a:moveTo>
                    <a:pt x="10775" y="9359"/>
                  </a:moveTo>
                  <a:cubicBezTo>
                    <a:pt x="10776" y="4200"/>
                    <a:pt x="8365" y="15"/>
                    <a:pt x="5389" y="8"/>
                  </a:cubicBezTo>
                  <a:cubicBezTo>
                    <a:pt x="2411" y="2"/>
                    <a:pt x="-7" y="4181"/>
                    <a:pt x="0" y="9338"/>
                  </a:cubicBezTo>
                  <a:cubicBezTo>
                    <a:pt x="8" y="14477"/>
                    <a:pt x="2419" y="18626"/>
                    <a:pt x="5393" y="18684"/>
                  </a:cubicBezTo>
                  <a:cubicBezTo>
                    <a:pt x="5858" y="18694"/>
                    <a:pt x="6322" y="18590"/>
                    <a:pt x="6772" y="18383"/>
                  </a:cubicBezTo>
                  <a:cubicBezTo>
                    <a:pt x="7190" y="18190"/>
                    <a:pt x="7593" y="17909"/>
                    <a:pt x="7971" y="17545"/>
                  </a:cubicBezTo>
                  <a:lnTo>
                    <a:pt x="8188" y="18247"/>
                  </a:lnTo>
                  <a:lnTo>
                    <a:pt x="8786" y="15817"/>
                  </a:lnTo>
                  <a:lnTo>
                    <a:pt x="7369" y="15600"/>
                  </a:lnTo>
                  <a:lnTo>
                    <a:pt x="7573" y="16309"/>
                  </a:lnTo>
                  <a:cubicBezTo>
                    <a:pt x="6071" y="17707"/>
                    <a:pt x="4400" y="17482"/>
                    <a:pt x="3100" y="16151"/>
                  </a:cubicBezTo>
                  <a:cubicBezTo>
                    <a:pt x="1780" y="14799"/>
                    <a:pt x="855" y="12321"/>
                    <a:pt x="842" y="9316"/>
                  </a:cubicBezTo>
                  <a:cubicBezTo>
                    <a:pt x="832" y="7135"/>
                    <a:pt x="1351" y="5170"/>
                    <a:pt x="2181" y="3747"/>
                  </a:cubicBezTo>
                  <a:cubicBezTo>
                    <a:pt x="3005" y="2331"/>
                    <a:pt x="4142" y="1445"/>
                    <a:pt x="5398" y="1443"/>
                  </a:cubicBezTo>
                  <a:cubicBezTo>
                    <a:pt x="7924" y="1440"/>
                    <a:pt x="9968" y="5005"/>
                    <a:pt x="9951" y="9383"/>
                  </a:cubicBezTo>
                  <a:cubicBezTo>
                    <a:pt x="9943" y="10908"/>
                    <a:pt x="10157" y="12412"/>
                    <a:pt x="10573" y="13756"/>
                  </a:cubicBezTo>
                  <a:cubicBezTo>
                    <a:pt x="11055" y="15313"/>
                    <a:pt x="11788" y="16589"/>
                    <a:pt x="12676" y="17455"/>
                  </a:cubicBezTo>
                  <a:cubicBezTo>
                    <a:pt x="13771" y="18522"/>
                    <a:pt x="15002" y="18873"/>
                    <a:pt x="16173" y="18560"/>
                  </a:cubicBezTo>
                  <a:cubicBezTo>
                    <a:pt x="17375" y="18239"/>
                    <a:pt x="18516" y="17224"/>
                    <a:pt x="19370" y="15551"/>
                  </a:cubicBezTo>
                  <a:cubicBezTo>
                    <a:pt x="21306" y="11757"/>
                    <a:pt x="21137" y="5979"/>
                    <a:pt x="19004" y="2507"/>
                  </a:cubicBezTo>
                  <a:cubicBezTo>
                    <a:pt x="18162" y="1137"/>
                    <a:pt x="17112" y="321"/>
                    <a:pt x="16022" y="77"/>
                  </a:cubicBezTo>
                  <a:cubicBezTo>
                    <a:pt x="14914" y="-170"/>
                    <a:pt x="13761" y="173"/>
                    <a:pt x="12729" y="1147"/>
                  </a:cubicBezTo>
                  <a:lnTo>
                    <a:pt x="12488" y="419"/>
                  </a:lnTo>
                  <a:lnTo>
                    <a:pt x="11919" y="2735"/>
                  </a:lnTo>
                  <a:lnTo>
                    <a:pt x="13360" y="3078"/>
                  </a:lnTo>
                  <a:lnTo>
                    <a:pt x="13145" y="2416"/>
                  </a:lnTo>
                  <a:cubicBezTo>
                    <a:pt x="17245" y="-1354"/>
                    <a:pt x="21593" y="6484"/>
                    <a:pt x="19228" y="13373"/>
                  </a:cubicBezTo>
                  <a:cubicBezTo>
                    <a:pt x="16868" y="20246"/>
                    <a:pt x="10784" y="17357"/>
                    <a:pt x="10775" y="9359"/>
                  </a:cubicBezTo>
                  <a:close/>
                </a:path>
              </a:pathLst>
            </a:custGeom>
            <a:gradFill>
              <a:gsLst>
                <a:gs pos="0">
                  <a:srgbClr val="FF9740"/>
                </a:gs>
                <a:gs pos="100000">
                  <a:schemeClr val="accent2"/>
                </a:gs>
              </a:gsLst>
              <a:lin ang="201583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033" y="3499"/>
              <a:ext cx="9462" cy="3985"/>
              <a:chOff x="5033" y="3499"/>
              <a:chExt cx="9462" cy="3985"/>
            </a:xfrm>
          </p:grpSpPr>
          <p:sp>
            <p:nvSpPr>
              <p:cNvPr id="123" name="Кружок"/>
              <p:cNvSpPr/>
              <p:nvPr/>
            </p:nvSpPr>
            <p:spPr>
              <a:xfrm>
                <a:off x="5033" y="3499"/>
                <a:ext cx="3985" cy="3985"/>
              </a:xfrm>
              <a:prstGeom prst="ellipse">
                <a:avLst/>
              </a:prstGeom>
              <a:solidFill>
                <a:srgbClr val="001A37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4" name="Кружок"/>
              <p:cNvSpPr/>
              <p:nvPr/>
            </p:nvSpPr>
            <p:spPr>
              <a:xfrm>
                <a:off x="10510" y="3499"/>
                <a:ext cx="3985" cy="3985"/>
              </a:xfrm>
              <a:prstGeom prst="ellipse">
                <a:avLst/>
              </a:prstGeom>
              <a:solidFill>
                <a:srgbClr val="001A37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27" name="Subtitle text"/>
              <p:cNvSpPr txBox="1"/>
              <p:nvPr/>
            </p:nvSpPr>
            <p:spPr>
              <a:xfrm>
                <a:off x="5353" y="4470"/>
                <a:ext cx="3305" cy="6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000" b="0">
                    <a:solidFill>
                      <a:srgbClr val="646979"/>
                    </a:solidFill>
                    <a:latin typeface="OpenSans-Regular"/>
                    <a:ea typeface="OpenSans-Regular"/>
                    <a:cs typeface="OpenSans-Regular"/>
                    <a:sym typeface="OpenSans-Regular"/>
                  </a:defRPr>
                </a:lvl1pPr>
              </a:lstStyle>
              <a:p>
                <a:pPr algn="ctr"/>
                <a:r>
                  <a:rPr lang="zh-CN" altLang="en-US" b="1" kern="0" spc="2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Gotham" panose="02000604040000020004" charset="0"/>
                  </a:rPr>
                  <a:t>江雨辰</a:t>
                </a:r>
                <a:endParaRPr lang="zh-CN" b="1" kern="0" spc="200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Gotham" panose="02000604040000020004" charset="0"/>
                </a:endParaRPr>
              </a:p>
            </p:txBody>
          </p:sp>
          <p:sp>
            <p:nvSpPr>
              <p:cNvPr id="3" name="Subtitle text"/>
              <p:cNvSpPr txBox="1"/>
              <p:nvPr/>
            </p:nvSpPr>
            <p:spPr>
              <a:xfrm>
                <a:off x="10840" y="4471"/>
                <a:ext cx="3305" cy="64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sz="2000" b="0">
                    <a:solidFill>
                      <a:srgbClr val="646979"/>
                    </a:solidFill>
                    <a:latin typeface="OpenSans-Regular"/>
                    <a:ea typeface="OpenSans-Regular"/>
                    <a:cs typeface="OpenSans-Regular"/>
                    <a:sym typeface="OpenSans-Regular"/>
                  </a:defRPr>
                </a:lvl1pPr>
              </a:lstStyle>
              <a:p>
                <a:pPr algn="ctr"/>
                <a:r>
                  <a:rPr lang="zh-CN" altLang="en-US" b="1" kern="0" spc="200" dirty="0">
                    <a:solidFill>
                      <a:schemeClr val="bg1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  <a:cs typeface="Gotham" panose="02000604040000020004" charset="0"/>
                  </a:rPr>
                  <a:t>李昊</a:t>
                </a:r>
                <a:endParaRPr lang="zh-CN" b="1" kern="0" spc="200" dirty="0">
                  <a:solidFill>
                    <a:schemeClr val="bg1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Gotham" panose="02000604040000020004" charset="0"/>
                </a:endParaRPr>
              </a:p>
            </p:txBody>
          </p:sp>
          <p:sp>
            <p:nvSpPr>
              <p:cNvPr id="22" name="Shape 140"/>
              <p:cNvSpPr/>
              <p:nvPr/>
            </p:nvSpPr>
            <p:spPr>
              <a:xfrm flipH="1">
                <a:off x="6506" y="5557"/>
                <a:ext cx="1039" cy="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46" y="13737"/>
                    </a:moveTo>
                    <a:lnTo>
                      <a:pt x="14163" y="0"/>
                    </a:lnTo>
                    <a:lnTo>
                      <a:pt x="7279" y="0"/>
                    </a:lnTo>
                    <a:lnTo>
                      <a:pt x="14163" y="13737"/>
                    </a:lnTo>
                    <a:lnTo>
                      <a:pt x="21046" y="13737"/>
                    </a:lnTo>
                    <a:close/>
                    <a:moveTo>
                      <a:pt x="8426" y="14822"/>
                    </a:moveTo>
                    <a:lnTo>
                      <a:pt x="4985" y="21600"/>
                    </a:lnTo>
                    <a:lnTo>
                      <a:pt x="18158" y="21600"/>
                    </a:lnTo>
                    <a:lnTo>
                      <a:pt x="21600" y="14822"/>
                    </a:lnTo>
                    <a:lnTo>
                      <a:pt x="8426" y="14822"/>
                    </a:lnTo>
                    <a:close/>
                    <a:moveTo>
                      <a:pt x="6488" y="1717"/>
                    </a:moveTo>
                    <a:lnTo>
                      <a:pt x="0" y="14822"/>
                    </a:lnTo>
                    <a:lnTo>
                      <a:pt x="3244" y="21600"/>
                    </a:lnTo>
                    <a:lnTo>
                      <a:pt x="9930" y="8495"/>
                    </a:lnTo>
                    <a:lnTo>
                      <a:pt x="6488" y="1717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sz="1800">
                    <a:solidFill>
                      <a:srgbClr val="000000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pPr>
                <a:endParaRPr/>
              </a:p>
            </p:txBody>
          </p:sp>
          <p:sp>
            <p:nvSpPr>
              <p:cNvPr id="23" name="Shape 140"/>
              <p:cNvSpPr/>
              <p:nvPr/>
            </p:nvSpPr>
            <p:spPr>
              <a:xfrm flipH="1">
                <a:off x="11973" y="5557"/>
                <a:ext cx="1039" cy="9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46" y="13737"/>
                    </a:moveTo>
                    <a:lnTo>
                      <a:pt x="14163" y="0"/>
                    </a:lnTo>
                    <a:lnTo>
                      <a:pt x="7279" y="0"/>
                    </a:lnTo>
                    <a:lnTo>
                      <a:pt x="14163" y="13737"/>
                    </a:lnTo>
                    <a:lnTo>
                      <a:pt x="21046" y="13737"/>
                    </a:lnTo>
                    <a:close/>
                    <a:moveTo>
                      <a:pt x="8426" y="14822"/>
                    </a:moveTo>
                    <a:lnTo>
                      <a:pt x="4985" y="21600"/>
                    </a:lnTo>
                    <a:lnTo>
                      <a:pt x="18158" y="21600"/>
                    </a:lnTo>
                    <a:lnTo>
                      <a:pt x="21600" y="14822"/>
                    </a:lnTo>
                    <a:lnTo>
                      <a:pt x="8426" y="14822"/>
                    </a:lnTo>
                    <a:close/>
                    <a:moveTo>
                      <a:pt x="6488" y="1717"/>
                    </a:moveTo>
                    <a:lnTo>
                      <a:pt x="0" y="14822"/>
                    </a:lnTo>
                    <a:lnTo>
                      <a:pt x="3244" y="21600"/>
                    </a:lnTo>
                    <a:lnTo>
                      <a:pt x="9930" y="8495"/>
                    </a:lnTo>
                    <a:lnTo>
                      <a:pt x="6488" y="1717"/>
                    </a:lnTo>
                    <a:close/>
                  </a:path>
                </a:pathLst>
              </a:custGeom>
              <a:solidFill>
                <a:schemeClr val="bg1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 defTabSz="914400">
                  <a:defRPr sz="1800">
                    <a:solidFill>
                      <a:srgbClr val="000000"/>
                    </a:solidFill>
                    <a:latin typeface="Roboto Regular"/>
                    <a:ea typeface="Roboto Regular"/>
                    <a:cs typeface="Roboto Regular"/>
                    <a:sym typeface="Roboto Regular"/>
                  </a:defRPr>
                </a:pPr>
                <a:endParaRPr/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FA217A0-1CE9-4086-B09D-ECEDC2FBCAD1}"/>
              </a:ext>
            </a:extLst>
          </p:cNvPr>
          <p:cNvSpPr txBox="1"/>
          <p:nvPr/>
        </p:nvSpPr>
        <p:spPr>
          <a:xfrm>
            <a:off x="8964284" y="2448366"/>
            <a:ext cx="2583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视频播放界面设计</a:t>
            </a:r>
            <a:endParaRPr lang="en-US" altLang="zh-CN" dirty="0"/>
          </a:p>
          <a:p>
            <a:r>
              <a:rPr lang="zh-CN" altLang="en-US" dirty="0"/>
              <a:t>视频加载与播放</a:t>
            </a:r>
            <a:endParaRPr lang="en-US" altLang="zh-CN" dirty="0"/>
          </a:p>
          <a:p>
            <a:r>
              <a:rPr lang="zh-CN" altLang="en-US" dirty="0"/>
              <a:t>视频上下滑动切换</a:t>
            </a:r>
            <a:endParaRPr lang="en-US" altLang="zh-CN" dirty="0"/>
          </a:p>
          <a:p>
            <a:r>
              <a:rPr lang="zh-CN" altLang="en-US" dirty="0"/>
              <a:t>点赞动画</a:t>
            </a:r>
            <a:endParaRPr lang="en-US" altLang="zh-CN" dirty="0"/>
          </a:p>
          <a:p>
            <a:r>
              <a:rPr lang="en-US" altLang="zh-CN" dirty="0"/>
              <a:t>PPT</a:t>
            </a:r>
            <a:r>
              <a:rPr lang="zh-CN" altLang="en-US" dirty="0"/>
              <a:t>制作及展示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D4CDF0-BAAC-4E02-8F5E-3AD7FE861D51}"/>
              </a:ext>
            </a:extLst>
          </p:cNvPr>
          <p:cNvSpPr txBox="1"/>
          <p:nvPr/>
        </p:nvSpPr>
        <p:spPr>
          <a:xfrm>
            <a:off x="750174" y="2448366"/>
            <a:ext cx="2583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视频列表</a:t>
            </a:r>
            <a:endParaRPr lang="en-US" altLang="zh-CN" dirty="0"/>
          </a:p>
          <a:p>
            <a:pPr algn="r"/>
            <a:r>
              <a:rPr lang="zh-CN" altLang="en-US" dirty="0"/>
              <a:t>消息列表设计</a:t>
            </a:r>
            <a:endParaRPr lang="en-US" altLang="zh-CN" dirty="0"/>
          </a:p>
          <a:p>
            <a:pPr algn="r"/>
            <a:r>
              <a:rPr lang="zh-CN" altLang="en-US" dirty="0"/>
              <a:t>视频拍摄与上传</a:t>
            </a:r>
            <a:endParaRPr lang="en-US" altLang="zh-CN" dirty="0"/>
          </a:p>
          <a:p>
            <a:pPr algn="r"/>
            <a:r>
              <a:rPr lang="zh-CN" altLang="en-US" dirty="0"/>
              <a:t>网络流资源传递</a:t>
            </a:r>
            <a:endParaRPr lang="en-US" altLang="zh-CN" dirty="0"/>
          </a:p>
          <a:p>
            <a:pPr algn="r"/>
            <a:r>
              <a:rPr lang="zh-CN" altLang="en-US" dirty="0"/>
              <a:t>底部导航栏实现</a:t>
            </a:r>
            <a:endParaRPr lang="en-US" altLang="zh-CN" dirty="0"/>
          </a:p>
          <a:p>
            <a:pPr algn="r"/>
            <a:r>
              <a:rPr lang="zh-CN" altLang="en-US" dirty="0"/>
              <a:t>个人信息及修改功能</a:t>
            </a:r>
            <a:endParaRPr lang="en-US" altLang="zh-CN" dirty="0"/>
          </a:p>
          <a:p>
            <a:pPr algn="r"/>
            <a:r>
              <a:rPr lang="zh-CN" altLang="en-US" dirty="0"/>
              <a:t>简易聊天界面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未标题-1_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08462" y="2169795"/>
            <a:ext cx="7250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感谢各位老师</a:t>
            </a:r>
            <a:r>
              <a:rPr lang="zh-CN" altLang="en-US" sz="5400" b="1" spc="110" dirty="0">
                <a:solidFill>
                  <a:srgbClr val="011A3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的聆听</a:t>
            </a:r>
            <a:r>
              <a:rPr lang="zh-CN" altLang="en-US" sz="5400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1C6354-87F6-4628-97F8-CB25B7750DB6}"/>
              </a:ext>
            </a:extLst>
          </p:cNvPr>
          <p:cNvSpPr txBox="1"/>
          <p:nvPr/>
        </p:nvSpPr>
        <p:spPr>
          <a:xfrm>
            <a:off x="4835080" y="4125397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成员：江雨辰</a:t>
            </a:r>
            <a:r>
              <a:rPr lang="en-US" altLang="zh-CN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lang="zh-CN" altLang="en-US" b="1" spc="110" dirty="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李昊</a:t>
            </a:r>
            <a:endParaRPr lang="en-US" altLang="zh-CN" b="1" spc="110" dirty="0">
              <a:solidFill>
                <a:srgbClr val="011A38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D730CC-4B91-47D8-AB87-196313F61876}"/>
              </a:ext>
            </a:extLst>
          </p:cNvPr>
          <p:cNvSpPr/>
          <p:nvPr/>
        </p:nvSpPr>
        <p:spPr>
          <a:xfrm>
            <a:off x="4670452" y="4833164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汇报时间：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Фигура"/>
          <p:cNvSpPr/>
          <p:nvPr/>
        </p:nvSpPr>
        <p:spPr>
          <a:xfrm>
            <a:off x="1093470" y="2121535"/>
            <a:ext cx="769620" cy="273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solidFill>
            <a:srgbClr val="FF974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6" name="文本框 5"/>
          <p:cNvSpPr txBox="1"/>
          <p:nvPr/>
        </p:nvSpPr>
        <p:spPr>
          <a:xfrm>
            <a:off x="986473" y="980440"/>
            <a:ext cx="10236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3200" b="1" spc="110">
                <a:solidFill>
                  <a:srgbClr val="011A38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9968" y="1554480"/>
            <a:ext cx="1187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b="1">
                <a:solidFill>
                  <a:srgbClr val="FF974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Contacts</a:t>
            </a:r>
          </a:p>
        </p:txBody>
      </p:sp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93470" y="2997200"/>
            <a:ext cx="3081020" cy="587375"/>
            <a:chOff x="1722" y="4720"/>
            <a:chExt cx="4852" cy="925"/>
          </a:xfrm>
        </p:grpSpPr>
        <p:sp>
          <p:nvSpPr>
            <p:cNvPr id="11" name="文本框 10"/>
            <p:cNvSpPr txBox="1"/>
            <p:nvPr/>
          </p:nvSpPr>
          <p:spPr>
            <a:xfrm>
              <a:off x="2612" y="4720"/>
              <a:ext cx="3962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功能介绍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722" y="4815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773" y="4925"/>
              <a:ext cx="69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01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886960" y="2997200"/>
            <a:ext cx="3566160" cy="587375"/>
            <a:chOff x="1722" y="4720"/>
            <a:chExt cx="5616" cy="925"/>
          </a:xfrm>
        </p:grpSpPr>
        <p:sp>
          <p:nvSpPr>
            <p:cNvPr id="7" name="文本框 6"/>
            <p:cNvSpPr txBox="1"/>
            <p:nvPr/>
          </p:nvSpPr>
          <p:spPr>
            <a:xfrm>
              <a:off x="2612" y="4720"/>
              <a:ext cx="4726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运行截图及操作演示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" name="Кружок"/>
            <p:cNvSpPr/>
            <p:nvPr/>
          </p:nvSpPr>
          <p:spPr>
            <a:xfrm>
              <a:off x="1722" y="4815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58" y="4925"/>
              <a:ext cx="77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02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93470" y="4001135"/>
            <a:ext cx="3081020" cy="587375"/>
            <a:chOff x="1722" y="4720"/>
            <a:chExt cx="4852" cy="925"/>
          </a:xfrm>
        </p:grpSpPr>
        <p:sp>
          <p:nvSpPr>
            <p:cNvPr id="14" name="文本框 13"/>
            <p:cNvSpPr txBox="1"/>
            <p:nvPr/>
          </p:nvSpPr>
          <p:spPr>
            <a:xfrm>
              <a:off x="2612" y="4720"/>
              <a:ext cx="3962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难点与创新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15" name="Кружок"/>
            <p:cNvSpPr/>
            <p:nvPr/>
          </p:nvSpPr>
          <p:spPr>
            <a:xfrm>
              <a:off x="1722" y="4815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43" y="4925"/>
              <a:ext cx="76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03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886960" y="4001135"/>
            <a:ext cx="3566160" cy="587375"/>
            <a:chOff x="1722" y="4720"/>
            <a:chExt cx="5616" cy="925"/>
          </a:xfrm>
        </p:grpSpPr>
        <p:sp>
          <p:nvSpPr>
            <p:cNvPr id="18" name="文本框 17"/>
            <p:cNvSpPr txBox="1"/>
            <p:nvPr/>
          </p:nvSpPr>
          <p:spPr>
            <a:xfrm>
              <a:off x="2612" y="4720"/>
              <a:ext cx="4726" cy="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成员分工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19" name="Кружок"/>
            <p:cNvSpPr/>
            <p:nvPr/>
          </p:nvSpPr>
          <p:spPr>
            <a:xfrm>
              <a:off x="1722" y="4815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58" y="4925"/>
              <a:ext cx="79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9113" y="2629553"/>
            <a:ext cx="6688372" cy="1136950"/>
            <a:chOff x="1967" y="4682"/>
            <a:chExt cx="4883" cy="830"/>
          </a:xfrm>
        </p:grpSpPr>
        <p:sp>
          <p:nvSpPr>
            <p:cNvPr id="11" name="文本框 10"/>
            <p:cNvSpPr txBox="1"/>
            <p:nvPr/>
          </p:nvSpPr>
          <p:spPr>
            <a:xfrm>
              <a:off x="2888" y="4703"/>
              <a:ext cx="3962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4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功能介绍</a:t>
              </a:r>
              <a:endParaRPr lang="en-US" altLang="zh-CN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967" y="4682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67" y="4813"/>
              <a:ext cx="697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968375" y="835025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功能介绍</a:t>
            </a: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pic>
        <p:nvPicPr>
          <p:cNvPr id="5" name="图片 4" descr="ali-yahya-OQwjN32hAqw-unspl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65" y="1546860"/>
            <a:ext cx="2929890" cy="43961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05630" y="1552575"/>
            <a:ext cx="217805" cy="43999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D563B65-3F2F-49AE-983E-1C6676489117}"/>
              </a:ext>
            </a:extLst>
          </p:cNvPr>
          <p:cNvGrpSpPr/>
          <p:nvPr/>
        </p:nvGrpSpPr>
        <p:grpSpPr>
          <a:xfrm>
            <a:off x="5674130" y="1872762"/>
            <a:ext cx="4157184" cy="3324664"/>
            <a:chOff x="5682923" y="2127739"/>
            <a:chExt cx="4157184" cy="3324664"/>
          </a:xfrm>
        </p:grpSpPr>
        <p:sp>
          <p:nvSpPr>
            <p:cNvPr id="22" name="文本框 21"/>
            <p:cNvSpPr txBox="1"/>
            <p:nvPr/>
          </p:nvSpPr>
          <p:spPr>
            <a:xfrm>
              <a:off x="5716417" y="2127739"/>
              <a:ext cx="4054475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1.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视频信息列表展示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5682923" y="2778274"/>
              <a:ext cx="412369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视频加载与播放（可上下滑动切换）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8916" name="Google Shape;8916;p69"/>
            <p:cNvGrpSpPr/>
            <p:nvPr/>
          </p:nvGrpSpPr>
          <p:grpSpPr>
            <a:xfrm>
              <a:off x="5881565" y="5356518"/>
              <a:ext cx="1107440" cy="95885"/>
              <a:chOff x="3465975" y="2270258"/>
              <a:chExt cx="1986364" cy="171947"/>
            </a:xfrm>
          </p:grpSpPr>
          <p:sp>
            <p:nvSpPr>
              <p:cNvPr id="8917" name="Google Shape;8917;p69"/>
              <p:cNvSpPr/>
              <p:nvPr/>
            </p:nvSpPr>
            <p:spPr>
              <a:xfrm rot="-5400000">
                <a:off x="3725184" y="2270305"/>
                <a:ext cx="171900" cy="171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8" name="Google Shape;8918;p69"/>
              <p:cNvSpPr/>
              <p:nvPr/>
            </p:nvSpPr>
            <p:spPr>
              <a:xfrm rot="-5400000">
                <a:off x="3984394" y="2270305"/>
                <a:ext cx="171900" cy="171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9" name="Google Shape;8919;p69"/>
              <p:cNvSpPr/>
              <p:nvPr/>
            </p:nvSpPr>
            <p:spPr>
              <a:xfrm rot="-5400000">
                <a:off x="4243603" y="2270305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0" name="Google Shape;8920;p69"/>
              <p:cNvSpPr/>
              <p:nvPr/>
            </p:nvSpPr>
            <p:spPr>
              <a:xfrm rot="-5400000">
                <a:off x="4502812" y="2270305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21" name="Google Shape;8921;p69"/>
              <p:cNvSpPr/>
              <p:nvPr/>
            </p:nvSpPr>
            <p:spPr>
              <a:xfrm rot="-5400000">
                <a:off x="4762021" y="2270305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2" name="Google Shape;8922;p69"/>
              <p:cNvSpPr/>
              <p:nvPr/>
            </p:nvSpPr>
            <p:spPr>
              <a:xfrm rot="-5400000">
                <a:off x="3465975" y="2270305"/>
                <a:ext cx="171900" cy="171900"/>
              </a:xfrm>
              <a:prstGeom prst="ellipse">
                <a:avLst/>
              </a:prstGeom>
              <a:solidFill>
                <a:schemeClr val="accent2"/>
              </a:solidFill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3" name="Google Shape;8923;p69"/>
              <p:cNvSpPr/>
              <p:nvPr/>
            </p:nvSpPr>
            <p:spPr>
              <a:xfrm rot="-5400000">
                <a:off x="5021230" y="2270258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4" name="Google Shape;8924;p69"/>
              <p:cNvSpPr/>
              <p:nvPr/>
            </p:nvSpPr>
            <p:spPr>
              <a:xfrm rot="-5400000">
                <a:off x="5280440" y="2270258"/>
                <a:ext cx="171900" cy="171900"/>
              </a:xfrm>
              <a:prstGeom prst="ellipse">
                <a:avLst/>
              </a:prstGeom>
              <a:solidFill>
                <a:srgbClr val="FF97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5708006" y="3383873"/>
              <a:ext cx="412369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3.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视频拍摄与上传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E17A61F-06E4-4F44-AAA3-BF16FCCE6A77}"/>
                </a:ext>
              </a:extLst>
            </p:cNvPr>
            <p:cNvSpPr txBox="1"/>
            <p:nvPr/>
          </p:nvSpPr>
          <p:spPr>
            <a:xfrm>
              <a:off x="5716417" y="4007509"/>
              <a:ext cx="412369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4.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个人信息修改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F86DC7-5F61-4C4F-BADA-7817FE6B426A}"/>
                </a:ext>
              </a:extLst>
            </p:cNvPr>
            <p:cNvSpPr txBox="1"/>
            <p:nvPr/>
          </p:nvSpPr>
          <p:spPr>
            <a:xfrm>
              <a:off x="5706892" y="4606003"/>
              <a:ext cx="4123690" cy="4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5.</a:t>
              </a:r>
              <a:r>
                <a:rPr lang="zh-CN" altLang="en-US" b="1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点赞功能的动画效果</a:t>
              </a: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9113" y="2629553"/>
            <a:ext cx="6688372" cy="1136950"/>
            <a:chOff x="1967" y="4682"/>
            <a:chExt cx="4883" cy="830"/>
          </a:xfrm>
        </p:grpSpPr>
        <p:sp>
          <p:nvSpPr>
            <p:cNvPr id="11" name="文本框 10"/>
            <p:cNvSpPr txBox="1"/>
            <p:nvPr/>
          </p:nvSpPr>
          <p:spPr>
            <a:xfrm>
              <a:off x="2888" y="4703"/>
              <a:ext cx="3962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4000" b="1" dirty="0"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运行截图及操作演示</a:t>
              </a:r>
              <a:endParaRPr lang="en-US" altLang="zh-CN" sz="40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967" y="4682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32" y="4813"/>
              <a:ext cx="697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ружок"/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4" name="文本框 3"/>
          <p:cNvSpPr txBox="1"/>
          <p:nvPr/>
        </p:nvSpPr>
        <p:spPr>
          <a:xfrm>
            <a:off x="1125537" y="833686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运行截图及操作演示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sp>
        <p:nvSpPr>
          <p:cNvPr id="15" name="Oval 219"/>
          <p:cNvSpPr>
            <a:spLocks noChangeArrowheads="1"/>
          </p:cNvSpPr>
          <p:nvPr/>
        </p:nvSpPr>
        <p:spPr bwMode="auto">
          <a:xfrm>
            <a:off x="5586095" y="1390650"/>
            <a:ext cx="901700" cy="89852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95340" y="2294255"/>
            <a:ext cx="5390515" cy="2942590"/>
            <a:chOff x="-14513" y="2284014"/>
            <a:chExt cx="6690114" cy="365135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4513" y="2284014"/>
              <a:ext cx="6690114" cy="365135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032" y="2432284"/>
              <a:ext cx="4219224" cy="2520716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02C2CDF-685A-4C7E-9B77-77C2FD980771}"/>
              </a:ext>
            </a:extLst>
          </p:cNvPr>
          <p:cNvSpPr txBox="1"/>
          <p:nvPr/>
        </p:nvSpPr>
        <p:spPr>
          <a:xfrm>
            <a:off x="2782106" y="3136612"/>
            <a:ext cx="197240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现场演示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2F60E9E-8DD1-49FD-926A-F4C63BB85001}"/>
              </a:ext>
            </a:extLst>
          </p:cNvPr>
          <p:cNvSpPr txBox="1"/>
          <p:nvPr/>
        </p:nvSpPr>
        <p:spPr>
          <a:xfrm>
            <a:off x="872490" y="1585192"/>
            <a:ext cx="2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视频列表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58F869-0A2F-4994-B425-D6E609C85D6E}"/>
              </a:ext>
            </a:extLst>
          </p:cNvPr>
          <p:cNvSpPr txBox="1"/>
          <p:nvPr/>
        </p:nvSpPr>
        <p:spPr>
          <a:xfrm>
            <a:off x="4040908" y="1585192"/>
            <a:ext cx="21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消息列表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ACA143-3000-478D-A8C8-D5EEA87B48CA}"/>
              </a:ext>
            </a:extLst>
          </p:cNvPr>
          <p:cNvSpPr txBox="1"/>
          <p:nvPr/>
        </p:nvSpPr>
        <p:spPr>
          <a:xfrm>
            <a:off x="8134899" y="1028700"/>
            <a:ext cx="24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个人信息及修改界面</a:t>
            </a:r>
          </a:p>
        </p:txBody>
      </p:sp>
      <p:sp>
        <p:nvSpPr>
          <p:cNvPr id="15" name="Кружок">
            <a:extLst>
              <a:ext uri="{FF2B5EF4-FFF2-40B4-BE49-F238E27FC236}">
                <a16:creationId xmlns:a16="http://schemas.microsoft.com/office/drawing/2014/main" id="{532DB0F2-5236-4F4B-84FB-E5C700431BF3}"/>
              </a:ext>
            </a:extLst>
          </p:cNvPr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A8D7CD-7388-4BF7-8CCA-68D4BA88084E}"/>
              </a:ext>
            </a:extLst>
          </p:cNvPr>
          <p:cNvSpPr txBox="1"/>
          <p:nvPr/>
        </p:nvSpPr>
        <p:spPr>
          <a:xfrm>
            <a:off x="1125537" y="833686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运行截图及操作演示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222AD7-C1E6-4B03-9108-A6175CB6A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37" y="2256012"/>
            <a:ext cx="2130119" cy="37868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C84C65-CFFE-49D9-958C-12C41DD39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03" y="2256012"/>
            <a:ext cx="2130119" cy="37868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1CBE495-F6CE-40ED-80BC-D791F2F6C8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235" y="2949785"/>
            <a:ext cx="1850795" cy="329030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E194331-549C-4DF6-95AF-CBEE3B8586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07" y="1954524"/>
            <a:ext cx="1850795" cy="32903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2397EB-6702-4470-A5BF-F914658912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65" y="1506062"/>
            <a:ext cx="1748281" cy="31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8AACA143-3000-478D-A8C8-D5EEA87B48CA}"/>
              </a:ext>
            </a:extLst>
          </p:cNvPr>
          <p:cNvSpPr txBox="1"/>
          <p:nvPr/>
        </p:nvSpPr>
        <p:spPr>
          <a:xfrm>
            <a:off x="1521303" y="1497902"/>
            <a:ext cx="325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视频播放界面及点赞特效截图</a:t>
            </a:r>
          </a:p>
        </p:txBody>
      </p:sp>
      <p:sp>
        <p:nvSpPr>
          <p:cNvPr id="15" name="Кружок">
            <a:extLst>
              <a:ext uri="{FF2B5EF4-FFF2-40B4-BE49-F238E27FC236}">
                <a16:creationId xmlns:a16="http://schemas.microsoft.com/office/drawing/2014/main" id="{532DB0F2-5236-4F4B-84FB-E5C700431BF3}"/>
              </a:ext>
            </a:extLst>
          </p:cNvPr>
          <p:cNvSpPr/>
          <p:nvPr/>
        </p:nvSpPr>
        <p:spPr>
          <a:xfrm>
            <a:off x="872490" y="749300"/>
            <a:ext cx="527050" cy="527050"/>
          </a:xfrm>
          <a:prstGeom prst="ellipse">
            <a:avLst/>
          </a:prstGeom>
          <a:solidFill>
            <a:srgbClr val="FF974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8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A8D7CD-7388-4BF7-8CCA-68D4BA88084E}"/>
              </a:ext>
            </a:extLst>
          </p:cNvPr>
          <p:cNvSpPr txBox="1"/>
          <p:nvPr/>
        </p:nvSpPr>
        <p:spPr>
          <a:xfrm>
            <a:off x="1125537" y="833686"/>
            <a:ext cx="2748915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rPr>
              <a:t>运行截图及操作演示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Averta" panose="00000500000000000000" charset="0"/>
              <a:sym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6A30517-D39D-4855-BE65-4A45C15DA600}"/>
              </a:ext>
            </a:extLst>
          </p:cNvPr>
          <p:cNvSpPr txBox="1"/>
          <p:nvPr/>
        </p:nvSpPr>
        <p:spPr>
          <a:xfrm>
            <a:off x="5170292" y="1487505"/>
            <a:ext cx="225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上下滑动过程中截图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D76976-775E-465E-AB09-732D4F8ED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63" y="2129398"/>
            <a:ext cx="1958454" cy="34816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1BC5E59-4939-4574-8BFA-F2D0CAD1A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843" y="2129398"/>
            <a:ext cx="1958454" cy="3481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5A1F24-FFA5-4C81-85E4-0221952A4C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655" y="2129398"/>
            <a:ext cx="1958454" cy="348169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5D2E0E3-69C8-41EA-B997-3B840AFF5F75}"/>
              </a:ext>
            </a:extLst>
          </p:cNvPr>
          <p:cNvSpPr txBox="1"/>
          <p:nvPr/>
        </p:nvSpPr>
        <p:spPr>
          <a:xfrm>
            <a:off x="8097761" y="1487505"/>
            <a:ext cx="225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视频录制与上传界面</a:t>
            </a:r>
          </a:p>
        </p:txBody>
      </p:sp>
    </p:spTree>
    <p:extLst>
      <p:ext uri="{BB962C8B-B14F-4D97-AF65-F5344CB8AC3E}">
        <p14:creationId xmlns:p14="http://schemas.microsoft.com/office/powerpoint/2010/main" val="355959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23971 [转换]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653530" y="1435735"/>
            <a:ext cx="5003165" cy="500316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63285" y="1035685"/>
            <a:ext cx="3569970" cy="290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9113" y="2629552"/>
            <a:ext cx="6688372" cy="1136950"/>
            <a:chOff x="1967" y="4682"/>
            <a:chExt cx="4883" cy="830"/>
          </a:xfrm>
        </p:grpSpPr>
        <p:sp>
          <p:nvSpPr>
            <p:cNvPr id="11" name="文本框 10"/>
            <p:cNvSpPr txBox="1"/>
            <p:nvPr/>
          </p:nvSpPr>
          <p:spPr>
            <a:xfrm>
              <a:off x="2888" y="4703"/>
              <a:ext cx="3962" cy="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40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Averta" panose="00000500000000000000" charset="0"/>
                  <a:sym typeface="+mn-ea"/>
                </a:rPr>
                <a:t>难点与创新</a:t>
              </a:r>
              <a:endParaRPr lang="en-US" sz="2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verta" panose="00000500000000000000" charset="0"/>
                <a:sym typeface="+mn-ea"/>
              </a:endParaRPr>
            </a:p>
          </p:txBody>
        </p:sp>
        <p:sp>
          <p:nvSpPr>
            <p:cNvPr id="84" name="Кружок"/>
            <p:cNvSpPr/>
            <p:nvPr/>
          </p:nvSpPr>
          <p:spPr>
            <a:xfrm>
              <a:off x="1967" y="4682"/>
              <a:ext cx="830" cy="830"/>
            </a:xfrm>
            <a:prstGeom prst="ellipse">
              <a:avLst/>
            </a:prstGeom>
            <a:solidFill>
              <a:srgbClr val="FF97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8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032" y="4813"/>
              <a:ext cx="697" cy="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>
                  <a:solidFill>
                    <a:schemeClr val="bg1"/>
                  </a:solidFill>
                  <a:latin typeface="Gotham" panose="02000604040000020004" charset="0"/>
                  <a:cs typeface="Gotham" panose="02000604040000020004" charset="0"/>
                </a:rPr>
                <a:t>03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265</Words>
  <Application>Microsoft Office PowerPoint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Averta</vt:lpstr>
      <vt:lpstr>Gotham</vt:lpstr>
      <vt:lpstr>Helvetica Neue Medium</vt:lpstr>
      <vt:lpstr>OpenSans-Regular</vt:lpstr>
      <vt:lpstr>Roboto Regular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李昊</cp:lastModifiedBy>
  <cp:revision>83</cp:revision>
  <dcterms:created xsi:type="dcterms:W3CDTF">2020-04-03T01:43:00Z</dcterms:created>
  <dcterms:modified xsi:type="dcterms:W3CDTF">2020-07-17T05:18:32Z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