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1"/>
  </p:notesMasterIdLst>
  <p:sldIdLst>
    <p:sldId id="256" r:id="rId3"/>
    <p:sldId id="522" r:id="rId4"/>
    <p:sldId id="316"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2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21" r:id="rId63"/>
    <p:sldId id="514" r:id="rId64"/>
    <p:sldId id="515" r:id="rId65"/>
    <p:sldId id="516" r:id="rId66"/>
    <p:sldId id="517" r:id="rId67"/>
    <p:sldId id="518" r:id="rId68"/>
    <p:sldId id="519" r:id="rId69"/>
    <p:sldId id="455" r:id="rId7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775"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5.1 Windows</a:t>
          </a:r>
          <a:r>
            <a:rPr lang="zh-CN" altLang="zh-CN" sz="2800" dirty="0">
              <a:latin typeface="微软雅黑" panose="020B0503020204020204" pitchFamily="34" charset="-122"/>
              <a:ea typeface="微软雅黑" panose="020B0503020204020204" pitchFamily="34" charset="-122"/>
            </a:rPr>
            <a:t>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5.1 Windows</a:t>
          </a:r>
          <a:r>
            <a:rPr lang="zh-CN" altLang="zh-CN" sz="2800" kern="1200" dirty="0">
              <a:latin typeface="微软雅黑" panose="020B0503020204020204" pitchFamily="34" charset="-122"/>
              <a:ea typeface="微软雅黑" panose="020B0503020204020204" pitchFamily="34" charset="-122"/>
            </a:rPr>
            <a:t>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p>
          <a:p>
            <a:r>
              <a:rPr lang="en-US" altLang="zh-CN" dirty="0"/>
              <a:t>An event is a signal emitted by a component upon reaching a given state.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61</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2019/10/8</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5.1 Windows</a:t>
            </a:r>
            <a:r>
              <a:rPr lang="zh-CN" altLang="en-US" sz="2133" b="1" dirty="0">
                <a:solidFill>
                  <a:srgbClr val="1C4885"/>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4144A547-6732-417E-83AA-9A8C91926265}"/>
              </a:ext>
            </a:extLst>
          </p:cNvPr>
          <p:cNvSpPr txBox="1">
            <a:spLocks/>
          </p:cNvSpPr>
          <p:nvPr/>
        </p:nvSpPr>
        <p:spPr>
          <a:xfrm>
            <a:off x="114624" y="5036352"/>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latin typeface="Arial" panose="020B0604020202020204" pitchFamily="34" charset="0"/>
                <a:cs typeface="Arial" panose="020B0604020202020204" pitchFamily="34" charset="0"/>
              </a:rPr>
              <a:t>jicheng</a:t>
            </a:r>
            <a:r>
              <a:rPr lang="en-US" altLang="zh-CN" sz="2400" dirty="0">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https://github.com/programming-windows/</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5.2.1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292750" y="4545107"/>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Tree>
    <p:extLst>
      <p:ext uri="{BB962C8B-B14F-4D97-AF65-F5344CB8AC3E}">
        <p14:creationId xmlns:p14="http://schemas.microsoft.com/office/powerpoint/2010/main" val="112281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fontScale="90000"/>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5.2.2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014422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latin typeface="微软雅黑" panose="020B0503020204020204" pitchFamily="34" charset="-122"/>
                <a:ea typeface="微软雅黑" panose="020B0503020204020204" pitchFamily="34" charset="-122"/>
              </a:rPr>
              <a:t>5.3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fontScale="90000"/>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5.1 Windows</a:t>
            </a:r>
            <a:r>
              <a:rPr lang="zh-CN" altLang="en-US" dirty="0"/>
              <a:t>简介</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692543" y="5886360"/>
            <a:ext cx="2807815"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参照上一次课 </a:t>
            </a:r>
            <a:r>
              <a:rPr lang="en-US" altLang="zh-CN" sz="1200" dirty="0">
                <a:solidFill>
                  <a:srgbClr val="FF0000"/>
                </a:solidFill>
                <a:latin typeface="微软雅黑" panose="020B0503020204020204" pitchFamily="34" charset="-122"/>
                <a:ea typeface="微软雅黑" panose="020B0503020204020204" pitchFamily="34" charset="-122"/>
              </a:rPr>
              <a:t>ppt 81 – 83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5.4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5.5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latin typeface="微软雅黑" panose="020B0503020204020204" pitchFamily="34" charset="-122"/>
                <a:ea typeface="微软雅黑" panose="020B0503020204020204" pitchFamily="34" charset="-122"/>
              </a:rPr>
              <a:t>5.2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Tree>
    <p:extLst>
      <p:ext uri="{BB962C8B-B14F-4D97-AF65-F5344CB8AC3E}">
        <p14:creationId xmlns:p14="http://schemas.microsoft.com/office/powerpoint/2010/main" val="1691011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fontScale="90000"/>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7757</TotalTime>
  <Words>2536</Words>
  <Application>Microsoft Office PowerPoint</Application>
  <PresentationFormat>宽屏</PresentationFormat>
  <Paragraphs>516</Paragraphs>
  <Slides>68</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Windows编程实践</vt:lpstr>
      <vt:lpstr>Windows编程实践</vt:lpstr>
      <vt:lpstr>内容提要 </vt:lpstr>
      <vt:lpstr>5.1 Windows简介</vt:lpstr>
      <vt:lpstr>PowerPoint 演示文稿</vt:lpstr>
      <vt:lpstr>5.2 窗体程序与消息机制 </vt:lpstr>
      <vt:lpstr>窗体的输入</vt:lpstr>
      <vt:lpstr>消息队列</vt:lpstr>
      <vt:lpstr>消息队列</vt:lpstr>
      <vt:lpstr>PowerPoint 演示文稿</vt:lpstr>
      <vt:lpstr>MSG消息结构</vt:lpstr>
      <vt:lpstr>消息机制与窗体资源</vt:lpstr>
      <vt:lpstr>5.2.1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5.2.2 C#窗体程序</vt:lpstr>
      <vt:lpstr>PowerPoint 演示文稿</vt:lpstr>
      <vt:lpstr>PowerPoint 演示文稿</vt:lpstr>
      <vt:lpstr>PowerPoint 演示文稿</vt:lpstr>
      <vt:lpstr>PowerPoint 演示文稿</vt:lpstr>
      <vt:lpstr>PowerPoint 演示文稿</vt:lpstr>
      <vt:lpstr>5.3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5.4 窗体自定义消息处理</vt:lpstr>
      <vt:lpstr>自定义消息应用流程</vt:lpstr>
      <vt:lpstr>C#调用SendMessage</vt:lpstr>
      <vt:lpstr>应用过程</vt:lpstr>
      <vt:lpstr>WinForm窗体代码示例</vt:lpstr>
      <vt:lpstr>WPF窗体代码示例-实验1</vt:lpstr>
      <vt:lpstr>5.5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487</cp:revision>
  <dcterms:created xsi:type="dcterms:W3CDTF">2014-12-05T07:09:50Z</dcterms:created>
  <dcterms:modified xsi:type="dcterms:W3CDTF">2019-10-08T04:36:53Z</dcterms:modified>
</cp:coreProperties>
</file>