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4" r:id="rId2"/>
  </p:sldMasterIdLst>
  <p:notesMasterIdLst>
    <p:notesMasterId r:id="rId35"/>
  </p:notesMasterIdLst>
  <p:sldIdLst>
    <p:sldId id="256" r:id="rId3"/>
    <p:sldId id="522" r:id="rId4"/>
    <p:sldId id="316" r:id="rId5"/>
    <p:sldId id="458" r:id="rId6"/>
    <p:sldId id="523" r:id="rId7"/>
    <p:sldId id="524" r:id="rId8"/>
    <p:sldId id="525" r:id="rId9"/>
    <p:sldId id="526" r:id="rId10"/>
    <p:sldId id="459" r:id="rId11"/>
    <p:sldId id="531" r:id="rId12"/>
    <p:sldId id="532" r:id="rId13"/>
    <p:sldId id="533" r:id="rId14"/>
    <p:sldId id="527" r:id="rId15"/>
    <p:sldId id="528" r:id="rId16"/>
    <p:sldId id="461" r:id="rId17"/>
    <p:sldId id="529" r:id="rId18"/>
    <p:sldId id="530" r:id="rId19"/>
    <p:sldId id="534" r:id="rId20"/>
    <p:sldId id="535" r:id="rId21"/>
    <p:sldId id="540" r:id="rId22"/>
    <p:sldId id="536" r:id="rId23"/>
    <p:sldId id="538" r:id="rId24"/>
    <p:sldId id="539" r:id="rId25"/>
    <p:sldId id="541" r:id="rId26"/>
    <p:sldId id="542" r:id="rId27"/>
    <p:sldId id="543" r:id="rId28"/>
    <p:sldId id="545" r:id="rId29"/>
    <p:sldId id="546" r:id="rId30"/>
    <p:sldId id="547" r:id="rId31"/>
    <p:sldId id="548" r:id="rId32"/>
    <p:sldId id="549" r:id="rId33"/>
    <p:sldId id="455" r:id="rId34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3" autoAdjust="0"/>
  </p:normalViewPr>
  <p:slideViewPr>
    <p:cSldViewPr snapToGrid="0">
      <p:cViewPr varScale="1">
        <p:scale>
          <a:sx n="109" d="100"/>
          <a:sy n="10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6228" y="2731009"/>
            <a:ext cx="7681397" cy="2348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  <a:p>
            <a:pPr algn="ctr"/>
            <a:r>
              <a:rPr lang="en-US" altLang="zh-CN" sz="7331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zh-CN" altLang="en-US" sz="7331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099" y="6013046"/>
            <a:ext cx="405178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  <a:endParaRPr lang="zh-CN" altLang="en-US" sz="2133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4" y="260334"/>
            <a:ext cx="11137511" cy="720679"/>
          </a:xfrm>
        </p:spPr>
        <p:txBody>
          <a:bodyPr>
            <a:normAutofit/>
          </a:bodyPr>
          <a:lstStyle>
            <a:lvl1pPr>
              <a:defRPr sz="31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4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7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3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8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400" dirty="0">
              <a:solidFill>
                <a:schemeClr val="accent2"/>
              </a:solidFill>
            </a:endParaRPr>
          </a:p>
          <a:p>
            <a:pPr lvl="0"/>
            <a:r>
              <a:rPr lang="en-US" altLang="zh-CN" sz="140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95280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i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1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6172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2" r:id="rId3"/>
    <p:sldLayoutId id="2147483683" r:id="rId4"/>
  </p:sldLayoutIdLst>
  <p:txStyles>
    <p:titleStyle>
      <a:lvl1pPr algn="l" defTabSz="91410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26" indent="-228526" algn="l" defTabSz="9141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629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80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731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2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3" indent="-228526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2019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Windows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编程实践 </a:t>
            </a:r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</a:rPr>
              <a:t>补充内容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14624" y="5036352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https://github.com/programming-windows/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58459"/>
            <a:ext cx="6747163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09"/>
            <a:ext cx="8359775" cy="9004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5959179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WIL(1.0.190716.2, 7/17/2019)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9696</TotalTime>
  <Words>3064</Words>
  <Application>Microsoft Office PowerPoint</Application>
  <PresentationFormat>宽屏</PresentationFormat>
  <Paragraphs>453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自定义设计方案</vt:lpstr>
      <vt:lpstr>2_蓝色互联网</vt:lpstr>
      <vt:lpstr>Windows编程实践 – 补充内容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569</cp:revision>
  <dcterms:created xsi:type="dcterms:W3CDTF">2014-12-05T07:09:50Z</dcterms:created>
  <dcterms:modified xsi:type="dcterms:W3CDTF">2019-10-11T14:11:51Z</dcterms:modified>
</cp:coreProperties>
</file>