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1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3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5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4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0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940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Flappy McCaw style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arro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025" y="2973847"/>
            <a:ext cx="5422900" cy="21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Inspiration for the plus name and bird come from parrots.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6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for the changing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theme changed based on the seasons.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8837" y="2227263"/>
            <a:ext cx="2751075" cy="204547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344169" y="2040327"/>
            <a:ext cx="2352675" cy="2419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687" y="4272742"/>
            <a:ext cx="2562225" cy="248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710" y="2227263"/>
            <a:ext cx="5774662" cy="2621589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45377"/>
              </p:ext>
            </p:extLst>
          </p:nvPr>
        </p:nvGraphicFramePr>
        <p:xfrm>
          <a:off x="4840779" y="5178518"/>
          <a:ext cx="3057799" cy="118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7" imgW="5485680" imgH="2133000" progId="">
                  <p:embed/>
                </p:oleObj>
              </mc:Choice>
              <mc:Fallback>
                <p:oleObj r:id="rId7" imgW="5485680" imgH="213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0779" y="5178518"/>
                        <a:ext cx="3057799" cy="118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9050" y="4677101"/>
            <a:ext cx="1562378" cy="20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Game Art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19670"/>
              </p:ext>
            </p:extLst>
          </p:nvPr>
        </p:nvGraphicFramePr>
        <p:xfrm>
          <a:off x="520931" y="2147254"/>
          <a:ext cx="2812473" cy="168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6095160" imgH="3656880" progId="">
                  <p:embed/>
                </p:oleObj>
              </mc:Choice>
              <mc:Fallback>
                <p:oleObj r:id="rId3" imgW="6095160" imgH="3656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931" y="2147254"/>
                        <a:ext cx="2812473" cy="1687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67685"/>
              </p:ext>
            </p:extLst>
          </p:nvPr>
        </p:nvGraphicFramePr>
        <p:xfrm>
          <a:off x="8221863" y="2228003"/>
          <a:ext cx="3388946" cy="172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2476080" imgH="1257120" progId="">
                  <p:embed/>
                </p:oleObj>
              </mc:Choice>
              <mc:Fallback>
                <p:oleObj r:id="rId5" imgW="2476080" imgH="1257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1863" y="2228003"/>
                        <a:ext cx="3388946" cy="1720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12233"/>
              </p:ext>
            </p:extLst>
          </p:nvPr>
        </p:nvGraphicFramePr>
        <p:xfrm>
          <a:off x="396359" y="3835177"/>
          <a:ext cx="1884218" cy="282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914040" imgH="1371240" progId="">
                  <p:embed/>
                </p:oleObj>
              </mc:Choice>
              <mc:Fallback>
                <p:oleObj r:id="rId7" imgW="914040" imgH="1371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359" y="3835177"/>
                        <a:ext cx="1884218" cy="2826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3011" y="3840104"/>
            <a:ext cx="3650572" cy="19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80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37</TotalTime>
  <Words>34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Flappy McCaw style guide</vt:lpstr>
      <vt:lpstr>PowerPoint Presentation</vt:lpstr>
      <vt:lpstr>Inspiration for the changing theme</vt:lpstr>
      <vt:lpstr>Game Art</vt:lpstr>
      <vt:lpstr>Plus Game Art Assets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McCaw style guide</dc:title>
  <dc:creator>MINTRA EL BOGHDADI</dc:creator>
  <cp:lastModifiedBy>MINTRA EL BOGHDADI</cp:lastModifiedBy>
  <cp:revision>4</cp:revision>
  <dcterms:created xsi:type="dcterms:W3CDTF">2020-02-11T16:27:14Z</dcterms:created>
  <dcterms:modified xsi:type="dcterms:W3CDTF">2020-02-11T17:05:07Z</dcterms:modified>
</cp:coreProperties>
</file>