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673-E76E-C49C-B9F2-B5A3BC206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A95E-4037-CF31-0804-559135AA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17C6-E833-7505-EC6D-C7BD8696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9506-1838-30C8-87D7-4DA3A04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6671-67EC-5F1D-775E-AC093AD8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6760-9A40-8A45-48D0-FA244AA7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2531-7B48-A752-E7DD-BF76E63B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0B39-7ED1-59DD-7837-8E3452A2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8C6B-2DDD-3D3C-238E-F56BBD3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12D9-F43B-9CD0-1492-5C28D639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57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252E8-9D63-665B-81AF-3759C0EC9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385B-88A5-DE4F-7769-B7166245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2278-EB7B-3B91-84AD-9D4516A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A415-E007-F611-3E76-D563A0D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2167-BA47-7AC2-A292-953783FB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4CAE-04CA-23D9-990C-4B4DC117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ED71-B8C7-158C-AC1C-6A749D0E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FA56-2214-33D5-0D38-CD5162D8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F3ED-DE53-58C0-95FD-9F7A095E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D304-ADB0-6EED-1441-967F9591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4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1FAE-B41D-B357-F79A-3F6D4F05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365DA-1BA8-6DC4-C26C-84C1D38F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007C-EC15-455D-6839-6CEF8819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787E-32C9-6908-19EF-F00E646A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5CF7-8F47-1C36-E21F-74B6FC4C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3E62-30C4-5292-29C2-D0FC38F2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02C6-8658-0162-9C68-F05EA7574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9BCE6-2642-DA30-5C22-E545F19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15AC-94EF-EDD1-5F5F-1231DEE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EB41-1A9A-CB69-D02A-FD08B38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61CB4-1636-9424-8AFF-264B5F5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A4E2-ECE7-C184-8E3A-EF45259B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38E9-CF83-9E77-B908-7FB2C48C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DBEF-3488-A710-4F48-6CCF3A74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30B4C-4573-DFF7-964D-A704E8E82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45A55-066D-476A-AADC-4C283F9F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3B938-3125-85AD-A02B-CD76FE34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91D27-28C0-0198-8FE4-CA01625E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93049-3C69-54CF-C08C-DAA14066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7D0-3755-45C8-8B6A-6D8603A4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6A0AB-A8E3-4A90-99EB-0982EC39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217EB-40EC-BF38-3518-1431C00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5EAB-1D09-9EA7-B6F2-E8A71BE5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0D4DC-700B-99F2-02FA-757A01E5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EE522-3021-ADB9-D2B4-523130D1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4A15-01CA-C69A-EDBF-BAE6E58F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B502-EDCD-A04F-3349-EC36B92B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2135-BC35-2B2E-0811-AC670AE6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DFC53-9776-3EB9-A3E4-C684ADC73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C801E-E6AE-3981-4976-872A599A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8D654-B47A-A42D-115D-B339471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20B8-CC24-1256-8322-BD39262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CC98-8259-21FD-6D09-EFBFEC85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201A1-2E5C-1789-2BD8-B268A56ED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88BC-FD97-143C-D99C-2F87511B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C9F40-4BE8-C72C-84F8-D510BD93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FB3EB-9E41-7428-DC54-75379519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DE11-8740-33CC-19DF-3C428F5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353A4-31B3-629C-3313-F601971E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36A3-AB3B-CEE8-245A-EE3000D5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73A1-EFFD-B7B1-6A48-78A5F745C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DAA7-5C4B-4188-A18A-B262F8D98521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60EC-FA64-554E-6EA7-5F7FCEB7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DF2C-6969-DCF4-91DF-7422B0FB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82A0-5881-4FB6-BA18-DA7DBE7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9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878B61-FA6F-8DCA-0B65-E6F29F444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76112"/>
              </p:ext>
            </p:extLst>
          </p:nvPr>
        </p:nvGraphicFramePr>
        <p:xfrm>
          <a:off x="655350" y="99122"/>
          <a:ext cx="10736327" cy="669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046">
                  <a:extLst>
                    <a:ext uri="{9D8B030D-6E8A-4147-A177-3AD203B41FA5}">
                      <a16:colId xmlns:a16="http://schemas.microsoft.com/office/drawing/2014/main" val="1510867065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309600555"/>
                    </a:ext>
                  </a:extLst>
                </a:gridCol>
                <a:gridCol w="2501456">
                  <a:extLst>
                    <a:ext uri="{9D8B030D-6E8A-4147-A177-3AD203B41FA5}">
                      <a16:colId xmlns:a16="http://schemas.microsoft.com/office/drawing/2014/main" val="415988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3869079"/>
                    </a:ext>
                  </a:extLst>
                </a:gridCol>
              </a:tblGrid>
              <a:tr h="285773">
                <a:tc>
                  <a:txBody>
                    <a:bodyPr/>
                    <a:lstStyle/>
                    <a:p>
                      <a:r>
                        <a:rPr lang="en-GB" dirty="0"/>
                        <a:t>Structural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Architectural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Idioms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4365"/>
                  </a:ext>
                </a:extLst>
              </a:tr>
              <a:tr h="327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Problem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19052"/>
                  </a:ext>
                </a:extLst>
              </a:tr>
              <a:tr h="118468">
                <a:tc>
                  <a:txBody>
                    <a:bodyPr/>
                    <a:lstStyle/>
                    <a:p>
                      <a:r>
                        <a:rPr lang="en-GB" dirty="0"/>
                        <a:t>From Mud to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Layers</a:t>
                      </a:r>
                    </a:p>
                    <a:p>
                      <a:r>
                        <a:rPr lang="en-GB" b="1" dirty="0"/>
                        <a:t>Pipes &amp; Filters</a:t>
                      </a:r>
                    </a:p>
                    <a:p>
                      <a:r>
                        <a:rPr lang="en-GB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46358"/>
                  </a:ext>
                </a:extLst>
              </a:tr>
              <a:tr h="199040">
                <a:tc>
                  <a:txBody>
                    <a:bodyPr/>
                    <a:lstStyle/>
                    <a:p>
                      <a:r>
                        <a:rPr lang="en-GB" dirty="0"/>
                        <a:t>Distributed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Interactive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Model-View-Controller</a:t>
                      </a:r>
                    </a:p>
                    <a:p>
                      <a:r>
                        <a:rPr lang="en-GB" dirty="0"/>
                        <a:t>Presentation-Abstraction-Controller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2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Adaptable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Microkernel</a:t>
                      </a:r>
                    </a:p>
                    <a:p>
                      <a:r>
                        <a:rPr lang="en-GB" dirty="0"/>
                        <a:t>Reflection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Structural 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Whole-Part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1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Organization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Master-Slave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1860"/>
                  </a:ext>
                </a:extLst>
              </a:tr>
              <a:tr h="171968">
                <a:tc>
                  <a:txBody>
                    <a:bodyPr/>
                    <a:lstStyle/>
                    <a:p>
                      <a:r>
                        <a:rPr lang="en-GB" dirty="0"/>
                        <a:t>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0444"/>
                  </a:ext>
                </a:extLst>
              </a:tr>
              <a:tr h="117556">
                <a:tc>
                  <a:txBody>
                    <a:bodyPr/>
                    <a:lstStyle/>
                    <a:p>
                      <a:r>
                        <a:rPr lang="en-GB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 Processor</a:t>
                      </a:r>
                    </a:p>
                    <a:p>
                      <a:r>
                        <a:rPr lang="en-GB" dirty="0"/>
                        <a:t>View 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3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Forwarder-Receiver</a:t>
                      </a:r>
                    </a:p>
                    <a:p>
                      <a:r>
                        <a:rPr lang="en-GB" dirty="0"/>
                        <a:t>Client-Dispatcher-Server</a:t>
                      </a:r>
                    </a:p>
                    <a:p>
                      <a:r>
                        <a:rPr lang="en-GB" b="1" dirty="0"/>
                        <a:t>Publish-Subscriber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6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Resource </a:t>
                      </a:r>
                      <a:r>
                        <a:rPr lang="en-GB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Counted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3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Rainer</dc:creator>
  <cp:lastModifiedBy>Rainer</cp:lastModifiedBy>
  <cp:revision>2</cp:revision>
  <dcterms:created xsi:type="dcterms:W3CDTF">2022-08-03T19:36:24Z</dcterms:created>
  <dcterms:modified xsi:type="dcterms:W3CDTF">2022-08-03T20:57:36Z</dcterms:modified>
</cp:coreProperties>
</file>