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9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0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6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1DD8-D904-4E6D-89C4-0F799B6AE17D}" type="datetimeFigureOut">
              <a:rPr lang="de-DE" smtClean="0"/>
              <a:t>08.09.2021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7FAD-B2AD-4AAC-8220-6A0DDFF288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5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55650"/>
              </p:ext>
            </p:extLst>
          </p:nvPr>
        </p:nvGraphicFramePr>
        <p:xfrm>
          <a:off x="1235295" y="828308"/>
          <a:ext cx="8214607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Fold</a:t>
                      </a:r>
                      <a:r>
                        <a:rPr lang="en-US" baseline="0" noProof="0" dirty="0"/>
                        <a:t> Expressions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baseline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 pack</a:t>
                      </a:r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foldl1 op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noProof="0" dirty="0"/>
                        <a:t>Reduce</a:t>
                      </a:r>
                      <a:r>
                        <a:rPr lang="en-US" baseline="0" noProof="0" dirty="0"/>
                        <a:t> from left using operator 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 op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foldr1 op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Reduce</a:t>
                      </a:r>
                      <a:r>
                        <a:rPr lang="en-US" baseline="0" noProof="0" dirty="0"/>
                        <a:t> from right using operator 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baseline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 ... op pack</a:t>
                      </a:r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foldl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 </a:t>
                      </a:r>
                      <a:r>
                        <a:rPr lang="en-US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Reduce</a:t>
                      </a:r>
                      <a:r>
                        <a:rPr lang="en-US" baseline="0" noProof="0" dirty="0"/>
                        <a:t> from left using operator 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baseline="0" noProof="0"/>
                        <a:t>and the initial </a:t>
                      </a:r>
                      <a:r>
                        <a:rPr lang="en-US" baseline="0" noProof="0" dirty="0"/>
                        <a:t>value </a:t>
                      </a:r>
                      <a:r>
                        <a:rPr lang="en-US" baseline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</a:t>
                      </a:r>
                      <a:r>
                        <a:rPr lang="en-US" baseline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 ... op </a:t>
                      </a:r>
                      <a:r>
                        <a:rPr lang="en-US" baseline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endParaRPr lang="en-US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baseline="0" noProof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foldr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op </a:t>
                      </a:r>
                      <a:r>
                        <a:rPr lang="en-US" sz="1800" kern="1200" baseline="0" noProof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noProof="0" dirty="0"/>
                        <a:t>Reduce</a:t>
                      </a:r>
                      <a:r>
                        <a:rPr lang="en-US" baseline="0" noProof="0" dirty="0"/>
                        <a:t> from right using operator </a:t>
                      </a:r>
                      <a:r>
                        <a:rPr lang="en-US" sz="1800" kern="1200" baseline="0" noProof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noProof="0" dirty="0"/>
                        <a:t> and</a:t>
                      </a:r>
                      <a:r>
                        <a:rPr lang="en-US" baseline="0" noProof="0" dirty="0"/>
                        <a:t> the initial value </a:t>
                      </a:r>
                      <a:r>
                        <a:rPr lang="en-US" sz="1800" kern="1200" baseline="0" noProof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endParaRPr lang="en-US" sz="1800" kern="1200" baseline="0" noProof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9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Grimm</dc:creator>
  <cp:lastModifiedBy>Rainer Grimm</cp:lastModifiedBy>
  <cp:revision>9</cp:revision>
  <dcterms:created xsi:type="dcterms:W3CDTF">2015-09-14T20:55:46Z</dcterms:created>
  <dcterms:modified xsi:type="dcterms:W3CDTF">2021-09-08T20:58:06Z</dcterms:modified>
</cp:coreProperties>
</file>