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BFC3"/>
    <a:srgbClr val="F99D29"/>
    <a:srgbClr val="014984"/>
    <a:srgbClr val="924A7D"/>
    <a:srgbClr val="004883"/>
    <a:srgbClr val="C3C45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27" autoAdjust="0"/>
    <p:restoredTop sz="86391" autoAdjust="0"/>
  </p:normalViewPr>
  <p:slideViewPr>
    <p:cSldViewPr>
      <p:cViewPr varScale="1">
        <p:scale>
          <a:sx n="91" d="100"/>
          <a:sy n="91" d="100"/>
        </p:scale>
        <p:origin x="-2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B2F6D-F633-4F85-96EC-9BC72C39DF71}" type="datetimeFigureOut">
              <a:rPr lang="de-DE" smtClean="0"/>
              <a:pPr/>
              <a:t>07.06.2013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144D8-E346-4B2F-A2B0-BC620CBE400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5BFB9D-1126-4258-83E4-78AEAF207DBF}" type="datetimeFigureOut">
              <a:rPr lang="de-DE"/>
              <a:pPr>
                <a:defRPr/>
              </a:pPr>
              <a:t>07.06.2013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6EE2CD-1D63-4F4D-B2C1-E343DA758A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1857375"/>
            <a:ext cx="9144000" cy="1000125"/>
          </a:xfrm>
          <a:prstGeom prst="rect">
            <a:avLst/>
          </a:prstGeom>
          <a:solidFill>
            <a:srgbClr val="004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5000625" y="6237312"/>
            <a:ext cx="4143375" cy="620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28728" y="1857364"/>
            <a:ext cx="7072362" cy="1012823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  <a:latin typeface="HelveticaNeue LT 45 Light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14344" y="1028680"/>
            <a:ext cx="4414846" cy="7572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rgbClr val="00488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Grafik 8" descr="sdc-logo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23712" y="3920966"/>
            <a:ext cx="3528392" cy="12362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306B4AF-9AA9-4659-819D-FE951575996D}" type="datetimeFigureOut">
              <a:rPr lang="de-DE"/>
              <a:pPr>
                <a:defRPr/>
              </a:pPr>
              <a:t>07.06.2013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1110DA5-0C48-4C3E-8211-A2B2DC12A6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75B185A-AAED-4D6B-9DAC-FB975BBFDFCE}" type="datetimeFigureOut">
              <a:rPr lang="de-DE"/>
              <a:pPr>
                <a:defRPr/>
              </a:pPr>
              <a:t>07.06.2013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DD4AAF8-1FF2-43A5-84B8-F94BE291D91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2E33D49-2384-47A5-8BC8-80AE2C0DFC99}" type="datetimeFigureOut">
              <a:rPr lang="de-DE"/>
              <a:pPr>
                <a:defRPr/>
              </a:pPr>
              <a:t>07.06.2013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A602849-2FDD-4A6E-B38A-85200BE251C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677892C-8091-45FB-8F86-D4AABC107887}" type="datetimeFigureOut">
              <a:rPr lang="de-DE"/>
              <a:pPr>
                <a:defRPr/>
              </a:pPr>
              <a:t>07.06.2013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ABBA8F6-9F7C-4948-AF22-00A5C399268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2DE2CCF-DFDD-4848-B03D-B7BB8ECE6293}" type="datetimeFigureOut">
              <a:rPr lang="de-DE"/>
              <a:pPr>
                <a:defRPr/>
              </a:pPr>
              <a:t>07.06.2013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D8FF1DF-A8A3-458A-87E5-A8BBF0C3E63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F06F5B4-8E49-4F9A-8A52-F7435A0033E4}" type="datetimeFigureOut">
              <a:rPr lang="de-DE"/>
              <a:pPr>
                <a:defRPr/>
              </a:pPr>
              <a:t>07.06.2013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8479FA3-9598-4960-930F-92BF63232E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HelveticaNeue LT 55 Roman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1500188"/>
            <a:ext cx="9144000" cy="896937"/>
          </a:xfrm>
          <a:prstGeom prst="rect">
            <a:avLst/>
          </a:prstGeom>
          <a:solidFill>
            <a:srgbClr val="C3C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28625" y="6215063"/>
            <a:ext cx="8286750" cy="0"/>
          </a:xfrm>
          <a:prstGeom prst="line">
            <a:avLst/>
          </a:prstGeom>
          <a:ln w="25400">
            <a:solidFill>
              <a:srgbClr val="0048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11" descr="logo_blau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6357938"/>
            <a:ext cx="19335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HelveticaNeue LT 55 Roman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 auber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428625" y="6215063"/>
            <a:ext cx="8286750" cy="0"/>
          </a:xfrm>
          <a:prstGeom prst="line">
            <a:avLst/>
          </a:prstGeom>
          <a:ln w="25400">
            <a:solidFill>
              <a:srgbClr val="0048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logo_blau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6357938"/>
            <a:ext cx="19335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eck 6"/>
          <p:cNvSpPr/>
          <p:nvPr userDrawn="1"/>
        </p:nvSpPr>
        <p:spPr bwMode="auto">
          <a:xfrm>
            <a:off x="0" y="1500188"/>
            <a:ext cx="9144000" cy="896937"/>
          </a:xfrm>
          <a:prstGeom prst="rect">
            <a:avLst/>
          </a:prstGeom>
          <a:solidFill>
            <a:srgbClr val="924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HelveticaNeue LT 55 Roman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428625" y="6215063"/>
            <a:ext cx="8286750" cy="0"/>
          </a:xfrm>
          <a:prstGeom prst="line">
            <a:avLst/>
          </a:prstGeom>
          <a:ln w="25400">
            <a:solidFill>
              <a:srgbClr val="0048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logo_blau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6357938"/>
            <a:ext cx="19335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eck 6"/>
          <p:cNvSpPr/>
          <p:nvPr userDrawn="1"/>
        </p:nvSpPr>
        <p:spPr bwMode="auto">
          <a:xfrm>
            <a:off x="0" y="1500188"/>
            <a:ext cx="9144000" cy="896937"/>
          </a:xfrm>
          <a:prstGeom prst="rect">
            <a:avLst/>
          </a:prstGeom>
          <a:solidFill>
            <a:srgbClr val="014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HelveticaNeue LT 55 Roman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428625" y="6215063"/>
            <a:ext cx="8286750" cy="0"/>
          </a:xfrm>
          <a:prstGeom prst="line">
            <a:avLst/>
          </a:prstGeom>
          <a:ln w="25400">
            <a:solidFill>
              <a:srgbClr val="0048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logo_blau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6357938"/>
            <a:ext cx="19335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eck 6"/>
          <p:cNvSpPr/>
          <p:nvPr userDrawn="1"/>
        </p:nvSpPr>
        <p:spPr bwMode="auto">
          <a:xfrm>
            <a:off x="0" y="1500188"/>
            <a:ext cx="9144000" cy="896937"/>
          </a:xfrm>
          <a:prstGeom prst="rect">
            <a:avLst/>
          </a:prstGeom>
          <a:solidFill>
            <a:srgbClr val="F99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HelveticaNeue LT 55 Roman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428625" y="6215063"/>
            <a:ext cx="8286750" cy="0"/>
          </a:xfrm>
          <a:prstGeom prst="line">
            <a:avLst/>
          </a:prstGeom>
          <a:ln w="25400">
            <a:solidFill>
              <a:srgbClr val="0048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logo_blau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6357938"/>
            <a:ext cx="19335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eck 6"/>
          <p:cNvSpPr/>
          <p:nvPr userDrawn="1"/>
        </p:nvSpPr>
        <p:spPr bwMode="auto">
          <a:xfrm>
            <a:off x="0" y="1500188"/>
            <a:ext cx="9144000" cy="896937"/>
          </a:xfrm>
          <a:prstGeom prst="rect">
            <a:avLst/>
          </a:prstGeom>
          <a:solidFill>
            <a:srgbClr val="AB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HelveticaNeue LT 55 Roman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6107303-DFA7-430B-AE83-33140240B38B}" type="datetimeFigureOut">
              <a:rPr lang="de-DE"/>
              <a:pPr>
                <a:defRPr/>
              </a:pPr>
              <a:t>07.06.2013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A3BD763-6E89-494C-800F-F97E380BA6B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28625" y="6215063"/>
            <a:ext cx="8286750" cy="0"/>
          </a:xfrm>
          <a:prstGeom prst="line">
            <a:avLst/>
          </a:prstGeom>
          <a:ln w="25400">
            <a:solidFill>
              <a:srgbClr val="0048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sdc-logo-2013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7124096" y="6309320"/>
            <a:ext cx="1569034" cy="549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9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0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14984"/>
          </a:solidFill>
          <a:latin typeface="HelveticaNeue LT 55 Roman" pitchFamily="2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14984"/>
          </a:solidFill>
          <a:latin typeface="HelveticaNeue LT 55 Roman" pitchFamily="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14984"/>
          </a:solidFill>
          <a:latin typeface="HelveticaNeue LT 55 Roman" pitchFamily="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14984"/>
          </a:solidFill>
          <a:latin typeface="HelveticaNeue LT 55 Roman" pitchFamily="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14984"/>
          </a:solidFill>
          <a:latin typeface="HelveticaNeue LT 55 Roman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14984"/>
          </a:solidFill>
          <a:latin typeface="HelveticaNeue LT 55 Roman" pitchFamily="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14984"/>
          </a:solidFill>
          <a:latin typeface="HelveticaNeue LT 55 Roman" pitchFamily="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14984"/>
          </a:solidFill>
          <a:latin typeface="HelveticaNeue LT 55 Roman" pitchFamily="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14984"/>
          </a:solidFill>
          <a:latin typeface="HelveticaNeue LT 55 Roman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HelveticaNeue LT 45 Ligh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HelveticaNeue LT 45 Light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HelveticaNeue LT 45 Light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HelveticaNeue LT 45 Light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HelveticaNeue LT 45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amel.apache.org/enterprise-integration-patterns.html" TargetMode="External"/><Relationship Id="rId2" Type="http://schemas.openxmlformats.org/officeDocument/2006/relationships/hyperlink" Target="http://www.eaipatterns.com/eaipattern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ctrTitle"/>
          </p:nvPr>
        </p:nvSpPr>
        <p:spPr>
          <a:xfrm>
            <a:off x="1428750" y="1857375"/>
            <a:ext cx="7072313" cy="1012825"/>
          </a:xfrm>
        </p:spPr>
        <p:txBody>
          <a:bodyPr/>
          <a:lstStyle/>
          <a:p>
            <a:pPr eaLnBrk="1" hangingPunct="1"/>
            <a:r>
              <a:rPr lang="de-DE" dirty="0" err="1" smtClean="0"/>
              <a:t>Messageing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endParaRPr lang="de-DE" dirty="0" smtClean="0"/>
          </a:p>
        </p:txBody>
      </p:sp>
      <p:sp>
        <p:nvSpPr>
          <p:cNvPr id="21507" name="Untertitel 2"/>
          <p:cNvSpPr>
            <a:spLocks noGrp="1"/>
          </p:cNvSpPr>
          <p:nvPr>
            <p:ph type="subTitle" idx="1"/>
          </p:nvPr>
        </p:nvSpPr>
        <p:spPr>
          <a:xfrm>
            <a:off x="514350" y="1028700"/>
            <a:ext cx="4414838" cy="757238"/>
          </a:xfrm>
        </p:spPr>
        <p:txBody>
          <a:bodyPr/>
          <a:lstStyle/>
          <a:p>
            <a:pPr eaLnBrk="1" hangingPunct="1"/>
            <a:r>
              <a:rPr lang="de-DE" dirty="0" smtClean="0"/>
              <a:t>Rainer </a:t>
            </a:r>
            <a:r>
              <a:rPr lang="de-DE" dirty="0" err="1" smtClean="0"/>
              <a:t>Weinhold</a:t>
            </a:r>
            <a:endParaRPr lang="de-DE" dirty="0" smtClean="0"/>
          </a:p>
          <a:p>
            <a:pPr eaLnBrk="1" hangingPunct="1"/>
            <a:r>
              <a:rPr lang="de-DE" dirty="0" smtClean="0"/>
              <a:t>14.06.2013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Dump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Messageing</a:t>
            </a:r>
            <a:r>
              <a:rPr lang="de-DE" dirty="0" smtClean="0"/>
              <a:t> Theorie</a:t>
            </a:r>
          </a:p>
          <a:p>
            <a:r>
              <a:rPr lang="de-DE" dirty="0" smtClean="0"/>
              <a:t>Spring </a:t>
            </a:r>
            <a:r>
              <a:rPr lang="de-DE" dirty="0" err="1" smtClean="0"/>
              <a:t>integration</a:t>
            </a:r>
            <a:endParaRPr lang="de-DE" dirty="0" smtClean="0"/>
          </a:p>
          <a:p>
            <a:r>
              <a:rPr lang="de-DE" dirty="0" err="1" smtClean="0"/>
              <a:t>demo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</a:t>
            </a:r>
            <a:r>
              <a:rPr lang="de-DE" dirty="0" smtClean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www.eaipatterns.com/eaipatterns.html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http://camel.apache.org/enterprise-integration-patterns.html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Bildschirmpräsentation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Messageing patterns</vt:lpstr>
      <vt:lpstr>Dump</vt:lpstr>
      <vt:lpstr>EIA</vt:lpstr>
      <vt:lpstr>Demo</vt:lpstr>
      <vt:lpstr>Diskussion</vt:lpstr>
    </vt:vector>
  </TitlesOfParts>
  <Company>Seitenbau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leinberger</dc:creator>
  <cp:lastModifiedBy>weinhold</cp:lastModifiedBy>
  <cp:revision>48</cp:revision>
  <dcterms:created xsi:type="dcterms:W3CDTF">2009-08-20T13:45:21Z</dcterms:created>
  <dcterms:modified xsi:type="dcterms:W3CDTF">2013-06-07T15:37:56Z</dcterms:modified>
</cp:coreProperties>
</file>