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9973"/>
    <a:srgbClr val="8C6848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83"/>
    <p:restoredTop sz="94607"/>
  </p:normalViewPr>
  <p:slideViewPr>
    <p:cSldViewPr snapToGrid="0">
      <p:cViewPr>
        <p:scale>
          <a:sx n="90" d="100"/>
          <a:sy n="90" d="100"/>
        </p:scale>
        <p:origin x="1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FCA4-32BF-3CF2-42D7-FE01B0547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4A755-EDD1-93B5-B352-97E7ABDDB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8D93-0191-F752-9589-F4F9D507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2E1B-1278-E986-C4E6-594648D7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C9EE-D7A0-E9B7-068F-C2361079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5B5-3A0E-F158-AE50-B3C7016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385B7-3EC7-440C-C7F5-E3C0625C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9EB9-0939-A2D6-5DD9-5AB63E36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099D-98CF-8174-4251-01FFA4B6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34AE-35F6-F783-D3A1-6E9AD739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29781-E346-4037-D21B-34A9E79B0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83BAA-97D6-75E2-F908-EA185B38C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580C-2216-9B2C-A5C6-84BDDE8D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D80A-3D18-E2AC-4F3F-6EB13CD7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C15F-8DB7-4F82-0CB2-B7954AE2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C0FB-4827-06F7-416D-A5F1F73D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E6D7-450B-6A92-038E-ACDF256A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64D2A-0E87-1F4E-3BA5-607211AD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662F-5BC8-0D4F-1C3C-0D18C0FA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98C07-58F7-CCEB-DC61-7E88230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C1FC-8124-DDC5-BD56-2AB820F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3D88-8BB0-C982-28BF-640B5F7E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33E9-FEF2-D891-B116-7B44D08E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BE18C-F9DB-AE59-6660-C0BEF3A1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6647-B344-95BF-199C-CFFC5DF8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EEF-7E2B-CF3D-1EE0-8511FD34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0DB4-BFE4-56C4-68D7-8ADF768B5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0623F-C72C-1A02-1761-A8647D16B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85A2-D2B6-8BCA-8FEB-AADE41C7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4B9C4-9E7D-009F-2F2A-43D8FA3A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5FCE-D43E-4D3B-94C7-1D09F66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5E68-79DD-9790-D6F1-C5C03AEB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FC2F3-67BA-CED0-E92A-804D602F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D52FA-4CC0-CE4B-11B6-2182C00E0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27B70-98CE-CD2F-029B-C4E17556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C22E-8AE0-DFE4-AAF3-D8923A01D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4DD1C-8155-992F-CBF4-8EFAE43F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E1582-D720-C3A2-44E3-F264DAA1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6A26B-10A2-6E9D-4C03-CEAB6298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1459-D7E4-F3C2-44E2-0ABCF325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8CB8D-1ABC-4F3C-E5AB-75BA359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2AC9A-8D46-3024-A26F-CCCE5854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8F416-DBE7-D01D-EB62-C0D929BE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9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0F9ED-C40D-02E3-7D09-625D76C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74F55-84C4-F728-909B-96BD2E2F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0374-E174-323B-7382-554C1FCB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A034-878B-93F4-F8D6-ACBDE7E8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F663-EFAE-912C-AA12-ED325A2A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E0E3-116A-5B05-797B-3E5B1A988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0ECFB-61C4-CF21-B07A-4EA8E849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B067-5852-E82A-5CA2-C1FF055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CD6D-DB83-33E8-4DA7-D2B62EBA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08A4-E639-AA5E-8BDF-2DB583C2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CEFB9-566D-8145-80F8-B2341F218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C4E4-3FCE-C63F-0493-C1FD951D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5A2C-3DB4-0B01-AB6D-439E5431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003DD-B5B1-9442-6017-450D3374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93520-A252-4A42-DC4C-CD87EB7B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8C9BC-0479-D90B-B40F-11A3C503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A60D-9595-E652-C704-80110B12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0440-4443-8C39-D4E1-AC4673DB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12DA-876E-AE49-BD7F-CAFF61B7472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5A95-E580-9615-4403-E55C80121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0EBB-6F9C-FE80-CF26-3DF19A9A1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59FE-8856-4F44-95B8-C4089AE7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86ABB9-4ECB-A5B7-3277-9AE5AA96B293}"/>
              </a:ext>
            </a:extLst>
          </p:cNvPr>
          <p:cNvSpPr/>
          <p:nvPr/>
        </p:nvSpPr>
        <p:spPr>
          <a:xfrm>
            <a:off x="979105" y="1806355"/>
            <a:ext cx="1649186" cy="440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Gulkana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61509-5A64-8247-4056-99D1A9E3C6AA}"/>
              </a:ext>
            </a:extLst>
          </p:cNvPr>
          <p:cNvSpPr/>
          <p:nvPr/>
        </p:nvSpPr>
        <p:spPr>
          <a:xfrm>
            <a:off x="979105" y="2365979"/>
            <a:ext cx="1649186" cy="440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Wolverine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5FC1E-0A10-6693-24CE-8EEE08A2836A}"/>
              </a:ext>
            </a:extLst>
          </p:cNvPr>
          <p:cNvSpPr/>
          <p:nvPr/>
        </p:nvSpPr>
        <p:spPr>
          <a:xfrm>
            <a:off x="979105" y="2920780"/>
            <a:ext cx="1649186" cy="440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South Cascade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8B8EB-4329-9B5B-247C-279FA00A12BF}"/>
              </a:ext>
            </a:extLst>
          </p:cNvPr>
          <p:cNvSpPr/>
          <p:nvPr/>
        </p:nvSpPr>
        <p:spPr>
          <a:xfrm>
            <a:off x="979105" y="3475581"/>
            <a:ext cx="1649186" cy="440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Sperry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7A7BA-13B5-E2BE-4433-4979514769F1}"/>
              </a:ext>
            </a:extLst>
          </p:cNvPr>
          <p:cNvSpPr/>
          <p:nvPr/>
        </p:nvSpPr>
        <p:spPr>
          <a:xfrm>
            <a:off x="979105" y="4045396"/>
            <a:ext cx="1649186" cy="440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Lemon Creek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8E4013-14F9-1280-822F-B538B4AFE6CF}"/>
              </a:ext>
            </a:extLst>
          </p:cNvPr>
          <p:cNvSpPr/>
          <p:nvPr/>
        </p:nvSpPr>
        <p:spPr>
          <a:xfrm>
            <a:off x="979105" y="4609083"/>
            <a:ext cx="1649186" cy="440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Emmons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7C19CC-B7AD-8D13-B85B-AC05D07B85F2}"/>
              </a:ext>
            </a:extLst>
          </p:cNvPr>
          <p:cNvSpPr/>
          <p:nvPr/>
        </p:nvSpPr>
        <p:spPr>
          <a:xfrm>
            <a:off x="3313773" y="2518503"/>
            <a:ext cx="1763486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Training/testing dataset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A1330F-52F0-897A-5232-665367EB7230}"/>
              </a:ext>
            </a:extLst>
          </p:cNvPr>
          <p:cNvSpPr/>
          <p:nvPr/>
        </p:nvSpPr>
        <p:spPr>
          <a:xfrm>
            <a:off x="3313773" y="4222831"/>
            <a:ext cx="1763486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dataset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24A8F1F-731A-5E88-2135-7F49ACDBB671}"/>
              </a:ext>
            </a:extLst>
          </p:cNvPr>
          <p:cNvSpPr/>
          <p:nvPr/>
        </p:nvSpPr>
        <p:spPr>
          <a:xfrm>
            <a:off x="3000374" y="1806355"/>
            <a:ext cx="213178" cy="21100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0AB1008-BDF5-C509-67EC-0A88CE4E1F94}"/>
              </a:ext>
            </a:extLst>
          </p:cNvPr>
          <p:cNvSpPr/>
          <p:nvPr/>
        </p:nvSpPr>
        <p:spPr>
          <a:xfrm>
            <a:off x="3006341" y="4070314"/>
            <a:ext cx="207211" cy="99357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5354E72-8AC8-3278-F2B3-7CA641B32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59615"/>
              </p:ext>
            </p:extLst>
          </p:nvPr>
        </p:nvGraphicFramePr>
        <p:xfrm>
          <a:off x="5558251" y="1975172"/>
          <a:ext cx="2082800" cy="17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09657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72788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3209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4067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76825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23008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4075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07424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116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054581"/>
                    </a:ext>
                  </a:extLst>
                </a:gridCol>
              </a:tblGrid>
              <a:tr h="22167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K-folds Cross-Validation (K=10)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08551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036110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717921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84513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915504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64502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375441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02102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6776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623893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487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E142E562-3E9B-526C-A931-1A9D81F6E91C}"/>
              </a:ext>
            </a:extLst>
          </p:cNvPr>
          <p:cNvGrpSpPr/>
          <p:nvPr/>
        </p:nvGrpSpPr>
        <p:grpSpPr>
          <a:xfrm>
            <a:off x="5262771" y="564021"/>
            <a:ext cx="2299631" cy="1113586"/>
            <a:chOff x="5486400" y="457200"/>
            <a:chExt cx="2299631" cy="1113586"/>
          </a:xfrm>
          <a:solidFill>
            <a:srgbClr val="C29973"/>
          </a:solidFill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5A9379E-F227-661A-FA01-0A4F8277915D}"/>
                </a:ext>
              </a:extLst>
            </p:cNvPr>
            <p:cNvSpPr/>
            <p:nvPr/>
          </p:nvSpPr>
          <p:spPr>
            <a:xfrm>
              <a:off x="5486400" y="45720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E26F713-FBE7-A720-CC13-C133423186F9}"/>
                </a:ext>
              </a:extLst>
            </p:cNvPr>
            <p:cNvSpPr/>
            <p:nvPr/>
          </p:nvSpPr>
          <p:spPr>
            <a:xfrm>
              <a:off x="5532120" y="50292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7770BAF-1E27-1FFC-612B-B459C63539E7}"/>
                </a:ext>
              </a:extLst>
            </p:cNvPr>
            <p:cNvSpPr/>
            <p:nvPr/>
          </p:nvSpPr>
          <p:spPr>
            <a:xfrm>
              <a:off x="5577840" y="54864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221E847-6ECA-866F-D903-19CDD1D81B84}"/>
                </a:ext>
              </a:extLst>
            </p:cNvPr>
            <p:cNvSpPr/>
            <p:nvPr/>
          </p:nvSpPr>
          <p:spPr>
            <a:xfrm>
              <a:off x="5623560" y="59436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C11D38A-311D-BAF1-44F7-8C2D6C4CC136}"/>
                </a:ext>
              </a:extLst>
            </p:cNvPr>
            <p:cNvSpPr/>
            <p:nvPr/>
          </p:nvSpPr>
          <p:spPr>
            <a:xfrm>
              <a:off x="5669280" y="64008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7D015E3-3D7A-A49A-F5E0-910ADF4BD7EA}"/>
                </a:ext>
              </a:extLst>
            </p:cNvPr>
            <p:cNvSpPr/>
            <p:nvPr/>
          </p:nvSpPr>
          <p:spPr>
            <a:xfrm>
              <a:off x="5715000" y="68580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9AC292C-54F1-E925-99D7-04121468DA3E}"/>
                </a:ext>
              </a:extLst>
            </p:cNvPr>
            <p:cNvSpPr/>
            <p:nvPr/>
          </p:nvSpPr>
          <p:spPr>
            <a:xfrm>
              <a:off x="5760720" y="73152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B1E87A6-7036-2667-842A-C27579610BD1}"/>
                </a:ext>
              </a:extLst>
            </p:cNvPr>
            <p:cNvSpPr/>
            <p:nvPr/>
          </p:nvSpPr>
          <p:spPr>
            <a:xfrm>
              <a:off x="5806440" y="77724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0BE021A-A7B4-3464-A310-F67BEDED1FE5}"/>
                </a:ext>
              </a:extLst>
            </p:cNvPr>
            <p:cNvSpPr/>
            <p:nvPr/>
          </p:nvSpPr>
          <p:spPr>
            <a:xfrm>
              <a:off x="5852160" y="822960"/>
              <a:ext cx="1933871" cy="74782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 models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D7E2D3D-47A9-79C6-D0ED-6804DC31C2AA}"/>
              </a:ext>
            </a:extLst>
          </p:cNvPr>
          <p:cNvSpPr txBox="1"/>
          <p:nvPr/>
        </p:nvSpPr>
        <p:spPr>
          <a:xfrm>
            <a:off x="497475" y="1302393"/>
            <a:ext cx="261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Manually-classified points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9728A2-A086-86A9-5D26-2BD8C965E214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5077259" y="2861403"/>
            <a:ext cx="480992" cy="5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6685E8-1EB2-406A-3159-FA3A9E5283B6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>
            <a:off x="6595467" y="1677607"/>
            <a:ext cx="4184" cy="2975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25D1631-BA59-0C46-AB76-E7B2E353443C}"/>
              </a:ext>
            </a:extLst>
          </p:cNvPr>
          <p:cNvSpPr/>
          <p:nvPr/>
        </p:nvSpPr>
        <p:spPr>
          <a:xfrm>
            <a:off x="8122043" y="2497831"/>
            <a:ext cx="1460760" cy="7478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B43A35-90D5-4E7B-D4F1-993A9C2E1FA3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>
            <a:off x="7641051" y="2867272"/>
            <a:ext cx="480992" cy="4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54727D-5D16-061F-4294-DF6FBC15EC83}"/>
              </a:ext>
            </a:extLst>
          </p:cNvPr>
          <p:cNvSpPr txBox="1"/>
          <p:nvPr/>
        </p:nvSpPr>
        <p:spPr>
          <a:xfrm>
            <a:off x="3902806" y="219416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~80%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66C686-1440-99C9-2493-E4B447641792}"/>
              </a:ext>
            </a:extLst>
          </p:cNvPr>
          <p:cNvSpPr txBox="1"/>
          <p:nvPr/>
        </p:nvSpPr>
        <p:spPr>
          <a:xfrm>
            <a:off x="3902806" y="391505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~20%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F4C041-A265-C290-4D5E-245F2D5FE40C}"/>
              </a:ext>
            </a:extLst>
          </p:cNvPr>
          <p:cNvSpPr/>
          <p:nvPr/>
        </p:nvSpPr>
        <p:spPr>
          <a:xfrm>
            <a:off x="8122044" y="4128934"/>
            <a:ext cx="1460759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assessment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262765-8697-07D8-7D2C-DA814569D74B}"/>
              </a:ext>
            </a:extLst>
          </p:cNvPr>
          <p:cNvCxnSpPr>
            <a:cxnSpLocks/>
            <a:stCxn id="13" idx="3"/>
            <a:endCxn id="56" idx="1"/>
          </p:cNvCxnSpPr>
          <p:nvPr/>
        </p:nvCxnSpPr>
        <p:spPr>
          <a:xfrm>
            <a:off x="5077259" y="4565731"/>
            <a:ext cx="3044785" cy="20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8FB37F-8348-D3A4-D945-E7AE2899797D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8852423" y="3245657"/>
            <a:ext cx="1" cy="883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80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Rainey Aberle</dc:creator>
  <cp:lastModifiedBy>Rainey Aberle</cp:lastModifiedBy>
  <cp:revision>11</cp:revision>
  <dcterms:created xsi:type="dcterms:W3CDTF">2024-07-12T15:00:39Z</dcterms:created>
  <dcterms:modified xsi:type="dcterms:W3CDTF">2024-07-12T15:45:03Z</dcterms:modified>
</cp:coreProperties>
</file>