
<file path=[Content_Types].xml><?xml version="1.0" encoding="utf-8"?>
<Types xmlns="http://schemas.openxmlformats.org/package/2006/content-types">
  <Default Extension="1" ContentType="image/jpeg"/>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notesMasterIdLst>
    <p:notesMasterId r:id="rId28"/>
  </p:notesMasterIdLst>
  <p:sldIdLst>
    <p:sldId id="256" r:id="rId2"/>
    <p:sldId id="257" r:id="rId3"/>
    <p:sldId id="280" r:id="rId4"/>
    <p:sldId id="258" r:id="rId5"/>
    <p:sldId id="259" r:id="rId6"/>
    <p:sldId id="268" r:id="rId7"/>
    <p:sldId id="260" r:id="rId8"/>
    <p:sldId id="261" r:id="rId9"/>
    <p:sldId id="274" r:id="rId10"/>
    <p:sldId id="275" r:id="rId11"/>
    <p:sldId id="276" r:id="rId12"/>
    <p:sldId id="272" r:id="rId13"/>
    <p:sldId id="262" r:id="rId14"/>
    <p:sldId id="263" r:id="rId15"/>
    <p:sldId id="264" r:id="rId16"/>
    <p:sldId id="265" r:id="rId17"/>
    <p:sldId id="269" r:id="rId18"/>
    <p:sldId id="281" r:id="rId19"/>
    <p:sldId id="284" r:id="rId20"/>
    <p:sldId id="270" r:id="rId21"/>
    <p:sldId id="277" r:id="rId22"/>
    <p:sldId id="282" r:id="rId23"/>
    <p:sldId id="278" r:id="rId24"/>
    <p:sldId id="283" r:id="rId25"/>
    <p:sldId id="279" r:id="rId26"/>
    <p:sldId id="27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EAE8ED-48CA-4262-98D5-A552BC170A47}" v="5" dt="2023-10-27T00:55:18.1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3" d="100"/>
          <a:sy n="93" d="100"/>
        </p:scale>
        <p:origin x="602" y="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Rainey" userId="8914a2e91ebf54eb" providerId="LiveId" clId="{B2EAE8ED-48CA-4262-98D5-A552BC170A47}"/>
    <pc:docChg chg="custSel modSld">
      <pc:chgData name="Justin Rainey" userId="8914a2e91ebf54eb" providerId="LiveId" clId="{B2EAE8ED-48CA-4262-98D5-A552BC170A47}" dt="2023-10-27T00:51:48.477" v="5" actId="33524"/>
      <pc:docMkLst>
        <pc:docMk/>
      </pc:docMkLst>
      <pc:sldChg chg="modSp mod">
        <pc:chgData name="Justin Rainey" userId="8914a2e91ebf54eb" providerId="LiveId" clId="{B2EAE8ED-48CA-4262-98D5-A552BC170A47}" dt="2023-10-27T00:51:48.477" v="5" actId="33524"/>
        <pc:sldMkLst>
          <pc:docMk/>
          <pc:sldMk cId="3238474036" sldId="258"/>
        </pc:sldMkLst>
        <pc:spChg chg="mod">
          <ac:chgData name="Justin Rainey" userId="8914a2e91ebf54eb" providerId="LiveId" clId="{B2EAE8ED-48CA-4262-98D5-A552BC170A47}" dt="2023-10-27T00:51:48.477" v="5" actId="33524"/>
          <ac:spMkLst>
            <pc:docMk/>
            <pc:sldMk cId="3238474036" sldId="258"/>
            <ac:spMk id="3" creationId="{81CEB6CA-073B-8849-8F3B-A035BE434A63}"/>
          </ac:spMkLst>
        </pc:spChg>
      </pc:sldChg>
      <pc:sldChg chg="modSp mod">
        <pc:chgData name="Justin Rainey" userId="8914a2e91ebf54eb" providerId="LiveId" clId="{B2EAE8ED-48CA-4262-98D5-A552BC170A47}" dt="2023-10-27T00:36:09.793" v="1" actId="33524"/>
        <pc:sldMkLst>
          <pc:docMk/>
          <pc:sldMk cId="2847069981" sldId="262"/>
        </pc:sldMkLst>
        <pc:spChg chg="mod">
          <ac:chgData name="Justin Rainey" userId="8914a2e91ebf54eb" providerId="LiveId" clId="{B2EAE8ED-48CA-4262-98D5-A552BC170A47}" dt="2023-10-27T00:36:09.793" v="1" actId="33524"/>
          <ac:spMkLst>
            <pc:docMk/>
            <pc:sldMk cId="2847069981" sldId="262"/>
            <ac:spMk id="3" creationId="{64C61585-1C38-6DA8-CBA3-640B2E241953}"/>
          </ac:spMkLst>
        </pc:spChg>
      </pc:sldChg>
      <pc:sldChg chg="modSp mod">
        <pc:chgData name="Justin Rainey" userId="8914a2e91ebf54eb" providerId="LiveId" clId="{B2EAE8ED-48CA-4262-98D5-A552BC170A47}" dt="2023-10-27T00:37:29.155" v="2" actId="33524"/>
        <pc:sldMkLst>
          <pc:docMk/>
          <pc:sldMk cId="622893743" sldId="265"/>
        </pc:sldMkLst>
        <pc:spChg chg="mod">
          <ac:chgData name="Justin Rainey" userId="8914a2e91ebf54eb" providerId="LiveId" clId="{B2EAE8ED-48CA-4262-98D5-A552BC170A47}" dt="2023-10-27T00:37:29.155" v="2" actId="33524"/>
          <ac:spMkLst>
            <pc:docMk/>
            <pc:sldMk cId="622893743" sldId="265"/>
            <ac:spMk id="3" creationId="{A28DE264-301A-01E0-C57F-95DB285DBD23}"/>
          </ac:spMkLst>
        </pc:spChg>
      </pc:sldChg>
      <pc:sldChg chg="modSp mod">
        <pc:chgData name="Justin Rainey" userId="8914a2e91ebf54eb" providerId="LiveId" clId="{B2EAE8ED-48CA-4262-98D5-A552BC170A47}" dt="2023-10-27T00:34:13.313" v="0" actId="33524"/>
        <pc:sldMkLst>
          <pc:docMk/>
          <pc:sldMk cId="3893653084" sldId="268"/>
        </pc:sldMkLst>
        <pc:spChg chg="mod">
          <ac:chgData name="Justin Rainey" userId="8914a2e91ebf54eb" providerId="LiveId" clId="{B2EAE8ED-48CA-4262-98D5-A552BC170A47}" dt="2023-10-27T00:34:13.313" v="0" actId="33524"/>
          <ac:spMkLst>
            <pc:docMk/>
            <pc:sldMk cId="3893653084" sldId="268"/>
            <ac:spMk id="3" creationId="{44AF839B-3E48-4E7C-E07E-857C85A5797F}"/>
          </ac:spMkLst>
        </pc:spChg>
      </pc:sldChg>
      <pc:sldChg chg="modSp mod">
        <pc:chgData name="Justin Rainey" userId="8914a2e91ebf54eb" providerId="LiveId" clId="{B2EAE8ED-48CA-4262-98D5-A552BC170A47}" dt="2023-10-27T00:38:47.347" v="4" actId="33524"/>
        <pc:sldMkLst>
          <pc:docMk/>
          <pc:sldMk cId="387104673" sldId="269"/>
        </pc:sldMkLst>
        <pc:spChg chg="mod">
          <ac:chgData name="Justin Rainey" userId="8914a2e91ebf54eb" providerId="LiveId" clId="{B2EAE8ED-48CA-4262-98D5-A552BC170A47}" dt="2023-10-27T00:38:47.347" v="4" actId="33524"/>
          <ac:spMkLst>
            <pc:docMk/>
            <pc:sldMk cId="387104673" sldId="269"/>
            <ac:spMk id="3" creationId="{5E8E68FF-1B62-A8B2-402F-5F612A34D633}"/>
          </ac:spMkLst>
        </pc:spChg>
      </pc:sldChg>
    </pc:docChg>
  </pc:docChgLst>
  <pc:docChgLst>
    <pc:chgData name="Justin Rainey" userId="8914a2e91ebf54eb" providerId="LiveId" clId="{D4424BB6-98D7-439E-99ED-02E34799002A}"/>
    <pc:docChg chg="undo custSel addSld delSld modSld sldOrd">
      <pc:chgData name="Justin Rainey" userId="8914a2e91ebf54eb" providerId="LiveId" clId="{D4424BB6-98D7-439E-99ED-02E34799002A}" dt="2023-10-19T20:31:35.913" v="15442" actId="20577"/>
      <pc:docMkLst>
        <pc:docMk/>
      </pc:docMkLst>
      <pc:sldChg chg="modSp mod modTransition">
        <pc:chgData name="Justin Rainey" userId="8914a2e91ebf54eb" providerId="LiveId" clId="{D4424BB6-98D7-439E-99ED-02E34799002A}" dt="2023-10-18T17:49:15.472" v="14020"/>
        <pc:sldMkLst>
          <pc:docMk/>
          <pc:sldMk cId="591409985" sldId="256"/>
        </pc:sldMkLst>
        <pc:spChg chg="mod">
          <ac:chgData name="Justin Rainey" userId="8914a2e91ebf54eb" providerId="LiveId" clId="{D4424BB6-98D7-439E-99ED-02E34799002A}" dt="2023-10-18T17:49:15.472" v="14020"/>
          <ac:spMkLst>
            <pc:docMk/>
            <pc:sldMk cId="591409985" sldId="256"/>
            <ac:spMk id="2" creationId="{C03A0FEB-C221-3503-EE26-9B491F941929}"/>
          </ac:spMkLst>
        </pc:spChg>
        <pc:spChg chg="mod">
          <ac:chgData name="Justin Rainey" userId="8914a2e91ebf54eb" providerId="LiveId" clId="{D4424BB6-98D7-439E-99ED-02E34799002A}" dt="2023-10-18T17:49:15.472" v="14020"/>
          <ac:spMkLst>
            <pc:docMk/>
            <pc:sldMk cId="591409985" sldId="256"/>
            <ac:spMk id="3" creationId="{C5C71F75-53B2-B87F-A246-F203BF6CA1DC}"/>
          </ac:spMkLst>
        </pc:spChg>
      </pc:sldChg>
      <pc:sldChg chg="addSp modSp mod modTransition">
        <pc:chgData name="Justin Rainey" userId="8914a2e91ebf54eb" providerId="LiveId" clId="{D4424BB6-98D7-439E-99ED-02E34799002A}" dt="2023-10-18T17:49:24.029" v="14027" actId="16037"/>
        <pc:sldMkLst>
          <pc:docMk/>
          <pc:sldMk cId="4201767312" sldId="257"/>
        </pc:sldMkLst>
        <pc:spChg chg="mod">
          <ac:chgData name="Justin Rainey" userId="8914a2e91ebf54eb" providerId="LiveId" clId="{D4424BB6-98D7-439E-99ED-02E34799002A}" dt="2023-10-18T14:17:01.816" v="12351" actId="1076"/>
          <ac:spMkLst>
            <pc:docMk/>
            <pc:sldMk cId="4201767312" sldId="257"/>
            <ac:spMk id="2" creationId="{2C2CA07E-6930-2EA9-6B92-7BF23293C74F}"/>
          </ac:spMkLst>
        </pc:spChg>
        <pc:spChg chg="mod">
          <ac:chgData name="Justin Rainey" userId="8914a2e91ebf54eb" providerId="LiveId" clId="{D4424BB6-98D7-439E-99ED-02E34799002A}" dt="2023-10-18T14:17:09.098" v="12352" actId="14100"/>
          <ac:spMkLst>
            <pc:docMk/>
            <pc:sldMk cId="4201767312" sldId="257"/>
            <ac:spMk id="3" creationId="{473ABFB4-94B5-FB03-54BD-8BA774C93F75}"/>
          </ac:spMkLst>
        </pc:spChg>
        <pc:spChg chg="mod">
          <ac:chgData name="Justin Rainey" userId="8914a2e91ebf54eb" providerId="LiveId" clId="{D4424BB6-98D7-439E-99ED-02E34799002A}" dt="2023-10-18T17:49:24.029" v="14027" actId="16037"/>
          <ac:spMkLst>
            <pc:docMk/>
            <pc:sldMk cId="4201767312" sldId="257"/>
            <ac:spMk id="4" creationId="{560AF3EB-79E5-428E-9F65-839142C095ED}"/>
          </ac:spMkLst>
        </pc:spChg>
        <pc:picChg chg="add mod">
          <ac:chgData name="Justin Rainey" userId="8914a2e91ebf54eb" providerId="LiveId" clId="{D4424BB6-98D7-439E-99ED-02E34799002A}" dt="2023-10-18T15:19:42.934" v="12696" actId="1076"/>
          <ac:picMkLst>
            <pc:docMk/>
            <pc:sldMk cId="4201767312" sldId="257"/>
            <ac:picMk id="5" creationId="{006CB0D2-6456-B65A-6ABD-0F6CC1D5ECC1}"/>
          </ac:picMkLst>
        </pc:picChg>
        <pc:picChg chg="add mod">
          <ac:chgData name="Justin Rainey" userId="8914a2e91ebf54eb" providerId="LiveId" clId="{D4424BB6-98D7-439E-99ED-02E34799002A}" dt="2023-10-18T15:19:49.498" v="12698" actId="1076"/>
          <ac:picMkLst>
            <pc:docMk/>
            <pc:sldMk cId="4201767312" sldId="257"/>
            <ac:picMk id="7" creationId="{2FDE7066-690B-8ABB-01B7-8FC6B957AF0E}"/>
          </ac:picMkLst>
        </pc:picChg>
        <pc:picChg chg="add mod">
          <ac:chgData name="Justin Rainey" userId="8914a2e91ebf54eb" providerId="LiveId" clId="{D4424BB6-98D7-439E-99ED-02E34799002A}" dt="2023-10-18T15:19:53.457" v="12699" actId="1076"/>
          <ac:picMkLst>
            <pc:docMk/>
            <pc:sldMk cId="4201767312" sldId="257"/>
            <ac:picMk id="9" creationId="{C2EED4C8-31FE-DDCF-D44F-8753D16C8847}"/>
          </ac:picMkLst>
        </pc:picChg>
      </pc:sldChg>
      <pc:sldChg chg="addSp modSp mod">
        <pc:chgData name="Justin Rainey" userId="8914a2e91ebf54eb" providerId="LiveId" clId="{D4424BB6-98D7-439E-99ED-02E34799002A}" dt="2023-10-18T17:49:15.472" v="14020"/>
        <pc:sldMkLst>
          <pc:docMk/>
          <pc:sldMk cId="3238474036" sldId="258"/>
        </pc:sldMkLst>
        <pc:spChg chg="mod">
          <ac:chgData name="Justin Rainey" userId="8914a2e91ebf54eb" providerId="LiveId" clId="{D4424BB6-98D7-439E-99ED-02E34799002A}" dt="2023-10-18T17:49:15.472" v="14020"/>
          <ac:spMkLst>
            <pc:docMk/>
            <pc:sldMk cId="3238474036" sldId="258"/>
            <ac:spMk id="2" creationId="{F2A89E68-C26F-8860-5195-69A6F6DA61A8}"/>
          </ac:spMkLst>
        </pc:spChg>
        <pc:spChg chg="mod">
          <ac:chgData name="Justin Rainey" userId="8914a2e91ebf54eb" providerId="LiveId" clId="{D4424BB6-98D7-439E-99ED-02E34799002A}" dt="2023-10-18T14:56:46.452" v="12396" actId="27636"/>
          <ac:spMkLst>
            <pc:docMk/>
            <pc:sldMk cId="3238474036" sldId="258"/>
            <ac:spMk id="3" creationId="{81CEB6CA-073B-8849-8F3B-A035BE434A63}"/>
          </ac:spMkLst>
        </pc:spChg>
        <pc:picChg chg="add mod">
          <ac:chgData name="Justin Rainey" userId="8914a2e91ebf54eb" providerId="LiveId" clId="{D4424BB6-98D7-439E-99ED-02E34799002A}" dt="2023-10-18T15:02:40.219" v="12407" actId="1076"/>
          <ac:picMkLst>
            <pc:docMk/>
            <pc:sldMk cId="3238474036" sldId="258"/>
            <ac:picMk id="5" creationId="{49B1EF5E-EF0D-D89C-1814-49715E45889B}"/>
          </ac:picMkLst>
        </pc:picChg>
      </pc:sldChg>
      <pc:sldChg chg="addSp modSp mod">
        <pc:chgData name="Justin Rainey" userId="8914a2e91ebf54eb" providerId="LiveId" clId="{D4424BB6-98D7-439E-99ED-02E34799002A}" dt="2023-10-19T18:59:14.804" v="14197" actId="20577"/>
        <pc:sldMkLst>
          <pc:docMk/>
          <pc:sldMk cId="1636711760" sldId="259"/>
        </pc:sldMkLst>
        <pc:spChg chg="mod">
          <ac:chgData name="Justin Rainey" userId="8914a2e91ebf54eb" providerId="LiveId" clId="{D4424BB6-98D7-439E-99ED-02E34799002A}" dt="2023-10-19T18:59:14.804" v="14197" actId="20577"/>
          <ac:spMkLst>
            <pc:docMk/>
            <pc:sldMk cId="1636711760" sldId="259"/>
            <ac:spMk id="2" creationId="{3F163489-2140-1786-CC5A-CE025846E928}"/>
          </ac:spMkLst>
        </pc:spChg>
        <pc:spChg chg="mod">
          <ac:chgData name="Justin Rainey" userId="8914a2e91ebf54eb" providerId="LiveId" clId="{D4424BB6-98D7-439E-99ED-02E34799002A}" dt="2023-10-18T17:49:24.160" v="14028" actId="27636"/>
          <ac:spMkLst>
            <pc:docMk/>
            <pc:sldMk cId="1636711760" sldId="259"/>
            <ac:spMk id="3" creationId="{793C21FC-8CD9-A5AF-1654-0CDF019450B7}"/>
          </ac:spMkLst>
        </pc:spChg>
        <pc:spChg chg="add mod">
          <ac:chgData name="Justin Rainey" userId="8914a2e91ebf54eb" providerId="LiveId" clId="{D4424BB6-98D7-439E-99ED-02E34799002A}" dt="2023-10-18T15:05:03.322" v="12412" actId="1076"/>
          <ac:spMkLst>
            <pc:docMk/>
            <pc:sldMk cId="1636711760" sldId="259"/>
            <ac:spMk id="6" creationId="{A0EB6CCB-0DBB-1DE8-AB98-1BEB48FA043E}"/>
          </ac:spMkLst>
        </pc:spChg>
        <pc:picChg chg="add mod">
          <ac:chgData name="Justin Rainey" userId="8914a2e91ebf54eb" providerId="LiveId" clId="{D4424BB6-98D7-439E-99ED-02E34799002A}" dt="2023-10-18T15:05:03.322" v="12412" actId="1076"/>
          <ac:picMkLst>
            <pc:docMk/>
            <pc:sldMk cId="1636711760" sldId="259"/>
            <ac:picMk id="5" creationId="{5521843B-E08D-F777-2E64-1D61DB6C8EFF}"/>
          </ac:picMkLst>
        </pc:picChg>
      </pc:sldChg>
      <pc:sldChg chg="addSp delSp modSp mod">
        <pc:chgData name="Justin Rainey" userId="8914a2e91ebf54eb" providerId="LiveId" clId="{D4424BB6-98D7-439E-99ED-02E34799002A}" dt="2023-10-19T19:01:04.981" v="14243" actId="27636"/>
        <pc:sldMkLst>
          <pc:docMk/>
          <pc:sldMk cId="3590739625" sldId="260"/>
        </pc:sldMkLst>
        <pc:spChg chg="mod">
          <ac:chgData name="Justin Rainey" userId="8914a2e91ebf54eb" providerId="LiveId" clId="{D4424BB6-98D7-439E-99ED-02E34799002A}" dt="2023-10-19T19:01:04.981" v="14243" actId="27636"/>
          <ac:spMkLst>
            <pc:docMk/>
            <pc:sldMk cId="3590739625" sldId="260"/>
            <ac:spMk id="2" creationId="{A7E133ED-5467-453D-F4B0-D358A5C54AA6}"/>
          </ac:spMkLst>
        </pc:spChg>
        <pc:spChg chg="mod">
          <ac:chgData name="Justin Rainey" userId="8914a2e91ebf54eb" providerId="LiveId" clId="{D4424BB6-98D7-439E-99ED-02E34799002A}" dt="2023-10-18T17:49:24.173" v="14030" actId="27636"/>
          <ac:spMkLst>
            <pc:docMk/>
            <pc:sldMk cId="3590739625" sldId="260"/>
            <ac:spMk id="3" creationId="{C8F4CECC-AC38-7C5C-517A-DAE68735E617}"/>
          </ac:spMkLst>
        </pc:spChg>
        <pc:picChg chg="add del mod">
          <ac:chgData name="Justin Rainey" userId="8914a2e91ebf54eb" providerId="LiveId" clId="{D4424BB6-98D7-439E-99ED-02E34799002A}" dt="2023-10-18T14:59:51.674" v="12401" actId="21"/>
          <ac:picMkLst>
            <pc:docMk/>
            <pc:sldMk cId="3590739625" sldId="260"/>
            <ac:picMk id="5" creationId="{A8B0C50D-705C-A2D8-E796-BD6A15F61D6D}"/>
          </ac:picMkLst>
        </pc:picChg>
        <pc:picChg chg="add del mod">
          <ac:chgData name="Justin Rainey" userId="8914a2e91ebf54eb" providerId="LiveId" clId="{D4424BB6-98D7-439E-99ED-02E34799002A}" dt="2023-10-18T15:16:35.217" v="12676" actId="21"/>
          <ac:picMkLst>
            <pc:docMk/>
            <pc:sldMk cId="3590739625" sldId="260"/>
            <ac:picMk id="5" creationId="{BD86E222-8E86-1763-39AB-44696D3425C4}"/>
          </ac:picMkLst>
        </pc:picChg>
        <pc:picChg chg="add del mod">
          <ac:chgData name="Justin Rainey" userId="8914a2e91ebf54eb" providerId="LiveId" clId="{D4424BB6-98D7-439E-99ED-02E34799002A}" dt="2023-10-18T15:00:35.171" v="12404" actId="21"/>
          <ac:picMkLst>
            <pc:docMk/>
            <pc:sldMk cId="3590739625" sldId="260"/>
            <ac:picMk id="7" creationId="{05BB7277-3F93-FD6C-F326-C6F958ECBB91}"/>
          </ac:picMkLst>
        </pc:picChg>
        <pc:picChg chg="add mod">
          <ac:chgData name="Justin Rainey" userId="8914a2e91ebf54eb" providerId="LiveId" clId="{D4424BB6-98D7-439E-99ED-02E34799002A}" dt="2023-10-18T15:16:59.666" v="12679" actId="1076"/>
          <ac:picMkLst>
            <pc:docMk/>
            <pc:sldMk cId="3590739625" sldId="260"/>
            <ac:picMk id="7" creationId="{8FFB1075-8A57-4148-3D8C-0EB4B053C81B}"/>
          </ac:picMkLst>
        </pc:picChg>
      </pc:sldChg>
      <pc:sldChg chg="addSp delSp modSp new mod setBg">
        <pc:chgData name="Justin Rainey" userId="8914a2e91ebf54eb" providerId="LiveId" clId="{D4424BB6-98D7-439E-99ED-02E34799002A}" dt="2023-10-19T19:02:20.543" v="14253" actId="20577"/>
        <pc:sldMkLst>
          <pc:docMk/>
          <pc:sldMk cId="72837198" sldId="261"/>
        </pc:sldMkLst>
        <pc:spChg chg="mod">
          <ac:chgData name="Justin Rainey" userId="8914a2e91ebf54eb" providerId="LiveId" clId="{D4424BB6-98D7-439E-99ED-02E34799002A}" dt="2023-10-19T19:02:20.543" v="14253" actId="20577"/>
          <ac:spMkLst>
            <pc:docMk/>
            <pc:sldMk cId="72837198" sldId="261"/>
            <ac:spMk id="2" creationId="{69C6DC7A-3FA1-A7F1-21FF-F493E77393BA}"/>
          </ac:spMkLst>
        </pc:spChg>
        <pc:spChg chg="mod">
          <ac:chgData name="Justin Rainey" userId="8914a2e91ebf54eb" providerId="LiveId" clId="{D4424BB6-98D7-439E-99ED-02E34799002A}" dt="2023-10-19T18:57:08.020" v="14191" actId="20577"/>
          <ac:spMkLst>
            <pc:docMk/>
            <pc:sldMk cId="72837198" sldId="261"/>
            <ac:spMk id="3" creationId="{2E51AC66-6F9B-5E3C-0C53-523C6B9C1C05}"/>
          </ac:spMkLst>
        </pc:spChg>
        <pc:spChg chg="del">
          <ac:chgData name="Justin Rainey" userId="8914a2e91ebf54eb" providerId="LiveId" clId="{D4424BB6-98D7-439E-99ED-02E34799002A}" dt="2023-10-16T17:17:50.694" v="677" actId="21"/>
          <ac:spMkLst>
            <pc:docMk/>
            <pc:sldMk cId="72837198" sldId="261"/>
            <ac:spMk id="3" creationId="{C978311D-83AA-384B-E28C-44719A777331}"/>
          </ac:spMkLst>
        </pc:spChg>
        <pc:picChg chg="add mod">
          <ac:chgData name="Justin Rainey" userId="8914a2e91ebf54eb" providerId="LiveId" clId="{D4424BB6-98D7-439E-99ED-02E34799002A}" dt="2023-10-18T17:50:01.287" v="14036" actId="14100"/>
          <ac:picMkLst>
            <pc:docMk/>
            <pc:sldMk cId="72837198" sldId="261"/>
            <ac:picMk id="4" creationId="{7677A064-D965-8BB9-53BC-25C897628E05}"/>
          </ac:picMkLst>
        </pc:picChg>
      </pc:sldChg>
      <pc:sldChg chg="modSp new mod">
        <pc:chgData name="Justin Rainey" userId="8914a2e91ebf54eb" providerId="LiveId" clId="{D4424BB6-98D7-439E-99ED-02E34799002A}" dt="2023-10-19T19:06:08.662" v="14276" actId="20577"/>
        <pc:sldMkLst>
          <pc:docMk/>
          <pc:sldMk cId="2847069981" sldId="262"/>
        </pc:sldMkLst>
        <pc:spChg chg="mod">
          <ac:chgData name="Justin Rainey" userId="8914a2e91ebf54eb" providerId="LiveId" clId="{D4424BB6-98D7-439E-99ED-02E34799002A}" dt="2023-10-19T19:05:16.475" v="14259" actId="20577"/>
          <ac:spMkLst>
            <pc:docMk/>
            <pc:sldMk cId="2847069981" sldId="262"/>
            <ac:spMk id="2" creationId="{3BAA2AE5-99FD-E9BD-A0D0-28F1C1E4E448}"/>
          </ac:spMkLst>
        </pc:spChg>
        <pc:spChg chg="mod">
          <ac:chgData name="Justin Rainey" userId="8914a2e91ebf54eb" providerId="LiveId" clId="{D4424BB6-98D7-439E-99ED-02E34799002A}" dt="2023-10-19T19:06:08.662" v="14276" actId="20577"/>
          <ac:spMkLst>
            <pc:docMk/>
            <pc:sldMk cId="2847069981" sldId="262"/>
            <ac:spMk id="3" creationId="{64C61585-1C38-6DA8-CBA3-640B2E241953}"/>
          </ac:spMkLst>
        </pc:spChg>
        <pc:spChg chg="mod">
          <ac:chgData name="Justin Rainey" userId="8914a2e91ebf54eb" providerId="LiveId" clId="{D4424BB6-98D7-439E-99ED-02E34799002A}" dt="2023-10-18T17:49:15.472" v="14020"/>
          <ac:spMkLst>
            <pc:docMk/>
            <pc:sldMk cId="2847069981" sldId="262"/>
            <ac:spMk id="4" creationId="{DBF4DAA3-76BB-0318-CA98-3AC981598C6F}"/>
          </ac:spMkLst>
        </pc:spChg>
      </pc:sldChg>
      <pc:sldChg chg="addSp delSp modSp new mod">
        <pc:chgData name="Justin Rainey" userId="8914a2e91ebf54eb" providerId="LiveId" clId="{D4424BB6-98D7-439E-99ED-02E34799002A}" dt="2023-10-19T19:10:29.792" v="14278" actId="1032"/>
        <pc:sldMkLst>
          <pc:docMk/>
          <pc:sldMk cId="1648639925" sldId="263"/>
        </pc:sldMkLst>
        <pc:spChg chg="mod">
          <ac:chgData name="Justin Rainey" userId="8914a2e91ebf54eb" providerId="LiveId" clId="{D4424BB6-98D7-439E-99ED-02E34799002A}" dt="2023-10-17T19:16:20.818" v="9278" actId="27636"/>
          <ac:spMkLst>
            <pc:docMk/>
            <pc:sldMk cId="1648639925" sldId="263"/>
            <ac:spMk id="2" creationId="{0D61E9F2-97E5-4C61-5729-EEC731EB6ADF}"/>
          </ac:spMkLst>
        </pc:spChg>
        <pc:spChg chg="del">
          <ac:chgData name="Justin Rainey" userId="8914a2e91ebf54eb" providerId="LiveId" clId="{D4424BB6-98D7-439E-99ED-02E34799002A}" dt="2023-10-16T18:56:34.451" v="2427" actId="21"/>
          <ac:spMkLst>
            <pc:docMk/>
            <pc:sldMk cId="1648639925" sldId="263"/>
            <ac:spMk id="3" creationId="{10DC1A06-F58F-AD7C-5F71-27433FCA5913}"/>
          </ac:spMkLst>
        </pc:spChg>
        <pc:graphicFrameChg chg="add del modGraphic">
          <ac:chgData name="Justin Rainey" userId="8914a2e91ebf54eb" providerId="LiveId" clId="{D4424BB6-98D7-439E-99ED-02E34799002A}" dt="2023-10-19T19:10:29.792" v="14278" actId="1032"/>
          <ac:graphicFrameMkLst>
            <pc:docMk/>
            <pc:sldMk cId="1648639925" sldId="263"/>
            <ac:graphicFrameMk id="3" creationId="{0410E82A-A6CF-DCA5-4EF9-9D4EB3028607}"/>
          </ac:graphicFrameMkLst>
        </pc:graphicFrameChg>
      </pc:sldChg>
      <pc:sldChg chg="addSp delSp modSp new mod">
        <pc:chgData name="Justin Rainey" userId="8914a2e91ebf54eb" providerId="LiveId" clId="{D4424BB6-98D7-439E-99ED-02E34799002A}" dt="2023-10-18T17:52:21.882" v="14049" actId="20577"/>
        <pc:sldMkLst>
          <pc:docMk/>
          <pc:sldMk cId="271178577" sldId="264"/>
        </pc:sldMkLst>
        <pc:spChg chg="mod">
          <ac:chgData name="Justin Rainey" userId="8914a2e91ebf54eb" providerId="LiveId" clId="{D4424BB6-98D7-439E-99ED-02E34799002A}" dt="2023-10-18T15:14:16.835" v="12671" actId="1076"/>
          <ac:spMkLst>
            <pc:docMk/>
            <pc:sldMk cId="271178577" sldId="264"/>
            <ac:spMk id="2" creationId="{33F4ECA9-5DB4-1794-4F0B-890AF3447BC5}"/>
          </ac:spMkLst>
        </pc:spChg>
        <pc:spChg chg="mod">
          <ac:chgData name="Justin Rainey" userId="8914a2e91ebf54eb" providerId="LiveId" clId="{D4424BB6-98D7-439E-99ED-02E34799002A}" dt="2023-10-18T17:52:21.882" v="14049" actId="20577"/>
          <ac:spMkLst>
            <pc:docMk/>
            <pc:sldMk cId="271178577" sldId="264"/>
            <ac:spMk id="3" creationId="{D8B4ADAD-A1FB-F720-9400-CA2DDB6DCF15}"/>
          </ac:spMkLst>
        </pc:spChg>
        <pc:picChg chg="add del mod">
          <ac:chgData name="Justin Rainey" userId="8914a2e91ebf54eb" providerId="LiveId" clId="{D4424BB6-98D7-439E-99ED-02E34799002A}" dt="2023-10-18T17:00:58.466" v="12878" actId="21"/>
          <ac:picMkLst>
            <pc:docMk/>
            <pc:sldMk cId="271178577" sldId="264"/>
            <ac:picMk id="5" creationId="{09BA0AD5-F78D-32FE-3158-A42F1AB745A0}"/>
          </ac:picMkLst>
        </pc:picChg>
        <pc:picChg chg="add mod">
          <ac:chgData name="Justin Rainey" userId="8914a2e91ebf54eb" providerId="LiveId" clId="{D4424BB6-98D7-439E-99ED-02E34799002A}" dt="2023-10-18T17:05:45.756" v="12883" actId="1076"/>
          <ac:picMkLst>
            <pc:docMk/>
            <pc:sldMk cId="271178577" sldId="264"/>
            <ac:picMk id="5" creationId="{AA385483-DE65-70E4-AB8D-5A10E45B2A18}"/>
          </ac:picMkLst>
        </pc:picChg>
      </pc:sldChg>
      <pc:sldChg chg="modSp new mod">
        <pc:chgData name="Justin Rainey" userId="8914a2e91ebf54eb" providerId="LiveId" clId="{D4424BB6-98D7-439E-99ED-02E34799002A}" dt="2023-10-18T15:56:32.667" v="12747" actId="27636"/>
        <pc:sldMkLst>
          <pc:docMk/>
          <pc:sldMk cId="622893743" sldId="265"/>
        </pc:sldMkLst>
        <pc:spChg chg="mod">
          <ac:chgData name="Justin Rainey" userId="8914a2e91ebf54eb" providerId="LiveId" clId="{D4424BB6-98D7-439E-99ED-02E34799002A}" dt="2023-10-18T15:56:15.353" v="12745" actId="14100"/>
          <ac:spMkLst>
            <pc:docMk/>
            <pc:sldMk cId="622893743" sldId="265"/>
            <ac:spMk id="2" creationId="{C4EC7935-05A1-AA57-53F5-BC3DA6532A25}"/>
          </ac:spMkLst>
        </pc:spChg>
        <pc:spChg chg="mod">
          <ac:chgData name="Justin Rainey" userId="8914a2e91ebf54eb" providerId="LiveId" clId="{D4424BB6-98D7-439E-99ED-02E34799002A}" dt="2023-10-18T15:56:32.667" v="12747" actId="27636"/>
          <ac:spMkLst>
            <pc:docMk/>
            <pc:sldMk cId="622893743" sldId="265"/>
            <ac:spMk id="3" creationId="{A28DE264-301A-01E0-C57F-95DB285DBD23}"/>
          </ac:spMkLst>
        </pc:spChg>
      </pc:sldChg>
      <pc:sldChg chg="addSp delSp modSp new del mod ord">
        <pc:chgData name="Justin Rainey" userId="8914a2e91ebf54eb" providerId="LiveId" clId="{D4424BB6-98D7-439E-99ED-02E34799002A}" dt="2023-10-18T15:15:40.965" v="12672" actId="2696"/>
        <pc:sldMkLst>
          <pc:docMk/>
          <pc:sldMk cId="4208666402" sldId="266"/>
        </pc:sldMkLst>
        <pc:spChg chg="mod">
          <ac:chgData name="Justin Rainey" userId="8914a2e91ebf54eb" providerId="LiveId" clId="{D4424BB6-98D7-439E-99ED-02E34799002A}" dt="2023-10-17T16:14:00.633" v="7434" actId="14100"/>
          <ac:spMkLst>
            <pc:docMk/>
            <pc:sldMk cId="4208666402" sldId="266"/>
            <ac:spMk id="2" creationId="{78739BFF-6B7B-7A09-5655-760D9F66D7EB}"/>
          </ac:spMkLst>
        </pc:spChg>
        <pc:spChg chg="del">
          <ac:chgData name="Justin Rainey" userId="8914a2e91ebf54eb" providerId="LiveId" clId="{D4424BB6-98D7-439E-99ED-02E34799002A}" dt="2023-10-17T16:13:56.244" v="7433" actId="21"/>
          <ac:spMkLst>
            <pc:docMk/>
            <pc:sldMk cId="4208666402" sldId="266"/>
            <ac:spMk id="3" creationId="{CC5E255C-738B-CD10-6B83-E1FC1A70FED2}"/>
          </ac:spMkLst>
        </pc:spChg>
        <pc:picChg chg="add mod">
          <ac:chgData name="Justin Rainey" userId="8914a2e91ebf54eb" providerId="LiveId" clId="{D4424BB6-98D7-439E-99ED-02E34799002A}" dt="2023-10-17T16:14:21.990" v="7435" actId="931"/>
          <ac:picMkLst>
            <pc:docMk/>
            <pc:sldMk cId="4208666402" sldId="266"/>
            <ac:picMk id="5" creationId="{CC59C683-C725-876E-D50A-6C2F7E06C233}"/>
          </ac:picMkLst>
        </pc:picChg>
      </pc:sldChg>
      <pc:sldChg chg="modSp new del mod">
        <pc:chgData name="Justin Rainey" userId="8914a2e91ebf54eb" providerId="LiveId" clId="{D4424BB6-98D7-439E-99ED-02E34799002A}" dt="2023-10-18T14:07:34.439" v="12322" actId="2696"/>
        <pc:sldMkLst>
          <pc:docMk/>
          <pc:sldMk cId="1072739214" sldId="267"/>
        </pc:sldMkLst>
        <pc:spChg chg="mod">
          <ac:chgData name="Justin Rainey" userId="8914a2e91ebf54eb" providerId="LiveId" clId="{D4424BB6-98D7-439E-99ED-02E34799002A}" dt="2023-10-17T19:16:20.635" v="9269"/>
          <ac:spMkLst>
            <pc:docMk/>
            <pc:sldMk cId="1072739214" sldId="267"/>
            <ac:spMk id="2" creationId="{C978710E-6D1B-5721-5E1F-EA5E53C3D250}"/>
          </ac:spMkLst>
        </pc:spChg>
        <pc:spChg chg="mod">
          <ac:chgData name="Justin Rainey" userId="8914a2e91ebf54eb" providerId="LiveId" clId="{D4424BB6-98D7-439E-99ED-02E34799002A}" dt="2023-10-17T19:40:31.940" v="9391" actId="20577"/>
          <ac:spMkLst>
            <pc:docMk/>
            <pc:sldMk cId="1072739214" sldId="267"/>
            <ac:spMk id="3" creationId="{94E59D87-1F55-46BA-126A-C10EBE871C24}"/>
          </ac:spMkLst>
        </pc:spChg>
      </pc:sldChg>
      <pc:sldChg chg="modSp new del mod">
        <pc:chgData name="Justin Rainey" userId="8914a2e91ebf54eb" providerId="LiveId" clId="{D4424BB6-98D7-439E-99ED-02E34799002A}" dt="2023-10-16T20:29:10.723" v="6451" actId="2696"/>
        <pc:sldMkLst>
          <pc:docMk/>
          <pc:sldMk cId="1119913218" sldId="267"/>
        </pc:sldMkLst>
        <pc:spChg chg="mod">
          <ac:chgData name="Justin Rainey" userId="8914a2e91ebf54eb" providerId="LiveId" clId="{D4424BB6-98D7-439E-99ED-02E34799002A}" dt="2023-10-16T20:29:07.772" v="6450" actId="21"/>
          <ac:spMkLst>
            <pc:docMk/>
            <pc:sldMk cId="1119913218" sldId="267"/>
            <ac:spMk id="2" creationId="{83604019-010F-E48D-62B5-5CE8A091EF4E}"/>
          </ac:spMkLst>
        </pc:spChg>
      </pc:sldChg>
      <pc:sldChg chg="addSp modSp new mod setBg">
        <pc:chgData name="Justin Rainey" userId="8914a2e91ebf54eb" providerId="LiveId" clId="{D4424BB6-98D7-439E-99ED-02E34799002A}" dt="2023-10-18T17:49:24.167" v="14029" actId="27636"/>
        <pc:sldMkLst>
          <pc:docMk/>
          <pc:sldMk cId="3893653084" sldId="268"/>
        </pc:sldMkLst>
        <pc:spChg chg="mod">
          <ac:chgData name="Justin Rainey" userId="8914a2e91ebf54eb" providerId="LiveId" clId="{D4424BB6-98D7-439E-99ED-02E34799002A}" dt="2023-10-18T17:49:15.472" v="14020"/>
          <ac:spMkLst>
            <pc:docMk/>
            <pc:sldMk cId="3893653084" sldId="268"/>
            <ac:spMk id="2" creationId="{59DC3AD8-A43D-9F13-640B-4AD684170AB8}"/>
          </ac:spMkLst>
        </pc:spChg>
        <pc:spChg chg="mod">
          <ac:chgData name="Justin Rainey" userId="8914a2e91ebf54eb" providerId="LiveId" clId="{D4424BB6-98D7-439E-99ED-02E34799002A}" dt="2023-10-18T17:49:24.167" v="14029" actId="27636"/>
          <ac:spMkLst>
            <pc:docMk/>
            <pc:sldMk cId="3893653084" sldId="268"/>
            <ac:spMk id="3" creationId="{44AF839B-3E48-4E7C-E07E-857C85A5797F}"/>
          </ac:spMkLst>
        </pc:spChg>
        <pc:picChg chg="add mod">
          <ac:chgData name="Justin Rainey" userId="8914a2e91ebf54eb" providerId="LiveId" clId="{D4424BB6-98D7-439E-99ED-02E34799002A}" dt="2023-10-18T15:05:55.519" v="12413" actId="14100"/>
          <ac:picMkLst>
            <pc:docMk/>
            <pc:sldMk cId="3893653084" sldId="268"/>
            <ac:picMk id="5" creationId="{17E6781A-A0FC-BCAD-40BB-BE9165195D6E}"/>
          </ac:picMkLst>
        </pc:picChg>
      </pc:sldChg>
      <pc:sldChg chg="addSp delSp modSp new mod modClrScheme chgLayout">
        <pc:chgData name="Justin Rainey" userId="8914a2e91ebf54eb" providerId="LiveId" clId="{D4424BB6-98D7-439E-99ED-02E34799002A}" dt="2023-10-18T17:53:10.799" v="14051" actId="1076"/>
        <pc:sldMkLst>
          <pc:docMk/>
          <pc:sldMk cId="387104673" sldId="269"/>
        </pc:sldMkLst>
        <pc:spChg chg="del">
          <ac:chgData name="Justin Rainey" userId="8914a2e91ebf54eb" providerId="LiveId" clId="{D4424BB6-98D7-439E-99ED-02E34799002A}" dt="2023-10-17T17:32:10.820" v="8468" actId="21"/>
          <ac:spMkLst>
            <pc:docMk/>
            <pc:sldMk cId="387104673" sldId="269"/>
            <ac:spMk id="2" creationId="{3164FD18-0CD0-DCC6-54BE-5056F8A1A08B}"/>
          </ac:spMkLst>
        </pc:spChg>
        <pc:spChg chg="mod ord">
          <ac:chgData name="Justin Rainey" userId="8914a2e91ebf54eb" providerId="LiveId" clId="{D4424BB6-98D7-439E-99ED-02E34799002A}" dt="2023-10-18T17:53:10.799" v="14051" actId="1076"/>
          <ac:spMkLst>
            <pc:docMk/>
            <pc:sldMk cId="387104673" sldId="269"/>
            <ac:spMk id="3" creationId="{5E8E68FF-1B62-A8B2-402F-5F612A34D633}"/>
          </ac:spMkLst>
        </pc:spChg>
        <pc:spChg chg="add del mod ord">
          <ac:chgData name="Justin Rainey" userId="8914a2e91ebf54eb" providerId="LiveId" clId="{D4424BB6-98D7-439E-99ED-02E34799002A}" dt="2023-10-17T19:21:06.987" v="9299" actId="21"/>
          <ac:spMkLst>
            <pc:docMk/>
            <pc:sldMk cId="387104673" sldId="269"/>
            <ac:spMk id="4" creationId="{1F4CE651-7371-1CA2-C6CB-5873B2DD2891}"/>
          </ac:spMkLst>
        </pc:spChg>
      </pc:sldChg>
      <pc:sldChg chg="addSp delSp modSp new mod">
        <pc:chgData name="Justin Rainey" userId="8914a2e91ebf54eb" providerId="LiveId" clId="{D4424BB6-98D7-439E-99ED-02E34799002A}" dt="2023-10-19T18:53:40.693" v="14105" actId="20577"/>
        <pc:sldMkLst>
          <pc:docMk/>
          <pc:sldMk cId="420378817" sldId="270"/>
        </pc:sldMkLst>
        <pc:spChg chg="del">
          <ac:chgData name="Justin Rainey" userId="8914a2e91ebf54eb" providerId="LiveId" clId="{D4424BB6-98D7-439E-99ED-02E34799002A}" dt="2023-10-17T18:11:00.598" v="9058" actId="21"/>
          <ac:spMkLst>
            <pc:docMk/>
            <pc:sldMk cId="420378817" sldId="270"/>
            <ac:spMk id="2" creationId="{517DE63C-DB0D-370A-4D21-D8C15D8959A3}"/>
          </ac:spMkLst>
        </pc:spChg>
        <pc:spChg chg="mod">
          <ac:chgData name="Justin Rainey" userId="8914a2e91ebf54eb" providerId="LiveId" clId="{D4424BB6-98D7-439E-99ED-02E34799002A}" dt="2023-10-19T18:53:40.693" v="14105" actId="20577"/>
          <ac:spMkLst>
            <pc:docMk/>
            <pc:sldMk cId="420378817" sldId="270"/>
            <ac:spMk id="2" creationId="{959C676F-1860-5444-24FE-6EF1D87FDA91}"/>
          </ac:spMkLst>
        </pc:spChg>
        <pc:spChg chg="del mod">
          <ac:chgData name="Justin Rainey" userId="8914a2e91ebf54eb" providerId="LiveId" clId="{D4424BB6-98D7-439E-99ED-02E34799002A}" dt="2023-10-17T18:11:15.578" v="9060" actId="931"/>
          <ac:spMkLst>
            <pc:docMk/>
            <pc:sldMk cId="420378817" sldId="270"/>
            <ac:spMk id="3" creationId="{10620B99-1BE4-766A-0000-E3AD7940343D}"/>
          </ac:spMkLst>
        </pc:spChg>
        <pc:picChg chg="add mod">
          <ac:chgData name="Justin Rainey" userId="8914a2e91ebf54eb" providerId="LiveId" clId="{D4424BB6-98D7-439E-99ED-02E34799002A}" dt="2023-10-17T19:22:16.536" v="9316" actId="1076"/>
          <ac:picMkLst>
            <pc:docMk/>
            <pc:sldMk cId="420378817" sldId="270"/>
            <ac:picMk id="5" creationId="{2D0E8894-16B9-7E76-46B0-27C713E07E01}"/>
          </ac:picMkLst>
        </pc:picChg>
      </pc:sldChg>
      <pc:sldChg chg="addSp delSp modSp new mod">
        <pc:chgData name="Justin Rainey" userId="8914a2e91ebf54eb" providerId="LiveId" clId="{D4424BB6-98D7-439E-99ED-02E34799002A}" dt="2023-10-19T20:15:04.130" v="14614" actId="20577"/>
        <pc:sldMkLst>
          <pc:docMk/>
          <pc:sldMk cId="2951662927" sldId="271"/>
        </pc:sldMkLst>
        <pc:spChg chg="del mod">
          <ac:chgData name="Justin Rainey" userId="8914a2e91ebf54eb" providerId="LiveId" clId="{D4424BB6-98D7-439E-99ED-02E34799002A}" dt="2023-10-17T19:24:41.387" v="9347" actId="21"/>
          <ac:spMkLst>
            <pc:docMk/>
            <pc:sldMk cId="2951662927" sldId="271"/>
            <ac:spMk id="2" creationId="{0D947520-91B5-8B4A-FDA7-63FE68162647}"/>
          </ac:spMkLst>
        </pc:spChg>
        <pc:spChg chg="del">
          <ac:chgData name="Justin Rainey" userId="8914a2e91ebf54eb" providerId="LiveId" clId="{D4424BB6-98D7-439E-99ED-02E34799002A}" dt="2023-10-17T18:13:31.011" v="9065" actId="931"/>
          <ac:spMkLst>
            <pc:docMk/>
            <pc:sldMk cId="2951662927" sldId="271"/>
            <ac:spMk id="3" creationId="{86234CEC-93E2-5271-6640-C6A8E5BFC60B}"/>
          </ac:spMkLst>
        </pc:spChg>
        <pc:spChg chg="add mod">
          <ac:chgData name="Justin Rainey" userId="8914a2e91ebf54eb" providerId="LiveId" clId="{D4424BB6-98D7-439E-99ED-02E34799002A}" dt="2023-10-19T20:15:04.130" v="14614" actId="20577"/>
          <ac:spMkLst>
            <pc:docMk/>
            <pc:sldMk cId="2951662927" sldId="271"/>
            <ac:spMk id="7" creationId="{6B70D16F-BA72-C145-6422-912BEB4B6CFE}"/>
          </ac:spMkLst>
        </pc:spChg>
        <pc:picChg chg="add del mod">
          <ac:chgData name="Justin Rainey" userId="8914a2e91ebf54eb" providerId="LiveId" clId="{D4424BB6-98D7-439E-99ED-02E34799002A}" dt="2023-10-17T18:13:51.054" v="9066" actId="21"/>
          <ac:picMkLst>
            <pc:docMk/>
            <pc:sldMk cId="2951662927" sldId="271"/>
            <ac:picMk id="5" creationId="{DC77C357-6480-5A73-14FB-02FE3B91529E}"/>
          </ac:picMkLst>
        </pc:picChg>
      </pc:sldChg>
      <pc:sldChg chg="addSp delSp modSp new mod">
        <pc:chgData name="Justin Rainey" userId="8914a2e91ebf54eb" providerId="LiveId" clId="{D4424BB6-98D7-439E-99ED-02E34799002A}" dt="2023-10-19T19:04:45.695" v="14255" actId="1076"/>
        <pc:sldMkLst>
          <pc:docMk/>
          <pc:sldMk cId="3799337691" sldId="272"/>
        </pc:sldMkLst>
        <pc:spChg chg="mod">
          <ac:chgData name="Justin Rainey" userId="8914a2e91ebf54eb" providerId="LiveId" clId="{D4424BB6-98D7-439E-99ED-02E34799002A}" dt="2023-10-17T20:19:12.034" v="9940" actId="14100"/>
          <ac:spMkLst>
            <pc:docMk/>
            <pc:sldMk cId="3799337691" sldId="272"/>
            <ac:spMk id="2" creationId="{7E112BCF-483E-A112-040F-1AAC6505DA38}"/>
          </ac:spMkLst>
        </pc:spChg>
        <pc:spChg chg="add del mod">
          <ac:chgData name="Justin Rainey" userId="8914a2e91ebf54eb" providerId="LiveId" clId="{D4424BB6-98D7-439E-99ED-02E34799002A}" dt="2023-10-17T20:19:48.416" v="9941"/>
          <ac:spMkLst>
            <pc:docMk/>
            <pc:sldMk cId="3799337691" sldId="272"/>
            <ac:spMk id="3" creationId="{753C74DA-D5CC-0E93-F4ED-65A469B3CE4D}"/>
          </ac:spMkLst>
        </pc:spChg>
        <pc:spChg chg="add del mod">
          <ac:chgData name="Justin Rainey" userId="8914a2e91ebf54eb" providerId="LiveId" clId="{D4424BB6-98D7-439E-99ED-02E34799002A}" dt="2023-10-17T20:08:32.833" v="9800" actId="21"/>
          <ac:spMkLst>
            <pc:docMk/>
            <pc:sldMk cId="3799337691" sldId="272"/>
            <ac:spMk id="5" creationId="{5D55CDEC-096A-7A5D-5B58-ED1704C4D2F6}"/>
          </ac:spMkLst>
        </pc:spChg>
        <pc:spChg chg="add mod">
          <ac:chgData name="Justin Rainey" userId="8914a2e91ebf54eb" providerId="LiveId" clId="{D4424BB6-98D7-439E-99ED-02E34799002A}" dt="2023-10-19T19:04:45.695" v="14255" actId="1076"/>
          <ac:spMkLst>
            <pc:docMk/>
            <pc:sldMk cId="3799337691" sldId="272"/>
            <ac:spMk id="8" creationId="{408DA233-04E5-3C38-FB3E-D6F2F1A60856}"/>
          </ac:spMkLst>
        </pc:spChg>
        <pc:picChg chg="add mod">
          <ac:chgData name="Justin Rainey" userId="8914a2e91ebf54eb" providerId="LiveId" clId="{D4424BB6-98D7-439E-99ED-02E34799002A}" dt="2023-10-18T15:13:51.440" v="12668" actId="1076"/>
          <ac:picMkLst>
            <pc:docMk/>
            <pc:sldMk cId="3799337691" sldId="272"/>
            <ac:picMk id="7" creationId="{AAE7D1E2-5588-3637-53F2-C229B383DEE3}"/>
          </ac:picMkLst>
        </pc:picChg>
      </pc:sldChg>
      <pc:sldChg chg="modSp new del mod">
        <pc:chgData name="Justin Rainey" userId="8914a2e91ebf54eb" providerId="LiveId" clId="{D4424BB6-98D7-439E-99ED-02E34799002A}" dt="2023-10-18T13:27:15.200" v="11171" actId="2696"/>
        <pc:sldMkLst>
          <pc:docMk/>
          <pc:sldMk cId="518692206" sldId="273"/>
        </pc:sldMkLst>
        <pc:spChg chg="mod">
          <ac:chgData name="Justin Rainey" userId="8914a2e91ebf54eb" providerId="LiveId" clId="{D4424BB6-98D7-439E-99ED-02E34799002A}" dt="2023-10-17T20:23:55.037" v="10052" actId="14100"/>
          <ac:spMkLst>
            <pc:docMk/>
            <pc:sldMk cId="518692206" sldId="273"/>
            <ac:spMk id="2" creationId="{A28053DA-8540-E95A-EBF7-AAC80BBEF32C}"/>
          </ac:spMkLst>
        </pc:spChg>
        <pc:spChg chg="mod">
          <ac:chgData name="Justin Rainey" userId="8914a2e91ebf54eb" providerId="LiveId" clId="{D4424BB6-98D7-439E-99ED-02E34799002A}" dt="2023-10-17T20:24:01.826" v="10053" actId="14100"/>
          <ac:spMkLst>
            <pc:docMk/>
            <pc:sldMk cId="518692206" sldId="273"/>
            <ac:spMk id="3" creationId="{B49DCDFA-F738-3B37-3671-3EE6929770C5}"/>
          </ac:spMkLst>
        </pc:spChg>
      </pc:sldChg>
      <pc:sldChg chg="addSp delSp modSp new del mod">
        <pc:chgData name="Justin Rainey" userId="8914a2e91ebf54eb" providerId="LiveId" clId="{D4424BB6-98D7-439E-99ED-02E34799002A}" dt="2023-10-17T20:18:03.279" v="9852" actId="2696"/>
        <pc:sldMkLst>
          <pc:docMk/>
          <pc:sldMk cId="3680125126" sldId="273"/>
        </pc:sldMkLst>
        <pc:spChg chg="add del">
          <ac:chgData name="Justin Rainey" userId="8914a2e91ebf54eb" providerId="LiveId" clId="{D4424BB6-98D7-439E-99ED-02E34799002A}" dt="2023-10-17T20:17:20.825" v="9847" actId="21"/>
          <ac:spMkLst>
            <pc:docMk/>
            <pc:sldMk cId="3680125126" sldId="273"/>
            <ac:spMk id="2" creationId="{909C18BC-D1C2-AF2D-2FEF-404C25385B60}"/>
          </ac:spMkLst>
        </pc:spChg>
        <pc:spChg chg="add del mod">
          <ac:chgData name="Justin Rainey" userId="8914a2e91ebf54eb" providerId="LiveId" clId="{D4424BB6-98D7-439E-99ED-02E34799002A}" dt="2023-10-17T20:17:29.171" v="9848" actId="931"/>
          <ac:spMkLst>
            <pc:docMk/>
            <pc:sldMk cId="3680125126" sldId="273"/>
            <ac:spMk id="3" creationId="{744AFD67-7B45-8A22-01A4-FB9B021219A3}"/>
          </ac:spMkLst>
        </pc:spChg>
        <pc:spChg chg="add mod">
          <ac:chgData name="Justin Rainey" userId="8914a2e91ebf54eb" providerId="LiveId" clId="{D4424BB6-98D7-439E-99ED-02E34799002A}" dt="2023-10-17T20:17:59.171" v="9851" actId="478"/>
          <ac:spMkLst>
            <pc:docMk/>
            <pc:sldMk cId="3680125126" sldId="273"/>
            <ac:spMk id="9" creationId="{41E0071A-DBC3-2F9C-CD93-F5027BDCF05A}"/>
          </ac:spMkLst>
        </pc:spChg>
        <pc:picChg chg="add del mod">
          <ac:chgData name="Justin Rainey" userId="8914a2e91ebf54eb" providerId="LiveId" clId="{D4424BB6-98D7-439E-99ED-02E34799002A}" dt="2023-10-17T20:17:19.811" v="9846" actId="931"/>
          <ac:picMkLst>
            <pc:docMk/>
            <pc:sldMk cId="3680125126" sldId="273"/>
            <ac:picMk id="5" creationId="{1DCC3344-2A6E-F5C8-BDDB-019C70D95AEC}"/>
          </ac:picMkLst>
        </pc:picChg>
        <pc:picChg chg="add del mod">
          <ac:chgData name="Justin Rainey" userId="8914a2e91ebf54eb" providerId="LiveId" clId="{D4424BB6-98D7-439E-99ED-02E34799002A}" dt="2023-10-17T20:17:59.171" v="9851" actId="478"/>
          <ac:picMkLst>
            <pc:docMk/>
            <pc:sldMk cId="3680125126" sldId="273"/>
            <ac:picMk id="7" creationId="{7E21F7CC-49D9-6D56-BBF9-409E19A29CEE}"/>
          </ac:picMkLst>
        </pc:picChg>
      </pc:sldChg>
      <pc:sldChg chg="addSp delSp modSp new mod">
        <pc:chgData name="Justin Rainey" userId="8914a2e91ebf54eb" providerId="LiveId" clId="{D4424BB6-98D7-439E-99ED-02E34799002A}" dt="2023-10-18T17:49:24.181" v="14031" actId="27636"/>
        <pc:sldMkLst>
          <pc:docMk/>
          <pc:sldMk cId="959540729" sldId="274"/>
        </pc:sldMkLst>
        <pc:spChg chg="mod">
          <ac:chgData name="Justin Rainey" userId="8914a2e91ebf54eb" providerId="LiveId" clId="{D4424BB6-98D7-439E-99ED-02E34799002A}" dt="2023-10-17T20:26:00.748" v="10095" actId="14100"/>
          <ac:spMkLst>
            <pc:docMk/>
            <pc:sldMk cId="959540729" sldId="274"/>
            <ac:spMk id="2" creationId="{B7A25B1C-A1FF-0554-3ED5-E2029593928B}"/>
          </ac:spMkLst>
        </pc:spChg>
        <pc:spChg chg="mod">
          <ac:chgData name="Justin Rainey" userId="8914a2e91ebf54eb" providerId="LiveId" clId="{D4424BB6-98D7-439E-99ED-02E34799002A}" dt="2023-10-18T17:49:24.181" v="14031" actId="27636"/>
          <ac:spMkLst>
            <pc:docMk/>
            <pc:sldMk cId="959540729" sldId="274"/>
            <ac:spMk id="3" creationId="{9D8295F9-A4BA-ABB1-8D5D-7B82D257C973}"/>
          </ac:spMkLst>
        </pc:spChg>
        <pc:spChg chg="add mod">
          <ac:chgData name="Justin Rainey" userId="8914a2e91ebf54eb" providerId="LiveId" clId="{D4424BB6-98D7-439E-99ED-02E34799002A}" dt="2023-10-18T15:30:15.428" v="12729" actId="1076"/>
          <ac:spMkLst>
            <pc:docMk/>
            <pc:sldMk cId="959540729" sldId="274"/>
            <ac:spMk id="7" creationId="{FB20FB45-BDCF-70BD-FAC4-71440535D55E}"/>
          </ac:spMkLst>
        </pc:spChg>
        <pc:picChg chg="add mod">
          <ac:chgData name="Justin Rainey" userId="8914a2e91ebf54eb" providerId="LiveId" clId="{D4424BB6-98D7-439E-99ED-02E34799002A}" dt="2023-10-18T15:30:30.520" v="12733" actId="1076"/>
          <ac:picMkLst>
            <pc:docMk/>
            <pc:sldMk cId="959540729" sldId="274"/>
            <ac:picMk id="5" creationId="{1372CB77-B321-47DD-F84C-7FEB0C8F7AB0}"/>
          </ac:picMkLst>
        </pc:picChg>
        <pc:picChg chg="add del mod">
          <ac:chgData name="Justin Rainey" userId="8914a2e91ebf54eb" providerId="LiveId" clId="{D4424BB6-98D7-439E-99ED-02E34799002A}" dt="2023-10-18T15:27:15.913" v="12716" actId="21"/>
          <ac:picMkLst>
            <pc:docMk/>
            <pc:sldMk cId="959540729" sldId="274"/>
            <ac:picMk id="5" creationId="{4F6ADEE3-471A-7E1B-AAA9-23CEA6F682BE}"/>
          </ac:picMkLst>
        </pc:picChg>
        <pc:picChg chg="add mod">
          <ac:chgData name="Justin Rainey" userId="8914a2e91ebf54eb" providerId="LiveId" clId="{D4424BB6-98D7-439E-99ED-02E34799002A}" dt="2023-10-18T15:30:11.854" v="12728" actId="1076"/>
          <ac:picMkLst>
            <pc:docMk/>
            <pc:sldMk cId="959540729" sldId="274"/>
            <ac:picMk id="6" creationId="{C0C299A0-DDCD-3F0F-89FF-BB721AADCB6C}"/>
          </ac:picMkLst>
        </pc:picChg>
        <pc:picChg chg="add del mod">
          <ac:chgData name="Justin Rainey" userId="8914a2e91ebf54eb" providerId="LiveId" clId="{D4424BB6-98D7-439E-99ED-02E34799002A}" dt="2023-10-18T15:27:15.913" v="12716" actId="21"/>
          <ac:picMkLst>
            <pc:docMk/>
            <pc:sldMk cId="959540729" sldId="274"/>
            <ac:picMk id="7" creationId="{29D89281-0D64-B4F0-445F-AB9787BC0BE1}"/>
          </ac:picMkLst>
        </pc:picChg>
      </pc:sldChg>
      <pc:sldChg chg="modSp new mod">
        <pc:chgData name="Justin Rainey" userId="8914a2e91ebf54eb" providerId="LiveId" clId="{D4424BB6-98D7-439E-99ED-02E34799002A}" dt="2023-10-19T19:03:48.071" v="14254" actId="20577"/>
        <pc:sldMkLst>
          <pc:docMk/>
          <pc:sldMk cId="579037756" sldId="275"/>
        </pc:sldMkLst>
        <pc:spChg chg="mod">
          <ac:chgData name="Justin Rainey" userId="8914a2e91ebf54eb" providerId="LiveId" clId="{D4424BB6-98D7-439E-99ED-02E34799002A}" dt="2023-10-18T17:50:54.783" v="14041" actId="255"/>
          <ac:spMkLst>
            <pc:docMk/>
            <pc:sldMk cId="579037756" sldId="275"/>
            <ac:spMk id="2" creationId="{5CA04C54-EB12-8C19-0AFD-0CDD8448ED88}"/>
          </ac:spMkLst>
        </pc:spChg>
        <pc:spChg chg="mod">
          <ac:chgData name="Justin Rainey" userId="8914a2e91ebf54eb" providerId="LiveId" clId="{D4424BB6-98D7-439E-99ED-02E34799002A}" dt="2023-10-19T19:03:48.071" v="14254" actId="20577"/>
          <ac:spMkLst>
            <pc:docMk/>
            <pc:sldMk cId="579037756" sldId="275"/>
            <ac:spMk id="3" creationId="{78428FA2-1C1D-6B9A-11BC-1E3DD05AAF41}"/>
          </ac:spMkLst>
        </pc:spChg>
        <pc:spChg chg="mod">
          <ac:chgData name="Justin Rainey" userId="8914a2e91ebf54eb" providerId="LiveId" clId="{D4424BB6-98D7-439E-99ED-02E34799002A}" dt="2023-10-18T17:49:15.472" v="14020"/>
          <ac:spMkLst>
            <pc:docMk/>
            <pc:sldMk cId="579037756" sldId="275"/>
            <ac:spMk id="4" creationId="{A582212D-31C3-D2E5-393D-081B31CFA50A}"/>
          </ac:spMkLst>
        </pc:spChg>
      </pc:sldChg>
      <pc:sldChg chg="addSp modSp new mod">
        <pc:chgData name="Justin Rainey" userId="8914a2e91ebf54eb" providerId="LiveId" clId="{D4424BB6-98D7-439E-99ED-02E34799002A}" dt="2023-10-18T17:49:15.472" v="14020"/>
        <pc:sldMkLst>
          <pc:docMk/>
          <pc:sldMk cId="1467606404" sldId="276"/>
        </pc:sldMkLst>
        <pc:spChg chg="mod">
          <ac:chgData name="Justin Rainey" userId="8914a2e91ebf54eb" providerId="LiveId" clId="{D4424BB6-98D7-439E-99ED-02E34799002A}" dt="2023-10-18T17:49:15.472" v="14020"/>
          <ac:spMkLst>
            <pc:docMk/>
            <pc:sldMk cId="1467606404" sldId="276"/>
            <ac:spMk id="2" creationId="{9DCBFFE4-3B31-208D-A43F-F1B3E9FE0CF9}"/>
          </ac:spMkLst>
        </pc:spChg>
        <pc:spChg chg="mod">
          <ac:chgData name="Justin Rainey" userId="8914a2e91ebf54eb" providerId="LiveId" clId="{D4424BB6-98D7-439E-99ED-02E34799002A}" dt="2023-10-18T17:49:15.472" v="14020"/>
          <ac:spMkLst>
            <pc:docMk/>
            <pc:sldMk cId="1467606404" sldId="276"/>
            <ac:spMk id="3" creationId="{F8535A13-A0AA-4B84-B90C-B8FDE722AA15}"/>
          </ac:spMkLst>
        </pc:spChg>
        <pc:spChg chg="mod">
          <ac:chgData name="Justin Rainey" userId="8914a2e91ebf54eb" providerId="LiveId" clId="{D4424BB6-98D7-439E-99ED-02E34799002A}" dt="2023-10-18T17:49:15.472" v="14020"/>
          <ac:spMkLst>
            <pc:docMk/>
            <pc:sldMk cId="1467606404" sldId="276"/>
            <ac:spMk id="5" creationId="{F1AAAAFA-4CE4-9A84-A186-2770C31BA77F}"/>
          </ac:spMkLst>
        </pc:spChg>
        <pc:graphicFrameChg chg="add mod modGraphic">
          <ac:chgData name="Justin Rainey" userId="8914a2e91ebf54eb" providerId="LiveId" clId="{D4424BB6-98D7-439E-99ED-02E34799002A}" dt="2023-10-18T13:24:56.111" v="11170" actId="20577"/>
          <ac:graphicFrameMkLst>
            <pc:docMk/>
            <pc:sldMk cId="1467606404" sldId="276"/>
            <ac:graphicFrameMk id="4" creationId="{BB2F72EE-158D-F62E-1387-088698183F29}"/>
          </ac:graphicFrameMkLst>
        </pc:graphicFrameChg>
      </pc:sldChg>
      <pc:sldChg chg="modSp new mod">
        <pc:chgData name="Justin Rainey" userId="8914a2e91ebf54eb" providerId="LiveId" clId="{D4424BB6-98D7-439E-99ED-02E34799002A}" dt="2023-10-19T19:35:37.890" v="14603" actId="27636"/>
        <pc:sldMkLst>
          <pc:docMk/>
          <pc:sldMk cId="4077688308" sldId="277"/>
        </pc:sldMkLst>
        <pc:spChg chg="mod">
          <ac:chgData name="Justin Rainey" userId="8914a2e91ebf54eb" providerId="LiveId" clId="{D4424BB6-98D7-439E-99ED-02E34799002A}" dt="2023-10-18T17:53:36.170" v="14052" actId="1076"/>
          <ac:spMkLst>
            <pc:docMk/>
            <pc:sldMk cId="4077688308" sldId="277"/>
            <ac:spMk id="2" creationId="{2E5220F5-52AE-B4F3-10A9-502AD487E39E}"/>
          </ac:spMkLst>
        </pc:spChg>
        <pc:spChg chg="mod">
          <ac:chgData name="Justin Rainey" userId="8914a2e91ebf54eb" providerId="LiveId" clId="{D4424BB6-98D7-439E-99ED-02E34799002A}" dt="2023-10-19T19:35:37.890" v="14603" actId="27636"/>
          <ac:spMkLst>
            <pc:docMk/>
            <pc:sldMk cId="4077688308" sldId="277"/>
            <ac:spMk id="3" creationId="{C772662D-C56A-4B54-F4C8-C41D5579347F}"/>
          </ac:spMkLst>
        </pc:spChg>
        <pc:spChg chg="mod">
          <ac:chgData name="Justin Rainey" userId="8914a2e91ebf54eb" providerId="LiveId" clId="{D4424BB6-98D7-439E-99ED-02E34799002A}" dt="2023-10-18T17:49:15.472" v="14020"/>
          <ac:spMkLst>
            <pc:docMk/>
            <pc:sldMk cId="4077688308" sldId="277"/>
            <ac:spMk id="4" creationId="{E36357C1-239A-8F33-C80C-DEDBA7FA27F0}"/>
          </ac:spMkLst>
        </pc:spChg>
      </pc:sldChg>
      <pc:sldChg chg="addSp delSp modSp new mod">
        <pc:chgData name="Justin Rainey" userId="8914a2e91ebf54eb" providerId="LiveId" clId="{D4424BB6-98D7-439E-99ED-02E34799002A}" dt="2023-10-19T19:19:14.241" v="14281" actId="20577"/>
        <pc:sldMkLst>
          <pc:docMk/>
          <pc:sldMk cId="3780836217" sldId="278"/>
        </pc:sldMkLst>
        <pc:spChg chg="mod">
          <ac:chgData name="Justin Rainey" userId="8914a2e91ebf54eb" providerId="LiveId" clId="{D4424BB6-98D7-439E-99ED-02E34799002A}" dt="2023-10-19T19:19:14.241" v="14281" actId="20577"/>
          <ac:spMkLst>
            <pc:docMk/>
            <pc:sldMk cId="3780836217" sldId="278"/>
            <ac:spMk id="2" creationId="{2C94EEE3-9511-DF2C-2953-0001AE61BDDB}"/>
          </ac:spMkLst>
        </pc:spChg>
        <pc:spChg chg="mod">
          <ac:chgData name="Justin Rainey" userId="8914a2e91ebf54eb" providerId="LiveId" clId="{D4424BB6-98D7-439E-99ED-02E34799002A}" dt="2023-10-18T17:49:15.472" v="14020"/>
          <ac:spMkLst>
            <pc:docMk/>
            <pc:sldMk cId="3780836217" sldId="278"/>
            <ac:spMk id="3" creationId="{026D3744-4979-7E41-D22C-8482BA6DBCBD}"/>
          </ac:spMkLst>
        </pc:spChg>
        <pc:spChg chg="del">
          <ac:chgData name="Justin Rainey" userId="8914a2e91ebf54eb" providerId="LiveId" clId="{D4424BB6-98D7-439E-99ED-02E34799002A}" dt="2023-10-18T13:53:11.805" v="12299" actId="931"/>
          <ac:spMkLst>
            <pc:docMk/>
            <pc:sldMk cId="3780836217" sldId="278"/>
            <ac:spMk id="3" creationId="{632E2034-A47E-260E-ABAA-736CDB336EB4}"/>
          </ac:spMkLst>
        </pc:spChg>
        <pc:picChg chg="add mod">
          <ac:chgData name="Justin Rainey" userId="8914a2e91ebf54eb" providerId="LiveId" clId="{D4424BB6-98D7-439E-99ED-02E34799002A}" dt="2023-10-18T15:12:03.210" v="12659" actId="1076"/>
          <ac:picMkLst>
            <pc:docMk/>
            <pc:sldMk cId="3780836217" sldId="278"/>
            <ac:picMk id="5" creationId="{E63B7520-5782-6B39-0890-3FE728B61210}"/>
          </ac:picMkLst>
        </pc:picChg>
      </pc:sldChg>
      <pc:sldChg chg="delSp modSp new mod">
        <pc:chgData name="Justin Rainey" userId="8914a2e91ebf54eb" providerId="LiveId" clId="{D4424BB6-98D7-439E-99ED-02E34799002A}" dt="2023-10-19T20:31:35.913" v="15442" actId="20577"/>
        <pc:sldMkLst>
          <pc:docMk/>
          <pc:sldMk cId="590757186" sldId="279"/>
        </pc:sldMkLst>
        <pc:spChg chg="del">
          <ac:chgData name="Justin Rainey" userId="8914a2e91ebf54eb" providerId="LiveId" clId="{D4424BB6-98D7-439E-99ED-02E34799002A}" dt="2023-10-18T13:59:30.142" v="12308" actId="21"/>
          <ac:spMkLst>
            <pc:docMk/>
            <pc:sldMk cId="590757186" sldId="279"/>
            <ac:spMk id="2" creationId="{EC1027F7-95FE-F517-FBB6-8CAB4A86FADF}"/>
          </ac:spMkLst>
        </pc:spChg>
        <pc:spChg chg="mod">
          <ac:chgData name="Justin Rainey" userId="8914a2e91ebf54eb" providerId="LiveId" clId="{D4424BB6-98D7-439E-99ED-02E34799002A}" dt="2023-10-19T20:31:35.913" v="15442" actId="20577"/>
          <ac:spMkLst>
            <pc:docMk/>
            <pc:sldMk cId="590757186" sldId="279"/>
            <ac:spMk id="3" creationId="{944098C7-4731-BAE1-609E-E1458F6D8072}"/>
          </ac:spMkLst>
        </pc:spChg>
      </pc:sldChg>
      <pc:sldChg chg="addSp delSp modSp new mod">
        <pc:chgData name="Justin Rainey" userId="8914a2e91ebf54eb" providerId="LiveId" clId="{D4424BB6-98D7-439E-99ED-02E34799002A}" dt="2023-10-18T17:37:13.518" v="14007" actId="20577"/>
        <pc:sldMkLst>
          <pc:docMk/>
          <pc:sldMk cId="3102340532" sldId="280"/>
        </pc:sldMkLst>
        <pc:spChg chg="del">
          <ac:chgData name="Justin Rainey" userId="8914a2e91ebf54eb" providerId="LiveId" clId="{D4424BB6-98D7-439E-99ED-02E34799002A}" dt="2023-10-18T14:16:39.332" v="12348" actId="21"/>
          <ac:spMkLst>
            <pc:docMk/>
            <pc:sldMk cId="3102340532" sldId="280"/>
            <ac:spMk id="2" creationId="{714461E0-9715-2140-54B5-46894D2AF7C0}"/>
          </ac:spMkLst>
        </pc:spChg>
        <pc:spChg chg="mod">
          <ac:chgData name="Justin Rainey" userId="8914a2e91ebf54eb" providerId="LiveId" clId="{D4424BB6-98D7-439E-99ED-02E34799002A}" dt="2023-10-18T17:37:13.518" v="14007" actId="20577"/>
          <ac:spMkLst>
            <pc:docMk/>
            <pc:sldMk cId="3102340532" sldId="280"/>
            <ac:spMk id="2" creationId="{8D6510BD-C72F-0487-4106-E7E5A7A9CDBF}"/>
          </ac:spMkLst>
        </pc:spChg>
        <pc:spChg chg="mod">
          <ac:chgData name="Justin Rainey" userId="8914a2e91ebf54eb" providerId="LiveId" clId="{D4424BB6-98D7-439E-99ED-02E34799002A}" dt="2023-10-18T14:32:29.613" v="12388" actId="1076"/>
          <ac:spMkLst>
            <pc:docMk/>
            <pc:sldMk cId="3102340532" sldId="280"/>
            <ac:spMk id="3" creationId="{FDE2CA38-AE75-F333-CA99-7BBE83FD362D}"/>
          </ac:spMkLst>
        </pc:spChg>
        <pc:picChg chg="add mod">
          <ac:chgData name="Justin Rainey" userId="8914a2e91ebf54eb" providerId="LiveId" clId="{D4424BB6-98D7-439E-99ED-02E34799002A}" dt="2023-10-18T15:20:35.750" v="12706" actId="1076"/>
          <ac:picMkLst>
            <pc:docMk/>
            <pc:sldMk cId="3102340532" sldId="280"/>
            <ac:picMk id="5" creationId="{BD9A062D-33A4-8F4E-70DC-4F5B7B17A52F}"/>
          </ac:picMkLst>
        </pc:picChg>
        <pc:picChg chg="add mod">
          <ac:chgData name="Justin Rainey" userId="8914a2e91ebf54eb" providerId="LiveId" clId="{D4424BB6-98D7-439E-99ED-02E34799002A}" dt="2023-10-18T15:20:37.597" v="12707" actId="1076"/>
          <ac:picMkLst>
            <pc:docMk/>
            <pc:sldMk cId="3102340532" sldId="280"/>
            <ac:picMk id="7" creationId="{23AA3C04-3F74-40AF-336D-A519321AD314}"/>
          </ac:picMkLst>
        </pc:picChg>
        <pc:picChg chg="add mod">
          <ac:chgData name="Justin Rainey" userId="8914a2e91ebf54eb" providerId="LiveId" clId="{D4424BB6-98D7-439E-99ED-02E34799002A}" dt="2023-10-18T15:20:47.910" v="12710" actId="14100"/>
          <ac:picMkLst>
            <pc:docMk/>
            <pc:sldMk cId="3102340532" sldId="280"/>
            <ac:picMk id="9" creationId="{F35F584B-639B-BDD2-652A-32C15AE344F2}"/>
          </ac:picMkLst>
        </pc:picChg>
      </pc:sldChg>
      <pc:sldChg chg="addSp delSp modSp new del mod">
        <pc:chgData name="Justin Rainey" userId="8914a2e91ebf54eb" providerId="LiveId" clId="{D4424BB6-98D7-439E-99ED-02E34799002A}" dt="2023-10-18T14:16:20.065" v="12342" actId="680"/>
        <pc:sldMkLst>
          <pc:docMk/>
          <pc:sldMk cId="3119167127" sldId="280"/>
        </pc:sldMkLst>
        <pc:spChg chg="add del">
          <ac:chgData name="Justin Rainey" userId="8914a2e91ebf54eb" providerId="LiveId" clId="{D4424BB6-98D7-439E-99ED-02E34799002A}" dt="2023-10-18T14:16:19.571" v="12341" actId="21"/>
          <ac:spMkLst>
            <pc:docMk/>
            <pc:sldMk cId="3119167127" sldId="280"/>
            <ac:spMk id="2" creationId="{1EB660EB-D340-4D01-01BA-75CCE62FC278}"/>
          </ac:spMkLst>
        </pc:spChg>
        <pc:spChg chg="add del mod">
          <ac:chgData name="Justin Rainey" userId="8914a2e91ebf54eb" providerId="LiveId" clId="{D4424BB6-98D7-439E-99ED-02E34799002A}" dt="2023-10-18T14:16:18.927" v="12340" actId="14100"/>
          <ac:spMkLst>
            <pc:docMk/>
            <pc:sldMk cId="3119167127" sldId="280"/>
            <ac:spMk id="3" creationId="{7F999371-0ED0-474C-50C9-BA0ABD8C67CA}"/>
          </ac:spMkLst>
        </pc:spChg>
        <pc:spChg chg="add del mod">
          <ac:chgData name="Justin Rainey" userId="8914a2e91ebf54eb" providerId="LiveId" clId="{D4424BB6-98D7-439E-99ED-02E34799002A}" dt="2023-10-18T14:16:18.251" v="12339"/>
          <ac:spMkLst>
            <pc:docMk/>
            <pc:sldMk cId="3119167127" sldId="280"/>
            <ac:spMk id="4" creationId="{0BA658C7-9724-7C70-6932-389A54BA913B}"/>
          </ac:spMkLst>
        </pc:spChg>
        <pc:spChg chg="add del mod">
          <ac:chgData name="Justin Rainey" userId="8914a2e91ebf54eb" providerId="LiveId" clId="{D4424BB6-98D7-439E-99ED-02E34799002A}" dt="2023-10-18T14:16:17.568" v="12338"/>
          <ac:spMkLst>
            <pc:docMk/>
            <pc:sldMk cId="3119167127" sldId="280"/>
            <ac:spMk id="5" creationId="{2E24960D-6A19-4100-F651-69581D08E73B}"/>
          </ac:spMkLst>
        </pc:spChg>
      </pc:sldChg>
      <pc:sldChg chg="addSp delSp modSp new mod ord">
        <pc:chgData name="Justin Rainey" userId="8914a2e91ebf54eb" providerId="LiveId" clId="{D4424BB6-98D7-439E-99ED-02E34799002A}" dt="2023-10-18T17:49:15.472" v="14020"/>
        <pc:sldMkLst>
          <pc:docMk/>
          <pc:sldMk cId="768771685" sldId="281"/>
        </pc:sldMkLst>
        <pc:spChg chg="del">
          <ac:chgData name="Justin Rainey" userId="8914a2e91ebf54eb" providerId="LiveId" clId="{D4424BB6-98D7-439E-99ED-02E34799002A}" dt="2023-10-18T15:17:50.956" v="12681" actId="21"/>
          <ac:spMkLst>
            <pc:docMk/>
            <pc:sldMk cId="768771685" sldId="281"/>
            <ac:spMk id="2" creationId="{760294F3-CC46-1DF8-CC1E-87C64A926662}"/>
          </ac:spMkLst>
        </pc:spChg>
        <pc:spChg chg="mod">
          <ac:chgData name="Justin Rainey" userId="8914a2e91ebf54eb" providerId="LiveId" clId="{D4424BB6-98D7-439E-99ED-02E34799002A}" dt="2023-10-18T17:49:15.472" v="14020"/>
          <ac:spMkLst>
            <pc:docMk/>
            <pc:sldMk cId="768771685" sldId="281"/>
            <ac:spMk id="2" creationId="{BD488112-BF9D-BA8E-F431-07994B73721A}"/>
          </ac:spMkLst>
        </pc:spChg>
        <pc:spChg chg="del">
          <ac:chgData name="Justin Rainey" userId="8914a2e91ebf54eb" providerId="LiveId" clId="{D4424BB6-98D7-439E-99ED-02E34799002A}" dt="2023-10-18T15:17:56.202" v="12682" actId="21"/>
          <ac:spMkLst>
            <pc:docMk/>
            <pc:sldMk cId="768771685" sldId="281"/>
            <ac:spMk id="3" creationId="{92585BF7-D314-AECF-7A2B-17D83683A081}"/>
          </ac:spMkLst>
        </pc:spChg>
        <pc:picChg chg="add del mod">
          <ac:chgData name="Justin Rainey" userId="8914a2e91ebf54eb" providerId="LiveId" clId="{D4424BB6-98D7-439E-99ED-02E34799002A}" dt="2023-10-18T16:23:41.051" v="12813" actId="931"/>
          <ac:picMkLst>
            <pc:docMk/>
            <pc:sldMk cId="768771685" sldId="281"/>
            <ac:picMk id="4" creationId="{DB6A6563-123A-B817-C026-C2BACFFBD9D5}"/>
          </ac:picMkLst>
        </pc:picChg>
        <pc:picChg chg="add del mod">
          <ac:chgData name="Justin Rainey" userId="8914a2e91ebf54eb" providerId="LiveId" clId="{D4424BB6-98D7-439E-99ED-02E34799002A}" dt="2023-10-18T16:23:43.418" v="12816" actId="21"/>
          <ac:picMkLst>
            <pc:docMk/>
            <pc:sldMk cId="768771685" sldId="281"/>
            <ac:picMk id="5" creationId="{2CFEA732-7CC1-51B0-4B39-9B868D39ED23}"/>
          </ac:picMkLst>
        </pc:picChg>
      </pc:sldChg>
      <pc:sldChg chg="addSp delSp modSp new del mod">
        <pc:chgData name="Justin Rainey" userId="8914a2e91ebf54eb" providerId="LiveId" clId="{D4424BB6-98D7-439E-99ED-02E34799002A}" dt="2023-10-18T16:34:10.909" v="12839" actId="2696"/>
        <pc:sldMkLst>
          <pc:docMk/>
          <pc:sldMk cId="14743751" sldId="282"/>
        </pc:sldMkLst>
        <pc:spChg chg="del">
          <ac:chgData name="Justin Rainey" userId="8914a2e91ebf54eb" providerId="LiveId" clId="{D4424BB6-98D7-439E-99ED-02E34799002A}" dt="2023-10-18T16:29:25.293" v="12832" actId="21"/>
          <ac:spMkLst>
            <pc:docMk/>
            <pc:sldMk cId="14743751" sldId="282"/>
            <ac:spMk id="2" creationId="{F0B3DD47-32B7-FB2A-0A85-6C1A04149FD1}"/>
          </ac:spMkLst>
        </pc:spChg>
        <pc:spChg chg="del">
          <ac:chgData name="Justin Rainey" userId="8914a2e91ebf54eb" providerId="LiveId" clId="{D4424BB6-98D7-439E-99ED-02E34799002A}" dt="2023-10-18T16:29:23.346" v="12831" actId="21"/>
          <ac:spMkLst>
            <pc:docMk/>
            <pc:sldMk cId="14743751" sldId="282"/>
            <ac:spMk id="3" creationId="{ED5C410B-366C-D791-AD3B-51BDEFCD2048}"/>
          </ac:spMkLst>
        </pc:spChg>
        <pc:picChg chg="add mod">
          <ac:chgData name="Justin Rainey" userId="8914a2e91ebf54eb" providerId="LiveId" clId="{D4424BB6-98D7-439E-99ED-02E34799002A}" dt="2023-10-18T16:29:41.530" v="12834" actId="1076"/>
          <ac:picMkLst>
            <pc:docMk/>
            <pc:sldMk cId="14743751" sldId="282"/>
            <ac:picMk id="5" creationId="{8E69E3DE-D8C0-9D00-E981-EB9D858F5AD0}"/>
          </ac:picMkLst>
        </pc:picChg>
      </pc:sldChg>
      <pc:sldChg chg="modSp new mod ord">
        <pc:chgData name="Justin Rainey" userId="8914a2e91ebf54eb" providerId="LiveId" clId="{D4424BB6-98D7-439E-99ED-02E34799002A}" dt="2023-10-19T19:35:16.085" v="14590"/>
        <pc:sldMkLst>
          <pc:docMk/>
          <pc:sldMk cId="3814661265" sldId="282"/>
        </pc:sldMkLst>
        <pc:spChg chg="mod">
          <ac:chgData name="Justin Rainey" userId="8914a2e91ebf54eb" providerId="LiveId" clId="{D4424BB6-98D7-439E-99ED-02E34799002A}" dt="2023-10-19T19:32:03.189" v="14553" actId="20577"/>
          <ac:spMkLst>
            <pc:docMk/>
            <pc:sldMk cId="3814661265" sldId="282"/>
            <ac:spMk id="2" creationId="{7C3222BA-DC4F-2693-BCD1-082F443D7A49}"/>
          </ac:spMkLst>
        </pc:spChg>
        <pc:spChg chg="mod">
          <ac:chgData name="Justin Rainey" userId="8914a2e91ebf54eb" providerId="LiveId" clId="{D4424BB6-98D7-439E-99ED-02E34799002A}" dt="2023-10-19T19:34:31.578" v="14588" actId="14100"/>
          <ac:spMkLst>
            <pc:docMk/>
            <pc:sldMk cId="3814661265" sldId="282"/>
            <ac:spMk id="3" creationId="{7BB51C96-988F-D2F1-6156-96FB407180A8}"/>
          </ac:spMkLst>
        </pc:spChg>
      </pc:sldChg>
      <pc:sldChg chg="delSp modSp new mod">
        <pc:chgData name="Justin Rainey" userId="8914a2e91ebf54eb" providerId="LiveId" clId="{D4424BB6-98D7-439E-99ED-02E34799002A}" dt="2023-10-19T20:31:00.976" v="15410" actId="20577"/>
        <pc:sldMkLst>
          <pc:docMk/>
          <pc:sldMk cId="2592187424" sldId="283"/>
        </pc:sldMkLst>
        <pc:spChg chg="mod">
          <ac:chgData name="Justin Rainey" userId="8914a2e91ebf54eb" providerId="LiveId" clId="{D4424BB6-98D7-439E-99ED-02E34799002A}" dt="2023-10-19T20:31:00.976" v="15410" actId="20577"/>
          <ac:spMkLst>
            <pc:docMk/>
            <pc:sldMk cId="2592187424" sldId="283"/>
            <ac:spMk id="2" creationId="{2D99AD4F-4883-9217-F7C9-76EC906777D4}"/>
          </ac:spMkLst>
        </pc:spChg>
        <pc:spChg chg="del">
          <ac:chgData name="Justin Rainey" userId="8914a2e91ebf54eb" providerId="LiveId" clId="{D4424BB6-98D7-439E-99ED-02E34799002A}" dt="2023-10-19T19:37:37.920" v="14605" actId="21"/>
          <ac:spMkLst>
            <pc:docMk/>
            <pc:sldMk cId="2592187424" sldId="283"/>
            <ac:spMk id="3" creationId="{147B37D0-E37E-6DA6-F6F7-4882F4F3888C}"/>
          </ac:spMkLst>
        </pc:spChg>
      </pc:sldChg>
      <pc:sldChg chg="addSp delSp modSp new mod">
        <pc:chgData name="Justin Rainey" userId="8914a2e91ebf54eb" providerId="LiveId" clId="{D4424BB6-98D7-439E-99ED-02E34799002A}" dt="2023-10-19T20:17:26.969" v="14619" actId="14100"/>
        <pc:sldMkLst>
          <pc:docMk/>
          <pc:sldMk cId="3685939714" sldId="284"/>
        </pc:sldMkLst>
        <pc:spChg chg="del">
          <ac:chgData name="Justin Rainey" userId="8914a2e91ebf54eb" providerId="LiveId" clId="{D4424BB6-98D7-439E-99ED-02E34799002A}" dt="2023-10-19T20:17:08.386" v="14616" actId="21"/>
          <ac:spMkLst>
            <pc:docMk/>
            <pc:sldMk cId="3685939714" sldId="284"/>
            <ac:spMk id="2" creationId="{4785E1D3-6BF6-5763-F14F-27E02DC0D71C}"/>
          </ac:spMkLst>
        </pc:spChg>
        <pc:spChg chg="del">
          <ac:chgData name="Justin Rainey" userId="8914a2e91ebf54eb" providerId="LiveId" clId="{D4424BB6-98D7-439E-99ED-02E34799002A}" dt="2023-10-19T20:17:12.902" v="14617" actId="21"/>
          <ac:spMkLst>
            <pc:docMk/>
            <pc:sldMk cId="3685939714" sldId="284"/>
            <ac:spMk id="3" creationId="{044005F6-A4D0-3CB9-8909-0D22A9227A9D}"/>
          </ac:spMkLst>
        </pc:spChg>
        <pc:picChg chg="add mod">
          <ac:chgData name="Justin Rainey" userId="8914a2e91ebf54eb" providerId="LiveId" clId="{D4424BB6-98D7-439E-99ED-02E34799002A}" dt="2023-10-19T20:17:26.969" v="14619" actId="14100"/>
          <ac:picMkLst>
            <pc:docMk/>
            <pc:sldMk cId="3685939714" sldId="284"/>
            <ac:picMk id="5" creationId="{2F9FE941-8B4F-2EB8-F32A-F9228EC33A4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989CC9-2DA4-4413-99E4-DBBE07550842}" type="datetimeFigureOut">
              <a:rPr lang="en-US" smtClean="0"/>
              <a:t>10/26/2023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4054D5-798F-4288-B2B0-BC939A8899DE}" type="slidenum">
              <a:rPr lang="en-US" smtClean="0"/>
              <a:t>‹#›</a:t>
            </a:fld>
            <a:endParaRPr lang="en-US"/>
          </a:p>
        </p:txBody>
      </p:sp>
    </p:spTree>
    <p:extLst>
      <p:ext uri="{BB962C8B-B14F-4D97-AF65-F5344CB8AC3E}">
        <p14:creationId xmlns:p14="http://schemas.microsoft.com/office/powerpoint/2010/main" val="166543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69F8A2-18CC-486E-9DB4-0153477863B2}"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5026B-6883-4904-82A3-33CB63490D7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047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69F8A2-18CC-486E-9DB4-0153477863B2}"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5026B-6883-4904-82A3-33CB63490D7B}" type="slidenum">
              <a:rPr lang="en-US" smtClean="0"/>
              <a:t>‹#›</a:t>
            </a:fld>
            <a:endParaRPr lang="en-US"/>
          </a:p>
        </p:txBody>
      </p:sp>
    </p:spTree>
    <p:extLst>
      <p:ext uri="{BB962C8B-B14F-4D97-AF65-F5344CB8AC3E}">
        <p14:creationId xmlns:p14="http://schemas.microsoft.com/office/powerpoint/2010/main" val="4084208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69F8A2-18CC-486E-9DB4-0153477863B2}"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5026B-6883-4904-82A3-33CB63490D7B}" type="slidenum">
              <a:rPr lang="en-US" smtClean="0"/>
              <a:t>‹#›</a:t>
            </a:fld>
            <a:endParaRPr lang="en-US"/>
          </a:p>
        </p:txBody>
      </p:sp>
    </p:spTree>
    <p:extLst>
      <p:ext uri="{BB962C8B-B14F-4D97-AF65-F5344CB8AC3E}">
        <p14:creationId xmlns:p14="http://schemas.microsoft.com/office/powerpoint/2010/main" val="3200557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69F8A2-18CC-486E-9DB4-0153477863B2}"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5026B-6883-4904-82A3-33CB63490D7B}" type="slidenum">
              <a:rPr lang="en-US" smtClean="0"/>
              <a:t>‹#›</a:t>
            </a:fld>
            <a:endParaRPr lang="en-US"/>
          </a:p>
        </p:txBody>
      </p:sp>
    </p:spTree>
    <p:extLst>
      <p:ext uri="{BB962C8B-B14F-4D97-AF65-F5344CB8AC3E}">
        <p14:creationId xmlns:p14="http://schemas.microsoft.com/office/powerpoint/2010/main" val="4175199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69F8A2-18CC-486E-9DB4-0153477863B2}"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5026B-6883-4904-82A3-33CB63490D7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5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69F8A2-18CC-486E-9DB4-0153477863B2}"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5026B-6883-4904-82A3-33CB63490D7B}" type="slidenum">
              <a:rPr lang="en-US" smtClean="0"/>
              <a:t>‹#›</a:t>
            </a:fld>
            <a:endParaRPr lang="en-US"/>
          </a:p>
        </p:txBody>
      </p:sp>
    </p:spTree>
    <p:extLst>
      <p:ext uri="{BB962C8B-B14F-4D97-AF65-F5344CB8AC3E}">
        <p14:creationId xmlns:p14="http://schemas.microsoft.com/office/powerpoint/2010/main" val="32751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69F8A2-18CC-486E-9DB4-0153477863B2}" type="datetimeFigureOut">
              <a:rPr lang="en-US" smtClean="0"/>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95026B-6883-4904-82A3-33CB63490D7B}" type="slidenum">
              <a:rPr lang="en-US" smtClean="0"/>
              <a:t>‹#›</a:t>
            </a:fld>
            <a:endParaRPr lang="en-US"/>
          </a:p>
        </p:txBody>
      </p:sp>
    </p:spTree>
    <p:extLst>
      <p:ext uri="{BB962C8B-B14F-4D97-AF65-F5344CB8AC3E}">
        <p14:creationId xmlns:p14="http://schemas.microsoft.com/office/powerpoint/2010/main" val="3135117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69F8A2-18CC-486E-9DB4-0153477863B2}" type="datetimeFigureOut">
              <a:rPr lang="en-US" smtClean="0"/>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95026B-6883-4904-82A3-33CB63490D7B}" type="slidenum">
              <a:rPr lang="en-US" smtClean="0"/>
              <a:t>‹#›</a:t>
            </a:fld>
            <a:endParaRPr lang="en-US"/>
          </a:p>
        </p:txBody>
      </p:sp>
    </p:spTree>
    <p:extLst>
      <p:ext uri="{BB962C8B-B14F-4D97-AF65-F5344CB8AC3E}">
        <p14:creationId xmlns:p14="http://schemas.microsoft.com/office/powerpoint/2010/main" val="3498197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169F8A2-18CC-486E-9DB4-0153477863B2}" type="datetimeFigureOut">
              <a:rPr lang="en-US" smtClean="0"/>
              <a:t>10/26/2023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195026B-6883-4904-82A3-33CB63490D7B}" type="slidenum">
              <a:rPr lang="en-US" smtClean="0"/>
              <a:t>‹#›</a:t>
            </a:fld>
            <a:endParaRPr lang="en-US"/>
          </a:p>
        </p:txBody>
      </p:sp>
    </p:spTree>
    <p:extLst>
      <p:ext uri="{BB962C8B-B14F-4D97-AF65-F5344CB8AC3E}">
        <p14:creationId xmlns:p14="http://schemas.microsoft.com/office/powerpoint/2010/main" val="90678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169F8A2-18CC-486E-9DB4-0153477863B2}" type="datetimeFigureOut">
              <a:rPr lang="en-US" smtClean="0"/>
              <a:t>10/26/2023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195026B-6883-4904-82A3-33CB63490D7B}" type="slidenum">
              <a:rPr lang="en-US" smtClean="0"/>
              <a:t>‹#›</a:t>
            </a:fld>
            <a:endParaRPr lang="en-US"/>
          </a:p>
        </p:txBody>
      </p:sp>
    </p:spTree>
    <p:extLst>
      <p:ext uri="{BB962C8B-B14F-4D97-AF65-F5344CB8AC3E}">
        <p14:creationId xmlns:p14="http://schemas.microsoft.com/office/powerpoint/2010/main" val="3067443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69F8A2-18CC-486E-9DB4-0153477863B2}"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5026B-6883-4904-82A3-33CB63490D7B}" type="slidenum">
              <a:rPr lang="en-US" smtClean="0"/>
              <a:t>‹#›</a:t>
            </a:fld>
            <a:endParaRPr lang="en-US"/>
          </a:p>
        </p:txBody>
      </p:sp>
    </p:spTree>
    <p:extLst>
      <p:ext uri="{BB962C8B-B14F-4D97-AF65-F5344CB8AC3E}">
        <p14:creationId xmlns:p14="http://schemas.microsoft.com/office/powerpoint/2010/main" val="378639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169F8A2-18CC-486E-9DB4-0153477863B2}" type="datetimeFigureOut">
              <a:rPr lang="en-US" smtClean="0"/>
              <a:t>10/26/2023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195026B-6883-4904-82A3-33CB63490D7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7387241"/>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rawpixel.com/image/380172/free-photo-image-doctor-medical-checklist" TargetMode="External"/><Relationship Id="rId2" Type="http://schemas.openxmlformats.org/officeDocument/2006/relationships/image" Target="../media/image16.1"/><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bin"/><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www.dicomstandard.org/concepts" TargetMode="External"/><Relationship Id="rId3" Type="http://schemas.openxmlformats.org/officeDocument/2006/relationships/hyperlink" Target="https://en.wikipedia.org/wiki/Vendor_Neutral_Archive" TargetMode="External"/><Relationship Id="rId7" Type="http://schemas.openxmlformats.org/officeDocument/2006/relationships/hyperlink" Target="https://radiologykey.com/medical-imaging-informatics/" TargetMode="External"/><Relationship Id="rId12" Type="http://schemas.openxmlformats.org/officeDocument/2006/relationships/hyperlink" Target="https://www.spineinfo.com/diagnostics/x-ray/x-ray/" TargetMode="External"/><Relationship Id="rId2" Type="http://schemas.openxmlformats.org/officeDocument/2006/relationships/hyperlink" Target="https://dcmsys.com/project/what-is-enterprise-imaging/" TargetMode="External"/><Relationship Id="rId1" Type="http://schemas.openxmlformats.org/officeDocument/2006/relationships/slideLayout" Target="../slideLayouts/slideLayout2.xml"/><Relationship Id="rId6" Type="http://schemas.openxmlformats.org/officeDocument/2006/relationships/hyperlink" Target="https://www.abii.org/About-Imaging-Informatics.aspx" TargetMode="External"/><Relationship Id="rId11" Type="http://schemas.openxmlformats.org/officeDocument/2006/relationships/hyperlink" Target="https://usa.united-imaging.com/products/computed-tomography" TargetMode="External"/><Relationship Id="rId5" Type="http://schemas.openxmlformats.org/officeDocument/2006/relationships/hyperlink" Target="https://www.techtarget.com/searchhealthit/feature/What-makes-up-a-medical-imaging-system?_gl=1*1okdryv*_ga*NzAyNzM4MDUwLjE2OTQ5NDkxNzE.*_ga_TQKE4GS5P9*MTY5NzM2NzA2NS4zLjEuMTY5NzM2NzA3MC4wLjAuMA..&amp;amp;_ga=2.144928054.328991854.1697281633-702738050.1694949171" TargetMode="External"/><Relationship Id="rId10" Type="http://schemas.openxmlformats.org/officeDocument/2006/relationships/hyperlink" Target="https://www.uclahealth.org/medical-services/nuclear-medicine" TargetMode="External"/><Relationship Id="rId4" Type="http://schemas.openxmlformats.org/officeDocument/2006/relationships/hyperlink" Target="https://www.techtarget.com/searchhealthit/definition/picture-archiving-and-communication-system-PACS" TargetMode="External"/><Relationship Id="rId9" Type="http://schemas.openxmlformats.org/officeDocument/2006/relationships/hyperlink" Target="https://commons.wikimedia.org/w/index.php?curid=1714446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hyperlink" Target="https://www.rawpixel.com/image/259627/doctor-patients-x-ray-film" TargetMode="External"/><Relationship Id="rId2" Type="http://schemas.openxmlformats.org/officeDocument/2006/relationships/image" Target="../media/image8.1"/><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ecnicosradiologia.com/2011/04/profesionales-de-la-imagenologia-y-sus.html" TargetMode="External"/><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publicdomainpictures.net/view-image.php?image=45242&amp;picture=networking" TargetMode="Externa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wallpaperflare.com/data-center-optic-fiber-technology-tilt-shift-network-network-cable-wallpaper-ytjid" TargetMode="External"/><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hyperlink" Target="https://creativecommons.org/licenses/by-nc-sa/3.0/" TargetMode="External"/><Relationship Id="rId5" Type="http://schemas.openxmlformats.org/officeDocument/2006/relationships/hyperlink" Target="https://technofaq.org/posts/2019/06/whats-needed-for-high-speed-networking-and-computer-power/" TargetMode="Externa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A0FEB-C221-3503-EE26-9B491F941929}"/>
              </a:ext>
            </a:extLst>
          </p:cNvPr>
          <p:cNvSpPr>
            <a:spLocks noGrp="1"/>
          </p:cNvSpPr>
          <p:nvPr>
            <p:ph type="ctrTitle"/>
          </p:nvPr>
        </p:nvSpPr>
        <p:spPr/>
        <p:txBody>
          <a:bodyPr>
            <a:normAutofit/>
          </a:bodyPr>
          <a:lstStyle/>
          <a:p>
            <a:r>
              <a:rPr lang="en-US" sz="6600" dirty="0"/>
              <a:t>Data Flow in Medical Imaging</a:t>
            </a:r>
          </a:p>
        </p:txBody>
      </p:sp>
      <p:sp>
        <p:nvSpPr>
          <p:cNvPr id="3" name="Subtitle 2">
            <a:extLst>
              <a:ext uri="{FF2B5EF4-FFF2-40B4-BE49-F238E27FC236}">
                <a16:creationId xmlns:a16="http://schemas.microsoft.com/office/drawing/2014/main" id="{C5C71F75-53B2-B87F-A246-F203BF6CA1DC}"/>
              </a:ext>
            </a:extLst>
          </p:cNvPr>
          <p:cNvSpPr>
            <a:spLocks noGrp="1"/>
          </p:cNvSpPr>
          <p:nvPr>
            <p:ph type="subTitle" idx="1"/>
          </p:nvPr>
        </p:nvSpPr>
        <p:spPr/>
        <p:txBody>
          <a:bodyPr>
            <a:normAutofit fontScale="85000" lnSpcReduction="20000"/>
          </a:bodyPr>
          <a:lstStyle/>
          <a:p>
            <a:r>
              <a:rPr lang="en-US" dirty="0"/>
              <a:t>By Justin Rainey</a:t>
            </a:r>
          </a:p>
          <a:p>
            <a:r>
              <a:rPr lang="en-US" dirty="0"/>
              <a:t>Purdue University Global</a:t>
            </a:r>
          </a:p>
          <a:p>
            <a:r>
              <a:rPr lang="en-US" dirty="0"/>
              <a:t>10/26/2023</a:t>
            </a:r>
          </a:p>
        </p:txBody>
      </p:sp>
    </p:spTree>
    <p:extLst>
      <p:ext uri="{BB962C8B-B14F-4D97-AF65-F5344CB8AC3E}">
        <p14:creationId xmlns:p14="http://schemas.microsoft.com/office/powerpoint/2010/main" val="59140998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04C54-EB12-8C19-0AFD-0CDD8448ED88}"/>
              </a:ext>
            </a:extLst>
          </p:cNvPr>
          <p:cNvSpPr>
            <a:spLocks noGrp="1"/>
          </p:cNvSpPr>
          <p:nvPr>
            <p:ph type="title"/>
          </p:nvPr>
        </p:nvSpPr>
        <p:spPr>
          <a:xfrm>
            <a:off x="1097280" y="663916"/>
            <a:ext cx="10058400" cy="649980"/>
          </a:xfrm>
        </p:spPr>
        <p:txBody>
          <a:bodyPr>
            <a:normAutofit/>
          </a:bodyPr>
          <a:lstStyle/>
          <a:p>
            <a:r>
              <a:rPr lang="en-US" sz="2400" dirty="0"/>
              <a:t>So how much data are we talking here?</a:t>
            </a:r>
          </a:p>
        </p:txBody>
      </p:sp>
      <p:sp>
        <p:nvSpPr>
          <p:cNvPr id="3" name="Content Placeholder 2">
            <a:extLst>
              <a:ext uri="{FF2B5EF4-FFF2-40B4-BE49-F238E27FC236}">
                <a16:creationId xmlns:a16="http://schemas.microsoft.com/office/drawing/2014/main" id="{78428FA2-1C1D-6B9A-11BC-1E3DD05AAF41}"/>
              </a:ext>
            </a:extLst>
          </p:cNvPr>
          <p:cNvSpPr>
            <a:spLocks noGrp="1"/>
          </p:cNvSpPr>
          <p:nvPr>
            <p:ph idx="1"/>
          </p:nvPr>
        </p:nvSpPr>
        <p:spPr>
          <a:xfrm>
            <a:off x="1066800" y="1925248"/>
            <a:ext cx="10058400" cy="2773974"/>
          </a:xfrm>
        </p:spPr>
        <p:txBody>
          <a:bodyPr>
            <a:normAutofit/>
          </a:bodyPr>
          <a:lstStyle/>
          <a:p>
            <a:r>
              <a:rPr lang="en-US" sz="2400" dirty="0"/>
              <a:t>The average hospital is stacking up 50 petabytes of data per year!</a:t>
            </a:r>
          </a:p>
          <a:p>
            <a:r>
              <a:rPr lang="en-US" sz="2400" dirty="0"/>
              <a:t>This equates to 137 terabytes per day!</a:t>
            </a:r>
          </a:p>
          <a:p>
            <a:r>
              <a:rPr lang="en-US" sz="2400" dirty="0"/>
              <a:t>Medical Imaging is responsible for 80% of all clinical data!</a:t>
            </a:r>
          </a:p>
          <a:p>
            <a:r>
              <a:rPr lang="en-US" sz="2400" dirty="0"/>
              <a:t>This is largely unstructured data which isn’t as easy to manage as structured data – there is a constant effort to normalize and classify it so that analytics might be useful for business cases</a:t>
            </a:r>
          </a:p>
        </p:txBody>
      </p:sp>
      <p:sp>
        <p:nvSpPr>
          <p:cNvPr id="4" name="Footer Placeholder 3">
            <a:extLst>
              <a:ext uri="{FF2B5EF4-FFF2-40B4-BE49-F238E27FC236}">
                <a16:creationId xmlns:a16="http://schemas.microsoft.com/office/drawing/2014/main" id="{A582212D-31C3-D2E5-393D-081B31CFA50A}"/>
              </a:ext>
            </a:extLst>
          </p:cNvPr>
          <p:cNvSpPr>
            <a:spLocks noGrp="1"/>
          </p:cNvSpPr>
          <p:nvPr>
            <p:ph type="ftr" sz="quarter" idx="11"/>
          </p:nvPr>
        </p:nvSpPr>
        <p:spPr/>
        <p:txBody>
          <a:bodyPr/>
          <a:lstStyle/>
          <a:p>
            <a:r>
              <a:rPr lang="en-US" dirty="0"/>
              <a:t>(Eastwood, 2023)</a:t>
            </a:r>
          </a:p>
        </p:txBody>
      </p:sp>
    </p:spTree>
    <p:extLst>
      <p:ext uri="{BB962C8B-B14F-4D97-AF65-F5344CB8AC3E}">
        <p14:creationId xmlns:p14="http://schemas.microsoft.com/office/powerpoint/2010/main" val="579037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FFE4-3B31-208D-A43F-F1B3E9FE0CF9}"/>
              </a:ext>
            </a:extLst>
          </p:cNvPr>
          <p:cNvSpPr>
            <a:spLocks noGrp="1"/>
          </p:cNvSpPr>
          <p:nvPr>
            <p:ph type="title"/>
          </p:nvPr>
        </p:nvSpPr>
        <p:spPr/>
        <p:txBody>
          <a:bodyPr>
            <a:normAutofit/>
          </a:bodyPr>
          <a:lstStyle/>
          <a:p>
            <a:r>
              <a:rPr lang="en-US" sz="2800" dirty="0"/>
              <a:t>Examples:</a:t>
            </a:r>
          </a:p>
        </p:txBody>
      </p:sp>
      <p:sp>
        <p:nvSpPr>
          <p:cNvPr id="3" name="Content Placeholder 2">
            <a:extLst>
              <a:ext uri="{FF2B5EF4-FFF2-40B4-BE49-F238E27FC236}">
                <a16:creationId xmlns:a16="http://schemas.microsoft.com/office/drawing/2014/main" id="{F8535A13-A0AA-4B84-B90C-B8FDE722AA15}"/>
              </a:ext>
            </a:extLst>
          </p:cNvPr>
          <p:cNvSpPr>
            <a:spLocks noGrp="1"/>
          </p:cNvSpPr>
          <p:nvPr>
            <p:ph idx="1"/>
          </p:nvPr>
        </p:nvSpPr>
        <p:spPr/>
        <p:txBody>
          <a:bodyPr>
            <a:normAutofit/>
          </a:bodyPr>
          <a:lstStyle/>
          <a:p>
            <a:r>
              <a:rPr lang="en-US" sz="2800" dirty="0"/>
              <a:t>	</a:t>
            </a:r>
          </a:p>
        </p:txBody>
      </p:sp>
      <p:sp>
        <p:nvSpPr>
          <p:cNvPr id="5" name="Footer Placeholder 4">
            <a:extLst>
              <a:ext uri="{FF2B5EF4-FFF2-40B4-BE49-F238E27FC236}">
                <a16:creationId xmlns:a16="http://schemas.microsoft.com/office/drawing/2014/main" id="{F1AAAAFA-4CE4-9A84-A186-2770C31BA77F}"/>
              </a:ext>
            </a:extLst>
          </p:cNvPr>
          <p:cNvSpPr>
            <a:spLocks noGrp="1"/>
          </p:cNvSpPr>
          <p:nvPr>
            <p:ph type="ftr" sz="quarter" idx="11"/>
          </p:nvPr>
        </p:nvSpPr>
        <p:spPr/>
        <p:txBody>
          <a:bodyPr/>
          <a:lstStyle/>
          <a:p>
            <a:r>
              <a:rPr lang="en-US" dirty="0"/>
              <a:t>(Eastwood, 2023)               (Radiology Key, n.d.)</a:t>
            </a:r>
          </a:p>
        </p:txBody>
      </p:sp>
      <p:graphicFrame>
        <p:nvGraphicFramePr>
          <p:cNvPr id="4" name="Table 3">
            <a:extLst>
              <a:ext uri="{FF2B5EF4-FFF2-40B4-BE49-F238E27FC236}">
                <a16:creationId xmlns:a16="http://schemas.microsoft.com/office/drawing/2014/main" id="{BB2F72EE-158D-F62E-1387-088698183F29}"/>
              </a:ext>
            </a:extLst>
          </p:cNvPr>
          <p:cNvGraphicFramePr>
            <a:graphicFrameLocks noGrp="1"/>
          </p:cNvGraphicFramePr>
          <p:nvPr>
            <p:extLst>
              <p:ext uri="{D42A27DB-BD31-4B8C-83A1-F6EECF244321}">
                <p14:modId xmlns:p14="http://schemas.microsoft.com/office/powerpoint/2010/main" val="705204695"/>
              </p:ext>
            </p:extLst>
          </p:nvPr>
        </p:nvGraphicFramePr>
        <p:xfrm>
          <a:off x="1219200" y="1973179"/>
          <a:ext cx="9936480" cy="3491028"/>
        </p:xfrm>
        <a:graphic>
          <a:graphicData uri="http://schemas.openxmlformats.org/drawingml/2006/table">
            <a:tbl>
              <a:tblPr firstRow="1" bandRow="1">
                <a:tableStyleId>{5C22544A-7EE6-4342-B048-85BDC9FD1C3A}</a:tableStyleId>
              </a:tblPr>
              <a:tblGrid>
                <a:gridCol w="4968240">
                  <a:extLst>
                    <a:ext uri="{9D8B030D-6E8A-4147-A177-3AD203B41FA5}">
                      <a16:colId xmlns:a16="http://schemas.microsoft.com/office/drawing/2014/main" val="2337151673"/>
                    </a:ext>
                  </a:extLst>
                </a:gridCol>
                <a:gridCol w="4968240">
                  <a:extLst>
                    <a:ext uri="{9D8B030D-6E8A-4147-A177-3AD203B41FA5}">
                      <a16:colId xmlns:a16="http://schemas.microsoft.com/office/drawing/2014/main" val="184661758"/>
                    </a:ext>
                  </a:extLst>
                </a:gridCol>
              </a:tblGrid>
              <a:tr h="431139">
                <a:tc>
                  <a:txBody>
                    <a:bodyPr/>
                    <a:lstStyle/>
                    <a:p>
                      <a:r>
                        <a:rPr lang="en-US" dirty="0"/>
                        <a:t>Exam</a:t>
                      </a:r>
                    </a:p>
                  </a:txBody>
                  <a:tcPr/>
                </a:tc>
                <a:tc>
                  <a:txBody>
                    <a:bodyPr/>
                    <a:lstStyle/>
                    <a:p>
                      <a:r>
                        <a:rPr lang="en-US" dirty="0"/>
                        <a:t>Average size</a:t>
                      </a:r>
                    </a:p>
                  </a:txBody>
                  <a:tcPr/>
                </a:tc>
                <a:extLst>
                  <a:ext uri="{0D108BD9-81ED-4DB2-BD59-A6C34878D82A}">
                    <a16:rowId xmlns:a16="http://schemas.microsoft.com/office/drawing/2014/main" val="1211058215"/>
                  </a:ext>
                </a:extLst>
              </a:tr>
              <a:tr h="437127">
                <a:tc>
                  <a:txBody>
                    <a:bodyPr/>
                    <a:lstStyle/>
                    <a:p>
                      <a:r>
                        <a:rPr lang="en-US" dirty="0"/>
                        <a:t>Chest X-ray</a:t>
                      </a:r>
                    </a:p>
                  </a:txBody>
                  <a:tcPr/>
                </a:tc>
                <a:tc>
                  <a:txBody>
                    <a:bodyPr/>
                    <a:lstStyle/>
                    <a:p>
                      <a:r>
                        <a:rPr lang="en-US" dirty="0"/>
                        <a:t>15 Megabytes</a:t>
                      </a:r>
                    </a:p>
                  </a:txBody>
                  <a:tcPr/>
                </a:tc>
                <a:extLst>
                  <a:ext uri="{0D108BD9-81ED-4DB2-BD59-A6C34878D82A}">
                    <a16:rowId xmlns:a16="http://schemas.microsoft.com/office/drawing/2014/main" val="3094081542"/>
                  </a:ext>
                </a:extLst>
              </a:tr>
              <a:tr h="437127">
                <a:tc>
                  <a:txBody>
                    <a:bodyPr/>
                    <a:lstStyle/>
                    <a:p>
                      <a:r>
                        <a:rPr lang="en-US" dirty="0"/>
                        <a:t>CT scan</a:t>
                      </a:r>
                    </a:p>
                  </a:txBody>
                  <a:tcPr/>
                </a:tc>
                <a:tc>
                  <a:txBody>
                    <a:bodyPr/>
                    <a:lstStyle/>
                    <a:p>
                      <a:r>
                        <a:rPr lang="en-US" dirty="0"/>
                        <a:t>235.6 Megabytes</a:t>
                      </a:r>
                    </a:p>
                  </a:txBody>
                  <a:tcPr/>
                </a:tc>
                <a:extLst>
                  <a:ext uri="{0D108BD9-81ED-4DB2-BD59-A6C34878D82A}">
                    <a16:rowId xmlns:a16="http://schemas.microsoft.com/office/drawing/2014/main" val="2575768850"/>
                  </a:ext>
                </a:extLst>
              </a:tr>
              <a:tr h="437127">
                <a:tc>
                  <a:txBody>
                    <a:bodyPr/>
                    <a:lstStyle/>
                    <a:p>
                      <a:r>
                        <a:rPr lang="en-US" dirty="0"/>
                        <a:t>MRI</a:t>
                      </a:r>
                    </a:p>
                  </a:txBody>
                  <a:tcPr/>
                </a:tc>
                <a:tc>
                  <a:txBody>
                    <a:bodyPr/>
                    <a:lstStyle/>
                    <a:p>
                      <a:r>
                        <a:rPr lang="en-US" dirty="0"/>
                        <a:t>151 Megabytes</a:t>
                      </a:r>
                    </a:p>
                  </a:txBody>
                  <a:tcPr/>
                </a:tc>
                <a:extLst>
                  <a:ext uri="{0D108BD9-81ED-4DB2-BD59-A6C34878D82A}">
                    <a16:rowId xmlns:a16="http://schemas.microsoft.com/office/drawing/2014/main" val="2916898533"/>
                  </a:ext>
                </a:extLst>
              </a:tr>
              <a:tr h="437127">
                <a:tc>
                  <a:txBody>
                    <a:bodyPr/>
                    <a:lstStyle/>
                    <a:p>
                      <a:r>
                        <a:rPr lang="en-US" dirty="0"/>
                        <a:t>Ultrasound</a:t>
                      </a:r>
                    </a:p>
                  </a:txBody>
                  <a:tcPr/>
                </a:tc>
                <a:tc>
                  <a:txBody>
                    <a:bodyPr/>
                    <a:lstStyle/>
                    <a:p>
                      <a:r>
                        <a:rPr lang="en-US" dirty="0"/>
                        <a:t>137.8 Megabytes</a:t>
                      </a:r>
                    </a:p>
                  </a:txBody>
                  <a:tcPr/>
                </a:tc>
                <a:extLst>
                  <a:ext uri="{0D108BD9-81ED-4DB2-BD59-A6C34878D82A}">
                    <a16:rowId xmlns:a16="http://schemas.microsoft.com/office/drawing/2014/main" val="755157753"/>
                  </a:ext>
                </a:extLst>
              </a:tr>
              <a:tr h="437127">
                <a:tc>
                  <a:txBody>
                    <a:bodyPr/>
                    <a:lstStyle/>
                    <a:p>
                      <a:r>
                        <a:rPr lang="en-US" dirty="0"/>
                        <a:t>BTO (3D Breast Tomosynthesis)</a:t>
                      </a:r>
                    </a:p>
                  </a:txBody>
                  <a:tcPr/>
                </a:tc>
                <a:tc>
                  <a:txBody>
                    <a:bodyPr/>
                    <a:lstStyle/>
                    <a:p>
                      <a:r>
                        <a:rPr lang="en-US" dirty="0"/>
                        <a:t>450 Megabytes</a:t>
                      </a:r>
                    </a:p>
                  </a:txBody>
                  <a:tcPr/>
                </a:tc>
                <a:extLst>
                  <a:ext uri="{0D108BD9-81ED-4DB2-BD59-A6C34878D82A}">
                    <a16:rowId xmlns:a16="http://schemas.microsoft.com/office/drawing/2014/main" val="3910098399"/>
                  </a:ext>
                </a:extLst>
              </a:tr>
              <a:tr h="437127">
                <a:tc>
                  <a:txBody>
                    <a:bodyPr/>
                    <a:lstStyle/>
                    <a:p>
                      <a:r>
                        <a:rPr lang="en-US" dirty="0"/>
                        <a:t>PET CT scan</a:t>
                      </a:r>
                    </a:p>
                  </a:txBody>
                  <a:tcPr/>
                </a:tc>
                <a:tc>
                  <a:txBody>
                    <a:bodyPr/>
                    <a:lstStyle/>
                    <a:p>
                      <a:r>
                        <a:rPr lang="en-US" dirty="0"/>
                        <a:t>416.1 Megabytes</a:t>
                      </a:r>
                    </a:p>
                  </a:txBody>
                  <a:tcPr/>
                </a:tc>
                <a:extLst>
                  <a:ext uri="{0D108BD9-81ED-4DB2-BD59-A6C34878D82A}">
                    <a16:rowId xmlns:a16="http://schemas.microsoft.com/office/drawing/2014/main" val="2400166229"/>
                  </a:ext>
                </a:extLst>
              </a:tr>
              <a:tr h="437127">
                <a:tc>
                  <a:txBody>
                    <a:bodyPr/>
                    <a:lstStyle/>
                    <a:p>
                      <a:r>
                        <a:rPr lang="en-US" dirty="0"/>
                        <a:t>Digital Pathology (digitizing microscopic slides)</a:t>
                      </a:r>
                    </a:p>
                  </a:txBody>
                  <a:tcPr/>
                </a:tc>
                <a:tc>
                  <a:txBody>
                    <a:bodyPr/>
                    <a:lstStyle/>
                    <a:p>
                      <a:r>
                        <a:rPr lang="en-US" dirty="0"/>
                        <a:t>3 Gigabytes!!!</a:t>
                      </a:r>
                    </a:p>
                  </a:txBody>
                  <a:tcPr/>
                </a:tc>
                <a:extLst>
                  <a:ext uri="{0D108BD9-81ED-4DB2-BD59-A6C34878D82A}">
                    <a16:rowId xmlns:a16="http://schemas.microsoft.com/office/drawing/2014/main" val="2249571537"/>
                  </a:ext>
                </a:extLst>
              </a:tr>
            </a:tbl>
          </a:graphicData>
        </a:graphic>
      </p:graphicFrame>
    </p:spTree>
    <p:extLst>
      <p:ext uri="{BB962C8B-B14F-4D97-AF65-F5344CB8AC3E}">
        <p14:creationId xmlns:p14="http://schemas.microsoft.com/office/powerpoint/2010/main" val="1467606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2BCF-483E-A112-040F-1AAC6505DA38}"/>
              </a:ext>
            </a:extLst>
          </p:cNvPr>
          <p:cNvSpPr>
            <a:spLocks noGrp="1"/>
          </p:cNvSpPr>
          <p:nvPr>
            <p:ph type="title"/>
          </p:nvPr>
        </p:nvSpPr>
        <p:spPr>
          <a:xfrm>
            <a:off x="1097280" y="286603"/>
            <a:ext cx="10058400" cy="884471"/>
          </a:xfrm>
        </p:spPr>
        <p:txBody>
          <a:bodyPr>
            <a:normAutofit/>
          </a:bodyPr>
          <a:lstStyle/>
          <a:p>
            <a:r>
              <a:rPr lang="en-US" sz="2800" dirty="0"/>
              <a:t>PACS-Server with 35-terabyte RAID Archive and high-speed fiber optic switch</a:t>
            </a:r>
          </a:p>
        </p:txBody>
      </p:sp>
      <p:pic>
        <p:nvPicPr>
          <p:cNvPr id="7" name="Content Placeholder 6">
            <a:extLst>
              <a:ext uri="{FF2B5EF4-FFF2-40B4-BE49-F238E27FC236}">
                <a16:creationId xmlns:a16="http://schemas.microsoft.com/office/drawing/2014/main" id="{AAE7D1E2-5588-3637-53F2-C229B383DE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4744" y="1037015"/>
            <a:ext cx="3917762" cy="5187189"/>
          </a:xfrm>
        </p:spPr>
      </p:pic>
      <p:sp>
        <p:nvSpPr>
          <p:cNvPr id="8" name="TextBox 7">
            <a:extLst>
              <a:ext uri="{FF2B5EF4-FFF2-40B4-BE49-F238E27FC236}">
                <a16:creationId xmlns:a16="http://schemas.microsoft.com/office/drawing/2014/main" id="{408DA233-04E5-3C38-FB3E-D6F2F1A60856}"/>
              </a:ext>
            </a:extLst>
          </p:cNvPr>
          <p:cNvSpPr txBox="1"/>
          <p:nvPr/>
        </p:nvSpPr>
        <p:spPr>
          <a:xfrm>
            <a:off x="8082292" y="4912557"/>
            <a:ext cx="3073388" cy="1200329"/>
          </a:xfrm>
          <a:prstGeom prst="rect">
            <a:avLst/>
          </a:prstGeom>
          <a:noFill/>
        </p:spPr>
        <p:txBody>
          <a:bodyPr wrap="square" rtlCol="0">
            <a:spAutoFit/>
          </a:bodyPr>
          <a:lstStyle/>
          <a:p>
            <a:r>
              <a:rPr lang="en-US" dirty="0"/>
              <a:t>By Hg6996 - Own work, CC0, https://commons.wikimedia.org/w/index.php?curid=17144461</a:t>
            </a:r>
          </a:p>
        </p:txBody>
      </p:sp>
    </p:spTree>
    <p:extLst>
      <p:ext uri="{BB962C8B-B14F-4D97-AF65-F5344CB8AC3E}">
        <p14:creationId xmlns:p14="http://schemas.microsoft.com/office/powerpoint/2010/main" val="3799337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A2AE5-99FD-E9BD-A0D0-28F1C1E4E448}"/>
              </a:ext>
            </a:extLst>
          </p:cNvPr>
          <p:cNvSpPr>
            <a:spLocks noGrp="1"/>
          </p:cNvSpPr>
          <p:nvPr>
            <p:ph type="title"/>
          </p:nvPr>
        </p:nvSpPr>
        <p:spPr>
          <a:scene3d>
            <a:camera prst="orthographicFront"/>
            <a:lightRig rig="threePt" dir="t"/>
          </a:scene3d>
          <a:sp3d>
            <a:bevelT prst="relaxedInset"/>
          </a:sp3d>
        </p:spPr>
        <p:txBody>
          <a:bodyPr>
            <a:normAutofit/>
          </a:bodyPr>
          <a:lstStyle/>
          <a:p>
            <a:r>
              <a:rPr lang="en-US" sz="2800" dirty="0"/>
              <a:t>PACS has reigned supreme as the go-to medical imaging jack-of-all functionality, but things are changing…enter the Vendor Neutral Archive (VNA)</a:t>
            </a:r>
          </a:p>
        </p:txBody>
      </p:sp>
      <p:sp>
        <p:nvSpPr>
          <p:cNvPr id="3" name="Content Placeholder 2">
            <a:extLst>
              <a:ext uri="{FF2B5EF4-FFF2-40B4-BE49-F238E27FC236}">
                <a16:creationId xmlns:a16="http://schemas.microsoft.com/office/drawing/2014/main" id="{64C61585-1C38-6DA8-CBA3-640B2E241953}"/>
              </a:ext>
            </a:extLst>
          </p:cNvPr>
          <p:cNvSpPr>
            <a:spLocks noGrp="1"/>
          </p:cNvSpPr>
          <p:nvPr>
            <p:ph idx="1"/>
          </p:nvPr>
        </p:nvSpPr>
        <p:spPr>
          <a:xfrm>
            <a:off x="838200" y="2343065"/>
            <a:ext cx="10515600" cy="2777576"/>
          </a:xfrm>
          <a:scene3d>
            <a:camera prst="orthographicFront"/>
            <a:lightRig rig="threePt" dir="t"/>
          </a:scene3d>
          <a:sp3d>
            <a:bevelT prst="relaxedInset"/>
          </a:sp3d>
        </p:spPr>
        <p:txBody>
          <a:bodyPr>
            <a:normAutofit lnSpcReduction="10000"/>
          </a:bodyPr>
          <a:lstStyle/>
          <a:p>
            <a:pPr marL="0" indent="0">
              <a:buNone/>
            </a:pPr>
            <a:r>
              <a:rPr lang="en-US" dirty="0"/>
              <a:t>DICOM imaging data isn’t the only data associated with a patient's diagnostic exam record anymore </a:t>
            </a:r>
          </a:p>
          <a:p>
            <a:pPr marL="0" indent="0">
              <a:buNone/>
            </a:pPr>
            <a:r>
              <a:rPr lang="en-US" dirty="0"/>
              <a:t>Visible light images (photographs) are being collected in other areas of the hospital or in physician offices, such as: endoscopy, wound care, OB, etc. </a:t>
            </a:r>
          </a:p>
          <a:p>
            <a:pPr marL="0" indent="0">
              <a:buNone/>
            </a:pPr>
            <a:r>
              <a:rPr lang="en-US" dirty="0"/>
              <a:t>Other previously non-recorded data, like EKG readouts can now be ingested</a:t>
            </a:r>
          </a:p>
          <a:p>
            <a:pPr marL="0" indent="0">
              <a:buNone/>
            </a:pPr>
            <a:r>
              <a:rPr lang="en-US" dirty="0"/>
              <a:t>Internet of Things devices are producing data that can be collected (IV contrast injector exam data)</a:t>
            </a:r>
          </a:p>
          <a:p>
            <a:pPr marL="0" indent="0">
              <a:buNone/>
            </a:pPr>
            <a:r>
              <a:rPr lang="en-US" dirty="0"/>
              <a:t>This information is being consolidated alongside DICOM imaging data to make up the VNA</a:t>
            </a:r>
          </a:p>
        </p:txBody>
      </p:sp>
      <p:sp>
        <p:nvSpPr>
          <p:cNvPr id="4" name="Footer Placeholder 3">
            <a:extLst>
              <a:ext uri="{FF2B5EF4-FFF2-40B4-BE49-F238E27FC236}">
                <a16:creationId xmlns:a16="http://schemas.microsoft.com/office/drawing/2014/main" id="{DBF4DAA3-76BB-0318-CA98-3AC981598C6F}"/>
              </a:ext>
            </a:extLst>
          </p:cNvPr>
          <p:cNvSpPr>
            <a:spLocks noGrp="1"/>
          </p:cNvSpPr>
          <p:nvPr>
            <p:ph type="ftr" sz="quarter" idx="11"/>
          </p:nvPr>
        </p:nvSpPr>
        <p:spPr>
          <a:scene3d>
            <a:camera prst="orthographicFront"/>
            <a:lightRig rig="threePt" dir="t"/>
          </a:scene3d>
          <a:sp3d>
            <a:bevelT prst="relaxedInset"/>
          </a:sp3d>
        </p:spPr>
        <p:txBody>
          <a:bodyPr/>
          <a:lstStyle/>
          <a:p>
            <a:r>
              <a:rPr lang="en-US" dirty="0"/>
              <a:t>(TechTarget, 2018)</a:t>
            </a:r>
          </a:p>
        </p:txBody>
      </p:sp>
    </p:spTree>
    <p:extLst>
      <p:ext uri="{BB962C8B-B14F-4D97-AF65-F5344CB8AC3E}">
        <p14:creationId xmlns:p14="http://schemas.microsoft.com/office/powerpoint/2010/main" val="2847069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1E9F2-97E5-4C61-5729-EEC731EB6ADF}"/>
              </a:ext>
            </a:extLst>
          </p:cNvPr>
          <p:cNvSpPr>
            <a:spLocks noGrp="1"/>
          </p:cNvSpPr>
          <p:nvPr>
            <p:ph type="title"/>
          </p:nvPr>
        </p:nvSpPr>
        <p:spPr>
          <a:xfrm>
            <a:off x="838200" y="365125"/>
            <a:ext cx="10515600" cy="6147970"/>
          </a:xfrm>
        </p:spPr>
        <p:txBody>
          <a:bodyPr>
            <a:normAutofit/>
          </a:bodyPr>
          <a:lstStyle/>
          <a:p>
            <a:r>
              <a:rPr lang="en-US" sz="2800" dirty="0"/>
              <a:t>VNA’s can:</a:t>
            </a:r>
            <a:br>
              <a:rPr lang="en-US" sz="2800" dirty="0"/>
            </a:br>
            <a:br>
              <a:rPr lang="en-US" sz="2800" dirty="0"/>
            </a:br>
            <a:r>
              <a:rPr lang="en-US" sz="2800" dirty="0"/>
              <a:t>Store DICOM data, but can also encapsulate data with different formats into DICOM for storage and cohesiveness with DICOM processes, such as querying</a:t>
            </a:r>
            <a:br>
              <a:rPr lang="en-US" sz="2800" dirty="0"/>
            </a:br>
            <a:br>
              <a:rPr lang="en-US" sz="2800" dirty="0"/>
            </a:br>
            <a:r>
              <a:rPr lang="en-US" sz="2800" dirty="0"/>
              <a:t>Provide information lifecycle management</a:t>
            </a:r>
            <a:br>
              <a:rPr lang="en-US" sz="2800" dirty="0"/>
            </a:br>
            <a:br>
              <a:rPr lang="en-US" sz="2800" dirty="0"/>
            </a:br>
            <a:r>
              <a:rPr lang="en-US" sz="2800" dirty="0"/>
              <a:t>Enable choice of underlying database engine</a:t>
            </a:r>
            <a:br>
              <a:rPr lang="en-US" sz="2800" dirty="0"/>
            </a:br>
            <a:br>
              <a:rPr lang="en-US" sz="2800" dirty="0"/>
            </a:br>
            <a:r>
              <a:rPr lang="en-US" sz="2800" dirty="0"/>
              <a:t>Facilitate administrative updates and corrections to stored exams</a:t>
            </a:r>
            <a:br>
              <a:rPr lang="en-US" sz="2800" dirty="0"/>
            </a:br>
            <a:br>
              <a:rPr lang="en-US" sz="2800" dirty="0"/>
            </a:br>
            <a:r>
              <a:rPr lang="en-US" sz="2800" dirty="0"/>
              <a:t>Save money by stabilizing imaging data that has classically been migrated with PACS upgrades or vendor switches</a:t>
            </a:r>
            <a:br>
              <a:rPr lang="en-US" sz="2800" dirty="0"/>
            </a:br>
            <a:br>
              <a:rPr lang="en-US" sz="2800" dirty="0"/>
            </a:br>
            <a:endParaRPr lang="en-US" sz="2800" dirty="0"/>
          </a:p>
        </p:txBody>
      </p:sp>
      <p:sp>
        <p:nvSpPr>
          <p:cNvPr id="3" name="Footer Placeholder 2">
            <a:extLst>
              <a:ext uri="{FF2B5EF4-FFF2-40B4-BE49-F238E27FC236}">
                <a16:creationId xmlns:a16="http://schemas.microsoft.com/office/drawing/2014/main" id="{7C544869-1208-DB16-F604-0F87B799CC1D}"/>
              </a:ext>
            </a:extLst>
          </p:cNvPr>
          <p:cNvSpPr>
            <a:spLocks noGrp="1"/>
          </p:cNvSpPr>
          <p:nvPr>
            <p:ph type="ftr" sz="quarter" idx="11"/>
          </p:nvPr>
        </p:nvSpPr>
        <p:spPr/>
        <p:txBody>
          <a:bodyPr/>
          <a:lstStyle/>
          <a:p>
            <a:r>
              <a:rPr lang="en-US"/>
              <a:t>(Vendor Neutral Archive, 2023)</a:t>
            </a:r>
          </a:p>
        </p:txBody>
      </p:sp>
    </p:spTree>
    <p:extLst>
      <p:ext uri="{BB962C8B-B14F-4D97-AF65-F5344CB8AC3E}">
        <p14:creationId xmlns:p14="http://schemas.microsoft.com/office/powerpoint/2010/main" val="1648639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4ECA9-5DB4-1794-4F0B-890AF3447BC5}"/>
              </a:ext>
            </a:extLst>
          </p:cNvPr>
          <p:cNvSpPr>
            <a:spLocks noGrp="1"/>
          </p:cNvSpPr>
          <p:nvPr>
            <p:ph type="title"/>
          </p:nvPr>
        </p:nvSpPr>
        <p:spPr>
          <a:xfrm>
            <a:off x="1066800" y="545432"/>
            <a:ext cx="10058400" cy="822960"/>
          </a:xfrm>
        </p:spPr>
        <p:txBody>
          <a:bodyPr>
            <a:normAutofit/>
          </a:bodyPr>
          <a:lstStyle/>
          <a:p>
            <a:r>
              <a:rPr lang="en-US" sz="2800" b="1" dirty="0"/>
              <a:t>The benefits of a VNA are…</a:t>
            </a:r>
          </a:p>
        </p:txBody>
      </p:sp>
      <p:sp>
        <p:nvSpPr>
          <p:cNvPr id="3" name="Content Placeholder 2">
            <a:extLst>
              <a:ext uri="{FF2B5EF4-FFF2-40B4-BE49-F238E27FC236}">
                <a16:creationId xmlns:a16="http://schemas.microsoft.com/office/drawing/2014/main" id="{D8B4ADAD-A1FB-F720-9400-CA2DDB6DCF15}"/>
              </a:ext>
            </a:extLst>
          </p:cNvPr>
          <p:cNvSpPr>
            <a:spLocks noGrp="1"/>
          </p:cNvSpPr>
          <p:nvPr>
            <p:ph idx="1"/>
          </p:nvPr>
        </p:nvSpPr>
        <p:spPr>
          <a:xfrm>
            <a:off x="6949440" y="406548"/>
            <a:ext cx="5072932" cy="5906020"/>
          </a:xfrm>
        </p:spPr>
        <p:txBody>
          <a:bodyPr>
            <a:noAutofit/>
          </a:bodyPr>
          <a:lstStyle/>
          <a:p>
            <a:pPr marL="0" indent="0">
              <a:buNone/>
            </a:pPr>
            <a:r>
              <a:rPr lang="en-US" sz="2400" dirty="0"/>
              <a:t>Physicians can treat patients better because all of the data associated with the patients many distributed workups is all consolidated in one place. It used to be very difficult to see the big picture when to do so may have required logging into several systems and/or other medical institutions systems</a:t>
            </a:r>
          </a:p>
          <a:p>
            <a:pPr marL="0" indent="0">
              <a:buNone/>
            </a:pPr>
            <a:r>
              <a:rPr lang="en-US" sz="2400" dirty="0"/>
              <a:t>Analytics can be employed on patient data since it’s all in one place and in a standardized format</a:t>
            </a:r>
          </a:p>
          <a:p>
            <a:pPr marL="0" indent="0">
              <a:buNone/>
            </a:pPr>
            <a:r>
              <a:rPr lang="en-US" sz="2400" dirty="0"/>
              <a:t>Consolidated data equals central management and that cuts costs over managing several disparate systems</a:t>
            </a:r>
          </a:p>
        </p:txBody>
      </p:sp>
      <p:pic>
        <p:nvPicPr>
          <p:cNvPr id="5" name="Picture 4">
            <a:extLst>
              <a:ext uri="{FF2B5EF4-FFF2-40B4-BE49-F238E27FC236}">
                <a16:creationId xmlns:a16="http://schemas.microsoft.com/office/drawing/2014/main" id="{AA385483-DE65-70E4-AB8D-5A10E45B2A1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93698" y="1912916"/>
            <a:ext cx="6266409" cy="4167162"/>
          </a:xfrm>
          <a:prstGeom prst="rect">
            <a:avLst/>
          </a:prstGeom>
        </p:spPr>
      </p:pic>
      <p:sp>
        <p:nvSpPr>
          <p:cNvPr id="4" name="Footer Placeholder 3">
            <a:extLst>
              <a:ext uri="{FF2B5EF4-FFF2-40B4-BE49-F238E27FC236}">
                <a16:creationId xmlns:a16="http://schemas.microsoft.com/office/drawing/2014/main" id="{8B0F9CAD-7230-B8B2-D8C9-D6C458F23C28}"/>
              </a:ext>
            </a:extLst>
          </p:cNvPr>
          <p:cNvSpPr>
            <a:spLocks noGrp="1"/>
          </p:cNvSpPr>
          <p:nvPr>
            <p:ph type="ftr" sz="quarter" idx="11"/>
          </p:nvPr>
        </p:nvSpPr>
        <p:spPr/>
        <p:txBody>
          <a:bodyPr/>
          <a:lstStyle/>
          <a:p>
            <a:r>
              <a:rPr lang="en-US"/>
              <a:t>(Vendor Neutral Archive, 2023)</a:t>
            </a:r>
          </a:p>
        </p:txBody>
      </p:sp>
    </p:spTree>
    <p:extLst>
      <p:ext uri="{BB962C8B-B14F-4D97-AF65-F5344CB8AC3E}">
        <p14:creationId xmlns:p14="http://schemas.microsoft.com/office/powerpoint/2010/main" val="271178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7935-05A1-AA57-53F5-BC3DA6532A25}"/>
              </a:ext>
            </a:extLst>
          </p:cNvPr>
          <p:cNvSpPr>
            <a:spLocks noGrp="1"/>
          </p:cNvSpPr>
          <p:nvPr>
            <p:ph type="title"/>
          </p:nvPr>
        </p:nvSpPr>
        <p:spPr>
          <a:xfrm>
            <a:off x="838200" y="286603"/>
            <a:ext cx="10515600" cy="1450757"/>
          </a:xfrm>
        </p:spPr>
        <p:txBody>
          <a:bodyPr>
            <a:normAutofit fontScale="90000"/>
          </a:bodyPr>
          <a:lstStyle/>
          <a:p>
            <a:r>
              <a:rPr lang="en-US" sz="2800" dirty="0">
                <a:latin typeface="+mn-lt"/>
              </a:rPr>
              <a:t>Now that we understand what’s happening in medical imaging, it’s important to understand how it connects to the rest of the hospital. Imaging is but one aspect of patient care and the over-arching information technology system is the Electronic Medical Record (EMR)</a:t>
            </a:r>
          </a:p>
        </p:txBody>
      </p:sp>
      <p:sp>
        <p:nvSpPr>
          <p:cNvPr id="3" name="Content Placeholder 2">
            <a:extLst>
              <a:ext uri="{FF2B5EF4-FFF2-40B4-BE49-F238E27FC236}">
                <a16:creationId xmlns:a16="http://schemas.microsoft.com/office/drawing/2014/main" id="{A28DE264-301A-01E0-C57F-95DB285DBD23}"/>
              </a:ext>
            </a:extLst>
          </p:cNvPr>
          <p:cNvSpPr>
            <a:spLocks noGrp="1"/>
          </p:cNvSpPr>
          <p:nvPr>
            <p:ph idx="1"/>
          </p:nvPr>
        </p:nvSpPr>
        <p:spPr>
          <a:xfrm>
            <a:off x="838200" y="2245895"/>
            <a:ext cx="10515600" cy="3497179"/>
          </a:xfrm>
        </p:spPr>
        <p:txBody>
          <a:bodyPr>
            <a:normAutofit/>
          </a:bodyPr>
          <a:lstStyle/>
          <a:p>
            <a:pPr marL="0" indent="0">
              <a:buNone/>
            </a:pPr>
            <a:r>
              <a:rPr lang="en-US" sz="2500" dirty="0"/>
              <a:t>The Electronic Medical Record is the main hub that all hospital departments managing patient care work through. There are subcomponents of this EMR for different patient care areas (Radiology, Surgery, Gastroenterology, Cardiology, Billing, etc. etc.)</a:t>
            </a:r>
          </a:p>
          <a:p>
            <a:pPr marL="0" indent="0">
              <a:buNone/>
            </a:pPr>
            <a:endParaRPr lang="en-US" sz="2500" dirty="0"/>
          </a:p>
          <a:p>
            <a:pPr marL="0" indent="0">
              <a:buNone/>
            </a:pPr>
            <a:r>
              <a:rPr lang="en-US" sz="2500" dirty="0"/>
              <a:t>The medical imaging component of the EMR is the Radiology Information System (RIS) which manages the imaging data archives, image orders, record-keeping, and billing. </a:t>
            </a:r>
          </a:p>
          <a:p>
            <a:pPr marL="0" indent="0">
              <a:buNone/>
            </a:pP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7522E389-4162-2BC5-43C6-18D977E73C14}"/>
              </a:ext>
            </a:extLst>
          </p:cNvPr>
          <p:cNvSpPr>
            <a:spLocks noGrp="1"/>
          </p:cNvSpPr>
          <p:nvPr>
            <p:ph type="ftr" sz="quarter" idx="11"/>
          </p:nvPr>
        </p:nvSpPr>
        <p:spPr/>
        <p:txBody>
          <a:bodyPr/>
          <a:lstStyle/>
          <a:p>
            <a:r>
              <a:rPr lang="en-US"/>
              <a:t>(Charles, 2018)</a:t>
            </a:r>
          </a:p>
        </p:txBody>
      </p:sp>
    </p:spTree>
    <p:extLst>
      <p:ext uri="{BB962C8B-B14F-4D97-AF65-F5344CB8AC3E}">
        <p14:creationId xmlns:p14="http://schemas.microsoft.com/office/powerpoint/2010/main" val="622893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8E68FF-1B62-A8B2-402F-5F612A34D633}"/>
              </a:ext>
            </a:extLst>
          </p:cNvPr>
          <p:cNvSpPr>
            <a:spLocks noGrp="1"/>
          </p:cNvSpPr>
          <p:nvPr>
            <p:ph idx="4294967295"/>
          </p:nvPr>
        </p:nvSpPr>
        <p:spPr>
          <a:xfrm>
            <a:off x="838200" y="481012"/>
            <a:ext cx="10515600" cy="5895975"/>
          </a:xfrm>
        </p:spPr>
        <p:txBody>
          <a:bodyPr>
            <a:normAutofit/>
          </a:bodyPr>
          <a:lstStyle/>
          <a:p>
            <a:pPr marL="0" indent="0">
              <a:buNone/>
              <a:defRPr/>
            </a:pPr>
            <a:endParaRPr kumimoji="0" lang="en-US" b="0" i="0" u="none" strike="noStrike" kern="1200" cap="none" spc="0" normalizeH="0" baseline="0" noProof="0" dirty="0">
              <a:ln>
                <a:noFill/>
              </a:ln>
              <a:effectLst/>
              <a:uLnTx/>
              <a:uFillTx/>
              <a:latin typeface="Calibri" panose="020F0502020204030204"/>
              <a:ea typeface="+mn-ea"/>
              <a:cs typeface="+mn-cs"/>
            </a:endParaRPr>
          </a:p>
          <a:p>
            <a:pPr marL="0" indent="0">
              <a:buNone/>
              <a:defRPr/>
            </a:pPr>
            <a:r>
              <a:rPr kumimoji="0" lang="en-US" b="0" i="0" u="none" strike="noStrike" kern="1200" cap="none" spc="0" normalizeH="0" baseline="0" noProof="0" dirty="0">
                <a:ln>
                  <a:noFill/>
                </a:ln>
                <a:effectLst/>
                <a:uLnTx/>
                <a:uFillTx/>
                <a:latin typeface="Calibri" panose="020F0502020204030204"/>
                <a:ea typeface="+mn-ea"/>
                <a:cs typeface="+mn-cs"/>
              </a:rPr>
              <a:t>Communication between EMR subcomponents is done via a standard called Health Level 7 (HL7) which was developed for the same reasons DICOM was, to facilitate communication between disparate software systems allowing patient care. </a:t>
            </a:r>
          </a:p>
          <a:p>
            <a:pPr marL="0" indent="0">
              <a:buNone/>
              <a:defRPr/>
            </a:pPr>
            <a:endParaRPr kumimoji="0" lang="en-US" b="0" i="0" u="none" strike="noStrike" kern="1200" cap="none" spc="0" normalizeH="0" baseline="0" noProof="0" dirty="0">
              <a:ln>
                <a:noFill/>
              </a:ln>
              <a:effectLst/>
              <a:uLnTx/>
              <a:uFillTx/>
              <a:latin typeface="Calibri" panose="020F0502020204030204"/>
              <a:ea typeface="+mn-ea"/>
              <a:cs typeface="+mn-cs"/>
            </a:endParaRPr>
          </a:p>
          <a:p>
            <a:pPr marL="0" indent="0">
              <a:buNone/>
              <a:defRPr/>
            </a:pPr>
            <a:r>
              <a:rPr kumimoji="0" lang="en-US" b="0" i="0" u="none" strike="noStrike" kern="1200" cap="none" spc="0" normalizeH="0" baseline="0" noProof="0" dirty="0">
                <a:ln>
                  <a:noFill/>
                </a:ln>
                <a:effectLst/>
                <a:uLnTx/>
                <a:uFillTx/>
                <a:latin typeface="Calibri" panose="020F0502020204030204"/>
                <a:ea typeface="+mn-ea"/>
                <a:cs typeface="+mn-cs"/>
              </a:rPr>
              <a:t>“A set of international standards for the exchange, integration, sharing, and retrieval of electronic health information that supports clinical practice and management, delivery, and evaluation of health services” (Radiology Key, n.d.)</a:t>
            </a:r>
          </a:p>
          <a:p>
            <a:pPr marL="0" indent="0">
              <a:buNone/>
              <a:defRPr/>
            </a:pPr>
            <a:endParaRPr kumimoji="0" lang="en-US" b="0" i="0" u="none" strike="noStrike" kern="1200" cap="none" spc="0" normalizeH="0" baseline="0" noProof="0" dirty="0">
              <a:ln>
                <a:noFill/>
              </a:ln>
              <a:effectLst/>
              <a:uLnTx/>
              <a:uFillTx/>
              <a:latin typeface="Calibri" panose="020F0502020204030204"/>
              <a:ea typeface="+mn-ea"/>
              <a:cs typeface="+mn-cs"/>
            </a:endParaRPr>
          </a:p>
          <a:p>
            <a:pPr marL="0" indent="0">
              <a:buNone/>
              <a:defRPr/>
            </a:pPr>
            <a:r>
              <a:rPr kumimoji="0" lang="en-US" b="0" i="0" u="none" strike="noStrike" kern="1200" cap="none" spc="0" normalizeH="0" baseline="0" noProof="0" dirty="0">
                <a:ln>
                  <a:noFill/>
                </a:ln>
                <a:effectLst/>
                <a:uLnTx/>
                <a:uFillTx/>
                <a:latin typeface="Calibri" panose="020F0502020204030204"/>
                <a:ea typeface="+mn-ea"/>
                <a:cs typeface="+mn-cs"/>
              </a:rPr>
              <a:t>“7” is a reference to the Application Layer in the OSI model where these transmissions occur over HTTP. SFTP and FTPS can be used to securely send these transmissions</a:t>
            </a:r>
          </a:p>
          <a:p>
            <a:pPr marL="0" indent="0">
              <a:buNone/>
              <a:defRPr/>
            </a:pPr>
            <a:endParaRPr kumimoji="0" lang="en-US" b="0" i="0" u="none" strike="noStrike" kern="1200" cap="none" spc="0" normalizeH="0" baseline="0" noProof="0" dirty="0">
              <a:ln>
                <a:noFill/>
              </a:ln>
              <a:effectLst/>
              <a:uLnTx/>
              <a:uFillTx/>
              <a:latin typeface="Calibri" panose="020F0502020204030204"/>
              <a:ea typeface="+mn-ea"/>
              <a:cs typeface="+mn-cs"/>
            </a:endParaRPr>
          </a:p>
          <a:p>
            <a:pPr marL="0" indent="0">
              <a:buNone/>
              <a:defRPr/>
            </a:pPr>
            <a:r>
              <a:rPr lang="en-US" dirty="0">
                <a:latin typeface="Calibri" panose="020F0502020204030204"/>
              </a:rPr>
              <a:t>HL7 as had several revisions, and the latest version is HL7 FHIR (fire) – Fast Health Interoperability Resources and is based on RESTful interfaces using APIs and openstandard file formats such as XML or JSON to store and exchange data</a:t>
            </a:r>
            <a:endParaRPr kumimoji="0" lang="en-US" b="0" i="0" u="none" strike="noStrike" kern="1200" cap="none" spc="0" normalizeH="0" baseline="0" noProof="0" dirty="0">
              <a:ln>
                <a:noFill/>
              </a:ln>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buNone/>
            </a:pPr>
            <a:endParaRPr lang="en-US" dirty="0"/>
          </a:p>
        </p:txBody>
      </p:sp>
      <p:sp>
        <p:nvSpPr>
          <p:cNvPr id="2" name="Footer Placeholder 1">
            <a:extLst>
              <a:ext uri="{FF2B5EF4-FFF2-40B4-BE49-F238E27FC236}">
                <a16:creationId xmlns:a16="http://schemas.microsoft.com/office/drawing/2014/main" id="{A83D3D6C-2C09-8687-1FC8-135C49F8B6E5}"/>
              </a:ext>
            </a:extLst>
          </p:cNvPr>
          <p:cNvSpPr>
            <a:spLocks noGrp="1"/>
          </p:cNvSpPr>
          <p:nvPr>
            <p:ph type="ftr" sz="quarter" idx="11"/>
          </p:nvPr>
        </p:nvSpPr>
        <p:spPr/>
        <p:txBody>
          <a:bodyPr/>
          <a:lstStyle/>
          <a:p>
            <a:r>
              <a:rPr lang="en-US"/>
              <a:t>(Radiology Key, n.d.)</a:t>
            </a:r>
          </a:p>
        </p:txBody>
      </p:sp>
    </p:spTree>
    <p:extLst>
      <p:ext uri="{BB962C8B-B14F-4D97-AF65-F5344CB8AC3E}">
        <p14:creationId xmlns:p14="http://schemas.microsoft.com/office/powerpoint/2010/main" val="387104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FEA732-7CC1-51B0-4B39-9B868D39E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177" y="492980"/>
            <a:ext cx="10110308" cy="5516079"/>
          </a:xfrm>
          <a:prstGeom prst="rect">
            <a:avLst/>
          </a:prstGeom>
        </p:spPr>
      </p:pic>
      <p:sp>
        <p:nvSpPr>
          <p:cNvPr id="2" name="Footer Placeholder 1">
            <a:extLst>
              <a:ext uri="{FF2B5EF4-FFF2-40B4-BE49-F238E27FC236}">
                <a16:creationId xmlns:a16="http://schemas.microsoft.com/office/drawing/2014/main" id="{BD488112-BF9D-BA8E-F431-07994B73721A}"/>
              </a:ext>
            </a:extLst>
          </p:cNvPr>
          <p:cNvSpPr>
            <a:spLocks noGrp="1"/>
          </p:cNvSpPr>
          <p:nvPr>
            <p:ph type="ftr" sz="quarter" idx="11"/>
          </p:nvPr>
        </p:nvSpPr>
        <p:spPr/>
        <p:txBody>
          <a:bodyPr/>
          <a:lstStyle/>
          <a:p>
            <a:r>
              <a:rPr lang="en-US" dirty="0"/>
              <a:t>(DICOM/ About/ Key Concepts., n.d.)</a:t>
            </a:r>
          </a:p>
        </p:txBody>
      </p:sp>
    </p:spTree>
    <p:extLst>
      <p:ext uri="{BB962C8B-B14F-4D97-AF65-F5344CB8AC3E}">
        <p14:creationId xmlns:p14="http://schemas.microsoft.com/office/powerpoint/2010/main" val="768771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9FE941-8B4F-2EB8-F32A-F9228EC33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677" y="1077341"/>
            <a:ext cx="10781018" cy="4528425"/>
          </a:xfrm>
          <a:prstGeom prst="rect">
            <a:avLst/>
          </a:prstGeom>
        </p:spPr>
      </p:pic>
      <p:sp>
        <p:nvSpPr>
          <p:cNvPr id="6" name="Footer Placeholder 5">
            <a:extLst>
              <a:ext uri="{FF2B5EF4-FFF2-40B4-BE49-F238E27FC236}">
                <a16:creationId xmlns:a16="http://schemas.microsoft.com/office/drawing/2014/main" id="{E7A2DA62-3E5F-7932-E2FB-56E98E45D5E9}"/>
              </a:ext>
            </a:extLst>
          </p:cNvPr>
          <p:cNvSpPr>
            <a:spLocks noGrp="1"/>
          </p:cNvSpPr>
          <p:nvPr>
            <p:ph type="ftr" sz="quarter" idx="11"/>
          </p:nvPr>
        </p:nvSpPr>
        <p:spPr/>
        <p:txBody>
          <a:bodyPr/>
          <a:lstStyle/>
          <a:p>
            <a:r>
              <a:rPr lang="en-US"/>
              <a:t>(Cawthra, et al., 2017)</a:t>
            </a:r>
          </a:p>
        </p:txBody>
      </p:sp>
    </p:spTree>
    <p:extLst>
      <p:ext uri="{BB962C8B-B14F-4D97-AF65-F5344CB8AC3E}">
        <p14:creationId xmlns:p14="http://schemas.microsoft.com/office/powerpoint/2010/main" val="3685939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CA07E-6930-2EA9-6B92-7BF23293C74F}"/>
              </a:ext>
            </a:extLst>
          </p:cNvPr>
          <p:cNvSpPr>
            <a:spLocks noGrp="1"/>
          </p:cNvSpPr>
          <p:nvPr>
            <p:ph type="title"/>
          </p:nvPr>
        </p:nvSpPr>
        <p:spPr>
          <a:xfrm>
            <a:off x="1097280" y="413468"/>
            <a:ext cx="10058400" cy="934278"/>
          </a:xfrm>
        </p:spPr>
        <p:txBody>
          <a:bodyPr>
            <a:normAutofit/>
          </a:bodyPr>
          <a:lstStyle/>
          <a:p>
            <a:r>
              <a:rPr lang="en-US" sz="2800" dirty="0"/>
              <a:t>Medical Imaging is performed in several modalities, each optimal for diagnosing specific diseases or conditions </a:t>
            </a:r>
          </a:p>
        </p:txBody>
      </p:sp>
      <p:sp>
        <p:nvSpPr>
          <p:cNvPr id="3" name="Content Placeholder 2">
            <a:extLst>
              <a:ext uri="{FF2B5EF4-FFF2-40B4-BE49-F238E27FC236}">
                <a16:creationId xmlns:a16="http://schemas.microsoft.com/office/drawing/2014/main" id="{473ABFB4-94B5-FB03-54BD-8BA774C93F75}"/>
              </a:ext>
            </a:extLst>
          </p:cNvPr>
          <p:cNvSpPr>
            <a:spLocks noGrp="1"/>
          </p:cNvSpPr>
          <p:nvPr>
            <p:ph idx="1"/>
          </p:nvPr>
        </p:nvSpPr>
        <p:spPr>
          <a:xfrm>
            <a:off x="1097280" y="1347746"/>
            <a:ext cx="10058400" cy="4521348"/>
          </a:xfrm>
        </p:spPr>
        <p:txBody>
          <a:bodyPr>
            <a:normAutofit/>
          </a:bodyPr>
          <a:lstStyle/>
          <a:p>
            <a:r>
              <a:rPr lang="en-US" u="sng" dirty="0"/>
              <a:t>X-ray</a:t>
            </a:r>
            <a:r>
              <a:rPr lang="en-US" dirty="0"/>
              <a:t> – great for seeing bones</a:t>
            </a:r>
          </a:p>
          <a:p>
            <a:r>
              <a:rPr lang="en-US" u="sng" dirty="0"/>
              <a:t>Fluoroscopy</a:t>
            </a:r>
            <a:r>
              <a:rPr lang="en-US" dirty="0"/>
              <a:t> – “live” x-ray – great for surgeons to see where they’re operating and for dynamic bowel visualization</a:t>
            </a:r>
          </a:p>
          <a:p>
            <a:r>
              <a:rPr lang="en-US" u="sng" dirty="0"/>
              <a:t>Computed Tomography(CT) </a:t>
            </a:r>
            <a:r>
              <a:rPr lang="en-US" dirty="0"/>
              <a:t>– uses hundreds of x-rays and mathematical algorithms to create a high resolution, 3D data set of the needed anatomy – good for soft tissue, bone, and trauma imaging</a:t>
            </a:r>
          </a:p>
          <a:p>
            <a:endParaRPr lang="en-US" dirty="0"/>
          </a:p>
          <a:p>
            <a:endParaRPr lang="en-US" dirty="0"/>
          </a:p>
        </p:txBody>
      </p:sp>
      <p:sp>
        <p:nvSpPr>
          <p:cNvPr id="4" name="Footer Placeholder 3">
            <a:extLst>
              <a:ext uri="{FF2B5EF4-FFF2-40B4-BE49-F238E27FC236}">
                <a16:creationId xmlns:a16="http://schemas.microsoft.com/office/drawing/2014/main" id="{560AF3EB-79E5-428E-9F65-839142C095ED}"/>
              </a:ext>
            </a:extLst>
          </p:cNvPr>
          <p:cNvSpPr>
            <a:spLocks noGrp="1"/>
          </p:cNvSpPr>
          <p:nvPr>
            <p:ph type="ftr" sz="quarter" idx="11"/>
          </p:nvPr>
        </p:nvSpPr>
        <p:spPr>
          <a:xfrm>
            <a:off x="1097280" y="6438247"/>
            <a:ext cx="9939130" cy="365125"/>
          </a:xfrm>
        </p:spPr>
        <p:txBody>
          <a:bodyPr/>
          <a:lstStyle/>
          <a:p>
            <a:r>
              <a:rPr lang="en-US" dirty="0"/>
              <a:t>(Harrison, 2023)                                                                                                                                      (Richman, 2023)                                                                                                                                   (Joseph’s Regional, 2023)</a:t>
            </a:r>
          </a:p>
        </p:txBody>
      </p:sp>
      <p:pic>
        <p:nvPicPr>
          <p:cNvPr id="5" name="Picture 4">
            <a:extLst>
              <a:ext uri="{FF2B5EF4-FFF2-40B4-BE49-F238E27FC236}">
                <a16:creationId xmlns:a16="http://schemas.microsoft.com/office/drawing/2014/main" id="{006CB0D2-6456-B65A-6ABD-0F6CC1D5E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383" y="3429000"/>
            <a:ext cx="3718596" cy="2892443"/>
          </a:xfrm>
          <a:prstGeom prst="rect">
            <a:avLst/>
          </a:prstGeom>
        </p:spPr>
      </p:pic>
      <p:pic>
        <p:nvPicPr>
          <p:cNvPr id="7" name="Picture 6">
            <a:extLst>
              <a:ext uri="{FF2B5EF4-FFF2-40B4-BE49-F238E27FC236}">
                <a16:creationId xmlns:a16="http://schemas.microsoft.com/office/drawing/2014/main" id="{2FDE7066-690B-8ABB-01B7-8FC6B957AF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229" y="3418289"/>
            <a:ext cx="3969696" cy="2913863"/>
          </a:xfrm>
          <a:prstGeom prst="rect">
            <a:avLst/>
          </a:prstGeom>
        </p:spPr>
      </p:pic>
      <p:pic>
        <p:nvPicPr>
          <p:cNvPr id="9" name="Picture 8">
            <a:extLst>
              <a:ext uri="{FF2B5EF4-FFF2-40B4-BE49-F238E27FC236}">
                <a16:creationId xmlns:a16="http://schemas.microsoft.com/office/drawing/2014/main" id="{C2EED4C8-31FE-DDCF-D44F-8753D16C88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5175" y="3427458"/>
            <a:ext cx="3805846" cy="2892443"/>
          </a:xfrm>
          <a:prstGeom prst="rect">
            <a:avLst/>
          </a:prstGeom>
        </p:spPr>
      </p:pic>
    </p:spTree>
    <p:extLst>
      <p:ext uri="{BB962C8B-B14F-4D97-AF65-F5344CB8AC3E}">
        <p14:creationId xmlns:p14="http://schemas.microsoft.com/office/powerpoint/2010/main" val="420176731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0E8894-16B9-7E76-46B0-27C713E07E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2498" y="362695"/>
            <a:ext cx="7987004" cy="5985554"/>
          </a:xfrm>
        </p:spPr>
      </p:pic>
      <p:sp>
        <p:nvSpPr>
          <p:cNvPr id="2" name="Footer Placeholder 1">
            <a:extLst>
              <a:ext uri="{FF2B5EF4-FFF2-40B4-BE49-F238E27FC236}">
                <a16:creationId xmlns:a16="http://schemas.microsoft.com/office/drawing/2014/main" id="{959C676F-1860-5444-24FE-6EF1D87FDA91}"/>
              </a:ext>
            </a:extLst>
          </p:cNvPr>
          <p:cNvSpPr>
            <a:spLocks noGrp="1"/>
          </p:cNvSpPr>
          <p:nvPr>
            <p:ph type="ftr" sz="quarter" idx="11"/>
          </p:nvPr>
        </p:nvSpPr>
        <p:spPr/>
        <p:txBody>
          <a:bodyPr/>
          <a:lstStyle/>
          <a:p>
            <a:r>
              <a:rPr lang="en-US" dirty="0"/>
              <a:t>(Schultze, et al.,2007)</a:t>
            </a:r>
          </a:p>
        </p:txBody>
      </p:sp>
    </p:spTree>
    <p:extLst>
      <p:ext uri="{BB962C8B-B14F-4D97-AF65-F5344CB8AC3E}">
        <p14:creationId xmlns:p14="http://schemas.microsoft.com/office/powerpoint/2010/main" val="420378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20F5-52AE-B4F3-10A9-502AD487E39E}"/>
              </a:ext>
            </a:extLst>
          </p:cNvPr>
          <p:cNvSpPr>
            <a:spLocks noGrp="1"/>
          </p:cNvSpPr>
          <p:nvPr>
            <p:ph type="title"/>
          </p:nvPr>
        </p:nvSpPr>
        <p:spPr>
          <a:xfrm>
            <a:off x="1066800" y="570734"/>
            <a:ext cx="10058400" cy="836344"/>
          </a:xfrm>
        </p:spPr>
        <p:txBody>
          <a:bodyPr>
            <a:normAutofit/>
          </a:bodyPr>
          <a:lstStyle/>
          <a:p>
            <a:r>
              <a:rPr lang="en-US" sz="2800" dirty="0"/>
              <a:t>The future</a:t>
            </a:r>
          </a:p>
        </p:txBody>
      </p:sp>
      <p:sp>
        <p:nvSpPr>
          <p:cNvPr id="3" name="Content Placeholder 2">
            <a:extLst>
              <a:ext uri="{FF2B5EF4-FFF2-40B4-BE49-F238E27FC236}">
                <a16:creationId xmlns:a16="http://schemas.microsoft.com/office/drawing/2014/main" id="{C772662D-C56A-4B54-F4C8-C41D5579347F}"/>
              </a:ext>
            </a:extLst>
          </p:cNvPr>
          <p:cNvSpPr>
            <a:spLocks noGrp="1"/>
          </p:cNvSpPr>
          <p:nvPr>
            <p:ph idx="1"/>
          </p:nvPr>
        </p:nvSpPr>
        <p:spPr/>
        <p:txBody>
          <a:bodyPr>
            <a:normAutofit fontScale="85000" lnSpcReduction="20000"/>
          </a:bodyPr>
          <a:lstStyle/>
          <a:p>
            <a:r>
              <a:rPr lang="en-US" sz="2800" dirty="0"/>
              <a:t>“Enterprise Imaging” is a broader framework being adopted by large medical institutions that incorporates all aspects of imaging and consolidates indexes, manages, stores, distributes, views, exchanges, and analyzes imaging and multimedia content for the EMR. It allows one enterprise to share large banks of data with other enterprises for training, research, AI, etc (DICOM Systems, n.d.). </a:t>
            </a:r>
          </a:p>
          <a:p>
            <a:endParaRPr lang="en-US" sz="2800" dirty="0"/>
          </a:p>
          <a:p>
            <a:r>
              <a:rPr lang="en-US" sz="2800" dirty="0"/>
              <a:t>Cloud architectures are being incorporated more and more </a:t>
            </a:r>
          </a:p>
          <a:p>
            <a:endParaRPr lang="en-US" sz="2800" dirty="0"/>
          </a:p>
          <a:p>
            <a:r>
              <a:rPr lang="en-US" sz="2800" dirty="0"/>
              <a:t>A.I. (of course) – algorithms are already being employed for reading chest x-rays and mammograms. They are more accurate than humans for detecting certain pathologies and can work much faster too. </a:t>
            </a:r>
          </a:p>
        </p:txBody>
      </p:sp>
      <p:sp>
        <p:nvSpPr>
          <p:cNvPr id="4" name="Footer Placeholder 3">
            <a:extLst>
              <a:ext uri="{FF2B5EF4-FFF2-40B4-BE49-F238E27FC236}">
                <a16:creationId xmlns:a16="http://schemas.microsoft.com/office/drawing/2014/main" id="{E36357C1-239A-8F33-C80C-DEDBA7FA27F0}"/>
              </a:ext>
            </a:extLst>
          </p:cNvPr>
          <p:cNvSpPr>
            <a:spLocks noGrp="1"/>
          </p:cNvSpPr>
          <p:nvPr>
            <p:ph type="ftr" sz="quarter" idx="11"/>
          </p:nvPr>
        </p:nvSpPr>
        <p:spPr/>
        <p:txBody>
          <a:bodyPr/>
          <a:lstStyle/>
          <a:p>
            <a:r>
              <a:rPr lang="da-DK"/>
              <a:t>(DICOM systems, n.d.)                                     (Fuller et al., 2021)</a:t>
            </a:r>
            <a:endParaRPr lang="en-US"/>
          </a:p>
        </p:txBody>
      </p:sp>
    </p:spTree>
    <p:extLst>
      <p:ext uri="{BB962C8B-B14F-4D97-AF65-F5344CB8AC3E}">
        <p14:creationId xmlns:p14="http://schemas.microsoft.com/office/powerpoint/2010/main" val="4077688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222BA-DC4F-2693-BCD1-082F443D7A49}"/>
              </a:ext>
            </a:extLst>
          </p:cNvPr>
          <p:cNvSpPr>
            <a:spLocks noGrp="1"/>
          </p:cNvSpPr>
          <p:nvPr>
            <p:ph type="title"/>
          </p:nvPr>
        </p:nvSpPr>
        <p:spPr/>
        <p:txBody>
          <a:bodyPr>
            <a:normAutofit/>
          </a:bodyPr>
          <a:lstStyle/>
          <a:p>
            <a:r>
              <a:rPr lang="en-US" sz="2400" dirty="0"/>
              <a:t>Modern model for archive and access is the cloud computing/server side rendering/thin client set-up:</a:t>
            </a:r>
          </a:p>
        </p:txBody>
      </p:sp>
      <p:sp>
        <p:nvSpPr>
          <p:cNvPr id="3" name="Content Placeholder 2">
            <a:extLst>
              <a:ext uri="{FF2B5EF4-FFF2-40B4-BE49-F238E27FC236}">
                <a16:creationId xmlns:a16="http://schemas.microsoft.com/office/drawing/2014/main" id="{7BB51C96-988F-D2F1-6156-96FB407180A8}"/>
              </a:ext>
            </a:extLst>
          </p:cNvPr>
          <p:cNvSpPr>
            <a:spLocks noGrp="1"/>
          </p:cNvSpPr>
          <p:nvPr>
            <p:ph idx="1"/>
          </p:nvPr>
        </p:nvSpPr>
        <p:spPr>
          <a:xfrm>
            <a:off x="1097280" y="1845734"/>
            <a:ext cx="10058400" cy="2630732"/>
          </a:xfrm>
        </p:spPr>
        <p:txBody>
          <a:bodyPr>
            <a:norm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The t</a:t>
            </a:r>
            <a:r>
              <a:rPr lang="en-US" sz="2400" dirty="0">
                <a:effectLst/>
                <a:latin typeface="Calibri" panose="020F0502020204030204" pitchFamily="34" charset="0"/>
                <a:ea typeface="Calibri" panose="020F0502020204030204" pitchFamily="34" charset="0"/>
                <a:cs typeface="Times New Roman" panose="02020603050405020304" pitchFamily="18" charset="0"/>
              </a:rPr>
              <a:t>hin client is a zero-footprint HTML-5 viewer that accesses the on-line server</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The processing is performed at the server and only the results are presented on the thin client</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This reduces network bandwidth of the hospital network because data only needs to be sent to the archive once and the data doesn’t have to be pushed back out to independent thick client workstations</a:t>
            </a:r>
          </a:p>
          <a:p>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4" name="Footer Placeholder 3">
            <a:extLst>
              <a:ext uri="{FF2B5EF4-FFF2-40B4-BE49-F238E27FC236}">
                <a16:creationId xmlns:a16="http://schemas.microsoft.com/office/drawing/2014/main" id="{2C6071C8-1A45-0600-84CF-87FA78245283}"/>
              </a:ext>
            </a:extLst>
          </p:cNvPr>
          <p:cNvSpPr>
            <a:spLocks noGrp="1"/>
          </p:cNvSpPr>
          <p:nvPr>
            <p:ph type="ftr" sz="quarter" idx="11"/>
          </p:nvPr>
        </p:nvSpPr>
        <p:spPr/>
        <p:txBody>
          <a:bodyPr/>
          <a:lstStyle/>
          <a:p>
            <a:r>
              <a:rPr lang="en-US"/>
              <a:t>(Radiology Key, n.d.)</a:t>
            </a:r>
          </a:p>
        </p:txBody>
      </p:sp>
    </p:spTree>
    <p:extLst>
      <p:ext uri="{BB962C8B-B14F-4D97-AF65-F5344CB8AC3E}">
        <p14:creationId xmlns:p14="http://schemas.microsoft.com/office/powerpoint/2010/main" val="3814661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EEE3-9511-DF2C-2953-0001AE61BDDB}"/>
              </a:ext>
            </a:extLst>
          </p:cNvPr>
          <p:cNvSpPr>
            <a:spLocks noGrp="1"/>
          </p:cNvSpPr>
          <p:nvPr>
            <p:ph type="title"/>
          </p:nvPr>
        </p:nvSpPr>
        <p:spPr>
          <a:xfrm>
            <a:off x="290520" y="770021"/>
            <a:ext cx="4885704" cy="3898232"/>
          </a:xfrm>
        </p:spPr>
        <p:txBody>
          <a:bodyPr>
            <a:normAutofit fontScale="90000"/>
          </a:bodyPr>
          <a:lstStyle/>
          <a:p>
            <a:r>
              <a:rPr lang="en-US" sz="2800" dirty="0"/>
              <a:t>An AWS architecture for pulling in DICOM images, anonymizing them, using analytics/machine learning services on the data, and then storing the results. </a:t>
            </a:r>
            <a:br>
              <a:rPr lang="en-US" sz="2800" dirty="0"/>
            </a:br>
            <a:r>
              <a:rPr lang="en-US" sz="2800" dirty="0"/>
              <a:t>AWS Comprehend Medical and Amazon </a:t>
            </a:r>
            <a:r>
              <a:rPr lang="en-US" sz="2800" dirty="0" err="1"/>
              <a:t>Rekognition</a:t>
            </a:r>
            <a:r>
              <a:rPr lang="en-US" sz="2800" dirty="0"/>
              <a:t> identify and remove patient information. Amazon </a:t>
            </a:r>
            <a:r>
              <a:rPr lang="en-US" sz="2800" dirty="0" err="1"/>
              <a:t>SageMaker</a:t>
            </a:r>
            <a:r>
              <a:rPr lang="en-US" sz="2800" dirty="0"/>
              <a:t> is the machine learning platform used to build models. AWS </a:t>
            </a:r>
            <a:r>
              <a:rPr lang="en-US" sz="2800" dirty="0" err="1"/>
              <a:t>Appstream</a:t>
            </a:r>
            <a:r>
              <a:rPr lang="en-US" sz="2800" dirty="0"/>
              <a:t> 2.0 allows users to access the setup from anywhere</a:t>
            </a:r>
          </a:p>
        </p:txBody>
      </p:sp>
      <p:pic>
        <p:nvPicPr>
          <p:cNvPr id="5" name="Content Placeholder 4">
            <a:extLst>
              <a:ext uri="{FF2B5EF4-FFF2-40B4-BE49-F238E27FC236}">
                <a16:creationId xmlns:a16="http://schemas.microsoft.com/office/drawing/2014/main" id="{E63B7520-5782-6B39-0890-3FE728B612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6224" y="300491"/>
            <a:ext cx="7015054" cy="5076543"/>
          </a:xfrm>
        </p:spPr>
      </p:pic>
      <p:sp>
        <p:nvSpPr>
          <p:cNvPr id="3" name="Footer Placeholder 2">
            <a:extLst>
              <a:ext uri="{FF2B5EF4-FFF2-40B4-BE49-F238E27FC236}">
                <a16:creationId xmlns:a16="http://schemas.microsoft.com/office/drawing/2014/main" id="{026D3744-4979-7E41-D22C-8482BA6DBCBD}"/>
              </a:ext>
            </a:extLst>
          </p:cNvPr>
          <p:cNvSpPr>
            <a:spLocks noGrp="1"/>
          </p:cNvSpPr>
          <p:nvPr>
            <p:ph type="ftr" sz="quarter" idx="11"/>
          </p:nvPr>
        </p:nvSpPr>
        <p:spPr/>
        <p:txBody>
          <a:bodyPr/>
          <a:lstStyle/>
          <a:p>
            <a:r>
              <a:rPr lang="en-US"/>
              <a:t>(Fuller et al., 2021)</a:t>
            </a:r>
          </a:p>
        </p:txBody>
      </p:sp>
    </p:spTree>
    <p:extLst>
      <p:ext uri="{BB962C8B-B14F-4D97-AF65-F5344CB8AC3E}">
        <p14:creationId xmlns:p14="http://schemas.microsoft.com/office/powerpoint/2010/main" val="3780836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9AD4F-4883-9217-F7C9-76EC906777D4}"/>
              </a:ext>
            </a:extLst>
          </p:cNvPr>
          <p:cNvSpPr>
            <a:spLocks noGrp="1"/>
          </p:cNvSpPr>
          <p:nvPr>
            <p:ph type="title"/>
          </p:nvPr>
        </p:nvSpPr>
        <p:spPr>
          <a:xfrm>
            <a:off x="1097280" y="286603"/>
            <a:ext cx="10058400" cy="5527343"/>
          </a:xfrm>
        </p:spPr>
        <p:txBody>
          <a:bodyPr>
            <a:normAutofit/>
          </a:bodyPr>
          <a:lstStyle/>
          <a:p>
            <a:r>
              <a:rPr lang="en-US" sz="2800" dirty="0"/>
              <a:t>As medical imaging continues to evolve, the data demands will only increase</a:t>
            </a:r>
            <a:br>
              <a:rPr lang="en-US" sz="2800" dirty="0"/>
            </a:br>
            <a:br>
              <a:rPr lang="en-US" sz="2800" dirty="0"/>
            </a:br>
            <a:r>
              <a:rPr lang="en-US" sz="2800" dirty="0"/>
              <a:t>Imaging capabilities continually get more advanced and that usually equals higher resolution, more advanced post processing, and new technology (AI, etc.)– this is all added to the size of the files. How big are these archives going to be in 30 years?</a:t>
            </a:r>
            <a:br>
              <a:rPr lang="en-US" sz="2800" dirty="0"/>
            </a:br>
            <a:br>
              <a:rPr lang="en-US" sz="2800" dirty="0"/>
            </a:br>
            <a:endParaRPr lang="en-US" sz="2800" dirty="0"/>
          </a:p>
        </p:txBody>
      </p:sp>
    </p:spTree>
    <p:extLst>
      <p:ext uri="{BB962C8B-B14F-4D97-AF65-F5344CB8AC3E}">
        <p14:creationId xmlns:p14="http://schemas.microsoft.com/office/powerpoint/2010/main" val="2592187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4098C7-4731-BAE1-609E-E1458F6D8072}"/>
              </a:ext>
            </a:extLst>
          </p:cNvPr>
          <p:cNvSpPr>
            <a:spLocks noGrp="1"/>
          </p:cNvSpPr>
          <p:nvPr>
            <p:ph idx="1"/>
          </p:nvPr>
        </p:nvSpPr>
        <p:spPr>
          <a:xfrm>
            <a:off x="1097280" y="1845734"/>
            <a:ext cx="10058400" cy="1318885"/>
          </a:xfrm>
        </p:spPr>
        <p:txBody>
          <a:bodyPr>
            <a:normAutofit lnSpcReduction="10000"/>
          </a:bodyPr>
          <a:lstStyle/>
          <a:p>
            <a:pPr algn="ctr"/>
            <a:r>
              <a:rPr lang="en-US" sz="4000" dirty="0"/>
              <a:t>Thanks for Listening</a:t>
            </a:r>
          </a:p>
          <a:p>
            <a:pPr algn="ctr"/>
            <a:r>
              <a:rPr lang="en-US" sz="4000" dirty="0"/>
              <a:t>Any Questions?</a:t>
            </a:r>
          </a:p>
        </p:txBody>
      </p:sp>
    </p:spTree>
    <p:extLst>
      <p:ext uri="{BB962C8B-B14F-4D97-AF65-F5344CB8AC3E}">
        <p14:creationId xmlns:p14="http://schemas.microsoft.com/office/powerpoint/2010/main" val="590757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B70D16F-BA72-C145-6422-912BEB4B6CFE}"/>
              </a:ext>
            </a:extLst>
          </p:cNvPr>
          <p:cNvSpPr>
            <a:spLocks noGrp="1"/>
          </p:cNvSpPr>
          <p:nvPr>
            <p:ph idx="1"/>
          </p:nvPr>
        </p:nvSpPr>
        <p:spPr>
          <a:xfrm>
            <a:off x="1097280" y="438539"/>
            <a:ext cx="10058400" cy="6046237"/>
          </a:xfrm>
        </p:spPr>
        <p:txBody>
          <a:bodyPr>
            <a:normAutofit fontScale="62500" lnSpcReduction="20000"/>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References:</a:t>
            </a:r>
          </a:p>
          <a:p>
            <a:pPr marL="457200" marR="0" indent="-457200">
              <a:lnSpc>
                <a:spcPct val="107000"/>
              </a:lnSpc>
              <a:spcBef>
                <a:spcPts val="0"/>
              </a:spcBef>
              <a:spcAft>
                <a:spcPts val="800"/>
              </a:spcAft>
            </a:pP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Dicom</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Systems. (n.d.). </a:t>
            </a:r>
            <a:r>
              <a:rPr lang="en-US" sz="1600" i="1" kern="100" dirty="0">
                <a:effectLst/>
                <a:latin typeface="Times New Roman" panose="02020603050405020304" pitchFamily="18" charset="0"/>
                <a:ea typeface="Calibri" panose="020F0502020204030204" pitchFamily="34" charset="0"/>
                <a:cs typeface="Times New Roman" panose="02020603050405020304" pitchFamily="18" charset="0"/>
              </a:rPr>
              <a:t>What is Enterprise Imaging?</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Dicom</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Systems. </a:t>
            </a:r>
            <a:r>
              <a:rPr lang="en-US" sz="16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https://dcmsys.com/project/what-is-enterprise-imaging/</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Vendor Neutral Archive. (2023, August 28). In Wikipedia. </a:t>
            </a:r>
            <a:r>
              <a:rPr lang="en-US" sz="16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https://en.wikipedia.org/wiki/Vendor_Neutral_Archive</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Charles, M. (2018, August). </a:t>
            </a:r>
            <a:r>
              <a:rPr lang="en-US" sz="1600" i="1" kern="100" dirty="0">
                <a:effectLst/>
                <a:latin typeface="Times New Roman" panose="02020603050405020304" pitchFamily="18" charset="0"/>
                <a:ea typeface="Calibri" panose="020F0502020204030204" pitchFamily="34" charset="0"/>
                <a:cs typeface="Times New Roman" panose="02020603050405020304" pitchFamily="18" charset="0"/>
              </a:rPr>
              <a:t>PACS (picture archiving and communication system)</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TechTarget. </a:t>
            </a:r>
            <a:r>
              <a:rPr lang="en-US" sz="16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https://www.techtarget.com/searchhealthit/definition/picture-archiving-and-communication-system-PACS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Marion, J. (2017, July 31). </a:t>
            </a:r>
            <a:r>
              <a:rPr lang="en-US" sz="1600" i="1" kern="100" dirty="0">
                <a:effectLst/>
                <a:latin typeface="Times New Roman" panose="02020603050405020304" pitchFamily="18" charset="0"/>
                <a:ea typeface="Calibri" panose="020F0502020204030204" pitchFamily="34" charset="0"/>
                <a:cs typeface="Times New Roman" panose="02020603050405020304" pitchFamily="18" charset="0"/>
              </a:rPr>
              <a:t>What makes up a medical imaging system?</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TechTarget. </a:t>
            </a:r>
            <a:r>
              <a:rPr lang="en-US" sz="16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https://www.techtarget.com/</a:t>
            </a:r>
            <a:r>
              <a:rPr lang="en-US" sz="1600" u="sng" kern="100" dirty="0" err="1">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searchhealthit</a:t>
            </a:r>
            <a:r>
              <a:rPr lang="en-US" sz="16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/feature/What-makes-up-a-medical-imaging-system?_</a:t>
            </a:r>
            <a:r>
              <a:rPr lang="en-US" sz="1600" u="sng" kern="100" dirty="0" err="1">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gl</a:t>
            </a:r>
            <a:r>
              <a:rPr lang="en-US" sz="16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=1*1okdryv*_ga*NzAyNzM4MDUwLjE2OTQ5NDkxNzE.*_ga_TQKE4GS5P9*MTY5NzM2NzA2NS4zLjEuMTY5NzM2NzA3MC4wLjAuMA..&amp;amp;_ga=2.144928054.328991854.1697281633-702738050.1694949171</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American Board of Imaging Informatics. (2023). </a:t>
            </a:r>
            <a:r>
              <a:rPr lang="en-US" sz="1600" i="1" kern="100" dirty="0">
                <a:effectLst/>
                <a:latin typeface="Times New Roman" panose="02020603050405020304" pitchFamily="18" charset="0"/>
                <a:ea typeface="Calibri" panose="020F0502020204030204" pitchFamily="34" charset="0"/>
                <a:cs typeface="Times New Roman" panose="02020603050405020304" pitchFamily="18" charset="0"/>
              </a:rPr>
              <a:t>About Imaging Informatics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ABII. </a:t>
            </a:r>
            <a:r>
              <a:rPr lang="en-US" sz="16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https://www.abii.org/About-Imaging-Informatics.aspx</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drezzo</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(2021). Medical Imaging Informatics. </a:t>
            </a:r>
            <a:r>
              <a:rPr lang="en-US" sz="1600" i="1" kern="100" dirty="0">
                <a:effectLst/>
                <a:latin typeface="Times New Roman" panose="02020603050405020304" pitchFamily="18" charset="0"/>
                <a:ea typeface="Calibri" panose="020F0502020204030204" pitchFamily="34" charset="0"/>
                <a:cs typeface="Times New Roman" panose="02020603050405020304" pitchFamily="18" charset="0"/>
              </a:rPr>
              <a:t>Radiology Key</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Advance online publication. </a:t>
            </a:r>
            <a:r>
              <a:rPr lang="en-US" sz="16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https://radiologykey.com/medical-imaging-informatics/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sz="1600" i="1" kern="100" dirty="0">
                <a:effectLst/>
                <a:latin typeface="Times New Roman" panose="02020603050405020304" pitchFamily="18" charset="0"/>
                <a:ea typeface="Calibri" panose="020F0502020204030204" pitchFamily="34" charset="0"/>
                <a:cs typeface="Times New Roman" panose="02020603050405020304" pitchFamily="18" charset="0"/>
              </a:rPr>
              <a:t>DICOM/ About/ Key Concepts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(n.d.). DICOM Standard.org. </a:t>
            </a:r>
            <a:r>
              <a:rPr lang="en-US" sz="16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8"/>
              </a:rPr>
              <a:t>https://www.dicomstandard.org/concepts</a:t>
            </a:r>
            <a:endParaRPr lang="en-US" sz="16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By Hg6996 - Own work, CC0, </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hlinkClick r:id="rId9"/>
              </a:rPr>
              <a:t>https://commons.wikimedia.org/w/index.php?curid=17144461</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sz="1600" b="0" i="0" dirty="0">
                <a:solidFill>
                  <a:srgbClr val="4A4B51"/>
                </a:solidFill>
                <a:effectLst/>
                <a:latin typeface="Times New Roman" panose="02020603050405020304" pitchFamily="18" charset="0"/>
                <a:cs typeface="Times New Roman" panose="02020603050405020304" pitchFamily="18" charset="0"/>
              </a:rPr>
              <a:t>Eastwood, B. (2023, May). How to Navigate Structured and Unstructured Data as a Healthcare Organization. </a:t>
            </a:r>
            <a:r>
              <a:rPr lang="en-US" sz="1600" b="0" i="1" dirty="0" err="1">
                <a:solidFill>
                  <a:srgbClr val="4A4B51"/>
                </a:solidFill>
                <a:effectLst/>
                <a:latin typeface="Times New Roman" panose="02020603050405020304" pitchFamily="18" charset="0"/>
                <a:cs typeface="Times New Roman" panose="02020603050405020304" pitchFamily="18" charset="0"/>
              </a:rPr>
              <a:t>HealthTech</a:t>
            </a:r>
            <a:r>
              <a:rPr lang="en-US" sz="1600" b="0" i="0" dirty="0">
                <a:solidFill>
                  <a:srgbClr val="4A4B51"/>
                </a:solidFill>
                <a:effectLst/>
                <a:latin typeface="Times New Roman" panose="02020603050405020304" pitchFamily="18" charset="0"/>
                <a:cs typeface="Times New Roman" panose="02020603050405020304" pitchFamily="18" charset="0"/>
              </a:rPr>
              <a:t>, Article 2023/05. https://healthtechmagazine.net/article/2023/05/structured-vs-unstructured-data-in-healthcare-perfcon</a:t>
            </a:r>
          </a:p>
          <a:p>
            <a:pPr marL="457200" marR="0" indent="-457200">
              <a:lnSpc>
                <a:spcPct val="107000"/>
              </a:lnSpc>
              <a:spcBef>
                <a:spcPts val="0"/>
              </a:spcBef>
              <a:spcAft>
                <a:spcPts val="800"/>
              </a:spcAft>
            </a:pPr>
            <a:r>
              <a:rPr lang="en-US" sz="1600" b="0" i="0" dirty="0">
                <a:solidFill>
                  <a:srgbClr val="4A4B51"/>
                </a:solidFill>
                <a:effectLst/>
                <a:latin typeface="Times New Roman" panose="02020603050405020304" pitchFamily="18" charset="0"/>
                <a:cs typeface="Times New Roman" panose="02020603050405020304" pitchFamily="18" charset="0"/>
              </a:rPr>
              <a:t>Fuller, C. [Chris Fuller], Kaur, H. [Harleen Kaur], &amp; Shetty, P. [Prashad Shetty]. (2021, June 17). Using </a:t>
            </a:r>
            <a:r>
              <a:rPr lang="en-US" sz="1600" b="0" i="0" dirty="0" err="1">
                <a:solidFill>
                  <a:srgbClr val="4A4B51"/>
                </a:solidFill>
                <a:effectLst/>
                <a:latin typeface="Times New Roman" panose="02020603050405020304" pitchFamily="18" charset="0"/>
                <a:cs typeface="Times New Roman" panose="02020603050405020304" pitchFamily="18" charset="0"/>
              </a:rPr>
              <a:t>AppStream</a:t>
            </a:r>
            <a:r>
              <a:rPr lang="en-US" sz="1600" b="0" i="0" dirty="0">
                <a:solidFill>
                  <a:srgbClr val="4A4B51"/>
                </a:solidFill>
                <a:effectLst/>
                <a:latin typeface="Times New Roman" panose="02020603050405020304" pitchFamily="18" charset="0"/>
                <a:cs typeface="Times New Roman" panose="02020603050405020304" pitchFamily="18" charset="0"/>
              </a:rPr>
              <a:t> 2.0 to Deliver PACS and Image Analysis in Clinical Trials. </a:t>
            </a:r>
            <a:r>
              <a:rPr lang="en-US" sz="1600" b="0" i="1" dirty="0">
                <a:solidFill>
                  <a:srgbClr val="4A4B51"/>
                </a:solidFill>
                <a:effectLst/>
                <a:latin typeface="Times New Roman" panose="02020603050405020304" pitchFamily="18" charset="0"/>
                <a:cs typeface="Times New Roman" panose="02020603050405020304" pitchFamily="18" charset="0"/>
              </a:rPr>
              <a:t>AWS Architecture</a:t>
            </a:r>
            <a:r>
              <a:rPr lang="en-US" sz="1600" b="0" i="0" dirty="0">
                <a:solidFill>
                  <a:srgbClr val="4A4B51"/>
                </a:solidFill>
                <a:effectLst/>
                <a:latin typeface="Times New Roman" panose="02020603050405020304" pitchFamily="18" charset="0"/>
                <a:cs typeface="Times New Roman" panose="02020603050405020304" pitchFamily="18" charset="0"/>
              </a:rPr>
              <a:t>. https://aws.amazon.com/blogs/architecture/using-appstream-2-0-to-deliver-pacs-and-image-analysis-in-clinical-trials/</a:t>
            </a:r>
          </a:p>
          <a:p>
            <a:pPr marL="457200" marR="0" indent="-457200">
              <a:lnSpc>
                <a:spcPct val="107000"/>
              </a:lnSpc>
              <a:spcBef>
                <a:spcPts val="0"/>
              </a:spcBef>
              <a:spcAft>
                <a:spcPts val="800"/>
              </a:spcAft>
            </a:pPr>
            <a:r>
              <a:rPr lang="en-US" sz="1600" b="0" i="0" dirty="0">
                <a:solidFill>
                  <a:srgbClr val="4A4B51"/>
                </a:solidFill>
                <a:effectLst/>
                <a:latin typeface="Times New Roman" panose="02020603050405020304" pitchFamily="18" charset="0"/>
                <a:cs typeface="Times New Roman" panose="02020603050405020304" pitchFamily="18" charset="0"/>
              </a:rPr>
              <a:t>Levy, M., Amit, G., </a:t>
            </a:r>
            <a:r>
              <a:rPr lang="en-US" sz="1600" b="0" i="0" dirty="0" err="1">
                <a:solidFill>
                  <a:srgbClr val="4A4B51"/>
                </a:solidFill>
                <a:effectLst/>
                <a:latin typeface="Times New Roman" panose="02020603050405020304" pitchFamily="18" charset="0"/>
                <a:cs typeface="Times New Roman" panose="02020603050405020304" pitchFamily="18" charset="0"/>
              </a:rPr>
              <a:t>Elovici</a:t>
            </a:r>
            <a:r>
              <a:rPr lang="en-US" sz="1600" b="0" i="0" dirty="0">
                <a:solidFill>
                  <a:srgbClr val="4A4B51"/>
                </a:solidFill>
                <a:effectLst/>
                <a:latin typeface="Times New Roman" panose="02020603050405020304" pitchFamily="18" charset="0"/>
                <a:cs typeface="Times New Roman" panose="02020603050405020304" pitchFamily="18" charset="0"/>
              </a:rPr>
              <a:t>, Y., &amp; Mirsky, Y. (2022, January). The Security of Deep Learning Defenses for Medical Imaging. In </a:t>
            </a:r>
            <a:r>
              <a:rPr lang="en-US" sz="1600" b="0" i="1" dirty="0">
                <a:solidFill>
                  <a:srgbClr val="4A4B51"/>
                </a:solidFill>
                <a:effectLst/>
                <a:latin typeface="Times New Roman" panose="02020603050405020304" pitchFamily="18" charset="0"/>
                <a:cs typeface="Times New Roman" panose="02020603050405020304" pitchFamily="18" charset="0"/>
              </a:rPr>
              <a:t>ResearchGate</a:t>
            </a:r>
            <a:r>
              <a:rPr lang="en-US" sz="1600" b="0" i="0" dirty="0">
                <a:solidFill>
                  <a:srgbClr val="4A4B51"/>
                </a:solidFill>
                <a:effectLst/>
                <a:latin typeface="Times New Roman" panose="02020603050405020304" pitchFamily="18" charset="0"/>
                <a:cs typeface="Times New Roman" panose="02020603050405020304" pitchFamily="18" charset="0"/>
              </a:rPr>
              <a:t> (Vol. 358145189). researchgate.net.</a:t>
            </a:r>
          </a:p>
          <a:p>
            <a:pPr marL="457200" marR="0" indent="-457200">
              <a:lnSpc>
                <a:spcPct val="107000"/>
              </a:lnSpc>
              <a:spcBef>
                <a:spcPts val="0"/>
              </a:spcBef>
              <a:spcAft>
                <a:spcPts val="800"/>
              </a:spcAft>
            </a:pPr>
            <a:r>
              <a:rPr lang="en-US" sz="1600" b="0" i="0" dirty="0">
                <a:solidFill>
                  <a:srgbClr val="0D405F"/>
                </a:solidFill>
                <a:effectLst/>
                <a:latin typeface="Times New Roman" panose="02020603050405020304" pitchFamily="18" charset="0"/>
                <a:cs typeface="Times New Roman" panose="02020603050405020304" pitchFamily="18" charset="0"/>
              </a:rPr>
              <a:t>UCLA Health (n.d.). </a:t>
            </a:r>
            <a:r>
              <a:rPr lang="en-US" sz="1600" b="0" i="1" dirty="0">
                <a:solidFill>
                  <a:srgbClr val="0D405F"/>
                </a:solidFill>
                <a:effectLst/>
                <a:latin typeface="Times New Roman" panose="02020603050405020304" pitchFamily="18" charset="0"/>
                <a:cs typeface="Times New Roman" panose="02020603050405020304" pitchFamily="18" charset="0"/>
              </a:rPr>
              <a:t>Nuclear Medicine</a:t>
            </a:r>
            <a:r>
              <a:rPr lang="en-US" sz="1600" b="0" i="0" dirty="0">
                <a:solidFill>
                  <a:srgbClr val="0D405F"/>
                </a:solidFill>
                <a:effectLst/>
                <a:latin typeface="Times New Roman" panose="02020603050405020304" pitchFamily="18" charset="0"/>
                <a:cs typeface="Times New Roman" panose="02020603050405020304" pitchFamily="18" charset="0"/>
              </a:rPr>
              <a:t>[Photograph]. UCLA Health. </a:t>
            </a:r>
            <a:r>
              <a:rPr lang="en-US" sz="1600" b="0" i="0" dirty="0">
                <a:solidFill>
                  <a:srgbClr val="0D405F"/>
                </a:solidFill>
                <a:effectLst/>
                <a:latin typeface="Times New Roman" panose="02020603050405020304" pitchFamily="18" charset="0"/>
                <a:cs typeface="Times New Roman" panose="02020603050405020304" pitchFamily="18" charset="0"/>
                <a:hlinkClick r:id="rId10"/>
              </a:rPr>
              <a:t>https://www.uclahealth.org/medical-services/nuclear-medicine</a:t>
            </a:r>
            <a:endParaRPr lang="en-US" sz="1600" b="0" i="0" dirty="0">
              <a:solidFill>
                <a:srgbClr val="0D405F"/>
              </a:solidFill>
              <a:effectLst/>
              <a:latin typeface="Times New Roman" panose="02020603050405020304" pitchFamily="18" charset="0"/>
              <a:cs typeface="Times New Roman" panose="02020603050405020304" pitchFamily="18" charset="0"/>
            </a:endParaRPr>
          </a:p>
          <a:p>
            <a:pPr marL="457200" marR="0" indent="-457200">
              <a:lnSpc>
                <a:spcPct val="107000"/>
              </a:lnSpc>
              <a:spcBef>
                <a:spcPts val="0"/>
              </a:spcBef>
              <a:spcAft>
                <a:spcPts val="800"/>
              </a:spcAft>
            </a:pPr>
            <a:r>
              <a:rPr lang="en-US" sz="1600" dirty="0">
                <a:solidFill>
                  <a:srgbClr val="0D405F"/>
                </a:solidFill>
                <a:latin typeface="Times New Roman" panose="02020603050405020304" pitchFamily="18" charset="0"/>
                <a:cs typeface="Times New Roman" panose="02020603050405020304" pitchFamily="18" charset="0"/>
              </a:rPr>
              <a:t>Medical News Today</a:t>
            </a:r>
            <a:r>
              <a:rPr lang="en-US" sz="1600" b="0" i="0" dirty="0">
                <a:solidFill>
                  <a:srgbClr val="0D405F"/>
                </a:solidFill>
                <a:effectLst/>
                <a:latin typeface="Times New Roman" panose="02020603050405020304" pitchFamily="18" charset="0"/>
                <a:cs typeface="Times New Roman" panose="02020603050405020304" pitchFamily="18" charset="0"/>
              </a:rPr>
              <a:t> (2017).Ultrasound[Photograph]. </a:t>
            </a:r>
            <a:r>
              <a:rPr lang="en-US" sz="1600" dirty="0">
                <a:solidFill>
                  <a:srgbClr val="0D405F"/>
                </a:solidFill>
                <a:latin typeface="Times New Roman" panose="02020603050405020304" pitchFamily="18" charset="0"/>
                <a:cs typeface="Times New Roman" panose="02020603050405020304" pitchFamily="18" charset="0"/>
              </a:rPr>
              <a:t>Medical News Today</a:t>
            </a:r>
            <a:r>
              <a:rPr lang="en-US" sz="1600" b="0" i="0" dirty="0">
                <a:solidFill>
                  <a:srgbClr val="0D405F"/>
                </a:solidFill>
                <a:effectLst/>
                <a:latin typeface="Times New Roman" panose="02020603050405020304" pitchFamily="18" charset="0"/>
                <a:cs typeface="Times New Roman" panose="02020603050405020304" pitchFamily="18" charset="0"/>
              </a:rPr>
              <a:t>. https://www.medicalnewstoday.com/articles/245491#Safety </a:t>
            </a:r>
          </a:p>
          <a:p>
            <a:pPr marL="457200" marR="0" indent="-457200">
              <a:lnSpc>
                <a:spcPct val="107000"/>
              </a:lnSpc>
              <a:spcBef>
                <a:spcPts val="0"/>
              </a:spcBef>
              <a:spcAft>
                <a:spcPts val="800"/>
              </a:spcAft>
            </a:pPr>
            <a:r>
              <a:rPr lang="en-US" sz="1600" dirty="0">
                <a:solidFill>
                  <a:srgbClr val="0D405F"/>
                </a:solidFill>
                <a:latin typeface="Times New Roman" panose="02020603050405020304" pitchFamily="18" charset="0"/>
                <a:cs typeface="Times New Roman" panose="02020603050405020304" pitchFamily="18" charset="0"/>
              </a:rPr>
              <a:t>Jacobson, J.</a:t>
            </a:r>
            <a:r>
              <a:rPr lang="en-US" sz="1600" b="0" i="0" dirty="0">
                <a:solidFill>
                  <a:srgbClr val="0D405F"/>
                </a:solidFill>
                <a:effectLst/>
                <a:latin typeface="Times New Roman" panose="02020603050405020304" pitchFamily="18" charset="0"/>
                <a:cs typeface="Times New Roman" panose="02020603050405020304" pitchFamily="18" charset="0"/>
              </a:rPr>
              <a:t>(2022). </a:t>
            </a:r>
            <a:r>
              <a:rPr lang="en-US" sz="1600" b="0" i="1" dirty="0">
                <a:solidFill>
                  <a:srgbClr val="0D405F"/>
                </a:solidFill>
                <a:effectLst/>
                <a:latin typeface="Times New Roman" panose="02020603050405020304" pitchFamily="18" charset="0"/>
                <a:cs typeface="Times New Roman" panose="02020603050405020304" pitchFamily="18" charset="0"/>
              </a:rPr>
              <a:t>Magnetic Resonance Imaging (MRI) of the knee</a:t>
            </a:r>
            <a:r>
              <a:rPr lang="en-US" sz="1600" b="0" i="0" dirty="0">
                <a:solidFill>
                  <a:srgbClr val="0D405F"/>
                </a:solidFill>
                <a:effectLst/>
                <a:latin typeface="Times New Roman" panose="02020603050405020304" pitchFamily="18" charset="0"/>
                <a:cs typeface="Times New Roman" panose="02020603050405020304" pitchFamily="18" charset="0"/>
              </a:rPr>
              <a:t>[Photograph]. </a:t>
            </a:r>
            <a:r>
              <a:rPr lang="en-US" sz="1600" dirty="0">
                <a:solidFill>
                  <a:srgbClr val="0D405F"/>
                </a:solidFill>
                <a:latin typeface="Times New Roman" panose="02020603050405020304" pitchFamily="18" charset="0"/>
                <a:cs typeface="Times New Roman" panose="02020603050405020304" pitchFamily="18" charset="0"/>
              </a:rPr>
              <a:t>Merck Manual</a:t>
            </a:r>
            <a:r>
              <a:rPr lang="en-US" sz="1600" b="0" i="0" dirty="0">
                <a:solidFill>
                  <a:srgbClr val="0D405F"/>
                </a:solidFill>
                <a:effectLst/>
                <a:latin typeface="Times New Roman" panose="02020603050405020304" pitchFamily="18" charset="0"/>
                <a:cs typeface="Times New Roman" panose="02020603050405020304" pitchFamily="18" charset="0"/>
              </a:rPr>
              <a:t>. https://www.merckmanuals.com/home/special-subjects/common-imaging-tests/magnetic-resonance-imaging-mri</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marR="0" indent="-457200">
              <a:lnSpc>
                <a:spcPct val="107000"/>
              </a:lnSpc>
              <a:spcBef>
                <a:spcPts val="0"/>
              </a:spcBef>
              <a:spcAft>
                <a:spcPts val="800"/>
              </a:spcAft>
            </a:pPr>
            <a:r>
              <a:rPr lang="en-US" sz="1600" dirty="0">
                <a:solidFill>
                  <a:srgbClr val="0D405F"/>
                </a:solidFill>
                <a:latin typeface="Times New Roman" panose="02020603050405020304" pitchFamily="18" charset="0"/>
                <a:cs typeface="Times New Roman" panose="02020603050405020304" pitchFamily="18" charset="0"/>
              </a:rPr>
              <a:t>Richman Photo/Shutterstock</a:t>
            </a:r>
            <a:r>
              <a:rPr lang="en-US" sz="1600" b="0" i="0" dirty="0">
                <a:solidFill>
                  <a:srgbClr val="0D405F"/>
                </a:solidFill>
                <a:effectLst/>
                <a:latin typeface="Times New Roman" panose="02020603050405020304" pitchFamily="18" charset="0"/>
                <a:cs typeface="Times New Roman" panose="02020603050405020304" pitchFamily="18" charset="0"/>
              </a:rPr>
              <a:t>(2023). </a:t>
            </a:r>
            <a:r>
              <a:rPr lang="en-US" sz="1600" b="0" i="1" dirty="0">
                <a:solidFill>
                  <a:srgbClr val="0D405F"/>
                </a:solidFill>
                <a:effectLst/>
                <a:latin typeface="Times New Roman" panose="02020603050405020304" pitchFamily="18" charset="0"/>
                <a:cs typeface="Times New Roman" panose="02020603050405020304" pitchFamily="18" charset="0"/>
              </a:rPr>
              <a:t>X-ray Barium Enema</a:t>
            </a:r>
            <a:r>
              <a:rPr lang="en-US" sz="1600" b="0" i="0" dirty="0">
                <a:solidFill>
                  <a:srgbClr val="0D405F"/>
                </a:solidFill>
                <a:effectLst/>
                <a:latin typeface="Times New Roman" panose="02020603050405020304" pitchFamily="18" charset="0"/>
                <a:cs typeface="Times New Roman" panose="02020603050405020304" pitchFamily="18" charset="0"/>
              </a:rPr>
              <a:t>[Photograph]. News-Medical. https://www.news-medical.net/health/Fluoroscopy-Procedure.aspx</a:t>
            </a:r>
            <a:r>
              <a:rPr lang="en-US" sz="1600" dirty="0">
                <a:solidFill>
                  <a:srgbClr val="0D405F"/>
                </a:solidFill>
                <a:latin typeface="Times New Roman" panose="02020603050405020304" pitchFamily="18" charset="0"/>
                <a:cs typeface="Times New Roman" panose="02020603050405020304" pitchFamily="18" charset="0"/>
              </a:rPr>
              <a:t>St. </a:t>
            </a:r>
          </a:p>
          <a:p>
            <a:pPr marL="457200" marR="0" indent="-457200">
              <a:lnSpc>
                <a:spcPct val="107000"/>
              </a:lnSpc>
              <a:spcBef>
                <a:spcPts val="0"/>
              </a:spcBef>
              <a:spcAft>
                <a:spcPts val="800"/>
              </a:spcAft>
            </a:pPr>
            <a:r>
              <a:rPr lang="en-US" sz="1600" dirty="0">
                <a:solidFill>
                  <a:srgbClr val="0D405F"/>
                </a:solidFill>
                <a:latin typeface="Times New Roman" panose="02020603050405020304" pitchFamily="18" charset="0"/>
                <a:cs typeface="Times New Roman" panose="02020603050405020304" pitchFamily="18" charset="0"/>
              </a:rPr>
              <a:t>Joseph’s Regional Medical Center </a:t>
            </a:r>
            <a:r>
              <a:rPr lang="en-US" sz="1600" b="0" i="0" dirty="0">
                <a:solidFill>
                  <a:srgbClr val="0D405F"/>
                </a:solidFill>
                <a:effectLst/>
                <a:latin typeface="Times New Roman" panose="02020603050405020304" pitchFamily="18" charset="0"/>
                <a:cs typeface="Times New Roman" panose="02020603050405020304" pitchFamily="18" charset="0"/>
              </a:rPr>
              <a:t>(2023). </a:t>
            </a:r>
            <a:r>
              <a:rPr lang="en-US" sz="1600" b="0" i="1" dirty="0">
                <a:solidFill>
                  <a:srgbClr val="0D405F"/>
                </a:solidFill>
                <a:effectLst/>
                <a:latin typeface="Times New Roman" panose="02020603050405020304" pitchFamily="18" charset="0"/>
                <a:cs typeface="Times New Roman" panose="02020603050405020304" pitchFamily="18" charset="0"/>
              </a:rPr>
              <a:t>CT Scan Image</a:t>
            </a:r>
            <a:r>
              <a:rPr lang="en-US" sz="1600" b="0" i="0" dirty="0">
                <a:solidFill>
                  <a:srgbClr val="0D405F"/>
                </a:solidFill>
                <a:effectLst/>
                <a:latin typeface="Times New Roman" panose="02020603050405020304" pitchFamily="18" charset="0"/>
                <a:cs typeface="Times New Roman" panose="02020603050405020304" pitchFamily="18" charset="0"/>
              </a:rPr>
              <a:t>[Photograph]. </a:t>
            </a:r>
            <a:r>
              <a:rPr lang="en-US" sz="1600" dirty="0" err="1">
                <a:solidFill>
                  <a:srgbClr val="0D405F"/>
                </a:solidFill>
                <a:latin typeface="Times New Roman" panose="02020603050405020304" pitchFamily="18" charset="0"/>
                <a:cs typeface="Times New Roman" panose="02020603050405020304" pitchFamily="18" charset="0"/>
              </a:rPr>
              <a:t>USA.United</a:t>
            </a:r>
            <a:r>
              <a:rPr lang="en-US" sz="1600" dirty="0">
                <a:solidFill>
                  <a:srgbClr val="0D405F"/>
                </a:solidFill>
                <a:latin typeface="Times New Roman" panose="02020603050405020304" pitchFamily="18" charset="0"/>
                <a:cs typeface="Times New Roman" panose="02020603050405020304" pitchFamily="18" charset="0"/>
              </a:rPr>
              <a:t>-Imaging</a:t>
            </a:r>
            <a:r>
              <a:rPr lang="en-US" sz="1600" b="0" i="0" dirty="0">
                <a:solidFill>
                  <a:srgbClr val="0D405F"/>
                </a:solidFill>
                <a:effectLst/>
                <a:latin typeface="Times New Roman" panose="02020603050405020304" pitchFamily="18" charset="0"/>
                <a:cs typeface="Times New Roman" panose="02020603050405020304" pitchFamily="18" charset="0"/>
              </a:rPr>
              <a:t>. </a:t>
            </a:r>
            <a:r>
              <a:rPr lang="en-US" sz="1600" b="0" i="0" dirty="0">
                <a:solidFill>
                  <a:srgbClr val="0D405F"/>
                </a:solidFill>
                <a:effectLst/>
                <a:latin typeface="Times New Roman" panose="02020603050405020304" pitchFamily="18" charset="0"/>
                <a:cs typeface="Times New Roman" panose="02020603050405020304" pitchFamily="18" charset="0"/>
                <a:hlinkClick r:id="rId11"/>
              </a:rPr>
              <a:t>https://usa.united-imaging.com/products/computed-tomography</a:t>
            </a:r>
            <a:endParaRPr lang="en-US" sz="1600" b="0" i="0" dirty="0">
              <a:solidFill>
                <a:srgbClr val="0D405F"/>
              </a:solidFill>
              <a:effectLst/>
              <a:latin typeface="Times New Roman" panose="02020603050405020304" pitchFamily="18" charset="0"/>
              <a:cs typeface="Times New Roman" panose="02020603050405020304" pitchFamily="18" charset="0"/>
            </a:endParaRPr>
          </a:p>
          <a:p>
            <a:pPr marL="457200" marR="0" indent="-457200">
              <a:lnSpc>
                <a:spcPct val="107000"/>
              </a:lnSpc>
              <a:spcBef>
                <a:spcPts val="0"/>
              </a:spcBef>
              <a:spcAft>
                <a:spcPts val="800"/>
              </a:spcAft>
            </a:pPr>
            <a:r>
              <a:rPr lang="en-US" sz="1600" dirty="0">
                <a:solidFill>
                  <a:srgbClr val="0D405F"/>
                </a:solidFill>
                <a:latin typeface="Times New Roman" panose="02020603050405020304" pitchFamily="18" charset="0"/>
                <a:cs typeface="Times New Roman" panose="02020603050405020304" pitchFamily="18" charset="0"/>
              </a:rPr>
              <a:t>Harrison, D.</a:t>
            </a:r>
            <a:r>
              <a:rPr lang="en-US" sz="1600" b="0" i="0" dirty="0">
                <a:solidFill>
                  <a:srgbClr val="0D405F"/>
                </a:solidFill>
                <a:effectLst/>
                <a:latin typeface="Times New Roman" panose="02020603050405020304" pitchFamily="18" charset="0"/>
                <a:cs typeface="Times New Roman" panose="02020603050405020304" pitchFamily="18" charset="0"/>
              </a:rPr>
              <a:t>(2023). </a:t>
            </a:r>
            <a:r>
              <a:rPr lang="en-US" sz="1600" b="0" i="1" dirty="0">
                <a:solidFill>
                  <a:srgbClr val="0D405F"/>
                </a:solidFill>
                <a:effectLst/>
                <a:latin typeface="Times New Roman" panose="02020603050405020304" pitchFamily="18" charset="0"/>
                <a:cs typeface="Times New Roman" panose="02020603050405020304" pitchFamily="18" charset="0"/>
              </a:rPr>
              <a:t>Lumbar Spine X-ray </a:t>
            </a:r>
            <a:r>
              <a:rPr lang="en-US" sz="1600" b="0" i="0" dirty="0">
                <a:solidFill>
                  <a:srgbClr val="0D405F"/>
                </a:solidFill>
                <a:effectLst/>
                <a:latin typeface="Times New Roman" panose="02020603050405020304" pitchFamily="18" charset="0"/>
                <a:cs typeface="Times New Roman" panose="02020603050405020304" pitchFamily="18" charset="0"/>
              </a:rPr>
              <a:t>[Photograph]. </a:t>
            </a:r>
            <a:r>
              <a:rPr lang="en-US" sz="1600" dirty="0" err="1">
                <a:solidFill>
                  <a:srgbClr val="0D405F"/>
                </a:solidFill>
                <a:latin typeface="Times New Roman" panose="02020603050405020304" pitchFamily="18" charset="0"/>
                <a:cs typeface="Times New Roman" panose="02020603050405020304" pitchFamily="18" charset="0"/>
              </a:rPr>
              <a:t>SpineInfo</a:t>
            </a:r>
            <a:r>
              <a:rPr lang="en-US" sz="1600" b="0" i="0" dirty="0">
                <a:solidFill>
                  <a:srgbClr val="0D405F"/>
                </a:solidFill>
                <a:effectLst/>
                <a:latin typeface="Times New Roman" panose="02020603050405020304" pitchFamily="18" charset="0"/>
                <a:cs typeface="Times New Roman" panose="02020603050405020304" pitchFamily="18" charset="0"/>
              </a:rPr>
              <a:t>. </a:t>
            </a:r>
            <a:r>
              <a:rPr lang="en-US" sz="1600" b="0" i="0" dirty="0">
                <a:solidFill>
                  <a:srgbClr val="0D405F"/>
                </a:solidFill>
                <a:effectLst/>
                <a:latin typeface="Times New Roman" panose="02020603050405020304" pitchFamily="18" charset="0"/>
                <a:cs typeface="Times New Roman" panose="02020603050405020304" pitchFamily="18" charset="0"/>
                <a:hlinkClick r:id="rId12"/>
              </a:rPr>
              <a:t>https://www.spineinfo.com/diagnostics/x-ray/x-ray/</a:t>
            </a:r>
            <a:endParaRPr lang="en-US" sz="1600" b="0" i="0" dirty="0">
              <a:solidFill>
                <a:srgbClr val="0D405F"/>
              </a:solidFill>
              <a:effectLst/>
              <a:latin typeface="Times New Roman" panose="02020603050405020304" pitchFamily="18" charset="0"/>
              <a:cs typeface="Times New Roman" panose="02020603050405020304" pitchFamily="18" charset="0"/>
            </a:endParaRPr>
          </a:p>
          <a:p>
            <a:pPr marL="457200" marR="0" indent="-457200">
              <a:lnSpc>
                <a:spcPct val="107000"/>
              </a:lnSpc>
              <a:spcBef>
                <a:spcPts val="0"/>
              </a:spcBef>
              <a:spcAft>
                <a:spcPts val="800"/>
              </a:spcAft>
            </a:pPr>
            <a:r>
              <a:rPr lang="en-US" sz="1600" dirty="0">
                <a:latin typeface="Times New Roman" panose="02020603050405020304" pitchFamily="18" charset="0"/>
                <a:cs typeface="Times New Roman" panose="02020603050405020304" pitchFamily="18" charset="0"/>
              </a:rPr>
              <a:t>Schultze, OC &amp; </a:t>
            </a:r>
            <a:r>
              <a:rPr lang="en-US" sz="1600" dirty="0" err="1">
                <a:latin typeface="Times New Roman" panose="02020603050405020304" pitchFamily="18" charset="0"/>
                <a:cs typeface="Times New Roman" panose="02020603050405020304" pitchFamily="18" charset="0"/>
              </a:rPr>
              <a:t>Greyling</a:t>
            </a:r>
            <a:r>
              <a:rPr lang="en-US" sz="1600" dirty="0">
                <a:latin typeface="Times New Roman" panose="02020603050405020304" pitchFamily="18" charset="0"/>
                <a:cs typeface="Times New Roman" panose="02020603050405020304" pitchFamily="18" charset="0"/>
              </a:rPr>
              <a:t>, Jaco &amp; Hayes, M &amp; </a:t>
            </a:r>
            <a:r>
              <a:rPr lang="en-US" sz="1600" dirty="0" err="1">
                <a:latin typeface="Times New Roman" panose="02020603050405020304" pitchFamily="18" charset="0"/>
                <a:cs typeface="Times New Roman" panose="02020603050405020304" pitchFamily="18" charset="0"/>
              </a:rPr>
              <a:t>Andronikou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Savvas</a:t>
            </a:r>
            <a:r>
              <a:rPr lang="en-US" sz="1600" dirty="0">
                <a:latin typeface="Times New Roman" panose="02020603050405020304" pitchFamily="18" charset="0"/>
                <a:cs typeface="Times New Roman" panose="02020603050405020304" pitchFamily="18" charset="0"/>
              </a:rPr>
              <a:t>. (2007). Talking PACS: Part 1 - What is PACS?. South African Journal of Radiology. 11. 10.4102/sajr.v11i3.31. </a:t>
            </a:r>
          </a:p>
          <a:p>
            <a:pPr marL="457200" marR="0" indent="-457200">
              <a:lnSpc>
                <a:spcPct val="107000"/>
              </a:lnSpc>
              <a:spcBef>
                <a:spcPts val="0"/>
              </a:spcBef>
              <a:spcAft>
                <a:spcPts val="800"/>
              </a:spcAft>
            </a:pPr>
            <a:r>
              <a:rPr lang="en-US" sz="1400" b="0" i="0" dirty="0">
                <a:solidFill>
                  <a:srgbClr val="4A4B51"/>
                </a:solidFill>
                <a:effectLst/>
                <a:latin typeface="Open Sans" panose="020B0606030504020204" pitchFamily="34" charset="0"/>
              </a:rPr>
              <a:t>Cawthra, J, Littlefield, K, Niemeyer, R, Wang, S, &amp; Zheng, K (2018). </a:t>
            </a:r>
            <a:r>
              <a:rPr lang="en-US" sz="1400" b="0" i="1" dirty="0">
                <a:solidFill>
                  <a:srgbClr val="4A4B51"/>
                </a:solidFill>
                <a:effectLst/>
                <a:latin typeface="Open Sans" panose="020B0606030504020204" pitchFamily="34" charset="0"/>
              </a:rPr>
              <a:t>SECURING PICTURE ARCHIVING AND COMMUNICATION SYSTEM (PACS)</a:t>
            </a:r>
            <a:r>
              <a:rPr lang="en-US" sz="1400" b="0" i="0" dirty="0">
                <a:solidFill>
                  <a:srgbClr val="4A4B51"/>
                </a:solidFill>
                <a:effectLst/>
                <a:latin typeface="Open Sans" panose="020B0606030504020204" pitchFamily="34" charset="0"/>
              </a:rPr>
              <a:t>. </a:t>
            </a:r>
            <a:r>
              <a:rPr lang="en-US" sz="1400" b="0" i="0" dirty="0" err="1">
                <a:solidFill>
                  <a:srgbClr val="4A4B51"/>
                </a:solidFill>
                <a:effectLst/>
                <a:latin typeface="Open Sans" panose="020B0606030504020204" pitchFamily="34" charset="0"/>
              </a:rPr>
              <a:t>JNCCoE</a:t>
            </a:r>
            <a:r>
              <a:rPr lang="en-US" sz="1400" b="0" i="0" dirty="0">
                <a:solidFill>
                  <a:srgbClr val="4A4B51"/>
                </a:solidFill>
                <a:effectLst/>
                <a:latin typeface="Open Sans" panose="020B0606030504020204" pitchFamily="34" charset="0"/>
              </a:rPr>
              <a:t>; NIST. https://www.nccoe.nist.gov/sites/default/files/legacy-files/hit-pacs-project-description-final.pdf</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1662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E2CA38-AE75-F333-CA99-7BBE83FD362D}"/>
              </a:ext>
            </a:extLst>
          </p:cNvPr>
          <p:cNvSpPr>
            <a:spLocks noGrp="1"/>
          </p:cNvSpPr>
          <p:nvPr>
            <p:ph idx="1"/>
          </p:nvPr>
        </p:nvSpPr>
        <p:spPr>
          <a:xfrm>
            <a:off x="1066800" y="374130"/>
            <a:ext cx="10058400" cy="5543091"/>
          </a:xfrm>
        </p:spPr>
        <p:txBody>
          <a:bodyPr/>
          <a:lstStyle/>
          <a:p>
            <a:r>
              <a:rPr lang="en-US" u="sng" dirty="0"/>
              <a:t>Magnetic Resonance Imaging (MRI) </a:t>
            </a:r>
            <a:r>
              <a:rPr lang="en-US" dirty="0"/>
              <a:t>– uses radiofrequencies and magnetic fields to create high resolution imaging, especially of soft tissues, brain/spine, and joints</a:t>
            </a:r>
          </a:p>
          <a:p>
            <a:r>
              <a:rPr lang="en-US" u="sng" dirty="0"/>
              <a:t>Ultrasound (US) </a:t>
            </a:r>
            <a:r>
              <a:rPr lang="en-US" dirty="0"/>
              <a:t>– uses sound waves to visualize anatomy and acquire functional information (flow velocity of blood in vessels, etc.)</a:t>
            </a:r>
          </a:p>
          <a:p>
            <a:r>
              <a:rPr lang="en-US" u="sng" dirty="0"/>
              <a:t>Nuclear Medicine (NM) </a:t>
            </a:r>
            <a:r>
              <a:rPr lang="en-US" dirty="0"/>
              <a:t>– uses a special camera that can visualize radioactive pharmaceuticals that are injected into patients to determine cancerous or metabolic conditions</a:t>
            </a:r>
          </a:p>
          <a:p>
            <a:endParaRPr lang="en-US" dirty="0"/>
          </a:p>
        </p:txBody>
      </p:sp>
      <p:sp>
        <p:nvSpPr>
          <p:cNvPr id="2" name="Footer Placeholder 1">
            <a:extLst>
              <a:ext uri="{FF2B5EF4-FFF2-40B4-BE49-F238E27FC236}">
                <a16:creationId xmlns:a16="http://schemas.microsoft.com/office/drawing/2014/main" id="{8D6510BD-C72F-0487-4106-E7E5A7A9CDBF}"/>
              </a:ext>
            </a:extLst>
          </p:cNvPr>
          <p:cNvSpPr>
            <a:spLocks noGrp="1"/>
          </p:cNvSpPr>
          <p:nvPr>
            <p:ph type="ftr" sz="quarter" idx="11"/>
          </p:nvPr>
        </p:nvSpPr>
        <p:spPr>
          <a:xfrm>
            <a:off x="389614" y="6404126"/>
            <a:ext cx="10735586" cy="365125"/>
          </a:xfrm>
        </p:spPr>
        <p:txBody>
          <a:bodyPr/>
          <a:lstStyle/>
          <a:p>
            <a:r>
              <a:rPr lang="en-US" dirty="0"/>
              <a:t>(Jacobson, 2022)                                                                                                                           (MEDICAL NEWS, 2017)                                                                                                                                     (ucla HEALTH, N.D.)</a:t>
            </a:r>
          </a:p>
        </p:txBody>
      </p:sp>
      <p:pic>
        <p:nvPicPr>
          <p:cNvPr id="5" name="Picture 4">
            <a:extLst>
              <a:ext uri="{FF2B5EF4-FFF2-40B4-BE49-F238E27FC236}">
                <a16:creationId xmlns:a16="http://schemas.microsoft.com/office/drawing/2014/main" id="{BD9A062D-33A4-8F4E-70DC-4F5B7B17A5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28" y="2842241"/>
            <a:ext cx="3454213" cy="3454213"/>
          </a:xfrm>
          <a:prstGeom prst="rect">
            <a:avLst/>
          </a:prstGeom>
        </p:spPr>
      </p:pic>
      <p:pic>
        <p:nvPicPr>
          <p:cNvPr id="7" name="Picture 6">
            <a:extLst>
              <a:ext uri="{FF2B5EF4-FFF2-40B4-BE49-F238E27FC236}">
                <a16:creationId xmlns:a16="http://schemas.microsoft.com/office/drawing/2014/main" id="{23AA3C04-3F74-40AF-336D-A519321AD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5005" y="3033483"/>
            <a:ext cx="4401266" cy="3272941"/>
          </a:xfrm>
          <a:prstGeom prst="rect">
            <a:avLst/>
          </a:prstGeom>
        </p:spPr>
      </p:pic>
      <p:pic>
        <p:nvPicPr>
          <p:cNvPr id="9" name="Picture 8">
            <a:extLst>
              <a:ext uri="{FF2B5EF4-FFF2-40B4-BE49-F238E27FC236}">
                <a16:creationId xmlns:a16="http://schemas.microsoft.com/office/drawing/2014/main" id="{F35F584B-639B-BDD2-652A-32C15AE344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1235" y="3538329"/>
            <a:ext cx="3874937" cy="2768095"/>
          </a:xfrm>
          <a:prstGeom prst="rect">
            <a:avLst/>
          </a:prstGeom>
        </p:spPr>
      </p:pic>
    </p:spTree>
    <p:extLst>
      <p:ext uri="{BB962C8B-B14F-4D97-AF65-F5344CB8AC3E}">
        <p14:creationId xmlns:p14="http://schemas.microsoft.com/office/powerpoint/2010/main" val="3102340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89E68-C26F-8860-5195-69A6F6DA61A8}"/>
              </a:ext>
            </a:extLst>
          </p:cNvPr>
          <p:cNvSpPr>
            <a:spLocks noGrp="1"/>
          </p:cNvSpPr>
          <p:nvPr>
            <p:ph type="title"/>
          </p:nvPr>
        </p:nvSpPr>
        <p:spPr/>
        <p:txBody>
          <a:bodyPr>
            <a:normAutofit/>
          </a:bodyPr>
          <a:lstStyle/>
          <a:p>
            <a:r>
              <a:rPr lang="en-US" sz="2800" dirty="0"/>
              <a:t>All of these modalities are generating a tremendous amount of data, 24 hours a day, 7 days a week, 365 days a year. How is it managed?</a:t>
            </a:r>
          </a:p>
        </p:txBody>
      </p:sp>
      <p:sp>
        <p:nvSpPr>
          <p:cNvPr id="3" name="Content Placeholder 2">
            <a:extLst>
              <a:ext uri="{FF2B5EF4-FFF2-40B4-BE49-F238E27FC236}">
                <a16:creationId xmlns:a16="http://schemas.microsoft.com/office/drawing/2014/main" id="{81CEB6CA-073B-8849-8F3B-A035BE434A63}"/>
              </a:ext>
            </a:extLst>
          </p:cNvPr>
          <p:cNvSpPr>
            <a:spLocks noGrp="1"/>
          </p:cNvSpPr>
          <p:nvPr>
            <p:ph idx="1"/>
          </p:nvPr>
        </p:nvSpPr>
        <p:spPr>
          <a:xfrm>
            <a:off x="838200" y="1825624"/>
            <a:ext cx="6095337" cy="4302459"/>
          </a:xfrm>
        </p:spPr>
        <p:txBody>
          <a:bodyPr>
            <a:normAutofit lnSpcReduction="10000"/>
          </a:bodyPr>
          <a:lstStyle/>
          <a:p>
            <a:r>
              <a:rPr lang="en-US" dirty="0"/>
              <a:t>Up until approximately the late 1990s, imaging output was stored on film which was stored in files and was viewable on lightboxes. It was archaic, bulky, and inefficient</a:t>
            </a:r>
          </a:p>
          <a:p>
            <a:r>
              <a:rPr lang="en-US" dirty="0"/>
              <a:t>Patient files containing their entire imaging history had to be meticulously kept and manually retrieved for viewing by Radiologists</a:t>
            </a:r>
          </a:p>
          <a:p>
            <a:r>
              <a:rPr lang="en-US" dirty="0"/>
              <a:t>Film was made and processed with harsh chemicals </a:t>
            </a:r>
          </a:p>
          <a:p>
            <a:r>
              <a:rPr lang="en-US" dirty="0"/>
              <a:t>Just like physical mail was replaced by email, a digital transformation was in order for medical imaging. Digital modalities such as CT and MRI were coming into relevance, but different vendors had their own proprietary data formats, syntaxes, etc. A standard was needed to allow communication and storage (NEMA, 2023)</a:t>
            </a:r>
          </a:p>
        </p:txBody>
      </p:sp>
      <p:pic>
        <p:nvPicPr>
          <p:cNvPr id="5" name="Picture 4">
            <a:extLst>
              <a:ext uri="{FF2B5EF4-FFF2-40B4-BE49-F238E27FC236}">
                <a16:creationId xmlns:a16="http://schemas.microsoft.com/office/drawing/2014/main" id="{49B1EF5E-EF0D-D89C-1814-49715E45889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102529" y="2107564"/>
            <a:ext cx="4617693" cy="3080661"/>
          </a:xfrm>
          <a:prstGeom prst="rect">
            <a:avLst/>
          </a:prstGeom>
        </p:spPr>
      </p:pic>
    </p:spTree>
    <p:extLst>
      <p:ext uri="{BB962C8B-B14F-4D97-AF65-F5344CB8AC3E}">
        <p14:creationId xmlns:p14="http://schemas.microsoft.com/office/powerpoint/2010/main" val="3238474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3489-2140-1786-CC5A-CE025846E928}"/>
              </a:ext>
            </a:extLst>
          </p:cNvPr>
          <p:cNvSpPr>
            <a:spLocks noGrp="1"/>
          </p:cNvSpPr>
          <p:nvPr>
            <p:ph type="title"/>
          </p:nvPr>
        </p:nvSpPr>
        <p:spPr/>
        <p:txBody>
          <a:bodyPr>
            <a:normAutofit fontScale="90000"/>
          </a:bodyPr>
          <a:lstStyle/>
          <a:p>
            <a:r>
              <a:rPr lang="en-US" sz="2800" dirty="0"/>
              <a:t>In 1993, the American College of Radiology and NEMA released the digital standard for medical imaging that persists today - Digital Imaging and Communications in Medicine (DICOM) which falls under the ISO-12052 standard (Marion, 2017)</a:t>
            </a:r>
          </a:p>
        </p:txBody>
      </p:sp>
      <p:sp>
        <p:nvSpPr>
          <p:cNvPr id="3" name="Content Placeholder 2">
            <a:extLst>
              <a:ext uri="{FF2B5EF4-FFF2-40B4-BE49-F238E27FC236}">
                <a16:creationId xmlns:a16="http://schemas.microsoft.com/office/drawing/2014/main" id="{793C21FC-8CD9-A5AF-1654-0CDF019450B7}"/>
              </a:ext>
            </a:extLst>
          </p:cNvPr>
          <p:cNvSpPr>
            <a:spLocks noGrp="1"/>
          </p:cNvSpPr>
          <p:nvPr>
            <p:ph idx="1"/>
          </p:nvPr>
        </p:nvSpPr>
        <p:spPr>
          <a:xfrm>
            <a:off x="1097281" y="2023655"/>
            <a:ext cx="5327374" cy="3766456"/>
          </a:xfrm>
        </p:spPr>
        <p:txBody>
          <a:bodyPr>
            <a:normAutofit fontScale="77500" lnSpcReduction="20000"/>
          </a:bodyPr>
          <a:lstStyle/>
          <a:p>
            <a:pPr marL="0" indent="0">
              <a:buNone/>
            </a:pPr>
            <a:r>
              <a:rPr lang="en-US" dirty="0"/>
              <a:t>DICOM supports:</a:t>
            </a:r>
          </a:p>
          <a:p>
            <a:r>
              <a:rPr lang="en-US" dirty="0"/>
              <a:t>Commands to move, store, and retrieve data</a:t>
            </a:r>
          </a:p>
          <a:p>
            <a:r>
              <a:rPr lang="en-US" dirty="0"/>
              <a:t>The semantics of file services, file formats and directories</a:t>
            </a:r>
          </a:p>
          <a:p>
            <a:r>
              <a:rPr lang="en-US" dirty="0"/>
              <a:t>Network operation</a:t>
            </a:r>
          </a:p>
          <a:p>
            <a:r>
              <a:rPr lang="en-US" dirty="0"/>
              <a:t>Message exchange</a:t>
            </a:r>
          </a:p>
          <a:p>
            <a:r>
              <a:rPr lang="en-US" dirty="0"/>
              <a:t>Data Dictionary</a:t>
            </a:r>
          </a:p>
          <a:p>
            <a:r>
              <a:rPr lang="en-US" dirty="0"/>
              <a:t>Web Services – DICOMWeb uses REST architecture and RESTful interfaces</a:t>
            </a:r>
          </a:p>
          <a:p>
            <a:r>
              <a:rPr lang="en-US" dirty="0"/>
              <a:t>Print services</a:t>
            </a:r>
          </a:p>
          <a:p>
            <a:r>
              <a:rPr lang="en-US" dirty="0"/>
              <a:t>Data formatting </a:t>
            </a:r>
          </a:p>
          <a:p>
            <a:r>
              <a:rPr lang="en-US" dirty="0"/>
              <a:t>Secure transfer via DICOM over TCP, port 104</a:t>
            </a:r>
          </a:p>
        </p:txBody>
      </p:sp>
      <p:pic>
        <p:nvPicPr>
          <p:cNvPr id="5" name="Picture 4">
            <a:extLst>
              <a:ext uri="{FF2B5EF4-FFF2-40B4-BE49-F238E27FC236}">
                <a16:creationId xmlns:a16="http://schemas.microsoft.com/office/drawing/2014/main" id="{5521843B-E08D-F777-2E64-1D61DB6C8EF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424655" y="2482704"/>
            <a:ext cx="4781550" cy="3076575"/>
          </a:xfrm>
          <a:prstGeom prst="rect">
            <a:avLst/>
          </a:prstGeom>
        </p:spPr>
      </p:pic>
      <p:sp>
        <p:nvSpPr>
          <p:cNvPr id="6" name="TextBox 5">
            <a:extLst>
              <a:ext uri="{FF2B5EF4-FFF2-40B4-BE49-F238E27FC236}">
                <a16:creationId xmlns:a16="http://schemas.microsoft.com/office/drawing/2014/main" id="{A0EB6CCB-0DBB-1DE8-AB98-1BEB48FA043E}"/>
              </a:ext>
            </a:extLst>
          </p:cNvPr>
          <p:cNvSpPr txBox="1"/>
          <p:nvPr/>
        </p:nvSpPr>
        <p:spPr>
          <a:xfrm>
            <a:off x="6424655" y="5559279"/>
            <a:ext cx="4781550" cy="230832"/>
          </a:xfrm>
          <a:prstGeom prst="rect">
            <a:avLst/>
          </a:prstGeom>
          <a:noFill/>
        </p:spPr>
        <p:txBody>
          <a:bodyPr wrap="square" rtlCol="0">
            <a:spAutoFit/>
          </a:bodyPr>
          <a:lstStyle/>
          <a:p>
            <a:r>
              <a:rPr lang="en-US" sz="900" dirty="0">
                <a:hlinkClick r:id="rId3" tooltip="http://www.tecnicosradiologia.com/2011/04/profesionales-de-la-imagenologia-y-sus.html"/>
              </a:rPr>
              <a:t>This Photo</a:t>
            </a:r>
            <a:r>
              <a:rPr lang="en-US" sz="900" dirty="0"/>
              <a:t> by Unknown Author is licensed under </a:t>
            </a:r>
            <a:r>
              <a:rPr lang="en-US" sz="900" dirty="0">
                <a:hlinkClick r:id="rId4" tooltip="https://creativecommons.org/licenses/by-sa/3.0/"/>
              </a:rPr>
              <a:t>CC BY-SA</a:t>
            </a:r>
            <a:endParaRPr lang="en-US" sz="900" dirty="0"/>
          </a:p>
        </p:txBody>
      </p:sp>
      <p:sp>
        <p:nvSpPr>
          <p:cNvPr id="4" name="Footer Placeholder 3">
            <a:extLst>
              <a:ext uri="{FF2B5EF4-FFF2-40B4-BE49-F238E27FC236}">
                <a16:creationId xmlns:a16="http://schemas.microsoft.com/office/drawing/2014/main" id="{125CBF64-8E41-16B1-2F9A-0F397E34785A}"/>
              </a:ext>
            </a:extLst>
          </p:cNvPr>
          <p:cNvSpPr>
            <a:spLocks noGrp="1"/>
          </p:cNvSpPr>
          <p:nvPr>
            <p:ph type="ftr" sz="quarter" idx="11"/>
          </p:nvPr>
        </p:nvSpPr>
        <p:spPr/>
        <p:txBody>
          <a:bodyPr/>
          <a:lstStyle/>
          <a:p>
            <a:r>
              <a:rPr lang="en-US"/>
              <a:t>(Marion, 2017)</a:t>
            </a:r>
          </a:p>
        </p:txBody>
      </p:sp>
    </p:spTree>
    <p:extLst>
      <p:ext uri="{BB962C8B-B14F-4D97-AF65-F5344CB8AC3E}">
        <p14:creationId xmlns:p14="http://schemas.microsoft.com/office/powerpoint/2010/main" val="163671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3AD8-A43D-9F13-640B-4AD684170AB8}"/>
              </a:ext>
            </a:extLst>
          </p:cNvPr>
          <p:cNvSpPr>
            <a:spLocks noGrp="1"/>
          </p:cNvSpPr>
          <p:nvPr>
            <p:ph type="title"/>
          </p:nvPr>
        </p:nvSpPr>
        <p:spPr/>
        <p:txBody>
          <a:bodyPr>
            <a:normAutofit/>
          </a:bodyPr>
          <a:lstStyle/>
          <a:p>
            <a:r>
              <a:rPr lang="en-US" sz="2800" dirty="0"/>
              <a:t>DICOM files contain a lot more data than just image pixel information. The additional data must persist with the study and DICOM standardizes this process </a:t>
            </a:r>
          </a:p>
        </p:txBody>
      </p:sp>
      <p:sp>
        <p:nvSpPr>
          <p:cNvPr id="3" name="Content Placeholder 2">
            <a:extLst>
              <a:ext uri="{FF2B5EF4-FFF2-40B4-BE49-F238E27FC236}">
                <a16:creationId xmlns:a16="http://schemas.microsoft.com/office/drawing/2014/main" id="{44AF839B-3E48-4E7C-E07E-857C85A5797F}"/>
              </a:ext>
            </a:extLst>
          </p:cNvPr>
          <p:cNvSpPr>
            <a:spLocks noGrp="1"/>
          </p:cNvSpPr>
          <p:nvPr>
            <p:ph idx="1"/>
          </p:nvPr>
        </p:nvSpPr>
        <p:spPr>
          <a:xfrm>
            <a:off x="1097280" y="1845734"/>
            <a:ext cx="10058400" cy="2856895"/>
          </a:xfrm>
        </p:spPr>
        <p:txBody>
          <a:bodyPr>
            <a:normAutofit lnSpcReduction="10000"/>
          </a:bodyPr>
          <a:lstStyle/>
          <a:p>
            <a:r>
              <a:rPr lang="en-US" dirty="0"/>
              <a:t>DICOM SR (Structured Report) – when Radiologists read and dictate the exams, they often take measurements and make annotations on the images. </a:t>
            </a:r>
          </a:p>
          <a:p>
            <a:r>
              <a:rPr lang="en-US" dirty="0"/>
              <a:t>DICOM RT (Structure Set) – additional data overlaid on CT images for 3D Radiotherapy planning</a:t>
            </a:r>
          </a:p>
          <a:p>
            <a:r>
              <a:rPr lang="en-US" dirty="0"/>
              <a:t>DICOM Key Object Selection – Radiologists can flag certain images as “key” which can be referenced when reviewing images in future comparisons and may contain pathology, or planned biopsy locations, etc.</a:t>
            </a:r>
          </a:p>
          <a:p>
            <a:r>
              <a:rPr lang="en-US" dirty="0"/>
              <a:t>RDSR – Radiation Dose Structured Report is a DICOM encoding of the dose report generated at the modality and is tracked per compliance</a:t>
            </a:r>
          </a:p>
          <a:p>
            <a:endParaRPr lang="en-US" dirty="0"/>
          </a:p>
        </p:txBody>
      </p:sp>
      <p:pic>
        <p:nvPicPr>
          <p:cNvPr id="5" name="Picture 4">
            <a:extLst>
              <a:ext uri="{FF2B5EF4-FFF2-40B4-BE49-F238E27FC236}">
                <a16:creationId xmlns:a16="http://schemas.microsoft.com/office/drawing/2014/main" id="{17E6781A-A0FC-BCAD-40BB-BE9165195D6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30603" y="4410630"/>
            <a:ext cx="2451652" cy="1838739"/>
          </a:xfrm>
          <a:prstGeom prst="rect">
            <a:avLst/>
          </a:prstGeom>
        </p:spPr>
      </p:pic>
      <p:sp>
        <p:nvSpPr>
          <p:cNvPr id="4" name="Footer Placeholder 3">
            <a:extLst>
              <a:ext uri="{FF2B5EF4-FFF2-40B4-BE49-F238E27FC236}">
                <a16:creationId xmlns:a16="http://schemas.microsoft.com/office/drawing/2014/main" id="{AB747D67-7370-546A-FD00-76A8078C91A2}"/>
              </a:ext>
            </a:extLst>
          </p:cNvPr>
          <p:cNvSpPr>
            <a:spLocks noGrp="1"/>
          </p:cNvSpPr>
          <p:nvPr>
            <p:ph type="ftr" sz="quarter" idx="11"/>
          </p:nvPr>
        </p:nvSpPr>
        <p:spPr/>
        <p:txBody>
          <a:bodyPr/>
          <a:lstStyle/>
          <a:p>
            <a:r>
              <a:rPr lang="en-US"/>
              <a:t>(DICOM Imaging, n.d.)</a:t>
            </a:r>
          </a:p>
        </p:txBody>
      </p:sp>
    </p:spTree>
    <p:extLst>
      <p:ext uri="{BB962C8B-B14F-4D97-AF65-F5344CB8AC3E}">
        <p14:creationId xmlns:p14="http://schemas.microsoft.com/office/powerpoint/2010/main" val="3893653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33ED-5467-453D-F4B0-D358A5C54AA6}"/>
              </a:ext>
            </a:extLst>
          </p:cNvPr>
          <p:cNvSpPr>
            <a:spLocks noGrp="1"/>
          </p:cNvSpPr>
          <p:nvPr>
            <p:ph type="title"/>
          </p:nvPr>
        </p:nvSpPr>
        <p:spPr>
          <a:xfrm>
            <a:off x="1153603" y="374068"/>
            <a:ext cx="10058400" cy="1450757"/>
          </a:xfrm>
        </p:spPr>
        <p:txBody>
          <a:bodyPr>
            <a:normAutofit/>
          </a:bodyPr>
          <a:lstStyle/>
          <a:p>
            <a:r>
              <a:rPr lang="en-US" sz="2400" dirty="0"/>
              <a:t>Digital imaging was given a technical means to communicate between multivendor devices through DICOM standardization, but… there still needed to be a software layer to store, present, and manage images with their associated reports and metadata. Enter PACS – Picture Archival and Communications in Medicine</a:t>
            </a:r>
          </a:p>
        </p:txBody>
      </p:sp>
      <p:sp>
        <p:nvSpPr>
          <p:cNvPr id="3" name="Content Placeholder 2">
            <a:extLst>
              <a:ext uri="{FF2B5EF4-FFF2-40B4-BE49-F238E27FC236}">
                <a16:creationId xmlns:a16="http://schemas.microsoft.com/office/drawing/2014/main" id="{C8F4CECC-AC38-7C5C-517A-DAE68735E617}"/>
              </a:ext>
            </a:extLst>
          </p:cNvPr>
          <p:cNvSpPr>
            <a:spLocks noGrp="1"/>
          </p:cNvSpPr>
          <p:nvPr>
            <p:ph idx="1"/>
          </p:nvPr>
        </p:nvSpPr>
        <p:spPr>
          <a:xfrm>
            <a:off x="1153603" y="2053667"/>
            <a:ext cx="3895476" cy="2750665"/>
          </a:xfrm>
        </p:spPr>
        <p:txBody>
          <a:bodyPr>
            <a:normAutofit fontScale="85000" lnSpcReduction="10000"/>
          </a:bodyPr>
          <a:lstStyle/>
          <a:p>
            <a:pPr marL="0" indent="0">
              <a:buNone/>
            </a:pPr>
            <a:r>
              <a:rPr lang="en-US" dirty="0"/>
              <a:t>PACS is a system made up of these DICOM compliant components:</a:t>
            </a:r>
          </a:p>
          <a:p>
            <a:r>
              <a:rPr lang="en-US" dirty="0"/>
              <a:t>The imaging modality devices (scanners, etc.)</a:t>
            </a:r>
          </a:p>
          <a:p>
            <a:r>
              <a:rPr lang="en-US" dirty="0"/>
              <a:t>The image archive – a PACS server</a:t>
            </a:r>
          </a:p>
          <a:p>
            <a:r>
              <a:rPr lang="en-US" dirty="0"/>
              <a:t>Diagnostic workstations that enable technologists and radiologists to manage the workflow</a:t>
            </a:r>
          </a:p>
          <a:p>
            <a:r>
              <a:rPr lang="en-US" dirty="0"/>
              <a:t>The connecting network</a:t>
            </a:r>
          </a:p>
        </p:txBody>
      </p:sp>
      <p:pic>
        <p:nvPicPr>
          <p:cNvPr id="7" name="Picture 6">
            <a:extLst>
              <a:ext uri="{FF2B5EF4-FFF2-40B4-BE49-F238E27FC236}">
                <a16:creationId xmlns:a16="http://schemas.microsoft.com/office/drawing/2014/main" id="{8FFB1075-8A57-4148-3D8C-0EB4B053C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9079" y="2127342"/>
            <a:ext cx="5961744" cy="3312080"/>
          </a:xfrm>
          <a:prstGeom prst="rect">
            <a:avLst/>
          </a:prstGeom>
        </p:spPr>
      </p:pic>
    </p:spTree>
    <p:extLst>
      <p:ext uri="{BB962C8B-B14F-4D97-AF65-F5344CB8AC3E}">
        <p14:creationId xmlns:p14="http://schemas.microsoft.com/office/powerpoint/2010/main" val="3590739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6DC7A-3FA1-A7F1-21FF-F493E77393BA}"/>
              </a:ext>
            </a:extLst>
          </p:cNvPr>
          <p:cNvSpPr>
            <a:spLocks noGrp="1"/>
          </p:cNvSpPr>
          <p:nvPr>
            <p:ph type="title"/>
          </p:nvPr>
        </p:nvSpPr>
        <p:spPr>
          <a:xfrm>
            <a:off x="289229" y="588397"/>
            <a:ext cx="11613541" cy="3339547"/>
          </a:xfrm>
        </p:spPr>
        <p:txBody>
          <a:bodyPr>
            <a:normAutofit fontScale="90000"/>
          </a:bodyPr>
          <a:lstStyle/>
          <a:p>
            <a:r>
              <a:rPr lang="en-US" sz="2200" dirty="0"/>
              <a:t>PACS systems work with DICOM to fully digitize Radiology data and workflows replacing film, plus allow for user concurrency and error handling</a:t>
            </a:r>
            <a:br>
              <a:rPr lang="en-US" sz="2200" dirty="0"/>
            </a:br>
            <a:br>
              <a:rPr lang="en-US" sz="2200" dirty="0"/>
            </a:br>
            <a:r>
              <a:rPr lang="en-US" sz="2200" dirty="0"/>
              <a:t>Like other applications today, PACS can be configured on premises, in a hybrid set-up, or fully cloud based</a:t>
            </a:r>
            <a:br>
              <a:rPr lang="en-US" sz="2200" dirty="0"/>
            </a:br>
            <a:br>
              <a:rPr lang="en-US" sz="2200" dirty="0"/>
            </a:br>
            <a:r>
              <a:rPr lang="en-US" sz="2200" dirty="0"/>
              <a:t>These systems are very customized to the adopting medical institutions needs. Most commonly, PACS handles all imaging modality data. </a:t>
            </a:r>
            <a:br>
              <a:rPr lang="en-US" sz="2200" dirty="0"/>
            </a:br>
            <a:br>
              <a:rPr lang="en-US" sz="2200" dirty="0"/>
            </a:br>
            <a:r>
              <a:rPr lang="en-US" sz="2200" dirty="0"/>
              <a:t>“Mini-PACS” can be deployed for specific modalities, such as Nuclear Medicine and can offer additional specialized functionality.</a:t>
            </a:r>
            <a:br>
              <a:rPr lang="en-US" sz="2200" dirty="0"/>
            </a:br>
            <a:br>
              <a:rPr lang="en-US" sz="2200" dirty="0"/>
            </a:br>
            <a:r>
              <a:rPr lang="en-US" sz="2200" dirty="0"/>
              <a:t>Large enterprises might even deploy a Federated PACS which can exist across many different sites</a:t>
            </a:r>
            <a:br>
              <a:rPr lang="en-US" sz="2800" dirty="0"/>
            </a:br>
            <a:br>
              <a:rPr lang="en-US" sz="2800" dirty="0"/>
            </a:br>
            <a:endParaRPr lang="en-US" sz="2800" dirty="0"/>
          </a:p>
        </p:txBody>
      </p:sp>
      <p:pic>
        <p:nvPicPr>
          <p:cNvPr id="4" name="Picture 3">
            <a:extLst>
              <a:ext uri="{FF2B5EF4-FFF2-40B4-BE49-F238E27FC236}">
                <a16:creationId xmlns:a16="http://schemas.microsoft.com/office/drawing/2014/main" id="{7677A064-D965-8BB9-53BC-25C897628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635" y="3264787"/>
            <a:ext cx="7975158" cy="3083108"/>
          </a:xfrm>
          <a:prstGeom prst="rect">
            <a:avLst/>
          </a:prstGeom>
        </p:spPr>
      </p:pic>
      <p:sp>
        <p:nvSpPr>
          <p:cNvPr id="3" name="Footer Placeholder 2">
            <a:extLst>
              <a:ext uri="{FF2B5EF4-FFF2-40B4-BE49-F238E27FC236}">
                <a16:creationId xmlns:a16="http://schemas.microsoft.com/office/drawing/2014/main" id="{2E51AC66-6F9B-5E3C-0C53-523C6B9C1C05}"/>
              </a:ext>
            </a:extLst>
          </p:cNvPr>
          <p:cNvSpPr>
            <a:spLocks noGrp="1"/>
          </p:cNvSpPr>
          <p:nvPr>
            <p:ph type="ftr" sz="quarter" idx="11"/>
          </p:nvPr>
        </p:nvSpPr>
        <p:spPr/>
        <p:txBody>
          <a:bodyPr/>
          <a:lstStyle/>
          <a:p>
            <a:r>
              <a:rPr lang="en-US" dirty="0"/>
              <a:t>(</a:t>
            </a:r>
            <a:r>
              <a:rPr lang="en-US" dirty="0" err="1"/>
              <a:t>ChArles</a:t>
            </a:r>
            <a:r>
              <a:rPr lang="en-US" dirty="0"/>
              <a:t>, 2018)                                                                       (CC BY-NC-ND 4.0)</a:t>
            </a:r>
          </a:p>
        </p:txBody>
      </p:sp>
    </p:spTree>
    <p:extLst>
      <p:ext uri="{BB962C8B-B14F-4D97-AF65-F5344CB8AC3E}">
        <p14:creationId xmlns:p14="http://schemas.microsoft.com/office/powerpoint/2010/main" val="72837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5B1C-A1FF-0554-3ED5-E2029593928B}"/>
              </a:ext>
            </a:extLst>
          </p:cNvPr>
          <p:cNvSpPr>
            <a:spLocks noGrp="1"/>
          </p:cNvSpPr>
          <p:nvPr>
            <p:ph type="title"/>
          </p:nvPr>
        </p:nvSpPr>
        <p:spPr>
          <a:xfrm>
            <a:off x="1097280" y="286603"/>
            <a:ext cx="10058400" cy="702303"/>
          </a:xfrm>
        </p:spPr>
        <p:txBody>
          <a:bodyPr>
            <a:normAutofit/>
          </a:bodyPr>
          <a:lstStyle/>
          <a:p>
            <a:r>
              <a:rPr lang="en-US" sz="2800" dirty="0"/>
              <a:t>The storage network</a:t>
            </a:r>
          </a:p>
        </p:txBody>
      </p:sp>
      <p:sp>
        <p:nvSpPr>
          <p:cNvPr id="3" name="Content Placeholder 2">
            <a:extLst>
              <a:ext uri="{FF2B5EF4-FFF2-40B4-BE49-F238E27FC236}">
                <a16:creationId xmlns:a16="http://schemas.microsoft.com/office/drawing/2014/main" id="{9D8295F9-A4BA-ABB1-8D5D-7B82D257C973}"/>
              </a:ext>
            </a:extLst>
          </p:cNvPr>
          <p:cNvSpPr>
            <a:spLocks noGrp="1"/>
          </p:cNvSpPr>
          <p:nvPr>
            <p:ph idx="1"/>
          </p:nvPr>
        </p:nvSpPr>
        <p:spPr>
          <a:xfrm>
            <a:off x="1097280" y="2405836"/>
            <a:ext cx="4086970" cy="2046328"/>
          </a:xfrm>
        </p:spPr>
        <p:txBody>
          <a:bodyPr>
            <a:normAutofit fontScale="92500"/>
          </a:bodyPr>
          <a:lstStyle/>
          <a:p>
            <a:r>
              <a:rPr lang="en-US" dirty="0"/>
              <a:t>The PACS server can be configured with storage in several different ways</a:t>
            </a:r>
          </a:p>
          <a:p>
            <a:r>
              <a:rPr lang="en-US" dirty="0"/>
              <a:t>DAS – Direct Attached Storage</a:t>
            </a:r>
          </a:p>
          <a:p>
            <a:r>
              <a:rPr lang="en-US" dirty="0"/>
              <a:t>NAS – Network Attached Storage</a:t>
            </a:r>
          </a:p>
          <a:p>
            <a:r>
              <a:rPr lang="en-US" dirty="0"/>
              <a:t>SAN – Storage Area Network</a:t>
            </a:r>
          </a:p>
          <a:p>
            <a:endParaRPr lang="en-US" dirty="0"/>
          </a:p>
        </p:txBody>
      </p:sp>
      <p:pic>
        <p:nvPicPr>
          <p:cNvPr id="5" name="Picture 4">
            <a:extLst>
              <a:ext uri="{FF2B5EF4-FFF2-40B4-BE49-F238E27FC236}">
                <a16:creationId xmlns:a16="http://schemas.microsoft.com/office/drawing/2014/main" id="{1372CB77-B321-47DD-F84C-7FEB0C8F7AB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88911" y="1849690"/>
            <a:ext cx="3336103" cy="1878849"/>
          </a:xfrm>
          <a:prstGeom prst="rect">
            <a:avLst/>
          </a:prstGeom>
        </p:spPr>
      </p:pic>
      <p:pic>
        <p:nvPicPr>
          <p:cNvPr id="6" name="Picture 5">
            <a:extLst>
              <a:ext uri="{FF2B5EF4-FFF2-40B4-BE49-F238E27FC236}">
                <a16:creationId xmlns:a16="http://schemas.microsoft.com/office/drawing/2014/main" id="{C0C299A0-DDCD-3F0F-89FF-BB721AADCB6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989206" y="3921927"/>
            <a:ext cx="3035808" cy="2069592"/>
          </a:xfrm>
          <a:prstGeom prst="rect">
            <a:avLst/>
          </a:prstGeom>
        </p:spPr>
      </p:pic>
      <p:sp>
        <p:nvSpPr>
          <p:cNvPr id="7" name="TextBox 6">
            <a:extLst>
              <a:ext uri="{FF2B5EF4-FFF2-40B4-BE49-F238E27FC236}">
                <a16:creationId xmlns:a16="http://schemas.microsoft.com/office/drawing/2014/main" id="{FB20FB45-BDCF-70BD-FAC4-71440535D55E}"/>
              </a:ext>
            </a:extLst>
          </p:cNvPr>
          <p:cNvSpPr txBox="1"/>
          <p:nvPr/>
        </p:nvSpPr>
        <p:spPr>
          <a:xfrm>
            <a:off x="7989206" y="5991519"/>
            <a:ext cx="3035808" cy="369332"/>
          </a:xfrm>
          <a:prstGeom prst="rect">
            <a:avLst/>
          </a:prstGeom>
          <a:noFill/>
        </p:spPr>
        <p:txBody>
          <a:bodyPr wrap="square" rtlCol="0">
            <a:spAutoFit/>
          </a:bodyPr>
          <a:lstStyle/>
          <a:p>
            <a:r>
              <a:rPr lang="en-US" sz="900" dirty="0">
                <a:hlinkClick r:id="rId5" tooltip="https://technofaq.org/posts/2019/06/whats-needed-for-high-speed-networking-and-computer-power/"/>
              </a:rPr>
              <a:t>This Photo</a:t>
            </a:r>
            <a:r>
              <a:rPr lang="en-US" sz="900" dirty="0"/>
              <a:t> by Unknown Author is licensed under </a:t>
            </a:r>
            <a:r>
              <a:rPr lang="en-US" sz="900" dirty="0">
                <a:hlinkClick r:id="rId6" tooltip="https://creativecommons.org/licenses/by-nc-sa/3.0/"/>
              </a:rPr>
              <a:t>CC BY-SA-NC</a:t>
            </a:r>
            <a:endParaRPr lang="en-US" sz="900" dirty="0"/>
          </a:p>
        </p:txBody>
      </p:sp>
      <p:sp>
        <p:nvSpPr>
          <p:cNvPr id="4" name="Footer Placeholder 3">
            <a:extLst>
              <a:ext uri="{FF2B5EF4-FFF2-40B4-BE49-F238E27FC236}">
                <a16:creationId xmlns:a16="http://schemas.microsoft.com/office/drawing/2014/main" id="{37589C34-A327-F798-0524-EAA9C2FA4A96}"/>
              </a:ext>
            </a:extLst>
          </p:cNvPr>
          <p:cNvSpPr>
            <a:spLocks noGrp="1"/>
          </p:cNvSpPr>
          <p:nvPr>
            <p:ph type="ftr" sz="quarter" idx="11"/>
          </p:nvPr>
        </p:nvSpPr>
        <p:spPr/>
        <p:txBody>
          <a:bodyPr/>
          <a:lstStyle/>
          <a:p>
            <a:r>
              <a:rPr lang="en-US"/>
              <a:t>(Charles, 2018)</a:t>
            </a:r>
          </a:p>
        </p:txBody>
      </p:sp>
    </p:spTree>
    <p:extLst>
      <p:ext uri="{BB962C8B-B14F-4D97-AF65-F5344CB8AC3E}">
        <p14:creationId xmlns:p14="http://schemas.microsoft.com/office/powerpoint/2010/main" val="95954072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3239</TotalTime>
  <Words>2675</Words>
  <Application>Microsoft Office PowerPoint</Application>
  <PresentationFormat>Widescreen</PresentationFormat>
  <Paragraphs>150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Open Sans</vt:lpstr>
      <vt:lpstr>Times New Roman</vt:lpstr>
      <vt:lpstr>Retrospect</vt:lpstr>
      <vt:lpstr>Data Flow in Medical Imaging</vt:lpstr>
      <vt:lpstr>Medical Imaging is performed in several modalities, each optimal for diagnosing specific diseases or conditions </vt:lpstr>
      <vt:lpstr>PowerPoint Presentation</vt:lpstr>
      <vt:lpstr>All of these modalities are generating a tremendous amount of data, 24 hours a day, 7 days a week, 365 days a year. How is it managed?</vt:lpstr>
      <vt:lpstr>In 1993, the American College of Radiology and NEMA released the digital standard for medical imaging that persists today - Digital Imaging and Communications in Medicine (DICOM) which falls under the ISO-12052 standard (Marion, 2017)</vt:lpstr>
      <vt:lpstr>DICOM files contain a lot more data than just image pixel information. The additional data must persist with the study and DICOM standardizes this process </vt:lpstr>
      <vt:lpstr>Digital imaging was given a technical means to communicate between multivendor devices through DICOM standardization, but… there still needed to be a software layer to store, present, and manage images with their associated reports and metadata. Enter PACS – Picture Archival and Communications in Medicine</vt:lpstr>
      <vt:lpstr>PACS systems work with DICOM to fully digitize Radiology data and workflows replacing film, plus allow for user concurrency and error handling  Like other applications today, PACS can be configured on premises, in a hybrid set-up, or fully cloud based  These systems are very customized to the adopting medical institutions needs. Most commonly, PACS handles all imaging modality data.   “Mini-PACS” can be deployed for specific modalities, such as Nuclear Medicine and can offer additional specialized functionality.  Large enterprises might even deploy a Federated PACS which can exist across many different sites  </vt:lpstr>
      <vt:lpstr>The storage network</vt:lpstr>
      <vt:lpstr>So how much data are we talking here?</vt:lpstr>
      <vt:lpstr>Examples:</vt:lpstr>
      <vt:lpstr>PACS-Server with 35-terabyte RAID Archive and high-speed fiber optic switch</vt:lpstr>
      <vt:lpstr>PACS has reigned supreme as the go-to medical imaging jack-of-all functionality, but things are changing…enter the Vendor Neutral Archive (VNA)</vt:lpstr>
      <vt:lpstr>VNA’s can:  Store DICOM data, but can also encapsulate data with different formats into DICOM for storage and cohesiveness with DICOM processes, such as querying  Provide information lifecycle management  Enable choice of underlying database engine  Facilitate administrative updates and corrections to stored exams  Save money by stabilizing imaging data that has classically been migrated with PACS upgrades or vendor switches  </vt:lpstr>
      <vt:lpstr>The benefits of a VNA are…</vt:lpstr>
      <vt:lpstr>Now that we understand what’s happening in medical imaging, it’s important to understand how it connects to the rest of the hospital. Imaging is but one aspect of patient care and the over-arching information technology system is the Electronic Medical Record (EMR)</vt:lpstr>
      <vt:lpstr>PowerPoint Presentation</vt:lpstr>
      <vt:lpstr>PowerPoint Presentation</vt:lpstr>
      <vt:lpstr>PowerPoint Presentation</vt:lpstr>
      <vt:lpstr>PowerPoint Presentation</vt:lpstr>
      <vt:lpstr>The future</vt:lpstr>
      <vt:lpstr>Modern model for archive and access is the cloud computing/server side rendering/thin client set-up:</vt:lpstr>
      <vt:lpstr>An AWS architecture for pulling in DICOM images, anonymizing them, using analytics/machine learning services on the data, and then storing the results.  AWS Comprehend Medical and Amazon Rekognition identify and remove patient information. Amazon SageMaker is the machine learning platform used to build models. AWS Appstream 2.0 allows users to access the setup from anywhere</vt:lpstr>
      <vt:lpstr>As medical imaging continues to evolve, the data demands will only increase  Imaging capabilities continually get more advanced and that usually equals higher resolution, more advanced post processing, and new technology (AI, etc.)– this is all added to the size of the files. How big are these archives going to be in 30 years?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Technology in Medical Imaging</dc:title>
  <dc:creator>Justin Rainey</dc:creator>
  <cp:lastModifiedBy>Justin Rainey</cp:lastModifiedBy>
  <cp:revision>2</cp:revision>
  <dcterms:created xsi:type="dcterms:W3CDTF">2023-10-16T14:01:41Z</dcterms:created>
  <dcterms:modified xsi:type="dcterms:W3CDTF">2023-10-27T00:55:20Z</dcterms:modified>
</cp:coreProperties>
</file>