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87" r:id="rId2"/>
    <p:sldId id="460" r:id="rId3"/>
    <p:sldId id="492" r:id="rId4"/>
    <p:sldId id="496" r:id="rId5"/>
    <p:sldId id="497" r:id="rId6"/>
    <p:sldId id="498" r:id="rId7"/>
    <p:sldId id="499" r:id="rId8"/>
    <p:sldId id="502" r:id="rId9"/>
    <p:sldId id="500" r:id="rId10"/>
    <p:sldId id="501" r:id="rId11"/>
  </p:sldIdLst>
  <p:sldSz cx="10693400" cy="6016625"/>
  <p:notesSz cx="6797675" cy="9926638"/>
  <p:defaultTextStyle>
    <a:defPPr>
      <a:defRPr lang="de-DE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4">
          <p15:clr>
            <a:srgbClr val="A4A3A4"/>
          </p15:clr>
        </p15:guide>
        <p15:guide id="2" orient="horz" pos="3460">
          <p15:clr>
            <a:srgbClr val="A4A3A4"/>
          </p15:clr>
        </p15:guide>
        <p15:guide id="3" pos="170">
          <p15:clr>
            <a:srgbClr val="A4A3A4"/>
          </p15:clr>
        </p15:guide>
        <p15:guide id="4" pos="65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05B"/>
    <a:srgbClr val="0000FF"/>
    <a:srgbClr val="000000"/>
    <a:srgbClr val="7D0032"/>
    <a:srgbClr val="741B45"/>
    <a:srgbClr val="C9C9CA"/>
    <a:srgbClr val="9F9FA0"/>
    <a:srgbClr val="717071"/>
    <a:srgbClr val="3E3A39"/>
    <a:srgbClr val="825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1" autoAdjust="0"/>
    <p:restoredTop sz="94660" autoAdjust="0"/>
  </p:normalViewPr>
  <p:slideViewPr>
    <p:cSldViewPr showGuides="1">
      <p:cViewPr varScale="1">
        <p:scale>
          <a:sx n="128" d="100"/>
          <a:sy n="128" d="100"/>
        </p:scale>
        <p:origin x="888" y="168"/>
      </p:cViewPr>
      <p:guideLst>
        <p:guide orient="horz" pos="874"/>
        <p:guide orient="horz" pos="3460"/>
        <p:guide pos="170"/>
        <p:guide pos="6566"/>
      </p:guideLst>
    </p:cSldViewPr>
  </p:slideViewPr>
  <p:outlineViewPr>
    <p:cViewPr>
      <p:scale>
        <a:sx n="33" d="100"/>
        <a:sy n="33" d="100"/>
      </p:scale>
      <p:origin x="0" y="91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528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AE58-C05F-4D71-9098-8FB3407ADD2E}" type="datetimeFigureOut">
              <a:rPr lang="de-DE" sz="1000" smtClean="0"/>
              <a:t>14.06.2024</a:t>
            </a:fld>
            <a:endParaRPr lang="de-DE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E79C5-E7A9-420F-A239-89FCBCAFA2AD}" type="slidenum">
              <a:rPr lang="de-DE" sz="1000" smtClean="0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996014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60779087-E72D-4D1E-AC29-641E61CCB5DD}" type="datetimeFigureOut">
              <a:rPr lang="de-DE" smtClean="0"/>
              <a:pPr/>
              <a:t>14.06.2024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7E508BDA-04D7-4872-982C-2D1A40C9BBE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2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5573" indent="-195573" algn="l" defTabSz="1043056" rtl="0" eaLnBrk="1" latinLnBrk="0" hangingPunct="1">
      <a:buClr>
        <a:schemeClr val="accent1"/>
      </a:buClr>
      <a:buFont typeface="Verdana" pitchFamily="34" charset="0"/>
      <a:buChar char="•"/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16096" indent="-307846" algn="l" defTabSz="1043056" rtl="0" eaLnBrk="1" latinLnBrk="0" hangingPunct="1">
      <a:buClr>
        <a:schemeClr val="accent1"/>
      </a:buClr>
      <a:buFont typeface="Verdana" pitchFamily="34" charset="0"/>
      <a:buChar char="−"/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823942" indent="-307846" algn="l" defTabSz="1043056" rtl="0" eaLnBrk="1" latinLnBrk="0" hangingPunct="1">
      <a:buClr>
        <a:schemeClr val="accent1"/>
      </a:buClr>
      <a:buFont typeface="Verdana" pitchFamily="34" charset="0"/>
      <a:buChar char="−"/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19112" indent="-295171" algn="l" defTabSz="1043056" rtl="0" eaLnBrk="1" latinLnBrk="0" hangingPunct="1">
      <a:buClr>
        <a:schemeClr val="accent1"/>
      </a:buClr>
      <a:buFont typeface="Verdana" pitchFamily="34" charset="0"/>
      <a:buChar char="−"/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26959" indent="-307846" algn="l" defTabSz="1043056" rtl="0" eaLnBrk="1" latinLnBrk="0" hangingPunct="1">
      <a:buClr>
        <a:schemeClr val="accent1"/>
      </a:buClr>
      <a:buFont typeface="Verdana" pitchFamily="34" charset="0"/>
      <a:buChar char="−"/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 bwMode="gray">
          <a:xfrm>
            <a:off x="1" y="1288464"/>
            <a:ext cx="10693399" cy="4728161"/>
          </a:xfr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 dirty="0"/>
              <a:t>그림을 추가하려면 아이콘을 클릭하십시오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0" y="3982378"/>
            <a:ext cx="10693400" cy="640936"/>
          </a:xfrm>
          <a:solidFill>
            <a:schemeClr val="bg1"/>
          </a:solidFill>
        </p:spPr>
        <p:txBody>
          <a:bodyPr lIns="698108" rIns="287456" bIns="0" anchor="ctr" anchorCtr="0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0" y="4709212"/>
            <a:ext cx="10693400" cy="586775"/>
          </a:xfrm>
          <a:solidFill>
            <a:schemeClr val="accent4"/>
          </a:solidFill>
        </p:spPr>
        <p:txBody>
          <a:bodyPr lIns="718641" tIns="90000" rIns="287456" bIns="72000" anchor="t" anchorCtr="0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>
                <a:solidFill>
                  <a:schemeClr val="tx1"/>
                </a:solidFill>
              </a:defRPr>
            </a:lvl1pPr>
            <a:lvl2pPr marL="0" indent="0" algn="l">
              <a:lnSpc>
                <a:spcPct val="110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/>
              <a:t>클릭하여 마스터 부제목 스타일 편집</a:t>
            </a:r>
            <a:endParaRPr lang="en-GB" noProof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060" y="299545"/>
            <a:ext cx="1635678" cy="77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/>
          <p:cNvSpPr>
            <a:spLocks noGrp="1"/>
          </p:cNvSpPr>
          <p:nvPr>
            <p:ph type="pic" sz="quarter" idx="12"/>
          </p:nvPr>
        </p:nvSpPr>
        <p:spPr bwMode="gray">
          <a:xfrm>
            <a:off x="269876" y="270000"/>
            <a:ext cx="10153649" cy="54756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263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70000" y="750521"/>
            <a:ext cx="10153525" cy="566998"/>
          </a:xfrm>
        </p:spPr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2"/>
          </p:nvPr>
        </p:nvSpPr>
        <p:spPr bwMode="gray">
          <a:xfrm>
            <a:off x="269876" y="1387475"/>
            <a:ext cx="10153649" cy="4105275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43990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69876" y="750521"/>
            <a:ext cx="10153649" cy="566998"/>
          </a:xfrm>
        </p:spPr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2"/>
          </p:nvPr>
        </p:nvSpPr>
        <p:spPr bwMode="gray">
          <a:xfrm>
            <a:off x="269875" y="1387474"/>
            <a:ext cx="3313270" cy="199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 bwMode="gray">
          <a:xfrm>
            <a:off x="269875" y="3494750"/>
            <a:ext cx="3313270" cy="199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3690065" y="1387474"/>
            <a:ext cx="3313270" cy="199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5"/>
          </p:nvPr>
        </p:nvSpPr>
        <p:spPr bwMode="gray">
          <a:xfrm>
            <a:off x="3690065" y="3494750"/>
            <a:ext cx="3313270" cy="199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6"/>
          </p:nvPr>
        </p:nvSpPr>
        <p:spPr bwMode="gray">
          <a:xfrm>
            <a:off x="7110254" y="1387474"/>
            <a:ext cx="3313270" cy="199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7"/>
          </p:nvPr>
        </p:nvSpPr>
        <p:spPr bwMode="gray">
          <a:xfrm>
            <a:off x="7110254" y="3494750"/>
            <a:ext cx="3313270" cy="199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07346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Pictur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 bwMode="gray">
          <a:xfrm>
            <a:off x="269875" y="3638590"/>
            <a:ext cx="10153650" cy="185416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70000" y="750521"/>
            <a:ext cx="10153525" cy="566998"/>
          </a:xfrm>
        </p:spPr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2"/>
          </p:nvPr>
        </p:nvSpPr>
        <p:spPr bwMode="gray">
          <a:xfrm>
            <a:off x="269876" y="1387490"/>
            <a:ext cx="3312629" cy="199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3689744" y="1387475"/>
            <a:ext cx="3313270" cy="199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6"/>
          </p:nvPr>
        </p:nvSpPr>
        <p:spPr bwMode="gray">
          <a:xfrm>
            <a:off x="7110254" y="1387475"/>
            <a:ext cx="3313270" cy="199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41586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Pictur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 bwMode="gray">
          <a:xfrm>
            <a:off x="269875" y="3209655"/>
            <a:ext cx="10153650" cy="2290321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70000" y="750521"/>
            <a:ext cx="10153525" cy="566998"/>
          </a:xfrm>
        </p:spPr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2"/>
          </p:nvPr>
        </p:nvSpPr>
        <p:spPr bwMode="gray">
          <a:xfrm>
            <a:off x="274139" y="1387475"/>
            <a:ext cx="2448000" cy="1584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9"/>
          </p:nvPr>
        </p:nvSpPr>
        <p:spPr bwMode="gray">
          <a:xfrm>
            <a:off x="2833216" y="1387475"/>
            <a:ext cx="2448000" cy="1584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0"/>
          </p:nvPr>
        </p:nvSpPr>
        <p:spPr bwMode="gray">
          <a:xfrm>
            <a:off x="5404370" y="1387475"/>
            <a:ext cx="2448000" cy="1584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5" name="Bildplatzhalter 8"/>
          <p:cNvSpPr>
            <a:spLocks noGrp="1"/>
          </p:cNvSpPr>
          <p:nvPr>
            <p:ph type="pic" sz="quarter" idx="21"/>
          </p:nvPr>
        </p:nvSpPr>
        <p:spPr bwMode="gray">
          <a:xfrm>
            <a:off x="7975525" y="1387475"/>
            <a:ext cx="2448000" cy="1584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0481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5 Pictur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 bwMode="gray">
          <a:xfrm>
            <a:off x="269875" y="2808568"/>
            <a:ext cx="10153650" cy="2691407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70000" y="750521"/>
            <a:ext cx="10153525" cy="566998"/>
          </a:xfrm>
        </p:spPr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2"/>
          </p:nvPr>
        </p:nvSpPr>
        <p:spPr bwMode="gray">
          <a:xfrm>
            <a:off x="269875" y="1387475"/>
            <a:ext cx="1979735" cy="118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9"/>
          </p:nvPr>
        </p:nvSpPr>
        <p:spPr bwMode="gray">
          <a:xfrm>
            <a:off x="2311941" y="1387475"/>
            <a:ext cx="1979735" cy="118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20"/>
          </p:nvPr>
        </p:nvSpPr>
        <p:spPr bwMode="gray">
          <a:xfrm>
            <a:off x="4354006" y="1387475"/>
            <a:ext cx="1979735" cy="118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1"/>
          </p:nvPr>
        </p:nvSpPr>
        <p:spPr bwMode="gray">
          <a:xfrm>
            <a:off x="6396071" y="1387475"/>
            <a:ext cx="1979735" cy="118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5" name="Bildplatzhalter 8"/>
          <p:cNvSpPr>
            <a:spLocks noGrp="1"/>
          </p:cNvSpPr>
          <p:nvPr>
            <p:ph type="pic" sz="quarter" idx="22"/>
          </p:nvPr>
        </p:nvSpPr>
        <p:spPr bwMode="gray">
          <a:xfrm>
            <a:off x="8438135" y="1387475"/>
            <a:ext cx="1979735" cy="118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35754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Pictures (bottom)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/>
          <p:cNvSpPr>
            <a:spLocks noGrp="1"/>
          </p:cNvSpPr>
          <p:nvPr>
            <p:ph type="pic" sz="quarter" idx="12"/>
          </p:nvPr>
        </p:nvSpPr>
        <p:spPr bwMode="gray">
          <a:xfrm>
            <a:off x="269875" y="3224588"/>
            <a:ext cx="3312000" cy="226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 bwMode="gray">
          <a:xfrm>
            <a:off x="269875" y="1387474"/>
            <a:ext cx="10153650" cy="1592189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70000" y="750521"/>
            <a:ext cx="10153525" cy="566998"/>
          </a:xfrm>
        </p:spPr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3694266" y="3224588"/>
            <a:ext cx="3312000" cy="226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6"/>
          </p:nvPr>
        </p:nvSpPr>
        <p:spPr bwMode="gray">
          <a:xfrm>
            <a:off x="7111525" y="3224588"/>
            <a:ext cx="3312000" cy="226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77036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Pictures (bottom)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 bwMode="gray">
          <a:xfrm>
            <a:off x="269876" y="1387475"/>
            <a:ext cx="10153649" cy="2279764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70000" y="750521"/>
            <a:ext cx="10153525" cy="566998"/>
          </a:xfrm>
        </p:spPr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2"/>
          </p:nvPr>
        </p:nvSpPr>
        <p:spPr bwMode="gray">
          <a:xfrm>
            <a:off x="269614" y="3908750"/>
            <a:ext cx="2448000" cy="1584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9"/>
          </p:nvPr>
        </p:nvSpPr>
        <p:spPr bwMode="gray">
          <a:xfrm>
            <a:off x="2838164" y="3908750"/>
            <a:ext cx="2448000" cy="1584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0"/>
          </p:nvPr>
        </p:nvSpPr>
        <p:spPr bwMode="gray">
          <a:xfrm>
            <a:off x="5406714" y="3908750"/>
            <a:ext cx="2448000" cy="1584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5" name="Bildplatzhalter 8"/>
          <p:cNvSpPr>
            <a:spLocks noGrp="1"/>
          </p:cNvSpPr>
          <p:nvPr>
            <p:ph type="pic" sz="quarter" idx="21"/>
          </p:nvPr>
        </p:nvSpPr>
        <p:spPr bwMode="gray">
          <a:xfrm>
            <a:off x="7975264" y="3908750"/>
            <a:ext cx="2448000" cy="1584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19053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5 Pictures (bottom)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 bwMode="gray">
          <a:xfrm>
            <a:off x="269873" y="1387475"/>
            <a:ext cx="10153651" cy="268085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70000" y="750521"/>
            <a:ext cx="10153525" cy="566998"/>
          </a:xfrm>
        </p:spPr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2"/>
          </p:nvPr>
        </p:nvSpPr>
        <p:spPr bwMode="gray">
          <a:xfrm>
            <a:off x="269875" y="4304750"/>
            <a:ext cx="1979735" cy="118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9"/>
          </p:nvPr>
        </p:nvSpPr>
        <p:spPr bwMode="gray">
          <a:xfrm>
            <a:off x="2313354" y="4304750"/>
            <a:ext cx="1979735" cy="118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20"/>
          </p:nvPr>
        </p:nvSpPr>
        <p:spPr bwMode="gray">
          <a:xfrm>
            <a:off x="4356833" y="4304750"/>
            <a:ext cx="1979735" cy="118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1"/>
          </p:nvPr>
        </p:nvSpPr>
        <p:spPr bwMode="gray">
          <a:xfrm>
            <a:off x="6400312" y="4304750"/>
            <a:ext cx="1979735" cy="118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15" name="Bildplatzhalter 8"/>
          <p:cNvSpPr>
            <a:spLocks noGrp="1"/>
          </p:cNvSpPr>
          <p:nvPr>
            <p:ph type="pic" sz="quarter" idx="22"/>
          </p:nvPr>
        </p:nvSpPr>
        <p:spPr bwMode="gray">
          <a:xfrm>
            <a:off x="8443790" y="4304750"/>
            <a:ext cx="1979735" cy="118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04461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 bwMode="gray">
          <a:xfrm>
            <a:off x="5130801" y="1387475"/>
            <a:ext cx="5292725" cy="4105275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/>
          </p:nvPr>
        </p:nvSpPr>
        <p:spPr bwMode="gray">
          <a:xfrm>
            <a:off x="269875" y="1387475"/>
            <a:ext cx="4645025" cy="4105276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2163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solidFill>
            <a:schemeClr val="bg1"/>
          </a:solidFill>
        </p:spPr>
        <p:txBody>
          <a:bodyPr/>
          <a:lstStyle>
            <a:lvl1pPr>
              <a:defRPr>
                <a:ln>
                  <a:noFill/>
                </a:ln>
                <a:solidFill>
                  <a:srgbClr val="000000"/>
                </a:solidFill>
              </a:defRPr>
            </a:lvl1pPr>
          </a:lstStyle>
          <a:p>
            <a:r>
              <a:rPr lang="ko-KR" altLang="en-US" noProof="0" dirty="0"/>
              <a:t>마스터 제목 스타일 편집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 bwMode="gray">
          <a:xfrm>
            <a:off x="269875" y="1374363"/>
            <a:ext cx="10153650" cy="3866198"/>
          </a:xfrm>
        </p:spPr>
        <p:txBody>
          <a:bodyPr/>
          <a:lstStyle>
            <a:lvl1pPr marL="409255" indent="-409255">
              <a:spcBef>
                <a:spcPts val="2053"/>
              </a:spcBef>
              <a:buClrTx/>
              <a:buFont typeface="+mj-lt"/>
              <a:buAutoNum type="arabicPeriod"/>
              <a:defRPr sz="2000" b="1">
                <a:solidFill>
                  <a:schemeClr val="accent2"/>
                </a:solidFill>
              </a:defRPr>
            </a:lvl1pPr>
            <a:lvl2pPr marL="990600" indent="-582613">
              <a:buFont typeface="Verdana" pitchFamily="34" charset="0"/>
              <a:buNone/>
              <a:tabLst>
                <a:tab pos="990600" algn="l"/>
                <a:tab pos="1257300" algn="l"/>
                <a:tab pos="1524000" algn="l"/>
              </a:tabLst>
              <a:defRPr sz="2000" b="0">
                <a:solidFill>
                  <a:schemeClr val="accent2"/>
                </a:solidFill>
              </a:defRPr>
            </a:lvl2pPr>
            <a:lvl3pPr marL="1257300" indent="-847725">
              <a:buNone/>
              <a:defRPr sz="2000" b="0">
                <a:solidFill>
                  <a:schemeClr val="accent2"/>
                </a:solidFill>
              </a:defRPr>
            </a:lvl3pPr>
            <a:lvl4pPr marL="1524000" indent="-1114425">
              <a:buNone/>
              <a:defRPr sz="2000" b="0">
                <a:solidFill>
                  <a:schemeClr val="accent2"/>
                </a:solidFill>
              </a:defRPr>
            </a:lvl4pPr>
            <a:lvl5pPr marL="1343025" indent="0">
              <a:buNone/>
              <a:defRPr sz="2000" b="0">
                <a:solidFill>
                  <a:schemeClr val="accent2"/>
                </a:solidFill>
              </a:defRPr>
            </a:lvl5pPr>
          </a:lstStyle>
          <a:p>
            <a:pPr lvl="0"/>
            <a:r>
              <a:rPr lang="ko-KR" altLang="en-US" noProof="0" dirty="0"/>
              <a:t>마스터 텍스트 스타일 편집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621746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Tex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 bwMode="gray">
          <a:xfrm>
            <a:off x="274191" y="1387475"/>
            <a:ext cx="5292725" cy="4105275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/>
          </p:nvPr>
        </p:nvSpPr>
        <p:spPr bwMode="gray">
          <a:xfrm>
            <a:off x="5768567" y="1387475"/>
            <a:ext cx="4645025" cy="4105275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6640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145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 (big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269875" y="1387475"/>
            <a:ext cx="10153650" cy="4105275"/>
          </a:xfrm>
        </p:spPr>
        <p:txBody>
          <a:bodyPr/>
          <a:lstStyle>
            <a:lvl1pPr marL="304225" indent="-304225">
              <a:defRPr sz="2000"/>
            </a:lvl1pPr>
            <a:lvl2pPr marL="717101" indent="-412876">
              <a:defRPr sz="2000"/>
            </a:lvl2pPr>
            <a:lvl3pPr marL="1129977" indent="-412876">
              <a:defRPr sz="2000"/>
            </a:lvl3pPr>
            <a:lvl4pPr marL="1531989" indent="-402011">
              <a:defRPr sz="2000"/>
            </a:lvl4pPr>
            <a:lvl5pPr marL="1944865" indent="-402011">
              <a:defRPr sz="2000"/>
            </a:lvl5pPr>
          </a:lstStyle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094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269875" y="1387475"/>
            <a:ext cx="10153650" cy="4105275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7707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 numCol="2" spcCol="10800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0236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 (three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 numCol="3" spcCol="10800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7644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 numCol="4" spcCol="108000"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2817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219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70000" y="750521"/>
            <a:ext cx="10153525" cy="566998"/>
          </a:xfrm>
        </p:spPr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noProof="0"/>
              <a:t>Month/Year</a:t>
            </a:r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Title – Department/Author (Insert &gt; Header and Footer)</a:t>
            </a:r>
            <a:endParaRPr lang="en-GB" noProof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2"/>
          </p:nvPr>
        </p:nvSpPr>
        <p:spPr>
          <a:xfrm>
            <a:off x="269875" y="1374363"/>
            <a:ext cx="10153650" cy="412561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ko-KR" altLang="en-US"/>
              <a:t>미디어를 추가하려면 아이콘을 클릭하십시오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8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600600"/>
            <a:ext cx="10693400" cy="416025"/>
          </a:xfrm>
          <a:prstGeom prst="rect">
            <a:avLst/>
          </a:prstGeom>
          <a:gradFill flip="none" rotWithShape="1">
            <a:gsLst>
              <a:gs pos="45000">
                <a:srgbClr val="B5005B"/>
              </a:gs>
              <a:gs pos="100000">
                <a:srgbClr val="480024"/>
              </a:gs>
            </a:gsLst>
            <a:lin ang="3600000" scaled="0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69875" y="751590"/>
            <a:ext cx="10153650" cy="5659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69875" y="1387475"/>
            <a:ext cx="10153650" cy="39250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noProof="0" dirty="0" err="1"/>
              <a:t>Textmasterformat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8588761" y="5694712"/>
            <a:ext cx="1834765" cy="1579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algn="r">
              <a:defRPr lang="de-DE" sz="8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Month/Year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588872" y="5694712"/>
            <a:ext cx="7915679" cy="1579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– Department/Author (Insert &gt; Header and Footer)</a:t>
            </a:r>
            <a:endParaRPr lang="en-GB" dirty="0"/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0" y="5528592"/>
            <a:ext cx="10693400" cy="0"/>
          </a:xfrm>
          <a:prstGeom prst="line">
            <a:avLst/>
          </a:prstGeom>
          <a:ln w="12700">
            <a:solidFill>
              <a:srgbClr val="B500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 bwMode="gray">
          <a:xfrm>
            <a:off x="0" y="652768"/>
            <a:ext cx="10693400" cy="0"/>
          </a:xfrm>
          <a:prstGeom prst="line">
            <a:avLst/>
          </a:prstGeom>
          <a:ln w="12700">
            <a:solidFill>
              <a:srgbClr val="B5005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 bwMode="gray">
          <a:xfrm>
            <a:off x="269876" y="5694712"/>
            <a:ext cx="318997" cy="1579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fld id="{4F56C437-17A2-4A15-8C42-3AD576A5838E}" type="slidenum">
              <a:rPr lang="en-GB" sz="800" noProof="0" smtClean="0">
                <a:solidFill>
                  <a:schemeClr val="bg1"/>
                </a:solidFill>
              </a:rPr>
              <a:t>‹#›</a:t>
            </a:fld>
            <a:endParaRPr lang="en-GB" sz="800" noProof="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92" y="159001"/>
            <a:ext cx="1426933" cy="4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6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75" r:id="rId5"/>
    <p:sldLayoutId id="2147483676" r:id="rId6"/>
    <p:sldLayoutId id="2147483677" r:id="rId7"/>
    <p:sldLayoutId id="2147483654" r:id="rId8"/>
    <p:sldLayoutId id="2147483679" r:id="rId9"/>
    <p:sldLayoutId id="2147483680" r:id="rId10"/>
    <p:sldLayoutId id="2147483659" r:id="rId11"/>
    <p:sldLayoutId id="2147483661" r:id="rId12"/>
    <p:sldLayoutId id="2147483663" r:id="rId13"/>
    <p:sldLayoutId id="2147483674" r:id="rId14"/>
    <p:sldLayoutId id="2147483670" r:id="rId15"/>
    <p:sldLayoutId id="2147483671" r:id="rId16"/>
    <p:sldLayoutId id="2147483672" r:id="rId17"/>
    <p:sldLayoutId id="2147483673" r:id="rId18"/>
    <p:sldLayoutId id="2147483666" r:id="rId19"/>
    <p:sldLayoutId id="2147483678" r:id="rId20"/>
    <p:sldLayoutId id="2147483655" r:id="rId21"/>
  </p:sldLayoutIdLst>
  <p:hf sldNum="0" hdr="0"/>
  <p:txStyles>
    <p:titleStyle>
      <a:lvl1pPr algn="l" defTabSz="1043056" rtl="0" eaLnBrk="1" latinLnBrk="1" hangingPunct="1">
        <a:spcBef>
          <a:spcPct val="0"/>
        </a:spcBef>
        <a:buNone/>
        <a:defRPr sz="20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04628" indent="-204628" algn="l" defTabSz="1043056" rtl="0" eaLnBrk="1" latinLnBrk="1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Verdana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2715" indent="-248089" algn="l" defTabSz="1043056" rtl="0" eaLnBrk="1" latinLnBrk="1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Verdana" pitchFamily="34" charset="0"/>
        <a:buChar char="−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3479" indent="-244467" algn="l" defTabSz="1043056" rtl="0" eaLnBrk="1" latinLnBrk="1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Verdana" pitchFamily="34" charset="0"/>
        <a:buChar char="−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65190" indent="-251710" algn="l" defTabSz="1043056" rtl="0" eaLnBrk="1" latinLnBrk="1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Verdana" pitchFamily="34" charset="0"/>
        <a:buChar char="−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25954" indent="-251710" algn="l" defTabSz="1043056" rtl="0" eaLnBrk="1" latinLnBrk="1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Verdana" pitchFamily="34" charset="0"/>
        <a:buChar char="−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4" b="22374"/>
          <a:stretch>
            <a:fillRect/>
          </a:stretch>
        </p:blipFill>
        <p:spPr>
          <a:xfrm>
            <a:off x="1" y="1640158"/>
            <a:ext cx="10693399" cy="4376467"/>
          </a:xfrm>
        </p:spPr>
      </p:pic>
      <p:sp>
        <p:nvSpPr>
          <p:cNvPr id="36" name="Titel 2"/>
          <p:cNvSpPr>
            <a:spLocks noGrp="1"/>
          </p:cNvSpPr>
          <p:nvPr>
            <p:ph type="ctrTitle"/>
          </p:nvPr>
        </p:nvSpPr>
        <p:spPr>
          <a:xfrm>
            <a:off x="5202684" y="4104949"/>
            <a:ext cx="5490716" cy="668384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ko-KR" altLang="en-US" sz="2000" dirty="0"/>
              <a:t>잔업시간 입력</a:t>
            </a:r>
            <a:r>
              <a:rPr lang="en-US" altLang="ko-KR" sz="2000" dirty="0"/>
              <a:t>/</a:t>
            </a:r>
            <a:r>
              <a:rPr lang="ko-KR" altLang="en-US" sz="2000" dirty="0"/>
              <a:t>조회 프로그램 매뉴얼</a:t>
            </a:r>
            <a:endParaRPr lang="en-GB" sz="2000" noProof="0" dirty="0"/>
          </a:p>
        </p:txBody>
      </p:sp>
      <p:sp>
        <p:nvSpPr>
          <p:cNvPr id="37" name="Untertitel 3"/>
          <p:cNvSpPr>
            <a:spLocks noGrp="1"/>
          </p:cNvSpPr>
          <p:nvPr>
            <p:ph type="subTitle" idx="1"/>
          </p:nvPr>
        </p:nvSpPr>
        <p:spPr>
          <a:xfrm>
            <a:off x="5202684" y="4773335"/>
            <a:ext cx="5490716" cy="397492"/>
          </a:xfrm>
          <a:solidFill>
            <a:schemeClr val="tx1">
              <a:lumMod val="75000"/>
              <a:alpha val="58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2024.06.10. SCM</a:t>
            </a:r>
            <a:r>
              <a:rPr lang="ko-KR" altLang="en-US" dirty="0">
                <a:solidFill>
                  <a:schemeClr val="bg1"/>
                </a:solidFill>
              </a:rPr>
              <a:t>팀 이재훈 과장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8" name="자유형 37"/>
          <p:cNvSpPr/>
          <p:nvPr/>
        </p:nvSpPr>
        <p:spPr>
          <a:xfrm rot="10800000">
            <a:off x="-748" y="1640158"/>
            <a:ext cx="4523047" cy="4376464"/>
          </a:xfrm>
          <a:custGeom>
            <a:avLst/>
            <a:gdLst>
              <a:gd name="connsiteX0" fmla="*/ 2632732 w 4523047"/>
              <a:gd name="connsiteY0" fmla="*/ 0 h 4808536"/>
              <a:gd name="connsiteX1" fmla="*/ 4523047 w 4523047"/>
              <a:gd name="connsiteY1" fmla="*/ 0 h 4808536"/>
              <a:gd name="connsiteX2" fmla="*/ 4523047 w 4523047"/>
              <a:gd name="connsiteY2" fmla="*/ 4808536 h 4808536"/>
              <a:gd name="connsiteX3" fmla="*/ 0 w 4523047"/>
              <a:gd name="connsiteY3" fmla="*/ 4808536 h 4808536"/>
              <a:gd name="connsiteX4" fmla="*/ 2632732 w 4523047"/>
              <a:gd name="connsiteY4" fmla="*/ 2 h 4808536"/>
              <a:gd name="connsiteX5" fmla="*/ 2632732 w 4523047"/>
              <a:gd name="connsiteY5" fmla="*/ 0 h 480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047" h="4808536">
                <a:moveTo>
                  <a:pt x="2632732" y="0"/>
                </a:moveTo>
                <a:lnTo>
                  <a:pt x="4523047" y="0"/>
                </a:lnTo>
                <a:lnTo>
                  <a:pt x="4523047" y="4808536"/>
                </a:lnTo>
                <a:lnTo>
                  <a:pt x="0" y="4808536"/>
                </a:lnTo>
                <a:lnTo>
                  <a:pt x="2632732" y="2"/>
                </a:lnTo>
                <a:lnTo>
                  <a:pt x="2632732" y="0"/>
                </a:lnTo>
                <a:close/>
              </a:path>
            </a:pathLst>
          </a:custGeom>
          <a:solidFill>
            <a:srgbClr val="00355C">
              <a:alpha val="37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5357510"/>
            <a:ext cx="10693400" cy="6591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-1" y="1280120"/>
            <a:ext cx="10693400" cy="4736505"/>
          </a:xfrm>
          <a:custGeom>
            <a:avLst/>
            <a:gdLst>
              <a:gd name="connsiteX0" fmla="*/ 4673170 w 10693400"/>
              <a:gd name="connsiteY0" fmla="*/ 0 h 4541996"/>
              <a:gd name="connsiteX1" fmla="*/ 10693400 w 10693400"/>
              <a:gd name="connsiteY1" fmla="*/ 0 h 4541996"/>
              <a:gd name="connsiteX2" fmla="*/ 10693400 w 10693400"/>
              <a:gd name="connsiteY2" fmla="*/ 381554 h 4541996"/>
              <a:gd name="connsiteX3" fmla="*/ 4496822 w 10693400"/>
              <a:gd name="connsiteY3" fmla="*/ 381554 h 4541996"/>
              <a:gd name="connsiteX4" fmla="*/ 2085253 w 10693400"/>
              <a:gd name="connsiteY4" fmla="*/ 4541996 h 4541996"/>
              <a:gd name="connsiteX5" fmla="*/ 1818304 w 10693400"/>
              <a:gd name="connsiteY5" fmla="*/ 4541996 h 4541996"/>
              <a:gd name="connsiteX6" fmla="*/ 1818305 w 10693400"/>
              <a:gd name="connsiteY6" fmla="*/ 4541994 h 4541996"/>
              <a:gd name="connsiteX7" fmla="*/ 0 w 10693400"/>
              <a:gd name="connsiteY7" fmla="*/ 4541994 h 4541996"/>
              <a:gd name="connsiteX8" fmla="*/ 0 w 10693400"/>
              <a:gd name="connsiteY8" fmla="*/ 3909944 h 4541996"/>
              <a:gd name="connsiteX9" fmla="*/ 2189158 w 10693400"/>
              <a:gd name="connsiteY9" fmla="*/ 3902199 h 4541996"/>
              <a:gd name="connsiteX10" fmla="*/ 4451036 w 10693400"/>
              <a:gd name="connsiteY10" fmla="*/ 2 h 4541996"/>
              <a:gd name="connsiteX11" fmla="*/ 4451036 w 10693400"/>
              <a:gd name="connsiteY11" fmla="*/ 0 h 4541996"/>
              <a:gd name="connsiteX12" fmla="*/ 4673170 w 10693400"/>
              <a:gd name="connsiteY12" fmla="*/ 0 h 454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693400" h="4541996">
                <a:moveTo>
                  <a:pt x="4673170" y="0"/>
                </a:moveTo>
                <a:lnTo>
                  <a:pt x="10693400" y="0"/>
                </a:lnTo>
                <a:lnTo>
                  <a:pt x="10693400" y="381554"/>
                </a:lnTo>
                <a:lnTo>
                  <a:pt x="4496822" y="381554"/>
                </a:lnTo>
                <a:lnTo>
                  <a:pt x="2085253" y="4541996"/>
                </a:lnTo>
                <a:lnTo>
                  <a:pt x="1818304" y="4541996"/>
                </a:lnTo>
                <a:lnTo>
                  <a:pt x="1818305" y="4541994"/>
                </a:lnTo>
                <a:lnTo>
                  <a:pt x="0" y="4541994"/>
                </a:lnTo>
                <a:lnTo>
                  <a:pt x="0" y="3909944"/>
                </a:lnTo>
                <a:lnTo>
                  <a:pt x="2189158" y="3902199"/>
                </a:lnTo>
                <a:lnTo>
                  <a:pt x="4451036" y="2"/>
                </a:lnTo>
                <a:lnTo>
                  <a:pt x="4451036" y="0"/>
                </a:lnTo>
                <a:lnTo>
                  <a:pt x="4673170" y="0"/>
                </a:lnTo>
                <a:close/>
              </a:path>
            </a:pathLst>
          </a:custGeom>
          <a:solidFill>
            <a:srgbClr val="B500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-750" y="1267518"/>
            <a:ext cx="10694150" cy="4736503"/>
          </a:xfrm>
          <a:custGeom>
            <a:avLst/>
            <a:gdLst>
              <a:gd name="connsiteX0" fmla="*/ 4451036 w 10693400"/>
              <a:gd name="connsiteY0" fmla="*/ 0 h 4736503"/>
              <a:gd name="connsiteX1" fmla="*/ 4673170 w 10693400"/>
              <a:gd name="connsiteY1" fmla="*/ 0 h 4736503"/>
              <a:gd name="connsiteX2" fmla="*/ 10693400 w 10693400"/>
              <a:gd name="connsiteY2" fmla="*/ 0 h 4736503"/>
              <a:gd name="connsiteX3" fmla="*/ 10693400 w 10693400"/>
              <a:gd name="connsiteY3" fmla="*/ 78066 h 4736503"/>
              <a:gd name="connsiteX4" fmla="*/ 4738031 w 10693400"/>
              <a:gd name="connsiteY4" fmla="*/ 78066 h 4736503"/>
              <a:gd name="connsiteX5" fmla="*/ 4513133 w 10693400"/>
              <a:gd name="connsiteY5" fmla="*/ 78066 h 4736503"/>
              <a:gd name="connsiteX6" fmla="*/ 4513133 w 10693400"/>
              <a:gd name="connsiteY6" fmla="*/ 78068 h 4736503"/>
              <a:gd name="connsiteX7" fmla="*/ 2251686 w 10693400"/>
              <a:gd name="connsiteY7" fmla="*/ 4147370 h 4736503"/>
              <a:gd name="connsiteX8" fmla="*/ 6713 w 10693400"/>
              <a:gd name="connsiteY8" fmla="*/ 4155447 h 4736503"/>
              <a:gd name="connsiteX9" fmla="*/ 6713 w 10693400"/>
              <a:gd name="connsiteY9" fmla="*/ 4736503 h 4736503"/>
              <a:gd name="connsiteX10" fmla="*/ 0 w 10693400"/>
              <a:gd name="connsiteY10" fmla="*/ 4736503 h 4736503"/>
              <a:gd name="connsiteX11" fmla="*/ 0 w 10693400"/>
              <a:gd name="connsiteY11" fmla="*/ 4077386 h 4736503"/>
              <a:gd name="connsiteX12" fmla="*/ 2189158 w 10693400"/>
              <a:gd name="connsiteY12" fmla="*/ 4069309 h 4736503"/>
              <a:gd name="connsiteX13" fmla="*/ 4451036 w 10693400"/>
              <a:gd name="connsiteY13" fmla="*/ 2 h 4736503"/>
              <a:gd name="connsiteX14" fmla="*/ 4451036 w 10693400"/>
              <a:gd name="connsiteY14" fmla="*/ 0 h 473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693400" h="4736503">
                <a:moveTo>
                  <a:pt x="4451036" y="0"/>
                </a:moveTo>
                <a:lnTo>
                  <a:pt x="4673170" y="0"/>
                </a:lnTo>
                <a:lnTo>
                  <a:pt x="10693400" y="0"/>
                </a:lnTo>
                <a:lnTo>
                  <a:pt x="10693400" y="78066"/>
                </a:lnTo>
                <a:lnTo>
                  <a:pt x="4738031" y="78066"/>
                </a:lnTo>
                <a:lnTo>
                  <a:pt x="4513133" y="78066"/>
                </a:lnTo>
                <a:lnTo>
                  <a:pt x="4513133" y="78068"/>
                </a:lnTo>
                <a:lnTo>
                  <a:pt x="2251686" y="4147370"/>
                </a:lnTo>
                <a:lnTo>
                  <a:pt x="6713" y="4155447"/>
                </a:lnTo>
                <a:lnTo>
                  <a:pt x="6713" y="4736503"/>
                </a:lnTo>
                <a:lnTo>
                  <a:pt x="0" y="4736503"/>
                </a:lnTo>
                <a:lnTo>
                  <a:pt x="0" y="4077386"/>
                </a:lnTo>
                <a:lnTo>
                  <a:pt x="2189158" y="4069309"/>
                </a:lnTo>
                <a:lnTo>
                  <a:pt x="4451036" y="2"/>
                </a:lnTo>
                <a:lnTo>
                  <a:pt x="4451036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5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A22D489D-AC43-2A96-17CD-62868C0F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022" y="776065"/>
            <a:ext cx="3439270" cy="46424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C519D5-FA12-61C6-C460-11586CF94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428" y="771343"/>
            <a:ext cx="3432956" cy="46471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F8BB1E-3482-4D56-82B8-B1C1D228A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60" y="926807"/>
            <a:ext cx="1810003" cy="914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3B383-298F-E552-2F30-529D7BC560CC}"/>
              </a:ext>
            </a:extLst>
          </p:cNvPr>
          <p:cNvSpPr txBox="1"/>
          <p:nvPr/>
        </p:nvSpPr>
        <p:spPr>
          <a:xfrm>
            <a:off x="18108" y="148261"/>
            <a:ext cx="6192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잔업시간 조회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16" y="661544"/>
            <a:ext cx="4284886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1.</a:t>
            </a:r>
            <a:r>
              <a:rPr lang="ko-KR" altLang="en-US" sz="1500" dirty="0"/>
              <a:t> 부서별 조회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94184" y="-1082265"/>
            <a:ext cx="258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FB3F69-CC16-D8E3-4722-AA2F485FF4E5}"/>
              </a:ext>
            </a:extLst>
          </p:cNvPr>
          <p:cNvSpPr/>
          <p:nvPr/>
        </p:nvSpPr>
        <p:spPr>
          <a:xfrm>
            <a:off x="954212" y="1330509"/>
            <a:ext cx="991263" cy="3262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D95F4-FAE4-AFEB-C0EE-EB50D421DBE9}"/>
              </a:ext>
            </a:extLst>
          </p:cNvPr>
          <p:cNvSpPr txBox="1"/>
          <p:nvPr/>
        </p:nvSpPr>
        <p:spPr>
          <a:xfrm>
            <a:off x="173761" y="1814796"/>
            <a:ext cx="2508644" cy="92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날짜 선택</a:t>
            </a:r>
            <a:r>
              <a:rPr lang="en-US" altLang="ko-KR" sz="1000" dirty="0"/>
              <a:t>(</a:t>
            </a:r>
            <a:r>
              <a:rPr lang="ko-KR" altLang="en-US" sz="1000" dirty="0"/>
              <a:t>년</a:t>
            </a:r>
            <a:r>
              <a:rPr lang="en-US" altLang="ko-KR" sz="1000" dirty="0"/>
              <a:t>/</a:t>
            </a:r>
            <a:r>
              <a:rPr lang="ko-KR" altLang="en-US" sz="1000" dirty="0"/>
              <a:t>월</a:t>
            </a:r>
            <a:r>
              <a:rPr lang="en-US" altLang="ko-KR" sz="1000" dirty="0"/>
              <a:t>/</a:t>
            </a:r>
            <a:r>
              <a:rPr lang="ko-KR" altLang="en-US" sz="1000" dirty="0"/>
              <a:t>일</a:t>
            </a:r>
            <a:r>
              <a:rPr lang="en-US" altLang="ko-KR" sz="1000" dirty="0"/>
              <a:t>, FROM~TO)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부서선택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비필수</a:t>
            </a:r>
            <a:r>
              <a:rPr lang="ko-KR" altLang="en-US" sz="1000" dirty="0"/>
              <a:t> 입력 사항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조회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화면 내용 초기화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조회 내용 엑셀 다운로드</a:t>
            </a:r>
            <a:endParaRPr lang="en-US" altLang="ko-KR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E4431-FAC6-B24F-BD6D-3B389092DD42}"/>
              </a:ext>
            </a:extLst>
          </p:cNvPr>
          <p:cNvSpPr txBox="1"/>
          <p:nvPr/>
        </p:nvSpPr>
        <p:spPr>
          <a:xfrm>
            <a:off x="5490716" y="665845"/>
            <a:ext cx="1412566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2.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사원별</a:t>
            </a:r>
            <a:r>
              <a:rPr lang="ko-KR" altLang="en-US" sz="1500" dirty="0"/>
              <a:t> 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42A1F-913E-928B-1C87-DF9D530D8188}"/>
              </a:ext>
            </a:extLst>
          </p:cNvPr>
          <p:cNvSpPr txBox="1"/>
          <p:nvPr/>
        </p:nvSpPr>
        <p:spPr>
          <a:xfrm>
            <a:off x="2067407" y="961339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35882-B04A-EBA4-7E9D-A9F3AB5FA673}"/>
              </a:ext>
            </a:extLst>
          </p:cNvPr>
          <p:cNvSpPr txBox="1"/>
          <p:nvPr/>
        </p:nvSpPr>
        <p:spPr>
          <a:xfrm>
            <a:off x="4086970" y="990638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0A8E0-D1F6-ECE4-72BC-87B68D892002}"/>
              </a:ext>
            </a:extLst>
          </p:cNvPr>
          <p:cNvSpPr txBox="1"/>
          <p:nvPr/>
        </p:nvSpPr>
        <p:spPr>
          <a:xfrm>
            <a:off x="5128893" y="961339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A2974-E984-546A-68F5-74E83F134A0C}"/>
              </a:ext>
            </a:extLst>
          </p:cNvPr>
          <p:cNvSpPr txBox="1"/>
          <p:nvPr/>
        </p:nvSpPr>
        <p:spPr>
          <a:xfrm>
            <a:off x="2562408" y="5191861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CAFEA7-B632-80DA-51D3-D212E81881A9}"/>
              </a:ext>
            </a:extLst>
          </p:cNvPr>
          <p:cNvSpPr txBox="1"/>
          <p:nvPr/>
        </p:nvSpPr>
        <p:spPr>
          <a:xfrm>
            <a:off x="7724283" y="5170062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6121F-0C6F-4BE2-1F13-30098EBFFD84}"/>
              </a:ext>
            </a:extLst>
          </p:cNvPr>
          <p:cNvSpPr txBox="1"/>
          <p:nvPr/>
        </p:nvSpPr>
        <p:spPr>
          <a:xfrm>
            <a:off x="4482604" y="5213660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272767-BF79-A997-8978-636E8963DEBB}"/>
              </a:ext>
            </a:extLst>
          </p:cNvPr>
          <p:cNvSpPr txBox="1"/>
          <p:nvPr/>
        </p:nvSpPr>
        <p:spPr>
          <a:xfrm>
            <a:off x="5490716" y="1875991"/>
            <a:ext cx="2508644" cy="10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날짜 선택</a:t>
            </a:r>
            <a:r>
              <a:rPr lang="en-US" altLang="ko-KR" sz="1000" dirty="0"/>
              <a:t>(</a:t>
            </a:r>
            <a:r>
              <a:rPr lang="ko-KR" altLang="en-US" sz="1000" dirty="0"/>
              <a:t>년</a:t>
            </a:r>
            <a:r>
              <a:rPr lang="en-US" altLang="ko-KR" sz="1000" dirty="0"/>
              <a:t>/</a:t>
            </a:r>
            <a:r>
              <a:rPr lang="ko-KR" altLang="en-US" sz="1000" dirty="0"/>
              <a:t>월</a:t>
            </a:r>
            <a:r>
              <a:rPr lang="en-US" altLang="ko-KR" sz="1000" dirty="0"/>
              <a:t>/</a:t>
            </a:r>
            <a:r>
              <a:rPr lang="ko-KR" altLang="en-US" sz="1000" dirty="0"/>
              <a:t>일</a:t>
            </a:r>
            <a:r>
              <a:rPr lang="en-US" altLang="ko-KR" sz="1000" dirty="0"/>
              <a:t>, FROM~TO)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부서선택</a:t>
            </a:r>
            <a:r>
              <a:rPr lang="en-US" altLang="ko-KR" sz="1000" dirty="0"/>
              <a:t>(</a:t>
            </a:r>
            <a:r>
              <a:rPr lang="ko-KR" altLang="en-US" sz="1000" dirty="0"/>
              <a:t>필수 입력 사항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사원선택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비필수</a:t>
            </a:r>
            <a:r>
              <a:rPr lang="ko-KR" altLang="en-US" sz="1000" dirty="0"/>
              <a:t> 입력 사항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조회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화면 내용 초기화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조회 내용 엑셀 다운로드</a:t>
            </a:r>
            <a:endParaRPr lang="en-US" altLang="ko-KR" sz="10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7FA7134-C6A4-7F85-6CD5-B5CA976A6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554" y="920822"/>
            <a:ext cx="1810003" cy="91452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3AA9E-B7CC-ED03-43FC-FC7C7AF31EF7}"/>
              </a:ext>
            </a:extLst>
          </p:cNvPr>
          <p:cNvSpPr/>
          <p:nvPr/>
        </p:nvSpPr>
        <p:spPr>
          <a:xfrm>
            <a:off x="6354812" y="1597306"/>
            <a:ext cx="928457" cy="2588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2DBFD-392A-C82C-395B-643BC59D2C62}"/>
              </a:ext>
            </a:extLst>
          </p:cNvPr>
          <p:cNvSpPr txBox="1"/>
          <p:nvPr/>
        </p:nvSpPr>
        <p:spPr>
          <a:xfrm>
            <a:off x="9101609" y="920822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AF22-5033-2A8C-F4A4-6D0DB4004174}"/>
              </a:ext>
            </a:extLst>
          </p:cNvPr>
          <p:cNvSpPr txBox="1"/>
          <p:nvPr/>
        </p:nvSpPr>
        <p:spPr>
          <a:xfrm>
            <a:off x="8186368" y="1159467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2F5485-B0B3-578C-63AD-86D05E5D2D42}"/>
              </a:ext>
            </a:extLst>
          </p:cNvPr>
          <p:cNvSpPr txBox="1"/>
          <p:nvPr/>
        </p:nvSpPr>
        <p:spPr>
          <a:xfrm>
            <a:off x="9599363" y="1149646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E22E06-7B68-7554-6413-6279E71B6AB2}"/>
              </a:ext>
            </a:extLst>
          </p:cNvPr>
          <p:cNvSpPr txBox="1"/>
          <p:nvPr/>
        </p:nvSpPr>
        <p:spPr>
          <a:xfrm>
            <a:off x="10383297" y="1149646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D5D71C-65E5-988D-5E94-8DBB7E1AC366}"/>
              </a:ext>
            </a:extLst>
          </p:cNvPr>
          <p:cNvSpPr txBox="1"/>
          <p:nvPr/>
        </p:nvSpPr>
        <p:spPr>
          <a:xfrm>
            <a:off x="9659937" y="5191861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2619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43B383-298F-E552-2F30-529D7BC560CC}"/>
              </a:ext>
            </a:extLst>
          </p:cNvPr>
          <p:cNvSpPr txBox="1"/>
          <p:nvPr/>
        </p:nvSpPr>
        <p:spPr>
          <a:xfrm>
            <a:off x="18108" y="148261"/>
            <a:ext cx="6192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다운로드 및 설치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16" y="661544"/>
            <a:ext cx="3794629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1.</a:t>
            </a:r>
            <a:r>
              <a:rPr lang="ko-KR" altLang="en-US" sz="1500" dirty="0"/>
              <a:t> 화성공장 </a:t>
            </a:r>
            <a:r>
              <a:rPr lang="ko-KR" altLang="en-US" sz="1500" dirty="0" err="1"/>
              <a:t>공용폴더</a:t>
            </a:r>
            <a:r>
              <a:rPr lang="ko-KR" altLang="en-US" sz="1500" dirty="0"/>
              <a:t> </a:t>
            </a:r>
            <a:r>
              <a:rPr lang="en-US" altLang="ko-KR" sz="1500" dirty="0"/>
              <a:t>– </a:t>
            </a:r>
            <a:r>
              <a:rPr lang="ko-KR" altLang="en-US" sz="1500" dirty="0"/>
              <a:t>잔업시간관리 폴더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94184" y="-1082265"/>
            <a:ext cx="258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D4F942-D8D6-3432-41C2-1021D6435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59" y="978047"/>
            <a:ext cx="2981741" cy="42868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FB3F69-CC16-D8E3-4722-AA2F485FF4E5}"/>
              </a:ext>
            </a:extLst>
          </p:cNvPr>
          <p:cNvSpPr/>
          <p:nvPr/>
        </p:nvSpPr>
        <p:spPr>
          <a:xfrm>
            <a:off x="882204" y="4928193"/>
            <a:ext cx="1080120" cy="3123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F7E93-289E-93B4-04FA-CA0A5D6DA307}"/>
              </a:ext>
            </a:extLst>
          </p:cNvPr>
          <p:cNvSpPr txBox="1"/>
          <p:nvPr/>
        </p:nvSpPr>
        <p:spPr>
          <a:xfrm>
            <a:off x="3906540" y="665845"/>
            <a:ext cx="2287806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2. </a:t>
            </a:r>
            <a:r>
              <a:rPr lang="ko-KR" altLang="en-US" sz="1500" dirty="0"/>
              <a:t>다운로드 및 압축 풀기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11B684-27EB-043F-3495-E424838A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85" y="987787"/>
            <a:ext cx="1752845" cy="6954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9F8B38-646A-19A0-7B19-7D79F1625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784" y="1948970"/>
            <a:ext cx="3046131" cy="27875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CF6DEE-ED7F-8760-D75C-16826093D70C}"/>
              </a:ext>
            </a:extLst>
          </p:cNvPr>
          <p:cNvSpPr txBox="1"/>
          <p:nvPr/>
        </p:nvSpPr>
        <p:spPr>
          <a:xfrm>
            <a:off x="7050947" y="665845"/>
            <a:ext cx="3355406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2. </a:t>
            </a:r>
            <a:r>
              <a:rPr lang="ko-KR" altLang="en-US" sz="1500" dirty="0" err="1"/>
              <a:t>해당폴더</a:t>
            </a:r>
            <a:r>
              <a:rPr lang="ko-KR" altLang="en-US" sz="1500" dirty="0"/>
              <a:t> 안 실행파일 선택 및 실행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823EC15-B33D-9358-CCF5-43AF40FF8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160" y="991620"/>
            <a:ext cx="2038020" cy="427443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D21068-693A-83E1-9701-466DE3E80507}"/>
              </a:ext>
            </a:extLst>
          </p:cNvPr>
          <p:cNvSpPr/>
          <p:nvPr/>
        </p:nvSpPr>
        <p:spPr>
          <a:xfrm>
            <a:off x="7722964" y="4868821"/>
            <a:ext cx="1728192" cy="3123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2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94184" y="-1082265"/>
            <a:ext cx="258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3B383-298F-E552-2F30-529D7BC560CC}"/>
              </a:ext>
            </a:extLst>
          </p:cNvPr>
          <p:cNvSpPr txBox="1"/>
          <p:nvPr/>
        </p:nvSpPr>
        <p:spPr>
          <a:xfrm>
            <a:off x="18108" y="148261"/>
            <a:ext cx="6192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프로그램 버전 확인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116" y="641101"/>
            <a:ext cx="3079689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r>
              <a:rPr lang="ko-KR" altLang="en-US" sz="1500" dirty="0"/>
              <a:t>프로그램 버전이 옳지 않은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C541C8-C411-5E2A-FC88-3016072F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4" y="998519"/>
            <a:ext cx="2829320" cy="11907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8557E8-F8A2-F795-06D3-66211129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4054"/>
            <a:ext cx="5346699" cy="2372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A642A3-B389-6D93-8275-4A13582D5472}"/>
              </a:ext>
            </a:extLst>
          </p:cNvPr>
          <p:cNvSpPr txBox="1"/>
          <p:nvPr/>
        </p:nvSpPr>
        <p:spPr>
          <a:xfrm>
            <a:off x="90116" y="2394037"/>
            <a:ext cx="2064989" cy="32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r>
              <a:rPr lang="ko-KR" altLang="en-US" sz="1500" dirty="0"/>
              <a:t>메뉴가 보이지 않음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ECA511-B86F-1C13-9184-D6DE8458C18B}"/>
              </a:ext>
            </a:extLst>
          </p:cNvPr>
          <p:cNvSpPr/>
          <p:nvPr/>
        </p:nvSpPr>
        <p:spPr>
          <a:xfrm>
            <a:off x="-8448" y="2695945"/>
            <a:ext cx="2114788" cy="3123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85B688A-FED3-8258-A5BC-84A733769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17" y="1158434"/>
            <a:ext cx="4712567" cy="28579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07ADE1-127B-8428-8880-B01EFF7E1C5D}"/>
              </a:ext>
            </a:extLst>
          </p:cNvPr>
          <p:cNvSpPr txBox="1"/>
          <p:nvPr/>
        </p:nvSpPr>
        <p:spPr>
          <a:xfrm>
            <a:off x="5435363" y="704056"/>
            <a:ext cx="2642070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r>
              <a:rPr lang="ko-KR" altLang="en-US" sz="1500" dirty="0"/>
              <a:t>프로그램 버전이 옳은 경우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ECBE9F-8C04-E148-D52C-0E4D1DABDC2F}"/>
              </a:ext>
            </a:extLst>
          </p:cNvPr>
          <p:cNvSpPr/>
          <p:nvPr/>
        </p:nvSpPr>
        <p:spPr>
          <a:xfrm>
            <a:off x="5492517" y="1317232"/>
            <a:ext cx="2114788" cy="3123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E1F021-8E3A-2362-2894-2E2D0FDF9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133" y="3296344"/>
            <a:ext cx="1756103" cy="1533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32B487-C97D-3BA9-C104-913B139BCFBD}"/>
              </a:ext>
            </a:extLst>
          </p:cNvPr>
          <p:cNvSpPr txBox="1"/>
          <p:nvPr/>
        </p:nvSpPr>
        <p:spPr>
          <a:xfrm>
            <a:off x="7506940" y="4842309"/>
            <a:ext cx="2342308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r>
              <a:rPr lang="ko-KR" altLang="en-US" sz="1500" dirty="0"/>
              <a:t>사용자 코드 입력</a:t>
            </a:r>
            <a:endParaRPr lang="en-US" altLang="ko-KR" sz="1500" dirty="0"/>
          </a:p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(</a:t>
            </a:r>
            <a:r>
              <a:rPr lang="ko-KR" altLang="en-US" sz="1500" dirty="0"/>
              <a:t>메일로 해당자에게 통보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9004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C2328CB-5FF6-6247-3C74-12CE468E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64" y="1856184"/>
            <a:ext cx="5001512" cy="3600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93BE62-9FF4-32AB-A149-EEA63E06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40" y="998047"/>
            <a:ext cx="2962688" cy="657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3B383-298F-E552-2F30-529D7BC560CC}"/>
              </a:ext>
            </a:extLst>
          </p:cNvPr>
          <p:cNvSpPr txBox="1"/>
          <p:nvPr/>
        </p:nvSpPr>
        <p:spPr>
          <a:xfrm>
            <a:off x="18108" y="148261"/>
            <a:ext cx="6192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인사정보</a:t>
            </a:r>
            <a:r>
              <a:rPr lang="en-US" altLang="ko-KR" dirty="0"/>
              <a:t>(</a:t>
            </a:r>
            <a:r>
              <a:rPr lang="ko-KR" altLang="en-US" dirty="0"/>
              <a:t>부서</a:t>
            </a:r>
            <a:r>
              <a:rPr lang="en-US" altLang="ko-KR" dirty="0"/>
              <a:t>/</a:t>
            </a:r>
            <a:r>
              <a:rPr lang="ko-KR" altLang="en-US" dirty="0"/>
              <a:t>사원</a:t>
            </a:r>
            <a:r>
              <a:rPr lang="en-US" altLang="ko-KR" dirty="0"/>
              <a:t>) </a:t>
            </a:r>
            <a:r>
              <a:rPr lang="ko-KR" altLang="en-US" dirty="0"/>
              <a:t>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16" y="661544"/>
            <a:ext cx="210666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1.</a:t>
            </a:r>
            <a:r>
              <a:rPr lang="ko-KR" altLang="en-US" sz="1500" dirty="0"/>
              <a:t> 인사정보 </a:t>
            </a:r>
            <a:r>
              <a:rPr lang="en-US" altLang="ko-KR" sz="1500" dirty="0"/>
              <a:t>- </a:t>
            </a:r>
            <a:r>
              <a:rPr lang="ko-KR" altLang="en-US" sz="1500" dirty="0"/>
              <a:t>인사정보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94184" y="-1082265"/>
            <a:ext cx="258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FB3F69-CC16-D8E3-4722-AA2F485FF4E5}"/>
              </a:ext>
            </a:extLst>
          </p:cNvPr>
          <p:cNvSpPr/>
          <p:nvPr/>
        </p:nvSpPr>
        <p:spPr>
          <a:xfrm>
            <a:off x="258098" y="1005426"/>
            <a:ext cx="1416194" cy="6499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D21068-693A-83E1-9701-466DE3E80507}"/>
              </a:ext>
            </a:extLst>
          </p:cNvPr>
          <p:cNvSpPr/>
          <p:nvPr/>
        </p:nvSpPr>
        <p:spPr>
          <a:xfrm>
            <a:off x="5738532" y="3656384"/>
            <a:ext cx="4648728" cy="3123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97B394-AB3B-83CF-2366-C589D1C06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24" y="1856184"/>
            <a:ext cx="5030224" cy="3600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4D95F4-FAE4-AFEB-C0EE-EB50D421DBE9}"/>
              </a:ext>
            </a:extLst>
          </p:cNvPr>
          <p:cNvSpPr txBox="1"/>
          <p:nvPr/>
        </p:nvSpPr>
        <p:spPr>
          <a:xfrm>
            <a:off x="258098" y="2432248"/>
            <a:ext cx="4800570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부서 선택 </a:t>
            </a:r>
            <a:r>
              <a:rPr lang="en-US" altLang="ko-KR" sz="1000" dirty="0"/>
              <a:t>: </a:t>
            </a:r>
            <a:r>
              <a:rPr lang="ko-KR" altLang="en-US" sz="1000" dirty="0"/>
              <a:t>선택 버튼으로 부서 선택</a:t>
            </a:r>
            <a:r>
              <a:rPr lang="en-US" altLang="ko-KR" sz="1000" dirty="0"/>
              <a:t>(</a:t>
            </a:r>
            <a:r>
              <a:rPr lang="ko-KR" altLang="en-US" sz="1000" dirty="0"/>
              <a:t>필수 아님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사원 선택 </a:t>
            </a:r>
            <a:r>
              <a:rPr lang="en-US" altLang="ko-KR" sz="1000" dirty="0"/>
              <a:t>: </a:t>
            </a:r>
            <a:r>
              <a:rPr lang="ko-KR" altLang="en-US" sz="1000" dirty="0"/>
              <a:t>선택 버튼으로 사원 선택</a:t>
            </a:r>
            <a:r>
              <a:rPr lang="en-US" altLang="ko-KR" sz="1000" dirty="0"/>
              <a:t>(</a:t>
            </a:r>
            <a:r>
              <a:rPr lang="ko-KR" altLang="en-US" sz="1000" dirty="0"/>
              <a:t>필수 아님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사용 여부 </a:t>
            </a:r>
            <a:r>
              <a:rPr lang="en-US" altLang="ko-KR" sz="1000" dirty="0"/>
              <a:t>: </a:t>
            </a:r>
            <a:r>
              <a:rPr lang="ko-KR" altLang="en-US" sz="1000" dirty="0"/>
              <a:t>퇴사 및 기타 사유로 미사용 처리자 필터링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조회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3986BB-60CE-01FC-331F-CE6D68B528DE}"/>
              </a:ext>
            </a:extLst>
          </p:cNvPr>
          <p:cNvSpPr txBox="1"/>
          <p:nvPr/>
        </p:nvSpPr>
        <p:spPr>
          <a:xfrm>
            <a:off x="5586690" y="1005426"/>
            <a:ext cx="4800570" cy="757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부서</a:t>
            </a:r>
            <a:r>
              <a:rPr lang="en-US" altLang="ko-KR" sz="1000" dirty="0"/>
              <a:t>ID, </a:t>
            </a:r>
            <a:r>
              <a:rPr lang="ko-KR" altLang="en-US" sz="1000" dirty="0"/>
              <a:t>부서명</a:t>
            </a:r>
            <a:r>
              <a:rPr lang="en-US" altLang="ko-KR" sz="1000" dirty="0"/>
              <a:t>, </a:t>
            </a:r>
            <a:r>
              <a:rPr lang="ko-KR" altLang="en-US" sz="1000" dirty="0"/>
              <a:t>사번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사용여부 확인</a:t>
            </a:r>
            <a:r>
              <a:rPr lang="en-US" altLang="ko-KR" sz="1000" dirty="0"/>
              <a:t>(</a:t>
            </a:r>
            <a:r>
              <a:rPr lang="ko-KR" altLang="en-US" sz="1000" b="1" u="sng" dirty="0">
                <a:solidFill>
                  <a:srgbClr val="C00000"/>
                </a:solidFill>
              </a:rPr>
              <a:t>파일 업로드시 해당 정보가 일치 하지 않으면 업로드 불가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인사정보</a:t>
            </a:r>
            <a:r>
              <a:rPr lang="en-US" altLang="ko-KR" sz="1000" dirty="0"/>
              <a:t>(</a:t>
            </a:r>
            <a:r>
              <a:rPr lang="ko-KR" altLang="en-US" sz="1000" dirty="0"/>
              <a:t>부서</a:t>
            </a:r>
            <a:r>
              <a:rPr lang="en-US" altLang="ko-KR" sz="1000" dirty="0"/>
              <a:t>) </a:t>
            </a:r>
            <a:r>
              <a:rPr lang="ko-KR" altLang="en-US" sz="1000" dirty="0" err="1"/>
              <a:t>변동시</a:t>
            </a:r>
            <a:r>
              <a:rPr lang="ko-KR" altLang="en-US" sz="1000" dirty="0"/>
              <a:t> 수정요청 필요</a:t>
            </a:r>
            <a:r>
              <a:rPr lang="en-US" altLang="ko-KR" sz="1000" dirty="0"/>
              <a:t>(</a:t>
            </a:r>
            <a:r>
              <a:rPr lang="ko-KR" altLang="en-US" sz="1000" b="1" u="sng" dirty="0"/>
              <a:t>현재 인사정보 입력</a:t>
            </a:r>
            <a:r>
              <a:rPr lang="en-US" altLang="ko-KR" sz="1000" b="1" u="sng" dirty="0"/>
              <a:t>/</a:t>
            </a:r>
            <a:r>
              <a:rPr lang="ko-KR" altLang="en-US" sz="1000" b="1" u="sng" dirty="0"/>
              <a:t>수정</a:t>
            </a:r>
            <a:r>
              <a:rPr lang="en-US" altLang="ko-KR" sz="1000" b="1" u="sng" dirty="0"/>
              <a:t>/</a:t>
            </a:r>
            <a:r>
              <a:rPr lang="ko-KR" altLang="en-US" sz="1000" b="1" u="sng" dirty="0"/>
              <a:t>삭제</a:t>
            </a:r>
            <a:r>
              <a:rPr lang="en-US" altLang="ko-KR" sz="1000" b="1" u="sng" dirty="0"/>
              <a:t> </a:t>
            </a:r>
            <a:r>
              <a:rPr lang="ko-KR" altLang="en-US" sz="1000" b="1" u="sng" dirty="0"/>
              <a:t>기능 구현 하지 않음</a:t>
            </a:r>
            <a:r>
              <a:rPr lang="en-US" altLang="ko-KR" sz="10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E4431-FAC6-B24F-BD6D-3B389092DD42}"/>
              </a:ext>
            </a:extLst>
          </p:cNvPr>
          <p:cNvSpPr txBox="1"/>
          <p:nvPr/>
        </p:nvSpPr>
        <p:spPr>
          <a:xfrm>
            <a:off x="5490716" y="665845"/>
            <a:ext cx="2287806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2.</a:t>
            </a:r>
            <a:r>
              <a:rPr lang="ko-KR" altLang="en-US" sz="1500" dirty="0"/>
              <a:t> 부서 및 인사정보 확인</a:t>
            </a:r>
          </a:p>
        </p:txBody>
      </p:sp>
    </p:spTree>
    <p:extLst>
      <p:ext uri="{BB962C8B-B14F-4D97-AF65-F5344CB8AC3E}">
        <p14:creationId xmlns:p14="http://schemas.microsoft.com/office/powerpoint/2010/main" val="407467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68F00135-FC91-5203-E26F-69A34795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884" y="1812175"/>
            <a:ext cx="4677554" cy="36978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6AF59B-6B32-EA71-E958-FDBDFBFA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4" y="1806497"/>
            <a:ext cx="4668318" cy="370350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65B0FA2-9EAF-E5C0-D146-002A92790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99" y="974103"/>
            <a:ext cx="2568322" cy="832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3B383-298F-E552-2F30-529D7BC560CC}"/>
              </a:ext>
            </a:extLst>
          </p:cNvPr>
          <p:cNvSpPr txBox="1"/>
          <p:nvPr/>
        </p:nvSpPr>
        <p:spPr>
          <a:xfrm>
            <a:off x="18108" y="148261"/>
            <a:ext cx="6192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잔업시간 입력</a:t>
            </a:r>
            <a:r>
              <a:rPr lang="en-US" altLang="ko-KR" dirty="0"/>
              <a:t>_</a:t>
            </a:r>
            <a:r>
              <a:rPr lang="ko-KR" altLang="en-US" dirty="0"/>
              <a:t>프로그램 입력방식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16" y="661544"/>
            <a:ext cx="160492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1.</a:t>
            </a:r>
            <a:r>
              <a:rPr lang="ko-KR" altLang="en-US" sz="1500" dirty="0"/>
              <a:t> 잔업정보 입력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94184" y="-1082265"/>
            <a:ext cx="258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FB3F69-CC16-D8E3-4722-AA2F485FF4E5}"/>
              </a:ext>
            </a:extLst>
          </p:cNvPr>
          <p:cNvSpPr/>
          <p:nvPr/>
        </p:nvSpPr>
        <p:spPr>
          <a:xfrm>
            <a:off x="1489051" y="1300346"/>
            <a:ext cx="1337369" cy="2635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D21068-693A-83E1-9701-466DE3E80507}"/>
              </a:ext>
            </a:extLst>
          </p:cNvPr>
          <p:cNvSpPr/>
          <p:nvPr/>
        </p:nvSpPr>
        <p:spPr>
          <a:xfrm>
            <a:off x="5738532" y="2314099"/>
            <a:ext cx="4648728" cy="3116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D95F4-FAE4-AFEB-C0EE-EB50D421DBE9}"/>
              </a:ext>
            </a:extLst>
          </p:cNvPr>
          <p:cNvSpPr txBox="1"/>
          <p:nvPr/>
        </p:nvSpPr>
        <p:spPr>
          <a:xfrm>
            <a:off x="258099" y="2630022"/>
            <a:ext cx="4512537" cy="160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잔업일 선택</a:t>
            </a:r>
            <a:r>
              <a:rPr lang="en-US" altLang="ko-KR" sz="1000" dirty="0"/>
              <a:t>(</a:t>
            </a:r>
            <a:r>
              <a:rPr lang="ko-KR" altLang="en-US" sz="1000" dirty="0"/>
              <a:t>필수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부서정보 선택</a:t>
            </a:r>
            <a:r>
              <a:rPr lang="en-US" altLang="ko-KR" sz="1000" dirty="0"/>
              <a:t> (</a:t>
            </a:r>
            <a:r>
              <a:rPr lang="ko-KR" altLang="en-US" sz="1000" dirty="0"/>
              <a:t>필수입력 자료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사원정보 선택</a:t>
            </a:r>
            <a:r>
              <a:rPr lang="en-US" altLang="ko-KR" sz="1000" dirty="0"/>
              <a:t> (</a:t>
            </a:r>
            <a:r>
              <a:rPr lang="ko-KR" altLang="en-US" sz="1000" dirty="0"/>
              <a:t>필수입력 자료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시작시간 입력 </a:t>
            </a:r>
            <a:r>
              <a:rPr lang="en-US" altLang="ko-KR" sz="1000" dirty="0"/>
              <a:t>(</a:t>
            </a:r>
            <a:r>
              <a:rPr lang="ko-KR" altLang="en-US" sz="1000" dirty="0"/>
              <a:t>필수입력 자료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종료시간 입력 </a:t>
            </a:r>
            <a:r>
              <a:rPr lang="en-US" altLang="ko-KR" sz="1000" dirty="0"/>
              <a:t>(</a:t>
            </a:r>
            <a:r>
              <a:rPr lang="ko-KR" altLang="en-US" sz="1000" dirty="0"/>
              <a:t>필수입력 자료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잔업시간 자동 입력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작업내용 입력</a:t>
            </a:r>
            <a:r>
              <a:rPr lang="en-US" altLang="ko-KR" sz="1000" dirty="0"/>
              <a:t> (</a:t>
            </a:r>
            <a:r>
              <a:rPr lang="ko-KR" altLang="en-US" sz="1000" dirty="0"/>
              <a:t>문자열</a:t>
            </a:r>
            <a:r>
              <a:rPr lang="en-US" altLang="ko-KR" sz="1000" dirty="0"/>
              <a:t>. </a:t>
            </a:r>
            <a:r>
              <a:rPr lang="ko-KR" altLang="en-US" sz="1000" dirty="0"/>
              <a:t>선택입력 자료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비고 입력</a:t>
            </a:r>
            <a:r>
              <a:rPr lang="en-US" altLang="ko-KR" sz="1000" dirty="0"/>
              <a:t> (</a:t>
            </a:r>
            <a:r>
              <a:rPr lang="ko-KR" altLang="en-US" sz="1000" dirty="0"/>
              <a:t>문자열</a:t>
            </a:r>
            <a:r>
              <a:rPr lang="en-US" altLang="ko-KR" sz="1000" dirty="0"/>
              <a:t>. </a:t>
            </a:r>
            <a:r>
              <a:rPr lang="ko-KR" altLang="en-US" sz="1000" dirty="0"/>
              <a:t>선택입력 자료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입력버튼 클릭</a:t>
            </a:r>
            <a:r>
              <a:rPr lang="en-US" altLang="ko-KR" sz="1000" dirty="0"/>
              <a:t>(</a:t>
            </a:r>
            <a:r>
              <a:rPr lang="ko-KR" altLang="en-US" sz="1000" dirty="0"/>
              <a:t>화면 입력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3986BB-60CE-01FC-331F-CE6D68B528DE}"/>
              </a:ext>
            </a:extLst>
          </p:cNvPr>
          <p:cNvSpPr txBox="1"/>
          <p:nvPr/>
        </p:nvSpPr>
        <p:spPr>
          <a:xfrm>
            <a:off x="5586690" y="1005426"/>
            <a:ext cx="4800570" cy="41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입력내용 선택 후 내용 삭제 가능</a:t>
            </a:r>
            <a:r>
              <a:rPr lang="en-US" altLang="ko-KR" sz="1000" dirty="0"/>
              <a:t>(</a:t>
            </a:r>
            <a:r>
              <a:rPr lang="ko-KR" altLang="en-US" sz="1000" dirty="0"/>
              <a:t>해당 화면에서 수정 불가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입력내용 확인 후 저장</a:t>
            </a:r>
            <a:endParaRPr lang="en-US" altLang="ko-KR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E4431-FAC6-B24F-BD6D-3B389092DD42}"/>
              </a:ext>
            </a:extLst>
          </p:cNvPr>
          <p:cNvSpPr txBox="1"/>
          <p:nvPr/>
        </p:nvSpPr>
        <p:spPr>
          <a:xfrm>
            <a:off x="5490716" y="665845"/>
            <a:ext cx="2287806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2.</a:t>
            </a:r>
            <a:r>
              <a:rPr lang="ko-KR" altLang="en-US" sz="1500" dirty="0"/>
              <a:t> 입력정보 확인 및 저장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42A1F-913E-928B-1C87-DF9D530D8188}"/>
              </a:ext>
            </a:extLst>
          </p:cNvPr>
          <p:cNvSpPr txBox="1"/>
          <p:nvPr/>
        </p:nvSpPr>
        <p:spPr>
          <a:xfrm>
            <a:off x="258099" y="1889207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35882-B04A-EBA4-7E9D-A9F3AB5FA673}"/>
              </a:ext>
            </a:extLst>
          </p:cNvPr>
          <p:cNvSpPr txBox="1"/>
          <p:nvPr/>
        </p:nvSpPr>
        <p:spPr>
          <a:xfrm>
            <a:off x="2442359" y="1889207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0A8E0-D1F6-ECE4-72BC-87B68D892002}"/>
              </a:ext>
            </a:extLst>
          </p:cNvPr>
          <p:cNvSpPr txBox="1"/>
          <p:nvPr/>
        </p:nvSpPr>
        <p:spPr>
          <a:xfrm>
            <a:off x="4770636" y="1895750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68236-2C15-4A3C-3884-4F5D9E2391DD}"/>
              </a:ext>
            </a:extLst>
          </p:cNvPr>
          <p:cNvSpPr txBox="1"/>
          <p:nvPr/>
        </p:nvSpPr>
        <p:spPr>
          <a:xfrm>
            <a:off x="729195" y="2067797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A2974-E984-546A-68F5-74E83F134A0C}"/>
              </a:ext>
            </a:extLst>
          </p:cNvPr>
          <p:cNvSpPr txBox="1"/>
          <p:nvPr/>
        </p:nvSpPr>
        <p:spPr>
          <a:xfrm>
            <a:off x="1702755" y="2061561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CAFEA7-B632-80DA-51D3-D212E81881A9}"/>
              </a:ext>
            </a:extLst>
          </p:cNvPr>
          <p:cNvSpPr txBox="1"/>
          <p:nvPr/>
        </p:nvSpPr>
        <p:spPr>
          <a:xfrm>
            <a:off x="2612614" y="2061561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C6EE3-92BD-59B2-6F26-0FB8E78827A7}"/>
              </a:ext>
            </a:extLst>
          </p:cNvPr>
          <p:cNvSpPr txBox="1"/>
          <p:nvPr/>
        </p:nvSpPr>
        <p:spPr>
          <a:xfrm>
            <a:off x="3427729" y="2058561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612F1A-1A33-EEAA-DC87-9F6506ED8A16}"/>
              </a:ext>
            </a:extLst>
          </p:cNvPr>
          <p:cNvSpPr txBox="1"/>
          <p:nvPr/>
        </p:nvSpPr>
        <p:spPr>
          <a:xfrm>
            <a:off x="4186857" y="2058561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6121F-0C6F-4BE2-1F13-30098EBFFD84}"/>
              </a:ext>
            </a:extLst>
          </p:cNvPr>
          <p:cNvSpPr txBox="1"/>
          <p:nvPr/>
        </p:nvSpPr>
        <p:spPr>
          <a:xfrm>
            <a:off x="4626620" y="2279446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C22877-031B-F4A8-57D4-B8E87E0C31EB}"/>
              </a:ext>
            </a:extLst>
          </p:cNvPr>
          <p:cNvSpPr txBox="1"/>
          <p:nvPr/>
        </p:nvSpPr>
        <p:spPr>
          <a:xfrm>
            <a:off x="5922764" y="5011199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B0DD9D-9AF4-941B-5E14-2A57CCA07343}"/>
              </a:ext>
            </a:extLst>
          </p:cNvPr>
          <p:cNvSpPr txBox="1"/>
          <p:nvPr/>
        </p:nvSpPr>
        <p:spPr>
          <a:xfrm>
            <a:off x="9883204" y="5011199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9757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1AE15C1A-A696-091E-06D2-B9A915D1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78" y="1704264"/>
            <a:ext cx="5080822" cy="1376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3B383-298F-E552-2F30-529D7BC560CC}"/>
              </a:ext>
            </a:extLst>
          </p:cNvPr>
          <p:cNvSpPr txBox="1"/>
          <p:nvPr/>
        </p:nvSpPr>
        <p:spPr>
          <a:xfrm>
            <a:off x="18108" y="148261"/>
            <a:ext cx="6192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잔업시간 입력</a:t>
            </a:r>
            <a:r>
              <a:rPr lang="en-US" altLang="ko-KR" dirty="0"/>
              <a:t>_</a:t>
            </a:r>
            <a:r>
              <a:rPr lang="ko-KR" altLang="en-US" dirty="0"/>
              <a:t>엑셀파일 업로드 방식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16" y="661544"/>
            <a:ext cx="4284886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1.</a:t>
            </a:r>
            <a:r>
              <a:rPr lang="ko-KR" altLang="en-US" sz="1500" dirty="0"/>
              <a:t> 엑셀 업로드 양식에 잔업시간 정보 입력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94184" y="-1082265"/>
            <a:ext cx="258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FB3F69-CC16-D8E3-4722-AA2F485FF4E5}"/>
              </a:ext>
            </a:extLst>
          </p:cNvPr>
          <p:cNvSpPr/>
          <p:nvPr/>
        </p:nvSpPr>
        <p:spPr>
          <a:xfrm>
            <a:off x="5620905" y="2099915"/>
            <a:ext cx="4982379" cy="1883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D95F4-FAE4-AFEB-C0EE-EB50D421DBE9}"/>
              </a:ext>
            </a:extLst>
          </p:cNvPr>
          <p:cNvSpPr txBox="1"/>
          <p:nvPr/>
        </p:nvSpPr>
        <p:spPr>
          <a:xfrm>
            <a:off x="381300" y="984338"/>
            <a:ext cx="4512537" cy="41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다운로드</a:t>
            </a:r>
            <a:r>
              <a:rPr lang="en-US" altLang="ko-KR" sz="1000" dirty="0"/>
              <a:t>-</a:t>
            </a:r>
            <a:r>
              <a:rPr lang="ko-KR" altLang="en-US" sz="1000" dirty="0"/>
              <a:t>압축풀기 한 폴더내 </a:t>
            </a:r>
            <a:r>
              <a:rPr lang="en-US" altLang="ko-KR" sz="1000" dirty="0"/>
              <a:t>‘excel’ </a:t>
            </a:r>
            <a:r>
              <a:rPr lang="ko-KR" altLang="en-US" sz="1000" dirty="0" err="1"/>
              <a:t>폴더안</a:t>
            </a:r>
            <a:r>
              <a:rPr lang="ko-KR" altLang="en-US" sz="1000" dirty="0"/>
              <a:t> </a:t>
            </a:r>
            <a:r>
              <a:rPr lang="en-US" altLang="ko-KR" sz="1000" dirty="0"/>
              <a:t>upload.xlsx </a:t>
            </a:r>
            <a:r>
              <a:rPr lang="ko-KR" altLang="en-US" sz="1000" dirty="0"/>
              <a:t>파일 선택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endParaRPr lang="en-US" altLang="ko-KR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E4431-FAC6-B24F-BD6D-3B389092DD42}"/>
              </a:ext>
            </a:extLst>
          </p:cNvPr>
          <p:cNvSpPr txBox="1"/>
          <p:nvPr/>
        </p:nvSpPr>
        <p:spPr>
          <a:xfrm>
            <a:off x="5490716" y="665845"/>
            <a:ext cx="3600666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2.</a:t>
            </a:r>
            <a:r>
              <a:rPr lang="ko-KR" altLang="en-US" sz="1500" dirty="0"/>
              <a:t> 엑셀 입력 양식 확인 및 폴더지정 저장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3DD8EEF-BD95-9272-56E2-6AB702316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0" y="1693029"/>
            <a:ext cx="1896425" cy="383556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579A250-4A0B-00CB-19E2-FE1D3D0CE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662" y="1701671"/>
            <a:ext cx="2291374" cy="95538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A02448-03F9-EB19-9867-31299AFD4F2B}"/>
              </a:ext>
            </a:extLst>
          </p:cNvPr>
          <p:cNvSpPr/>
          <p:nvPr/>
        </p:nvSpPr>
        <p:spPr>
          <a:xfrm>
            <a:off x="2280970" y="1836410"/>
            <a:ext cx="1337369" cy="2635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9CA531-6D74-EC5D-9C63-1BC5678B57AC}"/>
              </a:ext>
            </a:extLst>
          </p:cNvPr>
          <p:cNvSpPr/>
          <p:nvPr/>
        </p:nvSpPr>
        <p:spPr>
          <a:xfrm>
            <a:off x="378055" y="2397718"/>
            <a:ext cx="1337369" cy="2635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E68E19-47D1-B868-79AB-C2C747740B90}"/>
              </a:ext>
            </a:extLst>
          </p:cNvPr>
          <p:cNvSpPr txBox="1"/>
          <p:nvPr/>
        </p:nvSpPr>
        <p:spPr>
          <a:xfrm>
            <a:off x="5586691" y="992088"/>
            <a:ext cx="4512537" cy="92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제목</a:t>
            </a:r>
            <a:r>
              <a:rPr lang="en-US" altLang="ko-KR" sz="1000" dirty="0"/>
              <a:t>(1</a:t>
            </a:r>
            <a:r>
              <a:rPr lang="ko-KR" altLang="en-US" sz="1000" dirty="0"/>
              <a:t>행</a:t>
            </a:r>
            <a:r>
              <a:rPr lang="en-US" altLang="ko-KR" sz="1000" dirty="0"/>
              <a:t>)</a:t>
            </a:r>
            <a:r>
              <a:rPr lang="ko-KR" altLang="en-US" sz="1000" dirty="0"/>
              <a:t> 수정 및 삭제 금지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부서번호</a:t>
            </a:r>
            <a:r>
              <a:rPr lang="en-US" altLang="ko-KR" sz="1000" dirty="0"/>
              <a:t>, </a:t>
            </a:r>
            <a:r>
              <a:rPr lang="ko-KR" altLang="en-US" sz="1000" dirty="0"/>
              <a:t>부서명</a:t>
            </a:r>
            <a:r>
              <a:rPr lang="en-US" altLang="ko-KR" sz="1000" dirty="0"/>
              <a:t>, </a:t>
            </a:r>
            <a:r>
              <a:rPr lang="ko-KR" altLang="en-US" sz="1000" dirty="0"/>
              <a:t>사번</a:t>
            </a:r>
            <a:r>
              <a:rPr lang="en-US" altLang="ko-KR" sz="1000" dirty="0"/>
              <a:t>, </a:t>
            </a:r>
            <a:r>
              <a:rPr lang="ko-KR" altLang="en-US" sz="1000" dirty="0"/>
              <a:t>이름 확인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날짜 및 시간 형식 확인</a:t>
            </a:r>
            <a:r>
              <a:rPr lang="en-US" altLang="ko-KR" sz="1000" dirty="0"/>
              <a:t>(</a:t>
            </a:r>
            <a:r>
              <a:rPr lang="ko-KR" altLang="en-US" sz="1000" dirty="0"/>
              <a:t>아래 형식 참조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원하는 폴더에 저장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endParaRPr lang="en-US" altLang="ko-KR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4BDB88-1394-95D8-504A-3BA85E07C310}"/>
              </a:ext>
            </a:extLst>
          </p:cNvPr>
          <p:cNvSpPr txBox="1"/>
          <p:nvPr/>
        </p:nvSpPr>
        <p:spPr>
          <a:xfrm>
            <a:off x="5634732" y="1640160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589A82-FC44-C811-D8CD-1D60C9FD3726}"/>
              </a:ext>
            </a:extLst>
          </p:cNvPr>
          <p:cNvSpPr txBox="1"/>
          <p:nvPr/>
        </p:nvSpPr>
        <p:spPr>
          <a:xfrm>
            <a:off x="6354812" y="3080320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B0B1FD-C513-BA97-0540-A1BC83AFE3CB}"/>
              </a:ext>
            </a:extLst>
          </p:cNvPr>
          <p:cNvSpPr txBox="1"/>
          <p:nvPr/>
        </p:nvSpPr>
        <p:spPr>
          <a:xfrm>
            <a:off x="7938988" y="3080320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0139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05A05BC-93A6-0B9A-BE33-6D25C14B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96" y="2283201"/>
            <a:ext cx="5207604" cy="6110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C69D90-09DE-53F2-8835-D2A445E1F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63" y="1384071"/>
            <a:ext cx="5340368" cy="8076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C22453-15FB-246C-262A-A287DD38C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32" y="1787047"/>
            <a:ext cx="4284886" cy="374154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65B0FA2-9EAF-E5C0-D146-002A92790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32" y="956405"/>
            <a:ext cx="2568322" cy="832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3B383-298F-E552-2F30-529D7BC560CC}"/>
              </a:ext>
            </a:extLst>
          </p:cNvPr>
          <p:cNvSpPr txBox="1"/>
          <p:nvPr/>
        </p:nvSpPr>
        <p:spPr>
          <a:xfrm>
            <a:off x="18108" y="148261"/>
            <a:ext cx="6192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잔업시간 입력</a:t>
            </a:r>
            <a:r>
              <a:rPr lang="en-US" altLang="ko-KR" dirty="0"/>
              <a:t>_</a:t>
            </a:r>
            <a:r>
              <a:rPr lang="ko-KR" altLang="en-US" dirty="0"/>
              <a:t>엑셀파일 업로드 방식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16" y="661544"/>
            <a:ext cx="4284886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1.</a:t>
            </a:r>
            <a:r>
              <a:rPr lang="ko-KR" altLang="en-US" sz="1500" dirty="0"/>
              <a:t> 엑셀 업로드 양식에 잔업시간 정보 입력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94184" y="-1082265"/>
            <a:ext cx="258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FB3F69-CC16-D8E3-4722-AA2F485FF4E5}"/>
              </a:ext>
            </a:extLst>
          </p:cNvPr>
          <p:cNvSpPr/>
          <p:nvPr/>
        </p:nvSpPr>
        <p:spPr>
          <a:xfrm>
            <a:off x="1496348" y="1530641"/>
            <a:ext cx="1337369" cy="2635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D95F4-FAE4-AFEB-C0EE-EB50D421DBE9}"/>
              </a:ext>
            </a:extLst>
          </p:cNvPr>
          <p:cNvSpPr txBox="1"/>
          <p:nvPr/>
        </p:nvSpPr>
        <p:spPr>
          <a:xfrm>
            <a:off x="243283" y="4725804"/>
            <a:ext cx="4512537" cy="58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잔업시간 업로드 클릭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열기 버튼</a:t>
            </a:r>
            <a:r>
              <a:rPr lang="en-US" altLang="ko-KR" sz="1000" dirty="0"/>
              <a:t>.</a:t>
            </a:r>
            <a:r>
              <a:rPr lang="ko-KR" altLang="en-US" sz="1000" dirty="0"/>
              <a:t> 작성된 엑셀 파일 선택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선택 버튼</a:t>
            </a:r>
            <a:r>
              <a:rPr lang="en-US" altLang="ko-KR" sz="1000" dirty="0"/>
              <a:t>. </a:t>
            </a:r>
            <a:r>
              <a:rPr lang="ko-KR" altLang="en-US" sz="1000" dirty="0"/>
              <a:t>작성된 자료를 화면에 표시</a:t>
            </a:r>
            <a:endParaRPr lang="en-US" altLang="ko-KR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E4431-FAC6-B24F-BD6D-3B389092DD42}"/>
              </a:ext>
            </a:extLst>
          </p:cNvPr>
          <p:cNvSpPr txBox="1"/>
          <p:nvPr/>
        </p:nvSpPr>
        <p:spPr>
          <a:xfrm>
            <a:off x="5490716" y="665845"/>
            <a:ext cx="2287806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2.</a:t>
            </a:r>
            <a:r>
              <a:rPr lang="ko-KR" altLang="en-US" sz="1500" dirty="0"/>
              <a:t> 입력정보 확인 및 저장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42A1F-913E-928B-1C87-DF9D530D8188}"/>
              </a:ext>
            </a:extLst>
          </p:cNvPr>
          <p:cNvSpPr txBox="1"/>
          <p:nvPr/>
        </p:nvSpPr>
        <p:spPr>
          <a:xfrm>
            <a:off x="1458268" y="1545680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35882-B04A-EBA4-7E9D-A9F3AB5FA673}"/>
              </a:ext>
            </a:extLst>
          </p:cNvPr>
          <p:cNvSpPr txBox="1"/>
          <p:nvPr/>
        </p:nvSpPr>
        <p:spPr>
          <a:xfrm>
            <a:off x="3618508" y="1851449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0A8E0-D1F6-ECE4-72BC-87B68D892002}"/>
              </a:ext>
            </a:extLst>
          </p:cNvPr>
          <p:cNvSpPr txBox="1"/>
          <p:nvPr/>
        </p:nvSpPr>
        <p:spPr>
          <a:xfrm>
            <a:off x="4375002" y="1851449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A2974-E984-546A-68F5-74E83F134A0C}"/>
              </a:ext>
            </a:extLst>
          </p:cNvPr>
          <p:cNvSpPr txBox="1"/>
          <p:nvPr/>
        </p:nvSpPr>
        <p:spPr>
          <a:xfrm>
            <a:off x="5202684" y="2680489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CAFEA7-B632-80DA-51D3-D212E81881A9}"/>
              </a:ext>
            </a:extLst>
          </p:cNvPr>
          <p:cNvSpPr txBox="1"/>
          <p:nvPr/>
        </p:nvSpPr>
        <p:spPr>
          <a:xfrm>
            <a:off x="10076074" y="2895074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6121F-0C6F-4BE2-1F13-30098EBFFD84}"/>
              </a:ext>
            </a:extLst>
          </p:cNvPr>
          <p:cNvSpPr txBox="1"/>
          <p:nvPr/>
        </p:nvSpPr>
        <p:spPr>
          <a:xfrm>
            <a:off x="5295912" y="1892868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2D617B-AC96-2205-8E48-B06E7EBBB0D8}"/>
              </a:ext>
            </a:extLst>
          </p:cNvPr>
          <p:cNvSpPr txBox="1"/>
          <p:nvPr/>
        </p:nvSpPr>
        <p:spPr>
          <a:xfrm>
            <a:off x="5439928" y="3227446"/>
            <a:ext cx="4512537" cy="5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>
                <a:solidFill>
                  <a:srgbClr val="C00000"/>
                </a:solidFill>
              </a:rPr>
              <a:t>4. </a:t>
            </a:r>
            <a:r>
              <a:rPr lang="ko-KR" altLang="en-US" sz="1000" dirty="0"/>
              <a:t>불필요 정보 선택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  <a:endParaRPr lang="en-US" altLang="ko-KR" sz="1000" dirty="0"/>
          </a:p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>
                <a:solidFill>
                  <a:srgbClr val="C00000"/>
                </a:solidFill>
              </a:rPr>
              <a:t>5. </a:t>
            </a:r>
            <a:r>
              <a:rPr lang="ko-KR" altLang="en-US" sz="1000" dirty="0"/>
              <a:t>삭제</a:t>
            </a:r>
            <a:endParaRPr lang="en-US" altLang="ko-KR" sz="1000" dirty="0"/>
          </a:p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>
                <a:solidFill>
                  <a:srgbClr val="C00000"/>
                </a:solidFill>
              </a:rPr>
              <a:t>6. </a:t>
            </a:r>
            <a:r>
              <a:rPr lang="ko-KR" altLang="en-US" sz="1000" dirty="0">
                <a:solidFill>
                  <a:schemeClr val="accent2"/>
                </a:solidFill>
              </a:rPr>
              <a:t>잔업정보 업로드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0004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2E3C88-E6ED-D3CC-5A58-4C001BBB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28" y="665845"/>
            <a:ext cx="6241631" cy="482453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65B0FA2-9EAF-E5C0-D146-002A92790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2" y="956405"/>
            <a:ext cx="2568322" cy="832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3B383-298F-E552-2F30-529D7BC560CC}"/>
              </a:ext>
            </a:extLst>
          </p:cNvPr>
          <p:cNvSpPr txBox="1"/>
          <p:nvPr/>
        </p:nvSpPr>
        <p:spPr>
          <a:xfrm>
            <a:off x="18108" y="148261"/>
            <a:ext cx="6192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잔업시간 수정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39905" y="665845"/>
            <a:ext cx="4284886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1.</a:t>
            </a:r>
            <a:r>
              <a:rPr lang="ko-KR" altLang="en-US" sz="1500" dirty="0"/>
              <a:t> 입력 잔업시간 수정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94184" y="-1082265"/>
            <a:ext cx="258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FB3F69-CC16-D8E3-4722-AA2F485FF4E5}"/>
              </a:ext>
            </a:extLst>
          </p:cNvPr>
          <p:cNvSpPr/>
          <p:nvPr/>
        </p:nvSpPr>
        <p:spPr>
          <a:xfrm>
            <a:off x="1496348" y="1110277"/>
            <a:ext cx="1337369" cy="2635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D95F4-FAE4-AFEB-C0EE-EB50D421DBE9}"/>
              </a:ext>
            </a:extLst>
          </p:cNvPr>
          <p:cNvSpPr txBox="1"/>
          <p:nvPr/>
        </p:nvSpPr>
        <p:spPr>
          <a:xfrm>
            <a:off x="234132" y="1940217"/>
            <a:ext cx="4126193" cy="14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날짜 선택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부서 선택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비필수</a:t>
            </a:r>
            <a:r>
              <a:rPr lang="ko-KR" altLang="en-US" sz="1000" dirty="0"/>
              <a:t> 입력사항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사원 선택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비필수</a:t>
            </a:r>
            <a:r>
              <a:rPr lang="ko-KR" altLang="en-US" sz="1000" dirty="0"/>
              <a:t> 입력사항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조회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수정</a:t>
            </a:r>
            <a:r>
              <a:rPr lang="en-US" altLang="ko-KR" sz="1000" dirty="0"/>
              <a:t>/</a:t>
            </a:r>
            <a:r>
              <a:rPr lang="ko-KR" altLang="en-US" sz="1000" dirty="0"/>
              <a:t>삭제 정보 클릭</a:t>
            </a:r>
            <a:r>
              <a:rPr lang="en-US" altLang="ko-KR" sz="1000" dirty="0"/>
              <a:t>(</a:t>
            </a:r>
            <a:r>
              <a:rPr lang="ko-KR" altLang="en-US" sz="1000" dirty="0"/>
              <a:t>반전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수정 내용 입력</a:t>
            </a:r>
            <a:r>
              <a:rPr lang="en-US" altLang="ko-KR" sz="1000" dirty="0"/>
              <a:t>( 6</a:t>
            </a:r>
            <a:r>
              <a:rPr lang="ko-KR" altLang="en-US" sz="1000" dirty="0"/>
              <a:t>번 항목만 수정 가능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입력내용 삭제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b="1" dirty="0">
                <a:solidFill>
                  <a:srgbClr val="FF0000"/>
                </a:solidFill>
              </a:rPr>
              <a:t>입력 후 </a:t>
            </a:r>
            <a:r>
              <a:rPr lang="en-US" altLang="ko-KR" sz="1000" b="1" dirty="0">
                <a:solidFill>
                  <a:srgbClr val="FF0000"/>
                </a:solidFill>
              </a:rPr>
              <a:t>30</a:t>
            </a:r>
            <a:r>
              <a:rPr lang="ko-KR" altLang="en-US" sz="1000" b="1" dirty="0">
                <a:solidFill>
                  <a:srgbClr val="FF0000"/>
                </a:solidFill>
              </a:rPr>
              <a:t>일 이후 삭제 및 수정 불가능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42A1F-913E-928B-1C87-DF9D530D8188}"/>
              </a:ext>
            </a:extLst>
          </p:cNvPr>
          <p:cNvSpPr txBox="1"/>
          <p:nvPr/>
        </p:nvSpPr>
        <p:spPr>
          <a:xfrm>
            <a:off x="6858868" y="867855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35882-B04A-EBA4-7E9D-A9F3AB5FA673}"/>
              </a:ext>
            </a:extLst>
          </p:cNvPr>
          <p:cNvSpPr txBox="1"/>
          <p:nvPr/>
        </p:nvSpPr>
        <p:spPr>
          <a:xfrm>
            <a:off x="6498828" y="1134203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0A8E0-D1F6-ECE4-72BC-87B68D892002}"/>
              </a:ext>
            </a:extLst>
          </p:cNvPr>
          <p:cNvSpPr txBox="1"/>
          <p:nvPr/>
        </p:nvSpPr>
        <p:spPr>
          <a:xfrm>
            <a:off x="9099465" y="1110277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A2974-E984-546A-68F5-74E83F134A0C}"/>
              </a:ext>
            </a:extLst>
          </p:cNvPr>
          <p:cNvSpPr txBox="1"/>
          <p:nvPr/>
        </p:nvSpPr>
        <p:spPr>
          <a:xfrm>
            <a:off x="4131041" y="1540966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CAFEA7-B632-80DA-51D3-D212E81881A9}"/>
              </a:ext>
            </a:extLst>
          </p:cNvPr>
          <p:cNvSpPr txBox="1"/>
          <p:nvPr/>
        </p:nvSpPr>
        <p:spPr>
          <a:xfrm>
            <a:off x="10332341" y="1540332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6121F-0C6F-4BE2-1F13-30098EBFFD84}"/>
              </a:ext>
            </a:extLst>
          </p:cNvPr>
          <p:cNvSpPr txBox="1"/>
          <p:nvPr/>
        </p:nvSpPr>
        <p:spPr>
          <a:xfrm>
            <a:off x="10220090" y="1134203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C60EE2-A5E1-83D5-1F43-BE28381EC436}"/>
              </a:ext>
            </a:extLst>
          </p:cNvPr>
          <p:cNvSpPr/>
          <p:nvPr/>
        </p:nvSpPr>
        <p:spPr>
          <a:xfrm>
            <a:off x="4482604" y="1496144"/>
            <a:ext cx="4968552" cy="2635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B6C03B-3F96-40AC-E6DE-E434ADA72099}"/>
              </a:ext>
            </a:extLst>
          </p:cNvPr>
          <p:cNvSpPr/>
          <p:nvPr/>
        </p:nvSpPr>
        <p:spPr>
          <a:xfrm>
            <a:off x="4554611" y="2384767"/>
            <a:ext cx="5777729" cy="2635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5FA6E7-760F-BFFB-5CFB-1BCF0E80B003}"/>
              </a:ext>
            </a:extLst>
          </p:cNvPr>
          <p:cNvSpPr txBox="1"/>
          <p:nvPr/>
        </p:nvSpPr>
        <p:spPr>
          <a:xfrm>
            <a:off x="4283441" y="2504256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757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BCC2FD70-DF76-FED3-9AE4-D3486B73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386" y="1572054"/>
            <a:ext cx="4904617" cy="38845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8C00D9-E3A2-8A49-EB99-FD1C8A16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7" y="1840028"/>
            <a:ext cx="5004631" cy="32857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F8BB1E-3482-4D56-82B8-B1C1D228A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80" y="926807"/>
            <a:ext cx="1810003" cy="914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3B383-298F-E552-2F30-529D7BC560CC}"/>
              </a:ext>
            </a:extLst>
          </p:cNvPr>
          <p:cNvSpPr txBox="1"/>
          <p:nvPr/>
        </p:nvSpPr>
        <p:spPr>
          <a:xfrm>
            <a:off x="18108" y="148261"/>
            <a:ext cx="6192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잔업시간 조회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16" y="661544"/>
            <a:ext cx="4284886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1.</a:t>
            </a:r>
            <a:r>
              <a:rPr lang="ko-KR" altLang="en-US" sz="1500" dirty="0"/>
              <a:t> 전체 조회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94184" y="-1082265"/>
            <a:ext cx="258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FB3F69-CC16-D8E3-4722-AA2F485FF4E5}"/>
              </a:ext>
            </a:extLst>
          </p:cNvPr>
          <p:cNvSpPr/>
          <p:nvPr/>
        </p:nvSpPr>
        <p:spPr>
          <a:xfrm>
            <a:off x="680114" y="1139312"/>
            <a:ext cx="1337369" cy="2635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D95F4-FAE4-AFEB-C0EE-EB50D421DBE9}"/>
              </a:ext>
            </a:extLst>
          </p:cNvPr>
          <p:cNvSpPr txBox="1"/>
          <p:nvPr/>
        </p:nvSpPr>
        <p:spPr>
          <a:xfrm>
            <a:off x="450156" y="4088432"/>
            <a:ext cx="4512537" cy="92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날짜 선택</a:t>
            </a:r>
            <a:r>
              <a:rPr lang="en-US" altLang="ko-KR" sz="1000" dirty="0"/>
              <a:t>(</a:t>
            </a:r>
            <a:r>
              <a:rPr lang="ko-KR" altLang="en-US" sz="1000" dirty="0"/>
              <a:t>년</a:t>
            </a:r>
            <a:r>
              <a:rPr lang="en-US" altLang="ko-KR" sz="1000" dirty="0"/>
              <a:t>/</a:t>
            </a:r>
            <a:r>
              <a:rPr lang="ko-KR" altLang="en-US" sz="1000" dirty="0"/>
              <a:t>월</a:t>
            </a:r>
            <a:r>
              <a:rPr lang="en-US" altLang="ko-KR" sz="1000" dirty="0"/>
              <a:t>/</a:t>
            </a:r>
            <a:r>
              <a:rPr lang="ko-KR" altLang="en-US" sz="1000" dirty="0"/>
              <a:t>일</a:t>
            </a:r>
            <a:r>
              <a:rPr lang="en-US" altLang="ko-KR" sz="1000" dirty="0"/>
              <a:t>, FROM~TO)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부서선택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비필수</a:t>
            </a:r>
            <a:r>
              <a:rPr lang="ko-KR" altLang="en-US" sz="1000" dirty="0"/>
              <a:t> 입력 사항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조회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화면 내용 초기화</a:t>
            </a:r>
            <a:endParaRPr lang="en-US" altLang="ko-KR" sz="1000" dirty="0"/>
          </a:p>
          <a:p>
            <a:pPr marL="228600" indent="-228600">
              <a:lnSpc>
                <a:spcPct val="110000"/>
              </a:lnSpc>
              <a:buClr>
                <a:schemeClr val="accent1"/>
              </a:buClr>
              <a:buAutoNum type="arabicPeriod"/>
            </a:pPr>
            <a:r>
              <a:rPr lang="ko-KR" altLang="en-US" sz="1000" dirty="0"/>
              <a:t>조회 내용 엑셀 다운로드</a:t>
            </a:r>
            <a:endParaRPr lang="en-US" altLang="ko-KR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E4431-FAC6-B24F-BD6D-3B389092DD42}"/>
              </a:ext>
            </a:extLst>
          </p:cNvPr>
          <p:cNvSpPr txBox="1"/>
          <p:nvPr/>
        </p:nvSpPr>
        <p:spPr>
          <a:xfrm>
            <a:off x="5490716" y="665845"/>
            <a:ext cx="2427268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500" dirty="0"/>
              <a:t>2.</a:t>
            </a:r>
            <a:r>
              <a:rPr lang="ko-KR" altLang="en-US" sz="1500" dirty="0"/>
              <a:t> 조회내용 엑셀 다운로드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42A1F-913E-928B-1C87-DF9D530D8188}"/>
              </a:ext>
            </a:extLst>
          </p:cNvPr>
          <p:cNvSpPr txBox="1"/>
          <p:nvPr/>
        </p:nvSpPr>
        <p:spPr>
          <a:xfrm>
            <a:off x="242101" y="2154313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35882-B04A-EBA4-7E9D-A9F3AB5FA673}"/>
              </a:ext>
            </a:extLst>
          </p:cNvPr>
          <p:cNvSpPr txBox="1"/>
          <p:nvPr/>
        </p:nvSpPr>
        <p:spPr>
          <a:xfrm>
            <a:off x="2311991" y="1929091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0A8E0-D1F6-ECE4-72BC-87B68D892002}"/>
              </a:ext>
            </a:extLst>
          </p:cNvPr>
          <p:cNvSpPr txBox="1"/>
          <p:nvPr/>
        </p:nvSpPr>
        <p:spPr>
          <a:xfrm>
            <a:off x="4722308" y="2167115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A2974-E984-546A-68F5-74E83F134A0C}"/>
              </a:ext>
            </a:extLst>
          </p:cNvPr>
          <p:cNvSpPr txBox="1"/>
          <p:nvPr/>
        </p:nvSpPr>
        <p:spPr>
          <a:xfrm>
            <a:off x="173760" y="5142071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CAFEA7-B632-80DA-51D3-D212E81881A9}"/>
              </a:ext>
            </a:extLst>
          </p:cNvPr>
          <p:cNvSpPr txBox="1"/>
          <p:nvPr/>
        </p:nvSpPr>
        <p:spPr>
          <a:xfrm>
            <a:off x="6066780" y="5208118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6121F-0C6F-4BE2-1F13-30098EBFFD84}"/>
              </a:ext>
            </a:extLst>
          </p:cNvPr>
          <p:cNvSpPr txBox="1"/>
          <p:nvPr/>
        </p:nvSpPr>
        <p:spPr>
          <a:xfrm>
            <a:off x="4266580" y="5017838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2D617B-AC96-2205-8E48-B06E7EBBB0D8}"/>
              </a:ext>
            </a:extLst>
          </p:cNvPr>
          <p:cNvSpPr txBox="1"/>
          <p:nvPr/>
        </p:nvSpPr>
        <p:spPr>
          <a:xfrm>
            <a:off x="5591966" y="926807"/>
            <a:ext cx="4512537" cy="41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>
                <a:solidFill>
                  <a:srgbClr val="C00000"/>
                </a:solidFill>
              </a:rPr>
              <a:t>6. </a:t>
            </a:r>
            <a:r>
              <a:rPr lang="ko-KR" altLang="en-US" sz="1000" dirty="0" err="1">
                <a:solidFill>
                  <a:schemeClr val="accent2"/>
                </a:solidFill>
              </a:rPr>
              <a:t>저장폴더</a:t>
            </a:r>
            <a:r>
              <a:rPr lang="ko-KR" altLang="en-US" sz="1000" dirty="0">
                <a:solidFill>
                  <a:schemeClr val="accent2"/>
                </a:solidFill>
              </a:rPr>
              <a:t> 선택</a:t>
            </a:r>
            <a:endParaRPr lang="en-US" altLang="ko-KR" sz="1000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>
                <a:solidFill>
                  <a:srgbClr val="C00000"/>
                </a:solidFill>
              </a:rPr>
              <a:t>7. </a:t>
            </a:r>
            <a:r>
              <a:rPr lang="ko-KR" altLang="en-US" sz="1000" dirty="0">
                <a:solidFill>
                  <a:schemeClr val="accent2"/>
                </a:solidFill>
              </a:rPr>
              <a:t>파일 이름 자동 생성</a:t>
            </a:r>
            <a:r>
              <a:rPr lang="en-US" altLang="ko-KR" sz="1000" dirty="0">
                <a:solidFill>
                  <a:schemeClr val="accent2"/>
                </a:solidFill>
              </a:rPr>
              <a:t>(</a:t>
            </a:r>
            <a:r>
              <a:rPr lang="ko-KR" altLang="en-US" sz="1000" dirty="0">
                <a:solidFill>
                  <a:schemeClr val="accent2"/>
                </a:solidFill>
              </a:rPr>
              <a:t>변경 가능</a:t>
            </a:r>
            <a:r>
              <a:rPr lang="en-US" altLang="ko-KR" sz="10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8963E5-D1E0-91F6-8B27-1AE3F5FB7874}"/>
              </a:ext>
            </a:extLst>
          </p:cNvPr>
          <p:cNvSpPr/>
          <p:nvPr/>
        </p:nvSpPr>
        <p:spPr>
          <a:xfrm>
            <a:off x="6025555" y="3392879"/>
            <a:ext cx="1337369" cy="2635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lnSpc>
                <a:spcPct val="110000"/>
              </a:lnSpc>
              <a:buClr>
                <a:schemeClr val="accent1"/>
              </a:buClr>
              <a:buFont typeface="Verdana" pitchFamily="34" charset="0"/>
              <a:buChar char="•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72B3E-7081-464B-5E23-79E71C687EB7}"/>
              </a:ext>
            </a:extLst>
          </p:cNvPr>
          <p:cNvSpPr txBox="1"/>
          <p:nvPr/>
        </p:nvSpPr>
        <p:spPr>
          <a:xfrm>
            <a:off x="7333526" y="3433520"/>
            <a:ext cx="288032" cy="248466"/>
          </a:xfrm>
          <a:prstGeom prst="rect">
            <a:avLst/>
          </a:prstGeom>
          <a:solidFill>
            <a:srgbClr val="B5005B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000" dirty="0"/>
              <a:t>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1774626"/>
      </p:ext>
    </p:extLst>
  </p:cSld>
  <p:clrMapOvr>
    <a:masterClrMapping/>
  </p:clrMapOvr>
</p:sld>
</file>

<file path=ppt/theme/theme1.xml><?xml version="1.0" encoding="utf-8"?>
<a:theme xmlns:a="http://schemas.openxmlformats.org/drawingml/2006/main" name="wilo">
  <a:themeElements>
    <a:clrScheme name="두크">
      <a:dk1>
        <a:srgbClr val="3C3C3C"/>
      </a:dk1>
      <a:lt1>
        <a:srgbClr val="FFFFFF"/>
      </a:lt1>
      <a:dk2>
        <a:srgbClr val="505050"/>
      </a:dk2>
      <a:lt2>
        <a:srgbClr val="1598B9"/>
      </a:lt2>
      <a:accent1>
        <a:srgbClr val="B5005B"/>
      </a:accent1>
      <a:accent2>
        <a:srgbClr val="1E1E1E"/>
      </a:accent2>
      <a:accent3>
        <a:srgbClr val="C89F62"/>
      </a:accent3>
      <a:accent4>
        <a:srgbClr val="B5005B"/>
      </a:accent4>
      <a:accent5>
        <a:srgbClr val="C89F62"/>
      </a:accent5>
      <a:accent6>
        <a:srgbClr val="C8EFF8"/>
      </a:accent6>
      <a:hlink>
        <a:srgbClr val="000000"/>
      </a:hlink>
      <a:folHlink>
        <a:srgbClr val="000000"/>
      </a:folHlink>
    </a:clrScheme>
    <a:fontScheme name="사용자 지정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975" indent="-180975">
          <a:lnSpc>
            <a:spcPct val="110000"/>
          </a:lnSpc>
          <a:buClr>
            <a:schemeClr val="accent1"/>
          </a:buClr>
          <a:buFont typeface="Verdana" pitchFamily="34" charset="0"/>
          <a:buChar char="•"/>
          <a:defRPr sz="15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180975" indent="-180975">
          <a:lnSpc>
            <a:spcPct val="110000"/>
          </a:lnSpc>
          <a:buClr>
            <a:schemeClr val="accent1"/>
          </a:buClr>
          <a:buFont typeface="Verdana" pitchFamily="34" charset="0"/>
          <a:buChar char="•"/>
          <a:defRPr sz="15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Wilo PPT 2012-07-26b">
      <a:dk1>
        <a:sysClr val="windowText" lastClr="000000"/>
      </a:dk1>
      <a:lt1>
        <a:sysClr val="window" lastClr="FFFFFF"/>
      </a:lt1>
      <a:dk2>
        <a:srgbClr val="505050"/>
      </a:dk2>
      <a:lt2>
        <a:srgbClr val="AAC800"/>
      </a:lt2>
      <a:accent1>
        <a:srgbClr val="009C82"/>
      </a:accent1>
      <a:accent2>
        <a:srgbClr val="505050"/>
      </a:accent2>
      <a:accent3>
        <a:srgbClr val="787878"/>
      </a:accent3>
      <a:accent4>
        <a:srgbClr val="FFB400"/>
      </a:accent4>
      <a:accent5>
        <a:srgbClr val="005ACD"/>
      </a:accent5>
      <a:accent6>
        <a:srgbClr val="F54100"/>
      </a:accent6>
      <a:hlink>
        <a:srgbClr val="000000"/>
      </a:hlink>
      <a:folHlink>
        <a:srgbClr val="000000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Wilo PPT 2012-07-26b">
      <a:dk1>
        <a:sysClr val="windowText" lastClr="000000"/>
      </a:dk1>
      <a:lt1>
        <a:sysClr val="window" lastClr="FFFFFF"/>
      </a:lt1>
      <a:dk2>
        <a:srgbClr val="505050"/>
      </a:dk2>
      <a:lt2>
        <a:srgbClr val="AAC800"/>
      </a:lt2>
      <a:accent1>
        <a:srgbClr val="009C82"/>
      </a:accent1>
      <a:accent2>
        <a:srgbClr val="505050"/>
      </a:accent2>
      <a:accent3>
        <a:srgbClr val="787878"/>
      </a:accent3>
      <a:accent4>
        <a:srgbClr val="FFB400"/>
      </a:accent4>
      <a:accent5>
        <a:srgbClr val="005ACD"/>
      </a:accent5>
      <a:accent6>
        <a:srgbClr val="F54100"/>
      </a:accent6>
      <a:hlink>
        <a:srgbClr val="000000"/>
      </a:hlink>
      <a:folHlink>
        <a:srgbClr val="000000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23008</TotalTime>
  <Words>591</Words>
  <Application>Microsoft Office PowerPoint</Application>
  <PresentationFormat>사용자 지정</PresentationFormat>
  <Paragraphs>149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Verdana</vt:lpstr>
      <vt:lpstr>wilo</vt:lpstr>
      <vt:lpstr>잔업시간 입력/조회 프로그램 매뉴얼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 ho-joong</dc:creator>
  <cp:lastModifiedBy>Jaehoon Lee</cp:lastModifiedBy>
  <cp:revision>230</cp:revision>
  <cp:lastPrinted>2023-04-19T02:20:18Z</cp:lastPrinted>
  <dcterms:created xsi:type="dcterms:W3CDTF">2018-11-02T06:33:03Z</dcterms:created>
  <dcterms:modified xsi:type="dcterms:W3CDTF">2024-06-14T08:17:25Z</dcterms:modified>
</cp:coreProperties>
</file>