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79" r:id="rId7"/>
    <p:sldId id="280" r:id="rId8"/>
    <p:sldId id="282" r:id="rId9"/>
    <p:sldId id="281" r:id="rId10"/>
    <p:sldId id="278" r:id="rId11"/>
    <p:sldId id="283" r:id="rId12"/>
    <p:sldId id="284" r:id="rId13"/>
    <p:sldId id="273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6980" autoAdjust="0"/>
  </p:normalViewPr>
  <p:slideViewPr>
    <p:cSldViewPr snapToGrid="0">
      <p:cViewPr varScale="1">
        <p:scale>
          <a:sx n="97" d="100"/>
          <a:sy n="97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F145-1A82-44E2-A442-A1E9016B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Heap file: </a:t>
            </a:r>
            <a:r>
              <a:rPr lang="zh-CN" altLang="en-US" dirty="0"/>
              <a:t>普通的数据库存储文件形式</a:t>
            </a:r>
            <a:endParaRPr lang="en-US" altLang="zh-CN" dirty="0"/>
          </a:p>
          <a:p>
            <a:r>
              <a:rPr lang="en-US" altLang="zh-CN" dirty="0"/>
              <a:t>Buffer pool: </a:t>
            </a:r>
            <a:r>
              <a:rPr lang="zh-CN" altLang="en-US" dirty="0"/>
              <a:t>存储层次结构带来的产物，数据块的放置，识别，替换，写入（写回）</a:t>
            </a:r>
            <a:endParaRPr lang="en-US" altLang="zh-CN" dirty="0"/>
          </a:p>
          <a:p>
            <a:r>
              <a:rPr lang="en-US" altLang="zh-CN" dirty="0"/>
              <a:t>BO</a:t>
            </a:r>
            <a:r>
              <a:rPr lang="zh-CN" altLang="en-US" dirty="0"/>
              <a:t>：一些基本算子，关系算子的具象化</a:t>
            </a:r>
            <a:endParaRPr lang="en-US" altLang="zh-CN" dirty="0"/>
          </a:p>
          <a:p>
            <a:r>
              <a:rPr lang="en-US" altLang="zh-CN" dirty="0"/>
              <a:t>B-Tree: </a:t>
            </a:r>
            <a:r>
              <a:rPr lang="zh-CN" altLang="en-US" dirty="0"/>
              <a:t>新的索引，加速增、删、改、查</a:t>
            </a:r>
            <a:endParaRPr lang="en-US" altLang="zh-CN" dirty="0"/>
          </a:p>
          <a:p>
            <a:r>
              <a:rPr lang="en-US" altLang="zh-CN" dirty="0"/>
              <a:t>Transaction: </a:t>
            </a:r>
            <a:r>
              <a:rPr lang="zh-CN" altLang="en-US" dirty="0"/>
              <a:t>多线程相关问题，死锁等，高并发，一组数据库动作被称为一个</a:t>
            </a:r>
            <a:r>
              <a:rPr lang="en-US" altLang="zh-CN" dirty="0"/>
              <a:t>transaction</a:t>
            </a:r>
            <a:r>
              <a:rPr lang="zh-CN" altLang="en-US"/>
              <a:t>，要么全做，要么一个都不做</a:t>
            </a:r>
            <a:endParaRPr lang="en-US" altLang="zh-CN" dirty="0"/>
          </a:p>
          <a:p>
            <a:r>
              <a:rPr lang="en-US" altLang="zh-CN" dirty="0"/>
              <a:t>Query optimizer: </a:t>
            </a:r>
            <a:r>
              <a:rPr lang="zh-CN" altLang="en-US" dirty="0"/>
              <a:t>优化查询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relation model?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测试工具：</a:t>
            </a:r>
            <a:r>
              <a:rPr lang="en-US" altLang="zh-CN" dirty="0"/>
              <a:t>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2049" y="2407920"/>
            <a:ext cx="1134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SimpleDB Overview &amp; Lab 0 Introduction</a:t>
            </a:r>
            <a:endParaRPr lang="zh-CN" alt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0160" y="4450080"/>
            <a:ext cx="19951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Hao</a:t>
            </a:r>
            <a:r>
              <a:rPr lang="en-US" altLang="zh-CN" sz="3200"/>
              <a:t> Duan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Local test tool setup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Ant: similar to make, better suited for java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Three ways to use ant: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Command line (Demo show)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 Eclipse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system environment test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Fetch code from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run tests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machine configuration will be provided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Demo on using it to verify your code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What is SimpleDB?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620" y="1226046"/>
            <a:ext cx="109326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basic database system developed by Sam Madden and others from MIT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written in Java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Main components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Heap files (Lab 1)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Buffer Pool (Labs 1-5)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Basic Operators (Labs 1 &amp; 3)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Scan, Filter, Join, Aggregate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B-Tree Indexes (Labs 2)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Query optimizer (Lab 4)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Transaction (Lab 5)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Javadoc is your friend!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Grade Test will be provided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3950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Module Diagram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93" y="1226046"/>
            <a:ext cx="7291467" cy="528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Score (100%):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0: 0%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1-4: 17.5% each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5: 30%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6579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Jave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for code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for submission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Docker for self check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Working pipeline: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Write code -&gt; Test locally -&gt; Test code by docker -&gt; Upload code to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Our evaluation platform: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Ubuntu 16.04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1.8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(openjdk-8)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620" y="1226046"/>
            <a:ext cx="10526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If really want to use JDK other than 1.8......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While hand in the code on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 also hand in a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image of your code environment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dockerhub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inform the TA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Main tasks: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Software Preparation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Local test tool practice (use Ant)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system environment test (use Docker)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Software preparation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JDK 1.8.* (openjdk-8)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FhOGQ2M2MxMTYyNjdjZWViNjcyZWEwODJlYzMzOTc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0</TotalTime>
  <Words>1400</Words>
  <Application>WPS 演示</Application>
  <PresentationFormat>宽屏</PresentationFormat>
  <Paragraphs>79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Rockwell</vt:lpstr>
      <vt:lpstr>微软雅黑</vt:lpstr>
      <vt:lpstr>Arial Unicode MS</vt:lpstr>
      <vt:lpstr>方正姚体</vt:lpstr>
      <vt:lpstr>Rockwell Condensed</vt:lpstr>
      <vt:lpstr>等线</vt:lpstr>
      <vt:lpstr>Calibri</vt:lpstr>
      <vt:lpstr>木材纹理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SimpleDB Overview</dc:title>
  <dc:creator>徐 子昊</dc:creator>
  <cp:lastModifiedBy>Xuan</cp:lastModifiedBy>
  <cp:revision>89</cp:revision>
  <dcterms:created xsi:type="dcterms:W3CDTF">2020-03-06T08:40:00Z</dcterms:created>
  <dcterms:modified xsi:type="dcterms:W3CDTF">2024-03-07T03:04:10Z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310A8883FD544DE68CE71CFDF4F6A2F8_12</vt:lpwstr>
  </property>
  <property fmtid="{D5CDD505-2E9C-101B-9397-08002B2CF9AE}" pid="3" name="KSOProductBuildVer">
    <vt:lpwstr>2052-12.1.0.16388</vt:lpwstr>
  </property>
</Properties>
</file>