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08CDF-D477-4762-9DD0-AA691F8E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8E3F85-5B57-4C86-9963-B18DA413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8AE88-CDBF-476E-8EA7-76A36B7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AFE52-E9A4-4E66-A1B4-E7CC8C99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3E4A4-A3E9-481B-A71F-EE0C8D84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35AC7-19C6-4CE8-A015-AD98E05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3B87-690C-43FE-BF71-16718F5A5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EA4E8-E782-4E32-B2C4-E9DC5DF9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BE716-7B8B-4D2B-BA4A-871B29D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56E8-4089-486A-B34C-EA8B278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D56D-2DF4-4C2F-9029-A40702C4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D0AFE7-DC44-4454-B819-2213D98D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40565-2B4B-44EF-9703-DD6F0BFF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7C18B-CEAB-4052-8CB2-8D1FBF4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422BA-7961-48FA-9062-4D61CF86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9A36D-6F3D-4357-8C9E-D4099CDA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62EFF-9275-474F-867B-EAB26857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6FAF53-B177-4FA7-8A84-2463848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E171A-C93D-4ABB-848C-38D36077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4A00B-6F02-487F-84E3-894DB46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85B48-68C3-4EDD-B5BC-1C662767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4DCCFB-F2E0-4FDD-9680-8AC7F372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E6E8A-4A88-44DA-80E6-ADD1ACB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68926-71CF-4D52-A289-FC93AD9E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0D286-03C7-4068-A935-E07E7F7B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C17F5-8624-4820-B7CF-E69DA7DA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C1672-840D-46DB-87DF-45960687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2A5DFC-F3FB-4E18-B939-550DB09E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3376E-09C0-490F-A5F2-297B3985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4E0177-6E94-44E0-B509-BE8A0CD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B309C7-E623-46F9-9991-F434B4D5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8DADE-D416-4A73-AC23-78CA9C4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E5D84-8CA0-4EFB-82F7-D3ABC53C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8566B-BFC3-41E7-B31C-477E132B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EB8D34-43A0-4645-9D9E-EA66359A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EA5CA3-F46A-4AAA-9881-DC018A40B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ED2107-B27D-4581-B98B-A4D94DA6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865DD6-62C6-4AB8-9E95-CE7BAC3C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F89E45-AC9A-49AD-9BD0-BE8680C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765B9-9D77-4C91-8D64-62FD64FE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CDA224-DA25-4940-94D5-72A7F8E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D78DFC-6DA0-47A9-8656-3842DC08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1B10A2-FBAF-4348-A4CF-86D6352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9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2B1202-C9F3-45AD-B221-C77213D5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F1A9F1-31C5-49F2-8438-930F9871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3194A-50E6-4BAD-8FC5-A8A35B9F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0B85-5FB4-4919-9D63-5D7A335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F014E-5675-4B02-85AD-DD048961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35BB21-0345-4FBE-A083-481A8D9DF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E29A14-A98A-490D-9821-E22FF219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5B7428-BBB2-4A95-833F-09FE0F9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34B14D-B9E2-45C4-B9B9-D01CC1BF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B4815-D142-4AAC-9A41-CEEBA8D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CDDDEB-0054-435F-B2CC-3C61DA40B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B2F762-020B-410D-8F9A-257D32E2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2699F6-02D5-4031-A72F-AB912B50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A4A2D-E7C1-4CB4-90BB-2899EC72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0DAF56-88C2-4C57-A35B-A054C309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2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639D0C-D107-43F6-B98F-37ECB53C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21601-3A73-4B18-B456-A4D91102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343EB-C66A-4D45-9D5A-998CE1380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DEEF7-22AF-44A1-8CDE-D00D45DD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829EE-AACD-4B31-B531-478EE9439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491E490-CDFA-4DF2-B661-D2166E0F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97" y="685794"/>
            <a:ext cx="3657607" cy="27432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A8126D6-CD64-44DA-B203-8CA582BDD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04" y="685794"/>
            <a:ext cx="3657607" cy="27432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05DE4FC-E543-4E2E-8DC1-9D0C6A380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796" y="3429000"/>
            <a:ext cx="3657607" cy="27432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C93654-62BE-4705-B285-B6457BEF8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03" y="3429000"/>
            <a:ext cx="3657607" cy="27432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17C3F1-0363-4EC3-B1B6-AA019A81B31E}"/>
              </a:ext>
            </a:extLst>
          </p:cNvPr>
          <p:cNvSpPr txBox="1"/>
          <p:nvPr/>
        </p:nvSpPr>
        <p:spPr>
          <a:xfrm>
            <a:off x="2772076" y="378018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Flight event in test dataset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77F4A-8D68-48D4-BED5-A63DF9F55105}"/>
              </a:ext>
            </a:extLst>
          </p:cNvPr>
          <p:cNvSpPr txBox="1"/>
          <p:nvPr/>
        </p:nvSpPr>
        <p:spPr>
          <a:xfrm>
            <a:off x="6428935" y="378017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Predictions by ensemble model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4DEB17-3EA0-4905-BC89-45F18AC981C9}"/>
              </a:ext>
            </a:extLst>
          </p:cNvPr>
          <p:cNvSpPr txBox="1"/>
          <p:nvPr/>
        </p:nvSpPr>
        <p:spPr>
          <a:xfrm>
            <a:off x="2096201" y="727841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4AC02B-042E-403F-8123-F4FDD844F156}"/>
              </a:ext>
            </a:extLst>
          </p:cNvPr>
          <p:cNvSpPr txBox="1"/>
          <p:nvPr/>
        </p:nvSpPr>
        <p:spPr>
          <a:xfrm>
            <a:off x="5749807" y="729316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4B77A1-D35E-4356-88EC-A9CAA1D08342}"/>
              </a:ext>
            </a:extLst>
          </p:cNvPr>
          <p:cNvSpPr txBox="1"/>
          <p:nvPr/>
        </p:nvSpPr>
        <p:spPr>
          <a:xfrm>
            <a:off x="2096201" y="3461657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9A8A78-EFF5-4BA7-AC55-C95F83DFC2E8}"/>
              </a:ext>
            </a:extLst>
          </p:cNvPr>
          <p:cNvSpPr txBox="1"/>
          <p:nvPr/>
        </p:nvSpPr>
        <p:spPr>
          <a:xfrm>
            <a:off x="5749807" y="3463132"/>
            <a:ext cx="30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604AEC-20B6-4098-A6CE-737909BDAC09}"/>
              </a:ext>
            </a:extLst>
          </p:cNvPr>
          <p:cNvSpPr txBox="1"/>
          <p:nvPr/>
        </p:nvSpPr>
        <p:spPr>
          <a:xfrm rot="5400000">
            <a:off x="8561488" y="1825826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formosanus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8C5BA3-0D70-4366-84B6-896378580E0B}"/>
              </a:ext>
            </a:extLst>
          </p:cNvPr>
          <p:cNvSpPr txBox="1"/>
          <p:nvPr/>
        </p:nvSpPr>
        <p:spPr>
          <a:xfrm rot="5400000">
            <a:off x="8560848" y="4559643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gestroi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4</cp:revision>
  <dcterms:created xsi:type="dcterms:W3CDTF">2025-01-17T08:54:35Z</dcterms:created>
  <dcterms:modified xsi:type="dcterms:W3CDTF">2025-01-17T08:59:18Z</dcterms:modified>
</cp:coreProperties>
</file>