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2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4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F806168B-68CB-40B1-A01B-6CCA3669F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00" y="0"/>
            <a:ext cx="3060000" cy="340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560A2F-AF2B-44D2-A3C0-0BB66F2A9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0"/>
            <a:ext cx="3060000" cy="34000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F2122AD5-5E21-4AA8-81C8-DA0EFF630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3157886"/>
            <a:ext cx="6012000" cy="1803600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CECD59CF-3D55-4AEA-AEBA-3B617C362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4691912"/>
            <a:ext cx="6012000" cy="1803600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11D789B-B16D-4D68-AB5D-F77AD69396F6}"/>
              </a:ext>
            </a:extLst>
          </p:cNvPr>
          <p:cNvSpPr txBox="1"/>
          <p:nvPr/>
        </p:nvSpPr>
        <p:spPr>
          <a:xfrm>
            <a:off x="1154496" y="3312707"/>
            <a:ext cx="305404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 area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Accumulated interaction score = 108.0236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DF1D326-B878-4A03-9C5C-81121B5FCBF7}"/>
              </a:ext>
            </a:extLst>
          </p:cNvPr>
          <p:cNvSpPr txBox="1"/>
          <p:nvPr/>
        </p:nvSpPr>
        <p:spPr>
          <a:xfrm>
            <a:off x="1154496" y="4845986"/>
            <a:ext cx="305404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 area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Accumulated interaction score = 145.7822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B31BA6-02E2-45B2-B007-FB2D99927426}"/>
              </a:ext>
            </a:extLst>
          </p:cNvPr>
          <p:cNvSpPr txBox="1"/>
          <p:nvPr/>
        </p:nvSpPr>
        <p:spPr>
          <a:xfrm>
            <a:off x="5231533" y="7192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ADB129-6E89-4FDF-8B49-2E98A39E982D}"/>
              </a:ext>
            </a:extLst>
          </p:cNvPr>
          <p:cNvSpPr txBox="1"/>
          <p:nvPr/>
        </p:nvSpPr>
        <p:spPr>
          <a:xfrm>
            <a:off x="4234254" y="13692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1877930-751D-42A1-938A-85F5B8024CCF}"/>
              </a:ext>
            </a:extLst>
          </p:cNvPr>
          <p:cNvSpPr txBox="1"/>
          <p:nvPr/>
        </p:nvSpPr>
        <p:spPr>
          <a:xfrm>
            <a:off x="4521369" y="215630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00F28BA-EF69-498A-A0FB-46C1D7619D40}"/>
              </a:ext>
            </a:extLst>
          </p:cNvPr>
          <p:cNvSpPr/>
          <p:nvPr/>
        </p:nvSpPr>
        <p:spPr>
          <a:xfrm>
            <a:off x="5850466" y="874722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29CF8F5-D92F-4A03-9B8D-9E2236B30E59}"/>
              </a:ext>
            </a:extLst>
          </p:cNvPr>
          <p:cNvSpPr/>
          <p:nvPr/>
        </p:nvSpPr>
        <p:spPr>
          <a:xfrm>
            <a:off x="5380563" y="1303364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7A0AF6E-01EE-4922-A3B8-44BA31E95E02}"/>
              </a:ext>
            </a:extLst>
          </p:cNvPr>
          <p:cNvSpPr/>
          <p:nvPr/>
        </p:nvSpPr>
        <p:spPr>
          <a:xfrm>
            <a:off x="5275633" y="2097191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0B1959E5-8359-47FF-89CD-874EF8530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6227770"/>
            <a:ext cx="6012000" cy="1803600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2401B1-7215-4498-98EA-9CAD65036C32}"/>
              </a:ext>
            </a:extLst>
          </p:cNvPr>
          <p:cNvSpPr txBox="1"/>
          <p:nvPr/>
        </p:nvSpPr>
        <p:spPr>
          <a:xfrm>
            <a:off x="1154496" y="6385442"/>
            <a:ext cx="305404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 area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Accumulated interaction score = 276.9455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3D6FB03-636A-45F8-A8B5-97832997F696}"/>
              </a:ext>
            </a:extLst>
          </p:cNvPr>
          <p:cNvSpPr txBox="1"/>
          <p:nvPr/>
        </p:nvSpPr>
        <p:spPr>
          <a:xfrm>
            <a:off x="464856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18494C-C74E-4855-9595-CD69D86B31F3}"/>
              </a:ext>
            </a:extLst>
          </p:cNvPr>
          <p:cNvSpPr txBox="1"/>
          <p:nvPr/>
        </p:nvSpPr>
        <p:spPr>
          <a:xfrm>
            <a:off x="379800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C928800-57A6-4C4A-AECD-36CB9F567E3F}"/>
              </a:ext>
            </a:extLst>
          </p:cNvPr>
          <p:cNvSpPr txBox="1"/>
          <p:nvPr/>
        </p:nvSpPr>
        <p:spPr>
          <a:xfrm>
            <a:off x="464856" y="3060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045344-639F-4366-98C1-2F0CEA6C6C80}"/>
              </a:ext>
            </a:extLst>
          </p:cNvPr>
          <p:cNvSpPr txBox="1"/>
          <p:nvPr/>
        </p:nvSpPr>
        <p:spPr>
          <a:xfrm>
            <a:off x="464856" y="46021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180850-CEB3-4F58-B1C7-973C687C942D}"/>
              </a:ext>
            </a:extLst>
          </p:cNvPr>
          <p:cNvSpPr txBox="1"/>
          <p:nvPr/>
        </p:nvSpPr>
        <p:spPr>
          <a:xfrm>
            <a:off x="464856" y="61376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29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15</cp:revision>
  <dcterms:created xsi:type="dcterms:W3CDTF">2025-01-29T01:48:11Z</dcterms:created>
  <dcterms:modified xsi:type="dcterms:W3CDTF">2025-01-29T06:26:55Z</dcterms:modified>
</cp:coreProperties>
</file>