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2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269BD-09EF-4F0A-98BF-7DA7473F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1D8C0C-BA56-490A-8273-499A5DBE8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B4275-9F03-4B35-8DAA-11E8AEC1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96054-9E98-4584-96FA-6774F989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84CD9-BC3E-4932-A542-C346EF08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66AFB-A3DC-4369-9B46-77B0D45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D646D1-4E5C-4826-A265-D691EEC7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A87E4-5325-4E41-9C71-A27A6DFA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F87288-26EC-4B50-AA29-9B24ABB9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A6B01-FC27-482B-AB64-0F46C14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B941C3-7F5D-47D5-BD4C-EE34F0EEC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94619E-3E20-4DB0-8454-C3416403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2B6B2-C245-4130-9D6F-7D4222BE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1E413-BB25-43FE-8784-7849D3B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24988-1CD3-4090-8E2E-F4591330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14DEC-62E0-40B3-8A5F-F539ADB0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591D5-F187-482B-92BB-479AD31F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1BA62-8961-49D8-B509-D4C08C07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0FE63-6DE8-4222-8DF8-C7BDBCFC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51D96A-00A0-4F5D-8FF2-3364E88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9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D52EF-91AD-4BD9-B33F-07AD641F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2C312-D149-4F24-8138-232EBB78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AD7C3-04C9-459A-B7BF-5A330EF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017D6-2E37-4B61-ADE8-79B6FA3B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186BD-8E31-4700-9E07-33DFDB7C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211B7-2D94-411F-8EA3-212C244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CA74C-6565-4E61-A948-D424FB49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54759D-B677-4561-91F2-90FEB29C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0C7606-377C-4AF3-8987-994782B1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8765C1-85C0-4A37-A679-99D40D4C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0F505-6410-4C43-A983-FC682BEE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ACB06-F4B0-4996-B29D-ECA6D429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6715C-BC52-4267-866F-D4760BE3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2377B4-AED9-4D0B-9256-F0983BA7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DE4C56-E254-4E17-B524-212472BB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4D959-A249-40BF-BF9A-5EEEEA840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4EA011-FE24-456A-92D3-716BD0DB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74B7D5-BD52-4770-80EE-367CAD02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A76179-1618-4541-915F-AAC5F79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6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4D358-09AC-4F8D-9B5E-55BBDFF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D451F1-0477-4844-8B13-577BA577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6AF6F0-AFDC-4428-A57C-CCA143C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63775D-18E0-4A7B-AF08-9940E6E3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5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36BC44-DAF3-4395-BA55-85F9877E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DF97DB-9B25-4694-8B25-588CB336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981F3E-A40A-44B2-A1DF-9DB8D1B1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4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BBBF-5C1B-439D-856F-BCD4D4E3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21154-8602-431A-A2F4-D26880BC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43E6E-A8A5-455C-AB04-7B1F2731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17F71-2E80-492A-BB85-CB475AA2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AFC38-AF7B-4438-9B61-53335D62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B7110C-D73F-4D04-A2B1-4B5795B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0A244-B870-4278-B1F2-8AED83EC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CB093C-7593-42AA-9293-E94F51048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DB98DD-E053-481C-B756-1361DC5E9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6AD892-C571-4337-A287-4CB64855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9B7AD2-ACE4-46D5-9D12-988E4932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2CDA3C-88A1-4E36-9785-DC4B2EC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EF1D92-2403-415D-A451-2117BD94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4E664-69D8-449E-9875-97CF3E9D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77D4D-B75A-43EF-B048-29D298618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B33D-326E-4C37-9829-3ED4CDD18C39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5EB4EA-7606-4935-BA92-43455A69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85234-5CC3-4636-96B6-71B86C599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5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1BDEEC9-71C1-4283-8909-9A6AC73F4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8"/>
          <a:stretch/>
        </p:blipFill>
        <p:spPr>
          <a:xfrm>
            <a:off x="2877515" y="3552365"/>
            <a:ext cx="4536925" cy="3067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69D6C6-AF83-490A-B60E-8A203AAFA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79" y="370115"/>
            <a:ext cx="5220000" cy="30667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9A6517F-CD2A-42B4-AD93-7D3C5F4D9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7" r="13098" b="8507"/>
          <a:stretch/>
        </p:blipFill>
        <p:spPr>
          <a:xfrm>
            <a:off x="7180451" y="3552365"/>
            <a:ext cx="685215" cy="28062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EDDA7E-2D0A-4C12-A777-D1DBD00C5DFA}"/>
              </a:ext>
            </a:extLst>
          </p:cNvPr>
          <p:cNvSpPr/>
          <p:nvPr/>
        </p:nvSpPr>
        <p:spPr>
          <a:xfrm>
            <a:off x="6738407" y="3552365"/>
            <a:ext cx="489603" cy="2712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2FEBD5-6D36-41F6-98EE-D9D9423D6831}"/>
              </a:ext>
            </a:extLst>
          </p:cNvPr>
          <p:cNvSpPr txBox="1"/>
          <p:nvPr/>
        </p:nvSpPr>
        <p:spPr>
          <a:xfrm>
            <a:off x="287091" y="4484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D13D60-69B8-4EB7-8297-B0505156BC38}"/>
              </a:ext>
            </a:extLst>
          </p:cNvPr>
          <p:cNvSpPr txBox="1"/>
          <p:nvPr/>
        </p:nvSpPr>
        <p:spPr>
          <a:xfrm>
            <a:off x="287091" y="363045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5ABC9E-0515-4F6A-B2F5-BFA39FA6B3E8}"/>
              </a:ext>
            </a:extLst>
          </p:cNvPr>
          <p:cNvSpPr txBox="1"/>
          <p:nvPr/>
        </p:nvSpPr>
        <p:spPr>
          <a:xfrm>
            <a:off x="625645" y="40228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>
                <a:latin typeface="Arial" panose="020B0604020202020204" pitchFamily="34" charset="0"/>
                <a:cs typeface="Arial" panose="020B0604020202020204" pitchFamily="34" charset="0"/>
              </a:rPr>
              <a:t>Coptotermes </a:t>
            </a:r>
          </a:p>
          <a:p>
            <a:r>
              <a:rPr lang="en-US" altLang="zh-TW" sz="1200" i="1" dirty="0">
                <a:latin typeface="Arial" panose="020B0604020202020204" pitchFamily="34" charset="0"/>
                <a:cs typeface="Arial" panose="020B0604020202020204" pitchFamily="34" charset="0"/>
              </a:rPr>
              <a:t>formosanus</a:t>
            </a:r>
            <a:endParaRPr lang="zh-TW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DFB118-4C96-4337-B1A5-BA86EE8CFE64}"/>
              </a:ext>
            </a:extLst>
          </p:cNvPr>
          <p:cNvSpPr txBox="1"/>
          <p:nvPr/>
        </p:nvSpPr>
        <p:spPr>
          <a:xfrm>
            <a:off x="625645" y="35842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>
                <a:latin typeface="Arial" panose="020B0604020202020204" pitchFamily="34" charset="0"/>
                <a:cs typeface="Arial" panose="020B0604020202020204" pitchFamily="34" charset="0"/>
              </a:rPr>
              <a:t>Coptotermes </a:t>
            </a:r>
          </a:p>
          <a:p>
            <a:r>
              <a:rPr lang="en-US" altLang="zh-TW" sz="1200" i="1" dirty="0">
                <a:latin typeface="Arial" panose="020B0604020202020204" pitchFamily="34" charset="0"/>
                <a:cs typeface="Arial" panose="020B0604020202020204" pitchFamily="34" charset="0"/>
              </a:rPr>
              <a:t>gestroi</a:t>
            </a:r>
            <a:endParaRPr lang="zh-TW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E26A60-5927-47AF-921B-CE2A5D594A94}"/>
              </a:ext>
            </a:extLst>
          </p:cNvPr>
          <p:cNvSpPr/>
          <p:nvPr/>
        </p:nvSpPr>
        <p:spPr>
          <a:xfrm>
            <a:off x="1424544" y="349306"/>
            <a:ext cx="1647590" cy="2819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Mean SHAP Value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0.0756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0.0602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0.0182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0.0110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0.0080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0.0060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0.0056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0.0026</a:t>
            </a:r>
          </a:p>
          <a:p>
            <a:pPr algn="ctr">
              <a:lnSpc>
                <a:spcPct val="200000"/>
              </a:lnSpc>
            </a:pPr>
            <a:endParaRPr lang="en-US" altLang="zh-TW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6DFB28-C6B0-4A9F-A671-84F9AFBD109D}"/>
              </a:ext>
            </a:extLst>
          </p:cNvPr>
          <p:cNvSpPr/>
          <p:nvPr/>
        </p:nvSpPr>
        <p:spPr>
          <a:xfrm>
            <a:off x="2978796" y="3852183"/>
            <a:ext cx="1238815" cy="220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6A7EDC6-EB6E-4BAF-B46D-F1DFF65A4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49" b="11549"/>
          <a:stretch/>
        </p:blipFill>
        <p:spPr>
          <a:xfrm>
            <a:off x="2722046" y="3552365"/>
            <a:ext cx="1448819" cy="271296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31FA93B-B807-4DBE-9546-52E660C4CD96}"/>
              </a:ext>
            </a:extLst>
          </p:cNvPr>
          <p:cNvSpPr/>
          <p:nvPr/>
        </p:nvSpPr>
        <p:spPr>
          <a:xfrm>
            <a:off x="1424544" y="3511906"/>
            <a:ext cx="1647590" cy="2542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Mean SHAP Value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0.2008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0.0922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0.0320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0.0256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0.0174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0.0114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0.0047</a:t>
            </a:r>
          </a:p>
          <a:p>
            <a:pPr algn="ctr">
              <a:lnSpc>
                <a:spcPct val="200000"/>
              </a:lnSpc>
            </a:pPr>
            <a:r>
              <a:rPr lang="en-US" altLang="zh-TW" sz="900" dirty="0">
                <a:latin typeface="Arial" panose="020B0604020202020204" pitchFamily="34" charset="0"/>
                <a:cs typeface="Arial" panose="020B0604020202020204" pitchFamily="34" charset="0"/>
              </a:rPr>
              <a:t>0.0036</a:t>
            </a:r>
          </a:p>
        </p:txBody>
      </p:sp>
    </p:spTree>
    <p:extLst>
      <p:ext uri="{BB962C8B-B14F-4D97-AF65-F5344CB8AC3E}">
        <p14:creationId xmlns:p14="http://schemas.microsoft.com/office/powerpoint/2010/main" val="55455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寬螢幕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5</cp:revision>
  <dcterms:created xsi:type="dcterms:W3CDTF">2025-01-31T01:15:19Z</dcterms:created>
  <dcterms:modified xsi:type="dcterms:W3CDTF">2025-01-31T02:15:22Z</dcterms:modified>
</cp:coreProperties>
</file>