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2028" y="-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931BCF-E5B5-45AF-8A84-E54D2FEAD274}" type="datetimeFigureOut">
              <a:rPr lang="zh-TW" altLang="en-US" smtClean="0"/>
              <a:t>2025/1/29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2560638" y="1143000"/>
            <a:ext cx="17367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87AEC7-C1A3-487E-BBB2-754E719C78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21417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87AEC7-C1A3-487E-BBB2-754E719C7899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85983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5ECE2-089A-4B5C-894D-2FDF9AF4E829}" type="datetimeFigureOut">
              <a:rPr lang="zh-TW" altLang="en-US" smtClean="0"/>
              <a:t>2025/1/29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230B2-BCA5-4540-BBD0-4C0CAC3AC9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6136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5ECE2-089A-4B5C-894D-2FDF9AF4E829}" type="datetimeFigureOut">
              <a:rPr lang="zh-TW" altLang="en-US" smtClean="0"/>
              <a:t>2025/1/29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230B2-BCA5-4540-BBD0-4C0CAC3AC9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5889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5ECE2-089A-4B5C-894D-2FDF9AF4E829}" type="datetimeFigureOut">
              <a:rPr lang="zh-TW" altLang="en-US" smtClean="0"/>
              <a:t>2025/1/29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230B2-BCA5-4540-BBD0-4C0CAC3AC9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3474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5ECE2-089A-4B5C-894D-2FDF9AF4E829}" type="datetimeFigureOut">
              <a:rPr lang="zh-TW" altLang="en-US" smtClean="0"/>
              <a:t>2025/1/29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230B2-BCA5-4540-BBD0-4C0CAC3AC9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9079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5ECE2-089A-4B5C-894D-2FDF9AF4E829}" type="datetimeFigureOut">
              <a:rPr lang="zh-TW" altLang="en-US" smtClean="0"/>
              <a:t>2025/1/29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230B2-BCA5-4540-BBD0-4C0CAC3AC9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1151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5ECE2-089A-4B5C-894D-2FDF9AF4E829}" type="datetimeFigureOut">
              <a:rPr lang="zh-TW" altLang="en-US" smtClean="0"/>
              <a:t>2025/1/29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230B2-BCA5-4540-BBD0-4C0CAC3AC9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6556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5ECE2-089A-4B5C-894D-2FDF9AF4E829}" type="datetimeFigureOut">
              <a:rPr lang="zh-TW" altLang="en-US" smtClean="0"/>
              <a:t>2025/1/29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230B2-BCA5-4540-BBD0-4C0CAC3AC9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6324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5ECE2-089A-4B5C-894D-2FDF9AF4E829}" type="datetimeFigureOut">
              <a:rPr lang="zh-TW" altLang="en-US" smtClean="0"/>
              <a:t>2025/1/29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230B2-BCA5-4540-BBD0-4C0CAC3AC9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5876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5ECE2-089A-4B5C-894D-2FDF9AF4E829}" type="datetimeFigureOut">
              <a:rPr lang="zh-TW" altLang="en-US" smtClean="0"/>
              <a:t>2025/1/29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230B2-BCA5-4540-BBD0-4C0CAC3AC9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1365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5ECE2-089A-4B5C-894D-2FDF9AF4E829}" type="datetimeFigureOut">
              <a:rPr lang="zh-TW" altLang="en-US" smtClean="0"/>
              <a:t>2025/1/29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230B2-BCA5-4540-BBD0-4C0CAC3AC9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5099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5ECE2-089A-4B5C-894D-2FDF9AF4E829}" type="datetimeFigureOut">
              <a:rPr lang="zh-TW" altLang="en-US" smtClean="0"/>
              <a:t>2025/1/29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230B2-BCA5-4540-BBD0-4C0CAC3AC9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3114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25ECE2-089A-4B5C-894D-2FDF9AF4E829}" type="datetimeFigureOut">
              <a:rPr lang="zh-TW" altLang="en-US" smtClean="0"/>
              <a:t>2025/1/29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0230B2-BCA5-4540-BBD0-4C0CAC3AC9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1035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A15AB4A5-E8B0-494F-AAFC-6F8BFC6F7D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8000" y="0"/>
            <a:ext cx="3060000" cy="3400000"/>
          </a:xfrm>
          <a:prstGeom prst="rect">
            <a:avLst/>
          </a:prstGeom>
        </p:spPr>
      </p:pic>
      <p:pic>
        <p:nvPicPr>
          <p:cNvPr id="25" name="圖片 24">
            <a:extLst>
              <a:ext uri="{FF2B5EF4-FFF2-40B4-BE49-F238E27FC236}">
                <a16:creationId xmlns:a16="http://schemas.microsoft.com/office/drawing/2014/main" id="{BD560A2F-AF2B-44D2-A3C0-0BB66F2A94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00" y="0"/>
            <a:ext cx="3060000" cy="3400000"/>
          </a:xfrm>
          <a:prstGeom prst="rect">
            <a:avLst/>
          </a:prstGeom>
        </p:spPr>
      </p:pic>
      <p:pic>
        <p:nvPicPr>
          <p:cNvPr id="50" name="圖片 49">
            <a:extLst>
              <a:ext uri="{FF2B5EF4-FFF2-40B4-BE49-F238E27FC236}">
                <a16:creationId xmlns:a16="http://schemas.microsoft.com/office/drawing/2014/main" id="{F2122AD5-5E21-4AA8-81C8-DA0EFF6303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714" y="3157886"/>
            <a:ext cx="6012000" cy="1803600"/>
          </a:xfrm>
          <a:prstGeom prst="rect">
            <a:avLst/>
          </a:prstGeom>
        </p:spPr>
      </p:pic>
      <p:pic>
        <p:nvPicPr>
          <p:cNvPr id="52" name="圖片 51">
            <a:extLst>
              <a:ext uri="{FF2B5EF4-FFF2-40B4-BE49-F238E27FC236}">
                <a16:creationId xmlns:a16="http://schemas.microsoft.com/office/drawing/2014/main" id="{CECD59CF-3D55-4AEA-AEBA-3B617C362BF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714" y="4691912"/>
            <a:ext cx="6012000" cy="1803600"/>
          </a:xfrm>
          <a:prstGeom prst="rect">
            <a:avLst/>
          </a:prstGeom>
        </p:spPr>
      </p:pic>
      <p:sp>
        <p:nvSpPr>
          <p:cNvPr id="40" name="文字方塊 39">
            <a:extLst>
              <a:ext uri="{FF2B5EF4-FFF2-40B4-BE49-F238E27FC236}">
                <a16:creationId xmlns:a16="http://schemas.microsoft.com/office/drawing/2014/main" id="{711D789B-B16D-4D68-AB5D-F77AD69396F6}"/>
              </a:ext>
            </a:extLst>
          </p:cNvPr>
          <p:cNvSpPr txBox="1"/>
          <p:nvPr/>
        </p:nvSpPr>
        <p:spPr>
          <a:xfrm>
            <a:off x="1154496" y="3312707"/>
            <a:ext cx="3054041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latin typeface="Arial" panose="020B0604020202020204" pitchFamily="34" charset="0"/>
                <a:cs typeface="Arial" panose="020B0604020202020204" pitchFamily="34" charset="0"/>
              </a:rPr>
              <a:t>Northern area</a:t>
            </a:r>
          </a:p>
          <a:p>
            <a:r>
              <a:rPr lang="en-US" altLang="zh-TW" sz="1200" dirty="0">
                <a:latin typeface="Arial" panose="020B0604020202020204" pitchFamily="34" charset="0"/>
                <a:cs typeface="Arial" panose="020B0604020202020204" pitchFamily="34" charset="0"/>
              </a:rPr>
              <a:t>Accumulated interaction score = 108.0236</a:t>
            </a:r>
            <a:endParaRPr lang="zh-TW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8DF1D326-B878-4A03-9C5C-81121B5FCBF7}"/>
              </a:ext>
            </a:extLst>
          </p:cNvPr>
          <p:cNvSpPr txBox="1"/>
          <p:nvPr/>
        </p:nvSpPr>
        <p:spPr>
          <a:xfrm>
            <a:off x="1154496" y="4845986"/>
            <a:ext cx="3054041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latin typeface="Arial" panose="020B0604020202020204" pitchFamily="34" charset="0"/>
                <a:cs typeface="Arial" panose="020B0604020202020204" pitchFamily="34" charset="0"/>
              </a:rPr>
              <a:t>Middle-western area</a:t>
            </a:r>
          </a:p>
          <a:p>
            <a:r>
              <a:rPr lang="en-US" altLang="zh-TW" sz="1200" dirty="0">
                <a:latin typeface="Arial" panose="020B0604020202020204" pitchFamily="34" charset="0"/>
                <a:cs typeface="Arial" panose="020B0604020202020204" pitchFamily="34" charset="0"/>
              </a:rPr>
              <a:t>Accumulated interaction score = 145.7822</a:t>
            </a:r>
            <a:endParaRPr lang="zh-TW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90B31BA6-02E2-45B2-B007-FB2D99927426}"/>
              </a:ext>
            </a:extLst>
          </p:cNvPr>
          <p:cNvSpPr txBox="1"/>
          <p:nvPr/>
        </p:nvSpPr>
        <p:spPr>
          <a:xfrm>
            <a:off x="5231533" y="719289"/>
            <a:ext cx="7809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latin typeface="Arial" panose="020B0604020202020204" pitchFamily="34" charset="0"/>
                <a:cs typeface="Arial" panose="020B0604020202020204" pitchFamily="34" charset="0"/>
              </a:rPr>
              <a:t>Northern</a:t>
            </a:r>
            <a:endParaRPr lang="zh-TW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65ADB129-6E89-4FDF-8B49-2E98A39E982D}"/>
              </a:ext>
            </a:extLst>
          </p:cNvPr>
          <p:cNvSpPr txBox="1"/>
          <p:nvPr/>
        </p:nvSpPr>
        <p:spPr>
          <a:xfrm>
            <a:off x="4234254" y="1369275"/>
            <a:ext cx="12234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latin typeface="Arial" panose="020B0604020202020204" pitchFamily="34" charset="0"/>
                <a:cs typeface="Arial" panose="020B0604020202020204" pitchFamily="34" charset="0"/>
              </a:rPr>
              <a:t>Middle-western</a:t>
            </a:r>
            <a:endParaRPr lang="zh-TW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81877930-751D-42A1-938A-85F5B8024CCF}"/>
              </a:ext>
            </a:extLst>
          </p:cNvPr>
          <p:cNvSpPr txBox="1"/>
          <p:nvPr/>
        </p:nvSpPr>
        <p:spPr>
          <a:xfrm>
            <a:off x="4521369" y="2156305"/>
            <a:ext cx="8066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latin typeface="Arial" panose="020B0604020202020204" pitchFamily="34" charset="0"/>
                <a:cs typeface="Arial" panose="020B0604020202020204" pitchFamily="34" charset="0"/>
              </a:rPr>
              <a:t>Southern</a:t>
            </a:r>
            <a:endParaRPr lang="zh-TW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橢圓 45">
            <a:extLst>
              <a:ext uri="{FF2B5EF4-FFF2-40B4-BE49-F238E27FC236}">
                <a16:creationId xmlns:a16="http://schemas.microsoft.com/office/drawing/2014/main" id="{400F28BA-EF69-498A-A0FB-46C1D7619D40}"/>
              </a:ext>
            </a:extLst>
          </p:cNvPr>
          <p:cNvSpPr/>
          <p:nvPr/>
        </p:nvSpPr>
        <p:spPr>
          <a:xfrm>
            <a:off x="5850466" y="874722"/>
            <a:ext cx="414867" cy="39527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橢圓 46">
            <a:extLst>
              <a:ext uri="{FF2B5EF4-FFF2-40B4-BE49-F238E27FC236}">
                <a16:creationId xmlns:a16="http://schemas.microsoft.com/office/drawing/2014/main" id="{929CF8F5-D92F-4A03-9B8D-9E2236B30E59}"/>
              </a:ext>
            </a:extLst>
          </p:cNvPr>
          <p:cNvSpPr/>
          <p:nvPr/>
        </p:nvSpPr>
        <p:spPr>
          <a:xfrm>
            <a:off x="5380563" y="1303364"/>
            <a:ext cx="414867" cy="39527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橢圓 47">
            <a:extLst>
              <a:ext uri="{FF2B5EF4-FFF2-40B4-BE49-F238E27FC236}">
                <a16:creationId xmlns:a16="http://schemas.microsoft.com/office/drawing/2014/main" id="{77A0AF6E-01EE-4922-A3B8-44BA31E95E02}"/>
              </a:ext>
            </a:extLst>
          </p:cNvPr>
          <p:cNvSpPr/>
          <p:nvPr/>
        </p:nvSpPr>
        <p:spPr>
          <a:xfrm>
            <a:off x="5275633" y="2097191"/>
            <a:ext cx="414867" cy="39527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4" name="圖片 53">
            <a:extLst>
              <a:ext uri="{FF2B5EF4-FFF2-40B4-BE49-F238E27FC236}">
                <a16:creationId xmlns:a16="http://schemas.microsoft.com/office/drawing/2014/main" id="{0B1959E5-8359-47FF-89CD-874EF853050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714" y="6227770"/>
            <a:ext cx="6012000" cy="1803600"/>
          </a:xfrm>
          <a:prstGeom prst="rect">
            <a:avLst/>
          </a:prstGeom>
        </p:spPr>
      </p:pic>
      <p:sp>
        <p:nvSpPr>
          <p:cNvPr id="42" name="文字方塊 41">
            <a:extLst>
              <a:ext uri="{FF2B5EF4-FFF2-40B4-BE49-F238E27FC236}">
                <a16:creationId xmlns:a16="http://schemas.microsoft.com/office/drawing/2014/main" id="{A12401B1-7215-4498-98EA-9CAD65036C32}"/>
              </a:ext>
            </a:extLst>
          </p:cNvPr>
          <p:cNvSpPr txBox="1"/>
          <p:nvPr/>
        </p:nvSpPr>
        <p:spPr>
          <a:xfrm>
            <a:off x="1154496" y="6385442"/>
            <a:ext cx="3054041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latin typeface="Arial" panose="020B0604020202020204" pitchFamily="34" charset="0"/>
                <a:cs typeface="Arial" panose="020B0604020202020204" pitchFamily="34" charset="0"/>
              </a:rPr>
              <a:t>Southern area</a:t>
            </a:r>
          </a:p>
          <a:p>
            <a:r>
              <a:rPr lang="en-US" altLang="zh-TW" sz="1200" dirty="0">
                <a:latin typeface="Arial" panose="020B0604020202020204" pitchFamily="34" charset="0"/>
                <a:cs typeface="Arial" panose="020B0604020202020204" pitchFamily="34" charset="0"/>
              </a:rPr>
              <a:t>Accumulated interaction score = 276.9455</a:t>
            </a:r>
            <a:endParaRPr lang="zh-TW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B3D6FB03-636A-45F8-A8B5-97832997F696}"/>
              </a:ext>
            </a:extLst>
          </p:cNvPr>
          <p:cNvSpPr txBox="1"/>
          <p:nvPr/>
        </p:nvSpPr>
        <p:spPr>
          <a:xfrm>
            <a:off x="464856" y="101600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A318494C-C74E-4855-9595-CD69D86B31F3}"/>
              </a:ext>
            </a:extLst>
          </p:cNvPr>
          <p:cNvSpPr txBox="1"/>
          <p:nvPr/>
        </p:nvSpPr>
        <p:spPr>
          <a:xfrm>
            <a:off x="3798000" y="101600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9C928800-57A6-4C4A-AECD-36CB9F567E3F}"/>
              </a:ext>
            </a:extLst>
          </p:cNvPr>
          <p:cNvSpPr txBox="1"/>
          <p:nvPr/>
        </p:nvSpPr>
        <p:spPr>
          <a:xfrm>
            <a:off x="464856" y="3060163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B4045344-639F-4366-98C1-2F0CEA6C6C80}"/>
              </a:ext>
            </a:extLst>
          </p:cNvPr>
          <p:cNvSpPr txBox="1"/>
          <p:nvPr/>
        </p:nvSpPr>
        <p:spPr>
          <a:xfrm>
            <a:off x="464856" y="4602193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F6180850-CEB3-4F58-B1C7-973C687C942D}"/>
              </a:ext>
            </a:extLst>
          </p:cNvPr>
          <p:cNvSpPr txBox="1"/>
          <p:nvPr/>
        </p:nvSpPr>
        <p:spPr>
          <a:xfrm>
            <a:off x="464856" y="6137692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33511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74</TotalTime>
  <Words>30</Words>
  <Application>Microsoft Office PowerPoint</Application>
  <PresentationFormat>寬螢幕</PresentationFormat>
  <Paragraphs>15</Paragraphs>
  <Slides>1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新細明體</vt:lpstr>
      <vt:lpstr>Arial</vt:lpstr>
      <vt:lpstr>Calibri</vt:lpstr>
      <vt:lpstr>Calibri Light</vt:lpstr>
      <vt:lpstr>Office 佈景主題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CHUN-I CHIU</dc:creator>
  <cp:lastModifiedBy>CHUN-I CHIU</cp:lastModifiedBy>
  <cp:revision>17</cp:revision>
  <dcterms:created xsi:type="dcterms:W3CDTF">2025-01-29T01:48:11Z</dcterms:created>
  <dcterms:modified xsi:type="dcterms:W3CDTF">2025-01-29T09:56:46Z</dcterms:modified>
</cp:coreProperties>
</file>