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8f4b47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8f4b47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Para criar os planetas, foi utilizada uma esfera como base para quase todos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os planetas. Em seguida, as texturas dos planetas foram carregadas em variáveis.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Quando foi necessário criar um planeta específico, a esfera base foi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obtida e a textura do planeta correspondente foi aplicada. Depois, foi criada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uma matriz de modelo para o planeta. A posição do planeta foi calculada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a matriz de modelo foi transladada para essa posição. O planeta foi então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rotacionado em torno de seu próprio eixo (eixo Y) e a escala da esfera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foi ajustada para se adequar ao tamanho do planeta. Por fim, a nova matriz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de modelo foi passada para os shader para que o planeta fosse desenhado 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tela.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Para criar os satélites,no caso da lua, foi utilizado o modelo da Terra como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base. Emseguida, foi aplicada uma translação ao redor da Terra para posicionar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o satélite em sua órbita.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d8f4b47a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d8f4b47a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Para criar uma skybox em OpenGL, primeiramente criamos um cubo gigante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e carregar as imagens para as texturas das faces do cubo, depois criamos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uma estrutura de dados para armazenar as informações da skybox, fazer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o upload dos vértices do cubo para o VBO de seguida fundamos uma estrutura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dados para armazenar a textura da skybox e fazer o upload das imagens para a textura da skybox, criamos um programa de shader específico para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skybox, desenhamos o cubo usando o programa de shader da skybox e a textura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 skybox, e atualizamos a transformação de visualização e desenhar 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cubo novamente quando o observador se move para criar a ilusão de um espaço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infinito.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8f4b47a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d8f4b47a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Primeiramente, criamos o vetor com os valores das órbitas que serão armazenados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no buffer. Depois, durante o laço while, buscamos os valores armazenados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no buffer, percorremos os 8 planetas e fazemos a translação da órbita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para a posição do planeta. Em seguida, enviamos os dados para os shaders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desenhamos na tela. Depois, para a órbita da Lua, fazemos a translação para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que a Terra seja o centro da órbita e enviamos os dados para os shaders para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desenhar na tela.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d8f4b47a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d8f4b47a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Utilizamos a biblioteca FreeType para escrever informações na tela. Primeiro,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carregamos a fonte e os 128 primeiros caracteres da tabela ASCII. Depois,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geramos uma textura para cada carácter e armazenamos os dados relevantes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em uma estrutura de caracteres adicionada ao mapa de caracteres.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Usamos uma função para renderizar cada carácter, calcular as dimensões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quadrado com a métrica do carácter e gerar um conjunto de 6 vértices para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atualizar o VBO. Finalmente, escrevemos a string na tela com as texturas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cada carácter.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d8f4b47a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d8f4b47a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Para facilitar as implementações da câmara, usamos um objeto da biblioteca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camera.h, utilizada anteriormente nos trabalhos práticos. A câmara tem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seguintes funcionalidades: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• Zoom in/ Zoom out com teclado ou scroll do rato;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• Movimentação no espaço;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• Fixação em cada planeta;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d8f4b47a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d8f4b47a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DBDEE1"/>
                </a:solidFill>
              </a:rPr>
              <a:t>primeira pergunta: Como e que se escreve o texto que contem informaçoes sobre os planetas resposta: usando a biblioteca freetype, que nos permite renderizar o texto que contem as informaçoes dos planetas segunda pergunta: Como e que se altera/ é definido o tamanho dos planetas resposta: alterar o valor da escala do vetor glm, altera a escala uniformemente em todas as coordenadas x, y, z terceira pergunta: Como e que se definem as texturas dos corpos celestes resposta: a funçao glbindtexture vai atribuir a textura ao objeto em questão, sendo que entre os parentesis esta o nome no objeto e da textura quarta pergunta: Como e que puseram uma textura no ceu, criando um cenario resposta: cria se um vetor chamado faces, que representa um cubo, sendo que o cubo tem 6 faces criamos 6 componentes de maneira a representar cada uma das faces quinta pergunta: Como e que fazem para os planetas rodarem resposta: usamos a funçao glm rotate, de maneira a criar a funçao rotação e apenas atribuimos valores na coordenada y de maneira a apenas rodar sexta pergunta: Como e que fazemos para que os planetas façam a translaçao em redor do sol resposta: Como a translaçao e realizada em apenas um plano, apenas modificamos as coordenadas x e z, depoois atraves de pesquisas que fizemos, construimos esta função que define o periode de translaçao dos planetas setima pergunta: Como e que renderizaram as orbitas dos planetas resposta: usamos um array em que cada elemento contem a posiçao dos planetas e a partir dai renderizamos uma linha em torno da posiçao (0, 0, 0), ou seja onde se localiza o sol oitava pergunta: Como e que definimos o tamanho da aplicaçao resposta: temos uma variavel para a altura e para a largura da janela, e atraves da alteraçao de valores dessas variaveis conseguimos modificar o tamanho da janela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 Solar Projeto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Almeida a48278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Rainha a48506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Planetas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25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372" l="0" r="0" t="2362"/>
          <a:stretch/>
        </p:blipFill>
        <p:spPr>
          <a:xfrm>
            <a:off x="2844622" y="141150"/>
            <a:ext cx="48949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Céu/Skybox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242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437" y="160550"/>
            <a:ext cx="44526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Orbitas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170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93" y="143250"/>
            <a:ext cx="641166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Letras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254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652" y="38750"/>
            <a:ext cx="43875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Transições de Câmara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175" y="-157475"/>
            <a:ext cx="4814124" cy="57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200"/>
              <a:t>Perguntas?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