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3" autoAdjust="0"/>
    <p:restoredTop sz="76094" autoAdjust="0"/>
  </p:normalViewPr>
  <p:slideViewPr>
    <p:cSldViewPr snapToGrid="0">
      <p:cViewPr varScale="1">
        <p:scale>
          <a:sx n="38" d="100"/>
          <a:sy n="38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5AA4-61C3-408C-AC3A-98D8964CA934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0707A-4DF4-4863-82D0-8830863A9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1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0707A-4DF4-4863-82D0-8830863A9A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9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0707A-4DF4-4863-82D0-8830863A9A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1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这里不知道为什么</a:t>
            </a:r>
            <a:r>
              <a:rPr lang="en-US" altLang="zh-CN" dirty="0" smtClean="0"/>
              <a:t>signature</a:t>
            </a:r>
            <a:r>
              <a:rPr lang="zh-CN" altLang="en-US" dirty="0" smtClean="0"/>
              <a:t>并没有起到什么效果</a:t>
            </a:r>
            <a:endParaRPr lang="en-US" altLang="zh-CN" dirty="0" smtClean="0"/>
          </a:p>
          <a:p>
            <a:r>
              <a:rPr lang="zh-CN" altLang="en-US" dirty="0" smtClean="0"/>
              <a:t>论文推荐的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函数使用的是第二个函数</a:t>
            </a:r>
            <a:r>
              <a:rPr lang="en-US" altLang="zh-CN" dirty="0" smtClean="0"/>
              <a:t>, sigma=4</a:t>
            </a:r>
            <a:r>
              <a:rPr lang="zh-CN" altLang="en-US" dirty="0" smtClean="0"/>
              <a:t>，这种情况下，汉明距离对分数的影响表现的很明显。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这个必须假设在匹配的点的汉明距离会相似，不匹配的点的汉明距离会很不相似的条件下。</a:t>
            </a:r>
            <a:endParaRPr lang="en-US" altLang="zh-CN" dirty="0" smtClean="0"/>
          </a:p>
          <a:p>
            <a:r>
              <a:rPr lang="zh-CN" altLang="en-US" dirty="0" smtClean="0"/>
              <a:t>可能原因是，对于我的数据，</a:t>
            </a:r>
            <a:r>
              <a:rPr lang="en-US" altLang="zh-CN" dirty="0" smtClean="0"/>
              <a:t>64-bit signature</a:t>
            </a:r>
            <a:r>
              <a:rPr lang="zh-CN" altLang="en-US" dirty="0" smtClean="0"/>
              <a:t>不足以区分不同的</a:t>
            </a:r>
            <a:r>
              <a:rPr lang="en-US" altLang="zh-CN" dirty="0" smtClean="0"/>
              <a:t>sift</a:t>
            </a:r>
          </a:p>
          <a:p>
            <a:r>
              <a:rPr lang="zh-CN" altLang="en-US" dirty="0" smtClean="0"/>
              <a:t>使用和距离无关的分数函数</a:t>
            </a:r>
            <a:r>
              <a:rPr lang="en-US" altLang="zh-CN" dirty="0" smtClean="0"/>
              <a:t>score=1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或 距离对分数影响不大的函数 </a:t>
            </a:r>
            <a:r>
              <a:rPr lang="en-US" altLang="zh-CN" baseline="0" dirty="0" smtClean="0"/>
              <a:t>log(65-dis)</a:t>
            </a:r>
            <a:r>
              <a:rPr lang="zh-CN" altLang="en-US" baseline="0" dirty="0" smtClean="0"/>
              <a:t>，都比高斯函数的识别率高，但最佳效果和不适用</a:t>
            </a:r>
            <a:r>
              <a:rPr lang="en-US" altLang="zh-CN" baseline="0" dirty="0" smtClean="0"/>
              <a:t>signature</a:t>
            </a:r>
            <a:r>
              <a:rPr lang="zh-CN" altLang="en-US" baseline="0" dirty="0" smtClean="0"/>
              <a:t>的效果类似。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而且发现当距离阈值超过某个范围时，他的识别率几乎不变，</a:t>
            </a:r>
            <a:r>
              <a:rPr lang="en-US" altLang="zh-CN" baseline="0" dirty="0" err="1" smtClean="0"/>
              <a:t>th</a:t>
            </a:r>
            <a:r>
              <a:rPr lang="en-US" altLang="zh-CN" baseline="0" dirty="0" smtClean="0"/>
              <a:t>=64,score=1</a:t>
            </a:r>
            <a:r>
              <a:rPr lang="zh-CN" altLang="en-US" baseline="0" dirty="0" smtClean="0"/>
              <a:t>时，就相当于不使用</a:t>
            </a:r>
            <a:r>
              <a:rPr lang="en-US" altLang="zh-CN" baseline="0" dirty="0" smtClean="0"/>
              <a:t>signature</a:t>
            </a:r>
            <a:r>
              <a:rPr lang="zh-CN" altLang="en-US" baseline="0" dirty="0" smtClean="0"/>
              <a:t>。所以可以知道使用了</a:t>
            </a:r>
            <a:r>
              <a:rPr lang="en-US" altLang="zh-CN" baseline="0" dirty="0" smtClean="0"/>
              <a:t>signature</a:t>
            </a:r>
            <a:r>
              <a:rPr lang="zh-CN" altLang="en-US" baseline="0" dirty="0" smtClean="0"/>
              <a:t>反倒降低了识别率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0707A-4DF4-4863-82D0-8830863A9A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1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0707A-4DF4-4863-82D0-8830863A9A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9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0707A-4DF4-4863-82D0-8830863A9A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0707A-4DF4-4863-82D0-8830863A9A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0707A-4DF4-4863-82D0-8830863A9A7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57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0707A-4DF4-4863-82D0-8830863A9A7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4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6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07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2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770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18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79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5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7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3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9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5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4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A4426-4670-458F-9403-3B65CB64C845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F9CC21-0FC1-4D15-B8C1-59661513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feat.org/matconvnet/pretrain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Image Retrieval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6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021"/>
          </a:xfrm>
        </p:spPr>
        <p:txBody>
          <a:bodyPr/>
          <a:lstStyle/>
          <a:p>
            <a:r>
              <a:rPr lang="en-US" altLang="zh-CN" dirty="0" err="1"/>
              <a:t>cnn</a:t>
            </a:r>
            <a:r>
              <a:rPr lang="en-US" altLang="zh-CN" dirty="0"/>
              <a:t> feature + </a:t>
            </a:r>
            <a:r>
              <a:rPr lang="zh-CN" altLang="en-US" dirty="0"/>
              <a:t>余弦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42695"/>
            <a:ext cx="5033655" cy="4490198"/>
          </a:xfrm>
        </p:spPr>
      </p:pic>
      <p:sp>
        <p:nvSpPr>
          <p:cNvPr id="5" name="文本框 4"/>
          <p:cNvSpPr txBox="1"/>
          <p:nvPr/>
        </p:nvSpPr>
        <p:spPr>
          <a:xfrm>
            <a:off x="6320589" y="3834063"/>
            <a:ext cx="368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X : KNN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K</a:t>
            </a:r>
          </a:p>
          <a:p>
            <a:r>
              <a:rPr lang="en-US" altLang="zh-CN" dirty="0" smtClean="0"/>
              <a:t> Y : </a:t>
            </a:r>
            <a:r>
              <a:rPr lang="zh-CN" altLang="en-US" dirty="0" smtClean="0"/>
              <a:t>识别率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20589" y="1828799"/>
            <a:ext cx="295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最佳识别率：</a:t>
            </a:r>
            <a:r>
              <a:rPr lang="en-US" altLang="zh-CN" sz="2400" dirty="0" smtClean="0"/>
              <a:t>0.6490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432884" y="5181600"/>
            <a:ext cx="320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源码参考：</a:t>
            </a:r>
            <a:r>
              <a:rPr lang="en-US" altLang="zh-CN" dirty="0" smtClean="0"/>
              <a:t>cv/</a:t>
            </a:r>
            <a:r>
              <a:rPr lang="en-US" altLang="zh-CN" dirty="0" err="1" smtClean="0"/>
              <a:t>cnn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cnn_query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43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nn</a:t>
            </a:r>
            <a:r>
              <a:rPr lang="en-US" altLang="zh-CN" dirty="0" smtClean="0"/>
              <a:t> feature + </a:t>
            </a:r>
            <a:r>
              <a:rPr lang="en-US" altLang="zh-CN" dirty="0" err="1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68379"/>
            <a:ext cx="8596668" cy="437298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cnn</a:t>
            </a:r>
            <a:r>
              <a:rPr lang="zh-CN" altLang="en-US" sz="2400" dirty="0" smtClean="0"/>
              <a:t>提出的</a:t>
            </a:r>
            <a:r>
              <a:rPr lang="en-US" altLang="zh-CN" sz="2400" dirty="0" smtClean="0"/>
              <a:t>feature</a:t>
            </a:r>
            <a:r>
              <a:rPr lang="zh-CN" altLang="en-US" sz="2400" dirty="0" smtClean="0"/>
              <a:t>作为</a:t>
            </a:r>
            <a:r>
              <a:rPr lang="en-US" altLang="zh-CN" sz="2400" dirty="0" err="1" smtClean="0"/>
              <a:t>svm</a:t>
            </a:r>
            <a:r>
              <a:rPr lang="zh-CN" altLang="en-US" sz="2400" dirty="0" smtClean="0"/>
              <a:t>的输入，类别作为</a:t>
            </a:r>
            <a:r>
              <a:rPr lang="en-US" altLang="zh-CN" sz="2400" dirty="0" smtClean="0"/>
              <a:t>label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识别率：</a:t>
            </a:r>
            <a:r>
              <a:rPr lang="en-US" altLang="zh-CN" sz="2400" dirty="0" smtClean="0"/>
              <a:t>0.7067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66849"/>
            <a:ext cx="6153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0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nn</a:t>
            </a:r>
            <a:r>
              <a:rPr lang="en-US" altLang="zh-CN" dirty="0" smtClean="0"/>
              <a:t> feature </a:t>
            </a:r>
            <a:r>
              <a:rPr lang="en-US" altLang="zh-CN" dirty="0" err="1" smtClean="0"/>
              <a:t>svd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c</a:t>
            </a:r>
            <a:r>
              <a:rPr lang="en-US" altLang="zh-CN" sz="2400" dirty="0" err="1" smtClean="0"/>
              <a:t>nn</a:t>
            </a:r>
            <a:r>
              <a:rPr lang="zh-CN" altLang="en-US" sz="2400" dirty="0" smtClean="0"/>
              <a:t>提出的</a:t>
            </a:r>
            <a:r>
              <a:rPr lang="en-US" altLang="zh-CN" sz="2400" dirty="0" smtClean="0"/>
              <a:t>feature</a:t>
            </a:r>
            <a:r>
              <a:rPr lang="zh-CN" altLang="en-US" sz="2400" dirty="0" smtClean="0"/>
              <a:t>是十分稀疏的，而数据的维度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维相对于数据的数量</a:t>
            </a:r>
            <a:r>
              <a:rPr lang="en-US" altLang="zh-CN" sz="2400" dirty="0" smtClean="0"/>
              <a:t>1040</a:t>
            </a:r>
            <a:r>
              <a:rPr lang="zh-CN" altLang="en-US" sz="2400" dirty="0" smtClean="0"/>
              <a:t>，还是很高的维度，因此想用</a:t>
            </a:r>
            <a:r>
              <a:rPr lang="en-US" altLang="zh-CN" sz="2400" dirty="0" err="1" smtClean="0"/>
              <a:t>svd</a:t>
            </a:r>
            <a:r>
              <a:rPr lang="zh-CN" altLang="en-US" sz="2400" dirty="0" smtClean="0"/>
              <a:t>对数据降维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随着选择的维度占总能量的比重的增大，识别率增大，但当占比</a:t>
            </a:r>
            <a:r>
              <a:rPr lang="en-US" altLang="zh-CN" sz="2400" dirty="0" smtClean="0"/>
              <a:t>&gt;=75%</a:t>
            </a:r>
            <a:r>
              <a:rPr lang="zh-CN" altLang="en-US" sz="2400" dirty="0" smtClean="0"/>
              <a:t>后，识别率稳定在</a:t>
            </a:r>
            <a:r>
              <a:rPr lang="en-US" altLang="zh-CN" sz="2400" dirty="0" smtClean="0"/>
              <a:t>0.6298</a:t>
            </a:r>
            <a:r>
              <a:rPr lang="zh-CN" altLang="en-US" sz="2400" dirty="0" smtClean="0"/>
              <a:t>，不再提升。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占比为</a:t>
            </a:r>
            <a:r>
              <a:rPr lang="en-US" altLang="zh-CN" sz="2400" dirty="0" smtClean="0"/>
              <a:t>0.75,0.80,0.90,0.95,0.99</a:t>
            </a:r>
            <a:r>
              <a:rPr lang="zh-CN" altLang="en-US" sz="2400" dirty="0" smtClean="0"/>
              <a:t>时，识别率都是</a:t>
            </a:r>
            <a:r>
              <a:rPr lang="en-US" altLang="zh-CN" sz="2400" dirty="0" smtClean="0"/>
              <a:t>0.6298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547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Cnn</a:t>
            </a:r>
            <a:r>
              <a:rPr lang="en-US" altLang="zh-CN" dirty="0" smtClean="0"/>
              <a:t> feature + </a:t>
            </a:r>
            <a:r>
              <a:rPr lang="zh-CN" altLang="en-US" dirty="0" smtClean="0"/>
              <a:t>余弦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rerank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 smtClean="0"/>
              <a:t>cnn</a:t>
            </a:r>
            <a:r>
              <a:rPr lang="en-US" altLang="zh-CN" dirty="0" smtClean="0"/>
              <a:t>+</a:t>
            </a:r>
            <a:r>
              <a:rPr lang="zh-CN" altLang="en-US" dirty="0" smtClean="0"/>
              <a:t>余弦计算出的相似度后，采用论文</a:t>
            </a:r>
            <a:r>
              <a:rPr lang="en-US" altLang="zh-CN" dirty="0"/>
              <a:t>Object retrieval and localization with spatially-constrained similarity </a:t>
            </a:r>
            <a:r>
              <a:rPr lang="en-US" altLang="zh-CN" dirty="0" smtClean="0"/>
              <a:t>measure</a:t>
            </a:r>
            <a:r>
              <a:rPr lang="zh-CN" altLang="en-US" dirty="0" smtClean="0"/>
              <a:t>提出的</a:t>
            </a:r>
            <a:r>
              <a:rPr lang="en-US" altLang="zh-CN" dirty="0" err="1" smtClean="0"/>
              <a:t>rerank</a:t>
            </a:r>
            <a:r>
              <a:rPr lang="zh-CN" altLang="en-US" dirty="0" smtClean="0"/>
              <a:t>方法，重新计算相似度。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识别率 </a:t>
            </a:r>
            <a:r>
              <a:rPr lang="en-US" altLang="zh-CN" dirty="0" smtClean="0"/>
              <a:t>0.6779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KNN K=5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85" y="3204831"/>
            <a:ext cx="3448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1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421"/>
            <a:ext cx="8596668" cy="435694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识别率不超过</a:t>
            </a:r>
            <a:r>
              <a:rPr lang="en-US" altLang="zh-CN" sz="2400" dirty="0" smtClean="0"/>
              <a:t>0.3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猜想原因：论文描述的场景物体不存在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上的旋转，只是相对在相机平面发生位移旋转之类的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255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纯</a:t>
            </a:r>
            <a:r>
              <a:rPr lang="en-US" altLang="zh-CN" dirty="0"/>
              <a:t>sift</a:t>
            </a:r>
            <a:r>
              <a:rPr lang="zh-CN" altLang="en-US" dirty="0"/>
              <a:t>匹配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20253"/>
            <a:ext cx="8596668" cy="442110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按照</a:t>
            </a:r>
            <a:r>
              <a:rPr lang="en-US" altLang="zh-CN" sz="2400" dirty="0" smtClean="0"/>
              <a:t>sift</a:t>
            </a:r>
            <a:r>
              <a:rPr lang="zh-CN" altLang="en-US" sz="2400" dirty="0" smtClean="0"/>
              <a:t>点匹配算法，匹配图片，用匹配的点对数表示相似度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识别率：</a:t>
            </a:r>
            <a:r>
              <a:rPr lang="en-US" altLang="zh-CN" sz="2400" smtClean="0"/>
              <a:t>0.6731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29527"/>
            <a:ext cx="5200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8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sift bow + </a:t>
            </a:r>
            <a:r>
              <a:rPr lang="zh-CN" altLang="en-US" dirty="0"/>
              <a:t>余弦</a:t>
            </a:r>
          </a:p>
          <a:p>
            <a:r>
              <a:rPr lang="en-US" altLang="zh-CN" dirty="0"/>
              <a:t>sift bow + </a:t>
            </a:r>
            <a:r>
              <a:rPr lang="en-US" altLang="zh-CN" dirty="0" err="1"/>
              <a:t>svm</a:t>
            </a:r>
            <a:endParaRPr lang="en-US" altLang="zh-CN" dirty="0"/>
          </a:p>
          <a:p>
            <a:r>
              <a:rPr lang="en-US" altLang="zh-CN" dirty="0"/>
              <a:t>color feature + </a:t>
            </a:r>
            <a:r>
              <a:rPr lang="zh-CN" altLang="en-US" dirty="0"/>
              <a:t>余弦</a:t>
            </a:r>
          </a:p>
          <a:p>
            <a:r>
              <a:rPr lang="en-US" altLang="zh-CN" dirty="0" err="1"/>
              <a:t>cnn</a:t>
            </a:r>
            <a:r>
              <a:rPr lang="en-US" altLang="zh-CN" dirty="0"/>
              <a:t> feature + </a:t>
            </a:r>
            <a:r>
              <a:rPr lang="zh-CN" altLang="en-US" dirty="0"/>
              <a:t>余弦</a:t>
            </a:r>
          </a:p>
          <a:p>
            <a:r>
              <a:rPr lang="en-US" altLang="zh-CN" dirty="0" err="1"/>
              <a:t>cnn</a:t>
            </a:r>
            <a:r>
              <a:rPr lang="en-US" altLang="zh-CN" dirty="0"/>
              <a:t> feature + </a:t>
            </a:r>
            <a:r>
              <a:rPr lang="en-US" altLang="zh-CN" dirty="0" err="1"/>
              <a:t>svm</a:t>
            </a:r>
            <a:endParaRPr lang="en-US" altLang="zh-CN" dirty="0"/>
          </a:p>
          <a:p>
            <a:r>
              <a:rPr lang="en-US" altLang="zh-CN" dirty="0" err="1"/>
              <a:t>cnn</a:t>
            </a:r>
            <a:r>
              <a:rPr lang="en-US" altLang="zh-CN" dirty="0"/>
              <a:t> feature + </a:t>
            </a:r>
            <a:r>
              <a:rPr lang="zh-CN" altLang="en-US" dirty="0"/>
              <a:t>余弦 </a:t>
            </a:r>
            <a:r>
              <a:rPr lang="en-US" altLang="zh-CN" dirty="0"/>
              <a:t>+ </a:t>
            </a:r>
            <a:r>
              <a:rPr lang="en-US" altLang="zh-CN" dirty="0" err="1"/>
              <a:t>rerank</a:t>
            </a:r>
            <a:endParaRPr lang="en-US" altLang="zh-CN" dirty="0"/>
          </a:p>
          <a:p>
            <a:r>
              <a:rPr lang="en-US" altLang="zh-CN" dirty="0" err="1"/>
              <a:t>cnn</a:t>
            </a:r>
            <a:r>
              <a:rPr lang="en-US" altLang="zh-CN" dirty="0"/>
              <a:t> feature + </a:t>
            </a:r>
            <a:r>
              <a:rPr lang="en-US" altLang="zh-CN" dirty="0" err="1"/>
              <a:t>svd</a:t>
            </a:r>
            <a:r>
              <a:rPr lang="en-US" altLang="zh-CN" dirty="0"/>
              <a:t> + </a:t>
            </a:r>
            <a:r>
              <a:rPr lang="en-US" altLang="zh-CN" dirty="0" err="1"/>
              <a:t>svm</a:t>
            </a:r>
            <a:endParaRPr lang="en-US" altLang="zh-CN" dirty="0"/>
          </a:p>
          <a:p>
            <a:r>
              <a:rPr lang="en-US" altLang="zh-CN" dirty="0" err="1" smtClean="0"/>
              <a:t>Scsm</a:t>
            </a:r>
            <a:endParaRPr lang="en-US" altLang="zh-CN" dirty="0" smtClean="0"/>
          </a:p>
          <a:p>
            <a:r>
              <a:rPr lang="zh-CN" altLang="en-US" dirty="0" smtClean="0"/>
              <a:t>纯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图片</a:t>
            </a:r>
            <a:r>
              <a:rPr lang="zh-CN" altLang="en-US" sz="2400" dirty="0" smtClean="0"/>
              <a:t>经过裁剪，尽可能只保留了物品。</a:t>
            </a:r>
            <a:endParaRPr lang="en-US" altLang="zh-CN" sz="2400" dirty="0" smtClean="0"/>
          </a:p>
          <a:p>
            <a:r>
              <a:rPr lang="zh-CN" altLang="en-US" sz="2400" dirty="0" smtClean="0"/>
              <a:t>对每张图片提取</a:t>
            </a:r>
            <a:r>
              <a:rPr lang="en-US" altLang="zh-CN" sz="2400" dirty="0" smtClean="0"/>
              <a:t>sift</a:t>
            </a:r>
            <a:r>
              <a:rPr lang="zh-CN" altLang="en-US" sz="2400" dirty="0" smtClean="0"/>
              <a:t>时，将图片按长宽等比放缩到总像素数不超过</a:t>
            </a:r>
            <a:r>
              <a:rPr lang="en-US" altLang="zh-CN" sz="2400" dirty="0" smtClean="0"/>
              <a:t>500 </a:t>
            </a:r>
            <a:r>
              <a:rPr lang="zh-CN" altLang="en-US" sz="2400" dirty="0" smtClean="0"/>
              <a:t>* </a:t>
            </a:r>
            <a:r>
              <a:rPr lang="en-US" altLang="zh-CN" sz="2400" dirty="0" smtClean="0"/>
              <a:t>800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每类物体用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张图片作为训练集合，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张图片做测试集合。总共训练图片</a:t>
            </a:r>
            <a:r>
              <a:rPr lang="en-US" altLang="zh-CN" sz="2400" dirty="0" smtClean="0"/>
              <a:t>1040</a:t>
            </a:r>
            <a:r>
              <a:rPr lang="zh-CN" altLang="en-US" sz="2400" dirty="0" smtClean="0"/>
              <a:t>张，测试图片</a:t>
            </a:r>
            <a:r>
              <a:rPr lang="en-US" altLang="zh-CN" sz="2400" dirty="0" smtClean="0"/>
              <a:t>208</a:t>
            </a:r>
            <a:r>
              <a:rPr lang="zh-CN" altLang="en-US" sz="2400" dirty="0" smtClean="0"/>
              <a:t>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282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Sift Bow + </a:t>
            </a:r>
            <a:r>
              <a:rPr lang="zh-CN" altLang="en-US" dirty="0" smtClean="0"/>
              <a:t>余弦相似度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9629" y="5424984"/>
            <a:ext cx="6685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源码参考 </a:t>
            </a:r>
            <a:r>
              <a:rPr lang="en-US" altLang="zh-CN" dirty="0" smtClean="0"/>
              <a:t>cv/</a:t>
            </a:r>
            <a:r>
              <a:rPr lang="en-US" altLang="zh-CN" dirty="0" err="1" smtClean="0"/>
              <a:t>cv_bow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bow_query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cv/</a:t>
            </a:r>
            <a:r>
              <a:rPr lang="en-US" altLang="zh-CN" dirty="0" err="1" smtClean="0"/>
              <a:t>cv_bow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7334" y="1270000"/>
            <a:ext cx="898675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使用最简单</a:t>
            </a:r>
            <a:r>
              <a:rPr lang="en-US" altLang="zh-CN" sz="2400" dirty="0" smtClean="0"/>
              <a:t>sift bow</a:t>
            </a:r>
            <a:r>
              <a:rPr lang="zh-CN" altLang="en-US" sz="2400" dirty="0" smtClean="0"/>
              <a:t>特征，利用特征间向量的余弦计算图片相似度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最大识别率为</a:t>
            </a:r>
            <a:r>
              <a:rPr lang="en-US" altLang="zh-CN" sz="2400" dirty="0" smtClean="0"/>
              <a:t>0.5817</a:t>
            </a:r>
          </a:p>
          <a:p>
            <a:endParaRPr lang="en-US" altLang="zh-CN" sz="2400" dirty="0"/>
          </a:p>
          <a:p>
            <a:r>
              <a:rPr lang="en-US" altLang="zh-CN" sz="2400" dirty="0" err="1" smtClean="0"/>
              <a:t>Kmeans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聚类</a:t>
            </a:r>
            <a:r>
              <a:rPr lang="en-US" altLang="zh-CN" sz="2400" dirty="0" smtClean="0"/>
              <a:t>k = 200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684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Sift Bow + </a:t>
            </a:r>
            <a:r>
              <a:rPr lang="zh-CN" altLang="en-US" dirty="0" smtClean="0"/>
              <a:t>余弦相似度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7334" y="1270000"/>
            <a:ext cx="910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KNN: </a:t>
            </a:r>
            <a:r>
              <a:rPr lang="zh-CN" altLang="en-US" sz="2400" smtClean="0"/>
              <a:t>基本上随着</a:t>
            </a:r>
            <a:r>
              <a:rPr lang="en-US" altLang="zh-CN" sz="2400" smtClean="0"/>
              <a:t>K</a:t>
            </a:r>
            <a:r>
              <a:rPr lang="zh-CN" altLang="en-US" sz="2400" smtClean="0"/>
              <a:t>的增大，识别率逐渐下降</a:t>
            </a:r>
            <a:endParaRPr lang="en-US" altLang="zh-CN" sz="2400" dirty="0" smtClean="0"/>
          </a:p>
        </p:txBody>
      </p:sp>
      <p:pic>
        <p:nvPicPr>
          <p:cNvPr id="8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9573571" cy="48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0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Sift Bow + </a:t>
            </a:r>
            <a:r>
              <a:rPr lang="zh-CN" altLang="en-US" dirty="0" smtClean="0"/>
              <a:t>余弦相似度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7334" y="1270000"/>
            <a:ext cx="910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64bit-signature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902" y="2406511"/>
            <a:ext cx="3971443" cy="3618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0448" y="1992438"/>
            <a:ext cx="397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Score = 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951" y="2423808"/>
            <a:ext cx="3883455" cy="349717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45445" y="1975684"/>
            <a:ext cx="397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Score = </a:t>
            </a:r>
            <a:r>
              <a:rPr lang="en-US" altLang="zh-CN" dirty="0" err="1"/>
              <a:t>exp</a:t>
            </a:r>
            <a:r>
              <a:rPr lang="en-US" altLang="zh-CN" dirty="0"/>
              <a:t>(-</a:t>
            </a:r>
            <a:r>
              <a:rPr lang="en-US" altLang="zh-CN" dirty="0" smtClean="0"/>
              <a:t>dis^2/sigma^2)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658" y="2407936"/>
            <a:ext cx="3945294" cy="352892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82940" y="1976566"/>
            <a:ext cx="380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Score=</a:t>
            </a:r>
            <a:r>
              <a:rPr lang="en-US" altLang="zh-CN" dirty="0"/>
              <a:t>log(65 - dis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340448" y="6272463"/>
            <a:ext cx="397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最大识别率： </a:t>
            </a:r>
            <a:r>
              <a:rPr lang="en-US" altLang="zh-CN" dirty="0" smtClean="0"/>
              <a:t>0</a:t>
            </a:r>
            <a:r>
              <a:rPr lang="en-US" altLang="zh-CN" dirty="0"/>
              <a:t>.</a:t>
            </a:r>
            <a:r>
              <a:rPr lang="en-US" altLang="zh-CN" dirty="0" smtClean="0"/>
              <a:t>5577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50442" y="6236550"/>
            <a:ext cx="314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最大识别率：</a:t>
            </a:r>
            <a:r>
              <a:rPr lang="en-US" altLang="zh-CN" dirty="0" smtClean="0"/>
              <a:t>0.5673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445445" y="6272463"/>
            <a:ext cx="397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最大识别率： </a:t>
            </a:r>
            <a:r>
              <a:rPr lang="en-US" altLang="zh-CN" dirty="0" smtClean="0"/>
              <a:t>0.3029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03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0653"/>
          </a:xfrm>
        </p:spPr>
        <p:txBody>
          <a:bodyPr/>
          <a:lstStyle/>
          <a:p>
            <a:r>
              <a:rPr lang="en-US" altLang="zh-CN" dirty="0" smtClean="0"/>
              <a:t>Sift Bow + 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20253"/>
            <a:ext cx="8596668" cy="3880773"/>
          </a:xfrm>
        </p:spPr>
        <p:txBody>
          <a:bodyPr/>
          <a:lstStyle/>
          <a:p>
            <a:r>
              <a:rPr lang="zh-CN" altLang="en-US" sz="2400" dirty="0" smtClean="0"/>
              <a:t>将提取到的</a:t>
            </a:r>
            <a:r>
              <a:rPr lang="en-US" altLang="zh-CN" sz="2400" dirty="0" smtClean="0"/>
              <a:t>sift bow</a:t>
            </a:r>
            <a:r>
              <a:rPr lang="zh-CN" altLang="en-US" sz="2400" dirty="0" smtClean="0"/>
              <a:t>特征作为</a:t>
            </a:r>
            <a:r>
              <a:rPr lang="en-US" altLang="zh-CN" sz="2400" dirty="0" smtClean="0"/>
              <a:t>SVM</a:t>
            </a:r>
            <a:r>
              <a:rPr lang="zh-CN" altLang="en-US" sz="2400" dirty="0" smtClean="0"/>
              <a:t>的输入，类别作为输出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err="1"/>
              <a:t>s</a:t>
            </a:r>
            <a:r>
              <a:rPr lang="en-US" altLang="zh-CN" sz="2400" dirty="0" err="1" smtClean="0"/>
              <a:t>vm</a:t>
            </a:r>
            <a:r>
              <a:rPr lang="zh-CN" altLang="en-US" sz="2400" dirty="0" smtClean="0"/>
              <a:t>是二分类器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为每一个类建立一个</a:t>
            </a:r>
            <a:r>
              <a:rPr lang="en-US" altLang="zh-CN" sz="2400" dirty="0" err="1" smtClean="0"/>
              <a:t>svm</a:t>
            </a:r>
            <a:r>
              <a:rPr lang="zh-CN" altLang="en-US" sz="2400" dirty="0" smtClean="0"/>
              <a:t>分类器进行多分类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最大识别率：</a:t>
            </a:r>
            <a:r>
              <a:rPr lang="en-US" altLang="zh-CN" sz="2400" dirty="0" smtClean="0"/>
              <a:t>0.7308</a:t>
            </a:r>
            <a:r>
              <a:rPr lang="zh-CN" altLang="en-US" sz="2400" dirty="0" smtClean="0"/>
              <a:t>（我测试的所有方法中最高的）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30216"/>
            <a:ext cx="4610100" cy="1905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00800" y="4782551"/>
            <a:ext cx="417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源码参考 </a:t>
            </a:r>
            <a:r>
              <a:rPr lang="en-US" altLang="zh-CN" dirty="0" smtClean="0"/>
              <a:t>cv/</a:t>
            </a:r>
            <a:r>
              <a:rPr lang="en-US" altLang="zh-CN" dirty="0" err="1" smtClean="0"/>
              <a:t>cv_bow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bow_svm_query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cv/</a:t>
            </a:r>
            <a:r>
              <a:rPr lang="en-US" altLang="zh-CN" dirty="0" err="1" smtClean="0"/>
              <a:t>cv_bow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20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 feature + </a:t>
            </a:r>
            <a:r>
              <a:rPr lang="zh-CN" altLang="en-US" dirty="0" smtClean="0"/>
              <a:t>余弦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88169"/>
            <a:ext cx="8596668" cy="445319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对以</a:t>
            </a:r>
            <a:r>
              <a:rPr lang="en-US" altLang="zh-CN" sz="2400" dirty="0" smtClean="0"/>
              <a:t>sift</a:t>
            </a:r>
            <a:r>
              <a:rPr lang="zh-CN" altLang="en-US" sz="2400" dirty="0" smtClean="0"/>
              <a:t>点为中心的周围</a:t>
            </a:r>
            <a:r>
              <a:rPr lang="en-US" altLang="zh-CN" sz="2400" dirty="0" err="1" smtClean="0"/>
              <a:t>block_size</a:t>
            </a:r>
            <a:r>
              <a:rPr lang="zh-CN" altLang="en-US" sz="2400" dirty="0" smtClean="0"/>
              <a:t>*</a:t>
            </a:r>
            <a:r>
              <a:rPr lang="en-US" altLang="zh-CN" sz="2400" dirty="0" err="1" smtClean="0"/>
              <a:t>block_size</a:t>
            </a:r>
            <a:r>
              <a:rPr lang="zh-CN" altLang="en-US" sz="2400" dirty="0" smtClean="0"/>
              <a:t>（奇数）区域内的点的颜色值做一个均值统计，把</a:t>
            </a:r>
            <a:r>
              <a:rPr lang="en-US" altLang="zh-CN" sz="2400" dirty="0" smtClean="0"/>
              <a:t>0-255</a:t>
            </a:r>
            <a:r>
              <a:rPr lang="zh-CN" altLang="en-US" sz="2400" dirty="0" smtClean="0"/>
              <a:t>的区间等间距分成若干段，每段长度为</a:t>
            </a:r>
            <a:r>
              <a:rPr lang="en-US" altLang="zh-CN" sz="2400" dirty="0" err="1" smtClean="0"/>
              <a:t>bin_size</a:t>
            </a:r>
            <a:r>
              <a:rPr lang="zh-CN" altLang="en-US" sz="2400" dirty="0" smtClean="0"/>
              <a:t>。统计均值落在每个区间的</a:t>
            </a:r>
            <a:r>
              <a:rPr lang="en-US" altLang="zh-CN" sz="2400" dirty="0" smtClean="0"/>
              <a:t>sift</a:t>
            </a:r>
            <a:r>
              <a:rPr lang="zh-CN" altLang="en-US" sz="2400" dirty="0" smtClean="0"/>
              <a:t>点数，获得颜色的词频，作为图片的特征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但是识别率只有</a:t>
            </a:r>
            <a:r>
              <a:rPr lang="en-US" altLang="zh-CN" sz="2400" dirty="0" smtClean="0"/>
              <a:t>0.2873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67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232"/>
          </a:xfrm>
        </p:spPr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nn</a:t>
            </a:r>
            <a:r>
              <a:rPr lang="en-US" altLang="zh-CN" dirty="0" smtClean="0"/>
              <a:t> feature + </a:t>
            </a:r>
            <a:r>
              <a:rPr lang="zh-CN" altLang="en-US" dirty="0" smtClean="0"/>
              <a:t>余弦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421"/>
            <a:ext cx="8596668" cy="435694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利用</a:t>
            </a:r>
            <a:r>
              <a:rPr lang="en-US" altLang="zh-CN" sz="2400" dirty="0" smtClean="0"/>
              <a:t>CNN</a:t>
            </a:r>
            <a:r>
              <a:rPr lang="zh-CN" altLang="en-US" sz="2400" dirty="0" smtClean="0"/>
              <a:t>提取图片的特征，把最后一层输出作为特征使用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 smtClean="0"/>
              <a:t>cnn</a:t>
            </a:r>
            <a:r>
              <a:rPr lang="en-US" altLang="zh-CN" sz="2400" dirty="0" smtClean="0"/>
              <a:t> model</a:t>
            </a:r>
            <a:r>
              <a:rPr lang="zh-CN" altLang="en-US" sz="2400" dirty="0" smtClean="0"/>
              <a:t>使用的是 </a:t>
            </a:r>
            <a:r>
              <a:rPr lang="en-US" altLang="zh-CN" sz="2400" dirty="0" err="1" smtClean="0"/>
              <a:t>imagenet-vgg-f.mat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（</a:t>
            </a:r>
            <a:r>
              <a:rPr lang="en-US" altLang="zh-CN" sz="2400" dirty="0">
                <a:hlinkClick r:id="rId2"/>
              </a:rPr>
              <a:t>http://www.vlfeat.org/matconvnet/pretrained/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该</a:t>
            </a:r>
            <a:r>
              <a:rPr lang="zh-CN" altLang="en-US" sz="2400" dirty="0"/>
              <a:t>网站应该任何一个模型都可以，对结果影响不大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/>
              <a:t>对</a:t>
            </a:r>
            <a:r>
              <a:rPr lang="zh-CN" altLang="en-US" sz="2400" dirty="0" smtClean="0"/>
              <a:t>特征利用余弦比较相似度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416446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591</Words>
  <Application>Microsoft Office PowerPoint</Application>
  <PresentationFormat>宽屏</PresentationFormat>
  <Paragraphs>96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Image Retrieval报告</vt:lpstr>
      <vt:lpstr>PowerPoint 演示文稿</vt:lpstr>
      <vt:lpstr>数据说明</vt:lpstr>
      <vt:lpstr>Sift Bow + 余弦相似度</vt:lpstr>
      <vt:lpstr>Sift Bow + 余弦相似度</vt:lpstr>
      <vt:lpstr>Sift Bow + 余弦相似度</vt:lpstr>
      <vt:lpstr>Sift Bow + SVM</vt:lpstr>
      <vt:lpstr>Color feature + 余弦</vt:lpstr>
      <vt:lpstr>cnn feature + 余弦</vt:lpstr>
      <vt:lpstr>cnn feature + 余弦</vt:lpstr>
      <vt:lpstr>cnn feature + svm</vt:lpstr>
      <vt:lpstr>cnn feature svd + svm</vt:lpstr>
      <vt:lpstr>Cnn feature + 余弦 + rerank</vt:lpstr>
      <vt:lpstr>scsm</vt:lpstr>
      <vt:lpstr>纯sift匹配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计算机视觉报告</dc:title>
  <dc:creator>hui yu</dc:creator>
  <cp:lastModifiedBy>hui yu</cp:lastModifiedBy>
  <cp:revision>22</cp:revision>
  <dcterms:created xsi:type="dcterms:W3CDTF">2016-07-06T06:02:11Z</dcterms:created>
  <dcterms:modified xsi:type="dcterms:W3CDTF">2016-07-29T13:14:50Z</dcterms:modified>
</cp:coreProperties>
</file>