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81" r:id="rId4"/>
    <p:sldId id="278" r:id="rId5"/>
    <p:sldId id="258" r:id="rId6"/>
    <p:sldId id="269" r:id="rId7"/>
    <p:sldId id="274" r:id="rId8"/>
    <p:sldId id="270" r:id="rId9"/>
    <p:sldId id="279" r:id="rId10"/>
    <p:sldId id="280" r:id="rId11"/>
    <p:sldId id="259" r:id="rId12"/>
    <p:sldId id="285" r:id="rId13"/>
    <p:sldId id="267" r:id="rId14"/>
    <p:sldId id="268" r:id="rId15"/>
    <p:sldId id="282" r:id="rId16"/>
    <p:sldId id="283" r:id="rId17"/>
    <p:sldId id="284" r:id="rId18"/>
    <p:sldId id="260" r:id="rId19"/>
    <p:sldId id="261" r:id="rId20"/>
    <p:sldId id="262" r:id="rId21"/>
    <p:sldId id="286" r:id="rId22"/>
    <p:sldId id="263" r:id="rId23"/>
    <p:sldId id="287" r:id="rId24"/>
    <p:sldId id="264" r:id="rId25"/>
    <p:sldId id="288" r:id="rId26"/>
    <p:sldId id="289" r:id="rId27"/>
    <p:sldId id="290" r:id="rId28"/>
    <p:sldId id="291" r:id="rId29"/>
    <p:sldId id="292" r:id="rId30"/>
    <p:sldId id="265" r:id="rId31"/>
    <p:sldId id="266" r:id="rId32"/>
    <p:sldId id="293" r:id="rId33"/>
    <p:sldId id="294" r:id="rId34"/>
    <p:sldId id="296" r:id="rId35"/>
    <p:sldId id="295" r:id="rId36"/>
    <p:sldId id="271" r:id="rId37"/>
    <p:sldId id="272" r:id="rId38"/>
    <p:sldId id="273" r:id="rId39"/>
    <p:sldId id="275" r:id="rId40"/>
    <p:sldId id="297" r:id="rId41"/>
    <p:sldId id="298" r:id="rId42"/>
    <p:sldId id="299" r:id="rId43"/>
    <p:sldId id="300" r:id="rId44"/>
    <p:sldId id="276" r:id="rId45"/>
    <p:sldId id="27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7A81-575F-41FE-974E-DEDD980EE87B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9B019-39AC-4C23-A109-5C3FC14F04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2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Weak spot style will make better use of the dual/tri platform</a:t>
            </a:r>
            <a:r>
              <a:rPr lang="en-PH" baseline="0" dirty="0" smtClean="0"/>
              <a:t> system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464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958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Remaining</a:t>
            </a:r>
            <a:r>
              <a:rPr lang="en-PH" baseline="0" dirty="0" smtClean="0"/>
              <a:t> rounds will appear above the avatar’s head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First three are good for the bonus rounds.</a:t>
            </a:r>
          </a:p>
          <a:p>
            <a:r>
              <a:rPr lang="en-PH" dirty="0" smtClean="0"/>
              <a:t>Last three are good for endless runner phases.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88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419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Tell – warning signal</a:t>
            </a:r>
          </a:p>
          <a:p>
            <a:r>
              <a:rPr lang="en-PH" dirty="0" smtClean="0"/>
              <a:t>Bomb enemies will explode upon existence; a variation of the pop-up enemy, if you will.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36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“Frenzy Witch” kill</a:t>
            </a:r>
            <a:r>
              <a:rPr lang="en-PH" baseline="0" dirty="0" smtClean="0"/>
              <a:t> becomes a buff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51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Better</a:t>
            </a:r>
            <a:r>
              <a:rPr lang="en-PH" baseline="0" dirty="0" smtClean="0"/>
              <a:t> </a:t>
            </a:r>
            <a:r>
              <a:rPr lang="en-PH" dirty="0" smtClean="0"/>
              <a:t>visualized for single platform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9B019-39AC-4C23-A109-5C3FC14F0407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1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65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5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326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34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9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3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65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8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95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4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9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A5BC-666E-48D8-B5AA-009A4BA4BFA6}" type="datetimeFigureOut">
              <a:rPr lang="en-PH" smtClean="0"/>
              <a:t>4/7/2015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74E3-1F6D-456B-BB1A-AB4F67AC5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1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YAY GAME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Sorry no title yet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Triple Platform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2079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For the player char.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The character has a given gun, used to kill the monsters.</a:t>
            </a:r>
          </a:p>
          <a:p>
            <a:pPr lvl="1"/>
            <a:r>
              <a:rPr lang="en-PH" dirty="0" smtClean="0"/>
              <a:t>The type of gun to be used is either constant, or selected right before the game</a:t>
            </a:r>
          </a:p>
          <a:p>
            <a:pPr lvl="1"/>
            <a:r>
              <a:rPr lang="en-PH" dirty="0" smtClean="0"/>
              <a:t>Shotgun, Rifle, Pistol</a:t>
            </a:r>
          </a:p>
          <a:p>
            <a:pPr lvl="1"/>
            <a:r>
              <a:rPr lang="en-PH" dirty="0" smtClean="0"/>
              <a:t>Shotgun has </a:t>
            </a:r>
            <a:r>
              <a:rPr lang="en-PH" dirty="0" err="1" smtClean="0"/>
              <a:t>AoE</a:t>
            </a:r>
            <a:r>
              <a:rPr lang="en-PH" dirty="0" smtClean="0"/>
              <a:t>, but lag time is high</a:t>
            </a:r>
          </a:p>
          <a:p>
            <a:pPr lvl="1"/>
            <a:r>
              <a:rPr lang="en-PH" dirty="0" smtClean="0"/>
              <a:t>Rifle has medium lag </a:t>
            </a:r>
            <a:r>
              <a:rPr lang="en-PH" dirty="0" smtClean="0"/>
              <a:t>time, higher rate of fire (2 clips, 1 click)</a:t>
            </a:r>
            <a:endParaRPr lang="en-PH" dirty="0" smtClean="0"/>
          </a:p>
          <a:p>
            <a:pPr lvl="1"/>
            <a:r>
              <a:rPr lang="en-PH" dirty="0" smtClean="0"/>
              <a:t>Pistol has second to none lag time, but has second to none </a:t>
            </a:r>
            <a:r>
              <a:rPr lang="en-PH" dirty="0" err="1" smtClean="0"/>
              <a:t>AoE</a:t>
            </a:r>
            <a:r>
              <a:rPr lang="en-PH" dirty="0" smtClean="0"/>
              <a:t> </a:t>
            </a:r>
            <a:r>
              <a:rPr lang="en-PH" dirty="0" smtClean="0"/>
              <a:t>too, fast motion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7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Ammo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17804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Sudden Death type, or Health Points type</a:t>
            </a:r>
          </a:p>
          <a:p>
            <a:pPr lvl="1"/>
            <a:r>
              <a:rPr lang="en-PH" dirty="0" smtClean="0"/>
              <a:t>Former: One collision and that’s it, game over</a:t>
            </a:r>
          </a:p>
          <a:p>
            <a:pPr lvl="1"/>
            <a:r>
              <a:rPr lang="en-PH" dirty="0" smtClean="0"/>
              <a:t>Latter:  A number of lives are given (3 to 5)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1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Control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For endless runner, jump n’ shoot.</a:t>
            </a:r>
          </a:p>
          <a:p>
            <a:r>
              <a:rPr lang="en-PH" dirty="0" smtClean="0"/>
              <a:t>For bonus round, kill-</a:t>
            </a:r>
            <a:r>
              <a:rPr lang="en-PH" dirty="0" err="1" smtClean="0"/>
              <a:t>em</a:t>
            </a:r>
            <a:r>
              <a:rPr lang="en-PH" dirty="0" smtClean="0"/>
              <a:t>-all:</a:t>
            </a:r>
          </a:p>
          <a:p>
            <a:pPr lvl="1"/>
            <a:r>
              <a:rPr lang="en-PH" dirty="0" smtClean="0"/>
              <a:t>Full directional buttons, w/ jump/</a:t>
            </a:r>
            <a:r>
              <a:rPr lang="en-PH" dirty="0" err="1" smtClean="0"/>
              <a:t>jumpdown</a:t>
            </a:r>
            <a:r>
              <a:rPr lang="en-PH" dirty="0" smtClean="0"/>
              <a:t> n’ shoot(Dual/Tri platform)</a:t>
            </a:r>
          </a:p>
          <a:p>
            <a:pPr lvl="1"/>
            <a:r>
              <a:rPr lang="en-PH" dirty="0" smtClean="0"/>
              <a:t>Stationary at </a:t>
            </a:r>
            <a:r>
              <a:rPr lang="en-PH" dirty="0" err="1" smtClean="0"/>
              <a:t>center</a:t>
            </a:r>
            <a:r>
              <a:rPr lang="en-PH" dirty="0" smtClean="0"/>
              <a:t>, face left and right, shoot.(Single Platform)</a:t>
            </a:r>
          </a:p>
          <a:p>
            <a:pPr lvl="1"/>
            <a:r>
              <a:rPr lang="en-PH" dirty="0" smtClean="0"/>
              <a:t>Stationed to the end left, jump/</a:t>
            </a:r>
            <a:r>
              <a:rPr lang="en-PH" dirty="0" err="1" smtClean="0"/>
              <a:t>jumpdown</a:t>
            </a:r>
            <a:r>
              <a:rPr lang="en-PH" dirty="0" smtClean="0"/>
              <a:t> n’ shoot(good for both)</a:t>
            </a:r>
          </a:p>
          <a:p>
            <a:pPr marL="514350" indent="-457200"/>
            <a:r>
              <a:rPr lang="en-PH" dirty="0" smtClean="0"/>
              <a:t>For bonus round, boss:</a:t>
            </a:r>
          </a:p>
          <a:p>
            <a:pPr marL="914400" lvl="1" indent="-457200"/>
            <a:r>
              <a:rPr lang="en-PH" dirty="0" smtClean="0"/>
              <a:t>Same, except always facing right</a:t>
            </a:r>
          </a:p>
          <a:p>
            <a:pPr marL="457200" lvl="1" indent="0">
              <a:buNone/>
            </a:pPr>
            <a:endParaRPr lang="en-PH" dirty="0" smtClean="0"/>
          </a:p>
          <a:p>
            <a:pPr marL="514350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8280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Full Control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27905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Centered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9861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Stationed Left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003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Power-ups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Ammo/Gun-based </a:t>
            </a:r>
            <a:r>
              <a:rPr lang="en-PH" dirty="0" err="1" smtClean="0"/>
              <a:t>powerup</a:t>
            </a:r>
            <a:r>
              <a:rPr lang="en-PH" dirty="0" smtClean="0"/>
              <a:t>?</a:t>
            </a:r>
          </a:p>
          <a:p>
            <a:r>
              <a:rPr lang="en-PH" dirty="0" smtClean="0"/>
              <a:t>Stat based </a:t>
            </a:r>
            <a:r>
              <a:rPr lang="en-PH" dirty="0" err="1" smtClean="0"/>
              <a:t>powerup</a:t>
            </a:r>
            <a:r>
              <a:rPr lang="en-PH" dirty="0" smtClean="0"/>
              <a:t>?</a:t>
            </a:r>
          </a:p>
          <a:p>
            <a:r>
              <a:rPr lang="en-PH" dirty="0" smtClean="0"/>
              <a:t>Both?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6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Gun-based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Should the gun change every time too? Or just glow golden?</a:t>
            </a:r>
          </a:p>
          <a:p>
            <a:r>
              <a:rPr lang="en-PH" dirty="0" smtClean="0"/>
              <a:t>Ammunition-based or time-based limit?</a:t>
            </a:r>
          </a:p>
          <a:p>
            <a:r>
              <a:rPr lang="en-PH" dirty="0" smtClean="0"/>
              <a:t>Only one power up at a time</a:t>
            </a:r>
          </a:p>
          <a:p>
            <a:r>
              <a:rPr lang="en-PH" dirty="0" smtClean="0"/>
              <a:t>Picking up another will replace current one</a:t>
            </a:r>
          </a:p>
          <a:p>
            <a:r>
              <a:rPr lang="en-PH" dirty="0" smtClean="0"/>
              <a:t>Picking up the same </a:t>
            </a:r>
            <a:r>
              <a:rPr lang="en-PH" dirty="0" err="1" smtClean="0"/>
              <a:t>powerup</a:t>
            </a:r>
            <a:r>
              <a:rPr lang="en-PH" dirty="0" smtClean="0"/>
              <a:t> will reset its time limit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14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First things first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game is:</a:t>
            </a:r>
          </a:p>
          <a:p>
            <a:pPr lvl="1"/>
            <a:r>
              <a:rPr lang="en-PH" dirty="0" smtClean="0"/>
              <a:t>Arcade</a:t>
            </a:r>
          </a:p>
          <a:p>
            <a:pPr lvl="1"/>
            <a:r>
              <a:rPr lang="en-PH" dirty="0" smtClean="0"/>
              <a:t>Endless Runner/Shooter</a:t>
            </a:r>
          </a:p>
          <a:p>
            <a:pPr lvl="1"/>
            <a:r>
              <a:rPr lang="en-PH" dirty="0" smtClean="0"/>
              <a:t>Most likely 2D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76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Ammunition-based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Ammunition-based limit essentially gives the player a number of rounds of a gun for the said </a:t>
            </a:r>
            <a:r>
              <a:rPr lang="en-PH" dirty="0" err="1" smtClean="0"/>
              <a:t>powerup</a:t>
            </a:r>
            <a:r>
              <a:rPr lang="en-PH" dirty="0" smtClean="0"/>
              <a:t>.</a:t>
            </a:r>
          </a:p>
          <a:p>
            <a:r>
              <a:rPr lang="en-PH" dirty="0" smtClean="0"/>
              <a:t>Up to the player </a:t>
            </a:r>
            <a:r>
              <a:rPr lang="en-PH" dirty="0" smtClean="0"/>
              <a:t>to decide whether to save it up, not getting additional scores, or just use it, but may not catch up at the bonus round.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95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Ammo Based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7281429" cy="6172199"/>
          </a:xfrm>
        </p:spPr>
      </p:pic>
    </p:spTree>
    <p:extLst>
      <p:ext uri="{BB962C8B-B14F-4D97-AF65-F5344CB8AC3E}">
        <p14:creationId xmlns:p14="http://schemas.microsoft.com/office/powerpoint/2010/main" val="28187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Time-based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Limits the </a:t>
            </a:r>
            <a:r>
              <a:rPr lang="en-PH" dirty="0" err="1" smtClean="0"/>
              <a:t>powerup</a:t>
            </a:r>
            <a:r>
              <a:rPr lang="en-PH" dirty="0" smtClean="0"/>
              <a:t> to a certain amount of time</a:t>
            </a:r>
          </a:p>
          <a:p>
            <a:r>
              <a:rPr lang="en-PH" dirty="0" smtClean="0"/>
              <a:t>Denoted by a bar or a countdown</a:t>
            </a:r>
          </a:p>
          <a:p>
            <a:r>
              <a:rPr lang="en-PH" dirty="0" smtClean="0"/>
              <a:t>Overpowered in the extent of the bonus rounds. For the full limit, the player gets unlimited ammo, in a sense.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07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Time Based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7417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Types of possible ammos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 smtClean="0"/>
              <a:t>Most effective at Bonus Rounds :</a:t>
            </a:r>
          </a:p>
          <a:p>
            <a:pPr lvl="1"/>
            <a:r>
              <a:rPr lang="en-PH" dirty="0" err="1" smtClean="0"/>
              <a:t>Spreadshot</a:t>
            </a:r>
            <a:r>
              <a:rPr lang="en-PH" dirty="0" smtClean="0"/>
              <a:t>(3/5-way)</a:t>
            </a:r>
          </a:p>
          <a:p>
            <a:pPr lvl="1"/>
            <a:r>
              <a:rPr lang="en-PH" dirty="0" err="1" smtClean="0"/>
              <a:t>Railgun</a:t>
            </a:r>
            <a:r>
              <a:rPr lang="en-PH" dirty="0" smtClean="0"/>
              <a:t> (Straight Lightning Burst </a:t>
            </a:r>
            <a:r>
              <a:rPr lang="en-PH" dirty="0" smtClean="0"/>
              <a:t>shot, goes through enemies)</a:t>
            </a:r>
            <a:endParaRPr lang="en-PH" dirty="0" smtClean="0"/>
          </a:p>
          <a:p>
            <a:pPr lvl="1"/>
            <a:r>
              <a:rPr lang="en-PH" dirty="0" smtClean="0"/>
              <a:t>Machinegun(Essentially Rifle with lower lag time and higher rate of fire)</a:t>
            </a:r>
            <a:endParaRPr lang="en-PH" dirty="0" smtClean="0"/>
          </a:p>
          <a:p>
            <a:r>
              <a:rPr lang="en-PH" dirty="0" smtClean="0"/>
              <a:t>Most effective for Endless Runner:</a:t>
            </a:r>
          </a:p>
          <a:p>
            <a:pPr lvl="1"/>
            <a:r>
              <a:rPr lang="en-PH" dirty="0" smtClean="0"/>
              <a:t>Double Barrel Shotgun - Higher </a:t>
            </a:r>
            <a:r>
              <a:rPr lang="en-PH" dirty="0" err="1" smtClean="0"/>
              <a:t>AoE</a:t>
            </a:r>
            <a:r>
              <a:rPr lang="en-PH" dirty="0" smtClean="0"/>
              <a:t>, less lag time</a:t>
            </a:r>
          </a:p>
          <a:p>
            <a:pPr lvl="1"/>
            <a:r>
              <a:rPr lang="en-PH" dirty="0" smtClean="0"/>
              <a:t>Sniper Rifle – Targets all in screen for a burst shot, a bit higher lag time</a:t>
            </a:r>
          </a:p>
          <a:p>
            <a:pPr lvl="1"/>
            <a:r>
              <a:rPr lang="en-PH" dirty="0" smtClean="0"/>
              <a:t>Magnum – mini </a:t>
            </a:r>
            <a:r>
              <a:rPr lang="en-PH" dirty="0" err="1" smtClean="0"/>
              <a:t>AoE</a:t>
            </a:r>
            <a:r>
              <a:rPr lang="en-PH" dirty="0" smtClean="0"/>
              <a:t> after hit/</a:t>
            </a:r>
            <a:r>
              <a:rPr lang="en-PH" dirty="0" err="1" smtClean="0"/>
              <a:t>collsion</a:t>
            </a:r>
            <a:r>
              <a:rPr lang="en-PH" dirty="0" smtClean="0"/>
              <a:t>, </a:t>
            </a:r>
            <a:r>
              <a:rPr lang="en-PH" dirty="0" smtClean="0"/>
              <a:t>same lag time as pistol</a:t>
            </a:r>
          </a:p>
          <a:p>
            <a:r>
              <a:rPr lang="en-PH" dirty="0" smtClean="0"/>
              <a:t>Random ammo – next shot is different </a:t>
            </a:r>
            <a:r>
              <a:rPr lang="en-PH" dirty="0" smtClean="0"/>
              <a:t>shot</a:t>
            </a:r>
          </a:p>
        </p:txBody>
      </p:sp>
    </p:spTree>
    <p:extLst>
      <p:ext uri="{BB962C8B-B14F-4D97-AF65-F5344CB8AC3E}">
        <p14:creationId xmlns:p14="http://schemas.microsoft.com/office/powerpoint/2010/main" val="42426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Spreadshots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27256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Railgun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4583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Double Barrel(2</a:t>
            </a:r>
            <a:r>
              <a:rPr lang="en-PH" baseline="30000" dirty="0" smtClean="0"/>
              <a:t>nd</a:t>
            </a:r>
            <a:r>
              <a:rPr lang="en-PH" dirty="0" smtClean="0"/>
              <a:t> shot is either delayed or simultaneously fired)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1606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Sniper Rifle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28137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Magnum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1011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General flow of topic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 smtClean="0"/>
              <a:t>Core Mechanics</a:t>
            </a:r>
          </a:p>
          <a:p>
            <a:r>
              <a:rPr lang="en-PH" dirty="0" smtClean="0"/>
              <a:t>Bonus Round Mechanics (and Layout)</a:t>
            </a:r>
          </a:p>
          <a:p>
            <a:r>
              <a:rPr lang="en-PH" dirty="0" smtClean="0"/>
              <a:t>Player details</a:t>
            </a:r>
          </a:p>
          <a:p>
            <a:pPr lvl="1"/>
            <a:r>
              <a:rPr lang="en-PH" dirty="0" smtClean="0"/>
              <a:t>Lives</a:t>
            </a:r>
          </a:p>
          <a:p>
            <a:pPr lvl="1"/>
            <a:r>
              <a:rPr lang="en-PH" dirty="0" smtClean="0"/>
              <a:t>Control</a:t>
            </a:r>
          </a:p>
          <a:p>
            <a:pPr lvl="1"/>
            <a:r>
              <a:rPr lang="en-PH" dirty="0" err="1" smtClean="0"/>
              <a:t>Powerup</a:t>
            </a:r>
            <a:endParaRPr lang="en-PH" dirty="0" smtClean="0"/>
          </a:p>
          <a:p>
            <a:pPr lvl="2"/>
            <a:r>
              <a:rPr lang="en-PH" dirty="0" smtClean="0"/>
              <a:t>Gun Based</a:t>
            </a:r>
          </a:p>
          <a:p>
            <a:pPr lvl="3"/>
            <a:r>
              <a:rPr lang="en-PH" dirty="0" smtClean="0"/>
              <a:t>Ammunition based w/ types of ammo</a:t>
            </a:r>
          </a:p>
          <a:p>
            <a:pPr lvl="3"/>
            <a:r>
              <a:rPr lang="en-PH" dirty="0" smtClean="0"/>
              <a:t>Time Based</a:t>
            </a:r>
          </a:p>
          <a:p>
            <a:pPr lvl="2"/>
            <a:r>
              <a:rPr lang="en-PH" dirty="0" smtClean="0"/>
              <a:t>Stat Based</a:t>
            </a:r>
          </a:p>
          <a:p>
            <a:pPr lvl="3"/>
            <a:r>
              <a:rPr lang="en-PH" dirty="0" smtClean="0"/>
              <a:t>Utility </a:t>
            </a:r>
          </a:p>
          <a:p>
            <a:pPr lvl="3"/>
            <a:r>
              <a:rPr lang="en-PH" dirty="0" smtClean="0"/>
              <a:t>Instant Use</a:t>
            </a:r>
          </a:p>
          <a:p>
            <a:r>
              <a:rPr lang="en-PH" dirty="0" smtClean="0"/>
              <a:t>Enemies</a:t>
            </a:r>
          </a:p>
          <a:p>
            <a:pPr lvl="1"/>
            <a:r>
              <a:rPr lang="en-PH" dirty="0" smtClean="0"/>
              <a:t>Types</a:t>
            </a:r>
          </a:p>
          <a:p>
            <a:pPr lvl="1"/>
            <a:r>
              <a:rPr lang="en-PH" dirty="0" smtClean="0"/>
              <a:t>Bonus Rounds</a:t>
            </a:r>
          </a:p>
          <a:p>
            <a:pPr lvl="1"/>
            <a:r>
              <a:rPr lang="en-PH" dirty="0" smtClean="0"/>
              <a:t>Bosses</a:t>
            </a:r>
          </a:p>
          <a:p>
            <a:r>
              <a:rPr lang="en-PH" dirty="0" smtClean="0"/>
              <a:t>Theme/Remarks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74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Stat-based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Time-based</a:t>
            </a:r>
          </a:p>
          <a:p>
            <a:r>
              <a:rPr lang="en-PH" dirty="0" smtClean="0"/>
              <a:t>About the characters statistics instead.</a:t>
            </a:r>
          </a:p>
          <a:p>
            <a:r>
              <a:rPr lang="en-PH" dirty="0" smtClean="0"/>
              <a:t>Divided into utility and instant use types</a:t>
            </a:r>
          </a:p>
          <a:p>
            <a:r>
              <a:rPr lang="en-PH" dirty="0" smtClean="0"/>
              <a:t>Can have more than one</a:t>
            </a:r>
          </a:p>
          <a:p>
            <a:r>
              <a:rPr lang="en-PH" dirty="0" smtClean="0"/>
              <a:t>Utility types cannot be used at bonus rounds</a:t>
            </a:r>
          </a:p>
          <a:p>
            <a:r>
              <a:rPr lang="en-PH" dirty="0" smtClean="0"/>
              <a:t>Picking up the same utility </a:t>
            </a:r>
            <a:r>
              <a:rPr lang="en-PH" dirty="0" err="1" smtClean="0"/>
              <a:t>powerup</a:t>
            </a:r>
            <a:r>
              <a:rPr lang="en-PH" dirty="0" smtClean="0"/>
              <a:t> will reset its time limit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8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Utility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Invincibility – nothing can touch you</a:t>
            </a:r>
          </a:p>
          <a:p>
            <a:r>
              <a:rPr lang="en-PH" dirty="0" smtClean="0"/>
              <a:t>Gravity Orb – can control landing (needs another button for that though)</a:t>
            </a:r>
          </a:p>
          <a:p>
            <a:r>
              <a:rPr lang="en-PH" dirty="0" smtClean="0"/>
              <a:t>Spring shoes – higher jump height</a:t>
            </a:r>
          </a:p>
          <a:p>
            <a:r>
              <a:rPr lang="en-PH" dirty="0" smtClean="0"/>
              <a:t>Flame Armour – invincibility, but will kill anything hit; shorter time than invincibility</a:t>
            </a:r>
          </a:p>
          <a:p>
            <a:r>
              <a:rPr lang="en-PH" dirty="0" smtClean="0"/>
              <a:t>(2-3)Spinning </a:t>
            </a:r>
            <a:r>
              <a:rPr lang="en-PH" dirty="0" err="1" smtClean="0"/>
              <a:t>Shurikens</a:t>
            </a:r>
            <a:r>
              <a:rPr lang="en-PH" dirty="0" smtClean="0"/>
              <a:t> – kills anything it touches; has a wide gap, so still vulnerable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08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Gravity ORB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 descr="F:\ME\REFERENCES\RainJacked\Demos\afterGravityOr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46" y="3946358"/>
            <a:ext cx="4121150" cy="27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E\REFERENCES\RainJacked\Demos\beforeGravityOr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12114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Flame Armour, Ring (otherwise, assume the character is burning ) 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7023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Shurikens</a:t>
            </a:r>
            <a:r>
              <a:rPr lang="en-PH" dirty="0" smtClean="0"/>
              <a:t> -way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526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Shurikens</a:t>
            </a:r>
            <a:r>
              <a:rPr lang="en-PH" dirty="0" smtClean="0"/>
              <a:t>, 3 way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235977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Instant Use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Additional health point: self explanatory (</a:t>
            </a:r>
            <a:r>
              <a:rPr lang="en-PH" dirty="0" err="1" smtClean="0"/>
              <a:t>iff</a:t>
            </a:r>
            <a:r>
              <a:rPr lang="en-PH" dirty="0" smtClean="0"/>
              <a:t> health point system is implemented)</a:t>
            </a:r>
          </a:p>
          <a:p>
            <a:r>
              <a:rPr lang="en-PH" strike="sngStrike" dirty="0" smtClean="0"/>
              <a:t>Monster Reborn Card </a:t>
            </a:r>
            <a:r>
              <a:rPr lang="en-PH" dirty="0" smtClean="0"/>
              <a:t>Life Rope – instant revive after death(</a:t>
            </a:r>
            <a:r>
              <a:rPr lang="en-PH" dirty="0" err="1" smtClean="0"/>
              <a:t>iff</a:t>
            </a:r>
            <a:r>
              <a:rPr lang="en-PH" dirty="0" smtClean="0"/>
              <a:t> sudden death system is implemented)</a:t>
            </a:r>
          </a:p>
          <a:p>
            <a:r>
              <a:rPr lang="en-PH" dirty="0" smtClean="0"/>
              <a:t>Nuke – kills everything on screen</a:t>
            </a:r>
          </a:p>
          <a:p>
            <a:r>
              <a:rPr lang="en-PH" dirty="0" smtClean="0"/>
              <a:t>Whistle – call horses to stampede on monsters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124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Enemies!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Walker type – do nothing but stand</a:t>
            </a:r>
          </a:p>
          <a:p>
            <a:r>
              <a:rPr lang="en-PH" dirty="0" smtClean="0"/>
              <a:t>Pop-up type – will randomly pop-up from the ground</a:t>
            </a:r>
          </a:p>
          <a:p>
            <a:r>
              <a:rPr lang="en-PH" dirty="0" smtClean="0"/>
              <a:t>Jumping type – will jump at you (has a “tell”)</a:t>
            </a:r>
          </a:p>
          <a:p>
            <a:r>
              <a:rPr lang="en-PH" dirty="0" smtClean="0"/>
              <a:t>Flying enemies – in the air; more likely to carry other enemies and drop them; if killed, so is the enemy carried</a:t>
            </a:r>
          </a:p>
          <a:p>
            <a:r>
              <a:rPr lang="en-PH" dirty="0" smtClean="0"/>
              <a:t>Bomb enemies – explosions will make you jump automatically (can mess up player rhythm)</a:t>
            </a:r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40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Bonus round only enemies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Kamikaze enemy – goes toward you. Fast. (Only if not stationary style)</a:t>
            </a:r>
          </a:p>
          <a:p>
            <a:r>
              <a:rPr lang="en-PH" dirty="0" err="1" smtClean="0"/>
              <a:t>Pinata</a:t>
            </a:r>
            <a:r>
              <a:rPr lang="en-PH" dirty="0" smtClean="0"/>
              <a:t> enemy – will spawn more enemies after passing a certain distance; if killed quickly, so does the enemies inside, and will also be counted to kill count</a:t>
            </a:r>
          </a:p>
          <a:p>
            <a:r>
              <a:rPr lang="en-PH" dirty="0" smtClean="0"/>
              <a:t>“Rare game” enemy – if killed, higher count is given (1 kill is 10 kill counts)</a:t>
            </a:r>
          </a:p>
          <a:p>
            <a:r>
              <a:rPr lang="en-PH" dirty="0" smtClean="0"/>
              <a:t>“Frenzy witch” enemy – if killed, kill count rate becomes higher for a very short period(for every kill, it is counted as two; say, if it was the same rare game enemy, 1 kill is 20 kill counts)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8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Boss attacks(skip if not to be implemented)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For dual/tri platform – platform by platform attacks	</a:t>
            </a:r>
          </a:p>
          <a:p>
            <a:pPr lvl="1"/>
            <a:r>
              <a:rPr lang="en-PH" dirty="0" smtClean="0"/>
              <a:t>Instant death at one platform, so player must jump up/down</a:t>
            </a:r>
          </a:p>
          <a:p>
            <a:pPr lvl="1"/>
            <a:r>
              <a:rPr lang="en-PH" dirty="0" smtClean="0"/>
              <a:t>Slow moving ranged attack (missile, etc.)</a:t>
            </a:r>
          </a:p>
          <a:p>
            <a:pPr marL="514350" indent="-457200"/>
            <a:r>
              <a:rPr lang="en-PH" dirty="0" smtClean="0"/>
              <a:t>Single platform</a:t>
            </a:r>
          </a:p>
          <a:p>
            <a:pPr marL="914400" lvl="1" indent="-457200"/>
            <a:r>
              <a:rPr lang="en-PH" dirty="0"/>
              <a:t>Projectile, hits on the platform/ground*</a:t>
            </a:r>
          </a:p>
          <a:p>
            <a:pPr marL="1314450" lvl="2" indent="-457200"/>
            <a:r>
              <a:rPr lang="en-PH" dirty="0" smtClean="0"/>
              <a:t>Can also roll on the ground, players must jump over it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555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For the pictures/visualizations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Player – red circle</a:t>
            </a:r>
          </a:p>
          <a:p>
            <a:r>
              <a:rPr lang="en-PH" dirty="0" smtClean="0"/>
              <a:t>Enemy/</a:t>
            </a:r>
            <a:r>
              <a:rPr lang="en-PH" dirty="0" err="1" smtClean="0"/>
              <a:t>Mook</a:t>
            </a:r>
            <a:r>
              <a:rPr lang="en-PH" dirty="0" smtClean="0"/>
              <a:t> – blue circle with green outline</a:t>
            </a:r>
          </a:p>
          <a:p>
            <a:r>
              <a:rPr lang="en-PH" dirty="0" smtClean="0"/>
              <a:t>Boss – Giant Maroon Rectangle/Yellow Pentagon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27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Instant death attack, one platform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1202359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Slow Ranged Attack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52201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Projectile/</a:t>
            </a:r>
            <a:r>
              <a:rPr lang="en-PH" dirty="0" err="1" smtClean="0"/>
              <a:t>Freefall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354588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Rolling fallen projectiles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0" y="1600200"/>
            <a:ext cx="6028459" cy="4525963"/>
          </a:xfrm>
        </p:spPr>
      </p:pic>
    </p:spTree>
    <p:extLst>
      <p:ext uri="{BB962C8B-B14F-4D97-AF65-F5344CB8AC3E}">
        <p14:creationId xmlns:p14="http://schemas.microsoft.com/office/powerpoint/2010/main" val="807384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Cowboy/Secret Agent </a:t>
            </a:r>
            <a:r>
              <a:rPr lang="en-PH" dirty="0" err="1" smtClean="0"/>
              <a:t>vs</a:t>
            </a:r>
            <a:r>
              <a:rPr lang="en-PH" dirty="0" smtClean="0"/>
              <a:t> Aliens? Wild </a:t>
            </a:r>
            <a:r>
              <a:rPr lang="en-PH" dirty="0" err="1" smtClean="0"/>
              <a:t>Wild</a:t>
            </a:r>
            <a:r>
              <a:rPr lang="en-PH" dirty="0" smtClean="0"/>
              <a:t> West?</a:t>
            </a:r>
          </a:p>
          <a:p>
            <a:r>
              <a:rPr lang="en-PH" dirty="0" smtClean="0"/>
              <a:t>Criminal </a:t>
            </a:r>
            <a:r>
              <a:rPr lang="en-PH" dirty="0" smtClean="0"/>
              <a:t>vs. </a:t>
            </a:r>
            <a:r>
              <a:rPr lang="en-PH" dirty="0" smtClean="0"/>
              <a:t>S.W.A.T.? Modern world with buildings as platforms?</a:t>
            </a:r>
          </a:p>
          <a:p>
            <a:r>
              <a:rPr lang="en-PH" dirty="0" smtClean="0"/>
              <a:t>Laboratory </a:t>
            </a:r>
            <a:r>
              <a:rPr lang="en-PH" dirty="0" smtClean="0"/>
              <a:t>themed? Protagonist as secret experiment?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5396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 right now</a:t>
            </a:r>
            <a:endParaRPr lang="en-P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things here in the slides are for the core mechanics and bonus round mechanics, the player and enemy details might seem lacking.</a:t>
            </a:r>
          </a:p>
          <a:p>
            <a:r>
              <a:rPr lang="en-PH" dirty="0" smtClean="0"/>
              <a:t>Some of the ideas for the mechanics might not match/contradict the other ideas(like </a:t>
            </a:r>
            <a:r>
              <a:rPr lang="en-PH" dirty="0" smtClean="0"/>
              <a:t>boss attacks/stationary </a:t>
            </a:r>
            <a:r>
              <a:rPr lang="en-PH" dirty="0" smtClean="0"/>
              <a:t>bonus round)</a:t>
            </a:r>
          </a:p>
          <a:p>
            <a:r>
              <a:rPr lang="en-PH" dirty="0" smtClean="0"/>
              <a:t>If you have any more ideas, you could still comment them!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431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Core Mechanics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Typical endless runner, with varying lengths of platforms, to make impressions of pitfalls, and possibly obstacles</a:t>
            </a:r>
            <a:r>
              <a:rPr lang="en-PH" dirty="0" smtClean="0"/>
              <a:t>.</a:t>
            </a:r>
          </a:p>
          <a:p>
            <a:r>
              <a:rPr lang="en-PH" dirty="0" smtClean="0"/>
              <a:t>Score is determined by distance and (maybe) obstacles</a:t>
            </a:r>
            <a:endParaRPr lang="en-PH" dirty="0" smtClean="0"/>
          </a:p>
          <a:p>
            <a:r>
              <a:rPr lang="en-PH" dirty="0" smtClean="0"/>
              <a:t>Monsters appear randomly.</a:t>
            </a:r>
          </a:p>
          <a:p>
            <a:r>
              <a:rPr lang="en-PH" dirty="0" smtClean="0"/>
              <a:t>Monsters are considered obstacles</a:t>
            </a:r>
          </a:p>
          <a:p>
            <a:r>
              <a:rPr lang="en-PH" dirty="0" smtClean="0"/>
              <a:t>Killing a monster gives </a:t>
            </a:r>
            <a:r>
              <a:rPr lang="en-PH" dirty="0" smtClean="0"/>
              <a:t>additional score </a:t>
            </a:r>
            <a:r>
              <a:rPr lang="en-PH" dirty="0" smtClean="0"/>
              <a:t>and possibly p-ups</a:t>
            </a:r>
          </a:p>
          <a:p>
            <a:r>
              <a:rPr lang="en-PH" dirty="0" smtClean="0"/>
              <a:t>A bonus round of sorts will happen during the game randomly.(Shown in the game by the avatar simply slowing down until a full stop, and then a screen repositioning will occur.)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16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Bonus Round mechanics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Kill as much as you can:</a:t>
            </a:r>
          </a:p>
          <a:p>
            <a:pPr lvl="1"/>
            <a:r>
              <a:rPr lang="en-PH" dirty="0" smtClean="0"/>
              <a:t>Will spawn infinite monsters, kill as much without getting hit; A time limit will be implemented</a:t>
            </a:r>
          </a:p>
          <a:p>
            <a:pPr lvl="1"/>
            <a:r>
              <a:rPr lang="en-PH" dirty="0" smtClean="0"/>
              <a:t>Prizes are tiered; higher kill count, better </a:t>
            </a:r>
            <a:r>
              <a:rPr lang="en-PH" dirty="0" err="1" smtClean="0"/>
              <a:t>powerup</a:t>
            </a:r>
            <a:endParaRPr lang="en-PH" dirty="0" smtClean="0"/>
          </a:p>
          <a:p>
            <a:pPr marL="514350" indent="-457200"/>
            <a:r>
              <a:rPr lang="en-PH" dirty="0" smtClean="0"/>
              <a:t>Kill the boss(appears after the 4</a:t>
            </a:r>
            <a:r>
              <a:rPr lang="en-PH" baseline="30000" dirty="0" smtClean="0"/>
              <a:t>th</a:t>
            </a:r>
            <a:r>
              <a:rPr lang="en-PH" dirty="0" smtClean="0"/>
              <a:t> bonus round):</a:t>
            </a:r>
          </a:p>
          <a:p>
            <a:pPr marL="914400" lvl="1" indent="-457200"/>
            <a:r>
              <a:rPr lang="en-PH" dirty="0" smtClean="0"/>
              <a:t>A gigantic creature will appear, and you have to kill it within the time limit; if not </a:t>
            </a:r>
            <a:r>
              <a:rPr lang="en-PH" dirty="0" smtClean="0"/>
              <a:t>killed, </a:t>
            </a:r>
            <a:r>
              <a:rPr lang="en-PH" dirty="0" smtClean="0"/>
              <a:t>proceed as normal</a:t>
            </a:r>
          </a:p>
          <a:p>
            <a:pPr marL="914400" lvl="1" indent="-457200"/>
            <a:r>
              <a:rPr lang="en-PH" dirty="0" smtClean="0"/>
              <a:t>Boss will not get movement, so no player frustrations</a:t>
            </a:r>
          </a:p>
          <a:p>
            <a:pPr marL="914400" lvl="1" indent="-457200"/>
            <a:r>
              <a:rPr lang="en-PH" dirty="0" smtClean="0"/>
              <a:t>No attacks; should there be, ones that are easily avoidable(set pattern; avoidable at one platform, not the other)</a:t>
            </a:r>
          </a:p>
          <a:p>
            <a:pPr marL="914400" lvl="1" indent="-457200"/>
            <a:r>
              <a:rPr lang="en-PH" dirty="0" smtClean="0"/>
              <a:t>Set rewards </a:t>
            </a:r>
            <a:r>
              <a:rPr lang="en-PH" dirty="0" smtClean="0"/>
              <a:t>instead(longer invincibility/random </a:t>
            </a:r>
            <a:r>
              <a:rPr lang="en-PH" dirty="0" err="1" smtClean="0"/>
              <a:t>powerup</a:t>
            </a:r>
            <a:r>
              <a:rPr lang="en-P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8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Boss Round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Should not fulfil time limit/get hit by attack, proceed as normal.</a:t>
            </a:r>
            <a:endParaRPr lang="en-PH" dirty="0"/>
          </a:p>
          <a:p>
            <a:r>
              <a:rPr lang="en-PH" dirty="0" smtClean="0"/>
              <a:t>Same vulnerability style: hit in the head tummy or crotch, it will still deal the same amount of damage;</a:t>
            </a:r>
          </a:p>
          <a:p>
            <a:r>
              <a:rPr lang="en-PH" dirty="0" smtClean="0"/>
              <a:t>Weak-spot style: Head damage is greater than body damage (</a:t>
            </a:r>
            <a:r>
              <a:rPr lang="en-PH" dirty="0" err="1" smtClean="0"/>
              <a:t>ala</a:t>
            </a:r>
            <a:r>
              <a:rPr lang="en-PH" dirty="0" smtClean="0"/>
              <a:t> Monster Hunter)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40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Bonus Round Layout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Still the same layout?</a:t>
            </a:r>
          </a:p>
          <a:p>
            <a:r>
              <a:rPr lang="en-PH" dirty="0" smtClean="0"/>
              <a:t>Dual/Triple platforms?</a:t>
            </a:r>
          </a:p>
          <a:p>
            <a:r>
              <a:rPr lang="en-PH" dirty="0" smtClean="0"/>
              <a:t>Moving/Floating platforms? (No pitfalls)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02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Dual Platform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F:\ME\REFERENCES\RainJacked\Demos\DualPlat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8"/>
            <a:ext cx="8001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1344</Words>
  <Application>Microsoft Office PowerPoint</Application>
  <PresentationFormat>On-screen Show (4:3)</PresentationFormat>
  <Paragraphs>180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YAY GAME</vt:lpstr>
      <vt:lpstr>First things first</vt:lpstr>
      <vt:lpstr>General flow of topic</vt:lpstr>
      <vt:lpstr>For the pictures/visualizations</vt:lpstr>
      <vt:lpstr>Core Mechanics</vt:lpstr>
      <vt:lpstr>Bonus Round mechanics</vt:lpstr>
      <vt:lpstr>Boss Round</vt:lpstr>
      <vt:lpstr>Bonus Round Layout</vt:lpstr>
      <vt:lpstr>Dual Platform</vt:lpstr>
      <vt:lpstr>Triple Platform</vt:lpstr>
      <vt:lpstr>For the player char.</vt:lpstr>
      <vt:lpstr>Basic Ammo</vt:lpstr>
      <vt:lpstr>Lives</vt:lpstr>
      <vt:lpstr>Control</vt:lpstr>
      <vt:lpstr>Full Control</vt:lpstr>
      <vt:lpstr>Centered</vt:lpstr>
      <vt:lpstr>Stationed Left</vt:lpstr>
      <vt:lpstr>Power-ups</vt:lpstr>
      <vt:lpstr>Gun-based</vt:lpstr>
      <vt:lpstr>Ammunition-based</vt:lpstr>
      <vt:lpstr>Ammo Based</vt:lpstr>
      <vt:lpstr>Time-based </vt:lpstr>
      <vt:lpstr>Time Based</vt:lpstr>
      <vt:lpstr>Types of possible ammos</vt:lpstr>
      <vt:lpstr>Spreadshots</vt:lpstr>
      <vt:lpstr>Railgun</vt:lpstr>
      <vt:lpstr>Double Barrel(2nd shot is either delayed or simultaneously fired)</vt:lpstr>
      <vt:lpstr>Sniper Rifle</vt:lpstr>
      <vt:lpstr>Magnum</vt:lpstr>
      <vt:lpstr>Stat-based</vt:lpstr>
      <vt:lpstr>Utility</vt:lpstr>
      <vt:lpstr>Gravity ORB</vt:lpstr>
      <vt:lpstr>Flame Armour, Ring (otherwise, assume the character is burning ) </vt:lpstr>
      <vt:lpstr>Shurikens -way</vt:lpstr>
      <vt:lpstr>Shurikens, 3 way</vt:lpstr>
      <vt:lpstr>Instant Use</vt:lpstr>
      <vt:lpstr>Enemies!</vt:lpstr>
      <vt:lpstr>Bonus round only enemies</vt:lpstr>
      <vt:lpstr>Boss attacks(skip if not to be implemented)</vt:lpstr>
      <vt:lpstr>Instant death attack, one platform</vt:lpstr>
      <vt:lpstr>Slow Ranged Attack</vt:lpstr>
      <vt:lpstr>Projectile/Freefall</vt:lpstr>
      <vt:lpstr>Rolling fallen projectiles</vt:lpstr>
      <vt:lpstr>Theme</vt:lpstr>
      <vt:lpstr>So right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 GAME</dc:title>
  <dc:creator>Firion</dc:creator>
  <cp:lastModifiedBy>Firion</cp:lastModifiedBy>
  <cp:revision>35</cp:revision>
  <dcterms:created xsi:type="dcterms:W3CDTF">2015-04-06T13:22:22Z</dcterms:created>
  <dcterms:modified xsi:type="dcterms:W3CDTF">2015-04-07T13:01:33Z</dcterms:modified>
</cp:coreProperties>
</file>