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4" r:id="rId10"/>
    <p:sldId id="263" r:id="rId11"/>
    <p:sldId id="265" r:id="rId12"/>
    <p:sldId id="267" r:id="rId13"/>
    <p:sldId id="271" r:id="rId14"/>
    <p:sldId id="269" r:id="rId15"/>
    <p:sldId id="268" r:id="rId16"/>
    <p:sldId id="272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40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E3C8-7957-4E28-9D6F-21BCD50286E4}" type="datetimeFigureOut">
              <a:rPr lang="en-PH" smtClean="0"/>
              <a:t>8/29/2015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9D73-8A81-4723-9558-EE0FE0B8498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77903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E3C8-7957-4E28-9D6F-21BCD50286E4}" type="datetimeFigureOut">
              <a:rPr lang="en-PH" smtClean="0"/>
              <a:t>8/29/2015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9D73-8A81-4723-9558-EE0FE0B8498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298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E3C8-7957-4E28-9D6F-21BCD50286E4}" type="datetimeFigureOut">
              <a:rPr lang="en-PH" smtClean="0"/>
              <a:t>8/29/2015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9D73-8A81-4723-9558-EE0FE0B8498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54918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E3C8-7957-4E28-9D6F-21BCD50286E4}" type="datetimeFigureOut">
              <a:rPr lang="en-PH" smtClean="0"/>
              <a:t>8/29/2015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9D73-8A81-4723-9558-EE0FE0B8498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19535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E3C8-7957-4E28-9D6F-21BCD50286E4}" type="datetimeFigureOut">
              <a:rPr lang="en-PH" smtClean="0"/>
              <a:t>8/29/2015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9D73-8A81-4723-9558-EE0FE0B8498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80272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E3C8-7957-4E28-9D6F-21BCD50286E4}" type="datetimeFigureOut">
              <a:rPr lang="en-PH" smtClean="0"/>
              <a:t>8/29/2015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9D73-8A81-4723-9558-EE0FE0B8498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0673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E3C8-7957-4E28-9D6F-21BCD50286E4}" type="datetimeFigureOut">
              <a:rPr lang="en-PH" smtClean="0"/>
              <a:t>8/29/2015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9D73-8A81-4723-9558-EE0FE0B8498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603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E3C8-7957-4E28-9D6F-21BCD50286E4}" type="datetimeFigureOut">
              <a:rPr lang="en-PH" smtClean="0"/>
              <a:t>8/29/2015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9D73-8A81-4723-9558-EE0FE0B8498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34865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E3C8-7957-4E28-9D6F-21BCD50286E4}" type="datetimeFigureOut">
              <a:rPr lang="en-PH" smtClean="0"/>
              <a:t>8/29/2015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9D73-8A81-4723-9558-EE0FE0B8498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87172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E3C8-7957-4E28-9D6F-21BCD50286E4}" type="datetimeFigureOut">
              <a:rPr lang="en-PH" smtClean="0"/>
              <a:t>8/29/2015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9D73-8A81-4723-9558-EE0FE0B8498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9591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E3C8-7957-4E28-9D6F-21BCD50286E4}" type="datetimeFigureOut">
              <a:rPr lang="en-PH" smtClean="0"/>
              <a:t>8/29/2015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9D73-8A81-4723-9558-EE0FE0B8498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65254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3E3C8-7957-4E28-9D6F-21BCD50286E4}" type="datetimeFigureOut">
              <a:rPr lang="en-PH" smtClean="0"/>
              <a:t>8/29/2015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59D73-8A81-4723-9558-EE0FE0B8498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6477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5" Type="http://schemas.openxmlformats.org/officeDocument/2006/relationships/slide" Target="slide3.xml"/><Relationship Id="rId4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5" Type="http://schemas.openxmlformats.org/officeDocument/2006/relationships/slide" Target="slide2.xml"/><Relationship Id="rId4" Type="http://schemas.openxmlformats.org/officeDocument/2006/relationships/slide" Target="slide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smtClean="0"/>
              <a:t>ACTUAL GAME SCREEN FLOW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 smtClean="0"/>
              <a:t>COSMIC CALIBRE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1754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200" y="457200"/>
            <a:ext cx="8458200" cy="6096000"/>
          </a:xfrm>
          <a:custGeom>
            <a:avLst/>
            <a:gdLst/>
            <a:ahLst/>
            <a:cxnLst/>
            <a:rect l="l" t="t" r="r" b="b"/>
            <a:pathLst>
              <a:path w="8458200" h="6096000">
                <a:moveTo>
                  <a:pt x="0" y="0"/>
                </a:moveTo>
                <a:lnTo>
                  <a:pt x="4114800" y="0"/>
                </a:lnTo>
                <a:lnTo>
                  <a:pt x="4114800" y="762000"/>
                </a:lnTo>
                <a:lnTo>
                  <a:pt x="8458200" y="762000"/>
                </a:lnTo>
                <a:lnTo>
                  <a:pt x="8458200" y="6096000"/>
                </a:lnTo>
                <a:lnTo>
                  <a:pt x="0" y="6096000"/>
                </a:lnTo>
                <a:lnTo>
                  <a:pt x="0" y="7620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" name="TextBox 8"/>
          <p:cNvSpPr txBox="1"/>
          <p:nvPr/>
        </p:nvSpPr>
        <p:spPr>
          <a:xfrm>
            <a:off x="1828800" y="718066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Daily Bonus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600" y="3505200"/>
            <a:ext cx="4648200" cy="2895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 10"/>
          <p:cNvSpPr/>
          <p:nvPr/>
        </p:nvSpPr>
        <p:spPr>
          <a:xfrm>
            <a:off x="762000" y="3789947"/>
            <a:ext cx="12954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tx1"/>
                </a:solidFill>
              </a:rPr>
              <a:t>DAY 1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86000" y="3789947"/>
            <a:ext cx="12954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tx1"/>
                </a:solidFill>
              </a:rPr>
              <a:t>DAY 2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10000" y="3810000"/>
            <a:ext cx="12954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tx1"/>
                </a:solidFill>
              </a:rPr>
              <a:t>DAY 3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" y="5105400"/>
            <a:ext cx="12954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tx1"/>
                </a:solidFill>
              </a:rPr>
              <a:t>DAY 4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86000" y="5119437"/>
            <a:ext cx="12954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tx1"/>
                </a:solidFill>
              </a:rPr>
              <a:t>DAY 5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10000" y="5115426"/>
            <a:ext cx="12954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tx1"/>
                </a:solidFill>
              </a:rPr>
              <a:t>DAY 6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338011" y="3485147"/>
            <a:ext cx="3501189" cy="2895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tx1"/>
                </a:solidFill>
              </a:rPr>
              <a:t>DAY 7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hlinkClick r:id="rId2" action="ppaction://hlinksldjump"/>
          </p:cNvPr>
          <p:cNvSpPr/>
          <p:nvPr/>
        </p:nvSpPr>
        <p:spPr>
          <a:xfrm>
            <a:off x="4572000" y="457200"/>
            <a:ext cx="43434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tx1"/>
                </a:solidFill>
              </a:rPr>
              <a:t>TASKS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20" name="Left Arrow 19">
            <a:hlinkClick r:id="rId3" action="ppaction://hlinksldjump"/>
          </p:cNvPr>
          <p:cNvSpPr/>
          <p:nvPr/>
        </p:nvSpPr>
        <p:spPr>
          <a:xfrm>
            <a:off x="457200" y="0"/>
            <a:ext cx="2133600" cy="45720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tx1"/>
                </a:solidFill>
              </a:rPr>
              <a:t>BACK TO MENU</a:t>
            </a:r>
            <a:endParaRPr lang="en-P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49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/>
          <p:nvPr/>
        </p:nvSpPr>
        <p:spPr>
          <a:xfrm flipH="1">
            <a:off x="457200" y="457200"/>
            <a:ext cx="8458200" cy="6096000"/>
          </a:xfrm>
          <a:custGeom>
            <a:avLst/>
            <a:gdLst/>
            <a:ahLst/>
            <a:cxnLst/>
            <a:rect l="l" t="t" r="r" b="b"/>
            <a:pathLst>
              <a:path w="8458200" h="6096000">
                <a:moveTo>
                  <a:pt x="0" y="0"/>
                </a:moveTo>
                <a:lnTo>
                  <a:pt x="4114800" y="0"/>
                </a:lnTo>
                <a:lnTo>
                  <a:pt x="4114800" y="762000"/>
                </a:lnTo>
                <a:lnTo>
                  <a:pt x="8458200" y="762000"/>
                </a:lnTo>
                <a:lnTo>
                  <a:pt x="8458200" y="6096000"/>
                </a:lnTo>
                <a:lnTo>
                  <a:pt x="0" y="6096000"/>
                </a:lnTo>
                <a:lnTo>
                  <a:pt x="0" y="7620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457200" y="457200"/>
            <a:ext cx="4343400" cy="762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DAILY BONUS</a:t>
            </a:r>
            <a:endParaRPr lang="en-PH" dirty="0"/>
          </a:p>
        </p:txBody>
      </p:sp>
      <p:sp>
        <p:nvSpPr>
          <p:cNvPr id="8" name="TextBox 7"/>
          <p:cNvSpPr txBox="1"/>
          <p:nvPr/>
        </p:nvSpPr>
        <p:spPr>
          <a:xfrm>
            <a:off x="6400800" y="653534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TASKS</a:t>
            </a:r>
            <a:endParaRPr lang="en-PH" dirty="0"/>
          </a:p>
        </p:txBody>
      </p:sp>
      <p:sp>
        <p:nvSpPr>
          <p:cNvPr id="9" name="Rectangle 8"/>
          <p:cNvSpPr/>
          <p:nvPr/>
        </p:nvSpPr>
        <p:spPr>
          <a:xfrm>
            <a:off x="533400" y="1600200"/>
            <a:ext cx="8305800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tx1"/>
                </a:solidFill>
              </a:rPr>
              <a:t>TASK 1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9856" y="3276600"/>
            <a:ext cx="83058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tx1"/>
                </a:solidFill>
              </a:rPr>
              <a:t>TASK 1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9856" y="4876800"/>
            <a:ext cx="83058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tx1"/>
                </a:solidFill>
              </a:rPr>
              <a:t>TASK 1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13" name="Left Arrow 12">
            <a:hlinkClick r:id="rId3" action="ppaction://hlinksldjump"/>
          </p:cNvPr>
          <p:cNvSpPr/>
          <p:nvPr/>
        </p:nvSpPr>
        <p:spPr>
          <a:xfrm>
            <a:off x="457200" y="0"/>
            <a:ext cx="2133600" cy="45720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tx1"/>
                </a:solidFill>
              </a:rPr>
              <a:t>BACK TO MENU</a:t>
            </a:r>
            <a:endParaRPr lang="en-P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01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sldjump"/>
          </p:cNvPr>
          <p:cNvSpPr/>
          <p:nvPr/>
        </p:nvSpPr>
        <p:spPr>
          <a:xfrm>
            <a:off x="3009900" y="533400"/>
            <a:ext cx="27051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4" name="Rectangle 3">
            <a:hlinkClick r:id="rId3" action="ppaction://hlinksldjump"/>
          </p:cNvPr>
          <p:cNvSpPr/>
          <p:nvPr/>
        </p:nvSpPr>
        <p:spPr>
          <a:xfrm>
            <a:off x="5715000" y="533400"/>
            <a:ext cx="2667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tx1"/>
                </a:solidFill>
              </a:rPr>
              <a:t>INTERNATIONAL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533400"/>
            <a:ext cx="8077200" cy="5257800"/>
          </a:xfrm>
          <a:custGeom>
            <a:avLst/>
            <a:gdLst/>
            <a:ahLst/>
            <a:cxnLst/>
            <a:rect l="l" t="t" r="r" b="b"/>
            <a:pathLst>
              <a:path w="8077200" h="5257800">
                <a:moveTo>
                  <a:pt x="0" y="0"/>
                </a:moveTo>
                <a:lnTo>
                  <a:pt x="2667000" y="0"/>
                </a:lnTo>
                <a:lnTo>
                  <a:pt x="2667000" y="609600"/>
                </a:lnTo>
                <a:lnTo>
                  <a:pt x="8077200" y="609600"/>
                </a:lnTo>
                <a:lnTo>
                  <a:pt x="8077200" y="5257800"/>
                </a:lnTo>
                <a:lnTo>
                  <a:pt x="0" y="5257800"/>
                </a:lnTo>
                <a:lnTo>
                  <a:pt x="0" y="609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651762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STATISTICS/MILESTONES</a:t>
            </a:r>
            <a:endParaRPr lang="en-PH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4478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HIGHEST SCORE						290920920</a:t>
            </a:r>
            <a:endParaRPr lang="en-PH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785603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HIGHEST KILL COUNT IN ONE RUN				                23</a:t>
            </a:r>
            <a:endParaRPr lang="en-PH" dirty="0"/>
          </a:p>
        </p:txBody>
      </p:sp>
      <p:sp>
        <p:nvSpPr>
          <p:cNvPr id="9" name="TextBox 8"/>
          <p:cNvSpPr txBox="1"/>
          <p:nvPr/>
        </p:nvSpPr>
        <p:spPr>
          <a:xfrm>
            <a:off x="455428" y="2127756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MOST BOST KILLS IN ONE RUN				                10</a:t>
            </a:r>
            <a:endParaRPr lang="en-PH" dirty="0"/>
          </a:p>
        </p:txBody>
      </p:sp>
      <p:sp>
        <p:nvSpPr>
          <p:cNvPr id="10" name="TextBox 9"/>
          <p:cNvSpPr txBox="1"/>
          <p:nvPr/>
        </p:nvSpPr>
        <p:spPr>
          <a:xfrm>
            <a:off x="449226" y="2477734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MOST COINS EARNED IN ONE RUN				           5000</a:t>
            </a:r>
            <a:endParaRPr lang="en-PH" dirty="0"/>
          </a:p>
        </p:txBody>
      </p:sp>
      <p:sp>
        <p:nvSpPr>
          <p:cNvPr id="11" name="TextBox 10"/>
          <p:cNvSpPr txBox="1"/>
          <p:nvPr/>
        </p:nvSpPr>
        <p:spPr>
          <a:xfrm>
            <a:off x="449226" y="2839193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TOTAL DISTANCE TRAVELLED				</a:t>
            </a:r>
            <a:r>
              <a:rPr lang="en-PH" dirty="0"/>
              <a:t>	 </a:t>
            </a:r>
            <a:r>
              <a:rPr lang="en-PH" dirty="0" smtClean="0"/>
              <a:t>     1000 mi</a:t>
            </a:r>
            <a:endParaRPr lang="en-PH" dirty="0"/>
          </a:p>
        </p:txBody>
      </p:sp>
      <p:sp>
        <p:nvSpPr>
          <p:cNvPr id="12" name="TextBox 11"/>
          <p:cNvSpPr txBox="1"/>
          <p:nvPr/>
        </p:nvSpPr>
        <p:spPr>
          <a:xfrm>
            <a:off x="455428" y="3178757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TOTAL KILL COUNT					                  </a:t>
            </a:r>
            <a:r>
              <a:rPr lang="en-PH" dirty="0"/>
              <a:t> </a:t>
            </a:r>
            <a:r>
              <a:rPr lang="en-PH" dirty="0" smtClean="0"/>
              <a:t>    2000000</a:t>
            </a:r>
            <a:endParaRPr lang="en-PH" dirty="0"/>
          </a:p>
        </p:txBody>
      </p:sp>
      <p:sp>
        <p:nvSpPr>
          <p:cNvPr id="13" name="TextBox 12"/>
          <p:cNvSpPr txBox="1"/>
          <p:nvPr/>
        </p:nvSpPr>
        <p:spPr>
          <a:xfrm>
            <a:off x="449226" y="3512647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TOTAL BOSS KILLS						              500</a:t>
            </a:r>
            <a:endParaRPr lang="en-PH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3851177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TOTAL COINS EARNED					200003000</a:t>
            </a:r>
            <a:endParaRPr lang="en-PH" dirty="0"/>
          </a:p>
        </p:txBody>
      </p:sp>
      <p:sp>
        <p:nvSpPr>
          <p:cNvPr id="17" name="TextBox 16"/>
          <p:cNvSpPr txBox="1"/>
          <p:nvPr/>
        </p:nvSpPr>
        <p:spPr>
          <a:xfrm>
            <a:off x="3962400" y="651762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LOCAL</a:t>
            </a:r>
            <a:endParaRPr lang="en-PH" dirty="0"/>
          </a:p>
        </p:txBody>
      </p:sp>
      <p:sp>
        <p:nvSpPr>
          <p:cNvPr id="18" name="Left Arrow 17">
            <a:hlinkClick r:id="rId4" action="ppaction://hlinksldjump"/>
          </p:cNvPr>
          <p:cNvSpPr/>
          <p:nvPr/>
        </p:nvSpPr>
        <p:spPr>
          <a:xfrm>
            <a:off x="457200" y="0"/>
            <a:ext cx="2133600" cy="45720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tx1"/>
                </a:solidFill>
              </a:rPr>
              <a:t>BACK TO GAME</a:t>
            </a:r>
            <a:endParaRPr lang="en-P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5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Click r:id="rId2" action="ppaction://hlinksldjump"/>
          </p:cNvPr>
          <p:cNvSpPr/>
          <p:nvPr/>
        </p:nvSpPr>
        <p:spPr>
          <a:xfrm>
            <a:off x="457200" y="388975"/>
            <a:ext cx="26670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tx1"/>
                </a:solidFill>
              </a:rPr>
              <a:t>STATISTICS/MILESTONES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381000"/>
            <a:ext cx="8229600" cy="5715000"/>
          </a:xfrm>
          <a:custGeom>
            <a:avLst/>
            <a:gdLst/>
            <a:ahLst/>
            <a:cxnLst/>
            <a:rect l="l" t="t" r="r" b="b"/>
            <a:pathLst>
              <a:path w="8229600" h="5715000">
                <a:moveTo>
                  <a:pt x="2667000" y="0"/>
                </a:moveTo>
                <a:lnTo>
                  <a:pt x="5562600" y="0"/>
                </a:lnTo>
                <a:lnTo>
                  <a:pt x="5562600" y="685800"/>
                </a:lnTo>
                <a:lnTo>
                  <a:pt x="8229600" y="685800"/>
                </a:lnTo>
                <a:lnTo>
                  <a:pt x="8229600" y="5715000"/>
                </a:lnTo>
                <a:lnTo>
                  <a:pt x="0" y="5715000"/>
                </a:lnTo>
                <a:lnTo>
                  <a:pt x="0" y="685800"/>
                </a:lnTo>
                <a:lnTo>
                  <a:pt x="2667000" y="6858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 3">
            <a:hlinkClick r:id="rId3" action="ppaction://hlinksldjump"/>
          </p:cNvPr>
          <p:cNvSpPr/>
          <p:nvPr/>
        </p:nvSpPr>
        <p:spPr>
          <a:xfrm>
            <a:off x="6019800" y="388975"/>
            <a:ext cx="26670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tx1"/>
                </a:solidFill>
              </a:rPr>
              <a:t>INTERNATIONAL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38600" y="6096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LOCAL</a:t>
            </a:r>
            <a:endParaRPr lang="en-PH" dirty="0"/>
          </a:p>
        </p:txBody>
      </p:sp>
      <p:sp>
        <p:nvSpPr>
          <p:cNvPr id="7" name="TextBox 6"/>
          <p:cNvSpPr txBox="1"/>
          <p:nvPr/>
        </p:nvSpPr>
        <p:spPr>
          <a:xfrm>
            <a:off x="5821326" y="1392865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SCORE</a:t>
            </a:r>
            <a:endParaRPr lang="en-PH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1436132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PLAYERS</a:t>
            </a:r>
            <a:endParaRPr lang="en-PH" dirty="0"/>
          </a:p>
        </p:txBody>
      </p:sp>
      <p:sp>
        <p:nvSpPr>
          <p:cNvPr id="9" name="Left Arrow 8">
            <a:hlinkClick r:id="rId4" action="ppaction://hlinksldjump"/>
          </p:cNvPr>
          <p:cNvSpPr/>
          <p:nvPr/>
        </p:nvSpPr>
        <p:spPr>
          <a:xfrm>
            <a:off x="457200" y="0"/>
            <a:ext cx="2133600" cy="45720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tx1"/>
                </a:solidFill>
              </a:rPr>
              <a:t>BACK TO GAME</a:t>
            </a:r>
            <a:endParaRPr lang="en-P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73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sldjump"/>
          </p:cNvPr>
          <p:cNvSpPr/>
          <p:nvPr/>
        </p:nvSpPr>
        <p:spPr>
          <a:xfrm>
            <a:off x="3009900" y="533400"/>
            <a:ext cx="27051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4" name="Rectangle 3">
            <a:hlinkClick r:id="rId3" action="ppaction://hlinksldjump"/>
          </p:cNvPr>
          <p:cNvSpPr/>
          <p:nvPr/>
        </p:nvSpPr>
        <p:spPr>
          <a:xfrm>
            <a:off x="294167" y="533400"/>
            <a:ext cx="2667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 smtClean="0">
                <a:solidFill>
                  <a:schemeClr val="tx1"/>
                </a:solidFill>
              </a:rPr>
              <a:t>STATISTICS/MILESTONES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flipH="1">
            <a:off x="294167" y="533400"/>
            <a:ext cx="8077200" cy="5257800"/>
          </a:xfrm>
          <a:custGeom>
            <a:avLst/>
            <a:gdLst/>
            <a:ahLst/>
            <a:cxnLst/>
            <a:rect l="l" t="t" r="r" b="b"/>
            <a:pathLst>
              <a:path w="8077200" h="5257800">
                <a:moveTo>
                  <a:pt x="0" y="0"/>
                </a:moveTo>
                <a:lnTo>
                  <a:pt x="2667000" y="0"/>
                </a:lnTo>
                <a:lnTo>
                  <a:pt x="2667000" y="609600"/>
                </a:lnTo>
                <a:lnTo>
                  <a:pt x="8077200" y="609600"/>
                </a:lnTo>
                <a:lnTo>
                  <a:pt x="8077200" y="5257800"/>
                </a:lnTo>
                <a:lnTo>
                  <a:pt x="0" y="5257800"/>
                </a:lnTo>
                <a:lnTo>
                  <a:pt x="0" y="609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91200" y="718733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INTERNATIONAL</a:t>
            </a:r>
            <a:endParaRPr lang="en-PH" dirty="0"/>
          </a:p>
        </p:txBody>
      </p:sp>
      <p:sp>
        <p:nvSpPr>
          <p:cNvPr id="17" name="TextBox 16"/>
          <p:cNvSpPr txBox="1"/>
          <p:nvPr/>
        </p:nvSpPr>
        <p:spPr>
          <a:xfrm>
            <a:off x="3962400" y="651762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LOCAL</a:t>
            </a:r>
            <a:endParaRPr lang="en-PH" dirty="0"/>
          </a:p>
        </p:txBody>
      </p:sp>
      <p:sp>
        <p:nvSpPr>
          <p:cNvPr id="16" name="TextBox 15"/>
          <p:cNvSpPr txBox="1"/>
          <p:nvPr/>
        </p:nvSpPr>
        <p:spPr>
          <a:xfrm>
            <a:off x="408467" y="1389321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PLAYERS</a:t>
            </a:r>
            <a:endParaRPr lang="en-PH" dirty="0"/>
          </a:p>
        </p:txBody>
      </p:sp>
      <p:sp>
        <p:nvSpPr>
          <p:cNvPr id="18" name="TextBox 17"/>
          <p:cNvSpPr txBox="1"/>
          <p:nvPr/>
        </p:nvSpPr>
        <p:spPr>
          <a:xfrm>
            <a:off x="5821326" y="1392865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SCORE</a:t>
            </a:r>
            <a:endParaRPr lang="en-PH" dirty="0"/>
          </a:p>
        </p:txBody>
      </p:sp>
      <p:sp>
        <p:nvSpPr>
          <p:cNvPr id="19" name="Left Arrow 18">
            <a:hlinkClick r:id="rId4" action="ppaction://hlinksldjump"/>
          </p:cNvPr>
          <p:cNvSpPr/>
          <p:nvPr/>
        </p:nvSpPr>
        <p:spPr>
          <a:xfrm>
            <a:off x="457200" y="0"/>
            <a:ext cx="2133600" cy="45720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tx1"/>
                </a:solidFill>
              </a:rPr>
              <a:t>BACK TO GAME</a:t>
            </a:r>
            <a:endParaRPr lang="en-P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43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sldjump"/>
          </p:cNvPr>
          <p:cNvSpPr/>
          <p:nvPr/>
        </p:nvSpPr>
        <p:spPr>
          <a:xfrm>
            <a:off x="3009900" y="533400"/>
            <a:ext cx="27051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4" name="Rectangle 3">
            <a:hlinkClick r:id="rId3" action="ppaction://hlinksldjump"/>
          </p:cNvPr>
          <p:cNvSpPr/>
          <p:nvPr/>
        </p:nvSpPr>
        <p:spPr>
          <a:xfrm>
            <a:off x="5715000" y="533400"/>
            <a:ext cx="2667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tx1"/>
                </a:solidFill>
              </a:rPr>
              <a:t>INTERNATIONAL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533400"/>
            <a:ext cx="8077200" cy="5257800"/>
          </a:xfrm>
          <a:custGeom>
            <a:avLst/>
            <a:gdLst/>
            <a:ahLst/>
            <a:cxnLst/>
            <a:rect l="l" t="t" r="r" b="b"/>
            <a:pathLst>
              <a:path w="8077200" h="5257800">
                <a:moveTo>
                  <a:pt x="0" y="0"/>
                </a:moveTo>
                <a:lnTo>
                  <a:pt x="2667000" y="0"/>
                </a:lnTo>
                <a:lnTo>
                  <a:pt x="2667000" y="609600"/>
                </a:lnTo>
                <a:lnTo>
                  <a:pt x="8077200" y="609600"/>
                </a:lnTo>
                <a:lnTo>
                  <a:pt x="8077200" y="5257800"/>
                </a:lnTo>
                <a:lnTo>
                  <a:pt x="0" y="5257800"/>
                </a:lnTo>
                <a:lnTo>
                  <a:pt x="0" y="609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651762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STATISTICS/MILESTONES</a:t>
            </a:r>
            <a:endParaRPr lang="en-PH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4478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HIGHEST SCORE						290920920</a:t>
            </a:r>
            <a:endParaRPr lang="en-PH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785603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HIGHEST KILL COUNT IN ONE RUN				                23</a:t>
            </a:r>
            <a:endParaRPr lang="en-PH" dirty="0"/>
          </a:p>
        </p:txBody>
      </p:sp>
      <p:sp>
        <p:nvSpPr>
          <p:cNvPr id="9" name="TextBox 8"/>
          <p:cNvSpPr txBox="1"/>
          <p:nvPr/>
        </p:nvSpPr>
        <p:spPr>
          <a:xfrm>
            <a:off x="455428" y="2127756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MOST BOST KILLS IN ONE RUN				                10</a:t>
            </a:r>
            <a:endParaRPr lang="en-PH" dirty="0"/>
          </a:p>
        </p:txBody>
      </p:sp>
      <p:sp>
        <p:nvSpPr>
          <p:cNvPr id="10" name="TextBox 9"/>
          <p:cNvSpPr txBox="1"/>
          <p:nvPr/>
        </p:nvSpPr>
        <p:spPr>
          <a:xfrm>
            <a:off x="449226" y="2477734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MOST COINS EARNED IN ONE RUN				           5000</a:t>
            </a:r>
            <a:endParaRPr lang="en-PH" dirty="0"/>
          </a:p>
        </p:txBody>
      </p:sp>
      <p:sp>
        <p:nvSpPr>
          <p:cNvPr id="11" name="TextBox 10"/>
          <p:cNvSpPr txBox="1"/>
          <p:nvPr/>
        </p:nvSpPr>
        <p:spPr>
          <a:xfrm>
            <a:off x="449226" y="2839193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TOTAL DISTANCE TRAVELLED				</a:t>
            </a:r>
            <a:r>
              <a:rPr lang="en-PH" dirty="0"/>
              <a:t>	 </a:t>
            </a:r>
            <a:r>
              <a:rPr lang="en-PH" dirty="0" smtClean="0"/>
              <a:t>     1000 mi</a:t>
            </a:r>
            <a:endParaRPr lang="en-PH" dirty="0"/>
          </a:p>
        </p:txBody>
      </p:sp>
      <p:sp>
        <p:nvSpPr>
          <p:cNvPr id="12" name="TextBox 11"/>
          <p:cNvSpPr txBox="1"/>
          <p:nvPr/>
        </p:nvSpPr>
        <p:spPr>
          <a:xfrm>
            <a:off x="455428" y="3178757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TOTAL KILL COUNT					                  </a:t>
            </a:r>
            <a:r>
              <a:rPr lang="en-PH" dirty="0"/>
              <a:t> </a:t>
            </a:r>
            <a:r>
              <a:rPr lang="en-PH" dirty="0" smtClean="0"/>
              <a:t>    2000000</a:t>
            </a:r>
            <a:endParaRPr lang="en-PH" dirty="0"/>
          </a:p>
        </p:txBody>
      </p:sp>
      <p:sp>
        <p:nvSpPr>
          <p:cNvPr id="13" name="TextBox 12"/>
          <p:cNvSpPr txBox="1"/>
          <p:nvPr/>
        </p:nvSpPr>
        <p:spPr>
          <a:xfrm>
            <a:off x="449226" y="3512647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TOTAL BOSS KILLS						              500</a:t>
            </a:r>
            <a:endParaRPr lang="en-PH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3851177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TOTAL COINS EARNED					200003000</a:t>
            </a:r>
            <a:endParaRPr lang="en-PH" dirty="0"/>
          </a:p>
        </p:txBody>
      </p:sp>
      <p:sp>
        <p:nvSpPr>
          <p:cNvPr id="17" name="TextBox 16"/>
          <p:cNvSpPr txBox="1"/>
          <p:nvPr/>
        </p:nvSpPr>
        <p:spPr>
          <a:xfrm>
            <a:off x="3962400" y="651762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LOCAL</a:t>
            </a:r>
            <a:endParaRPr lang="en-PH" dirty="0"/>
          </a:p>
        </p:txBody>
      </p:sp>
      <p:sp>
        <p:nvSpPr>
          <p:cNvPr id="15" name="Left Arrow 14">
            <a:hlinkClick r:id="rId4" action="ppaction://hlinksldjump"/>
          </p:cNvPr>
          <p:cNvSpPr/>
          <p:nvPr/>
        </p:nvSpPr>
        <p:spPr>
          <a:xfrm>
            <a:off x="457200" y="0"/>
            <a:ext cx="2133600" cy="45720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tx1"/>
                </a:solidFill>
              </a:rPr>
              <a:t>BACK TO MENU</a:t>
            </a:r>
            <a:endParaRPr lang="en-P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66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Click r:id="rId2" action="ppaction://hlinksldjump"/>
          </p:cNvPr>
          <p:cNvSpPr/>
          <p:nvPr/>
        </p:nvSpPr>
        <p:spPr>
          <a:xfrm>
            <a:off x="457200" y="388975"/>
            <a:ext cx="26670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tx1"/>
                </a:solidFill>
              </a:rPr>
              <a:t>STATISTICS/MILESTONES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381000"/>
            <a:ext cx="8229600" cy="5715000"/>
          </a:xfrm>
          <a:custGeom>
            <a:avLst/>
            <a:gdLst/>
            <a:ahLst/>
            <a:cxnLst/>
            <a:rect l="l" t="t" r="r" b="b"/>
            <a:pathLst>
              <a:path w="8229600" h="5715000">
                <a:moveTo>
                  <a:pt x="2667000" y="0"/>
                </a:moveTo>
                <a:lnTo>
                  <a:pt x="5562600" y="0"/>
                </a:lnTo>
                <a:lnTo>
                  <a:pt x="5562600" y="685800"/>
                </a:lnTo>
                <a:lnTo>
                  <a:pt x="8229600" y="685800"/>
                </a:lnTo>
                <a:lnTo>
                  <a:pt x="8229600" y="5715000"/>
                </a:lnTo>
                <a:lnTo>
                  <a:pt x="0" y="5715000"/>
                </a:lnTo>
                <a:lnTo>
                  <a:pt x="0" y="685800"/>
                </a:lnTo>
                <a:lnTo>
                  <a:pt x="2667000" y="6858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 3">
            <a:hlinkClick r:id="rId3" action="ppaction://hlinksldjump"/>
          </p:cNvPr>
          <p:cNvSpPr/>
          <p:nvPr/>
        </p:nvSpPr>
        <p:spPr>
          <a:xfrm>
            <a:off x="6019800" y="388975"/>
            <a:ext cx="26670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tx1"/>
                </a:solidFill>
              </a:rPr>
              <a:t>INTERNATIONAL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38600" y="6096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LOCAL</a:t>
            </a:r>
            <a:endParaRPr lang="en-PH" dirty="0"/>
          </a:p>
        </p:txBody>
      </p:sp>
      <p:sp>
        <p:nvSpPr>
          <p:cNvPr id="7" name="TextBox 6"/>
          <p:cNvSpPr txBox="1"/>
          <p:nvPr/>
        </p:nvSpPr>
        <p:spPr>
          <a:xfrm>
            <a:off x="5821326" y="1392865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SCORE</a:t>
            </a:r>
            <a:endParaRPr lang="en-PH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1436132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PLAYERS</a:t>
            </a:r>
            <a:endParaRPr lang="en-PH" dirty="0"/>
          </a:p>
        </p:txBody>
      </p:sp>
      <p:sp>
        <p:nvSpPr>
          <p:cNvPr id="9" name="Left Arrow 8">
            <a:hlinkClick r:id="rId4" action="ppaction://hlinksldjump"/>
          </p:cNvPr>
          <p:cNvSpPr/>
          <p:nvPr/>
        </p:nvSpPr>
        <p:spPr>
          <a:xfrm>
            <a:off x="457200" y="0"/>
            <a:ext cx="2133600" cy="45720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tx1"/>
                </a:solidFill>
              </a:rPr>
              <a:t>BACK TO MENU</a:t>
            </a:r>
            <a:endParaRPr lang="en-P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08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sldjump"/>
          </p:cNvPr>
          <p:cNvSpPr/>
          <p:nvPr/>
        </p:nvSpPr>
        <p:spPr>
          <a:xfrm>
            <a:off x="3009900" y="533400"/>
            <a:ext cx="27051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4" name="Rectangle 3">
            <a:hlinkClick r:id="rId3" action="ppaction://hlinksldjump"/>
          </p:cNvPr>
          <p:cNvSpPr/>
          <p:nvPr/>
        </p:nvSpPr>
        <p:spPr>
          <a:xfrm>
            <a:off x="294167" y="533400"/>
            <a:ext cx="2667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 smtClean="0">
                <a:solidFill>
                  <a:schemeClr val="tx1"/>
                </a:solidFill>
              </a:rPr>
              <a:t>STATISTICS/MILESTONES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flipH="1">
            <a:off x="294167" y="533400"/>
            <a:ext cx="8077200" cy="5257800"/>
          </a:xfrm>
          <a:custGeom>
            <a:avLst/>
            <a:gdLst/>
            <a:ahLst/>
            <a:cxnLst/>
            <a:rect l="l" t="t" r="r" b="b"/>
            <a:pathLst>
              <a:path w="8077200" h="5257800">
                <a:moveTo>
                  <a:pt x="0" y="0"/>
                </a:moveTo>
                <a:lnTo>
                  <a:pt x="2667000" y="0"/>
                </a:lnTo>
                <a:lnTo>
                  <a:pt x="2667000" y="609600"/>
                </a:lnTo>
                <a:lnTo>
                  <a:pt x="8077200" y="609600"/>
                </a:lnTo>
                <a:lnTo>
                  <a:pt x="8077200" y="5257800"/>
                </a:lnTo>
                <a:lnTo>
                  <a:pt x="0" y="5257800"/>
                </a:lnTo>
                <a:lnTo>
                  <a:pt x="0" y="609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91200" y="718733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INTERNATIONAL</a:t>
            </a:r>
            <a:endParaRPr lang="en-PH" dirty="0"/>
          </a:p>
        </p:txBody>
      </p:sp>
      <p:sp>
        <p:nvSpPr>
          <p:cNvPr id="17" name="TextBox 16"/>
          <p:cNvSpPr txBox="1"/>
          <p:nvPr/>
        </p:nvSpPr>
        <p:spPr>
          <a:xfrm>
            <a:off x="3962400" y="651762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LOCAL</a:t>
            </a:r>
            <a:endParaRPr lang="en-PH" dirty="0"/>
          </a:p>
        </p:txBody>
      </p:sp>
      <p:sp>
        <p:nvSpPr>
          <p:cNvPr id="16" name="TextBox 15"/>
          <p:cNvSpPr txBox="1"/>
          <p:nvPr/>
        </p:nvSpPr>
        <p:spPr>
          <a:xfrm>
            <a:off x="408467" y="1389321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PLAYERS</a:t>
            </a:r>
            <a:endParaRPr lang="en-PH" dirty="0"/>
          </a:p>
        </p:txBody>
      </p:sp>
      <p:sp>
        <p:nvSpPr>
          <p:cNvPr id="18" name="TextBox 17"/>
          <p:cNvSpPr txBox="1"/>
          <p:nvPr/>
        </p:nvSpPr>
        <p:spPr>
          <a:xfrm>
            <a:off x="5821326" y="1392865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SCORE</a:t>
            </a:r>
            <a:endParaRPr lang="en-PH" dirty="0"/>
          </a:p>
        </p:txBody>
      </p:sp>
      <p:sp>
        <p:nvSpPr>
          <p:cNvPr id="9" name="Left Arrow 8">
            <a:hlinkClick r:id="rId4" action="ppaction://hlinksldjump"/>
          </p:cNvPr>
          <p:cNvSpPr/>
          <p:nvPr/>
        </p:nvSpPr>
        <p:spPr>
          <a:xfrm>
            <a:off x="457200" y="0"/>
            <a:ext cx="2133600" cy="45720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tx1"/>
                </a:solidFill>
              </a:rPr>
              <a:t>BACK TO MENU</a:t>
            </a:r>
            <a:endParaRPr lang="en-P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5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2" action="ppaction://hlinksldjump"/>
          </p:cNvPr>
          <p:cNvSpPr/>
          <p:nvPr/>
        </p:nvSpPr>
        <p:spPr>
          <a:xfrm>
            <a:off x="1371600" y="1066800"/>
            <a:ext cx="6629400" cy="3124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>
            <a:hlinkClick r:id="rId2" action="ppaction://hlinksldjump"/>
          </p:cNvPr>
          <p:cNvSpPr/>
          <p:nvPr/>
        </p:nvSpPr>
        <p:spPr>
          <a:xfrm>
            <a:off x="2362200" y="1371600"/>
            <a:ext cx="4648200" cy="160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tx1"/>
                </a:solidFill>
              </a:rPr>
              <a:t>GAME TITLE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hlinkClick r:id="rId2" action="ppaction://hlinksldjump"/>
          </p:cNvPr>
          <p:cNvSpPr/>
          <p:nvPr/>
        </p:nvSpPr>
        <p:spPr>
          <a:xfrm>
            <a:off x="2895600" y="3200400"/>
            <a:ext cx="36576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tx1"/>
                </a:solidFill>
              </a:rPr>
              <a:t>TAP TO PLAY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5181600" y="6172200"/>
            <a:ext cx="36576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err="1" smtClean="0">
                <a:solidFill>
                  <a:schemeClr val="tx1"/>
                </a:solidFill>
              </a:rPr>
              <a:t>Leaderboards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hlinkClick r:id="rId4" action="ppaction://hlinksldjump"/>
          </p:cNvPr>
          <p:cNvSpPr/>
          <p:nvPr/>
        </p:nvSpPr>
        <p:spPr>
          <a:xfrm>
            <a:off x="533400" y="6172200"/>
            <a:ext cx="36576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tx1"/>
                </a:solidFill>
              </a:rPr>
              <a:t>Daily Tasks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hlinkClick r:id="rId5" action="ppaction://hlinksldjump"/>
          </p:cNvPr>
          <p:cNvSpPr/>
          <p:nvPr/>
        </p:nvSpPr>
        <p:spPr>
          <a:xfrm>
            <a:off x="8686800" y="0"/>
            <a:ext cx="4572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tx1"/>
                </a:solidFill>
              </a:rPr>
              <a:t>O</a:t>
            </a:r>
            <a:endParaRPr lang="en-P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58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2" action="ppaction://hlinksldjump"/>
          </p:cNvPr>
          <p:cNvSpPr/>
          <p:nvPr/>
        </p:nvSpPr>
        <p:spPr>
          <a:xfrm>
            <a:off x="1371600" y="1066800"/>
            <a:ext cx="6629400" cy="3124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>
            <a:hlinkClick r:id="rId2" action="ppaction://hlinksldjump"/>
          </p:cNvPr>
          <p:cNvSpPr/>
          <p:nvPr/>
        </p:nvSpPr>
        <p:spPr>
          <a:xfrm>
            <a:off x="2362200" y="1371600"/>
            <a:ext cx="4648200" cy="160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tx1"/>
                </a:solidFill>
              </a:rPr>
              <a:t>GAME TITLE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hlinkClick r:id="rId2" action="ppaction://hlinksldjump"/>
          </p:cNvPr>
          <p:cNvSpPr/>
          <p:nvPr/>
        </p:nvSpPr>
        <p:spPr>
          <a:xfrm>
            <a:off x="2895600" y="3200400"/>
            <a:ext cx="36576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tx1"/>
                </a:solidFill>
              </a:rPr>
              <a:t>TAP TO PLAY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5181600" y="6172200"/>
            <a:ext cx="36576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err="1" smtClean="0">
                <a:solidFill>
                  <a:schemeClr val="tx1"/>
                </a:solidFill>
              </a:rPr>
              <a:t>Leaderboards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hlinkClick r:id="rId4" action="ppaction://hlinksldjump"/>
          </p:cNvPr>
          <p:cNvSpPr/>
          <p:nvPr/>
        </p:nvSpPr>
        <p:spPr>
          <a:xfrm>
            <a:off x="533400" y="6172200"/>
            <a:ext cx="36576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tx1"/>
                </a:solidFill>
              </a:rPr>
              <a:t>Daily Tasks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hlinkClick r:id="rId5" action="ppaction://hlinksldjump"/>
          </p:cNvPr>
          <p:cNvSpPr/>
          <p:nvPr/>
        </p:nvSpPr>
        <p:spPr>
          <a:xfrm>
            <a:off x="8686800" y="0"/>
            <a:ext cx="4572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O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686800" y="457200"/>
            <a:ext cx="4572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8686800" y="914400"/>
            <a:ext cx="4572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tx1"/>
                </a:solidFill>
              </a:rPr>
              <a:t>S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686800" y="1371600"/>
            <a:ext cx="4572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M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686800" y="1828800"/>
            <a:ext cx="4572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28141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Click r:id="rId2" action="ppaction://hlinksldjump"/>
          </p:cNvPr>
          <p:cNvSpPr/>
          <p:nvPr/>
        </p:nvSpPr>
        <p:spPr>
          <a:xfrm>
            <a:off x="914400" y="457200"/>
            <a:ext cx="2514600" cy="33528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tx1"/>
                </a:solidFill>
              </a:rPr>
              <a:t>AVATAR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81400" y="457200"/>
            <a:ext cx="5181600" cy="160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tx1"/>
                </a:solidFill>
              </a:rPr>
              <a:t>AESTHETIC SHOP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81400" y="2057400"/>
            <a:ext cx="5181600" cy="1752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tx1"/>
                </a:solidFill>
              </a:rPr>
              <a:t>AUTO-FIRE WEAPON SHOP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81400" y="3810000"/>
            <a:ext cx="5181600" cy="160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tx1"/>
                </a:solidFill>
              </a:rPr>
              <a:t>TRIGGER WEAPON SHOP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4400" y="3810000"/>
            <a:ext cx="1371600" cy="1676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tx1"/>
                </a:solidFill>
              </a:rPr>
              <a:t>HEARTS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0" y="3810000"/>
            <a:ext cx="1143000" cy="1676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tx1"/>
                </a:solidFill>
              </a:rPr>
              <a:t>SHIELD</a:t>
            </a:r>
            <a:endParaRPr lang="en-P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90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486400"/>
            <a:ext cx="960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447800" y="41910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943600" y="4191000"/>
            <a:ext cx="419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219200" y="5029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Heart 10"/>
          <p:cNvSpPr/>
          <p:nvPr/>
        </p:nvSpPr>
        <p:spPr>
          <a:xfrm>
            <a:off x="76200" y="96253"/>
            <a:ext cx="381000" cy="304800"/>
          </a:xfrm>
          <a:prstGeom prst="hear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Heart 11"/>
          <p:cNvSpPr/>
          <p:nvPr/>
        </p:nvSpPr>
        <p:spPr>
          <a:xfrm>
            <a:off x="441158" y="96253"/>
            <a:ext cx="381000" cy="304800"/>
          </a:xfrm>
          <a:prstGeom prst="hear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Heart 12"/>
          <p:cNvSpPr/>
          <p:nvPr/>
        </p:nvSpPr>
        <p:spPr>
          <a:xfrm>
            <a:off x="1556084" y="80211"/>
            <a:ext cx="381000" cy="304800"/>
          </a:xfrm>
          <a:prstGeom prst="hear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Heart 13"/>
          <p:cNvSpPr/>
          <p:nvPr/>
        </p:nvSpPr>
        <p:spPr>
          <a:xfrm>
            <a:off x="814137" y="96253"/>
            <a:ext cx="381000" cy="304800"/>
          </a:xfrm>
          <a:prstGeom prst="hear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Heart 14"/>
          <p:cNvSpPr/>
          <p:nvPr/>
        </p:nvSpPr>
        <p:spPr>
          <a:xfrm>
            <a:off x="1175084" y="80211"/>
            <a:ext cx="381000" cy="304800"/>
          </a:xfrm>
          <a:prstGeom prst="hear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Rounded Rectangle 15"/>
          <p:cNvSpPr/>
          <p:nvPr/>
        </p:nvSpPr>
        <p:spPr>
          <a:xfrm>
            <a:off x="2743200" y="80211"/>
            <a:ext cx="3733800" cy="3208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tx1"/>
                </a:solidFill>
              </a:rPr>
              <a:t>DISTANCE/KILL COUNT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17" name="Rounded Rectangle 16">
            <a:hlinkClick r:id="rId2" action="ppaction://hlinksldjump"/>
          </p:cNvPr>
          <p:cNvSpPr/>
          <p:nvPr/>
        </p:nvSpPr>
        <p:spPr>
          <a:xfrm>
            <a:off x="8686800" y="0"/>
            <a:ext cx="4572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tx1"/>
                </a:solidFill>
              </a:rPr>
              <a:t>P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18" name="Isosceles Triangle 17"/>
          <p:cNvSpPr/>
          <p:nvPr/>
        </p:nvSpPr>
        <p:spPr>
          <a:xfrm>
            <a:off x="266700" y="2819400"/>
            <a:ext cx="443163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Isosceles Triangle 18"/>
          <p:cNvSpPr/>
          <p:nvPr/>
        </p:nvSpPr>
        <p:spPr>
          <a:xfrm rot="10800000">
            <a:off x="266699" y="3661611"/>
            <a:ext cx="443163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Oval 19"/>
          <p:cNvSpPr/>
          <p:nvPr/>
        </p:nvSpPr>
        <p:spPr>
          <a:xfrm>
            <a:off x="7696200" y="5638800"/>
            <a:ext cx="1219200" cy="12192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933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1219200" y="5029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5486400"/>
            <a:ext cx="960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943600" y="4191000"/>
            <a:ext cx="419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447800" y="41910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Heart 10"/>
          <p:cNvSpPr/>
          <p:nvPr/>
        </p:nvSpPr>
        <p:spPr>
          <a:xfrm>
            <a:off x="76200" y="96253"/>
            <a:ext cx="381000" cy="304800"/>
          </a:xfrm>
          <a:prstGeom prst="hear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Heart 11"/>
          <p:cNvSpPr/>
          <p:nvPr/>
        </p:nvSpPr>
        <p:spPr>
          <a:xfrm>
            <a:off x="441158" y="96253"/>
            <a:ext cx="381000" cy="304800"/>
          </a:xfrm>
          <a:prstGeom prst="hear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Heart 12"/>
          <p:cNvSpPr/>
          <p:nvPr/>
        </p:nvSpPr>
        <p:spPr>
          <a:xfrm>
            <a:off x="1556084" y="80211"/>
            <a:ext cx="381000" cy="304800"/>
          </a:xfrm>
          <a:prstGeom prst="hear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Heart 13"/>
          <p:cNvSpPr/>
          <p:nvPr/>
        </p:nvSpPr>
        <p:spPr>
          <a:xfrm>
            <a:off x="814137" y="96253"/>
            <a:ext cx="381000" cy="304800"/>
          </a:xfrm>
          <a:prstGeom prst="hear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Heart 14"/>
          <p:cNvSpPr/>
          <p:nvPr/>
        </p:nvSpPr>
        <p:spPr>
          <a:xfrm>
            <a:off x="1175084" y="80211"/>
            <a:ext cx="381000" cy="304800"/>
          </a:xfrm>
          <a:prstGeom prst="hear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Rounded Rectangle 15"/>
          <p:cNvSpPr/>
          <p:nvPr/>
        </p:nvSpPr>
        <p:spPr>
          <a:xfrm>
            <a:off x="2743200" y="80211"/>
            <a:ext cx="3733800" cy="3208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tx1"/>
                </a:solidFill>
              </a:rPr>
              <a:t>DISTANCE/KILL COUNT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17" name="Rounded Rectangle 16">
            <a:hlinkClick r:id="rId2" action="ppaction://hlinksldjump"/>
          </p:cNvPr>
          <p:cNvSpPr/>
          <p:nvPr/>
        </p:nvSpPr>
        <p:spPr>
          <a:xfrm>
            <a:off x="8686800" y="0"/>
            <a:ext cx="4572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tx1"/>
                </a:solidFill>
              </a:rPr>
              <a:t>P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18" name="Isosceles Triangle 17"/>
          <p:cNvSpPr/>
          <p:nvPr/>
        </p:nvSpPr>
        <p:spPr>
          <a:xfrm>
            <a:off x="266700" y="2819400"/>
            <a:ext cx="443163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Isosceles Triangle 18"/>
          <p:cNvSpPr/>
          <p:nvPr/>
        </p:nvSpPr>
        <p:spPr>
          <a:xfrm rot="10800000">
            <a:off x="266699" y="3661611"/>
            <a:ext cx="443163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Oval 19"/>
          <p:cNvSpPr/>
          <p:nvPr/>
        </p:nvSpPr>
        <p:spPr>
          <a:xfrm>
            <a:off x="7696200" y="5638800"/>
            <a:ext cx="1219200" cy="12192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1" name="Diagonal Stripe 20"/>
          <p:cNvSpPr/>
          <p:nvPr/>
        </p:nvSpPr>
        <p:spPr>
          <a:xfrm flipV="1">
            <a:off x="336884" y="4905669"/>
            <a:ext cx="2221832" cy="685800"/>
          </a:xfrm>
          <a:custGeom>
            <a:avLst/>
            <a:gdLst/>
            <a:ahLst/>
            <a:cxnLst/>
            <a:rect l="l" t="t" r="r" b="b"/>
            <a:pathLst>
              <a:path w="2221832" h="685800">
                <a:moveTo>
                  <a:pt x="0" y="685800"/>
                </a:moveTo>
                <a:lnTo>
                  <a:pt x="555458" y="685800"/>
                </a:lnTo>
                <a:lnTo>
                  <a:pt x="1110916" y="457200"/>
                </a:lnTo>
                <a:lnTo>
                  <a:pt x="2221832" y="0"/>
                </a:lnTo>
                <a:lnTo>
                  <a:pt x="1666374" y="0"/>
                </a:lnTo>
                <a:lnTo>
                  <a:pt x="1110916" y="228600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22" name="Diagonal Stripe 21"/>
          <p:cNvSpPr/>
          <p:nvPr/>
        </p:nvSpPr>
        <p:spPr>
          <a:xfrm>
            <a:off x="434229" y="4924131"/>
            <a:ext cx="2243710" cy="667338"/>
          </a:xfrm>
          <a:custGeom>
            <a:avLst/>
            <a:gdLst/>
            <a:ahLst/>
            <a:cxnLst/>
            <a:rect l="l" t="t" r="r" b="b"/>
            <a:pathLst>
              <a:path w="2243710" h="667338">
                <a:moveTo>
                  <a:pt x="1688252" y="0"/>
                </a:moveTo>
                <a:lnTo>
                  <a:pt x="2243710" y="0"/>
                </a:lnTo>
                <a:lnTo>
                  <a:pt x="1132794" y="457200"/>
                </a:lnTo>
                <a:lnTo>
                  <a:pt x="1132794" y="274492"/>
                </a:lnTo>
                <a:lnTo>
                  <a:pt x="1121908" y="469975"/>
                </a:lnTo>
                <a:lnTo>
                  <a:pt x="554598" y="667338"/>
                </a:lnTo>
                <a:lnTo>
                  <a:pt x="0" y="636454"/>
                </a:lnTo>
                <a:lnTo>
                  <a:pt x="1132794" y="242364"/>
                </a:lnTo>
                <a:lnTo>
                  <a:pt x="1132794" y="228600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00400" y="1858681"/>
            <a:ext cx="2971800" cy="30469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H" sz="9600" dirty="0" smtClean="0">
                <a:solidFill>
                  <a:srgbClr val="FF0000"/>
                </a:solidFill>
                <a:latin typeface="Chiller" pitchFamily="82" charset="0"/>
              </a:rPr>
              <a:t>GAME </a:t>
            </a:r>
          </a:p>
          <a:p>
            <a:r>
              <a:rPr lang="en-PH" sz="9600" dirty="0" smtClean="0">
                <a:solidFill>
                  <a:srgbClr val="FF0000"/>
                </a:solidFill>
                <a:latin typeface="Chiller" pitchFamily="82" charset="0"/>
              </a:rPr>
              <a:t>OVER</a:t>
            </a:r>
            <a:endParaRPr lang="en-PH" sz="9600" dirty="0">
              <a:solidFill>
                <a:srgbClr val="FF0000"/>
              </a:solidFill>
              <a:latin typeface="Chiller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84967" y="4739465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TOTAL POINTS:		9090909</a:t>
            </a:r>
            <a:endParaRPr lang="en-PH" dirty="0"/>
          </a:p>
        </p:txBody>
      </p:sp>
      <p:sp>
        <p:nvSpPr>
          <p:cNvPr id="6" name="Rounded Rectangle 5">
            <a:hlinkClick r:id="rId3" action="ppaction://hlinksldjump"/>
          </p:cNvPr>
          <p:cNvSpPr/>
          <p:nvPr/>
        </p:nvSpPr>
        <p:spPr>
          <a:xfrm>
            <a:off x="2931040" y="5181600"/>
            <a:ext cx="3545959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tx1"/>
                </a:solidFill>
              </a:rPr>
              <a:t>BACK TO MENU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24" name="Rounded Rectangle 23">
            <a:hlinkClick r:id="rId4" action="ppaction://hlinksldjump"/>
          </p:cNvPr>
          <p:cNvSpPr/>
          <p:nvPr/>
        </p:nvSpPr>
        <p:spPr>
          <a:xfrm>
            <a:off x="2931039" y="5591469"/>
            <a:ext cx="3545959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tx1"/>
                </a:solidFill>
              </a:rPr>
              <a:t>LEADER BOARDS</a:t>
            </a:r>
            <a:endParaRPr lang="en-P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97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486400"/>
            <a:ext cx="960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943600" y="4191000"/>
            <a:ext cx="419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447800" y="41910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219200" y="5029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Heart 10"/>
          <p:cNvSpPr/>
          <p:nvPr/>
        </p:nvSpPr>
        <p:spPr>
          <a:xfrm>
            <a:off x="76200" y="96253"/>
            <a:ext cx="381000" cy="304800"/>
          </a:xfrm>
          <a:prstGeom prst="hear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Heart 11"/>
          <p:cNvSpPr/>
          <p:nvPr/>
        </p:nvSpPr>
        <p:spPr>
          <a:xfrm>
            <a:off x="441158" y="96253"/>
            <a:ext cx="381000" cy="304800"/>
          </a:xfrm>
          <a:prstGeom prst="hear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Heart 12"/>
          <p:cNvSpPr/>
          <p:nvPr/>
        </p:nvSpPr>
        <p:spPr>
          <a:xfrm>
            <a:off x="1556084" y="80211"/>
            <a:ext cx="381000" cy="304800"/>
          </a:xfrm>
          <a:prstGeom prst="hear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Heart 13"/>
          <p:cNvSpPr/>
          <p:nvPr/>
        </p:nvSpPr>
        <p:spPr>
          <a:xfrm>
            <a:off x="814137" y="96253"/>
            <a:ext cx="381000" cy="304800"/>
          </a:xfrm>
          <a:prstGeom prst="hear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Heart 14"/>
          <p:cNvSpPr/>
          <p:nvPr/>
        </p:nvSpPr>
        <p:spPr>
          <a:xfrm>
            <a:off x="1175084" y="80211"/>
            <a:ext cx="381000" cy="304800"/>
          </a:xfrm>
          <a:prstGeom prst="hear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Rounded Rectangle 15"/>
          <p:cNvSpPr/>
          <p:nvPr/>
        </p:nvSpPr>
        <p:spPr>
          <a:xfrm>
            <a:off x="2743200" y="80211"/>
            <a:ext cx="3733800" cy="3208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tx1"/>
                </a:solidFill>
              </a:rPr>
              <a:t>DISTANCE/KILL COUNT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686800" y="0"/>
            <a:ext cx="4572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tx1"/>
                </a:solidFill>
              </a:rPr>
              <a:t>P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18" name="Isosceles Triangle 17"/>
          <p:cNvSpPr/>
          <p:nvPr/>
        </p:nvSpPr>
        <p:spPr>
          <a:xfrm>
            <a:off x="266700" y="2819400"/>
            <a:ext cx="443163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Isosceles Triangle 18"/>
          <p:cNvSpPr/>
          <p:nvPr/>
        </p:nvSpPr>
        <p:spPr>
          <a:xfrm rot="10800000">
            <a:off x="266699" y="3661611"/>
            <a:ext cx="443163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Oval 19"/>
          <p:cNvSpPr/>
          <p:nvPr/>
        </p:nvSpPr>
        <p:spPr>
          <a:xfrm>
            <a:off x="7696200" y="5638800"/>
            <a:ext cx="1219200" cy="12192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Rounded Rectangle 1"/>
          <p:cNvSpPr/>
          <p:nvPr/>
        </p:nvSpPr>
        <p:spPr>
          <a:xfrm>
            <a:off x="2286000" y="1600200"/>
            <a:ext cx="4419600" cy="3657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 smtClean="0"/>
          </a:p>
          <a:p>
            <a:pPr algn="ctr"/>
            <a:endParaRPr lang="en-PH" dirty="0"/>
          </a:p>
          <a:p>
            <a:pPr algn="ctr"/>
            <a:endParaRPr lang="en-PH" dirty="0" smtClean="0"/>
          </a:p>
          <a:p>
            <a:pPr algn="ctr"/>
            <a:endParaRPr lang="en-PH" dirty="0"/>
          </a:p>
          <a:p>
            <a:pPr algn="ctr"/>
            <a:endParaRPr lang="en-PH" dirty="0" smtClean="0"/>
          </a:p>
          <a:p>
            <a:pPr algn="ctr"/>
            <a:endParaRPr lang="en-PH" dirty="0"/>
          </a:p>
          <a:p>
            <a:pPr algn="ctr"/>
            <a:endParaRPr lang="en-PH" dirty="0" smtClean="0"/>
          </a:p>
          <a:p>
            <a:r>
              <a:rPr lang="en-PH" dirty="0" smtClean="0"/>
              <a:t>               </a:t>
            </a:r>
            <a:endParaRPr lang="en-PH" dirty="0"/>
          </a:p>
        </p:txBody>
      </p:sp>
      <p:sp>
        <p:nvSpPr>
          <p:cNvPr id="3" name="Rounded Rectangle 2">
            <a:hlinkClick r:id="rId2" action="ppaction://hlinksldjump"/>
          </p:cNvPr>
          <p:cNvSpPr/>
          <p:nvPr/>
        </p:nvSpPr>
        <p:spPr>
          <a:xfrm>
            <a:off x="2857500" y="1981200"/>
            <a:ext cx="3390900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tx1"/>
                </a:solidFill>
              </a:rPr>
              <a:t>RESUME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21" name="Rounded Rectangle 20">
            <a:hlinkClick r:id="rId3" action="ppaction://hlinksldjump"/>
          </p:cNvPr>
          <p:cNvSpPr/>
          <p:nvPr/>
        </p:nvSpPr>
        <p:spPr>
          <a:xfrm>
            <a:off x="2857500" y="2743200"/>
            <a:ext cx="3390900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tx1"/>
                </a:solidFill>
              </a:rPr>
              <a:t>DAILY TASKS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22" name="Rounded Rectangle 21">
            <a:hlinkClick r:id="rId4" action="ppaction://hlinksldjump"/>
          </p:cNvPr>
          <p:cNvSpPr/>
          <p:nvPr/>
        </p:nvSpPr>
        <p:spPr>
          <a:xfrm>
            <a:off x="2869532" y="3521242"/>
            <a:ext cx="3390900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tx1"/>
                </a:solidFill>
              </a:rPr>
              <a:t>QUIT GAME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869532" y="4271211"/>
            <a:ext cx="407068" cy="37698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Rounded Rectangle 22"/>
          <p:cNvSpPr/>
          <p:nvPr/>
        </p:nvSpPr>
        <p:spPr>
          <a:xfrm>
            <a:off x="2869532" y="4652211"/>
            <a:ext cx="407068" cy="37698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Box 5"/>
          <p:cNvSpPr txBox="1"/>
          <p:nvPr/>
        </p:nvSpPr>
        <p:spPr>
          <a:xfrm>
            <a:off x="3300663" y="4275039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Music</a:t>
            </a:r>
            <a:endParaRPr lang="en-PH" dirty="0"/>
          </a:p>
        </p:txBody>
      </p:sp>
      <p:sp>
        <p:nvSpPr>
          <p:cNvPr id="24" name="TextBox 23"/>
          <p:cNvSpPr txBox="1"/>
          <p:nvPr/>
        </p:nvSpPr>
        <p:spPr>
          <a:xfrm>
            <a:off x="3328737" y="4668071"/>
            <a:ext cx="5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SFX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97573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200" y="457200"/>
            <a:ext cx="8458200" cy="6096000"/>
          </a:xfrm>
          <a:custGeom>
            <a:avLst/>
            <a:gdLst/>
            <a:ahLst/>
            <a:cxnLst/>
            <a:rect l="l" t="t" r="r" b="b"/>
            <a:pathLst>
              <a:path w="8458200" h="6096000">
                <a:moveTo>
                  <a:pt x="0" y="0"/>
                </a:moveTo>
                <a:lnTo>
                  <a:pt x="4114800" y="0"/>
                </a:lnTo>
                <a:lnTo>
                  <a:pt x="4114800" y="762000"/>
                </a:lnTo>
                <a:lnTo>
                  <a:pt x="8458200" y="762000"/>
                </a:lnTo>
                <a:lnTo>
                  <a:pt x="8458200" y="6096000"/>
                </a:lnTo>
                <a:lnTo>
                  <a:pt x="0" y="6096000"/>
                </a:lnTo>
                <a:lnTo>
                  <a:pt x="0" y="7620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" name="TextBox 8"/>
          <p:cNvSpPr txBox="1"/>
          <p:nvPr/>
        </p:nvSpPr>
        <p:spPr>
          <a:xfrm>
            <a:off x="1828800" y="718066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Daily Bonus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600" y="3505200"/>
            <a:ext cx="4648200" cy="2895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 10"/>
          <p:cNvSpPr/>
          <p:nvPr/>
        </p:nvSpPr>
        <p:spPr>
          <a:xfrm>
            <a:off x="762000" y="3789947"/>
            <a:ext cx="12954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tx1"/>
                </a:solidFill>
              </a:rPr>
              <a:t>DAY 1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86000" y="3789947"/>
            <a:ext cx="12954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tx1"/>
                </a:solidFill>
              </a:rPr>
              <a:t>DAY 2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10000" y="3810000"/>
            <a:ext cx="12954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tx1"/>
                </a:solidFill>
              </a:rPr>
              <a:t>DAY 3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" y="5105400"/>
            <a:ext cx="12954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tx1"/>
                </a:solidFill>
              </a:rPr>
              <a:t>DAY 4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86000" y="5119437"/>
            <a:ext cx="12954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tx1"/>
                </a:solidFill>
              </a:rPr>
              <a:t>DAY 5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10000" y="5115426"/>
            <a:ext cx="12954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tx1"/>
                </a:solidFill>
              </a:rPr>
              <a:t>DAY 6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338011" y="3485147"/>
            <a:ext cx="3501189" cy="2895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tx1"/>
                </a:solidFill>
              </a:rPr>
              <a:t>DAY 7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hlinkClick r:id="rId2" action="ppaction://hlinksldjump"/>
          </p:cNvPr>
          <p:cNvSpPr/>
          <p:nvPr/>
        </p:nvSpPr>
        <p:spPr>
          <a:xfrm>
            <a:off x="4572000" y="457200"/>
            <a:ext cx="43434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tx1"/>
                </a:solidFill>
              </a:rPr>
              <a:t>TASKS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20" name="Left Arrow 19">
            <a:hlinkClick r:id="rId3" action="ppaction://hlinksldjump"/>
          </p:cNvPr>
          <p:cNvSpPr/>
          <p:nvPr/>
        </p:nvSpPr>
        <p:spPr>
          <a:xfrm>
            <a:off x="457200" y="0"/>
            <a:ext cx="2133600" cy="45720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tx1"/>
                </a:solidFill>
              </a:rPr>
              <a:t>BACK TO GAME</a:t>
            </a:r>
            <a:endParaRPr lang="en-P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64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/>
          <p:nvPr/>
        </p:nvSpPr>
        <p:spPr>
          <a:xfrm flipH="1">
            <a:off x="457200" y="457200"/>
            <a:ext cx="8458200" cy="6096000"/>
          </a:xfrm>
          <a:custGeom>
            <a:avLst/>
            <a:gdLst/>
            <a:ahLst/>
            <a:cxnLst/>
            <a:rect l="l" t="t" r="r" b="b"/>
            <a:pathLst>
              <a:path w="8458200" h="6096000">
                <a:moveTo>
                  <a:pt x="0" y="0"/>
                </a:moveTo>
                <a:lnTo>
                  <a:pt x="4114800" y="0"/>
                </a:lnTo>
                <a:lnTo>
                  <a:pt x="4114800" y="762000"/>
                </a:lnTo>
                <a:lnTo>
                  <a:pt x="8458200" y="762000"/>
                </a:lnTo>
                <a:lnTo>
                  <a:pt x="8458200" y="6096000"/>
                </a:lnTo>
                <a:lnTo>
                  <a:pt x="0" y="6096000"/>
                </a:lnTo>
                <a:lnTo>
                  <a:pt x="0" y="7620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457200" y="457200"/>
            <a:ext cx="4343400" cy="762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DAILY BONUS</a:t>
            </a:r>
            <a:endParaRPr lang="en-PH" dirty="0"/>
          </a:p>
        </p:txBody>
      </p:sp>
      <p:sp>
        <p:nvSpPr>
          <p:cNvPr id="8" name="TextBox 7"/>
          <p:cNvSpPr txBox="1"/>
          <p:nvPr/>
        </p:nvSpPr>
        <p:spPr>
          <a:xfrm>
            <a:off x="6400800" y="653534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TASKS</a:t>
            </a:r>
            <a:endParaRPr lang="en-PH" dirty="0"/>
          </a:p>
        </p:txBody>
      </p:sp>
      <p:sp>
        <p:nvSpPr>
          <p:cNvPr id="9" name="Rectangle 8"/>
          <p:cNvSpPr/>
          <p:nvPr/>
        </p:nvSpPr>
        <p:spPr>
          <a:xfrm>
            <a:off x="533400" y="1600200"/>
            <a:ext cx="8305800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tx1"/>
                </a:solidFill>
              </a:rPr>
              <a:t>TASK 1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9856" y="3276600"/>
            <a:ext cx="83058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tx1"/>
                </a:solidFill>
              </a:rPr>
              <a:t>TASK 1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9856" y="4876800"/>
            <a:ext cx="83058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tx1"/>
                </a:solidFill>
              </a:rPr>
              <a:t>TASK 1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12" name="Left Arrow 11">
            <a:hlinkClick r:id="rId3" action="ppaction://hlinksldjump"/>
          </p:cNvPr>
          <p:cNvSpPr/>
          <p:nvPr/>
        </p:nvSpPr>
        <p:spPr>
          <a:xfrm>
            <a:off x="457200" y="0"/>
            <a:ext cx="2133600" cy="45720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tx1"/>
                </a:solidFill>
              </a:rPr>
              <a:t>BACK TO GAME</a:t>
            </a:r>
            <a:endParaRPr lang="en-P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72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238</Words>
  <Application>Microsoft Office PowerPoint</Application>
  <PresentationFormat>On-screen Show (4:3)</PresentationFormat>
  <Paragraphs>126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ACTUAL GAME SCREEN 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ACTUAL GAME SCREEN FLOW</dc:title>
  <dc:creator>Firion</dc:creator>
  <cp:lastModifiedBy>Firion</cp:lastModifiedBy>
  <cp:revision>19</cp:revision>
  <dcterms:created xsi:type="dcterms:W3CDTF">2015-08-29T13:23:38Z</dcterms:created>
  <dcterms:modified xsi:type="dcterms:W3CDTF">2015-08-29T16:27:00Z</dcterms:modified>
</cp:coreProperties>
</file>