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8" r:id="rId2"/>
    <p:sldId id="29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77" r:id="rId25"/>
    <p:sldId id="278" r:id="rId26"/>
    <p:sldId id="279" r:id="rId27"/>
    <p:sldId id="280" r:id="rId28"/>
    <p:sldId id="283" r:id="rId29"/>
    <p:sldId id="284" r:id="rId30"/>
    <p:sldId id="289" r:id="rId31"/>
    <p:sldId id="290" r:id="rId32"/>
    <p:sldId id="291" r:id="rId33"/>
    <p:sldId id="292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99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/>
    <p:restoredTop sz="94648"/>
  </p:normalViewPr>
  <p:slideViewPr>
    <p:cSldViewPr>
      <p:cViewPr varScale="1">
        <p:scale>
          <a:sx n="121" d="100"/>
          <a:sy n="121" d="100"/>
        </p:scale>
        <p:origin x="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407443B-6438-4930-A0A4-FDFE971850C4}" type="datetimeFigureOut">
              <a:rPr lang="zh-TW" altLang="en-US"/>
              <a:pPr>
                <a:defRPr/>
              </a:pPr>
              <a:t>2022/6/5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14D787C-EE83-4B52-A898-1CCDE0F7B0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989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3:30:54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16383,'79'0'0,"-1"0"0,12 0 0,5 0 0,-17 2 0,4 0 0,2 0 0,1 0 0,2 0 0,-1 1 0,0-1 0,-1 0 0,-1 0 0,-7 0 0,-1 0 0,-3 0 0,20-2 0,-5 0 0,-12 0 0,-3 0 0,-8 0 0,-3 0 0,-7 0 0,-1 0 0,-4 0 0,0 0 0,1 0 0,-1 0 0,48 0 0,-1 0 0,-5 0 0,-11-3 0,-11 0 0,-13-1 0,-9 1 0,-13 3 0,-4 0 0,1 0 0,1 0 0,7 0 0,4 0 0,6 0 0,2 0 0,-4 0 0,-4 0 0,-9 0 0,1 0 0,0 0 0,5 0 0,7 0 0,-6 0 0,-1 0 0,-7 3 0,-2-1 0,0 1 0,-1-1 0,-3-2 0,-2 0 0,0 0 0,0 0 0,2 0 0,-1 0 0,1 2 0,0 1 0,0-1 0,-1 1 0,-11-3 0,-3 2 0,4 0 0,-3 0 0,6 5 0,-4-6 0,-6 7 0,9-7 0,-5 3 0,4-4 0,-1 0 0,-4 0 0,7 0 0,-6 8 0,3-6 0,-2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09:41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51.3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0 901 24575,'51'0'0,"15"0"0,24-1 0,-26 0 0,6 0 0,19 1 0,6-1-213,-24 0 1,3 1 0,-1-1 212,0 0 0,0 0 0,-4 0 79,14-2 0,-8 0-79,18-6 0,-48-4 0,-16-4 0,15-10 0,28-10 239,-24 14 1,2 0-240,11-4 0,1 0 0,0 2 0,-1-1 0,-3 1 0,-3-1 0,-4 2 0,-1-2 0,-3-1 0,-1-3 0,2-4 0,0-2 0,-3-1 0,-1 0 0,-4-1 0,-2 1 0,16-24 0,-22 18 0,-11 12 0,-9 2 0,0-2 0,-1 3 0,-4 7 0,-6 11 0,-11 10 0,-41 6 0,9-3 0,-8 0 0,-6 0 0,-38-3 0,39 0 0,4 1 0,-5-2 0,55 0 0,54-4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52.2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24575,'42'24'0,"-18"-10"0,42 23 0,-2 3 0,-17-8 0,3 1 0,2 2 0,-2-1 0,32 23 0,-31-21 0,-33-24 0,-11-6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56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244 131 24575,'0'13'0,"0"8"0,0 9 0,0 7 0,0-2 0,-1-5 0,-2-2 0,-2-1 0,-2-1 0,0 0 0,1-4 0,1-5 0,2-4 0,0-3 0,1-2 0,-1 0 0,1-4 0,-1-1 0,1-3 0,-5 0 0,-6 0 0,-3-1 0,-1-1 0,5 0 0,5-1 0,1-3 0,-5-7 0,-7-10 0,-5-14 0,0-8 0,6-2 0,8 1 0,5 4 0,1 5 0,0 8 0,2 11 0,0 7 0,1 4 0,2-3 0,1-2 0,0 0 0,2 1 0,1 3 0,4 2 0,8-2 0,11 0 0,13-2 0,9-1 0,0 3 0,1 2 0,2 2 0,6 2 0,2 0 0,-8 1 0,-19 1 0,-14 3 0,-1 8 0,11 7 0,6 3 0,-1-2 0,-11-5 0,-11 1 0,-7 1 0,-4 5 0,-4 2 0,-5 5 0,-6 4 0,-7 3 0,-8 1 0,-7 2 0,-5-1 0,4-5 0,4-8 0,5-8 0,-6-3 0,-3 0 0,-7 3 0,6 0 0,11-4 0,7-4 0,9-7 0,4-1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58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24575,'24'7'0,"15"3"0,14 1 0,3 0 0,-7-3 0,-17-3 0,-15 0 0,-11 2 0,-13 9 0,-14 12 0,-14 9 0,-13 5 0,-2 2 0,10-5 0,13-5 0,15-12 0,11-9 0,15-4 0,21 1 0,17 1 0,10 0 0,-12-4 0,-20-3 0,-14-3 0,-4-1 0,10 0 0,3-1 0,-4 0 0,-10-4 0,-11-5 0,-2 5 0,0-3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1:11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24575,'1'28'0,"1"4"0,-4 16 0,1-18 0,-4 17 0,1-18 0,-2 6 0,0-3 0,2-9 0,1-4 0,0-2 0,1 2 0,0 1 0,0 0 0,1-2 0,-1 0 0,0 3 0,0 2 0,1 0 0,0-3 0,2-4 0,0-2 0,2-1 0,9 3 0,8 5 0,10 4 0,3 2 0,-3-3 0,-4-1 0,-2-2 0,1-2 0,1-3 0,1-4 0,1-4 0,9-3 0,7-1 0,5-1 0,-2-2 0,-7-1 0,-6 0 0,3 0 0,13-1 0,6-2 0,-2-2 0,-14 0 0,-18-1 0,-7-1 0,4-7 0,3-5 0,1-4 0,-7-3 0,-7-2 0,-2-7 0,-3-7 0,0-3 0,-3-1 0,-2 4 0,-3 7 0,0 6 0,-1 8 0,3 2 0,-1 1 0,1 2 0,-1-1 0,-1 4 0,1 0 0,-2-1 0,1-2 0,-1 0 0,1 4 0,1 4 0,1 3 0,-2 0 0,-1-1 0,-3-1 0,-3-2 0,-1 0 0,1 1 0,2 3 0,3 2 0,1 0 0,-2 0 0,-2-1 0,2 1 0,-1 0 0,-4 0 0,-13-4 0,-9 0 0,1 0 0,10 2 0,12 3 0,3 1 0,-8 0 0,-1-1 0,-17 1 0,4-1 0,-3-1 0,7 1 0,9 0 0,8 1 0,2 1 0,3 0 0,0 0 0,-1 0 0,-4-1 0,-9 0 0,-10-1 0,-7 0 0,2 1 0,7-1 0,6 0 0,5 1 0,1-1 0,5 1 0,3 0 0,1 1 0,2 0 0,-3 0 0,3 0 0,-5 1 0,-14 2 0,7 0 0,-11 1 0,18-3 0,1 0 0,5-1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0:36:30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16383,'53'0'0,"1"0"0,0 0 0,0 0 0,-1-1 0,1 0 0,6 0 0,0 0 0,-1 1 0,-1-1 0,-2 0 0,-3 1 0,36 0 0,-12 0 0,0 0 0,4 1 0,7 1 0,4 2 0,-2 2 0,-4-2 0,-6 0 0,0-1 0,5-1 0,4 0 0,-37 0 0,3 0 0,5 0 0,1 1 0,5 0 0,1 1 0,5 1 0,1 0 0,1 0 0,-2-1 0,-4 1 0,-2-2 0,-3 0 0,0-1 0,1-1 0,-1-1 0,3 2 0,1-1 0,10 1 0,1 0 0,8 1 0,0 0 0,-4 1 0,-1-1 0,-6 0 0,-3-1 0,-12 0 0,-2-1 0,39 2 0,-9-1 0,-6 1 0,-3 0 0,-7-2 0,-3 0 0,3 0 0,14 1 0,-33-2 0,3 0 0,7-2 0,0 0 0,-2 0 0,-1-1 0,-4 0 0,-2 0 0,34-2 0,-19 3 0,-10 1 0,-8 1 0,3 3 0,16 0 0,16 1 0,11 0 0,-2-2 0,-12-1 0,-39-1 0,-15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2:33:39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4220 463 24575,'-9'-18'0,"-7"-5"0,-18-13 0,-22-12 0,-19 0 0,26 21 0,-5 1 0,-9 0 0,-4 1 0,-14-1 0,-6 3 0,20 6 0,-1 1 0,-2 1 0,0 0 0,-1 2 0,1 1 0,2 2 0,2 0 0,1 3 0,-21-2 0,4 2 0,12 3 0,4 3 0,4 1 0,0 3 0,0 1 0,-2 3 0,-3 0 0,-3 2 0,-5 0 0,-3 1 0,-7-1 0,0 0 0,-2-1 0,0 1 0,-1 2 0,-2 2 0,-6 3 0,-1 1-177,29-4 0,-1 1 1,0 0 176,0 0 0,0 0 0,1 0 0,-30 6 0,4 0 0,15-3 0,5 1 0,14-2 0,4 2 0,6 0 0,2 1 0,-42 25 0,47-19 0,0 3 0,-36 30 530,8 10-530,38-28 0,3 4 0,2 8 0,5 5 0,1 11 0,8 5 0,7 18 0,11 6-475,10-20 1,7 3-1,8 1 475,1-13 0,5 1 0,6 1 0,4-2-552,1-7 0,4 1 1,4-1-1,4-2 1,2 0 551,11 4 0,4-1 0,4-2 0,2-1 0,1-2-488,-8-8 0,1-1 1,2 0-1,1-2 1,1-1-1,1-1 488,1 0 0,2-1 0,0-1 0,1-1 0,1-1 0,-1-1 0,-2-2 0,2-1 0,-1-1 0,0-1 0,0-1 0,0-1 0,11 3 0,-1-1 0,0-1 0,0-2 0,1 0 0,0-1 0,3 0 0,-2-1 0,-2-2 0,-6-1-200,-6-3 0,-6-2 0,-1 0 0,2-1 200,8 2 0,3-1 0,-3 0 0,-8-4 412,15 2 1,-6-3-413,-19-4 0,3 1 0,-3-2 0,21 2 0,-4-3 1134,-13-2 0,-3-2-1134,-10-2 0,-2-2 3428,32-5-3428,-24-11 1214,-11-12-1214,4-12 173,3-6-173,3-8 0,-3-1 0,-12-1 0,-12-2 0,-13-1 0,-8-10 0,-11-13 0,-8-19 0,1 46 0,0-1 0,-1-1 0,1 1 0,1-1 0,1 0 0,2 1 0,1-1 0,0-2 0,-1 1 0,0 1 0,0 1 0,-2-43 0,-3 20 0,-2 14 0,-1 5 0,-4 0 0,-4-5 0,-4-2 0,-2 0 0,-1 0 0,-3-2 0,-5 2 0,-3 5 0,0 6 0,5 11 0,6 6 0,4 6 0,1-2 0,-1-3 0,-3-5 0,-6-3 0,-11-6 0,-9 0 0,-2 1 0,4 7 0,12 8 0,13 10 0,10 7 0,5 5 0,4 1 0,1 1 0,0 0 0,0 3 0,1 1 0,0 2 0,0 1 0,0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2:34:11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16383,'43'8'0,"0"0"0,-13-7 0,9 0 0,0 0 0,-1-1 0,0 0 0,1 0 0,3 0 0,-2 0 0,-5 0 0,-4-1 0,-3 0 0,-3 0 0,-2 0 0,-3 0 0,-1 0 0,0-1 0,1 1 0,0 0 0,1 0 0,2 0 0,2 0 0,3 0 0,5 1 0,2 0 0,3 0 0,0 0 0,2 0 0,8 0 0,7 0 0,5 0 0,-2 0 0,-10 0 0,-11 0 0,-7 0 0,-1-1 0,4 0 0,3 0 0,2 0 0,4 1 0,2 0 0,2 0 0,0 0 0,0 0 0,5-1 0,8 2 0,5 1 0,2 1 0,1 1 0,4 1 0,4 1 0,-4-3 0,-15-1 0,-18-1 0,-12-1 0,-4 0 0,1 0 0,-8 0 0,3 0 0,0 0 0,3 0 0,5 0 0,-9 0 0,-3 0 0,1 0 0,4 0 0,5 1 0,3 1 0,2 0 0,4 0 0,-1 0 0,-7-1 0,-11-1 0,-2 0 0,3 0 0,2 1 0,1 0 0,-2 1 0,-4 0 0,8 1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2:34:13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16383,'62'11'0,"0"0"0,-2 0 0,-1-1 0,40 5 0,-12-2 0,-17-6 0,-16-2 0,-26-3 0,-1-1 0,-9 0 0,11 0 0,8 0 0,7 0 0,5-1 0,3 0 0,0 0 0,-5 0 0,-2 0 0,0 0 0,9 1 0,11 1 0,5 0 0,1 0 0,-7 0 0,2 3 0,3 1 0,0 2 0,1-1 0,-9-2 0,-6-2 0,-2-1 0,1 0 0,7-1 0,-2-1 0,-9 0 0,-7 0 0,-10 0 0,0 0 0,0 0 0,1 0 0,0 0 0,0 0 0,2 0 0,-5 0 0,-4 0 0,-4 0 0,-5 0 0,1 0 0,6 0 0,8 0 0,7 0 0,3 0 0,-4 0 0,-3 0 0,1 1 0,6 0 0,5 0 0,1 1 0,-1-1 0,-4 1 0,-9 0 0,-10-1 0,-14 0 0,-9-1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2:36:38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16383,'62'0'0,"-5"-1"0,-23 0 0,-2-1 0,7 0 0,-14 1 0,22 0 0,-1 1 0,21 0 0,8 1 0,-3 1 0,-7 0 0,-6 1 0,-7-1 0,-2 0 0,-2 1 0,0-2 0,0 1 0,-2-2 0,0 0 0,1 0 0,-3 0 0,-5 1 0,-6 0 0,-6 0 0,0 0 0,3-1 0,1 0 0,4 0 0,1 1 0,-1 0 0,-1 0 0,0 0 0,3-1 0,1 0 0,0 0 0,-6 0 0,-4 0 0,-3 0 0,1 0 0,4 1 0,5 1 0,9-1 0,9-1 0,7 0 0,2 0 0,-2 1 0,-8 0 0,-5 1 0,-5 0 0,-7-1 0,-4 0 0,-5 0 0,2 0 0,4 0 0,3 0 0,-1-1 0,-7 0 0,-5 0 0,-2 0 0,6 0 0,4 0 0,8 0 0,4 0 0,2 0 0,0 0 0,-3 0 0,1 0 0,-1 0 0,0 0 0,-4 1 0,-5 0 0,-3 0 0,-2 0 0,2-1 0,1 0 0,0 0 0,2 0 0,-1 0 0,0 1 0,0 0 0,-3 0 0,-1 0 0,-1-1 0,2 1 0,0 1 0,3 0 0,2 0 0,1 0 0,-1-1 0,-2 0 0,-2-1 0,-5 0 0,-4 1 0,-3 0 0,-1 0 0,1-1 0,2 0 0,1 0 0,2 0 0,0 0 0,-2 1 0,-2 0 0,-2 0 0,3-1 0,3 0 0,2 1 0,-1-1 0,-5 1 0,-6 0 0,5-1 0,0 1 0,4 0 0,2 0 0,-3 0 0,-3-1 0,-2 1 0,6-1 0,-3 1 0,12 0 0,-8-1 0,-3 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17:39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3:31:20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 16383,'64'-1'0,"1"-1"0,-3 1 0,1-1 0,-3 0 0,-2 0 0,37-2 0,-28-1 0,-25 1 0,-17 2 0,-10 0 0,-5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3:31:23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0 110 16383,'85'-1'0,"14"-4"0,-31 1 0,4 0 0,14-2 0,5 0 0,-25 0 0,1 0 0,0 1 0,22-3 0,-3 1 0,-14 1 0,-5-1 0,-13 1 0,-5 1 0,33-4 0,9 1 0,6 3 0,-42 3 0,0 1 0,3 0 0,-1 0 0,-1 1 0,-1 0 0,45 0 0,-49 0 0,2 0 0,7 0 0,2 0 0,3 0 0,0 1 0,1 0 0,-3 0 0,-6 0 0,-3-1 0,37 2 0,-17-2 0,-11 0 0,-13 0 0,-5 0 0,7 0 0,11 0 0,17 0 0,19 0 0,-44 2 0,1-1 0,1 1 0,0 1 0,0 0 0,0 0 0,0 0 0,1 1 0,0 1 0,0-1 0,6 1 0,1 1 0,2 0 0,1 0 0,-1 0 0,0 1 0,5 1 0,2-1 0,10 1 0,2 0 0,6 0 0,1-1 0,-1 0 0,-2-2 0,-10 0 0,-5-1 0,-16-1 0,-5-1 0,38 2 0,-9-2 0,-6 1 0,-4 1 0,-8-1 0,-5 0 0,5 0 0,18 2 0,-34-1 0,2 0 0,4 0 0,-1 0 0,45 6 0,-24-4 0,-26-2 0,-20-1 0,-12-2 0,-3 0 0,4-1 0,5-1 0,9 0 0,8-1 0,6-1 0,9 0 0,5-1 0,2-2 0,8 0 0,-2 2 0,-3 1 0,-5 1 0,-12 0 0,-6 1 0,1 0 0,10 1 0,13 0 0,7 0 0,-5 0 0,-16 0 0,-15 0 0,-5 0 0,0 0 0,-2 0 0,-6 0 0,-9 0 0,-8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2:07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0 24575,'22'4'0,"8"-2"0,12 1 0,-3-1 0,-4-1 0,-5 0 0,-2-1 0,1 0 0,-1 0 0,5 0 0,8 0 0,12 0 0,9-1 0,14-2 0,13 0 0,6 0 0,4 1 0,-11 2 0,-8 0 0,-3 0 0,-3 0 0,2 0 0,-2 0 0,3 0 0,8 0 0,-2 0 0,-1 0 0,-8 0 0,-4 2 0,5 0 0,7 3 0,1 0 0,-12-1 0,-17-2 0,-14 0 0,-12-2 0,-4 0 0,1 0 0,-2-1 0,-3 0 0,-8 0 0,-9 0 0,-17 3 0,-12 2 0,-11 4 0,-9 1 0,0-2 0,-7 0 0,-8-4 0,-3 0 0,0-1 0,6 0 0,4 1 0,-8-3 0,-17 0 0,28-1 0,-4 0 0,-8 0 0,-4 0 0,-12 1 0,-2-1 0,-1 1 0,2-1 0,7 0 0,3 0 0,13 0 0,5 0 0,-20 1 0,20 0 0,17 0 0,12 0 0,9 0 0,1 0 0,-2 0 0,-3 0 0,-3 0 0,-4 1 0,-8 0 0,-4 0 0,-2 0 0,-3 0 0,-5 0 0,-10 1 0,-8-1 0,-8-1 0,5 0 0,3 0 0,5 0 0,6 0 0,2 0 0,9 0 0,12 0 0,13 0 0,13 0 0,18-1 0,61-4 0,-22 2 0,5-1 0,17 0 0,3 0 0,1 0 0,-2 1 0,-18 1 0,-2 1 0,-2-1 0,-2 1 0,40 0 0,1 0 0,1 1 0,-6 0 0,-12 0 0,0-1 0,20-1 0,-29 1 0,6 1 0,11-1 0,2 1 0,-1 0 0,-5 0 0,-15 0 0,-7 0 0,8 0 0,-28 0 0,18 1 0,34 4 0,-38-2 0,0 0 0,38 3 0,-39-1 0,-29-4 0,-1-1 0,19 0 0,16 0 0,0 0 0,-17 0 0,-22 0 0,-12 0 0,-4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5:52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24575,'17'-2'0,"33"1"0,-1 1 0,9-1 0,33 1 0,11 0-880,-18 0 0,3 0 1,3 0 879,-15 0 0,2 1 0,1-1 0,-1 1 0,1 0 0,0 0 0,-1 0 0,-1 0 0,20 1 0,-3 0 0,-1 0 47,-6 0 0,-3 0 1,-2 0-48,-7 0 0,-2-1 0,-3 1 0,26-1 0,-3 0 297,-13-1 0,-2 0-297,-1 0 0,-1 0 0,5 1 0,3 0 0,-16 1 0,3 1 0,2-1-384,10 0 1,3 1-1,3-1 384,-13 0 0,2 0 0,1 0 0,0-1 0,1 1 0,1-1 0,0 0 0,-1 0 0,-1 0 0,1 0 0,-1-1 0,-2 1 0,19-1 0,-1 1 0,-3 0 333,-12 0 0,-3-1 1,-2 1-334,23-1 0,-5 0 266,-17 0 1,-5 0-267,-10-1 0,-2 0 0,-8 1 0,0-1 0,5 0 0,2 0 626,5 1 0,4-1-626,16 1 0,5 0 0,-19 0 0,2 0 0,2 0-222,8 0 0,2 0 0,2-1 222,4 0 0,2-1 0,-1 0 0,0-1 0,-1 0 0,-2-1 0,-7 0 0,-2 0 0,-3-1 0,18-1 0,-7 0 0,-23 2 0,-7 1 0,10-1 0,-23 4 0,1-1 0,17-1 935,17 1-935,13-1 0,-39 2 0,3 0 0,7 0 0,3 0 0,9 0 0,-3 0 0,16 0 0,-16 0 0,-69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14:25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528 0 24575,'-40'3'0,"-16"6"0,-24 11 0,15-4 0,-10 13 0,24-5 0,-8 7 0,13-1 0,16-6 0,14-4 0,10 2 0,3 12 0,3 19 0,0 23 0,0 22 0,1-39 0,1 1 0,1 4 0,1 0 0,2 1 0,1-1 0,0-4 0,2-1 0,0-5 0,1-2 0,15 42 0,2-7 0,5-9 0,2-9 0,-4-10 0,-2-9 0,-3 0 0,-3 0 0,4 9 0,7 7 0,5 5 0,6 5 0,3 1 0,1 0 0,4 0 0,4 3 0,-26-36 0,2 0 0,2 5 0,1 0 0,0 2 0,0 1 0,-2-3 0,-2 0 0,-2-3 0,-2-2 0,20 34 0,-4-10 0,-5-12 0,-2-12 0,-2-10 0,0-13 0,3-5 0,1-8 0,0-4 0,1-2 0,-2-2 0,-1 0 0,-6 0 0,-10 0 0,-8 0 0,-7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17:29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24575,'11'4'0,"1"-1"0,5-2 0,3 0 0,2 1 0,6-1 0,5 0 0,1 0 0,-1-1 0,-5 0 0,-6 0 0,3-1 0,3 0 0,3 0 0,-1 0 0,-6 0 0,-6 1 0,-5-1 0,-1 0 0,-1 0 0,4 1 0,1 0 0,2 0 0,4 0 0,9 1 0,12 0 0,13 2 0,8-1 0,1 0 0,-2-1 0,-7-1 0,-8 0 0,-7 0 0,-4 0 0,-2 0 0,0 0 0,-1 0 0,-3 0 0,0 0 0,2 1 0,6 1 0,7 1 0,3 0 0,1-1 0,-1 0 0,-3-2 0,-5 0 0,0 1 0,4 1 0,6-1 0,4 0 0,1-1 0,1 0 0,0 0 0,1 0 0,-2 1 0,-3 2 0,-1 0 0,2 1 0,5-2 0,9 0 0,5 0 0,2 0 0,-1-1 0,-4-1 0,-5 0 0,-3 0 0,-4 0 0,-6 0 0,-10 0 0,-11 0 0,-9 0 0,-5-1 0,1 0 0,2 0 0,3 0 0,8 1 0,7 0 0,8 0 0,6 0 0,0 0 0,7 0 0,10 0 0,5-2 0,8-1 0,4 0 0,0 1 0,5 1 0,1 1 0,-4 0 0,0 0 0,-8 1 0,-8 0 0,-8 1 0,-6-1 0,-4-1 0,0 1 0,2 1 0,1 1 0,0-1 0,-1 1 0,-4-2 0,-1 1 0,0-1 0,1-1 0,-3 0 0,-4 0 0,-8 0 0,-8 0 0,-5 0 0,-2 0 0,-3 0 0,-4 0 0,-7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17:32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24575,'40'0'0,"14"0"0,9-1 0,4-1 0,-8 1 0,-13 0 0,-7 1 0,-7 0 0,-3 0 0,2 0 0,0 0 0,2 0 0,5 0 0,6 0 0,4 0 0,5 0 0,0 0 0,-1 0 0,8 0 0,8 1 0,12 1 0,-24-1 0,14 1 0,-9-2 0,35 0 0,-41 1 0,1-1 0,-2 2 0,-1-1 0,39 2 0,-18-1 0,-4 0 0,4-2 0,8 1 0,15 1 0,-45-1 0,1-1 0,1 1 0,1 0 0,4-1 0,0 1 0,5 1 0,0-1 0,0 1 0,1 0 0,-2 0 0,-2-1 0,-7 0 0,-3 0 0,31-1 0,-14 0 0,-17 0 0,-11 0 0,-11 0 0,-4 0 0,-1 0 0,2 0 0,2 0 0,3 0 0,7 0 0,1 0 0,-2 0 0,-6 0 0,-11 0 0,-4 0 0,-4 0 0,-2 0 0,-2 0 0,-1 0 0,-3 0 0,0 0 0,1 0 0,2 0 0,0 0 0,-2 0 0,-1 0 0,1 0 0,6 0 0,-4-1 0,2 0 0,-9 1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17:35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24575,'19'0'0,"5"0"0,5 0 0,1 1 0,0 0 0,0 0 0,-1 0 0,3 0 0,0-1 0,5 0 0,3 1 0,4 0 0,4 0 0,-2 0 0,-4-1 0,-11 0 0,-7 0 0,-4 0 0,5 1 0,2 1 0,0 0 0,0 1 0,-1 0 0,1-1 0,5 0 0,5-1 0,2 0 0,-3-1 0,-6 0 0,-6 1 0,1 0 0,2 0 0,2 0 0,1 0 0,0 0 0,3 0 0,2 0 0,1-1 0,-4 0 0,-9 0 0,-9 0 0,-6 0 0,-2 0 0,1 0 0,1 0 0,-1 0 0,0 0 0,1 1 0,3 0 0,2 0 0,1-1 0,-5 0 0,-1 0 0,-5 0 0,3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2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24575,'24'-2'0,"12"0"0,10 1 0,9-2 0,3 1 0,10-2 0,-5-1 0,-14 2 0,-22 1 0,-20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3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24575,'0'19'0,"0"10"0,0 11 0,-1 8 0,-2 10 0,-5 5 0,-3 4 0,-2 2 0,2-10 0,3-13 0,4-10 0,3-6 0,1-2 0,3 1 0,3-4 0,7-3 0,6-4 0,3-5 0,2-4 0,6-9 0,8-12 0,9-15 0,3-9 0,-7-2 0,-18 15 0,-12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5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177 260 24575,'21'-3'0,"7"-1"0,7-4 0,5-4 0,2-6 0,-7-3 0,-7-5 0,-7-2 0,-9 1 0,-6-2 0,-9 3 0,-11 4 0,-9 4 0,-4 7 0,-2 5 0,-2 6 0,-5 8 0,-7 8 0,-5 6 0,4 3 0,9-4 0,10-1 0,8 1 0,1 10 0,0 15 0,1 14 0,3 9 0,4-4 0,5-6 0,5-8 0,2-9 0,3-9 0,0-11 0,-1-5 0,1 3 0,1 4 0,4 2 0,1-4 0,0-9 0,-5-10 0,-3-3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5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 24575,'-6'17'0,"-3"13"0,-3 9 0,-6 30 0,4-22 0,0 3 0,-1 4 0,-1 0 0,-2 2 0,0-2 0,-13 34 0,9-33 0,11-29 0,12-36 0,27-54 0,-16 32 0,16-25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3:37:24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48 16383,'80'0'0,"-3"0"0,-14 0 0,-5 3 0,1 2 0,-25-1 0,4 3 0,-19-4 0,6 1 0,1 1 0,0-2 0,4 1 0,10-1 0,11-3 0,9 0 0,4 0 0,0 0 0,-8 0 0,-7 3 0,-10 1 0,-3-1 0,3 0 0,3-3 0,6 0 0,2 0 0,0 0 0,-4 0 0,0 0 0,2 0 0,6 0 0,7 0 0,10 0 0,1 0 0,0 0 0,-6 0 0,-6 0 0,-4 0 0,-1 0 0,5 0 0,-3 0 0,-2 0 0,-5 0 0,-4 0 0,0 0 0,2 0 0,3 0 0,0 0 0,5 0 0,2 0 0,3 0 0,0-3 0,-2-2 0,-3 1 0,-1-3 0,5 2 0,0 1 0,-1-3 0,-7 2 0,-7 1 0,-3 0 0,1 4 0,3-2 0,1-2 0,-1 1 0,-3-3 0,-5 2 0,-1 1 0,-4-3 0,3 3 0,4-1 0,2-2 0,3 1 0,-3 1 0,-2 0 0,-1 4 0,3 0 0,13 0 0,9 0 0,0 0 0,-2 0 0,-14 0 0,-10 0 0,-5 0 0,-4 0 0,-3 0 0,-1 0 0,-4 0 0,-5 0 0,1 0 0,-3 0 0,9 3 0,0 1 0,3 2 0,5 0 0,-12-1 0,5 1 0,-8-3 0,-4 1 0,10 1 0,-13 2 0,5 1 0,6 7 0,-11-7 0,13 2 0,-11-5 0,7 1 0,-5-4 0,7 2 0,-4 2 0,-2-5 0,5 5 0,-6-6 0,2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7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24575,'-1'19'0,"-2"9"0,-3 11 0,-2 3 0,0 1 0,1-3 0,3 0 0,2-3 0,1-9 0,1-9 0,0-8 0,0-3 0,0 0 0,0-2 0,0 1 0,0 0 0,0 0 0,0 2 0,0 3 0,0 9 0,-1 10 0,0 5 0,-1-5 0,2-9 0,1-6 0,0-3 0,1 1 0,-1-1 0,0-5 0,0-5 0,2-4 0,1-4 0,3-6 0,3-9 0,9-17 0,14-26 0,13-17 0,-19 34 0,-1 0 0,22-38 0,-13 22 0,-12 20 0,-10 19 0,-6 9 0,-2 7 0,-2 3 0,0-1 0,1 0 0,-1 1 0,2-1 0,-4 4 0,2 7 0,-6 25 0,-11 35 0,1-15 0,-3 4 0,-5 11 0,-2 3 0,-3 1 0,0 1 0,-1-2 0,0-1 0,4-10 0,2-4 0,-9 26 0,13-34 0,14-39 0,5-17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24575,'-14'59'0,"-3"0"0,-4 8 0,-5 18 0,-3 4 0,7-22 0,0 0 0,0-1 0,-8 21 0,2-6 0,9-23 0,2-5 0,-7 23 0,16-45 0,8-26 0,20-40 0,-12 18 0,12-14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58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99 24575,'22'-18'0,"3"-2"0,6-1 0,-3 2 0,-1 6 0,-2 6 0,-1 7 0,0 2 0,-3 2 0,-3 5 0,2 6 0,1 8 0,-2 3 0,-5 3 0,-6 3 0,-4 2 0,-5 2 0,-3-7 0,-9-7 0,-17-5 0,-22 0 0,-22 5 0,-15 11 0,5 5 0,21-5 0,28-12 0,22-14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21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24575,'-2'6'0,"1"6"0,3 18 0,5 30 0,7 24 0,-6-35 0,1 0 0,6 45 0,-5-24 0,-6-19 0,-3-19 0,-1-12 0,0-4 0,-1-1 0,0 2 0,-2 2 0,-1 2 0,0 4 0,-1 6 0,-1 6 0,-1 8 0,0 4 0,2 0 0,1-1 0,2-2 0,-1 0 0,1 2 0,0 0 0,-1-1 0,1-3 0,-1-3 0,-1 2 0,0 7 0,-2 8 0,2 11 0,1 8 0,1 0 0,1 0 0,-1-4 0,-1-6 0,2-1 0,-1-6 0,0-6 0,0-8 0,0-6 0,-2-1 0,-1 3 0,-1 1 0,-1 5 0,0 3 0,2 2 0,1-3 0,1-12 0,1-14 0,1-15 0,2-10 0,4-12 0,-3 7 0,3-5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2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24575,'15'4'0,"18"1"0,34 2 0,-7-3 0,9 1 0,-1-1 0,7 0 0,4 1-746,-6-1 1,5 1-1,3 0 1,2 1 745,-4-1 0,3 1 0,2-1 0,2 2 0,-1-1-341,7 2 1,2 0-1,0 0 1,1 1 0,-3 0 340,-3 0 0,-1 1 0,0 0 0,-2 0 0,-2 0 0,12 2 0,-2 1 0,-3-1 0,-4 1-78,6 1 0,-5-1 1,-6 0 77,11 1 0,-8-2 0,-17-5 0,-6-1 0,28-2 1949,-23-4-1949,-12 0 2665,-5 0-2665,8 1 303,14 1-303,24 1 0,-34 0 0,3 0 0,11 2 0,3-1 0,6 2 0,2 0 0,1 1 0,1-1 0,-7-1 0,-2-1 0,-10 0 0,-3-1 0,-8 0 0,-4-1 0,32 1 0,-15 1 0,-5-1 0,-1 0 0,19 1 0,-34-2 0,2-1 0,1 0 0,-1 1 0,1 0 0,-1-1 0,37 1 0,-15 0 0,-13 0 0,-14 0 0,-10 1 0,-2-1 0,1 2 0,1-2 0,-5 0 0,-8 0 0,-10 0 0,-7 1 0,-9 4 0,-2 14 0,-4 20 0,-6 26 0,-2 12 0,0 6 0,2-5 0,4-13 0,0 3 0,2-2 0,0 6 0,1 6 0,1-1 0,2-3 0,1-5 0,0-9 0,0-10 0,0-10 0,0-11 0,0-10 0,0-4 0,-1 6 0,-4 17 0,-4 21 0,-1 11 0,0 1 0,3-9 0,2-14 0,0-4 0,1-1 0,-1 3 0,0-1 0,1-6 0,-1-2 0,0 1 0,0-3 0,2-5 0,2-12 0,2-13 0,1-14 0,-2-12 0,2 6 0,-1-3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26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24575,'25'0'0,"18"0"0,34 0 0,-26 0 0,6 0 0,17 0 0,7 0 0,-11 0 0,4 0 0,4 0-821,17 1 0,5 0 0,4 0 821,-15 1 0,3 0 0,1 1 0,0 0 0,3 0 0,0 1 0,1 0 0,-3 1 0,-6-1 0,-2 0 0,-1 1 0,-3-1 38,14 1 1,-5-1 0,-3 0-39,-16-1 0,-4 0 0,-1-1 0,21 1 0,-2 0 0,3 0 0,1 1 0,7 3 0,3 0 0,-30-2 0,2 1 0,1-1 0,5 1 0,1 1 0,0-2 0,1 1 0,0-2 0,0 0 0,-4 0 0,0-2 0,-2 0 0,26 1 0,-4-1 0,-17-2 0,-5 1 0,-8 1 0,-1 1 0,-1 1 0,-1 1 0,0-1 0,-1 0 914,-2-1 0,-2-1-914,40-2 519,-14-3-519,10 0 0,-42 2 0,2 1 0,7 0 0,1 0 0,3 1 0,-1 0 0,-5 0 0,-2 1 0,-4 1 0,-2-1 0,30 4 0,-22-2 0,-17-2 0,-14-2 0,-5 0 0,-4 0 0,-4 0 0,-7 0 0,-2 0 0,-3 0 0,0 0 0,-43-3 0,30 2 0,-33-2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28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 1 24575,'-2'9'0,"0"-2"0,0 0 0,1 3 0,-4 19 0,-5 33 0,1-12 0,-1 5 0,-3 17 0,-2 4 0,0 12 0,-1 3 0,1 4 0,-1 1 0,0 1 0,0 0 0,-1-4 0,-1-3 0,0-5 0,0-4 0,1-11 0,1-4 0,4-14 0,1-5 0,-4 17 0,5-22 0,-1-4 0,-4 6 0,-2 4 0,3-5 0,4-9 0,5-6 0,2-5 0,1-2 0,-1 0 0,1-4 0,0-1 0,1-4 0,1-3 0,0 2 0,0 5 0,0 2 0,0-6 0,0-4 0,0-3 0,0 0 0,0-1 0,0-2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29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0 24575,'0'16'0,"0"-5"0,-1 14 0,-1-1 0,-2 16 0,-3 14 0,-4 20 0,4-24 0,1 4 0,-1 11 0,1 3 0,1 12 0,0 2 0,1 1 0,1-1 0,1-9 0,0-3 0,0-8 0,0-3 0,-2 36 0,0-12 0,-2-1 0,-1-8 0,0-8 0,1-13 0,1-13 0,0-5 0,-2 5 0,-5 16 0,-6 26 0,8-33 0,0 1 0,-8 47 0,6-22 0,8-35 0,3-24 0,1-14 0,0 3 0,0 2 0,0-3 0,3-36 0,-2 22 0,2-28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1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24575,'16'7'0,"14"1"0,26 1 0,38-1 0,-33-4 0,4-1 0,14 0 0,3-1 0,2 0 0,-3-1 0,-13 0 0,-5-1 0,24 0 0,-54 0 0,-22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3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24575,'0'13'0,"0"6"0,0 9 0,0 9 0,-1 7 0,0 10 0,-1 10 0,-1 4 0,2-3 0,-2-11 0,1-17 0,0-11 0,0-8 0,1-2 0,1-1 0,0 1 0,0 1 0,0 5 0,-1 6 0,-1 1 0,3-4 0,0-7 0,2-9 0,2-4 0,2 0 0,6-1 0,5 0 0,2-3 0,-3 0 0,-5 0 0,-2 0 0,0 2 0,6-1 0,5 0 0,3-1 0,-1 0 0,-2-2 0,-2 0 0,3-2 0,1-1 0,-4 1 0,-5 0 0,-7 0 0,-7 0 0,-4-3 0,-1-4 0,1 4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3:42:15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4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148 267 24575,'12'-1'0,"21"-1"0,16-3 0,15-2 0,-1-1 0,-16 1 0,-14 2 0,-13 1 0,-7-1 0,-2-5 0,1-6 0,-2-5 0,-2-6 0,-4-3 0,-9-4 0,-12 1 0,-18 6 0,-16 9 0,-10 11 0,-2 8 0,7 5 0,13 4 0,13 4 0,6 4 0,3 4 0,-1 5 0,-3 9 0,-1 5 0,4 2 0,7-3 0,7-4 0,6-3 0,3 5 0,8 4 0,9 8 0,11 4 0,9 2 0,1 0 0,-5-9 0,-7-8 0,-5-6 0,-4-6 0,-3-5 0,-1-4 0,-1-5 0,4-4 0,10-3 0,11-6 0,7-10 0,1-14 0,-13-11 0,-16-4 0,-11 15 0,-7 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5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24575,'2'17'0,"-2"20"0,-10 40 0,-6 8 0,-4 6 0,4-18 0,-2 5-390,-5 7 1,-2 9 0,1-4 389,5-20 0,1-4 0,0 2 0,-1 9 0,1 1 0,1-4 0,-1 12 0,4-10 0,2 13 285,10-61-285,11-49 0,20-47 0,-13 29 0,9-18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6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0 524 24575,'3'-10'0,"0"2"0,-2 5 0,1 6 0,2 26 0,1-6 0,8 44 0,8 13 0,-6-19 0,2 3 0,0 3 0,0 0 0,-2-6 0,-3-4 0,2 25 0,-9-37 0,-5-19 0,1-10 0,0-9 0,0 0 0,-1-4 0,2-6 0,6-16 0,11-34 0,-2 8 0,1-5 0,6-17 0,1-5 0,5-13 0,0-2 0,-1-2 0,-1-1 0,-2 1 0,-4 2 0,-3 7 0,-3 3 0,-4 14 0,-3 5 0,3-27 0,-5 37 0,-5 33 0,-1 9 0,1 18 0,1 7 0,1 16 0,0 30 0,-1 33 0,-2-37 0,0 3 0,-2 9 0,-1 1 0,-1 3 0,0-1 0,-1-4 0,0-2 0,0-4 0,-1-4 0,-2 33 0,1-34 0,2-22 0,2-19 0,0-9 0,1-7 0,0-2 0,0-3 0,0-9 0,-2-8 0,1 4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8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0 24575,'-8'60'0,"-1"-9"0,-2 8 0,-5 25 0,-3 8 0,3-21 0,0 3 0,-1 0-375,-1 5 0,-1 0 0,1 0 375,2-6 0,1-1 0,0 0 0,3-3 0,0 0 0,2-2 0,-2 31 0,2-4 184,3-10 0,1-4-184,1-9 0,0-6 0,0 20 0,2-41 186,3-28-186,7-24 0,15-38 0,-11 24 0,9-19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1:39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9 263 24575,'1'-8'0,"5"-6"0,8-6 0,19-13 0,26-15 0,16-3 0,6 4 0,-14 18 0,-21 17 0,-6 16 0,-2 13 0,10 16 0,7 17 0,-2 10 0,-5 4 0,-14-11 0,-14-18 0,-11-16 0,-7-10 0,-3-1 0,-7 6 0,-14 10 0,-18 12 0,-21 16 0,-5 5 0,2-6 0,6-15 0,13-17 0,3-11 0,-3-6 0,-4-4 0,-8-3 0,3-1 0,10 1 0,11 3 0,13 2 0,7 0 0,5 3 0,5-2 0,-1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2:04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24575,'0'33'0,"0"1"0,0 0 0,0-4 0,0 3 0,-1 18 0,-3 31 0,2-27 0,0 3 0,-1 6 0,1 2 0,-1-1 0,1 0 0,0-6 0,0-3 0,-4 39 0,-1-20 0,1-22 0,2-24 0,3-19 0,7-23 0,9-15 0,-5 8 0,2-1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2:05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37 24575,'10'-4'0,"13"-2"0,22-3 0,10 2 0,-3 0 0,-16 4 0,-18 3 0,-6 2 0,2 6 0,3 6 0,2 5 0,-1 6 0,-6 2 0,-4 6 0,-2 2 0,-2-3 0,-1-5 0,-3-8 0,-6-5 0,-14 4 0,-15 2 0,-16 3 0,-10 0 0,3-4 0,4-5 0,11-4 0,30-6 0,16 0 0,41 2 0,-11-3 0,21 3 0,-25-3 0,1 2 0,-11 1 0,-11 2 0,-3 3 0,-2 4 0,-1 6 0,-6 6 0,-11 6 0,-10 6 0,-7 1 0,0-2 0,5-6 0,7-8 0,4-8 0,0-5 0,-3-4 0,-7-1 0,-1 1 0,5-1 0,10-3 0,8-2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2:07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24575,'3'37'0,"2"17"0,2 21 0,-1 17 0,-2 4 0,-2-2 0,-2-14 0,0-23 0,0-28 0,0-18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2:08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0 24575,'-6'23'0,"-7"16"0,-10 21 0,-13 22 0,13-35 0,-1 0 0,-1-3 0,-1-1 0,-25 31 0,11-21 0,19-22 0,32-16 0,68-20 0,-20-2 0,4-1 0,11-3 0,1-1 0,-3-1 0,-5-1 0,20-8 0,-33 6-6784,-32 8 6784,-15 4 0,-6 4 0,-2-1 0,-4-1 0,3 1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2:09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 24575,'-3'23'0,"0"9"0,-1 16 0,-6 17 0,-4 8 0,-3 3 0,-2-3 0,3-4 0,-1 2 0,1 1 0,0-1 0,1 1 0,1-3 0,2-11 0,4-11 0,4-17 0,3-13 0,1-9 0,0-6 0,0-2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3:42:22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1459 242 24575,'-40'0'0,"-11"0"0,-4 0 0,-38 0 0,7 2 0,-5 3 0,22 2 0,1 1 0,-15 0 0,0 2 0,9 0 0,4 0 0,13-3 0,3 0 0,-24 6 0,23-2 0,17-1 0,9 0 0,9 1 0,1 2 0,-3 3 0,-2 4 0,-6 4 0,-3 13 0,-2 11 0,1 5 0,8 3 0,6-8 0,8-8 0,5-2 0,4-2 0,3 8 0,0 8 0,0 7 0,0 6 0,0-3 0,4-2 0,0-5 0,3-3 0,1-3 0,0 2 0,3 5 0,2 5 0,1 1 0,-1 2 0,-2 3 0,-2 3 0,0 6 0,2 0 0,1-4 0,4-2 0,3-5 0,0 1 0,0-5 0,-2-5 0,-2-6 0,-1-9 0,-1 0 0,0-6 0,1 1 0,1 0 0,1-5 0,1 0 0,-1-5 0,-4 0 0,-3 1 0,-2 1 0,-1 3 0,2 0 0,-1 0 0,2-2 0,-2-3 0,0 0 0,0 0 0,-4-1 0,3-3 0,-3-3 0,1-2 0,-1-1 0,0 1 0,1 2 0,-1 0 0,0 1 0,-3 2 0,0-1 0,2 0 0,2 1 0,-1 1 0,0 3 0,-3 3 0,0 3 0,0-1 0,0 0 0,0-4 0,0-6 0,0 19 0,18 14 0,4 3 0,-4 7 0,12 7 0,4-2 0,3-6 0,7 9 0,-4-11 0,-10-22 0,-7-12 0,-5-5 0,-4 0 0,-3-2 0,1 2 0,3 1 0,5 2 0,4 5 0,2 2 0,1-1 0,0 4 0,0-4 0,4 5 0,10 8 0,6 4 0,5 8 0,-5 0 0,-4-4 0,-4-2 0,-5-5 0,-1-3 0,-5-3 0,1-1 0,-1 0 0,0 3 0,5 5 0,1 3 0,5-5 0,3-4 0,1-7 0,2-4 0,0 0 0,0 0 0,5-2 0,1-5 0,6-3 0,11-2 0,9 1 0,8 3 0,0 1 0,-4 0 0,-5 2 0,-5 2 0,-6 4 0,-9-1 0,-9-6 0,-6-1 0,3-2 0,7 2 0,20 6 0,18 0 0,-37-12 0,1 0 0,5 1 0,0-1 0,-2-1 0,-2 1 0,-5-1 0,-1 1 0,29 9 0,-23-7 0,-15-4 0,-7-5 0,-1-3 0,0-1 0,0 1 0,1-2 0,0 2 0,-1-1 0,4-2 0,1 0 0,9 1 0,15 0 0,12 5 0,26 0 0,-39-6 0,3 0 0,16 2 0,6 0 0,13-2 0,3 1-211,-28-2 0,1 0 0,1 0 211,1 0 0,1 0 0,-1-1 0,-4 0 0,-1-2 0,-1 1 0,30 0 0,-1 0-22,-8 0 1,-2 0 21,-4 0 0,-2 0 0,2 0 0,1 0 0,1-1 0,2-1 0,10-2 0,3-2-234,-29 0 0,1-2 1,0-1 233,4-1 0,0-2 0,1-1 0,0-1 0,1-1 0,-1 0 0,-1-1 0,0 0 0,-1-1 0,-1-1 0,0 0 0,0 0 0,-2 0 0,0-1 0,0 0 0,0 0 0,0-1 0,-1-1 0,-1 2 0,-2-1 0,1 0 0,-4 1 0,1 0 0,-2 0-6,26-9 0,-3 0 6,-5 1 0,-3-1 0,-2-1 0,-2-2 0,-1-1 0,-2-2 0,3-3 0,0-3 0,4-4 0,2-2 0,-23 12 0,0-1 0,3-1-179,11-5 1,2-3 0,1 0 178,5-3 0,1-1 0,1-1 0,3-2 0,0 0 0,0 0 0,-1 1 0,0 0 0,-3-1 0,-8 5 0,-2-1 0,-2 0-123,-4 1 1,-3 0 0,-1 0 122,-8 2 0,-2 0 0,-1 0 0,18-23 0,-2-1 0,-4-1 0,-1-1 0,1-4 0,1-1 0,-20 22 0,2 0 0,-1-1 0,0 1 0,0-1 0,-1 2 0,22-21 0,-2 3 333,-7 7 1,-1 3-334,-7 7 0,-1 3 6,-5 5 0,-2 1-6,0 1 0,-1 1 581,1 0 0,-2 0-581,-2 2 0,-2 0 450,28-37-450,-16 11 0,-14 13 0,-12 7 0,-5-1 0,-7-11 0,-3-16 0,-2-11 0,-4-5 0,0 5 0,0 2 0,-5 0 0,-9 3 0,-6-4 0,-5 6 0,0 8 0,4 10 0,2 12 0,-1 6 0,-2 3 0,-11-4 0,-12-4 0,-16-5 0,-15-4 0,-2 0 0,0 2 0,8 7 0,8 6 0,3 2 0,-1 6 0,-1 1 0,-4 1 0,4 4 0,5 2 0,6 4 0,0 6 0,-6 2 0,-4 2 0,-11-1 0,-7 0 0,-13-4 0,40 6 0,-2-1 0,-2-1 0,0 0 0,1-1 0,-1-1 0,0-2 0,0 0 0,0-1 0,0 0 0,-3 0 0,-2 0 0,-6 1 0,-1 2 0,-3 0 0,-2 2 0,-5 0 0,-3 1 0,-1 1 0,-1-1 0,-1 1 0,2-1 0,3 1 0,1 0 0,8 3 0,1-1 0,8 2 0,2 0 0,6 1 0,0 1 0,-42-4 0,7 0 0,11 1 0,7 0 0,8 2 0,10-3 0,1 0 0,-1 3 0,0 2 0,-5 3 0,-3-4 0,-8 0 0,-5-1 0,-6 2 0,1 3 0,9 0 0,5 0 0,10-2 0,2-1 0,0-1 0,-2 1 0,-5 2 0,-3 1 0,-4 0 0,0 0 0,4 0 0,1 0 0,5 0 0,0 0 0,0 0 0,5 0 0,1 0 0,4 0 0,3 0 0,1 0 0,3 0 0,2 0 0,3 0 0,-2 0 0,-3 0 0,-3 0 0,-3 0 0,-5 0 0,-1 0 0,-5 0 0,-4 0 0,2 0 0,2 0 0,6 0 0,4 3 0,5 3 0,0 1 0,4 3 0,1-2 0,-1 1 0,4-3 0,-2-2 0,2-3 0,-4-1 0,-3 0 0,-6 0 0,-1 0 0,1 0 0,7 0 0,11 0 0,8 0 0,8 0 0,2 0 0,2 2 0,2 1 0,0 0 0,1 2 0,1 4 0,1-5 0,2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13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2087 24575,'9'3'0,"16"0"0,20 2 0,23 0 0,13 0 0,-1-2 0,0-1 0,-10 0 0,-11-1 0,-9 0 0,-9-1 0,3-1 0,13-2 0,11-3 0,14-3 0,5-4 0,-2 0 0,-2-1 0,-6 0 0,-2-1 0,1-5 0,2-8 0,1-6 0,1-9 0,3-7 0,-42 23 0,0-3 0,1-1 0,-1-2 0,-1-1 0,-2-1 0,30-36 0,-11 3 0,-14 1 0,-8-5 0,-8-5 0,-7-2 0,-7-1 0,-7 8 0,-5 5 0,-5 2 0,-3 6 0,-4 6 0,-1 9 0,1 10 0,-2 6 0,-2 0 0,-4 0 0,-3-3 0,-8-3 0,-5 0 0,-5-3 0,-2 1 0,4 5 0,2 2 0,7 6 0,3 5 0,2 4 0,2 6 0,-1 1 0,-4 2 0,-4-1 0,-10 0 0,0 2 0,1 1 0,-5 0 0,-8-1 0,-12-3 0,-14-2 0,-8-2 0,5 1 0,7 2 0,14 3 0,8 1 0,0 0 0,2 0 0,2 0 0,4 0 0,0 0 0,-10 0 0,-10-1 0,-9 0 0,-4 1 0,14 1 0,20 1 0,20 1 0,14 1 0,-10 0 0,8-1 0,-23-1 0,9-1 0,-2 1 0,5 1 0,14-3 0,7-3 0,8-7 0,7-6 0,14-7 0,13-7 0,11-4 0,3 0 0,-10 10 0,-15 11 0,-19 12 0,-11 11 0,-4-2 0,0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14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24575,'6'20'0,"1"6"0,1 5 0,3 6 0,2 5 0,3 10 0,0 9 0,-3-5 0,-2-15 0,-4-18 0,-4-19 0,-1-1 0,-3-7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20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 16383,'53'0'0,"0"0"0,41 0 0,-28 0 0,-6 0 0,-4 0 0,-7 0 0,-4 0 0,-6 0 0,-5 0 0,0 0 0,-5 0 0,-4 0 0,-5 0 0,-1 0 0,5 0 0,6 0 0,4 0 0,-1 0 0,-4 0 0,-1 0 0,3-1 0,2 0 0,-1 0 0,1 0 0,0 1 0,3 0 0,1 0 0,-3 0 0,-1 0 0,2 0 0,7 0 0,5 0 0,4 0 0,2 0 0,-3 0 0,-1 0 0,0 0 0,2 0 0,2 0 0,7 0 0,7 0 0,-1 0 0,2 0 0,-9 0 0,-2 0 0,9 1 0,5 0 0,7 2 0,5-1 0,-3 0 0,-1 0 0,-8-2 0,-11 0 0,-7 0 0,-10 0 0,3 1 0,9 0 0,9 1 0,5-1 0,0-1 0,0 1 0,5 1 0,1-1 0,-3-1 0,-5-1 0,-5 0 0,-2 0 0,-1 1 0,-5 0 0,-3 0 0,1 0 0,-3 0 0,2 0 0,-2 1 0,-2 0 0,3 0 0,1 0 0,-1-1 0,3 0 0,-3 0 0,-1 0 0,2 0 0,2 0 0,2 0 0,3 0 0,-2 0 0,-2 0 0,1 0 0,-1 0 0,6 0 0,5 0 0,3 0 0,4 0 0,-6-1 0,-5-1 0,-7 1 0,-7 0 0,-3 1 0,1 0 0,1 0 0,4 0 0,6 0 0,1 0 0,-2 0 0,-4 0 0,-4 0 0,-2 0 0,-5 0 0,-3 0 0,-8 0 0,-2 0 0,0 0 0,-4 0 0,-2 1 0,-5 0 0,-2 0 0,2 0 0,1-1 0,6 0 0,-3 1 0,-1 0 0,-3 0 0,-2-1 0,2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26.0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394 0 16383,'-12'83'0,"-1"0"0,1 1 0,0-1 0,-3 20 0,0-3 0,0-15 0,3-31 0,1-6 0,-13 44 0,4-14 0,0-4 0,0-3 0,0 0 0,3-8 0,6-18 0,5-9 0,-2 3 0,-3 12 0,-3 14 0,-1 9 0,3-3 0,4-7 0,4-11 0,0-2 0,0 10 0,0 8 0,1 6 0,2-3 0,2-13 0,0-7 0,2 2 0,1 4 0,0 6 0,0 0 0,-2-10 0,-1-9 0,-1-7 0,0-7 0,0-2 0,0-1 0,-1 0 0,0 8 0,-1 0 0,0-1 0,-2-1 0,1-9 0,-1-2 0,2-4 0,1-4 0,0-5 0,0-2 0,0-1 0,-2 4 0,1 6 0,-2 6 0,0 7 0,0 4 0,-3 9 0,0 0 0,0-6 0,2-9 0,4-13 0,1-7 0,0-1 0,0-1 0,0 2 0,0 0 0,0 0 0,-1 0 0,0 1 0,0 1 0,1-3 0,0-2 0,18-3 0,52-7 0,-3-1 0,11-3 0,-13 2 0,4-3 0,1 0 0,6-4 0,1-2 0,-1-2 0,-4 0 0,-1-2 0,-3-2 0,17-11 0,-7-2 0,-15 3 0,-8 0 0,13-13 0,-39 19 0,-23 15 0,-8 9 0,-6 4 0,-9 0 0,-12 0 0,-20 3 0,-12 0 0,22 0 0,4-1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27.2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284 482 16383,'-9'-13'0,"-5"-7"0,-5-12 0,-8-14 0,-9-15 0,-4-5 0,-1 6 0,7 12 0,11 16 0,9 9 0,5 5 0,2 1 0,3 1 0,1 1 0,1 6 0,1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34.7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16383,'58'0'0,"-5"0"0,-23 0 0,-2 0 0,-1 0 0,-9 0 0,7 0 0,-6 0 0,13 0 0,6 0 0,6 0 0,6 1 0,-2 1 0,1-1 0,0 0 0,0 0 0,0 1 0,-2-1 0,-4 0 0,-3-1 0,0 0 0,-1 0 0,-1 0 0,-2 0 0,-6 0 0,-2 0 0,0 0 0,4 0 0,6 1 0,6 1 0,4-1 0,5 0 0,7-1 0,8 0 0,19 1 0,-36 1 0,2-1 0,-1 0 0,0 1 0,44 2 0,-23-1 0,-18-1 0,-6-1 0,-4 0 0,6 1 0,3 1 0,-1-1 0,-9-1 0,-14 0 0,-9-1 0,7 0 0,9 1 0,9 0 0,2 0 0,-6 0 0,-2-1 0,2 0 0,4 0 0,9 0 0,1 0 0,-1 0 0,2 0 0,2 0 0,3 0 0,5 0 0,-9 0 0,-6 0 0,-5 0 0,-10 0 0,-1 0 0,-3 0 0,-6 0 0,-4 0 0,-4 0 0,-2 0 0,1 0 0,1 0 0,-2 0 0,0 0 0,1 0 0,3 0 0,7 0 0,6 0 0,-2 0 0,-7 0 0,-12 0 0,1 0 0,1 0 0,5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49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24575,'0'12'0,"0"6"0,0 16 0,0-6 0,-1 20 0,-1 0 0,1 14 0,0 1 0,0-11 0,1-14 0,-1-7 0,0-6 0,0 0 0,0 1 0,1 2 0,0 3 0,-1 4 0,0 6 0,-1 0 0,0 1 0,1-4 0,0-5 0,1 1 0,0-3 0,0 0 0,0-2 0,0-5 0,0-3 0,0-7 0,0-6 0,0-13 0,4-16 0,0-11 0,3-9 0,0 1 0,-3 9 0,0 3 0,-3 7 0,-1 4 0,0 4 0,1 4 0,0 3 0,0-5 0,1-2 0,0-4 0,1 0 0,0 4 0,-1 2 0,0 2 0,0 2 0,0-1 0,1-4 0,0-1 0,1 0 0,-2 3 0,0 4 0,0 1 0,1-2 0,1-1 0,1-1 0,-1 1 0,0 1 0,1 1 0,0 0 0,2 0 0,3-2 0,0 0 0,1-1 0,1 0 0,0 1 0,1 1 0,1 1 0,4 0 0,0-1 0,-2 3 0,-2-1 0,-1 3 0,3 0 0,6 1 0,1-1 0,1 0 0,-4 0 0,-3 1 0,-1 1 0,1 0 0,-2 0 0,3 0 0,6 0 0,3 1 0,2 0 0,-12 0 0,-6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50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152 213 24575,'14'-1'0,"10"-1"0,12-3 0,6-1 0,-1-1 0,-5-3 0,-7 0 0,-4-2 0,-6 0 0,-5 0 0,-3 1 0,-4-1 0,-2 1 0,-2-1 0,-2-1 0,-3-1 0,-4 0 0,-5 0 0,-7 3 0,-4 2 0,-5 1 0,-2 3 0,-4 3 0,-2 7 0,-8 10 0,-9 17 0,1 7 0,4 6 0,14 0 0,12-4 0,7 3 0,6 2 0,2 3 0,6 7 0,3-1 0,8-1 0,10-3 0,12-7 0,12-5 0,8-11 0,5-11 0,1-10 0,-7-5 0,-14-4 0,-17-2 0,-15-2 0,-11-3 0,3 4 0,-2-1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52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80 24575,'-12'-12'0,"-5"-2"0,-1 3 0,-4-2 0,1 3 0,0 2 0,-4 1 0,-2 3 0,1 3 0,0 2 0,2 2 0,2 5 0,2 7 0,1 6 0,4 6 0,3 4 0,3 3 0,4 5 0,3 0 0,4 1 0,4-6 0,5-8 0,8-6 0,11-6 0,18-2 0,13-2 0,6-4 0,0-4 0,-7-8 0,-12-8 0,-11-12 0,-13-11 0,-14-1 0,-6 6 0,-5 10 0,-3 8 0,-4 1 0,0-2 0,1-1 0,2 2 0,3 4 0,1 5 0,0 4 0,3 6 0,7 13 0,11 20 0,11 14 0,10 6 0,2-7 0,-3-17 0,-7-11 0,-13-13 0,-10-6 0,-6-3 0,-2-1 0,-2-2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3:54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24575,'0'40'0,"0"20"0,0 22 0,-1-32 0,1 1 0,-1 1 0,1 0 0,-3 44 0,1-12 0,-1-14 0,0-13 0,0-12 0,0-10 0,-1 2 0,1 1 0,0-1 0,0-3 0,-1-5 0,-1-3 0,0 2 0,0 0 0,2-3 0,1-6 0,1-11 0,2-11 0,3-10 0,3-11 0,4-13 0,4-12 0,1-8 0,-1-3 0,-1 4 0,-5 11 0,-2 9 0,-2 10 0,-2 6 0,-2 4 0,0 3 0,0 3 0,-1 1 0,1 0 0,0 1 0,-1 0 0,1 1 0,0 0 0,0-1 0,1 1 0,-1 1 0,1 0 0,-1 2 0,0 1 0,0 1 0,0 0 0,0-2 0,1-2 0,1 0 0,-1-1 0,0 2 0,0 0 0,1 0 0,0-1 0,0 1 0,2 0 0,2-1 0,2-1 0,3-2 0,0 0 0,0 2 0,0 0 0,0 1 0,1 1 0,0 1 0,0 1 0,2-1 0,1 0 0,6 0 0,4-1 0,9 0 0,3-1 0,-4 2 0,0 1 0,-1 1 0,5 1 0,7 0 0,0 0 0,-3 2 0,1 0 0,1 0 0,5 0 0,5 1 0,-6-1 0,-11 1 0,-15 0 0,-15-1 0,-5-1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3:58:53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4:0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3111 0 24575,'-18'18'0,"-16"15"0,-19 20 0,7-13 0,-6 3 0,-14 7 0,-5 0 0,-7 2 0,-1-2 0,2-4 0,2-4 0,13-9 0,3-3 0,11-8 0,3-3 0,-30 10 0,11-5 0,4 0 0,0 1 0,-2 3 0,-4 4 0,2 3 0,11-3 0,10-3 0,8-1 0,-3 8 0,-9 10 0,-6 7 0,-8 9 0,-8 5 0,34-33 0,-2 1 0,-4 4 0,0 0 0,-2 2 0,1 0 0,1 1 0,2 0 0,2-1 0,2-1 0,-25 29 0,6-4 0,0-1 0,-2 1 0,-3 12 0,27-34 0,0 2 0,-2 6 0,-2 1 0,-3 6 0,0 0 0,-1-1 0,1-2 0,2-2 0,0-2 0,2-4 0,2-2 0,-23 33 0,10-2 0,11-4 0,12-3 0,6-3 0,6-9 0,0-7 0,0-5 0,-3-2 0,0-3 0,0-2 0,4-9 0,5-11 0,3-7 0,0-2 0,0 6 0,-1 6 0,-1 1 0,1-2 0,1-6 0,1-2 0,1-1 0,1 0 0,0 4 0,2 5 0,4 11 0,3 9 0,3 4 0,-2-1 0,-3-7 0,-4-11 0,-3-10 0,0-5 0,0-3 0,-1 3 0,-2 28 0,-2 45 0,-1-11 0,0 9 0,0-7 0,-1 4 0,1 3-328,-1 5 1,1 3-1,0 1 328,0 1 0,1 0 0,1-1 0,0-7 0,2-2 0,0-4 0,1 16 0,1-8 0,0-17 0,1-8 0,0 16 0,0-37 0,-2-16 0,0-7 983,1 0-983,0 7 0,0 4 0,1 2 0,1 0 0,2 3 0,4 10 0,4 5 0,6 6 0,1-1 0,0-3 0,-4-3 0,-4-6 0,-3-7 0,1-7 0,3-2 0,9 0 0,20 12 0,31 15 0,-23-17 0,5 2 0,17 11 0,4 1 0,-18-14 0,1 1 0,1 0 0,4 0 0,1 0 0,1 0 0,-2-2 0,0-2 0,-1-1 0,16 6 0,-4-3 0,-18-9 0,-6-3 0,6 2 0,-34-15 0,-18-6 0,-4-1 0,0 1 0,0 3 0,4 4 0,3 0 0,7 9 0,6 1 0,12 7 0,3 1 0,-5-5 0,-13-11 0,-12-10 0,-6-25 0,0-2 0,2-34 0,2 9 0,2-9 0,1 13 0,-2 22 0,0 6 0,1 6 0,3-3 0,2-3 0,-5 9 0,-4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24:02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724 1 24575,'-30'8'0,"-10"3"0,-17 1 0,-16 0 0,-8 1 0,10-4 0,18-2 0,22-3 0,20-3 0,2 0 0,-7-1 0,-16 1 0,-20 3 0,-10 2 0,8 2 0,17-2 0,22-7 0,16-15 0,0 8 0,2-7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4:53.8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16383,'51'4'0,"0"-1"0,5 0 0,0-1 0,-1 0 0,0 0 0,4 0 0,0 0 0,-1 0 0,-1 0 0,-4 1 0,-3-1 0,39 1 0,-17-1 0,-16-2 0,-10 0 0,-5 0 0,3 0 0,12 0 0,9 0 0,2 0 0,-4 0 0,-12 0 0,-8-1 0,-5 0 0,0 0 0,3 0 0,4 1 0,2 0 0,10 0 0,17 0 0,23 0 0,-39 0 0,1 0 0,1 1 0,-1 0 0,-5-1 0,-1 1 0,39 1 0,-16-1 0,-9-1 0,-9 0 0,-7 0 0,-3 0 0,6 0 0,7-1 0,7 0 0,2 0 0,-7 0 0,-3 0 0,-2 1 0,-1 0 0,-5 0 0,-11 0 0,-11 0 0,-10 0 0,-5 0 0,-1 0 0,9 0 0,-7 0 0,4 0 0,-11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4:56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16383,'64'1'0,"0"0"0,10 2 0,3 1 0,5 0 0,2 2 0,11 1 0,0 0 0,0 0 0,-2 0 0,-12-2 0,-3 0 0,-16-2 0,-3 0 0,30-1 0,-26-2 0,-16 0 0,-10 0 0,-1 0 0,7 0 0,11 1 0,12 0 0,9 2 0,2 1 0,-7 0 0,-6-1 0,-8 0 0,-3-1 0,1 0 0,-7-1 0,-4 0 0,-9-1 0,-4 0 0,0 0 0,4 0 0,3-2 0,-1 0 0,-5 0 0,0 1 0,-1 0 0,2 1 0,6-1 0,6-1 0,6 1 0,0 0 0,-6 1 0,-11 0 0,-3 0 0,-3 0 0,0 0 0,2 1 0,2 0 0,3 0 0,3 0 0,1-1 0,0 1 0,4 2 0,5 0 0,3 0 0,3 0 0,-3-1 0,-8 0 0,-7 0 0,-6 0 0,-1-1 0,8 2 0,6 0 0,3-1 0,1 0 0,-7 0 0,-10 0 0,-7-1 0,-4-1 0,-2 1 0,5 2 0,1-1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5:01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597 9 24575,'15'-1'0,"13"0"0,23-1 0,33-1 0,-23 2 0,6 0 0,21 1 0,7 1-431,-19 1 0,5 1 0,0 0 431,5 0 0,0 1 0,1 0 0,-3 1 0,0 0 0,-2 1 24,-8-1 1,-2 0 0,-2 0-25,24 3 0,-2 0 0,-26-1 0,0 0 0,2 0 0,4 2 0,2 0 0,0 0-209,5 1 0,1 1 1,0-1 208,0 1 0,0 0 0,-2-1 0,23 4 0,-6 0 0,-19-3 0,-7-1 0,24 6 933,-41-6-933,-19-3 246,-1 0-246,1 2 666,5 1-666,-2 0 0,-5 2 0,-7 5 0,-5 4 0,-1 5 0,-4 1 0,-6 2 0,-5 2 0,-10 5 0,-11 6 0,-16 7 0,-21 10 0,-16 7 0,28-28 0,-1 0 0,-4 1 0,-1-1 0,2-2 0,1-2 0,2-4 0,2-3 0,-31 13 0,12-15 0,-3-6 0,-14-1 0,-16-1 0,41-7 0,-2-1 0,-2 0 0,0-1 0,4-1 0,1-1 0,2-1 0,1-1 0,-46 2 0,2 0 0,36-3 0,-2 1 0,-13-1 0,-3 0 0,-6 0 0,-2-2 0,-4 0 0,-2 0 0,3-1 0,0 0 0,4 0 0,1 0 0,-3 0 0,2 0 0,4 0 0,2 0 0,8 0 0,3 0 0,5 0 0,3 0 0,-41 0 0,2 1 0,0 1 0,7 0 0,3 3 0,8 0 0,6 1 0,1 2 0,7 2 0,11 1 0,10 2 0,25-6 0,16-2 0,19-6 0,-6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5:03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24575,'11'0'0,"30"0"0,-15 0 0,39 1 0,-18 0 0,5 0 0,-10 1 0,-22-1 0,-12-1 0,-5 1 0,-1 1 0,0 1 0,-1 2 0,1 1 0,0 2 0,1 0 0,-1 1 0,-2 1 0,0 0 0,0-1 0,-1-1 0,-6 3 0,-14 7 0,-10 8 0,-5 4 0,6-4 0,14-10 0,8-8 0,6-5 0,1 1 0,-2 6 0,1 12 0,-2 13 0,0 5 0,1-1 0,0-11 0,0-13 0,-2-5 0,3-8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5:0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24575,'5'-2'0,"0"-1"0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5:0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63 24575,'39'-14'0,"6"0"0,11-1 0,-4 4 0,-11 5 0,-11 4 0,-8 4 0,-3 6 0,-1 7 0,-5 7 0,-3 6 0,-4 1 0,-5 2 0,-5 1 0,-8-2 0,-13 1 0,-13-3 0,-9-4 0,-4-2 0,5-5 0,9-2 0,12-4 0,10-4 0,6-3 0,6-1 0,0 0 0,1 3 0,0 4 0,-2 12 0,-4 20 0,-7 26 0,-5 23 0,-2 5 0,6-16 0,6-28 0,6-29 0,3-16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35:05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3:01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24575,'15'0'0,"12"0"0,16 0 0,27 0 0,29 2 0,-43-1 0,1 0 0,0 0 0,-1 0 0,36-1 0,-31 0 0,-20 0 0,-10 0 0,1 0 0,9-1 0,13 0 0,4-1 0,9 2 0,7 2 0,4 1 0,9 1 0,-37-2 0,2 0 0,5 1 0,2 0 0,6 1 0,1 0 0,1 2 0,-1-1 0,-9 2 0,-2-1 0,36 3 0,-17-2 0,-14-4 0,-1-2 0,-7-1 0,-4-1 0,-1-1 0,-2-1 0,0 1 0,-2 1 0,-6 0 0,-11 1 0,-11 0 0,-9 0 0,-1 0 0,-3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1:15:55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0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 24575,'1'14'0,"0"2"0,1 2 0,0 6 0,0 3 0,1 0 0,-1 1 0,-1-5 0,0-3 0,-1 0 0,0 0 0,0 3 0,-1 6 0,-1 7 0,-2 4 0,-1 4 0,-1 1 0,-1 3 0,0 1 0,-2 5 0,-2-2 0,0 0 0,-2-1 0,2-3 0,0 1 0,1 0 0,1-1 0,1-3 0,0-9 0,3-10-6784,2-10 6784,2-9 0,0-4 0,0-3 0,0 2 0,0 0 0,0-1 0,1 1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09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24575,'41'-2'0,"25"0"0,21-1 0,-37 1 0,1 0 0,3 0 0,-1 0 0,-2-1 0,-1 0 0,0-1 0,1 1 0,46-3 0,-7 1 0,-6 2 0,-8 0 0,-12 2 0,-14 1 0,-8 0 0,-12 0 0,-7 0 0,-9 0 0,-8 0 0,-2 0 0,1 0 0,9 1 0,9 1 0,5 1 0,-4-1 0,-10 0 0,-10 6 0,-4 15 0,-2 7 0,-2 12 0,-1 3 0,-2 2 0,-3 12 0,-2 2 0,-1 2 0,1-5 0,1-12 0,3-8 0,2-7 0,0-3 0,-3 4 0,-4 9 0,-7 14 0,-10 23 0,-2 16 0,3-5 0,10-21 0,12-36 0,4-26 0,3-9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0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24575,'17'0'0,"27"1"0,52 2 0,-27 0 0,4-2 0,10 1 0,1 0 0,-4 0 0,-3-1 0,-14 0 0,-4-1 0,31 2 0,-28 0 0,-17-1 0,-13 0 0,-11 0 0,-1-1 0,0 0 0,1-1 0,1-1 0,-3 1 0,-6 1 0,-4 0 0,-6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24575,'59'-1'0,"-7"-1"0,8 0 0,25 0 0,6-1 0,-22 1 0,2 0 0,-1 0 0,-1 0 0,-1 0 0,-2 1 0,20 0 0,-6 0 0,-18 0 0,-7 1 0,17-1 0,-41 0 0,-23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2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24575,'1'26'0,"3"20"0,4 23 0,5 14 0,-1-6 0,2-4 0,-2-5 0,-2-6 0,0-2 0,-4-5 0,-1-7 0,-3-5 0,-1-1 0,-3 0 0,-4 7 0,0 9 0,-1 5 0,1 5 0,2-3 0,1-5 0,0-4 0,2-5 0,0-9 0,0-10 0,0-18 0,1-13 0,8-28 0,-6 15 0,6-12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24575,'17'-3'0,"18"1"0,25-2 0,-2 1 0,7 0 0,25-1 0,8 0-462,-21 0 1,3 1-1,2 0 462,10 0 0,2 0 0,-1 0 0,-9 1 0,-1 1 0,-4-1 168,18 1 1,-8 1-169,-25 0 0,-10 0 0,-3 0 0,-28 0 0,-6 0 0,7 0 1048,14 0-1048,16 0 0,12 0 0,2-1 0,2-2 0,-6 0 0,-12-1 0,-12 0 0,-22 3 0,-11 3 0,-6 14 0,0 23 0,-3 34 0,-3-15 0,-3 5 0,-2 12 0,-2 4 0,-2 6 0,1 1 0,0-5 0,1-3 0,3-14 0,1-5 0,-1 31 0,0-25 0,2-12 0,1-10 0,1-12 0,2-15 0,2-12 0,1-4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4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24575,'40'-11'0,"43"-13"0,-31 9 0,5-2 0,20-4 0,6 1 0,5-1 0,2 2 0,0 2 0,1 2 0,3 1 0,-3 2 0,-17 4 0,-5 2 0,-12 1 0,-4 0 0,34-1 0,-14 0 0,-8 4 0,-6 0 0,-7 1 0,-5 0 0,7-2 0,6 1 0,6 0 0,-2 1 0,-14 0 0,-16 0 0,-19 0 0,-12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5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24575,'35'-3'0,"33"2"0,-2 0 0,8-1 0,16 0 0,5 0 0,-25-1 0,1 0 0,1 0 0,-1-1 0,0-1 0,-3 0 0,22-2 0,-5 0 0,-11 1 0,-6 1 0,31-3 0,-46 4 0,-28 2 0,-15 1 0,-5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6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24575,'0'15'0,"-1"17"0,-1 38 0,0-10 0,-1 6 0,0 6 0,-1 4 0,0 15 0,-2 2 0,0 1 0,-1-3 0,1-11 0,0-4 0,0-4 0,-1-5 0,-2 21 0,0-23 0,2-11 0,0-11 0,3-10 0,2-12 0,1-7 0,0-4 0,1-3 0,-1-4 0,0-9 0,1 4 0,0-5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7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24575,'27'-2'0,"37"1"0,-12 0 0,5 0 0,11-1 0,1 1 0,1-1 0,-1 0 0,-9-1 0,-3 0 0,33-3 0,-19 0 0,-11 0 0,-8 2 0,5 2 0,2 2 0,-5-1 0,-9 0 0,-12 0 0,-6-1 0,-2 1 0,-4 0 0,-6 2 0,-8 4 0,-4 7 0,-1 16 0,-1 19 0,-1 14 0,0 11 0,0 1 0,-1-8 0,-1-8 0,-2-5 0,-3 0 0,-2 10 0,0 4 0,2-6 0,3-12 0,2-17 0,2-13 0,0-7 0,0-5 0,0-1 0,-1 1 0,-1 5 0,0 5 0,-1 6 0,0-1 0,1-1 0,1-3 0,1 0 0,0 4 0,-3 7 0,0 3 0,-1 5 0,1-15 0,1-5 0,1-14 0,0 0 0,1 1 0,0-2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1:16:15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5726 1598 16383,'-72'0'0,"4"0"0,23 0 0,9 1 0,10 1 0,6 4 0,10-4 0,-10 4 0,3-2 0,1 1 0,-4 1 0,10-5 0,-6 2 0,-3-3 0,5 0 0,-7 0 0,7 0 0,-1 0 0,-1 0 0,-2 0 0,0-2 0,1 0 0,3 0 0,-2-1 0,3 1 0,-8 0 0,7-1 0,-1 1 0,-3-2 0,5 0 0,-7 1 0,5-1 0,-5 1 0,-5 0 0,-1-1 0,-1 0 0,3-1 0,1 1 0,2-1 0,2 0 0,0 1 0,0-1 0,0 1 0,-1 2 0,-1 1 0,-1 0 0,-4 1 0,-3 0 0,-5 0 0,-7 0 0,-1 0 0,-1 0 0,6 0 0,7 0 0,6 0 0,3 0 0,1 0 0,0 0 0,-3 0 0,3 0 0,0 0 0,0 0 0,0 0 0,-3 0 0,1 0 0,-2 0 0,2 0 0,2 0 0,0 0 0,-2 0 0,-1 0 0,-2 0 0,1 0 0,1 0 0,1 0 0,-2 0 0,-5 0 0,-4 0 0,-3 0 0,2 0 0,1 0 0,1 0 0,4 0 0,-3 0 0,0 0 0,-4 0 0,-1 0 0,-1 0 0,1 0 0,-2 0 0,-6 0 0,-12 0 0,-19-2 0,26 0 0,-3-2 0,-7-1 0,-3-1 0,-6-1 0,-1 0 0,-1 0 0,0 0 0,6 1 0,3 1 0,7 1 0,3 1 0,-24 0 0,25 6 0,19-2 0,-40 2 0,7-3 0,-3 0 0,15 2 0,-1 1 0,-26 1 0,3 1 0,4 6 0,17-6 0,-4 0 0,-12-3 0,-4 0 0,-8-2 0,-3 0 0,-9 0 0,0 0 0,2 0 0,0 0 0,4 0 0,1 0 0,4-1 0,3-1 0,9 0 0,4-2 0,9-1 0,3 0 0,-26-4 0,24 3 0,17 3 0,13 1 0,6-1 0,1 1 0,2 0 0,-1 2 0,7-1 0,-8-3 0,12 0 0,-8-4 0,5-5 0,3 1 0,2-6 0,6 4 0,1-2 0,0-2 0,0 1 0,0 0 0,0 2 0,0 0 0,0-6 0,0 3 0,0-6 0,0 4 0,0 7 0,0-4 0,0 3 0,0 0 0,0-7 0,0 10 0,0-10 0,0 7 0,1-4 0,1 0 0,0 3 0,0-3 0,-2 1 0,0-1 0,1 5 0,1-4 0,2 5 0,-1-3 0,1-4 0,-1 6 0,-1-8 0,-1 10 0,-1-8 0,0 5 0,0-2 0,0-1 0,0 3 0,0-4 0,20 11 0,-6 8 0,13 3 0,-14 7 0,-3-5 0,4 1 0,3-1 0,-3 0 0,6-1 0,-8-1 0,6-1 0,-4-1 0,0-1 0,4-1 0,-5 2 0,10 0 0,-7 0 0,9 2 0,-4-2 0,1 3 0,1 1 0,0 0 0,5 4 0,4 1 0,2 1 0,2-1 0,-5-2 0,-2 1 0,-3-1 0,1 1 0,2-1 0,0-2 0,-1-3 0,-3-2 0,-1 0 0,-1 0 0,-1 2 0,2-1 0,-1 1 0,-1 0 0,1-2 0,4-1 0,8-1 0,11 0 0,9 0 0,2 0 0,-3 0 0,-7 0 0,-4 0 0,-1 0 0,4 0 0,2 0 0,0 0 0,-3 0 0,-5 0 0,-5 0 0,-1 0 0,3 0 0,4 0 0,4 0 0,2 0 0,0 0 0,-3 0 0,2 0 0,-2 0 0,1 0 0,8 0 0,10 0 0,13 0 0,11 0 0,8 0 0,2 0 0,-1 0 0,-7 0 0,-7 0 0,-11 0 0,-7 0 0,-7 0 0,-7 0 0,1 0 0,0 0 0,4 0 0,5 0 0,9 0 0,8 0 0,11 0 0,12 0 0,-47 0 0,1 0 0,1 0 0,-1 0 0,42 0 0,-15 0 0,-17 0 0,-12 0 0,-5 0 0,-4 1 0,2 1 0,5 3 0,2 1 0,6 1 0,1 1 0,-2-2 0,-6 2 0,-8 0 0,-4 1 0,-3 2 0,6 0 0,2-3 0,3-3 0,1-4 0,-3-1 0,-2 0 0,-3 0 0,-4 0 0,1 0 0,0 0 0,-1 0 0,0 0 0,1 0 0,3 0 0,0 0 0,-1 0 0,-3 2 0,-7 0 0,-3 1 0,2-1 0,2-2 0,4 0 0,3 0 0,-2 0 0,-3 0 0,-5 0 0,-1 0 0,-3 0 0,0 0 0,-3 0 0,-3 0 0,0 0 0,-2 0 0,-1 0 0,6 0 0,-9 0 0,2-38 0,-11-1 0,-2-35 0,0 13 0,0 5 0,0 14 0,0 10 0,0 11 0,0 8 0,0-1 0,4-10 0,-1-2 0,4-10 0,-3 11 0,-2 2 0,0 3 0,-2 9 0,0-8 0,0 4 0,0-4 0,0 0 0,0 2 0,0 0 0,0 1 0,0-5 0,0 11 0,-2-9 0,-18 12 0,-5 0 0,-22 4 0,4 3 0,2 0 0,7 0 0,8 0 0,6 0 0,0 0 0,3 0 0,-1 0 0,-1 0 0,1 0 0,0 0 0,1 0 0,3 0 0,-1 0 0,-6 0 0,2 0 0,-7 0 0,3 0 0,-2 0 0,-1 0 0,1 0 0,0 0 0,-1 0 0,0 0 0,-3 0 0,-3 0 0,-2-2 0,-2-1 0,0-2 0,1-1 0,-2 0 0,0 0 0,-4 0 0,-4 1 0,-3-1 0,-6 1 0,-4 0 0,-4-2 0,0 0 0,3 0 0,3-1 0,3 0 0,3-1 0,1-1 0,2 0 0,-4 0 0,-4 0 0,-9-1 0,-5 0 0,-1 3 0,3 0 0,6 1 0,2 0 0,7 0 0,2 1 0,6 4 0,3-2 0,-2 1 0,-5 1 0,-8 0 0,-10 2 0,-11 0 0,-13 0 0,38 0 0,-1 0 0,-2 0 0,0 0 0,0 0 0,0 0 0,-44 1 0,14 2 0,12 0 0,10 0 0,-3 0 0,-8 3 0,-8 1 0,-9-1 0,1-3 0,6-3 0,10 0 0,15 0 0,13 0 0,10 0 0,6 0 0,3 0 0,1-1 0,-4-2 0,0-2 0,-2-1 0,-5 0 0,-1 3 0,-2-1 0,3 1 0,0-2 0,-3 0 0,-12 0 0,-11-1 0,-5 1 0,-6-1 0,-2 0 0,-4-2 0,-2 2 0,9-1 0,12 1 0,11 3 0,7 1 0,3 2 0,0 0 0,2 0 0,4 0 0,5 0 0,4 0 0,2 0 0,2 0 0,-2 0 0,10 0 0,-8 0 0,10 0 0,-9 0 0,3 0 0,-2 0 0,-2 0 0,-3 0 0,1 0 0,1 0 0,4 0 0,2 0 0,-1 0 0,-2 0 0,-4 4 0,-2 2 0,-3 4 0,-1 4 0,0 1 0,-2 3 0,1 2 0,1 0 0,5 1 0,8-3 0,9-5 0,4 3 0,6-3 0,4 4 0,11 1 0,11-1 0,8 1 0,9-1 0,2-2 0,6-2 0,5-2 0,0-3 0,-1-3 0,-8-2 0,-8-3 0,-3 0 0,-2 0 0,-1 0 0,-1 0 0,-1 2 0,2 2 0,1 1 0,9 4 0,7 2 0,3 0 0,4 2 0,-5-3 0,-4 0 0,-1 0 0,-1-1 0,6 1 0,3-3 0,8-1 0,5-1 0,1-2 0,4-1 0,1 0 0,2-2 0,2 0 0,-2 0 0,4 0 0,13 0 0,-42 0 0,3 0 0,8 0 0,3 0 0,3 0 0,2 0 0,2 0 0,0 0 0,-5-1 0,-1-1 0,-11 0 0,-2 0 0,36-1 0,-26 0 0,-17 3 0,-7 0 0,-5 0 0,4 0 0,8 0 0,8 0 0,10 0 0,6 0 0,2 0 0,6 0 0,5 0 0,7 0 0,-41 0 0,1 0 0,2 0 0,1 0 0,1 0 0,-1 0 0,0 0 0,0 0 0,-3 0 0,0 0 0,43 0 0,-9 0 0,-13 0 0,-13 1 0,-12 2 0,-10 1 0,-6 4 0,-2 3 0,0 3 0,3 4 0,6 3 0,5 1 0,8 0 0,8 0 0,10-5 0,7-6 0,0-3 0,-7-5 0,-10 0 0,-13 0 0,-11-1 0,-10 2 0,-7 1 0,-4 0 0,-2-1 0,4-2 0,-3-2 0,8 0 0,2 0 0,5 0 0,9 0 0,-3 0 0,-6 2 0,-9 0 0,-12 1 0,-1-30 0,-6 10 0,0-29 0,-2 19 0,0 2 0,0 1 0,0 1 0,0-4 0,0-6 0,0-1 0,0 0 0,0 3 0,0 4 0,0 2 0,0 8 0,0-5 0,0 12 0,0-9 0,0 0 0,0 4 0,0-3 0,0 3 0,-23 5 0,-3-3 0,-24 5 0,1-1 0,14 5 0,-11-4 0,13 2 0,-11-2 0,-2-2 0,6 2 0,3 1 0,4 1 0,1 0 0,-2 1 0,0 3 0,-1-2 0,-2 1 0,1 0 0,1 0 0,-2-1 0,0-1 0,2 0 0,0 0 0,5 1 0,2-3 0,2 3 0,1-2 0,1 1 0,-1 3 0,0 0 0,1 1 0,-1 1 0,-1 0 0,-2-2 0,-3 0 0,2-1 0,-1 1 0,-2 2 0,-2-2 0,0-1 0,2 1 0,4 0 0,4 2 0,2 0 0,5 0 0,3 0 0,-2 0 0,-1 0 0,0 0 0,-4 0 0,4 0 0,0 0 0,0 0 0,2 0 0,0 0 0,-3 0 0,1 0 0,-8 0 0,0 0 0,-3 0 0,0 0 0,4 0 0,3 0 0,9 0 0,3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19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24575,'15'0'0,"12"-2"0,36-2 0,-14 1 0,5-1 0,15 0 0,4-1 0,5-1 0,1 0 0,-8 0 0,-3 1 0,-12 0 0,-4 0 0,25-2 0,-20 3 0,-10 3 0,-5-1 0,-9 1 0,-1-1 0,-2 1 0,-4 1 0,-6-1 0,-2 1 0,3-2 0,5 2 0,-3 0 0,-1 0 0,-12-1 0,-2 0 0,-8 1 0,-21 3 0,-11 3 0,7-2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1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24575,'-2'28'0,"-5"15"0,-4 20 0,-6 13 0,-3 7 0,-2-2 0,2-6 0,4-13 0,7-20 0,7-25 0,7-26 0,8-21 0,-4 9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2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24575,'5'10'0,"8"7"0,5 6 0,9 6 0,6 4 0,-4-1 0,0 3 0,-7 2 0,-6 3 0,-4 3 0,-4-3 0,-3-8 0,-2-8 0,0-8 0,-1-4 0,-1-2 0,0-2 0,-1-1 0,-1-3 0,-5-2 0,-22-6 0,3 0 0,-28-6 0,33 7 0,-6-1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3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24575,'6'2'0,"-3"-1"0,4 0 0,9-1 0,18-1 0,10-1 0,12-1 0,1-3 0,-5-1 0,0-2 0,-13 2 0,-12 1 0,-13 4 0,-11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24575,'12'31'0,"6"32"0,7 32 0,-8-28 0,0 5 0,-1 4 0,0 0 0,-4-11 0,-1-5 0,0 23 0,-7-39 0,-3-29 0,-1-9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5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24575,'8'-13'0,"4"-5"0,1 0 0,0-1 0,-4 8 0,-1 4 0,1 5 0,5-1 0,10-1 0,11 0 0,11 2 0,8 0 0,5 2 0,5 0 0,-4 1 0,-14 0 0,-17 2 0,-15 5 0,-7 8 0,1 10 0,-3 8 0,-4-1 0,-5-1 0,-6-3 0,-12-2 0,-12 2 0,-14-2 0,-7-3 0,-3-5 0,-2-4 0,6-2 0,9-3 0,16-3 0,16-3 0,17-3 0,43-1 0,-15-1 0,51-1 0,-22 2 0,13 1 0,-11 1 0,-26 1 0,-20 0 0,-11-1 0,-3 2 0,-2 4 0,-1 3 0,-3 8 0,-6 8 0,-9 7 0,-15 9 0,-13 2 0,-6-7 0,1-7 0,9-13 0,12-8 0,10-2 0,11-6 0,4-1 0,4-1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14:26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540 90 24575,'-3'-10'0,"-8"-7"0,-19-3 0,-21-1 0,-25 6 0,-12 8 0,-1 8 0,14 4 0,22 7 0,19 9 0,17 11 0,8 7 0,5 6 0,15 3 0,18 5 0,26 6 0,-18-26 0,4-1 0,4-1 0,1-1 0,-1-2 0,1-2 0,38 14 0,-4-15 0,-8-14 0,-13-12 0,-18-8 0,-22-3 0,-29-1 0,8 7 0,-14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21:02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24575,'1'30'0,"2"16"0,2 20 0,3 7 0,-1-6 0,1-17-6784,-3-18 6784,-2-14 0,-1-10 0,-2-5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21:0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24575,'24'-1'0,"7"0"0,14-3 0,7-3 0,-2-2 0,-11-2 0,-16 0 0,-11 0 0,-7 1 0,-4 3 0,-7 0 0,-17 1 0,-16 0 0,-4 2 0,8 2 0,19 1 0,8 1 0,1 0 0,-1 0 0,1 0 0,2 2 0,2 6 0,-3 8 0,-2 8 0,1 4 0,3-1 0,3-4 0,4-2 0,6 0 0,5 0 0,3-3 0,-1-5 0,0-5 0,2-1 0,7 0 0,4 0 0,1-2 0,-8-2 0,-10-2 0,-6 0 0,-3-2 0,-3 1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21:05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20 24575,'-26'6'0,"-3"3"0,-1 2 0,5-1 0,9-3 0,7-2 0,3-1 0,1 3 0,1 3 0,1 7 0,3 4 0,2 3 0,5 1 0,5-4 0,7-4 0,3-6 0,5-8 0,3-10 0,-4-17 0,-3-15 0,-8-10 0,-7 0 0,-4 14 0,-2 15 0,-2 15 0,0 13 0,1 14 0,1 21 0,6 16 0,7 7 0,6-9 0,3-17 0,0-13 0,-12-19 0,-3-9 0,-5-12 0,8-12 0,-6 11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06:54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1 24575,'-20'40'0,"-19"37"0,12-20 0,-1 5 0,-3 9 0,0 2 0,2-2 0,3 0 0,4-5 0,3-2 0,3-6 0,2-3 0,2-3 0,3-1 0,-3 40 0,3-8 0,4-1 0,1 5 0,3 5 0,0-41 0,-1 1 0,-1 1 0,-1 0 0,1-1 0,-1 0 0,-3 45 0,5-10 0,2-7 0,0-7 0,0 0 0,2 3 0,7 8 0,8 9 0,-6-44 0,1 0 0,3 3 0,1 0 0,1 0 0,2 1 0,4 2 0,2 1 0,3-2 0,2 0 0,3-1 0,1-2 0,1 1 0,-1-1 0,-2-2 0,-1 0 0,2 4 0,-1 0 0,2 6 0,1 0 0,2 5 0,1 0 0,6 2 0,1-1 0,0-2 0,1-2 0,-4-8 0,0-4 0,-4-6 0,-2-4 0,18 21 0,-12-17 0,-5-8 0,0-4 0,2 2 0,3 4 0,1 1 0,-1 0 0,-2-4 0,-2-3 0,-2-2 0,-1-2 0,0-1 0,-1-3 0,1-1 0,-1-2 0,3 1 0,1 2 0,2 2 0,3 3 0,1 3 0,5 1 0,1 8 0,-2 3 0,0 2 0,0 3 0,3-8 0,1-4 0,-1-6 0,-6-6 0,-8-4 0,-6-3 0,-6-2 0,-5-3 0,-2 0 0,-1-1 0,-1 0 0,-3-3 0,-2-4 0,-4-2 0,0-2 0,-3 2 0,-2 0 0,0-1 0,-2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21:06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24575,'4'13'0,"3"14"0,1 25 0,1 23 0,-2 10 0,-1-2 0,-5-13 0,0-14 0,-2-15 0,0-14 0,0-16 0,-1-18 0,-3-19 0,-2-12 0,-4 0 0,-1 10 0,0 15 0,-1 9 0,0 3 0,3 3 0,-4 5 0,-1 9 0,-1 12 0,1 11 0,3 3 0,6-5 0,2-9 0,3-11 0,1-7 0,5-5 0,9-2 0,14-4 0,9-4 0,-2-3 0,-12 0 0,-14 3 0,-7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9:45:11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0:26:16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 16383,'87'-2'0,"-38"0"0,3 1 0,8-1 0,2 1 0,7 0 0,0 0 0,-1 0 0,-2 0 0,-8 1 0,-2 0 0,34 0 0,-18 0 0,-9 0 0,0 0 0,-10 0 0,1 0 0,-2 1 0,0 0 0,-1 1 0,-2-1 0,-5-1 0,-8 0 0,2 1 0,-6 0 0,-6 0 0,-6 0 0,-9-1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0:26:24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 16383,'66'0'0,"0"0"0,20 0 0,6 0 0,-23 0 0,2 0 0,1 0 0,5 0 0,0 0 0,-1 0 0,24 0 0,-5 0 0,-22 0 0,-4 0 0,-13 0 0,-3 0 0,-1 0 0,1 0 0,8 0 0,2 0 0,4 0 0,1 0 0,-1 0 0,-2 0 0,-5 1 0,-3 0 0,41 1 0,-6 1 0,-1 0 0,-3-2 0,4 0 0,3-1 0,3-1 0,0 0 0,-5-2 0,-12-1 0,-7-1 0,-4 2 0,-8 1 0,-6 0 0,-7 1 0,-6 1 0,-5 0 0,-1 0 0,-1 0 0,1 0 0,8 0 0,6 0 0,4 0 0,4 0 0,-7 0 0,-8 0 0,-8 0 0,-6-1 0,0-1 0,4 2 0,5 0 0,6 0 0,9-2 0,2 1 0,-7 0 0,-11-1 0,-20 2 0,-7 0 0,3 0 0,-2 0 0,11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0:26:34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16383,'76'-7'0,"-27"3"0,4 1 0,13-1 0,4 1 0,10 0 0,3 1 0,-18 2 0,2 0 0,3 1 0,8 0 0,2 1 0,3 1 0,11 0 0,4 2 0,2 0 0,-16-1 0,2 1 0,1-1 0,0 1 0,-1 0 0,0 0 0,-1-1 0,-2 1 0,16 1 0,-3 0 0,-5-1 0,-17-1 0,-3 0 0,-6 0 0,2-1 0,-6 0 0,19 0 0,-12-1 0,-5-3 0,-4-1 0,-7-1 0,-9 1 0,-9 0 0,2 1 0,0 0 0,-5 0 0,-11 1 0,-11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3:37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645 446 24575,'-6'34'0,"-10"27"0,1-10 0,-2 6 0,-8 21 0,-2 6 0,5-18 0,0 2 0,0 0 0,0-3 0,1 0 0,0-3 0,-5 17 0,2-7 0,-6 16 0,15-51 0,5-21 0,3-9 0,1-3 0,1-6 0,-5-28 0,-9-51 0,2 13 0,-2-7 0,-5-16 0,-1-3 0,-2-3 0,-1 3 0,3 14 0,0 5 0,6 19 0,2 4 0,-5-23 0,14 17 0,12-7 0,16-13 0,15-5 0,6 9 0,3 16 0,4 16 0,4 10 0,3 7 0,-4 9 0,-6 10 0,10 7 0,24 8 0,-28 0 0,2 3 0,3 2 0,-1 2 0,33 14 0,-31-6 0,-32-7 0,-16 3 0,-6 12 0,-6 19 0,-8 27 0,3-29 0,-2 3 0,0 5 0,-2 1 0,2-3 0,1-1 0,-4 40 0,2-20 0,-3-12 0,-14 1 0,-18 5 0,-15 5 0,24-34 0,-1 0 0,-2 1 0,1 0 0,1-2 0,1-1 0,-28 35 0,16-11 0,12-11 0,7-8 0,3-7 0,0-6 0,-3 0 0,1-5 0,3-4 0,11-9 0,6-4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3:38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24575,'51'-12'0,"23"3"0,15 2 0,1 9 0,-23 9 0,-26 9 0,-17 7 0,-14 10 0,-13 13 0,-16 14 0,-18 12 0,-9-3 0,0-11 0,11-17 0,15-19 0,8-11 0,6-7 0,-4 1 0,-5 6 0,-10 7 0,-7 5 0,3-2 0,8-7 0,10-8 0,8-7 0,27 2 0,64 6 0,-29-3 0,10 1 0,3 1-347,19 2 1,4 1-1,0 0 347,-2 0 0,0 0 0,-5-1 0,18 3 0,-15-2 0,-10-1 0,-69-13 0,-33-22 0,11 14 0,-9-14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3:40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2079 148 24575,'-26'-12'0,"-5"1"0,-19 1 0,-42 6 0,17 2 0,-11 2 0,3-1 0,-7-1 0,-4 0-575,11-2 0,-3 0 1,-1-1-1,1-1 575,0 0 0,0-1 0,1 0 0,4-1 183,-12-2 0,4 0 0,9-1-183,7 0 0,12 2 0,4 3 0,35 20 0,-18 16 0,-14 22 1750,-5 18-1750,8 8 0,11 6 0,24-37 0,3 2 0,2 6 0,3 3 0,4 12 0,5 1 0,6 7 0,9-1 0,9-1 0,12-2 0,0-21 0,9 0 0,4-3-417,10 3 0,7-2 1,4-2 416,-10-9 0,4-1 0,2-2 0,0 0 0,3 0 0,1 0 0,1-2 0,-2-2 0,16 5 0,-2-3 0,-1-3-9,-11-6 1,-2-3-1,-3-3 9,13 1 0,-5-7 0,-15-6 0,-4-5 0,29-10 0,-17-13 0,-14-8 1249,-7-7-1249,-1-10 27,7-16-27,8-13 0,-27 33 0,0-1 0,-2-1 0,-3 0 0,14-40 0,-19 0 0,-18 3 0,-11 4 0,-6 8 0,-8-3 0,-9-12 0,11 33 0,0-3 0,0-7 0,2-2 0,2 3 0,3 3 0,-3-34 0,8 34 0,3 28 0,-3 11 0,-7 4 0,-8-1 0,-7-3 0,2 2 0,7 5 0,10 3 0,5 4 0,3 1 0,0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3:4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14869 1 24575,'27'9'0,"36"20"0,-17-9 0,39 25 0,-39-13 0,0 4 0,-17-3 0,-19-2 0,-11 2 0,-8 13 0,-9 18 0,-19 22 0,11-34 0,-5 2 0,-4 4 0,-2-1 0,1-4 0,-1-4 0,6-7 0,0-5 0,-17 18 0,8-18 0,-5-5 0,-11-3 0,-21-2 0,29-14 0,-4-2 0,-12 0 0,-3-2 0,-12-1 0,-4-2 0,-13-1 0,-2-1 0,31-1 0,-1-1 0,2-1 0,-27 1 0,4-1 0,11 0 0,4 1 0,13 0 0,3-1 0,1 0 0,0 0 0,-7-1 0,-3 1 0,-10-1 0,-3 0 0,-4 0 0,-2 0 0,-8 0 0,-2 0 0,-3-1 0,-1 0 0,32-1 0,-1 0 0,1 0 0,-33-1 0,3 0 0,13 0 0,4 0 0,13 2 0,4 0 0,9 2 0,0 0 0,-3 0 0,-3-1 0,-9 1 0,-4-2 0,-10-1 0,-5-2 0,24 1 0,-3-1 0,-1-2-331,-7-2 0,-3-2 0,-2-1 331,-6-3 0,-2-2 0,0 0 0,0-2 0,0 0 0,3 0 0,12 1 0,2 1 0,6 1 0,-4-1 0,9 2 0,1 4 0,17 17 0,-49 14 0,24-5 0,-5 1 0,10-4 0,-4 0 0,-1-1 0,-1 0 0,0-2 0,1-1 0,-21 1 0,3-3 0,0-2 0,-3-2 0,19-3 0,-4-2 0,-3 1-395,2 0 0,-4 0 0,-4-1 0,-2 1 395,0 0 0,-4-1 0,-3 1 0,0 0 0,0 0 0,-1 0 0,-1 0 0,-1 1 0,3-1 0,2 1 0,-7-1 0,2 1 0,5 0 0,5 1 0,0-1 0,7 1 0,12 0 0,-17 1 0,57-1 0,13 0 0,-9 1 0,-17 1 2573,-36-1-2573,19 0 0,-8 0 0,-22 0 0,-7 0-239,22-1 1,-3 1-1,-1-1 239,-5 2 0,0 0 0,0 0 0,7 1 0,0-1 0,5 1 0,-11 0 0,7 1 0,-20 3 0,54-4 0,8-2 0,-38-1 0,2-1 0,-10-1 0,7 0 0,-6 1 0,-3-1-187,-16-1 0,-5 1 0,1-1 187,-1 1 0,-1-1 0,4 1 0,11 0 0,3 0 0,4 0 0,-12 0 0,10 0 0,-13 1 0,38 0 0,19 0 0,-3 1 0,-13 2 1277,-27 2-1277,20-2 0,-7 1 0,-14 0 0,-5-1 0,-3 0 0,1 0 0,8 0 0,5-1 0,20-1 0,6 0 0,-10 0 0,13 1 0,-25 3 0,15-1 0,-6 0 0,-10 0 0,-3 0 0,3 0 0,2-1 0,14 0 0,4-1 0,-25 0 0,6 1 0,-22 5 0,41-1 0,-1 0 0,3 1 0,0 2 0,-3 1 0,0 1 0,0-1 0,-2 0 0,-6 0 0,-2 0 0,1-1 0,2-1 0,-37 4 0,24-3 0,3 3 0,-15 6 0,-2 0 0,11-3 0,28-6 0,21-4 0,3 3 0,-6 4 0,-8 6 0,-7 5 0,-2 4 0,2 6 0,-1 10 0,-1 10 0,-1 12 0,4 4 0,8-3 0,7-5 0,8-9 0,4-7 0,4-4 0,2-4 0,1 0 0,2-6 0,3-8 0,2-6 0,1-7 0,1-1 0,0-2 0,1 3 0,2 3 0,5 4 0,2 2 0,1-1 0,-2-2 0,0-2 0,2-1 0,7 0 0,9 1 0,3-1 0,3-2 0,4 1 0,4 2 0,-1 1 0,-7-3 0,-12-5 0,-12-7 0,-2 0 0,5 0 0,14 1 0,19 1 0,18 2 0,2 1 0,-15-2 0,-24-4 0,-23-10 0,-13-11 0,-16-21 0,-9-9 0,1 5 0,8 12 0,16 18 0,9 11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3:45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0 24575,'-11'21'0,"-9"8"0,-8 8 0,-8 10 0,0-3 0,7-5 0,10-11 0,10-12 0,4-8 0,1-6 0,2-3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8:08:01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1 24575,'-48'0'0,"-5"0"0,-8 0 0,1 0 0,11 0 0,9 0 0,10 0 0,8 0 0,6 2 0,1 2 0,2 5 0,0 4 0,-2 2 0,-1 4 0,0 4 0,-1 3 0,3 1 0,1-2 0,3-6 0,3-5 0,3-5 0,2-1 0,2-3 0,0 2 0,0 2 0,0 4 0,0 1 0,0 3 0,0 1 0,0 1 0,0-6 0,1 3 0,2-7 0,5 4 0,4 3 0,3 3 0,4 5 0,-1 2 0,1 1 0,-1-4 0,0-3 0,-1-2 0,0-2 0,-2-1 0,0 0 0,-1-2 0,3 1 0,0-1 0,0-1 0,0 1 0,1-3 0,-3-1 0,-1-1 0,-2-2 0,0 0 0,-2-2 0,-3-1 0,-2 1 0,-1-2 0,0 1 0,2 1 0,2 0 0,1 2 0,2-1 0,-2-1 0,-2 0 0,-1-2 0,-2-1 0,-1-1 0,1 0 0,-1 0 0,1 0 0,-1 0 0,0 0 0,1 1 0,-2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35:52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1 252 24575,'94'-16'0,"1"0"0,-1 0 0,-9 2 0,-3-1 0,-7 0 0,-1-2 0,-10 1 0,2-6 0,-98 19 0,-19 9 0,-9 4 0,-13 1 0,-1 2 0,4-1 0,7-1 0,-2 3 0,82-19 0,48-13 0,9-6 0,-16 2 0,-38 10 0,-31 11 0,-28 8 0,-17 4 0,21-3 0,30-7 0,80-16 0,-22 4 0,2-1 0,3-1 0,-4 0 0,9-3 0,-92 19 0,-29 8 0,-13 4 0,-12 3 0,-3 1 0,1-1 0,7 0 0,1 1 0,117-25 0,37-9 0,17-6 0,-24 6 0,4-1 0,-3 0 0,30-7 0,-8 2 0,-23 6 0,-27 2 0,-43 9 0,-94 20 0,24-3 0,-3 3 0,-5 2 0,5 0 0,-23 8 0,94-14 0,98-25 0,-32 4 0,2 0 0,-3-2 0,-5 1 0,10-3 0,-94 13 0,-31 8 0,-13 4 0,-16 3 0,-3 2 0,-1 0 0,6 1 0,18-4 0,18 0 0,34-3 0,100-21 0,-15-2 0,7-2 0,7-3 0,-5 0 0,16-7 0,-102 17 0,-45 13 0,-23 11 0,-8-1 0,-2 2 0,2 0 0,6 1 0,-15 4 0,88-20 0,79-24 0,-29 6 0,1-1 0,41-16 0,-40 9 0,-32 14 0,-14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08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24575,'33'-5'0,"3"1"0,2 1 0,-12 2 0,-10 1 0,-6 0 0,7 0 0,5 0 0,3 0 0,-5 0 0,-9 0 0,-6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09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24575,'2'19'0,"-1"6"0,0 10 0,-1 6 0,0 6 0,0-1 0,0-2 0,-2 0 0,-2-1 0,-1-3 0,0-4 0,1-7 0,1-2 0,1-4 0,1-1 0,1 2 0,0 2 0,0 6 0,0 1 0,0-5 0,0-7 0,0-10 0,1-6 0,3-3 0,8-1 0,8-2 0,7-2 0,-10 1 0,-1-3 0,-13 1 0,1-1 0,2-1 0,2 0 0,-1 1 0,-3 2 0,-2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11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0 24575,'-17'3'0,"-2"3"0,-2 6 0,-1 8 0,1 8 0,5 1 0,5-2 0,6-4 0,4-4 0,-1 1 0,-1 7 0,-1 1 0,0 1 0,2-2 0,2-6 0,0-3 0,2-5 0,0-5 0,3-2 0,7-3 0,14 0 0,16-3 0,7-6 0,1-8 0,-7-9 0,-7-7 0,-6-2 0,-9 1 0,-6 2 0,-9 5 0,-3 1 0,-3 2 0,-1 1 0,0 3 0,0 5 0,1 5 0,0 3 0,0 2 0,0-1 0,0-1 0,0 1 0,8 13 0,8 21 0,20 33 0,-11-20 0,2 3 0,2 3 0,0 0 0,-2-5 0,-3-2 0,7 13 0,-19-30 0,-12-25 0,-1-3 0,-2-4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13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1 193 24575,'1'24'0,"2"12"0,0 25 0,-1 13 0,0 7 0,-2-7 0,0-16 0,-1-12 0,1-12 0,-2-6 0,-1-9 0,2-9 0,14-53 0,4-15 0,-2 10 0,-1-3 0,9-32 0,-5 13 0,-6 15 0,-2 10 0,-2 9 0,-1 11 0,0 11 0,1 6 0,4 4 0,4 5 0,6 9 0,4 10 0,-1 13 0,-5 10 0,-8 7 0,-10 4 0,-6 1 0,-5-2 0,-4-5 0,1-10 0,2-14 0,4-14 0,4-15 0,9-33 0,18-43 0,-3 22 0,2-3 0,3-3 0,1 3 0,-4 11 0,2 3 0,17-23 0,0 27 0,0 12 0,-5 13 0,-14 28 0,-17 26 0,-9 20 0,-9 20 0,-5 11 0,-1 1 0,3-9 0,6-21 0,4-28 0,2-24 0,3-25 0,-1 10 0,1-7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13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0 24575,'-3'25'0,"-5"15"0,-10 26 0,-14 27 0,9-39 0,-1 2 0,-3 1 0,-1-1 0,0-4 0,0-3 0,-17 32 0,13-23 0,16-29 0,9-15 0,8-29 0,0 9 0,0-8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14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 24575,'18'-1'0,"1"0"0,1 2 0,-2 1 0,-2 1 0,-4 2 0,-3 5 0,-4 5 0,-2 5 0,-2-2 0,1-2 0,-1-3 0,1-2 0,-1-1 0,-1 1 0,-1-1 0,-2 1 0,-1 3 0,-1 1 0,-3 2 0,-3 3 0,-3 1 0,-3 1 0,0-1 0,-2-5 0,0-2 0,-1-5 0,3-3 0,3-3 0,2-1 0,1-1 0,0 0 0,1 0 0,4 0 0,4-1 0,2-3 0,1-8 0,-3-9 0,3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32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3582 1 24575,'24'2'0,"15"2"0,9 3 0,10 6 0,-6 4 0,-11 4 0,-5 1 0,-11-3 0,-4 0 0,-5-2 0,-3 1 0,-4 3 0,0 8 0,2 6 0,1 6 0,2 5 0,-2 3 0,-4 1 0,-4 1 0,-3 2 0,-4 1 0,-2-1 0,-3-5 0,-2-7 0,-2-7 0,0-7 0,1-7 0,3-6 0,-2-2 0,-4 1 0,-6 4 0,-7 2 0,-5 0 0,-6-3 0,-7-3 0,-6-2 0,0-2 0,-4 1 0,-2-2 0,-9 2 0,-17 1 0,-15-1 0,46-5 0,-1 0 0,-1-1 0,1 0 0,1-1 0,-1 0 0,-1 0 0,0 0 0,-3-1 0,-1 0 0,-3 1 0,-1-1 0,5 1 0,0-1 0,5 0 0,2-1 0,-36 3 0,8 1 0,0 0 0,-11 0 0,38-3 0,-1 0 0,-6 1 0,-3 0 0,-8 1 0,-2-1 0,-11 2 0,-4 0 0,-10 1 0,-1 1 0,3-2 0,2 1 0,10 0 0,5 1 0,19-2 0,6 0 0,-19 3 0,14 0 0,9 0 0,5 5 0,7 6 0,5 6 0,-6 12 0,-14 12 0,-15 9 0,-9 6 0,6-4 0,11-6 0,15-9 0,7-6 0,5-3 0,1-1 0,5 3 0,4 2 0,0 8 0,1 7 0,1 4 0,3-3 0,5-12 0,4-9 0,2-10 0,3-5 0,1 0 0,2 0 0,1 3 0,5 7 0,6 8 0,9 10 0,6 5 0,1-3 0,0-2 0,-4-7 0,2-1 0,6 1 0,10 2 0,4 1 0,-3-4 0,-8-5 0,-6 0 0,4 8 0,11 14 0,1 3 0,-6-6 0,-14-13 0,-13-16 0,-5-7 0,0-3 0,0-2 0,0-3 0,1-2 0,3 3 0,4 1 0,6 4 0,9 8 0,7 2 0,2-1 0,-14-10 0,-8-8 0,-16-7 0,1 0 0,1 0 0,5 3 0,19 4 0,32 9 0,12 5 0,-8-3 0,-24-8 0,-31-15 0,-8-14 0,-2-10 0,-3-16 0,-2-9 0,1-7 0,1 4 0,3 18 0,1 14 0,2 11 0,1 2 0,2 1 0,-2 4 0,-1 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34.0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335 0 24575,'-20'21'0,"-19"14"0,-15 10 0,-12 5 0,4-5 0,15-13 0,18-12 0,15-10 0,10-7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6:40:47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1384 1 16383,'-59'12'0,"2"0"0,12-6 0,-3 0 0,-2 1 0,1 0 0,3-1 0,-4-2 0,-16-2 0,-26-2 0,36-1 0,-1-1 0,2-1 0,2 0 0,-32-3 0,30 1 0,18 2 0,2 1 0,-2 0 0,2 1 0,8 0 0,4 0 0,-7 0 0,-17-2 0,-16-1 0,-1-1 0,24 2 0,17 2 0,23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7EB4B816-2B41-421C-9E83-E19091A0AC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16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fld id="{110AC1B5-0DD6-4F33-9B2F-2B642D08CE85}" type="slidenum">
              <a:rPr lang="zh-TW" altLang="en-US" smtClean="0">
                <a:latin typeface="Times New Roman" charset="0"/>
              </a:rPr>
              <a:pPr eaLnBrk="1" hangingPunct="1">
                <a:defRPr/>
              </a:pPr>
              <a:t>1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17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4D5D-2412-40B5-8B99-409C346D2A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BE238-1562-4944-8456-FD910B26A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28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F5AC8-FFF8-4A30-9DA9-51B8EEF202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4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E7D64-EA65-4FED-9699-CBC4CD67B5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4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51C1B-C39C-4CDC-8E01-40D7F1B926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54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21D2D-82F2-469C-B642-2A8E389869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1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2C081-3127-4F4A-882A-2FE34C82A6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4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BB41-4A9A-4045-AD0D-893F7875AE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FDC8-4F9A-493A-AF68-A636843F1B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84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30A-2C40-4467-9BCB-2FC881E334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5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42E2-C052-4E52-B494-600D68C090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1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61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377713B-DA50-419B-B093-6489B08AE9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6.png"/><Relationship Id="rId4" Type="http://schemas.openxmlformats.org/officeDocument/2006/relationships/customXml" Target="../ink/ink9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21" Type="http://schemas.openxmlformats.org/officeDocument/2006/relationships/image" Target="../media/image19.png"/><Relationship Id="rId42" Type="http://schemas.openxmlformats.org/officeDocument/2006/relationships/customXml" Target="../ink/ink32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45.xml"/><Relationship Id="rId84" Type="http://schemas.openxmlformats.org/officeDocument/2006/relationships/customXml" Target="../ink/ink53.xml"/><Relationship Id="rId89" Type="http://schemas.openxmlformats.org/officeDocument/2006/relationships/image" Target="../media/image54.png"/><Relationship Id="rId16" Type="http://schemas.openxmlformats.org/officeDocument/2006/relationships/customXml" Target="../ink/ink19.xml"/><Relationship Id="rId11" Type="http://schemas.openxmlformats.org/officeDocument/2006/relationships/image" Target="../media/image14.png"/><Relationship Id="rId32" Type="http://schemas.openxmlformats.org/officeDocument/2006/relationships/customXml" Target="../ink/ink27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0.xml"/><Relationship Id="rId74" Type="http://schemas.openxmlformats.org/officeDocument/2006/relationships/customXml" Target="../ink/ink48.xml"/><Relationship Id="rId79" Type="http://schemas.openxmlformats.org/officeDocument/2006/relationships/image" Target="../media/image49.png"/><Relationship Id="rId5" Type="http://schemas.openxmlformats.org/officeDocument/2006/relationships/image" Target="../media/image11.png"/><Relationship Id="rId90" Type="http://schemas.openxmlformats.org/officeDocument/2006/relationships/customXml" Target="../ink/ink56.xml"/><Relationship Id="rId95" Type="http://schemas.openxmlformats.org/officeDocument/2006/relationships/image" Target="../media/image7.png"/><Relationship Id="rId22" Type="http://schemas.openxmlformats.org/officeDocument/2006/relationships/customXml" Target="../ink/ink22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35.xml"/><Relationship Id="rId64" Type="http://schemas.openxmlformats.org/officeDocument/2006/relationships/customXml" Target="../ink/ink43.xml"/><Relationship Id="rId69" Type="http://schemas.openxmlformats.org/officeDocument/2006/relationships/image" Target="../media/image44.png"/><Relationship Id="rId8" Type="http://schemas.openxmlformats.org/officeDocument/2006/relationships/customXml" Target="../ink/ink15.xml"/><Relationship Id="rId51" Type="http://schemas.openxmlformats.org/officeDocument/2006/relationships/image" Target="../media/image35.png"/><Relationship Id="rId72" Type="http://schemas.openxmlformats.org/officeDocument/2006/relationships/customXml" Target="../ink/ink47.xml"/><Relationship Id="rId80" Type="http://schemas.openxmlformats.org/officeDocument/2006/relationships/customXml" Target="../ink/ink51.xml"/><Relationship Id="rId85" Type="http://schemas.openxmlformats.org/officeDocument/2006/relationships/image" Target="../media/image52.png"/><Relationship Id="rId93" Type="http://schemas.openxmlformats.org/officeDocument/2006/relationships/image" Target="../media/image56.png"/><Relationship Id="rId3" Type="http://schemas.openxmlformats.org/officeDocument/2006/relationships/image" Target="../media/image9.png"/><Relationship Id="rId12" Type="http://schemas.openxmlformats.org/officeDocument/2006/relationships/customXml" Target="../ink/ink17.xml"/><Relationship Id="rId17" Type="http://schemas.openxmlformats.org/officeDocument/2006/relationships/image" Target="../media/image17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21.xml"/><Relationship Id="rId41" Type="http://schemas.openxmlformats.org/officeDocument/2006/relationships/image" Target="../media/image30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customXml" Target="../ink/ink46.xml"/><Relationship Id="rId75" Type="http://schemas.openxmlformats.org/officeDocument/2006/relationships/image" Target="../media/image47.png"/><Relationship Id="rId83" Type="http://schemas.openxmlformats.org/officeDocument/2006/relationships/image" Target="../media/image51.png"/><Relationship Id="rId88" Type="http://schemas.openxmlformats.org/officeDocument/2006/relationships/customXml" Target="../ink/ink55.xml"/><Relationship Id="rId9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5" Type="http://schemas.openxmlformats.org/officeDocument/2006/relationships/image" Target="../media/image16.png"/><Relationship Id="rId23" Type="http://schemas.openxmlformats.org/officeDocument/2006/relationships/image" Target="../media/image2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16.xml"/><Relationship Id="rId31" Type="http://schemas.openxmlformats.org/officeDocument/2006/relationships/image" Target="../media/image25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50.xml"/><Relationship Id="rId81" Type="http://schemas.openxmlformats.org/officeDocument/2006/relationships/image" Target="../media/image50.png"/><Relationship Id="rId86" Type="http://schemas.openxmlformats.org/officeDocument/2006/relationships/customXml" Target="../ink/ink54.xml"/><Relationship Id="rId94" Type="http://schemas.openxmlformats.org/officeDocument/2006/relationships/customXml" Target="../ink/ink58.xml"/><Relationship Id="rId4" Type="http://schemas.openxmlformats.org/officeDocument/2006/relationships/customXml" Target="../ink/ink13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20.xml"/><Relationship Id="rId39" Type="http://schemas.openxmlformats.org/officeDocument/2006/relationships/image" Target="../media/image29.png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37.png"/><Relationship Id="rId76" Type="http://schemas.openxmlformats.org/officeDocument/2006/relationships/customXml" Target="../ink/ink49.xml"/><Relationship Id="rId7" Type="http://schemas.openxmlformats.org/officeDocument/2006/relationships/image" Target="../media/image12.png"/><Relationship Id="rId71" Type="http://schemas.openxmlformats.org/officeDocument/2006/relationships/image" Target="../media/image45.png"/><Relationship Id="rId92" Type="http://schemas.openxmlformats.org/officeDocument/2006/relationships/customXml" Target="../ink/ink57.xml"/><Relationship Id="rId2" Type="http://schemas.openxmlformats.org/officeDocument/2006/relationships/customXml" Target="../ink/ink12.xml"/><Relationship Id="rId29" Type="http://schemas.openxmlformats.org/officeDocument/2006/relationships/image" Target="../media/image24.png"/><Relationship Id="rId24" Type="http://schemas.openxmlformats.org/officeDocument/2006/relationships/customXml" Target="../ink/ink23.xml"/><Relationship Id="rId40" Type="http://schemas.openxmlformats.org/officeDocument/2006/relationships/customXml" Target="../ink/ink31.xml"/><Relationship Id="rId45" Type="http://schemas.openxmlformats.org/officeDocument/2006/relationships/image" Target="../media/image32.png"/><Relationship Id="rId66" Type="http://schemas.openxmlformats.org/officeDocument/2006/relationships/customXml" Target="../ink/ink44.xml"/><Relationship Id="rId87" Type="http://schemas.openxmlformats.org/officeDocument/2006/relationships/image" Target="../media/image53.png"/><Relationship Id="rId61" Type="http://schemas.openxmlformats.org/officeDocument/2006/relationships/image" Target="../media/image40.png"/><Relationship Id="rId82" Type="http://schemas.openxmlformats.org/officeDocument/2006/relationships/customXml" Target="../ink/ink52.xml"/><Relationship Id="rId19" Type="http://schemas.openxmlformats.org/officeDocument/2006/relationships/image" Target="../media/image18.png"/><Relationship Id="rId14" Type="http://schemas.openxmlformats.org/officeDocument/2006/relationships/customXml" Target="../ink/ink18.xml"/><Relationship Id="rId30" Type="http://schemas.openxmlformats.org/officeDocument/2006/relationships/customXml" Target="../ink/ink26.xml"/><Relationship Id="rId35" Type="http://schemas.openxmlformats.org/officeDocument/2006/relationships/image" Target="../media/image27.png"/><Relationship Id="rId56" Type="http://schemas.openxmlformats.org/officeDocument/2006/relationships/customXml" Target="../ink/ink39.xml"/><Relationship Id="rId77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7" Type="http://schemas.openxmlformats.org/officeDocument/2006/relationships/image" Target="../media/image59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61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4.png"/><Relationship Id="rId40" Type="http://schemas.openxmlformats.org/officeDocument/2006/relationships/customXml" Target="../ink/ink78.xml"/><Relationship Id="rId45" Type="http://schemas.openxmlformats.org/officeDocument/2006/relationships/image" Target="../media/image78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4" Type="http://schemas.openxmlformats.org/officeDocument/2006/relationships/customXml" Target="../ink/ink80.xml"/><Relationship Id="rId4" Type="http://schemas.openxmlformats.org/officeDocument/2006/relationships/customXml" Target="../ink/ink60.xml"/><Relationship Id="rId9" Type="http://schemas.openxmlformats.org/officeDocument/2006/relationships/image" Target="../media/image60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69.png"/><Relationship Id="rId30" Type="http://schemas.openxmlformats.org/officeDocument/2006/relationships/customXml" Target="../ink/ink73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8" Type="http://schemas.openxmlformats.org/officeDocument/2006/relationships/customXml" Target="../ink/ink62.xml"/><Relationship Id="rId3" Type="http://schemas.openxmlformats.org/officeDocument/2006/relationships/image" Target="../media/image57.png"/><Relationship Id="rId12" Type="http://schemas.openxmlformats.org/officeDocument/2006/relationships/customXml" Target="../ink/ink64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7.xml"/><Relationship Id="rId20" Type="http://schemas.openxmlformats.org/officeDocument/2006/relationships/customXml" Target="../ink/ink68.xml"/><Relationship Id="rId41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101.png"/><Relationship Id="rId7" Type="http://schemas.openxmlformats.org/officeDocument/2006/relationships/image" Target="../media/image81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83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96.png"/><Relationship Id="rId40" Type="http://schemas.openxmlformats.org/officeDocument/2006/relationships/customXml" Target="../ink/ink101.xml"/><Relationship Id="rId45" Type="http://schemas.openxmlformats.org/officeDocument/2006/relationships/image" Target="../media/image100.png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10" Type="http://schemas.openxmlformats.org/officeDocument/2006/relationships/customXml" Target="../ink/ink86.xml"/><Relationship Id="rId19" Type="http://schemas.openxmlformats.org/officeDocument/2006/relationships/image" Target="../media/image87.png"/><Relationship Id="rId31" Type="http://schemas.openxmlformats.org/officeDocument/2006/relationships/image" Target="../media/image93.png"/><Relationship Id="rId44" Type="http://schemas.openxmlformats.org/officeDocument/2006/relationships/customXml" Target="../ink/ink103.xml"/><Relationship Id="rId4" Type="http://schemas.openxmlformats.org/officeDocument/2006/relationships/customXml" Target="../ink/ink83.xml"/><Relationship Id="rId9" Type="http://schemas.openxmlformats.org/officeDocument/2006/relationships/image" Target="../media/image82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91.png"/><Relationship Id="rId30" Type="http://schemas.openxmlformats.org/officeDocument/2006/relationships/customXml" Target="../ink/ink96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8" Type="http://schemas.openxmlformats.org/officeDocument/2006/relationships/customXml" Target="../ink/ink85.xml"/><Relationship Id="rId3" Type="http://schemas.openxmlformats.org/officeDocument/2006/relationships/image" Target="../media/image79.png"/><Relationship Id="rId12" Type="http://schemas.openxmlformats.org/officeDocument/2006/relationships/customXml" Target="../ink/ink87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20" Type="http://schemas.openxmlformats.org/officeDocument/2006/relationships/customXml" Target="../ink/ink91.xml"/><Relationship Id="rId41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3" Type="http://schemas.openxmlformats.org/officeDocument/2006/relationships/image" Target="../media/image830.png"/><Relationship Id="rId7" Type="http://schemas.openxmlformats.org/officeDocument/2006/relationships/image" Target="../media/image850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5" Type="http://schemas.openxmlformats.org/officeDocument/2006/relationships/image" Target="../media/image840.png"/><Relationship Id="rId4" Type="http://schemas.openxmlformats.org/officeDocument/2006/relationships/customXml" Target="../ink/ink107.xml"/><Relationship Id="rId9" Type="http://schemas.openxmlformats.org/officeDocument/2006/relationships/image" Target="../media/image8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7" Type="http://schemas.openxmlformats.org/officeDocument/2006/relationships/image" Target="../media/image102.png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5" Type="http://schemas.openxmlformats.org/officeDocument/2006/relationships/image" Target="../media/image880.png"/><Relationship Id="rId4" Type="http://schemas.openxmlformats.org/officeDocument/2006/relationships/customXml" Target="../ink/ink1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fld id="{3127570F-8442-4B79-8B74-5E24FFD703BA}" type="slidenum">
              <a:rPr kumimoji="0" lang="zh-TW" altLang="en-US" smtClean="0"/>
              <a:pPr eaLnBrk="1" hangingPunct="1">
                <a:defRPr/>
              </a:pPr>
              <a:t>1</a:t>
            </a:fld>
            <a:endParaRPr kumimoji="0"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1928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第四章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陳興夏 編輯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4"/>
          <p:cNvGrpSpPr>
            <a:grpSpLocks/>
          </p:cNvGrpSpPr>
          <p:nvPr/>
        </p:nvGrpSpPr>
        <p:grpSpPr bwMode="auto">
          <a:xfrm>
            <a:off x="2049463" y="117475"/>
            <a:ext cx="1081087" cy="792163"/>
            <a:chOff x="748" y="663"/>
            <a:chExt cx="681" cy="499"/>
          </a:xfrm>
        </p:grpSpPr>
        <p:sp>
          <p:nvSpPr>
            <p:cNvPr id="12311" name="Rectangle 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2312" name="Line 1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3" name="Group 13"/>
          <p:cNvGrpSpPr>
            <a:grpSpLocks/>
          </p:cNvGrpSpPr>
          <p:nvPr/>
        </p:nvGrpSpPr>
        <p:grpSpPr bwMode="auto">
          <a:xfrm>
            <a:off x="3776663" y="117475"/>
            <a:ext cx="1081087" cy="792163"/>
            <a:chOff x="2064" y="663"/>
            <a:chExt cx="681" cy="499"/>
          </a:xfrm>
        </p:grpSpPr>
        <p:sp>
          <p:nvSpPr>
            <p:cNvPr id="12309" name="Rectangle 11"/>
            <p:cNvSpPr>
              <a:spLocks noChangeArrowheads="1"/>
            </p:cNvSpPr>
            <p:nvPr/>
          </p:nvSpPr>
          <p:spPr bwMode="auto">
            <a:xfrm>
              <a:off x="2064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2310" name="Line 12"/>
            <p:cNvSpPr>
              <a:spLocks noChangeShapeType="1"/>
            </p:cNvSpPr>
            <p:nvPr/>
          </p:nvSpPr>
          <p:spPr bwMode="auto">
            <a:xfrm>
              <a:off x="2608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6729413" y="117475"/>
            <a:ext cx="1081087" cy="792163"/>
            <a:chOff x="748" y="663"/>
            <a:chExt cx="681" cy="499"/>
          </a:xfrm>
        </p:grpSpPr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5" name="Group 18"/>
          <p:cNvGrpSpPr>
            <a:grpSpLocks/>
          </p:cNvGrpSpPr>
          <p:nvPr/>
        </p:nvGrpSpPr>
        <p:grpSpPr bwMode="auto">
          <a:xfrm>
            <a:off x="7594600" y="1773238"/>
            <a:ext cx="1081088" cy="792162"/>
            <a:chOff x="748" y="663"/>
            <a:chExt cx="681" cy="499"/>
          </a:xfrm>
        </p:grpSpPr>
        <p:sp>
          <p:nvSpPr>
            <p:cNvPr id="12305" name="Rectangle 1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2294" name="Rectangle 21"/>
          <p:cNvSpPr>
            <a:spLocks noChangeArrowheads="1"/>
          </p:cNvSpPr>
          <p:nvPr/>
        </p:nvSpPr>
        <p:spPr bwMode="auto">
          <a:xfrm>
            <a:off x="971550" y="11588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b="1"/>
              <a:t>Ex</a:t>
            </a:r>
            <a:endParaRPr lang="en-US" altLang="zh-TW"/>
          </a:p>
        </p:txBody>
      </p: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968375" y="11112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/>
              <a:t>Ex:</a:t>
            </a:r>
          </a:p>
        </p:txBody>
      </p:sp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3130550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7" name="Line 24"/>
          <p:cNvSpPr>
            <a:spLocks noChangeShapeType="1"/>
          </p:cNvSpPr>
          <p:nvPr/>
        </p:nvSpPr>
        <p:spPr bwMode="auto">
          <a:xfrm>
            <a:off x="4857750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8" name="Line 25"/>
          <p:cNvSpPr>
            <a:spLocks noChangeShapeType="1"/>
          </p:cNvSpPr>
          <p:nvPr/>
        </p:nvSpPr>
        <p:spPr bwMode="auto">
          <a:xfrm>
            <a:off x="6226175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9" name="Line 26"/>
          <p:cNvSpPr>
            <a:spLocks noChangeShapeType="1"/>
          </p:cNvSpPr>
          <p:nvPr/>
        </p:nvSpPr>
        <p:spPr bwMode="auto">
          <a:xfrm>
            <a:off x="7954963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300" name="Line 27"/>
          <p:cNvSpPr>
            <a:spLocks noChangeShapeType="1"/>
          </p:cNvSpPr>
          <p:nvPr/>
        </p:nvSpPr>
        <p:spPr bwMode="auto">
          <a:xfrm flipH="1" flipV="1">
            <a:off x="7666038" y="119856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301" name="Text Box 28"/>
          <p:cNvSpPr txBox="1">
            <a:spLocks noChangeArrowheads="1"/>
          </p:cNvSpPr>
          <p:nvPr/>
        </p:nvSpPr>
        <p:spPr bwMode="auto">
          <a:xfrm>
            <a:off x="6630988" y="10541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node</a:t>
            </a:r>
          </a:p>
          <a:p>
            <a:pPr algn="ctr" eaLnBrk="1" hangingPunct="1">
              <a:defRPr/>
            </a:pPr>
            <a:r>
              <a:rPr lang="zh-TW" altLang="en-US" b="1">
                <a:solidFill>
                  <a:srgbClr val="FF3300"/>
                </a:solidFill>
              </a:rPr>
              <a:t>之後插入</a:t>
            </a: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7810500" y="198913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2303" name="Rectangle 30"/>
          <p:cNvSpPr>
            <a:spLocks noChangeArrowheads="1"/>
          </p:cNvSpPr>
          <p:nvPr/>
        </p:nvSpPr>
        <p:spPr bwMode="auto">
          <a:xfrm>
            <a:off x="1978025" y="112553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b="1"/>
              <a:t>ptr</a:t>
            </a:r>
            <a:endParaRPr lang="en-US" altLang="zh-TW"/>
          </a:p>
        </p:txBody>
      </p:sp>
      <p:sp>
        <p:nvSpPr>
          <p:cNvPr id="12304" name="Rectangle 31"/>
          <p:cNvSpPr>
            <a:spLocks noChangeArrowheads="1"/>
          </p:cNvSpPr>
          <p:nvPr/>
        </p:nvSpPr>
        <p:spPr bwMode="auto">
          <a:xfrm>
            <a:off x="179388" y="1546225"/>
            <a:ext cx="73453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/* insert a new node with data = 50 into the list </a:t>
            </a:r>
            <a:r>
              <a:rPr lang="en-US" altLang="zh-TW" sz="1700" b="1" dirty="0" err="1">
                <a:latin typeface="Consolas" charset="0"/>
              </a:rPr>
              <a:t>ptr</a:t>
            </a:r>
            <a:r>
              <a:rPr lang="en-US" altLang="zh-TW" sz="1700" b="1" dirty="0">
                <a:latin typeface="Consolas" charset="0"/>
              </a:rPr>
              <a:t> after node */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void insert(</a:t>
            </a:r>
            <a:r>
              <a:rPr lang="en-US" altLang="zh-TW" sz="1700" b="1" dirty="0" err="1">
                <a:latin typeface="Consolas" charset="0"/>
              </a:rPr>
              <a:t>list_pointer</a:t>
            </a:r>
            <a:r>
              <a:rPr lang="en-US" altLang="zh-TW" sz="1700" b="1" dirty="0">
                <a:latin typeface="Consolas" charset="0"/>
              </a:rPr>
              <a:t> 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700" b="1" dirty="0" err="1">
                <a:latin typeface="Consolas" charset="0"/>
              </a:rPr>
              <a:t>ptr</a:t>
            </a:r>
            <a:r>
              <a:rPr lang="en-US" altLang="zh-TW" sz="1700" b="1" dirty="0">
                <a:latin typeface="Consolas" charset="0"/>
              </a:rPr>
              <a:t>, </a:t>
            </a:r>
            <a:r>
              <a:rPr lang="en-US" altLang="zh-TW" sz="1700" b="1" dirty="0" err="1">
                <a:latin typeface="Consolas" charset="0"/>
              </a:rPr>
              <a:t>list_pointer</a:t>
            </a:r>
            <a:r>
              <a:rPr lang="en-US" altLang="zh-TW" sz="1700" b="1" dirty="0">
                <a:latin typeface="Consolas" charset="0"/>
              </a:rPr>
              <a:t> node) {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</a:t>
            </a:r>
            <a:r>
              <a:rPr lang="en-US" altLang="zh-TW" sz="1700" b="1" dirty="0" err="1">
                <a:latin typeface="Consolas" charset="0"/>
              </a:rPr>
              <a:t>list_pointer</a:t>
            </a:r>
            <a:r>
              <a:rPr lang="en-US" altLang="zh-TW" sz="1700" b="1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temp = (</a:t>
            </a:r>
            <a:r>
              <a:rPr lang="en-US" altLang="zh-TW" sz="1700" b="1" dirty="0" err="1">
                <a:latin typeface="Consolas" charset="0"/>
              </a:rPr>
              <a:t>list_pointer</a:t>
            </a:r>
            <a:r>
              <a:rPr lang="en-US" altLang="zh-TW" sz="1700" b="1" dirty="0">
                <a:latin typeface="Consolas" charset="0"/>
              </a:rPr>
              <a:t>)</a:t>
            </a:r>
            <a:r>
              <a:rPr lang="en-US" altLang="zh-TW" sz="1700" b="1" dirty="0" err="1">
                <a:latin typeface="Consolas" charset="0"/>
              </a:rPr>
              <a:t>malloc</a:t>
            </a:r>
            <a:r>
              <a:rPr lang="en-US" altLang="zh-TW" sz="1700" b="1" dirty="0">
                <a:latin typeface="Consolas" charset="0"/>
              </a:rPr>
              <a:t>(</a:t>
            </a:r>
            <a:r>
              <a:rPr lang="en-US" altLang="zh-TW" sz="1700" b="1" dirty="0" err="1">
                <a:latin typeface="Consolas" charset="0"/>
              </a:rPr>
              <a:t>sizeof</a:t>
            </a:r>
            <a:r>
              <a:rPr lang="en-US" altLang="zh-TW" sz="1700" b="1" dirty="0">
                <a:latin typeface="Consolas" charset="0"/>
              </a:rPr>
              <a:t>(</a:t>
            </a:r>
            <a:r>
              <a:rPr lang="en-US" altLang="zh-TW" sz="1700" b="1" dirty="0" err="1">
                <a:latin typeface="Consolas" charset="0"/>
              </a:rPr>
              <a:t>list_node</a:t>
            </a:r>
            <a:r>
              <a:rPr lang="en-US" altLang="zh-TW" sz="1700" b="1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if (IS_FULL(temp)) {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</a:t>
            </a:r>
            <a:r>
              <a:rPr lang="en-US" altLang="zh-TW" sz="1700" b="1" dirty="0" err="1">
                <a:latin typeface="Consolas" charset="0"/>
              </a:rPr>
              <a:t>fprintf</a:t>
            </a:r>
            <a:r>
              <a:rPr lang="en-US" altLang="zh-TW" sz="1700" b="1" dirty="0">
                <a:latin typeface="Consolas" charset="0"/>
              </a:rPr>
              <a:t>(</a:t>
            </a:r>
            <a:r>
              <a:rPr lang="en-US" altLang="zh-TW" sz="1700" b="1" dirty="0" err="1">
                <a:latin typeface="Consolas" charset="0"/>
              </a:rPr>
              <a:t>stderr</a:t>
            </a:r>
            <a:r>
              <a:rPr lang="en-US" altLang="zh-TW" sz="1700" b="1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temp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>
                <a:latin typeface="Consolas" charset="0"/>
              </a:rPr>
              <a:t>data = 50;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if (*</a:t>
            </a:r>
            <a:r>
              <a:rPr lang="en-US" altLang="zh-TW" sz="1700" b="1" dirty="0" err="1">
                <a:latin typeface="Consolas" charset="0"/>
              </a:rPr>
              <a:t>ptr</a:t>
            </a:r>
            <a:r>
              <a:rPr lang="en-US" altLang="zh-TW" sz="1700" b="1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temp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>
                <a:latin typeface="Consolas" charset="0"/>
              </a:rPr>
              <a:t>link = node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node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temp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    </a:t>
            </a:r>
            <a:r>
              <a:rPr lang="en-US" altLang="zh-TW" sz="17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700" b="1" dirty="0" err="1">
                <a:latin typeface="Consolas" charset="0"/>
              </a:rPr>
              <a:t>ptr</a:t>
            </a:r>
            <a:r>
              <a:rPr lang="en-US" altLang="zh-TW" sz="1700" b="1" dirty="0">
                <a:latin typeface="Consolas" charset="0"/>
              </a:rPr>
              <a:t> = temp;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>
                <a:latin typeface="Consolas" charset="0"/>
              </a:rPr>
              <a:t>}</a:t>
            </a:r>
          </a:p>
          <a:p>
            <a:pPr eaLnBrk="1" hangingPunct="1">
              <a:defRPr/>
            </a:pPr>
            <a:r>
              <a:rPr lang="zh-TW" altLang="en-US" sz="1700" b="1" dirty="0">
                <a:solidFill>
                  <a:srgbClr val="FF3300"/>
                </a:solidFill>
              </a:rPr>
              <a:t>主程式　：　</a:t>
            </a:r>
            <a:r>
              <a:rPr lang="en-US" altLang="zh-TW" sz="1700" b="1" dirty="0">
                <a:solidFill>
                  <a:srgbClr val="FF3300"/>
                </a:solidFill>
              </a:rPr>
              <a:t>insert (&amp; </a:t>
            </a:r>
            <a:r>
              <a:rPr lang="en-US" altLang="zh-TW" sz="1700" b="1" dirty="0" err="1">
                <a:solidFill>
                  <a:srgbClr val="FF3300"/>
                </a:solidFill>
              </a:rPr>
              <a:t>ptr</a:t>
            </a:r>
            <a:r>
              <a:rPr lang="en-US" altLang="zh-TW" sz="1700" b="1" dirty="0">
                <a:solidFill>
                  <a:srgbClr val="FF3300"/>
                </a:solidFill>
              </a:rPr>
              <a:t> , node) :</a:t>
            </a:r>
          </a:p>
        </p:txBody>
      </p:sp>
      <p:sp>
        <p:nvSpPr>
          <p:cNvPr id="15377" name="文字方塊 24"/>
          <p:cNvSpPr txBox="1">
            <a:spLocks noChangeArrowheads="1"/>
          </p:cNvSpPr>
          <p:nvPr/>
        </p:nvSpPr>
        <p:spPr bwMode="auto">
          <a:xfrm>
            <a:off x="8007350" y="6237288"/>
            <a:ext cx="70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4CC72-80A8-CE4A-A237-B8404BD0171D}"/>
                  </a:ext>
                </a:extLst>
              </p14:cNvPr>
              <p14:cNvContentPartPr/>
              <p14:nvPr/>
            </p14:nvContentPartPr>
            <p14:xfrm>
              <a:off x="1181854" y="3028166"/>
              <a:ext cx="1697040" cy="4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4CC72-80A8-CE4A-A237-B8404BD01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854" y="2920166"/>
                <a:ext cx="18046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429194-C65B-1040-BCF6-A4579CB0BDD1}"/>
                  </a:ext>
                </a:extLst>
              </p14:cNvPr>
              <p14:cNvContentPartPr/>
              <p14:nvPr/>
            </p14:nvContentPartPr>
            <p14:xfrm>
              <a:off x="653734" y="432164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429194-C65B-1040-BCF6-A4579CB0B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734" y="43130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B577F7-E600-0F46-A445-0BDCF7DE9756}"/>
                  </a:ext>
                </a:extLst>
              </p14:cNvPr>
              <p14:cNvContentPartPr/>
              <p14:nvPr/>
            </p14:nvContentPartPr>
            <p14:xfrm>
              <a:off x="128494" y="4234886"/>
              <a:ext cx="4511160" cy="211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B577F7-E600-0F46-A445-0BDCF7DE97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494" y="4226246"/>
                <a:ext cx="4528800" cy="21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EC13E7-2BD3-164E-8F67-F6B78228641F}"/>
                  </a:ext>
                </a:extLst>
              </p14:cNvPr>
              <p14:cNvContentPartPr/>
              <p14:nvPr/>
            </p14:nvContentPartPr>
            <p14:xfrm>
              <a:off x="512254" y="388208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EC13E7-2BD3-164E-8F67-F6B78228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614" y="38730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984250" y="111125"/>
            <a:ext cx="193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/>
              <a:t>Ex: </a:t>
            </a:r>
            <a:r>
              <a:rPr lang="en-US" altLang="zh-TW" sz="1800" b="1"/>
              <a:t>(</a:t>
            </a:r>
            <a:r>
              <a:rPr lang="zh-TW" altLang="en-US" sz="1800" b="1"/>
              <a:t>刪除</a:t>
            </a:r>
            <a:r>
              <a:rPr lang="en-US" altLang="zh-TW" sz="1800" b="1"/>
              <a:t>--</a:t>
            </a:r>
            <a:r>
              <a:rPr lang="zh-TW" altLang="en-US" sz="1800" b="1"/>
              <a:t>節點</a:t>
            </a:r>
            <a:r>
              <a:rPr lang="en-US" altLang="zh-TW" sz="1800" b="1"/>
              <a:t>)</a:t>
            </a:r>
            <a:r>
              <a:rPr lang="en-US" altLang="zh-TW" sz="1800"/>
              <a:t> 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68312" y="546784"/>
            <a:ext cx="2159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刪除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  <a:p>
            <a:pPr eaLnBrk="1" hangingPunct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刪除起始節點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1116013" y="1628775"/>
            <a:ext cx="1081087" cy="431800"/>
            <a:chOff x="748" y="663"/>
            <a:chExt cx="681" cy="499"/>
          </a:xfrm>
        </p:grpSpPr>
        <p:sp>
          <p:nvSpPr>
            <p:cNvPr id="13410" name="Rectangle 8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11" name="Line 9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059113" y="1628775"/>
            <a:ext cx="1081087" cy="431800"/>
            <a:chOff x="748" y="663"/>
            <a:chExt cx="681" cy="499"/>
          </a:xfrm>
        </p:grpSpPr>
        <p:sp>
          <p:nvSpPr>
            <p:cNvPr id="13408" name="Rectangle 1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09" name="Line 1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0" name="Group 13"/>
          <p:cNvGrpSpPr>
            <a:grpSpLocks/>
          </p:cNvGrpSpPr>
          <p:nvPr/>
        </p:nvGrpSpPr>
        <p:grpSpPr bwMode="auto">
          <a:xfrm>
            <a:off x="5003800" y="1628775"/>
            <a:ext cx="1081088" cy="431800"/>
            <a:chOff x="748" y="663"/>
            <a:chExt cx="681" cy="499"/>
          </a:xfrm>
        </p:grpSpPr>
        <p:sp>
          <p:nvSpPr>
            <p:cNvPr id="13406" name="Rectangle 1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07" name="Line 1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3059113" y="2997200"/>
            <a:ext cx="1081087" cy="431800"/>
            <a:chOff x="748" y="663"/>
            <a:chExt cx="681" cy="499"/>
          </a:xfrm>
        </p:grpSpPr>
        <p:sp>
          <p:nvSpPr>
            <p:cNvPr id="13404" name="Rectangle 1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05" name="Line 1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1116013" y="2997200"/>
            <a:ext cx="1081087" cy="431800"/>
            <a:chOff x="748" y="663"/>
            <a:chExt cx="681" cy="499"/>
          </a:xfrm>
        </p:grpSpPr>
        <p:sp>
          <p:nvSpPr>
            <p:cNvPr id="13402" name="Rectangle 20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03" name="Line 21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3" name="Group 22"/>
          <p:cNvGrpSpPr>
            <a:grpSpLocks/>
          </p:cNvGrpSpPr>
          <p:nvPr/>
        </p:nvGrpSpPr>
        <p:grpSpPr bwMode="auto">
          <a:xfrm>
            <a:off x="1116013" y="4510088"/>
            <a:ext cx="1081087" cy="431800"/>
            <a:chOff x="748" y="663"/>
            <a:chExt cx="681" cy="499"/>
          </a:xfrm>
        </p:grpSpPr>
        <p:sp>
          <p:nvSpPr>
            <p:cNvPr id="13400" name="Rectangle 23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401" name="Line 24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4" name="Group 25"/>
          <p:cNvGrpSpPr>
            <a:grpSpLocks/>
          </p:cNvGrpSpPr>
          <p:nvPr/>
        </p:nvGrpSpPr>
        <p:grpSpPr bwMode="auto">
          <a:xfrm>
            <a:off x="5003800" y="4510088"/>
            <a:ext cx="1081088" cy="431800"/>
            <a:chOff x="748" y="663"/>
            <a:chExt cx="681" cy="499"/>
          </a:xfrm>
        </p:grpSpPr>
        <p:sp>
          <p:nvSpPr>
            <p:cNvPr id="13398" name="Rectangle 26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399" name="Line 27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5" name="Group 28"/>
          <p:cNvGrpSpPr>
            <a:grpSpLocks/>
          </p:cNvGrpSpPr>
          <p:nvPr/>
        </p:nvGrpSpPr>
        <p:grpSpPr bwMode="auto">
          <a:xfrm>
            <a:off x="3059113" y="4510088"/>
            <a:ext cx="1081087" cy="431800"/>
            <a:chOff x="748" y="663"/>
            <a:chExt cx="681" cy="499"/>
          </a:xfrm>
        </p:grpSpPr>
        <p:sp>
          <p:nvSpPr>
            <p:cNvPr id="13396" name="Rectangle 2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397" name="Line 3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6" name="Group 31"/>
          <p:cNvGrpSpPr>
            <a:grpSpLocks/>
          </p:cNvGrpSpPr>
          <p:nvPr/>
        </p:nvGrpSpPr>
        <p:grpSpPr bwMode="auto">
          <a:xfrm>
            <a:off x="3059113" y="5949950"/>
            <a:ext cx="1081087" cy="431800"/>
            <a:chOff x="748" y="663"/>
            <a:chExt cx="681" cy="499"/>
          </a:xfrm>
        </p:grpSpPr>
        <p:sp>
          <p:nvSpPr>
            <p:cNvPr id="13394" name="Rectangle 32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395" name="Line 33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7" name="Group 34"/>
          <p:cNvGrpSpPr>
            <a:grpSpLocks/>
          </p:cNvGrpSpPr>
          <p:nvPr/>
        </p:nvGrpSpPr>
        <p:grpSpPr bwMode="auto">
          <a:xfrm>
            <a:off x="1116013" y="5949950"/>
            <a:ext cx="1081087" cy="431800"/>
            <a:chOff x="748" y="663"/>
            <a:chExt cx="681" cy="499"/>
          </a:xfrm>
        </p:grpSpPr>
        <p:sp>
          <p:nvSpPr>
            <p:cNvPr id="13392" name="Rectangle 35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3393" name="Line 36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398" name="Line 38"/>
          <p:cNvSpPr>
            <a:spLocks noChangeShapeType="1"/>
          </p:cNvSpPr>
          <p:nvPr/>
        </p:nvSpPr>
        <p:spPr bwMode="auto">
          <a:xfrm>
            <a:off x="3759200" y="3898900"/>
            <a:ext cx="625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399" name="Group 39"/>
          <p:cNvGrpSpPr>
            <a:grpSpLocks/>
          </p:cNvGrpSpPr>
          <p:nvPr/>
        </p:nvGrpSpPr>
        <p:grpSpPr bwMode="auto">
          <a:xfrm>
            <a:off x="5622925" y="3941763"/>
            <a:ext cx="625475" cy="444500"/>
            <a:chOff x="9920" y="4641"/>
            <a:chExt cx="984" cy="699"/>
          </a:xfrm>
        </p:grpSpPr>
        <p:sp>
          <p:nvSpPr>
            <p:cNvPr id="16466" name="Line 43"/>
            <p:cNvSpPr>
              <a:spLocks noChangeShapeType="1"/>
            </p:cNvSpPr>
            <p:nvPr/>
          </p:nvSpPr>
          <p:spPr bwMode="auto">
            <a:xfrm>
              <a:off x="9920" y="4641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7" name="Line 42"/>
            <p:cNvSpPr>
              <a:spLocks noChangeShapeType="1"/>
            </p:cNvSpPr>
            <p:nvPr/>
          </p:nvSpPr>
          <p:spPr bwMode="auto">
            <a:xfrm>
              <a:off x="10576" y="4641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8" name="Line 41"/>
            <p:cNvSpPr>
              <a:spLocks noChangeShapeType="1"/>
            </p:cNvSpPr>
            <p:nvPr/>
          </p:nvSpPr>
          <p:spPr bwMode="auto">
            <a:xfrm>
              <a:off x="10412" y="5131"/>
              <a:ext cx="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9" name="Line 40"/>
            <p:cNvSpPr>
              <a:spLocks noChangeShapeType="1"/>
            </p:cNvSpPr>
            <p:nvPr/>
          </p:nvSpPr>
          <p:spPr bwMode="auto">
            <a:xfrm flipV="1">
              <a:off x="10410" y="534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28" name="Rectangle 4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3329" name="Rectangle 45"/>
          <p:cNvSpPr>
            <a:spLocks noChangeArrowheads="1"/>
          </p:cNvSpPr>
          <p:nvPr/>
        </p:nvSpPr>
        <p:spPr bwMode="auto">
          <a:xfrm>
            <a:off x="4292600" y="3194050"/>
            <a:ext cx="45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solidFill>
                  <a:srgbClr val="000000"/>
                </a:solidFill>
                <a:latin typeface="Times New Roman" charset="0"/>
                <a:ea typeface="標楷體" charset="-120"/>
                <a:cs typeface="Times New Roman" charset="0"/>
              </a:rPr>
              <a:t>刪</a:t>
            </a:r>
            <a:endParaRPr lang="zh-TW" altLang="en-US">
              <a:solidFill>
                <a:srgbClr val="000000"/>
              </a:solidFill>
              <a:latin typeface="標楷體" charset="-120"/>
              <a:ea typeface="標楷體" charset="-120"/>
              <a:cs typeface="Times New Roman" charset="0"/>
            </a:endParaRPr>
          </a:p>
          <a:p>
            <a:pPr>
              <a:defRPr/>
            </a:pPr>
            <a:r>
              <a:rPr lang="zh-TW" altLang="en-US">
                <a:solidFill>
                  <a:srgbClr val="000000"/>
                </a:solidFill>
                <a:latin typeface="標楷體" charset="-120"/>
                <a:ea typeface="標楷體" charset="-120"/>
                <a:cs typeface="Times New Roman" charset="0"/>
              </a:rPr>
              <a:t>前</a:t>
            </a:r>
            <a:r>
              <a:rPr lang="zh-TW" altLang="en-US" sz="1100">
                <a:ea typeface="標楷體" charset="-120"/>
                <a:cs typeface="Times New Roman" charset="0"/>
              </a:rPr>
              <a:t> </a:t>
            </a:r>
            <a:endParaRPr lang="zh-TW" altLang="en-US" sz="2400">
              <a:latin typeface="Times New Roman" charset="0"/>
              <a:ea typeface="標楷體" charset="-120"/>
              <a:cs typeface="Times New Roman" charset="0"/>
            </a:endParaRPr>
          </a:p>
        </p:txBody>
      </p:sp>
      <p:sp>
        <p:nvSpPr>
          <p:cNvPr id="16402" name="Line 47"/>
          <p:cNvSpPr>
            <a:spLocks noChangeShapeType="1"/>
          </p:cNvSpPr>
          <p:nvPr/>
        </p:nvSpPr>
        <p:spPr bwMode="auto">
          <a:xfrm>
            <a:off x="3759200" y="3898900"/>
            <a:ext cx="625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403" name="Group 48"/>
          <p:cNvGrpSpPr>
            <a:grpSpLocks/>
          </p:cNvGrpSpPr>
          <p:nvPr/>
        </p:nvGrpSpPr>
        <p:grpSpPr bwMode="auto">
          <a:xfrm>
            <a:off x="5622925" y="3941763"/>
            <a:ext cx="625475" cy="444500"/>
            <a:chOff x="9920" y="4641"/>
            <a:chExt cx="984" cy="699"/>
          </a:xfrm>
        </p:grpSpPr>
        <p:sp>
          <p:nvSpPr>
            <p:cNvPr id="16462" name="Line 52"/>
            <p:cNvSpPr>
              <a:spLocks noChangeShapeType="1"/>
            </p:cNvSpPr>
            <p:nvPr/>
          </p:nvSpPr>
          <p:spPr bwMode="auto">
            <a:xfrm>
              <a:off x="9920" y="4641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3" name="Line 51"/>
            <p:cNvSpPr>
              <a:spLocks noChangeShapeType="1"/>
            </p:cNvSpPr>
            <p:nvPr/>
          </p:nvSpPr>
          <p:spPr bwMode="auto">
            <a:xfrm>
              <a:off x="10576" y="4641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4" name="Line 50"/>
            <p:cNvSpPr>
              <a:spLocks noChangeShapeType="1"/>
            </p:cNvSpPr>
            <p:nvPr/>
          </p:nvSpPr>
          <p:spPr bwMode="auto">
            <a:xfrm>
              <a:off x="10412" y="5131"/>
              <a:ext cx="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5" name="Line 49"/>
            <p:cNvSpPr>
              <a:spLocks noChangeShapeType="1"/>
            </p:cNvSpPr>
            <p:nvPr/>
          </p:nvSpPr>
          <p:spPr bwMode="auto">
            <a:xfrm flipV="1">
              <a:off x="10410" y="534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32" name="Rectangle 53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3333" name="Rectangle 54"/>
          <p:cNvSpPr>
            <a:spLocks noChangeArrowheads="1"/>
          </p:cNvSpPr>
          <p:nvPr/>
        </p:nvSpPr>
        <p:spPr bwMode="auto">
          <a:xfrm>
            <a:off x="4311650" y="3194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>
                <a:solidFill>
                  <a:srgbClr val="000000"/>
                </a:solidFill>
                <a:latin typeface="Times New Roman" charset="0"/>
                <a:ea typeface="標楷體" charset="-120"/>
                <a:cs typeface="Times New Roman" charset="0"/>
              </a:rPr>
              <a:t>刪</a:t>
            </a:r>
            <a:endParaRPr lang="zh-TW" altLang="en-US" sz="2400">
              <a:latin typeface="Times New Roman" charset="0"/>
              <a:ea typeface="標楷體" charset="-120"/>
              <a:cs typeface="Times New Roman" charset="0"/>
            </a:endParaRPr>
          </a:p>
        </p:txBody>
      </p:sp>
      <p:sp>
        <p:nvSpPr>
          <p:cNvPr id="13334" name="Rectangle 55"/>
          <p:cNvSpPr>
            <a:spLocks noChangeArrowheads="1"/>
          </p:cNvSpPr>
          <p:nvPr/>
        </p:nvSpPr>
        <p:spPr bwMode="auto">
          <a:xfrm>
            <a:off x="354013" y="16287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刪前</a:t>
            </a:r>
            <a:endParaRPr lang="en-US" altLang="zh-TW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330200" y="4502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刪前</a:t>
            </a:r>
            <a:endParaRPr lang="en-US" altLang="zh-TW"/>
          </a:p>
        </p:txBody>
      </p:sp>
      <p:sp>
        <p:nvSpPr>
          <p:cNvPr id="13336" name="Rectangle 57"/>
          <p:cNvSpPr>
            <a:spLocks noChangeArrowheads="1"/>
          </p:cNvSpPr>
          <p:nvPr/>
        </p:nvSpPr>
        <p:spPr bwMode="auto">
          <a:xfrm>
            <a:off x="323850" y="2997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刪後</a:t>
            </a:r>
            <a:endParaRPr lang="en-US" altLang="zh-TW"/>
          </a:p>
        </p:txBody>
      </p:sp>
      <p:sp>
        <p:nvSpPr>
          <p:cNvPr id="13337" name="Rectangle 58"/>
          <p:cNvSpPr>
            <a:spLocks noChangeArrowheads="1"/>
          </p:cNvSpPr>
          <p:nvPr/>
        </p:nvSpPr>
        <p:spPr bwMode="auto">
          <a:xfrm>
            <a:off x="323850" y="5943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刪後</a:t>
            </a:r>
            <a:endParaRPr lang="en-US" altLang="zh-TW"/>
          </a:p>
        </p:txBody>
      </p:sp>
      <p:grpSp>
        <p:nvGrpSpPr>
          <p:cNvPr id="16410" name="Group 71"/>
          <p:cNvGrpSpPr>
            <a:grpSpLocks/>
          </p:cNvGrpSpPr>
          <p:nvPr/>
        </p:nvGrpSpPr>
        <p:grpSpPr bwMode="auto">
          <a:xfrm>
            <a:off x="4140200" y="6096000"/>
            <a:ext cx="576263" cy="719138"/>
            <a:chOff x="5057" y="1480"/>
            <a:chExt cx="408" cy="816"/>
          </a:xfrm>
        </p:grpSpPr>
        <p:sp>
          <p:nvSpPr>
            <p:cNvPr id="13379" name="Line 72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58" name="Group 73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81" name="Line 74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82" name="Line 75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83" name="Line 76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6411" name="Group 77"/>
          <p:cNvGrpSpPr>
            <a:grpSpLocks/>
          </p:cNvGrpSpPr>
          <p:nvPr/>
        </p:nvGrpSpPr>
        <p:grpSpPr bwMode="auto">
          <a:xfrm>
            <a:off x="4140200" y="3213100"/>
            <a:ext cx="576263" cy="719138"/>
            <a:chOff x="5057" y="1480"/>
            <a:chExt cx="408" cy="816"/>
          </a:xfrm>
        </p:grpSpPr>
        <p:sp>
          <p:nvSpPr>
            <p:cNvPr id="13374" name="Line 78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53" name="Group 7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76" name="Line 8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7" name="Line 8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8" name="Line 8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6412" name="Group 83"/>
          <p:cNvGrpSpPr>
            <a:grpSpLocks/>
          </p:cNvGrpSpPr>
          <p:nvPr/>
        </p:nvGrpSpPr>
        <p:grpSpPr bwMode="auto">
          <a:xfrm>
            <a:off x="6084888" y="1846263"/>
            <a:ext cx="576262" cy="719137"/>
            <a:chOff x="5057" y="1480"/>
            <a:chExt cx="408" cy="816"/>
          </a:xfrm>
        </p:grpSpPr>
        <p:sp>
          <p:nvSpPr>
            <p:cNvPr id="13369" name="Line 84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48" name="Group 85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71" name="Line 86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2" name="Line 87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3" name="Line 88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13341" name="Text Box 89"/>
          <p:cNvSpPr txBox="1">
            <a:spLocks noChangeArrowheads="1"/>
          </p:cNvSpPr>
          <p:nvPr/>
        </p:nvSpPr>
        <p:spPr bwMode="auto">
          <a:xfrm>
            <a:off x="1258888" y="6015038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2" name="Text Box 90"/>
          <p:cNvSpPr txBox="1">
            <a:spLocks noChangeArrowheads="1"/>
          </p:cNvSpPr>
          <p:nvPr/>
        </p:nvSpPr>
        <p:spPr bwMode="auto">
          <a:xfrm>
            <a:off x="3219450" y="60213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3" name="Text Box 91"/>
          <p:cNvSpPr txBox="1">
            <a:spLocks noChangeArrowheads="1"/>
          </p:cNvSpPr>
          <p:nvPr/>
        </p:nvSpPr>
        <p:spPr bwMode="auto">
          <a:xfrm>
            <a:off x="1258888" y="4575175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4" name="Text Box 92"/>
          <p:cNvSpPr txBox="1">
            <a:spLocks noChangeArrowheads="1"/>
          </p:cNvSpPr>
          <p:nvPr/>
        </p:nvSpPr>
        <p:spPr bwMode="auto">
          <a:xfrm>
            <a:off x="3203575" y="458152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5" name="Text Box 93"/>
          <p:cNvSpPr txBox="1">
            <a:spLocks noChangeArrowheads="1"/>
          </p:cNvSpPr>
          <p:nvPr/>
        </p:nvSpPr>
        <p:spPr bwMode="auto">
          <a:xfrm>
            <a:off x="5148263" y="4575175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6" name="Text Box 94"/>
          <p:cNvSpPr txBox="1">
            <a:spLocks noChangeArrowheads="1"/>
          </p:cNvSpPr>
          <p:nvPr/>
        </p:nvSpPr>
        <p:spPr bwMode="auto">
          <a:xfrm>
            <a:off x="1258888" y="3068638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7" name="Text Box 95"/>
          <p:cNvSpPr txBox="1">
            <a:spLocks noChangeArrowheads="1"/>
          </p:cNvSpPr>
          <p:nvPr/>
        </p:nvSpPr>
        <p:spPr bwMode="auto">
          <a:xfrm>
            <a:off x="3203575" y="30622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8" name="Text Box 96"/>
          <p:cNvSpPr txBox="1">
            <a:spLocks noChangeArrowheads="1"/>
          </p:cNvSpPr>
          <p:nvPr/>
        </p:nvSpPr>
        <p:spPr bwMode="auto">
          <a:xfrm>
            <a:off x="3219450" y="17018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9" name="Text Box 97"/>
          <p:cNvSpPr txBox="1">
            <a:spLocks noChangeArrowheads="1"/>
          </p:cNvSpPr>
          <p:nvPr/>
        </p:nvSpPr>
        <p:spPr bwMode="auto">
          <a:xfrm>
            <a:off x="5164138" y="17018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50" name="Text Box 98"/>
          <p:cNvSpPr txBox="1">
            <a:spLocks noChangeArrowheads="1"/>
          </p:cNvSpPr>
          <p:nvPr/>
        </p:nvSpPr>
        <p:spPr bwMode="auto">
          <a:xfrm>
            <a:off x="1274763" y="1693863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51" name="Line 99"/>
          <p:cNvSpPr>
            <a:spLocks noChangeShapeType="1"/>
          </p:cNvSpPr>
          <p:nvPr/>
        </p:nvSpPr>
        <p:spPr bwMode="auto">
          <a:xfrm>
            <a:off x="2268538" y="18446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2" name="Line 100"/>
          <p:cNvSpPr>
            <a:spLocks noChangeShapeType="1"/>
          </p:cNvSpPr>
          <p:nvPr/>
        </p:nvSpPr>
        <p:spPr bwMode="auto">
          <a:xfrm>
            <a:off x="4213225" y="18446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3" name="Line 101"/>
          <p:cNvSpPr>
            <a:spLocks noChangeShapeType="1"/>
          </p:cNvSpPr>
          <p:nvPr/>
        </p:nvSpPr>
        <p:spPr bwMode="auto">
          <a:xfrm>
            <a:off x="2268538" y="61658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4" name="Line 102"/>
          <p:cNvSpPr>
            <a:spLocks noChangeShapeType="1"/>
          </p:cNvSpPr>
          <p:nvPr/>
        </p:nvSpPr>
        <p:spPr bwMode="auto">
          <a:xfrm>
            <a:off x="2268538" y="47259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5" name="Line 103"/>
          <p:cNvSpPr>
            <a:spLocks noChangeShapeType="1"/>
          </p:cNvSpPr>
          <p:nvPr/>
        </p:nvSpPr>
        <p:spPr bwMode="auto">
          <a:xfrm>
            <a:off x="4213225" y="47259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6" name="Line 104"/>
          <p:cNvSpPr>
            <a:spLocks noChangeShapeType="1"/>
          </p:cNvSpPr>
          <p:nvPr/>
        </p:nvSpPr>
        <p:spPr bwMode="auto">
          <a:xfrm>
            <a:off x="2268538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7" name="Rectangle 105"/>
          <p:cNvSpPr>
            <a:spLocks noChangeArrowheads="1"/>
          </p:cNvSpPr>
          <p:nvPr/>
        </p:nvSpPr>
        <p:spPr bwMode="auto">
          <a:xfrm>
            <a:off x="3095625" y="514985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node</a:t>
            </a:r>
            <a:r>
              <a:rPr lang="en-US" altLang="zh-TW"/>
              <a:t> </a:t>
            </a:r>
          </a:p>
        </p:txBody>
      </p:sp>
      <p:sp>
        <p:nvSpPr>
          <p:cNvPr id="13358" name="Rectangle 106"/>
          <p:cNvSpPr>
            <a:spLocks noChangeArrowheads="1"/>
          </p:cNvSpPr>
          <p:nvPr/>
        </p:nvSpPr>
        <p:spPr bwMode="auto">
          <a:xfrm>
            <a:off x="1258888" y="51577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59" name="Rectangle 107"/>
          <p:cNvSpPr>
            <a:spLocks noChangeArrowheads="1"/>
          </p:cNvSpPr>
          <p:nvPr/>
        </p:nvSpPr>
        <p:spPr bwMode="auto">
          <a:xfrm>
            <a:off x="1258888" y="21986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60" name="Rectangle 108"/>
          <p:cNvSpPr>
            <a:spLocks noChangeArrowheads="1"/>
          </p:cNvSpPr>
          <p:nvPr/>
        </p:nvSpPr>
        <p:spPr bwMode="auto">
          <a:xfrm>
            <a:off x="1258888" y="36449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61" name="Rectangle 109"/>
          <p:cNvSpPr>
            <a:spLocks noChangeArrowheads="1"/>
          </p:cNvSpPr>
          <p:nvPr/>
        </p:nvSpPr>
        <p:spPr bwMode="auto">
          <a:xfrm>
            <a:off x="2771775" y="1046163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trail =NULL</a:t>
            </a:r>
            <a:r>
              <a:rPr lang="en-US" altLang="zh-TW"/>
              <a:t> </a:t>
            </a:r>
          </a:p>
        </p:txBody>
      </p:sp>
      <p:sp>
        <p:nvSpPr>
          <p:cNvPr id="13362" name="Rectangle 110"/>
          <p:cNvSpPr>
            <a:spLocks noChangeArrowheads="1"/>
          </p:cNvSpPr>
          <p:nvPr/>
        </p:nvSpPr>
        <p:spPr bwMode="auto">
          <a:xfrm>
            <a:off x="1223963" y="1052513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9900"/>
                </a:solidFill>
              </a:rPr>
              <a:t>node</a:t>
            </a:r>
            <a:r>
              <a:rPr lang="en-US" altLang="zh-TW"/>
              <a:t> </a:t>
            </a:r>
          </a:p>
        </p:txBody>
      </p:sp>
      <p:sp>
        <p:nvSpPr>
          <p:cNvPr id="13363" name="Rectangle 111"/>
          <p:cNvSpPr>
            <a:spLocks noChangeArrowheads="1"/>
          </p:cNvSpPr>
          <p:nvPr/>
        </p:nvSpPr>
        <p:spPr bwMode="auto">
          <a:xfrm>
            <a:off x="4572000" y="981075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trail : node </a:t>
            </a:r>
            <a:r>
              <a:rPr lang="zh-TW" altLang="en-US">
                <a:solidFill>
                  <a:srgbClr val="FF3300"/>
                </a:solidFill>
              </a:rPr>
              <a:t>之前一節點</a:t>
            </a:r>
          </a:p>
        </p:txBody>
      </p:sp>
      <p:sp>
        <p:nvSpPr>
          <p:cNvPr id="13364" name="Line 112"/>
          <p:cNvSpPr>
            <a:spLocks noChangeShapeType="1"/>
          </p:cNvSpPr>
          <p:nvPr/>
        </p:nvSpPr>
        <p:spPr bwMode="auto">
          <a:xfrm flipV="1">
            <a:off x="1258888" y="50117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5" name="Line 113"/>
          <p:cNvSpPr>
            <a:spLocks noChangeShapeType="1"/>
          </p:cNvSpPr>
          <p:nvPr/>
        </p:nvSpPr>
        <p:spPr bwMode="auto">
          <a:xfrm flipV="1">
            <a:off x="3132138" y="50117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6" name="Line 114"/>
          <p:cNvSpPr>
            <a:spLocks noChangeShapeType="1"/>
          </p:cNvSpPr>
          <p:nvPr/>
        </p:nvSpPr>
        <p:spPr bwMode="auto">
          <a:xfrm flipV="1">
            <a:off x="1187450" y="35004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7" name="Line 115"/>
          <p:cNvSpPr>
            <a:spLocks noChangeShapeType="1"/>
          </p:cNvSpPr>
          <p:nvPr/>
        </p:nvSpPr>
        <p:spPr bwMode="auto">
          <a:xfrm flipV="1">
            <a:off x="1187450" y="2132013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8" name="Line 116"/>
          <p:cNvSpPr>
            <a:spLocks noChangeShapeType="1"/>
          </p:cNvSpPr>
          <p:nvPr/>
        </p:nvSpPr>
        <p:spPr bwMode="auto">
          <a:xfrm>
            <a:off x="1187450" y="1125538"/>
            <a:ext cx="0" cy="431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16441" name="Group 77"/>
          <p:cNvGrpSpPr>
            <a:grpSpLocks/>
          </p:cNvGrpSpPr>
          <p:nvPr/>
        </p:nvGrpSpPr>
        <p:grpSpPr bwMode="auto">
          <a:xfrm>
            <a:off x="6092825" y="4729163"/>
            <a:ext cx="576263" cy="719137"/>
            <a:chOff x="5057" y="1480"/>
            <a:chExt cx="408" cy="816"/>
          </a:xfrm>
        </p:grpSpPr>
        <p:sp>
          <p:nvSpPr>
            <p:cNvPr id="101" name="Line 78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43" name="Group 7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04" name="Line 8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323528" y="4001288"/>
            <a:ext cx="2159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刪除中間節點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/* delete node from the list, trail is the preceding node and 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 is the head of the list */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void delete(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,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trail,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node)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if (trail)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trail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 = node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else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 = (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)</a:t>
            </a:r>
            <a:r>
              <a:rPr lang="en-US" altLang="zh-TW" sz="20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endParaRPr lang="en-US" altLang="zh-TW" sz="20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free(node);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}</a:t>
            </a:r>
          </a:p>
        </p:txBody>
      </p:sp>
      <p:sp>
        <p:nvSpPr>
          <p:cNvPr id="17411" name="文字方塊 2"/>
          <p:cNvSpPr txBox="1">
            <a:spLocks noChangeArrowheads="1"/>
          </p:cNvSpPr>
          <p:nvPr/>
        </p:nvSpPr>
        <p:spPr bwMode="auto">
          <a:xfrm>
            <a:off x="7956550" y="6165850"/>
            <a:ext cx="709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55650" y="111125"/>
            <a:ext cx="238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/>
              <a:t>Ex: </a:t>
            </a:r>
            <a:r>
              <a:rPr lang="en-US" altLang="zh-TW" b="1"/>
              <a:t>[Print out a list]</a:t>
            </a:r>
            <a:r>
              <a:rPr lang="en-US" altLang="zh-TW"/>
              <a:t> 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914400" y="914400"/>
            <a:ext cx="1081088" cy="431800"/>
            <a:chOff x="748" y="663"/>
            <a:chExt cx="681" cy="499"/>
          </a:xfrm>
        </p:grpSpPr>
        <p:sp>
          <p:nvSpPr>
            <p:cNvPr id="15382" name="Rectangle 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5383" name="Line 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2743200" y="914400"/>
            <a:ext cx="1081088" cy="431800"/>
            <a:chOff x="748" y="663"/>
            <a:chExt cx="681" cy="499"/>
          </a:xfrm>
        </p:grpSpPr>
        <p:sp>
          <p:nvSpPr>
            <p:cNvPr id="15380" name="Rectangle 10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8437" name="Group 12"/>
          <p:cNvGrpSpPr>
            <a:grpSpLocks/>
          </p:cNvGrpSpPr>
          <p:nvPr/>
        </p:nvGrpSpPr>
        <p:grpSpPr bwMode="auto">
          <a:xfrm>
            <a:off x="6538913" y="914400"/>
            <a:ext cx="1081087" cy="431800"/>
            <a:chOff x="748" y="663"/>
            <a:chExt cx="681" cy="499"/>
          </a:xfrm>
        </p:grpSpPr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5366" name="Line 15"/>
          <p:cNvSpPr>
            <a:spLocks noChangeShapeType="1"/>
          </p:cNvSpPr>
          <p:nvPr/>
        </p:nvSpPr>
        <p:spPr bwMode="auto">
          <a:xfrm>
            <a:off x="20574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7" name="Line 18"/>
          <p:cNvSpPr>
            <a:spLocks noChangeShapeType="1"/>
          </p:cNvSpPr>
          <p:nvPr/>
        </p:nvSpPr>
        <p:spPr bwMode="auto">
          <a:xfrm>
            <a:off x="38862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8" name="Line 19"/>
          <p:cNvSpPr>
            <a:spLocks noChangeShapeType="1"/>
          </p:cNvSpPr>
          <p:nvPr/>
        </p:nvSpPr>
        <p:spPr bwMode="auto">
          <a:xfrm>
            <a:off x="57912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9" name="Line 20"/>
          <p:cNvSpPr>
            <a:spLocks noChangeShapeType="1"/>
          </p:cNvSpPr>
          <p:nvPr/>
        </p:nvSpPr>
        <p:spPr bwMode="auto">
          <a:xfrm>
            <a:off x="7543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0" name="Line 21"/>
          <p:cNvSpPr>
            <a:spLocks noChangeShapeType="1"/>
          </p:cNvSpPr>
          <p:nvPr/>
        </p:nvSpPr>
        <p:spPr bwMode="auto">
          <a:xfrm>
            <a:off x="78486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1" name="Line 23"/>
          <p:cNvSpPr>
            <a:spLocks noChangeShapeType="1"/>
          </p:cNvSpPr>
          <p:nvPr/>
        </p:nvSpPr>
        <p:spPr bwMode="auto">
          <a:xfrm>
            <a:off x="77724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>
            <a:off x="77724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3" name="Text Box 25"/>
          <p:cNvSpPr txBox="1">
            <a:spLocks noChangeArrowheads="1"/>
          </p:cNvSpPr>
          <p:nvPr/>
        </p:nvSpPr>
        <p:spPr bwMode="auto">
          <a:xfrm>
            <a:off x="12192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374" name="Text Box 26"/>
          <p:cNvSpPr txBox="1">
            <a:spLocks noChangeArrowheads="1"/>
          </p:cNvSpPr>
          <p:nvPr/>
        </p:nvSpPr>
        <p:spPr bwMode="auto">
          <a:xfrm>
            <a:off x="30480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75" name="Text Box 27"/>
          <p:cNvSpPr txBox="1">
            <a:spLocks noChangeArrowheads="1"/>
          </p:cNvSpPr>
          <p:nvPr/>
        </p:nvSpPr>
        <p:spPr bwMode="auto">
          <a:xfrm>
            <a:off x="67818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376" name="Text Box 32"/>
          <p:cNvSpPr txBox="1">
            <a:spLocks noChangeArrowheads="1"/>
          </p:cNvSpPr>
          <p:nvPr/>
        </p:nvSpPr>
        <p:spPr bwMode="auto">
          <a:xfrm>
            <a:off x="539750" y="1828800"/>
            <a:ext cx="80645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void </a:t>
            </a:r>
            <a:r>
              <a:rPr lang="en-US" altLang="zh-TW" sz="3200" dirty="0" err="1">
                <a:latin typeface="Consolas" charset="0"/>
              </a:rPr>
              <a:t>printlist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list_pointer</a:t>
            </a:r>
            <a:r>
              <a:rPr lang="en-US" altLang="zh-TW" sz="3200" dirty="0">
                <a:latin typeface="Consolas" charset="0"/>
              </a:rPr>
              <a:t> </a:t>
            </a:r>
            <a:r>
              <a:rPr lang="en-US" altLang="zh-TW" sz="3200" dirty="0" err="1">
                <a:latin typeface="Consolas" charset="0"/>
              </a:rPr>
              <a:t>ptr</a:t>
            </a:r>
            <a:r>
              <a:rPr lang="en-US" altLang="zh-TW" sz="3200" dirty="0">
                <a:latin typeface="Consolas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    </a:t>
            </a:r>
            <a:r>
              <a:rPr lang="en-US" altLang="zh-TW" sz="3200" dirty="0" err="1">
                <a:latin typeface="Consolas" charset="0"/>
              </a:rPr>
              <a:t>printf</a:t>
            </a:r>
            <a:r>
              <a:rPr lang="en-US" altLang="zh-TW" sz="3200" dirty="0">
                <a:latin typeface="Consolas" charset="0"/>
              </a:rPr>
              <a:t>("The list contains: 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    for (; </a:t>
            </a:r>
            <a:r>
              <a:rPr lang="en-US" altLang="zh-TW" sz="3200" dirty="0" err="1">
                <a:latin typeface="Consolas" charset="0"/>
              </a:rPr>
              <a:t>ptr</a:t>
            </a:r>
            <a:r>
              <a:rPr lang="en-US" altLang="zh-TW" sz="3200" dirty="0">
                <a:latin typeface="Consolas" charset="0"/>
              </a:rPr>
              <a:t>; </a:t>
            </a:r>
            <a:r>
              <a:rPr lang="en-US" altLang="zh-TW" sz="3200" dirty="0" err="1">
                <a:latin typeface="Consolas" charset="0"/>
              </a:rPr>
              <a:t>ptr</a:t>
            </a:r>
            <a:r>
              <a:rPr lang="en-US" altLang="zh-TW" sz="3200" dirty="0">
                <a:latin typeface="Consolas" charset="0"/>
              </a:rPr>
              <a:t> = </a:t>
            </a:r>
            <a:r>
              <a:rPr lang="en-US" altLang="zh-TW" sz="3200" dirty="0" err="1">
                <a:latin typeface="Consolas" charset="0"/>
              </a:rPr>
              <a:t>ptr</a:t>
            </a: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3200" dirty="0">
                <a:latin typeface="Consolas" charset="0"/>
              </a:rPr>
              <a:t>link)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        </a:t>
            </a:r>
            <a:r>
              <a:rPr lang="en-US" altLang="zh-TW" sz="3200" dirty="0" err="1">
                <a:latin typeface="Consolas" charset="0"/>
              </a:rPr>
              <a:t>ptintf</a:t>
            </a:r>
            <a:r>
              <a:rPr lang="en-US" altLang="zh-TW" sz="3200" dirty="0">
                <a:latin typeface="Consolas" charset="0"/>
              </a:rPr>
              <a:t>("%4d", </a:t>
            </a:r>
            <a:r>
              <a:rPr lang="en-US" altLang="zh-TW" sz="3200" dirty="0" err="1">
                <a:latin typeface="Consolas" charset="0"/>
              </a:rPr>
              <a:t>ptr</a:t>
            </a: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3200" dirty="0">
                <a:latin typeface="Consolas" charset="0"/>
              </a:rPr>
              <a:t>data);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    </a:t>
            </a:r>
            <a:r>
              <a:rPr lang="en-US" altLang="zh-TW" sz="3200" dirty="0" err="1">
                <a:latin typeface="Consolas" charset="0"/>
              </a:rPr>
              <a:t>printf</a:t>
            </a:r>
            <a:r>
              <a:rPr lang="en-US" altLang="zh-TW" sz="3200" dirty="0">
                <a:latin typeface="Consolas" charset="0"/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>
                <a:latin typeface="Consolas" charset="0"/>
              </a:rPr>
              <a:t>}</a:t>
            </a:r>
          </a:p>
        </p:txBody>
      </p:sp>
      <p:sp>
        <p:nvSpPr>
          <p:cNvPr id="15377" name="Text Box 34"/>
          <p:cNvSpPr txBox="1">
            <a:spLocks noChangeArrowheads="1"/>
          </p:cNvSpPr>
          <p:nvPr/>
        </p:nvSpPr>
        <p:spPr bwMode="auto">
          <a:xfrm>
            <a:off x="4632325" y="9540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．．．．</a:t>
            </a:r>
          </a:p>
        </p:txBody>
      </p:sp>
      <p:sp>
        <p:nvSpPr>
          <p:cNvPr id="18450" name="文字方塊 23"/>
          <p:cNvSpPr txBox="1">
            <a:spLocks noChangeArrowheads="1"/>
          </p:cNvSpPr>
          <p:nvPr/>
        </p:nvSpPr>
        <p:spPr bwMode="auto">
          <a:xfrm>
            <a:off x="8101013" y="6207125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動態鍵結的堆疊與佇列</a:t>
            </a:r>
            <a:r>
              <a:rPr lang="zh-TW" altLang="en-US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堆疊（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 eaLnBrk="1" hangingPunct="1">
              <a:defRPr/>
            </a:pPr>
            <a:endParaRPr lang="en-US" altLang="zh-TW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endParaRPr lang="en-US" altLang="zh-TW"/>
          </a:p>
          <a:p>
            <a:pPr eaLnBrk="1" hangingPunct="1">
              <a:defRPr/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佇列（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TW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/>
          </a:p>
        </p:txBody>
      </p:sp>
      <p:grpSp>
        <p:nvGrpSpPr>
          <p:cNvPr id="19460" name="Group 10"/>
          <p:cNvGrpSpPr>
            <a:grpSpLocks/>
          </p:cNvGrpSpPr>
          <p:nvPr/>
        </p:nvGrpSpPr>
        <p:grpSpPr bwMode="auto">
          <a:xfrm>
            <a:off x="914400" y="2819400"/>
            <a:ext cx="1081088" cy="431800"/>
            <a:chOff x="748" y="663"/>
            <a:chExt cx="681" cy="499"/>
          </a:xfrm>
        </p:grpSpPr>
        <p:sp>
          <p:nvSpPr>
            <p:cNvPr id="16431" name="Rectangle 1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32" name="Line 1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743200" y="2819400"/>
            <a:ext cx="1081088" cy="431800"/>
            <a:chOff x="748" y="663"/>
            <a:chExt cx="681" cy="499"/>
          </a:xfrm>
        </p:grpSpPr>
        <p:sp>
          <p:nvSpPr>
            <p:cNvPr id="16429" name="Rectangle 1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30" name="Line 1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6538913" y="2819400"/>
            <a:ext cx="1081087" cy="431800"/>
            <a:chOff x="748" y="663"/>
            <a:chExt cx="681" cy="499"/>
          </a:xfrm>
        </p:grpSpPr>
        <p:sp>
          <p:nvSpPr>
            <p:cNvPr id="16427" name="Rectangle 1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28" name="Line 1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20574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2" name="Line 20"/>
          <p:cNvSpPr>
            <a:spLocks noChangeShapeType="1"/>
          </p:cNvSpPr>
          <p:nvPr/>
        </p:nvSpPr>
        <p:spPr bwMode="auto">
          <a:xfrm>
            <a:off x="3886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3" name="Line 21"/>
          <p:cNvSpPr>
            <a:spLocks noChangeShapeType="1"/>
          </p:cNvSpPr>
          <p:nvPr/>
        </p:nvSpPr>
        <p:spPr bwMode="auto">
          <a:xfrm>
            <a:off x="5791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4" name="Line 22"/>
          <p:cNvSpPr>
            <a:spLocks noChangeShapeType="1"/>
          </p:cNvSpPr>
          <p:nvPr/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5" name="Line 23"/>
          <p:cNvSpPr>
            <a:spLocks noChangeShapeType="1"/>
          </p:cNvSpPr>
          <p:nvPr/>
        </p:nvSpPr>
        <p:spPr bwMode="auto">
          <a:xfrm>
            <a:off x="7848600" y="3048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6" name="Line 24"/>
          <p:cNvSpPr>
            <a:spLocks noChangeShapeType="1"/>
          </p:cNvSpPr>
          <p:nvPr/>
        </p:nvSpPr>
        <p:spPr bwMode="auto">
          <a:xfrm>
            <a:off x="77724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7" name="Line 25"/>
          <p:cNvSpPr>
            <a:spLocks noChangeShapeType="1"/>
          </p:cNvSpPr>
          <p:nvPr/>
        </p:nvSpPr>
        <p:spPr bwMode="auto">
          <a:xfrm>
            <a:off x="77724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4632325" y="28590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．．．．</a:t>
            </a:r>
          </a:p>
        </p:txBody>
      </p:sp>
      <p:grpSp>
        <p:nvGrpSpPr>
          <p:cNvPr id="19471" name="Group 27"/>
          <p:cNvGrpSpPr>
            <a:grpSpLocks/>
          </p:cNvGrpSpPr>
          <p:nvPr/>
        </p:nvGrpSpPr>
        <p:grpSpPr bwMode="auto">
          <a:xfrm>
            <a:off x="914400" y="5257800"/>
            <a:ext cx="1081088" cy="431800"/>
            <a:chOff x="748" y="663"/>
            <a:chExt cx="681" cy="499"/>
          </a:xfrm>
        </p:grpSpPr>
        <p:sp>
          <p:nvSpPr>
            <p:cNvPr id="16425" name="Rectangle 28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26" name="Line 29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72" name="Group 30"/>
          <p:cNvGrpSpPr>
            <a:grpSpLocks/>
          </p:cNvGrpSpPr>
          <p:nvPr/>
        </p:nvGrpSpPr>
        <p:grpSpPr bwMode="auto">
          <a:xfrm>
            <a:off x="2743200" y="5257800"/>
            <a:ext cx="1081088" cy="431800"/>
            <a:chOff x="748" y="663"/>
            <a:chExt cx="681" cy="499"/>
          </a:xfrm>
        </p:grpSpPr>
        <p:sp>
          <p:nvSpPr>
            <p:cNvPr id="16423" name="Rectangle 3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24" name="Line 3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73" name="Group 33"/>
          <p:cNvGrpSpPr>
            <a:grpSpLocks/>
          </p:cNvGrpSpPr>
          <p:nvPr/>
        </p:nvGrpSpPr>
        <p:grpSpPr bwMode="auto">
          <a:xfrm>
            <a:off x="6538913" y="5257800"/>
            <a:ext cx="1081087" cy="431800"/>
            <a:chOff x="748" y="663"/>
            <a:chExt cx="681" cy="499"/>
          </a:xfrm>
        </p:grpSpPr>
        <p:sp>
          <p:nvSpPr>
            <p:cNvPr id="16421" name="Rectangle 3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>
                <a:solidFill>
                  <a:srgbClr val="FF3300"/>
                </a:solidFill>
              </a:endParaRPr>
            </a:p>
          </p:txBody>
        </p:sp>
        <p:sp>
          <p:nvSpPr>
            <p:cNvPr id="16422" name="Line 3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402" name="Line 36"/>
          <p:cNvSpPr>
            <a:spLocks noChangeShapeType="1"/>
          </p:cNvSpPr>
          <p:nvPr/>
        </p:nvSpPr>
        <p:spPr bwMode="auto">
          <a:xfrm>
            <a:off x="20574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3" name="Line 37"/>
          <p:cNvSpPr>
            <a:spLocks noChangeShapeType="1"/>
          </p:cNvSpPr>
          <p:nvPr/>
        </p:nvSpPr>
        <p:spPr bwMode="auto">
          <a:xfrm>
            <a:off x="3886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4" name="Line 38"/>
          <p:cNvSpPr>
            <a:spLocks noChangeShapeType="1"/>
          </p:cNvSpPr>
          <p:nvPr/>
        </p:nvSpPr>
        <p:spPr bwMode="auto">
          <a:xfrm>
            <a:off x="5791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>
            <a:off x="75438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6" name="Line 40"/>
          <p:cNvSpPr>
            <a:spLocks noChangeShapeType="1"/>
          </p:cNvSpPr>
          <p:nvPr/>
        </p:nvSpPr>
        <p:spPr bwMode="auto">
          <a:xfrm>
            <a:off x="7848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7" name="Line 41"/>
          <p:cNvSpPr>
            <a:spLocks noChangeShapeType="1"/>
          </p:cNvSpPr>
          <p:nvPr/>
        </p:nvSpPr>
        <p:spPr bwMode="auto">
          <a:xfrm>
            <a:off x="7772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8" name="Line 42"/>
          <p:cNvSpPr>
            <a:spLocks noChangeShapeType="1"/>
          </p:cNvSpPr>
          <p:nvPr/>
        </p:nvSpPr>
        <p:spPr bwMode="auto">
          <a:xfrm>
            <a:off x="7772400" y="571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9" name="Text Box 43"/>
          <p:cNvSpPr txBox="1">
            <a:spLocks noChangeArrowheads="1"/>
          </p:cNvSpPr>
          <p:nvPr/>
        </p:nvSpPr>
        <p:spPr bwMode="auto">
          <a:xfrm>
            <a:off x="4632325" y="52974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．．．．</a:t>
            </a:r>
          </a:p>
        </p:txBody>
      </p:sp>
      <p:sp>
        <p:nvSpPr>
          <p:cNvPr id="16410" name="Text Box 44"/>
          <p:cNvSpPr txBox="1">
            <a:spLocks noChangeArrowheads="1"/>
          </p:cNvSpPr>
          <p:nvPr/>
        </p:nvSpPr>
        <p:spPr bwMode="auto">
          <a:xfrm>
            <a:off x="12192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411" name="Text Box 45"/>
          <p:cNvSpPr txBox="1">
            <a:spLocks noChangeArrowheads="1"/>
          </p:cNvSpPr>
          <p:nvPr/>
        </p:nvSpPr>
        <p:spPr bwMode="auto">
          <a:xfrm>
            <a:off x="30480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12" name="Text Box 46"/>
          <p:cNvSpPr txBox="1">
            <a:spLocks noChangeArrowheads="1"/>
          </p:cNvSpPr>
          <p:nvPr/>
        </p:nvSpPr>
        <p:spPr bwMode="auto">
          <a:xfrm>
            <a:off x="68580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413" name="Text Box 47"/>
          <p:cNvSpPr txBox="1">
            <a:spLocks noChangeArrowheads="1"/>
          </p:cNvSpPr>
          <p:nvPr/>
        </p:nvSpPr>
        <p:spPr bwMode="auto">
          <a:xfrm>
            <a:off x="1050925" y="4837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front</a:t>
            </a:r>
          </a:p>
        </p:txBody>
      </p:sp>
      <p:sp>
        <p:nvSpPr>
          <p:cNvPr id="16414" name="Text Box 48"/>
          <p:cNvSpPr txBox="1">
            <a:spLocks noChangeArrowheads="1"/>
          </p:cNvSpPr>
          <p:nvPr/>
        </p:nvSpPr>
        <p:spPr bwMode="auto">
          <a:xfrm>
            <a:off x="6765925" y="491331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rear</a:t>
            </a:r>
          </a:p>
        </p:txBody>
      </p:sp>
      <p:sp>
        <p:nvSpPr>
          <p:cNvPr id="16415" name="Line 50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16" name="Text Box 51"/>
          <p:cNvSpPr txBox="1">
            <a:spLocks noChangeArrowheads="1"/>
          </p:cNvSpPr>
          <p:nvPr/>
        </p:nvSpPr>
        <p:spPr bwMode="auto">
          <a:xfrm>
            <a:off x="914400" y="6146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>
                <a:solidFill>
                  <a:srgbClr val="FF3300"/>
                </a:solidFill>
                <a:ea typeface="標楷體" charset="-120"/>
              </a:rPr>
              <a:t>拿出</a:t>
            </a:r>
          </a:p>
        </p:txBody>
      </p:sp>
      <p:sp>
        <p:nvSpPr>
          <p:cNvPr id="16417" name="Line 52"/>
          <p:cNvSpPr>
            <a:spLocks noChangeShapeType="1"/>
          </p:cNvSpPr>
          <p:nvPr/>
        </p:nvSpPr>
        <p:spPr bwMode="auto">
          <a:xfrm flipV="1">
            <a:off x="6858000" y="5791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18" name="Text Box 53"/>
          <p:cNvSpPr txBox="1">
            <a:spLocks noChangeArrowheads="1"/>
          </p:cNvSpPr>
          <p:nvPr/>
        </p:nvSpPr>
        <p:spPr bwMode="auto">
          <a:xfrm>
            <a:off x="6629400" y="6149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>
                <a:solidFill>
                  <a:srgbClr val="FF0000"/>
                </a:solidFill>
                <a:latin typeface="標楷體" charset="-120"/>
                <a:ea typeface="標楷體" charset="-120"/>
              </a:rPr>
              <a:t>加入新元素</a:t>
            </a:r>
            <a:r>
              <a:rPr lang="zh-TW" altLang="en-US"/>
              <a:t> </a:t>
            </a:r>
          </a:p>
        </p:txBody>
      </p:sp>
      <p:sp>
        <p:nvSpPr>
          <p:cNvPr id="16419" name="Line 54"/>
          <p:cNvSpPr>
            <a:spLocks noChangeShapeType="1"/>
          </p:cNvSpPr>
          <p:nvPr/>
        </p:nvSpPr>
        <p:spPr bwMode="auto">
          <a:xfrm flipV="1">
            <a:off x="1066800" y="3298825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2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78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>
                <a:solidFill>
                  <a:srgbClr val="FF0000"/>
                </a:solidFill>
                <a:latin typeface="標楷體" charset="-120"/>
                <a:ea typeface="標楷體" charset="-120"/>
              </a:rPr>
              <a:t>加入或刪除新元素 </a:t>
            </a:r>
            <a:r>
              <a:rPr lang="en-US" altLang="zh-TW" sz="2000">
                <a:latin typeface="標楷體" charset="-120"/>
                <a:ea typeface="標楷體" charset="-120"/>
              </a:rPr>
              <a:t>top</a:t>
            </a:r>
            <a:r>
              <a:rPr lang="en-US" altLang="zh-TW"/>
              <a:t> </a:t>
            </a:r>
          </a:p>
        </p:txBody>
      </p:sp>
      <p:sp>
        <p:nvSpPr>
          <p:cNvPr id="19493" name="文字方塊 1"/>
          <p:cNvSpPr txBox="1">
            <a:spLocks noChangeArrowheads="1"/>
          </p:cNvSpPr>
          <p:nvPr/>
        </p:nvSpPr>
        <p:spPr bwMode="auto">
          <a:xfrm>
            <a:off x="3048000" y="6211888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1">
                <a:solidFill>
                  <a:srgbClr val="FF0000"/>
                </a:solidFill>
              </a:rPr>
              <a:t>不會有滿的問題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latin typeface="標楷體" charset="-120"/>
                <a:ea typeface="標楷體" charset="-120"/>
              </a:rPr>
              <a:t>表示堆疊</a:t>
            </a:r>
            <a:r>
              <a:rPr lang="zh-TW" altLang="en-US"/>
              <a:t> 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28600" y="711200"/>
            <a:ext cx="30480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typedef struct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int key;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/* other data */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 element;</a:t>
            </a:r>
          </a:p>
          <a:p>
            <a:pPr eaLnBrk="1" hangingPunct="1">
              <a:defRPr/>
            </a:pPr>
            <a:endParaRPr lang="en-US" altLang="zh-TW" sz="16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typedef struct stack *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typedef struct stack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link;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 stack;</a:t>
            </a:r>
          </a:p>
          <a:p>
            <a:pPr eaLnBrk="1" hangingPunct="1">
              <a:defRPr/>
            </a:pP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top;</a:t>
            </a:r>
          </a:p>
          <a:p>
            <a:pPr eaLnBrk="1" hangingPunct="1">
              <a:defRPr/>
            </a:pPr>
            <a:r>
              <a:rPr lang="zh-TW" altLang="en-US" sz="2000" dirty="0">
                <a:solidFill>
                  <a:srgbClr val="FF0000"/>
                </a:solidFill>
                <a:latin typeface="標楷體" charset="-120"/>
                <a:ea typeface="標楷體" charset="-120"/>
              </a:rPr>
              <a:t>開始：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charset="0"/>
              </a:rPr>
              <a:t>top = NULL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3300"/>
                </a:solidFill>
              </a:rPr>
              <a:t>;</a:t>
            </a:r>
            <a:endParaRPr lang="zh-TW" altLang="en-US" dirty="0">
              <a:solidFill>
                <a:srgbClr val="FF3300"/>
              </a:solidFill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397250" y="152400"/>
            <a:ext cx="56388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/* add an element to the top of the stack */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void add(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>
                <a:latin typeface="Consolas" charset="0"/>
              </a:rPr>
              <a:t>top, element item)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temp = 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(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)</a:t>
            </a:r>
            <a:r>
              <a:rPr lang="en-US" altLang="zh-TW" sz="1600" dirty="0" err="1">
                <a:latin typeface="Consolas" charset="0"/>
              </a:rPr>
              <a:t>malloc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sizeof</a:t>
            </a:r>
            <a:r>
              <a:rPr lang="en-US" altLang="zh-TW" sz="1600" dirty="0">
                <a:latin typeface="Consolas" charset="0"/>
              </a:rPr>
              <a:t>(stack));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if (IS_FULL(temp))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</a:t>
            </a:r>
            <a:r>
              <a:rPr lang="en-US" altLang="zh-TW" sz="1600" dirty="0" err="1">
                <a:latin typeface="Consolas" charset="0"/>
              </a:rPr>
              <a:t>fprintf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stderr</a:t>
            </a:r>
            <a:r>
              <a:rPr lang="en-US" altLang="zh-TW" sz="1600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temp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item = item;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temp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link = *top;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>
                <a:latin typeface="Consolas" charset="0"/>
              </a:rPr>
              <a:t>top = temp;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 </a:t>
            </a:r>
            <a:endParaRPr lang="zh-TW" altLang="en-US" sz="1600" dirty="0">
              <a:latin typeface="Consolas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429000" y="3429000"/>
            <a:ext cx="56832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/* delete an element from the stack */</a:t>
            </a:r>
          </a:p>
          <a:p>
            <a:pPr eaLnBrk="1" hangingPunct="1"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element</a:t>
            </a:r>
            <a:r>
              <a:rPr lang="en-US" altLang="zh-TW" sz="1600" dirty="0">
                <a:latin typeface="Consolas" charset="0"/>
              </a:rPr>
              <a:t> delete(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>
                <a:latin typeface="Consolas" charset="0"/>
              </a:rPr>
              <a:t>top)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 err="1">
                <a:latin typeface="Consolas" charset="0"/>
              </a:rPr>
              <a:t>stack_pointer</a:t>
            </a:r>
            <a:r>
              <a:rPr lang="en-US" altLang="zh-TW" sz="1600" dirty="0">
                <a:latin typeface="Consolas" charset="0"/>
              </a:rPr>
              <a:t> temp = 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>
                <a:latin typeface="Consolas" charset="0"/>
              </a:rPr>
              <a:t>top;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if (IS_EMPTY(temp))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</a:t>
            </a:r>
            <a:r>
              <a:rPr lang="en-US" altLang="zh-TW" sz="1600" dirty="0" err="1">
                <a:latin typeface="Consolas" charset="0"/>
              </a:rPr>
              <a:t>fprintf</a:t>
            </a:r>
            <a:r>
              <a:rPr lang="en-US" altLang="zh-TW" sz="1600" dirty="0">
                <a:latin typeface="Consolas" charset="0"/>
              </a:rPr>
              <a:t> (</a:t>
            </a:r>
            <a:r>
              <a:rPr lang="en-US" altLang="zh-TW" sz="1600" dirty="0" err="1">
                <a:latin typeface="Consolas" charset="0"/>
              </a:rPr>
              <a:t>stderr</a:t>
            </a:r>
            <a:r>
              <a:rPr lang="en-US" altLang="zh-TW" sz="1600" dirty="0">
                <a:latin typeface="Consolas" charset="0"/>
              </a:rPr>
              <a:t>, "The stack is empty\n");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item = temp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item;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>
                <a:latin typeface="Consolas" charset="0"/>
              </a:rPr>
              <a:t>top = temp</a:t>
            </a:r>
            <a:r>
              <a:rPr lang="en-US" altLang="zh-TW" sz="16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free(temp);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return item;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</a:t>
            </a:r>
            <a:endParaRPr lang="zh-TW" altLang="en-US" sz="1600" dirty="0">
              <a:latin typeface="Consolas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3352800" y="152400"/>
            <a:ext cx="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28600" y="4318000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>
                <a:solidFill>
                  <a:srgbClr val="FF0000"/>
                </a:solidFill>
                <a:latin typeface="標楷體" charset="-120"/>
                <a:ea typeface="標楷體" charset="-120"/>
              </a:rPr>
              <a:t>主程式：</a:t>
            </a:r>
            <a:r>
              <a:rPr lang="zh-TW" altLang="en-US" sz="2000"/>
              <a:t> </a:t>
            </a:r>
          </a:p>
          <a:p>
            <a:pPr eaLnBrk="1" hangingPunct="1"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 charset="0"/>
              </a:rPr>
              <a:t>add (&amp; top , item) ;</a:t>
            </a:r>
            <a:r>
              <a:rPr lang="en-US" altLang="zh-TW" sz="2000"/>
              <a:t> </a:t>
            </a:r>
          </a:p>
          <a:p>
            <a:pPr eaLnBrk="1" hangingPunct="1"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 charset="0"/>
              </a:rPr>
              <a:t>delete (&amp; top) ;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0488" name="文字方塊 7"/>
          <p:cNvSpPr txBox="1">
            <a:spLocks noChangeArrowheads="1"/>
          </p:cNvSpPr>
          <p:nvPr/>
        </p:nvSpPr>
        <p:spPr bwMode="auto">
          <a:xfrm>
            <a:off x="7740650" y="609282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stack.c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5C7574-8642-CE43-8B10-ED1CB493C71B}"/>
                  </a:ext>
                </a:extLst>
              </p14:cNvPr>
              <p14:cNvContentPartPr/>
              <p14:nvPr/>
            </p14:nvContentPartPr>
            <p14:xfrm>
              <a:off x="5681448" y="28137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5C7574-8642-CE43-8B10-ED1CB493C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7448" y="2706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D8223-9E92-9C4E-904E-D9D37138EAE6}"/>
                  </a:ext>
                </a:extLst>
              </p14:cNvPr>
              <p14:cNvContentPartPr/>
              <p14:nvPr/>
            </p14:nvContentPartPr>
            <p14:xfrm>
              <a:off x="3883968" y="2241000"/>
              <a:ext cx="2145600" cy="58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D8223-9E92-9C4E-904E-D9D37138EA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968" y="2133000"/>
                <a:ext cx="2253240" cy="80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latin typeface="標楷體" charset="-120"/>
                <a:ea typeface="標楷體" charset="-120"/>
              </a:rPr>
              <a:t>表示佇列</a:t>
            </a:r>
            <a:r>
              <a:rPr lang="zh-TW" altLang="en-US"/>
              <a:t> 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52400" y="685800"/>
            <a:ext cx="312420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typedef struct queue *queue_pointer;</a:t>
            </a:r>
          </a:p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typedef struct queue {</a:t>
            </a:r>
          </a:p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    queue_pointer link;</a:t>
            </a:r>
          </a:p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} queue;</a:t>
            </a:r>
          </a:p>
          <a:p>
            <a:pPr eaLnBrk="1" hangingPunct="1">
              <a:defRPr/>
            </a:pPr>
            <a:r>
              <a:rPr lang="en-US" altLang="zh-TW" sz="1600">
                <a:latin typeface="Consolas" charset="0"/>
              </a:rPr>
              <a:t>queue_pointer front, rear;</a:t>
            </a:r>
          </a:p>
          <a:p>
            <a:pPr eaLnBrk="1" hangingPunct="1">
              <a:defRPr/>
            </a:pPr>
            <a:r>
              <a:rPr lang="zh-TW" altLang="en-US" sz="1600">
                <a:solidFill>
                  <a:srgbClr val="FF0000"/>
                </a:solidFill>
                <a:latin typeface="標楷體" charset="-120"/>
                <a:ea typeface="標楷體" charset="-120"/>
              </a:rPr>
              <a:t>最初</a:t>
            </a:r>
            <a:r>
              <a:rPr lang="zh-TW" altLang="en-US" sz="1600"/>
              <a:t> </a:t>
            </a:r>
          </a:p>
          <a:p>
            <a:pPr eaLnBrk="1" hangingPunct="1">
              <a:defRPr/>
            </a:pPr>
            <a:r>
              <a:rPr lang="en-US" altLang="zh-TW" sz="1600">
                <a:latin typeface="Times New Roman" charset="0"/>
              </a:rPr>
              <a:t>    front = NULL ;</a:t>
            </a:r>
            <a:r>
              <a:rPr lang="en-US" altLang="zh-TW" sz="1600"/>
              <a:t> </a:t>
            </a:r>
          </a:p>
          <a:p>
            <a:pPr eaLnBrk="1" hangingPunct="1">
              <a:defRPr/>
            </a:pPr>
            <a:r>
              <a:rPr lang="en-US" altLang="zh-TW" sz="1600">
                <a:latin typeface="Times New Roman" charset="0"/>
              </a:rPr>
              <a:t>    rear = NULL ;</a:t>
            </a:r>
            <a:r>
              <a:rPr lang="en-US" altLang="zh-TW" sz="1600"/>
              <a:t> </a:t>
            </a:r>
            <a:endParaRPr lang="zh-TW" altLang="en-US" sz="160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505200" y="152400"/>
            <a:ext cx="55308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/* add an element to the rear of the queue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void </a:t>
            </a:r>
            <a:r>
              <a:rPr lang="en-US" altLang="zh-TW" sz="1400" dirty="0" err="1">
                <a:latin typeface="Consolas" charset="0"/>
              </a:rPr>
              <a:t>addq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front, 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rear, element item)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 temp =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(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)</a:t>
            </a:r>
            <a:r>
              <a:rPr lang="en-US" altLang="zh-TW" sz="1400" dirty="0" err="1">
                <a:latin typeface="Consolas" charset="0"/>
              </a:rPr>
              <a:t>malloc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sizeof</a:t>
            </a:r>
            <a:r>
              <a:rPr lang="en-US" altLang="zh-TW" sz="1400" dirty="0">
                <a:latin typeface="Consolas" charset="0"/>
              </a:rPr>
              <a:t>(queue));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if (IS_FULL (temp))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</a:t>
            </a:r>
            <a:r>
              <a:rPr lang="en-US" altLang="zh-TW" sz="1400" dirty="0" err="1">
                <a:latin typeface="Consolas" charset="0"/>
              </a:rPr>
              <a:t>fprintf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stderr</a:t>
            </a:r>
            <a:r>
              <a:rPr lang="en-US" altLang="zh-TW" sz="1400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temp-&gt;item = item;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temp-&gt;link = NULL;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if (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front) (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rear)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else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front = temp;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rear = temp;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}</a:t>
            </a:r>
            <a:endParaRPr lang="zh-TW" altLang="en-US" sz="1400" dirty="0">
              <a:latin typeface="Consolas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489325" y="3581400"/>
            <a:ext cx="5054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/* delete an element from the queue */</a:t>
            </a:r>
          </a:p>
          <a:p>
            <a:pPr eaLnBrk="1" hangingPunct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element</a:t>
            </a:r>
            <a:r>
              <a:rPr lang="en-US" altLang="zh-TW" sz="1400" dirty="0">
                <a:latin typeface="Consolas" charset="0"/>
              </a:rPr>
              <a:t> </a:t>
            </a:r>
            <a:r>
              <a:rPr lang="en-US" altLang="zh-TW" sz="1400" dirty="0" err="1">
                <a:latin typeface="Consolas" charset="0"/>
              </a:rPr>
              <a:t>deleteq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front)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 err="1">
                <a:latin typeface="Consolas" charset="0"/>
              </a:rPr>
              <a:t>queue_pointer</a:t>
            </a:r>
            <a:r>
              <a:rPr lang="en-US" altLang="zh-TW" sz="1400" dirty="0">
                <a:latin typeface="Consolas" charset="0"/>
              </a:rPr>
              <a:t> temp = *front;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if (IS_EMPTY(*front))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</a:t>
            </a:r>
            <a:r>
              <a:rPr lang="en-US" altLang="zh-TW" sz="1400" dirty="0" err="1">
                <a:latin typeface="Consolas" charset="0"/>
              </a:rPr>
              <a:t>fprintf</a:t>
            </a:r>
            <a:r>
              <a:rPr lang="en-US" altLang="zh-TW" sz="1400" dirty="0">
                <a:latin typeface="Consolas" charset="0"/>
              </a:rPr>
              <a:t> (</a:t>
            </a:r>
            <a:r>
              <a:rPr lang="en-US" altLang="zh-TW" sz="1400" dirty="0" err="1">
                <a:latin typeface="Consolas" charset="0"/>
              </a:rPr>
              <a:t>stderr</a:t>
            </a:r>
            <a:r>
              <a:rPr lang="en-US" altLang="zh-TW" sz="1400" dirty="0">
                <a:latin typeface="Consolas" charset="0"/>
              </a:rPr>
              <a:t>, "The queue is empty\n");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item = temp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item;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>
                <a:latin typeface="Consolas" charset="0"/>
              </a:rPr>
              <a:t>front = temp</a:t>
            </a:r>
            <a:r>
              <a:rPr lang="en-US" altLang="zh-TW" sz="14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free(temp);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return item;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}</a:t>
            </a:r>
            <a:endParaRPr lang="zh-TW" altLang="en-US" sz="1400" dirty="0">
              <a:latin typeface="Consolas" charset="0"/>
            </a:endParaRP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429000" y="76200"/>
            <a:ext cx="0" cy="3276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52400" y="3787775"/>
            <a:ext cx="298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>
                <a:solidFill>
                  <a:srgbClr val="FF0000"/>
                </a:solidFill>
                <a:latin typeface="標楷體" charset="-120"/>
                <a:ea typeface="標楷體" charset="-120"/>
              </a:rPr>
              <a:t>主程式</a:t>
            </a:r>
            <a:r>
              <a:rPr lang="zh-TW" altLang="en-US"/>
              <a:t> 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0000"/>
                </a:solidFill>
                <a:latin typeface="Times New Roman" charset="0"/>
              </a:rPr>
              <a:t>addq(&amp; front , &amp; rear , item) ;</a:t>
            </a:r>
            <a:r>
              <a:rPr lang="en-US" altLang="zh-TW"/>
              <a:t> </a:t>
            </a:r>
          </a:p>
          <a:p>
            <a:pPr eaLnBrk="1" hangingPunct="1">
              <a:defRPr/>
            </a:pPr>
            <a:r>
              <a:rPr lang="en-US" altLang="zh-TW" b="1">
                <a:solidFill>
                  <a:srgbClr val="FF0000"/>
                </a:solidFill>
                <a:latin typeface="Times New Roman" charset="0"/>
              </a:rPr>
              <a:t>deleteq (&amp; front) ;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1512" name="文字方塊 7"/>
          <p:cNvSpPr txBox="1">
            <a:spLocks noChangeArrowheads="1"/>
          </p:cNvSpPr>
          <p:nvPr/>
        </p:nvSpPr>
        <p:spPr bwMode="auto">
          <a:xfrm>
            <a:off x="7740650" y="6103938"/>
            <a:ext cx="1055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以單向鍵結串列表示多項式</a:t>
            </a:r>
            <a:r>
              <a:rPr lang="zh-TW" altLang="en-US"/>
              <a:t>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736725" y="1257300"/>
            <a:ext cx="2651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Ex  a = 3x</a:t>
            </a:r>
            <a:r>
              <a:rPr lang="en-US" altLang="zh-TW" baseline="30000">
                <a:latin typeface="Times New Roman" charset="0"/>
              </a:rPr>
              <a:t>14</a:t>
            </a:r>
            <a:r>
              <a:rPr lang="en-US" altLang="zh-TW">
                <a:latin typeface="Times New Roman" charset="0"/>
              </a:rPr>
              <a:t> + 2x</a:t>
            </a:r>
            <a:r>
              <a:rPr lang="en-US" altLang="zh-TW" baseline="30000">
                <a:latin typeface="Times New Roman" charset="0"/>
              </a:rPr>
              <a:t>8</a:t>
            </a:r>
            <a:r>
              <a:rPr lang="en-US" altLang="zh-TW">
                <a:latin typeface="Times New Roman" charset="0"/>
              </a:rPr>
              <a:t> +1</a:t>
            </a:r>
          </a:p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      </a:t>
            </a:r>
            <a:r>
              <a:rPr lang="en-US" altLang="zh-TW">
                <a:latin typeface="Times New Roman" charset="0"/>
                <a:ea typeface="標楷體" charset="-120"/>
              </a:rPr>
              <a:t>b = 8x</a:t>
            </a:r>
            <a:r>
              <a:rPr lang="en-US" altLang="zh-TW" baseline="30000">
                <a:latin typeface="Times New Roman" charset="0"/>
                <a:ea typeface="標楷體" charset="-120"/>
              </a:rPr>
              <a:t>14 </a:t>
            </a:r>
            <a:r>
              <a:rPr lang="en-US" altLang="zh-TW">
                <a:ea typeface="標楷體" charset="-120"/>
              </a:rPr>
              <a:t>–</a:t>
            </a:r>
            <a:r>
              <a:rPr lang="en-US" altLang="zh-TW">
                <a:latin typeface="Times New Roman" charset="0"/>
                <a:ea typeface="標楷體" charset="-120"/>
              </a:rPr>
              <a:t> 3x</a:t>
            </a:r>
            <a:r>
              <a:rPr lang="en-US" altLang="zh-TW" baseline="30000">
                <a:latin typeface="Times New Roman" charset="0"/>
                <a:ea typeface="標楷體" charset="-120"/>
              </a:rPr>
              <a:t>10</a:t>
            </a:r>
            <a:r>
              <a:rPr lang="en-US" altLang="zh-TW">
                <a:latin typeface="Times New Roman" charset="0"/>
                <a:ea typeface="標楷體" charset="-120"/>
              </a:rPr>
              <a:t> + 10x</a:t>
            </a:r>
            <a:r>
              <a:rPr lang="en-US" altLang="zh-TW" baseline="30000">
                <a:latin typeface="Times New Roman" charset="0"/>
                <a:ea typeface="標楷體" charset="-120"/>
              </a:rPr>
              <a:t>6</a:t>
            </a:r>
            <a:r>
              <a:rPr lang="en-US" altLang="zh-TW">
                <a:latin typeface="Times New Roman" charset="0"/>
              </a:rPr>
              <a:t> </a:t>
            </a:r>
            <a:r>
              <a:rPr lang="en-US" altLang="zh-TW"/>
              <a:t> </a:t>
            </a:r>
            <a:endParaRPr lang="zh-TW" altLang="en-US"/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905000" y="2667000"/>
            <a:ext cx="1371600" cy="457200"/>
            <a:chOff x="864" y="1152"/>
            <a:chExt cx="864" cy="288"/>
          </a:xfrm>
        </p:grpSpPr>
        <p:sp>
          <p:nvSpPr>
            <p:cNvPr id="19509" name="Rectangle 5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510" name="Line 6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11" name="Line 7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3962400" y="2667000"/>
            <a:ext cx="1371600" cy="457200"/>
            <a:chOff x="864" y="1152"/>
            <a:chExt cx="864" cy="288"/>
          </a:xfrm>
        </p:grpSpPr>
        <p:sp>
          <p:nvSpPr>
            <p:cNvPr id="19506" name="Rectangle 10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507" name="Line 11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8" name="Line 12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6019800" y="2667000"/>
            <a:ext cx="1371600" cy="457200"/>
            <a:chOff x="864" y="1152"/>
            <a:chExt cx="864" cy="288"/>
          </a:xfrm>
        </p:grpSpPr>
        <p:sp>
          <p:nvSpPr>
            <p:cNvPr id="19503" name="Rectangle 14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504" name="Line 15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5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9463" name="Line 17"/>
          <p:cNvSpPr>
            <a:spLocks noChangeShapeType="1"/>
          </p:cNvSpPr>
          <p:nvPr/>
        </p:nvSpPr>
        <p:spPr bwMode="auto">
          <a:xfrm>
            <a:off x="3352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4" name="Line 18"/>
          <p:cNvSpPr>
            <a:spLocks noChangeShapeType="1"/>
          </p:cNvSpPr>
          <p:nvPr/>
        </p:nvSpPr>
        <p:spPr bwMode="auto">
          <a:xfrm>
            <a:off x="5410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5" name="Line 19"/>
          <p:cNvSpPr>
            <a:spLocks noChangeShapeType="1"/>
          </p:cNvSpPr>
          <p:nvPr/>
        </p:nvSpPr>
        <p:spPr bwMode="auto">
          <a:xfrm>
            <a:off x="7391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>
            <a:off x="76200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7" name="Line 21"/>
          <p:cNvSpPr>
            <a:spLocks noChangeShapeType="1"/>
          </p:cNvSpPr>
          <p:nvPr/>
        </p:nvSpPr>
        <p:spPr bwMode="auto">
          <a:xfrm>
            <a:off x="75438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8" name="Line 22"/>
          <p:cNvSpPr>
            <a:spLocks noChangeShapeType="1"/>
          </p:cNvSpPr>
          <p:nvPr/>
        </p:nvSpPr>
        <p:spPr bwMode="auto">
          <a:xfrm>
            <a:off x="75438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2541" name="Group 23"/>
          <p:cNvGrpSpPr>
            <a:grpSpLocks/>
          </p:cNvGrpSpPr>
          <p:nvPr/>
        </p:nvGrpSpPr>
        <p:grpSpPr bwMode="auto">
          <a:xfrm>
            <a:off x="1905000" y="3886200"/>
            <a:ext cx="1371600" cy="457200"/>
            <a:chOff x="864" y="1152"/>
            <a:chExt cx="864" cy="288"/>
          </a:xfrm>
        </p:grpSpPr>
        <p:sp>
          <p:nvSpPr>
            <p:cNvPr id="19500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501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2" name="Line 26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42" name="Group 27"/>
          <p:cNvGrpSpPr>
            <a:grpSpLocks/>
          </p:cNvGrpSpPr>
          <p:nvPr/>
        </p:nvGrpSpPr>
        <p:grpSpPr bwMode="auto">
          <a:xfrm>
            <a:off x="3962400" y="3886200"/>
            <a:ext cx="1371600" cy="457200"/>
            <a:chOff x="864" y="1152"/>
            <a:chExt cx="864" cy="288"/>
          </a:xfrm>
        </p:grpSpPr>
        <p:sp>
          <p:nvSpPr>
            <p:cNvPr id="19497" name="Rectangle 28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498" name="Line 29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499" name="Line 30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43" name="Group 31"/>
          <p:cNvGrpSpPr>
            <a:grpSpLocks/>
          </p:cNvGrpSpPr>
          <p:nvPr/>
        </p:nvGrpSpPr>
        <p:grpSpPr bwMode="auto">
          <a:xfrm>
            <a:off x="6019800" y="3886200"/>
            <a:ext cx="1371600" cy="457200"/>
            <a:chOff x="864" y="1152"/>
            <a:chExt cx="864" cy="288"/>
          </a:xfrm>
        </p:grpSpPr>
        <p:sp>
          <p:nvSpPr>
            <p:cNvPr id="19494" name="Rectangle 32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9495" name="Line 33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496" name="Line 34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9472" name="Line 35"/>
          <p:cNvSpPr>
            <a:spLocks noChangeShapeType="1"/>
          </p:cNvSpPr>
          <p:nvPr/>
        </p:nvSpPr>
        <p:spPr bwMode="auto">
          <a:xfrm>
            <a:off x="3352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3" name="Line 36"/>
          <p:cNvSpPr>
            <a:spLocks noChangeShapeType="1"/>
          </p:cNvSpPr>
          <p:nvPr/>
        </p:nvSpPr>
        <p:spPr bwMode="auto">
          <a:xfrm>
            <a:off x="5410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>
            <a:off x="7391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5" name="Line 38"/>
          <p:cNvSpPr>
            <a:spLocks noChangeShapeType="1"/>
          </p:cNvSpPr>
          <p:nvPr/>
        </p:nvSpPr>
        <p:spPr bwMode="auto">
          <a:xfrm>
            <a:off x="76200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6" name="Line 39"/>
          <p:cNvSpPr>
            <a:spLocks noChangeShapeType="1"/>
          </p:cNvSpPr>
          <p:nvPr/>
        </p:nvSpPr>
        <p:spPr bwMode="auto">
          <a:xfrm>
            <a:off x="75438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7" name="Line 40"/>
          <p:cNvSpPr>
            <a:spLocks noChangeShapeType="1"/>
          </p:cNvSpPr>
          <p:nvPr/>
        </p:nvSpPr>
        <p:spPr bwMode="auto">
          <a:xfrm>
            <a:off x="75438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8" name="Line 41"/>
          <p:cNvSpPr>
            <a:spLocks noChangeShapeType="1"/>
          </p:cNvSpPr>
          <p:nvPr/>
        </p:nvSpPr>
        <p:spPr bwMode="auto">
          <a:xfrm>
            <a:off x="2133600" y="2286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9" name="Text Box 42"/>
          <p:cNvSpPr txBox="1">
            <a:spLocks noChangeArrowheads="1"/>
          </p:cNvSpPr>
          <p:nvPr/>
        </p:nvSpPr>
        <p:spPr bwMode="auto">
          <a:xfrm>
            <a:off x="198120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480" name="Line 43"/>
          <p:cNvSpPr>
            <a:spLocks noChangeShapeType="1"/>
          </p:cNvSpPr>
          <p:nvPr/>
        </p:nvSpPr>
        <p:spPr bwMode="auto">
          <a:xfrm>
            <a:off x="2133600" y="35052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1981200" y="320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9482" name="Text Box 45"/>
          <p:cNvSpPr txBox="1">
            <a:spLocks noChangeArrowheads="1"/>
          </p:cNvSpPr>
          <p:nvPr/>
        </p:nvSpPr>
        <p:spPr bwMode="auto">
          <a:xfrm>
            <a:off x="20510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83" name="Text Box 46"/>
          <p:cNvSpPr txBox="1">
            <a:spLocks noChangeArrowheads="1"/>
          </p:cNvSpPr>
          <p:nvPr/>
        </p:nvSpPr>
        <p:spPr bwMode="auto">
          <a:xfrm>
            <a:off x="2498725" y="2703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484" name="Text Box 47"/>
          <p:cNvSpPr txBox="1">
            <a:spLocks noChangeArrowheads="1"/>
          </p:cNvSpPr>
          <p:nvPr/>
        </p:nvSpPr>
        <p:spPr bwMode="auto">
          <a:xfrm>
            <a:off x="410845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485" name="Text Box 48"/>
          <p:cNvSpPr txBox="1">
            <a:spLocks noChangeArrowheads="1"/>
          </p:cNvSpPr>
          <p:nvPr/>
        </p:nvSpPr>
        <p:spPr bwMode="auto">
          <a:xfrm>
            <a:off x="464185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486" name="Text Box 49"/>
          <p:cNvSpPr txBox="1">
            <a:spLocks noChangeArrowheads="1"/>
          </p:cNvSpPr>
          <p:nvPr/>
        </p:nvSpPr>
        <p:spPr bwMode="auto">
          <a:xfrm>
            <a:off x="61658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487" name="Text Box 50"/>
          <p:cNvSpPr txBox="1">
            <a:spLocks noChangeArrowheads="1"/>
          </p:cNvSpPr>
          <p:nvPr/>
        </p:nvSpPr>
        <p:spPr bwMode="auto">
          <a:xfrm>
            <a:off x="66992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88" name="Text Box 51"/>
          <p:cNvSpPr txBox="1">
            <a:spLocks noChangeArrowheads="1"/>
          </p:cNvSpPr>
          <p:nvPr/>
        </p:nvSpPr>
        <p:spPr bwMode="auto">
          <a:xfrm>
            <a:off x="1965325" y="3922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489" name="Text Box 52"/>
          <p:cNvSpPr txBox="1">
            <a:spLocks noChangeArrowheads="1"/>
          </p:cNvSpPr>
          <p:nvPr/>
        </p:nvSpPr>
        <p:spPr bwMode="auto">
          <a:xfrm>
            <a:off x="2498725" y="3922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490" name="Text Box 53"/>
          <p:cNvSpPr txBox="1">
            <a:spLocks noChangeArrowheads="1"/>
          </p:cNvSpPr>
          <p:nvPr/>
        </p:nvSpPr>
        <p:spPr bwMode="auto">
          <a:xfrm>
            <a:off x="4022725" y="3886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19491" name="Text Box 54"/>
          <p:cNvSpPr txBox="1">
            <a:spLocks noChangeArrowheads="1"/>
          </p:cNvSpPr>
          <p:nvPr/>
        </p:nvSpPr>
        <p:spPr bwMode="auto">
          <a:xfrm>
            <a:off x="4514850" y="3886200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dirty="0">
                <a:solidFill>
                  <a:schemeClr val="bg1"/>
                </a:solidFill>
              </a:rPr>
              <a:t>1</a:t>
            </a:r>
            <a:r>
              <a:rPr lang="en-US" altLang="zh-TW" sz="1800" dirty="0">
                <a:solidFill>
                  <a:schemeClr val="bg1"/>
                </a:solidFill>
              </a:rPr>
              <a:t>0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9492" name="Text Box 55"/>
          <p:cNvSpPr txBox="1">
            <a:spLocks noChangeArrowheads="1"/>
          </p:cNvSpPr>
          <p:nvPr/>
        </p:nvSpPr>
        <p:spPr bwMode="auto">
          <a:xfrm>
            <a:off x="6038850" y="3886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493" name="Text Box 56"/>
          <p:cNvSpPr txBox="1">
            <a:spLocks noChangeArrowheads="1"/>
          </p:cNvSpPr>
          <p:nvPr/>
        </p:nvSpPr>
        <p:spPr bwMode="auto">
          <a:xfrm>
            <a:off x="6699250" y="3886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191000" y="990600"/>
            <a:ext cx="1752600" cy="5334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4800600" y="9906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5410200" y="9906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184650" y="10668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coef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857750" y="1066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exp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5394325" y="10810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3048000" y="9937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 b="1"/>
              <a:t>結構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1187450" y="1981200"/>
            <a:ext cx="681196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typedef struct poly_node *poly_pointer;</a:t>
            </a: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typedef struct poly_node {</a:t>
            </a: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    float coef;</a:t>
            </a: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    int expon;</a:t>
            </a: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    poly_pointer link;</a:t>
            </a: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} poly_node;</a:t>
            </a:r>
          </a:p>
          <a:p>
            <a:pPr eaLnBrk="1" hangingPunct="1">
              <a:defRPr/>
            </a:pPr>
            <a:endParaRPr lang="en-US" altLang="zh-TW" sz="240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>
                <a:latin typeface="Consolas" charset="0"/>
              </a:rPr>
              <a:t>poly_pointer a, b, d;</a:t>
            </a:r>
            <a:endParaRPr lang="zh-TW" altLang="en-US" sz="2400">
              <a:latin typeface="Consola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28600" y="1698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/>
              <a:t>相加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228600" y="1066800"/>
            <a:ext cx="990600" cy="381000"/>
            <a:chOff x="624" y="432"/>
            <a:chExt cx="624" cy="240"/>
          </a:xfrm>
        </p:grpSpPr>
        <p:sp>
          <p:nvSpPr>
            <p:cNvPr id="21721" name="Rectangle 6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22" name="Line 7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23" name="Line 8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0" name="Group 10"/>
          <p:cNvGrpSpPr>
            <a:grpSpLocks/>
          </p:cNvGrpSpPr>
          <p:nvPr/>
        </p:nvGrpSpPr>
        <p:grpSpPr bwMode="auto">
          <a:xfrm>
            <a:off x="1752600" y="1066800"/>
            <a:ext cx="990600" cy="381000"/>
            <a:chOff x="624" y="432"/>
            <a:chExt cx="624" cy="240"/>
          </a:xfrm>
        </p:grpSpPr>
        <p:sp>
          <p:nvSpPr>
            <p:cNvPr id="21718" name="Rectangle 1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19" name="Line 1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20" name="Line 1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1" name="Group 14"/>
          <p:cNvGrpSpPr>
            <a:grpSpLocks/>
          </p:cNvGrpSpPr>
          <p:nvPr/>
        </p:nvGrpSpPr>
        <p:grpSpPr bwMode="auto">
          <a:xfrm>
            <a:off x="3276600" y="1066800"/>
            <a:ext cx="990600" cy="381000"/>
            <a:chOff x="624" y="432"/>
            <a:chExt cx="624" cy="240"/>
          </a:xfrm>
        </p:grpSpPr>
        <p:sp>
          <p:nvSpPr>
            <p:cNvPr id="21715" name="Rectangle 1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16" name="Line 1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7" name="Line 1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2" name="Group 18"/>
          <p:cNvGrpSpPr>
            <a:grpSpLocks/>
          </p:cNvGrpSpPr>
          <p:nvPr/>
        </p:nvGrpSpPr>
        <p:grpSpPr bwMode="auto">
          <a:xfrm>
            <a:off x="228600" y="1905000"/>
            <a:ext cx="990600" cy="381000"/>
            <a:chOff x="624" y="432"/>
            <a:chExt cx="624" cy="240"/>
          </a:xfrm>
        </p:grpSpPr>
        <p:sp>
          <p:nvSpPr>
            <p:cNvPr id="21712" name="Rectangle 1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13" name="Line 2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4" name="Line 2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3" name="Group 22"/>
          <p:cNvGrpSpPr>
            <a:grpSpLocks/>
          </p:cNvGrpSpPr>
          <p:nvPr/>
        </p:nvGrpSpPr>
        <p:grpSpPr bwMode="auto">
          <a:xfrm>
            <a:off x="1752600" y="1905000"/>
            <a:ext cx="990600" cy="381000"/>
            <a:chOff x="624" y="432"/>
            <a:chExt cx="624" cy="240"/>
          </a:xfrm>
        </p:grpSpPr>
        <p:sp>
          <p:nvSpPr>
            <p:cNvPr id="21709" name="Rectangle 2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10" name="Line 2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1" name="Line 2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4" name="Group 26"/>
          <p:cNvGrpSpPr>
            <a:grpSpLocks/>
          </p:cNvGrpSpPr>
          <p:nvPr/>
        </p:nvGrpSpPr>
        <p:grpSpPr bwMode="auto">
          <a:xfrm>
            <a:off x="3276600" y="1905000"/>
            <a:ext cx="990600" cy="381000"/>
            <a:chOff x="624" y="432"/>
            <a:chExt cx="624" cy="240"/>
          </a:xfrm>
        </p:grpSpPr>
        <p:sp>
          <p:nvSpPr>
            <p:cNvPr id="21706" name="Rectangle 2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07" name="Line 2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8" name="Line 2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5" name="Group 30"/>
          <p:cNvGrpSpPr>
            <a:grpSpLocks/>
          </p:cNvGrpSpPr>
          <p:nvPr/>
        </p:nvGrpSpPr>
        <p:grpSpPr bwMode="auto">
          <a:xfrm>
            <a:off x="228600" y="2743200"/>
            <a:ext cx="990600" cy="381000"/>
            <a:chOff x="624" y="432"/>
            <a:chExt cx="624" cy="240"/>
          </a:xfrm>
        </p:grpSpPr>
        <p:sp>
          <p:nvSpPr>
            <p:cNvPr id="21703" name="Rectangle 3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04" name="Line 3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5" name="Line 3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14" name="Line 114"/>
          <p:cNvSpPr>
            <a:spLocks noChangeShapeType="1"/>
          </p:cNvSpPr>
          <p:nvPr/>
        </p:nvSpPr>
        <p:spPr bwMode="auto">
          <a:xfrm>
            <a:off x="381000" y="8382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5" name="Line 115"/>
          <p:cNvSpPr>
            <a:spLocks noChangeShapeType="1"/>
          </p:cNvSpPr>
          <p:nvPr/>
        </p:nvSpPr>
        <p:spPr bwMode="auto">
          <a:xfrm>
            <a:off x="381000" y="16764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6" name="Line 116"/>
          <p:cNvSpPr>
            <a:spLocks noChangeShapeType="1"/>
          </p:cNvSpPr>
          <p:nvPr/>
        </p:nvSpPr>
        <p:spPr bwMode="auto">
          <a:xfrm>
            <a:off x="381000" y="25146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7" name="Text Box 117"/>
          <p:cNvSpPr txBox="1">
            <a:spLocks noChangeArrowheads="1"/>
          </p:cNvSpPr>
          <p:nvPr/>
        </p:nvSpPr>
        <p:spPr bwMode="auto">
          <a:xfrm>
            <a:off x="250825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518" name="Text Box 118"/>
          <p:cNvSpPr txBox="1">
            <a:spLocks noChangeArrowheads="1"/>
          </p:cNvSpPr>
          <p:nvPr/>
        </p:nvSpPr>
        <p:spPr bwMode="auto">
          <a:xfrm>
            <a:off x="250825" y="1447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519" name="Text Box 119"/>
          <p:cNvSpPr txBox="1">
            <a:spLocks noChangeArrowheads="1"/>
          </p:cNvSpPr>
          <p:nvPr/>
        </p:nvSpPr>
        <p:spPr bwMode="auto">
          <a:xfrm>
            <a:off x="250825" y="2286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520" name="Text Box 120"/>
          <p:cNvSpPr txBox="1">
            <a:spLocks noChangeArrowheads="1"/>
          </p:cNvSpPr>
          <p:nvPr/>
        </p:nvSpPr>
        <p:spPr bwMode="auto">
          <a:xfrm>
            <a:off x="2984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521" name="Text Box 121"/>
          <p:cNvSpPr txBox="1">
            <a:spLocks noChangeArrowheads="1"/>
          </p:cNvSpPr>
          <p:nvPr/>
        </p:nvSpPr>
        <p:spPr bwMode="auto">
          <a:xfrm>
            <a:off x="685800" y="1081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22" name="Text Box 122"/>
          <p:cNvSpPr txBox="1">
            <a:spLocks noChangeArrowheads="1"/>
          </p:cNvSpPr>
          <p:nvPr/>
        </p:nvSpPr>
        <p:spPr bwMode="auto">
          <a:xfrm>
            <a:off x="18224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23" name="Text Box 123"/>
          <p:cNvSpPr txBox="1">
            <a:spLocks noChangeArrowheads="1"/>
          </p:cNvSpPr>
          <p:nvPr/>
        </p:nvSpPr>
        <p:spPr bwMode="auto">
          <a:xfrm>
            <a:off x="2270125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24" name="Text Box 124"/>
          <p:cNvSpPr txBox="1">
            <a:spLocks noChangeArrowheads="1"/>
          </p:cNvSpPr>
          <p:nvPr/>
        </p:nvSpPr>
        <p:spPr bwMode="auto">
          <a:xfrm>
            <a:off x="3336925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525" name="Text Box 125"/>
          <p:cNvSpPr txBox="1">
            <a:spLocks noChangeArrowheads="1"/>
          </p:cNvSpPr>
          <p:nvPr/>
        </p:nvSpPr>
        <p:spPr bwMode="auto">
          <a:xfrm>
            <a:off x="38036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526" name="Line 126"/>
          <p:cNvSpPr>
            <a:spLocks noChangeShapeType="1"/>
          </p:cNvSpPr>
          <p:nvPr/>
        </p:nvSpPr>
        <p:spPr bwMode="auto">
          <a:xfrm>
            <a:off x="12954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7" name="Line 129"/>
          <p:cNvSpPr>
            <a:spLocks noChangeShapeType="1"/>
          </p:cNvSpPr>
          <p:nvPr/>
        </p:nvSpPr>
        <p:spPr bwMode="auto">
          <a:xfrm>
            <a:off x="28194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8" name="Line 130"/>
          <p:cNvSpPr>
            <a:spLocks noChangeShapeType="1"/>
          </p:cNvSpPr>
          <p:nvPr/>
        </p:nvSpPr>
        <p:spPr bwMode="auto">
          <a:xfrm>
            <a:off x="1295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9" name="Line 131"/>
          <p:cNvSpPr>
            <a:spLocks noChangeShapeType="1"/>
          </p:cNvSpPr>
          <p:nvPr/>
        </p:nvSpPr>
        <p:spPr bwMode="auto">
          <a:xfrm>
            <a:off x="2819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30" name="Text Box 132"/>
          <p:cNvSpPr txBox="1">
            <a:spLocks noChangeArrowheads="1"/>
          </p:cNvSpPr>
          <p:nvPr/>
        </p:nvSpPr>
        <p:spPr bwMode="auto">
          <a:xfrm>
            <a:off x="298450" y="1919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31" name="Text Box 134"/>
          <p:cNvSpPr txBox="1">
            <a:spLocks noChangeArrowheads="1"/>
          </p:cNvSpPr>
          <p:nvPr/>
        </p:nvSpPr>
        <p:spPr bwMode="auto">
          <a:xfrm>
            <a:off x="68580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32" name="Text Box 135"/>
          <p:cNvSpPr txBox="1">
            <a:spLocks noChangeArrowheads="1"/>
          </p:cNvSpPr>
          <p:nvPr/>
        </p:nvSpPr>
        <p:spPr bwMode="auto">
          <a:xfrm>
            <a:off x="1812925" y="19192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33" name="Text Box 136"/>
          <p:cNvSpPr txBox="1">
            <a:spLocks noChangeArrowheads="1"/>
          </p:cNvSpPr>
          <p:nvPr/>
        </p:nvSpPr>
        <p:spPr bwMode="auto">
          <a:xfrm>
            <a:off x="215265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34" name="Text Box 137"/>
          <p:cNvSpPr txBox="1">
            <a:spLocks noChangeArrowheads="1"/>
          </p:cNvSpPr>
          <p:nvPr/>
        </p:nvSpPr>
        <p:spPr bwMode="auto">
          <a:xfrm>
            <a:off x="327660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35" name="Text Box 138"/>
          <p:cNvSpPr txBox="1">
            <a:spLocks noChangeArrowheads="1"/>
          </p:cNvSpPr>
          <p:nvPr/>
        </p:nvSpPr>
        <p:spPr bwMode="auto">
          <a:xfrm>
            <a:off x="3803650" y="1919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36" name="Text Box 139"/>
          <p:cNvSpPr txBox="1">
            <a:spLocks noChangeArrowheads="1"/>
          </p:cNvSpPr>
          <p:nvPr/>
        </p:nvSpPr>
        <p:spPr bwMode="auto">
          <a:xfrm>
            <a:off x="247650" y="2757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537" name="Text Box 140"/>
          <p:cNvSpPr txBox="1">
            <a:spLocks noChangeArrowheads="1"/>
          </p:cNvSpPr>
          <p:nvPr/>
        </p:nvSpPr>
        <p:spPr bwMode="auto">
          <a:xfrm>
            <a:off x="685800" y="2757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38" name="Line 141"/>
          <p:cNvSpPr>
            <a:spLocks noChangeShapeType="1"/>
          </p:cNvSpPr>
          <p:nvPr/>
        </p:nvSpPr>
        <p:spPr bwMode="auto">
          <a:xfrm>
            <a:off x="4267200" y="121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39" name="Line 142"/>
          <p:cNvSpPr>
            <a:spLocks noChangeShapeType="1"/>
          </p:cNvSpPr>
          <p:nvPr/>
        </p:nvSpPr>
        <p:spPr bwMode="auto">
          <a:xfrm>
            <a:off x="4419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0" name="Line 143"/>
          <p:cNvSpPr>
            <a:spLocks noChangeShapeType="1"/>
          </p:cNvSpPr>
          <p:nvPr/>
        </p:nvSpPr>
        <p:spPr bwMode="auto">
          <a:xfrm>
            <a:off x="43434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1" name="Line 144"/>
          <p:cNvSpPr>
            <a:spLocks noChangeShapeType="1"/>
          </p:cNvSpPr>
          <p:nvPr/>
        </p:nvSpPr>
        <p:spPr bwMode="auto">
          <a:xfrm>
            <a:off x="4343400" y="144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2" name="Line 145"/>
          <p:cNvSpPr>
            <a:spLocks noChangeShapeType="1"/>
          </p:cNvSpPr>
          <p:nvPr/>
        </p:nvSpPr>
        <p:spPr bwMode="auto">
          <a:xfrm>
            <a:off x="426720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3" name="Line 146"/>
          <p:cNvSpPr>
            <a:spLocks noChangeShapeType="1"/>
          </p:cNvSpPr>
          <p:nvPr/>
        </p:nvSpPr>
        <p:spPr bwMode="auto">
          <a:xfrm>
            <a:off x="44196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4" name="Line 147"/>
          <p:cNvSpPr>
            <a:spLocks noChangeShapeType="1"/>
          </p:cNvSpPr>
          <p:nvPr/>
        </p:nvSpPr>
        <p:spPr bwMode="auto">
          <a:xfrm>
            <a:off x="4343400" y="220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5" name="Line 148"/>
          <p:cNvSpPr>
            <a:spLocks noChangeShapeType="1"/>
          </p:cNvSpPr>
          <p:nvPr/>
        </p:nvSpPr>
        <p:spPr bwMode="auto">
          <a:xfrm>
            <a:off x="4343400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6" name="Line 149"/>
          <p:cNvSpPr>
            <a:spLocks noChangeShapeType="1"/>
          </p:cNvSpPr>
          <p:nvPr/>
        </p:nvSpPr>
        <p:spPr bwMode="auto">
          <a:xfrm>
            <a:off x="12192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7" name="Line 150"/>
          <p:cNvSpPr>
            <a:spLocks noChangeShapeType="1"/>
          </p:cNvSpPr>
          <p:nvPr/>
        </p:nvSpPr>
        <p:spPr bwMode="auto">
          <a:xfrm>
            <a:off x="13716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8" name="Line 151"/>
          <p:cNvSpPr>
            <a:spLocks noChangeShapeType="1"/>
          </p:cNvSpPr>
          <p:nvPr/>
        </p:nvSpPr>
        <p:spPr bwMode="auto">
          <a:xfrm>
            <a:off x="1295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9" name="Line 152"/>
          <p:cNvSpPr>
            <a:spLocks noChangeShapeType="1"/>
          </p:cNvSpPr>
          <p:nvPr/>
        </p:nvSpPr>
        <p:spPr bwMode="auto">
          <a:xfrm>
            <a:off x="12954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50" name="Line 153"/>
          <p:cNvSpPr>
            <a:spLocks noChangeShapeType="1"/>
          </p:cNvSpPr>
          <p:nvPr/>
        </p:nvSpPr>
        <p:spPr bwMode="auto">
          <a:xfrm>
            <a:off x="76200" y="3581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23" name="Group 154"/>
          <p:cNvGrpSpPr>
            <a:grpSpLocks/>
          </p:cNvGrpSpPr>
          <p:nvPr/>
        </p:nvGrpSpPr>
        <p:grpSpPr bwMode="auto">
          <a:xfrm>
            <a:off x="228600" y="4405313"/>
            <a:ext cx="990600" cy="381000"/>
            <a:chOff x="624" y="432"/>
            <a:chExt cx="624" cy="240"/>
          </a:xfrm>
        </p:grpSpPr>
        <p:sp>
          <p:nvSpPr>
            <p:cNvPr id="21700" name="Rectangle 15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701" name="Line 15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2" name="Line 15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4" name="Group 158"/>
          <p:cNvGrpSpPr>
            <a:grpSpLocks/>
          </p:cNvGrpSpPr>
          <p:nvPr/>
        </p:nvGrpSpPr>
        <p:grpSpPr bwMode="auto">
          <a:xfrm>
            <a:off x="1752600" y="4405313"/>
            <a:ext cx="990600" cy="381000"/>
            <a:chOff x="624" y="432"/>
            <a:chExt cx="624" cy="240"/>
          </a:xfrm>
        </p:grpSpPr>
        <p:sp>
          <p:nvSpPr>
            <p:cNvPr id="21697" name="Rectangle 15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98" name="Line 16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9" name="Line 16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5" name="Group 162"/>
          <p:cNvGrpSpPr>
            <a:grpSpLocks/>
          </p:cNvGrpSpPr>
          <p:nvPr/>
        </p:nvGrpSpPr>
        <p:grpSpPr bwMode="auto">
          <a:xfrm>
            <a:off x="3276600" y="4405313"/>
            <a:ext cx="990600" cy="381000"/>
            <a:chOff x="624" y="432"/>
            <a:chExt cx="624" cy="240"/>
          </a:xfrm>
        </p:grpSpPr>
        <p:sp>
          <p:nvSpPr>
            <p:cNvPr id="21694" name="Rectangle 16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95" name="Line 16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6" name="Line 16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6" name="Group 166"/>
          <p:cNvGrpSpPr>
            <a:grpSpLocks/>
          </p:cNvGrpSpPr>
          <p:nvPr/>
        </p:nvGrpSpPr>
        <p:grpSpPr bwMode="auto">
          <a:xfrm>
            <a:off x="228600" y="5243513"/>
            <a:ext cx="990600" cy="381000"/>
            <a:chOff x="624" y="432"/>
            <a:chExt cx="624" cy="240"/>
          </a:xfrm>
        </p:grpSpPr>
        <p:sp>
          <p:nvSpPr>
            <p:cNvPr id="21691" name="Rectangle 16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92" name="Line 16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3" name="Line 16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7" name="Group 170"/>
          <p:cNvGrpSpPr>
            <a:grpSpLocks/>
          </p:cNvGrpSpPr>
          <p:nvPr/>
        </p:nvGrpSpPr>
        <p:grpSpPr bwMode="auto">
          <a:xfrm>
            <a:off x="1752600" y="5243513"/>
            <a:ext cx="990600" cy="381000"/>
            <a:chOff x="624" y="432"/>
            <a:chExt cx="624" cy="240"/>
          </a:xfrm>
        </p:grpSpPr>
        <p:sp>
          <p:nvSpPr>
            <p:cNvPr id="21688" name="Rectangle 17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89" name="Line 17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0" name="Line 17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8" name="Group 174"/>
          <p:cNvGrpSpPr>
            <a:grpSpLocks/>
          </p:cNvGrpSpPr>
          <p:nvPr/>
        </p:nvGrpSpPr>
        <p:grpSpPr bwMode="auto">
          <a:xfrm>
            <a:off x="3276600" y="5243513"/>
            <a:ext cx="990600" cy="381000"/>
            <a:chOff x="624" y="432"/>
            <a:chExt cx="624" cy="240"/>
          </a:xfrm>
        </p:grpSpPr>
        <p:sp>
          <p:nvSpPr>
            <p:cNvPr id="21685" name="Rectangle 17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86" name="Line 17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7" name="Line 17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9" name="Group 178"/>
          <p:cNvGrpSpPr>
            <a:grpSpLocks/>
          </p:cNvGrpSpPr>
          <p:nvPr/>
        </p:nvGrpSpPr>
        <p:grpSpPr bwMode="auto">
          <a:xfrm>
            <a:off x="228600" y="6081713"/>
            <a:ext cx="990600" cy="381000"/>
            <a:chOff x="624" y="432"/>
            <a:chExt cx="624" cy="240"/>
          </a:xfrm>
        </p:grpSpPr>
        <p:sp>
          <p:nvSpPr>
            <p:cNvPr id="21682" name="Rectangle 17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83" name="Line 18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4" name="Line 18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58" name="Line 182"/>
          <p:cNvSpPr>
            <a:spLocks noChangeShapeType="1"/>
          </p:cNvSpPr>
          <p:nvPr/>
        </p:nvSpPr>
        <p:spPr bwMode="auto">
          <a:xfrm>
            <a:off x="1943100" y="41767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59" name="Line 183"/>
          <p:cNvSpPr>
            <a:spLocks noChangeShapeType="1"/>
          </p:cNvSpPr>
          <p:nvPr/>
        </p:nvSpPr>
        <p:spPr bwMode="auto">
          <a:xfrm>
            <a:off x="1943100" y="50149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60" name="Line 184"/>
          <p:cNvSpPr>
            <a:spLocks noChangeShapeType="1"/>
          </p:cNvSpPr>
          <p:nvPr/>
        </p:nvSpPr>
        <p:spPr bwMode="auto">
          <a:xfrm>
            <a:off x="1943100" y="58531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61" name="Text Box 185"/>
          <p:cNvSpPr txBox="1">
            <a:spLocks noChangeArrowheads="1"/>
          </p:cNvSpPr>
          <p:nvPr/>
        </p:nvSpPr>
        <p:spPr bwMode="auto">
          <a:xfrm>
            <a:off x="1812925" y="3948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562" name="Text Box 186"/>
          <p:cNvSpPr txBox="1">
            <a:spLocks noChangeArrowheads="1"/>
          </p:cNvSpPr>
          <p:nvPr/>
        </p:nvSpPr>
        <p:spPr bwMode="auto">
          <a:xfrm>
            <a:off x="1812925" y="4786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563" name="Text Box 187"/>
          <p:cNvSpPr txBox="1">
            <a:spLocks noChangeArrowheads="1"/>
          </p:cNvSpPr>
          <p:nvPr/>
        </p:nvSpPr>
        <p:spPr bwMode="auto">
          <a:xfrm>
            <a:off x="1812925" y="56245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564" name="Text Box 188"/>
          <p:cNvSpPr txBox="1">
            <a:spLocks noChangeArrowheads="1"/>
          </p:cNvSpPr>
          <p:nvPr/>
        </p:nvSpPr>
        <p:spPr bwMode="auto">
          <a:xfrm>
            <a:off x="2984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565" name="Text Box 189"/>
          <p:cNvSpPr txBox="1">
            <a:spLocks noChangeArrowheads="1"/>
          </p:cNvSpPr>
          <p:nvPr/>
        </p:nvSpPr>
        <p:spPr bwMode="auto">
          <a:xfrm>
            <a:off x="685800" y="441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66" name="Text Box 190"/>
          <p:cNvSpPr txBox="1">
            <a:spLocks noChangeArrowheads="1"/>
          </p:cNvSpPr>
          <p:nvPr/>
        </p:nvSpPr>
        <p:spPr bwMode="auto">
          <a:xfrm>
            <a:off x="18224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67" name="Text Box 191"/>
          <p:cNvSpPr txBox="1">
            <a:spLocks noChangeArrowheads="1"/>
          </p:cNvSpPr>
          <p:nvPr/>
        </p:nvSpPr>
        <p:spPr bwMode="auto">
          <a:xfrm>
            <a:off x="2270125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68" name="Text Box 192"/>
          <p:cNvSpPr txBox="1">
            <a:spLocks noChangeArrowheads="1"/>
          </p:cNvSpPr>
          <p:nvPr/>
        </p:nvSpPr>
        <p:spPr bwMode="auto">
          <a:xfrm>
            <a:off x="3336925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569" name="Text Box 193"/>
          <p:cNvSpPr txBox="1">
            <a:spLocks noChangeArrowheads="1"/>
          </p:cNvSpPr>
          <p:nvPr/>
        </p:nvSpPr>
        <p:spPr bwMode="auto">
          <a:xfrm>
            <a:off x="38036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570" name="Line 194"/>
          <p:cNvSpPr>
            <a:spLocks noChangeShapeType="1"/>
          </p:cNvSpPr>
          <p:nvPr/>
        </p:nvSpPr>
        <p:spPr bwMode="auto">
          <a:xfrm>
            <a:off x="1295400" y="4557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1" name="Line 195"/>
          <p:cNvSpPr>
            <a:spLocks noChangeShapeType="1"/>
          </p:cNvSpPr>
          <p:nvPr/>
        </p:nvSpPr>
        <p:spPr bwMode="auto">
          <a:xfrm>
            <a:off x="2819400" y="4557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2" name="Line 196"/>
          <p:cNvSpPr>
            <a:spLocks noChangeShapeType="1"/>
          </p:cNvSpPr>
          <p:nvPr/>
        </p:nvSpPr>
        <p:spPr bwMode="auto">
          <a:xfrm>
            <a:off x="1295400" y="539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3" name="Line 197"/>
          <p:cNvSpPr>
            <a:spLocks noChangeShapeType="1"/>
          </p:cNvSpPr>
          <p:nvPr/>
        </p:nvSpPr>
        <p:spPr bwMode="auto">
          <a:xfrm>
            <a:off x="2819400" y="539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4" name="Text Box 198"/>
          <p:cNvSpPr txBox="1">
            <a:spLocks noChangeArrowheads="1"/>
          </p:cNvSpPr>
          <p:nvPr/>
        </p:nvSpPr>
        <p:spPr bwMode="auto">
          <a:xfrm>
            <a:off x="29845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75" name="Text Box 199"/>
          <p:cNvSpPr txBox="1">
            <a:spLocks noChangeArrowheads="1"/>
          </p:cNvSpPr>
          <p:nvPr/>
        </p:nvSpPr>
        <p:spPr bwMode="auto">
          <a:xfrm>
            <a:off x="68580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76" name="Text Box 200"/>
          <p:cNvSpPr txBox="1">
            <a:spLocks noChangeArrowheads="1"/>
          </p:cNvSpPr>
          <p:nvPr/>
        </p:nvSpPr>
        <p:spPr bwMode="auto">
          <a:xfrm>
            <a:off x="1812925" y="5257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77" name="Text Box 201"/>
          <p:cNvSpPr txBox="1">
            <a:spLocks noChangeArrowheads="1"/>
          </p:cNvSpPr>
          <p:nvPr/>
        </p:nvSpPr>
        <p:spPr bwMode="auto">
          <a:xfrm>
            <a:off x="215265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78" name="Text Box 202"/>
          <p:cNvSpPr txBox="1">
            <a:spLocks noChangeArrowheads="1"/>
          </p:cNvSpPr>
          <p:nvPr/>
        </p:nvSpPr>
        <p:spPr bwMode="auto">
          <a:xfrm>
            <a:off x="327660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79" name="Text Box 203"/>
          <p:cNvSpPr txBox="1">
            <a:spLocks noChangeArrowheads="1"/>
          </p:cNvSpPr>
          <p:nvPr/>
        </p:nvSpPr>
        <p:spPr bwMode="auto">
          <a:xfrm>
            <a:off x="380365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80" name="Text Box 204"/>
          <p:cNvSpPr txBox="1">
            <a:spLocks noChangeArrowheads="1"/>
          </p:cNvSpPr>
          <p:nvPr/>
        </p:nvSpPr>
        <p:spPr bwMode="auto">
          <a:xfrm>
            <a:off x="247650" y="6096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581" name="Text Box 205"/>
          <p:cNvSpPr txBox="1">
            <a:spLocks noChangeArrowheads="1"/>
          </p:cNvSpPr>
          <p:nvPr/>
        </p:nvSpPr>
        <p:spPr bwMode="auto">
          <a:xfrm>
            <a:off x="685800" y="6096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82" name="Line 206"/>
          <p:cNvSpPr>
            <a:spLocks noChangeShapeType="1"/>
          </p:cNvSpPr>
          <p:nvPr/>
        </p:nvSpPr>
        <p:spPr bwMode="auto">
          <a:xfrm>
            <a:off x="4267200" y="4557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3" name="Line 207"/>
          <p:cNvSpPr>
            <a:spLocks noChangeShapeType="1"/>
          </p:cNvSpPr>
          <p:nvPr/>
        </p:nvSpPr>
        <p:spPr bwMode="auto">
          <a:xfrm>
            <a:off x="4419600" y="45577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4" name="Line 208"/>
          <p:cNvSpPr>
            <a:spLocks noChangeShapeType="1"/>
          </p:cNvSpPr>
          <p:nvPr/>
        </p:nvSpPr>
        <p:spPr bwMode="auto">
          <a:xfrm>
            <a:off x="4343400" y="4710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5" name="Line 209"/>
          <p:cNvSpPr>
            <a:spLocks noChangeShapeType="1"/>
          </p:cNvSpPr>
          <p:nvPr/>
        </p:nvSpPr>
        <p:spPr bwMode="auto">
          <a:xfrm>
            <a:off x="4343400" y="478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6" name="Line 210"/>
          <p:cNvSpPr>
            <a:spLocks noChangeShapeType="1"/>
          </p:cNvSpPr>
          <p:nvPr/>
        </p:nvSpPr>
        <p:spPr bwMode="auto">
          <a:xfrm>
            <a:off x="4267200" y="5395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7" name="Line 211"/>
          <p:cNvSpPr>
            <a:spLocks noChangeShapeType="1"/>
          </p:cNvSpPr>
          <p:nvPr/>
        </p:nvSpPr>
        <p:spPr bwMode="auto">
          <a:xfrm>
            <a:off x="4419600" y="53959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8" name="Line 212"/>
          <p:cNvSpPr>
            <a:spLocks noChangeShapeType="1"/>
          </p:cNvSpPr>
          <p:nvPr/>
        </p:nvSpPr>
        <p:spPr bwMode="auto">
          <a:xfrm>
            <a:off x="4343400" y="5548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9" name="Line 213"/>
          <p:cNvSpPr>
            <a:spLocks noChangeShapeType="1"/>
          </p:cNvSpPr>
          <p:nvPr/>
        </p:nvSpPr>
        <p:spPr bwMode="auto">
          <a:xfrm>
            <a:off x="4343400" y="5624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0" name="Line 214"/>
          <p:cNvSpPr>
            <a:spLocks noChangeShapeType="1"/>
          </p:cNvSpPr>
          <p:nvPr/>
        </p:nvSpPr>
        <p:spPr bwMode="auto">
          <a:xfrm>
            <a:off x="2727325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1" name="Line 215"/>
          <p:cNvSpPr>
            <a:spLocks noChangeShapeType="1"/>
          </p:cNvSpPr>
          <p:nvPr/>
        </p:nvSpPr>
        <p:spPr bwMode="auto">
          <a:xfrm>
            <a:off x="2879725" y="624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2" name="Line 216"/>
          <p:cNvSpPr>
            <a:spLocks noChangeShapeType="1"/>
          </p:cNvSpPr>
          <p:nvPr/>
        </p:nvSpPr>
        <p:spPr bwMode="auto">
          <a:xfrm>
            <a:off x="2803525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3" name="Line 217"/>
          <p:cNvSpPr>
            <a:spLocks noChangeShapeType="1"/>
          </p:cNvSpPr>
          <p:nvPr/>
        </p:nvSpPr>
        <p:spPr bwMode="auto">
          <a:xfrm>
            <a:off x="2803525" y="647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66" name="Group 218"/>
          <p:cNvGrpSpPr>
            <a:grpSpLocks/>
          </p:cNvGrpSpPr>
          <p:nvPr/>
        </p:nvGrpSpPr>
        <p:grpSpPr bwMode="auto">
          <a:xfrm>
            <a:off x="1736725" y="6096000"/>
            <a:ext cx="990600" cy="381000"/>
            <a:chOff x="624" y="432"/>
            <a:chExt cx="624" cy="240"/>
          </a:xfrm>
        </p:grpSpPr>
        <p:sp>
          <p:nvSpPr>
            <p:cNvPr id="21679" name="Rectangle 21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80" name="Line 22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1" name="Line 22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95" name="Line 222"/>
          <p:cNvSpPr>
            <a:spLocks noChangeShapeType="1"/>
          </p:cNvSpPr>
          <p:nvPr/>
        </p:nvSpPr>
        <p:spPr bwMode="auto">
          <a:xfrm>
            <a:off x="12795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6" name="Text Box 223"/>
          <p:cNvSpPr txBox="1">
            <a:spLocks noChangeArrowheads="1"/>
          </p:cNvSpPr>
          <p:nvPr/>
        </p:nvSpPr>
        <p:spPr bwMode="auto">
          <a:xfrm>
            <a:off x="1736725" y="61102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97" name="Text Box 224"/>
          <p:cNvSpPr txBox="1">
            <a:spLocks noChangeArrowheads="1"/>
          </p:cNvSpPr>
          <p:nvPr/>
        </p:nvSpPr>
        <p:spPr bwMode="auto">
          <a:xfrm>
            <a:off x="2136775" y="6110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98" name="Line 225"/>
          <p:cNvSpPr>
            <a:spLocks noChangeShapeType="1"/>
          </p:cNvSpPr>
          <p:nvPr/>
        </p:nvSpPr>
        <p:spPr bwMode="auto">
          <a:xfrm>
            <a:off x="4648200" y="22860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71" name="Group 226"/>
          <p:cNvGrpSpPr>
            <a:grpSpLocks/>
          </p:cNvGrpSpPr>
          <p:nvPr/>
        </p:nvGrpSpPr>
        <p:grpSpPr bwMode="auto">
          <a:xfrm>
            <a:off x="4800600" y="2514600"/>
            <a:ext cx="990600" cy="381000"/>
            <a:chOff x="624" y="432"/>
            <a:chExt cx="624" cy="240"/>
          </a:xfrm>
        </p:grpSpPr>
        <p:sp>
          <p:nvSpPr>
            <p:cNvPr id="21676" name="Rectangle 22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77" name="Line 22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8" name="Line 22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2" name="Group 230"/>
          <p:cNvGrpSpPr>
            <a:grpSpLocks/>
          </p:cNvGrpSpPr>
          <p:nvPr/>
        </p:nvGrpSpPr>
        <p:grpSpPr bwMode="auto">
          <a:xfrm>
            <a:off x="6324600" y="2514600"/>
            <a:ext cx="990600" cy="381000"/>
            <a:chOff x="624" y="432"/>
            <a:chExt cx="624" cy="240"/>
          </a:xfrm>
        </p:grpSpPr>
        <p:sp>
          <p:nvSpPr>
            <p:cNvPr id="21673" name="Rectangle 23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74" name="Line 23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5" name="Line 23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3" name="Group 234"/>
          <p:cNvGrpSpPr>
            <a:grpSpLocks/>
          </p:cNvGrpSpPr>
          <p:nvPr/>
        </p:nvGrpSpPr>
        <p:grpSpPr bwMode="auto">
          <a:xfrm>
            <a:off x="7848600" y="2514600"/>
            <a:ext cx="990600" cy="381000"/>
            <a:chOff x="624" y="432"/>
            <a:chExt cx="624" cy="240"/>
          </a:xfrm>
        </p:grpSpPr>
        <p:sp>
          <p:nvSpPr>
            <p:cNvPr id="21670" name="Rectangle 23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71" name="Line 23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2" name="Line 23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4" name="Group 238"/>
          <p:cNvGrpSpPr>
            <a:grpSpLocks/>
          </p:cNvGrpSpPr>
          <p:nvPr/>
        </p:nvGrpSpPr>
        <p:grpSpPr bwMode="auto">
          <a:xfrm>
            <a:off x="4800600" y="3352800"/>
            <a:ext cx="990600" cy="381000"/>
            <a:chOff x="624" y="432"/>
            <a:chExt cx="624" cy="240"/>
          </a:xfrm>
        </p:grpSpPr>
        <p:sp>
          <p:nvSpPr>
            <p:cNvPr id="21667" name="Rectangle 23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68" name="Line 24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9" name="Line 24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5" name="Group 242"/>
          <p:cNvGrpSpPr>
            <a:grpSpLocks/>
          </p:cNvGrpSpPr>
          <p:nvPr/>
        </p:nvGrpSpPr>
        <p:grpSpPr bwMode="auto">
          <a:xfrm>
            <a:off x="6324600" y="3352800"/>
            <a:ext cx="990600" cy="381000"/>
            <a:chOff x="624" y="432"/>
            <a:chExt cx="624" cy="240"/>
          </a:xfrm>
        </p:grpSpPr>
        <p:sp>
          <p:nvSpPr>
            <p:cNvPr id="21664" name="Rectangle 24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65" name="Line 24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6" name="Line 24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6" name="Group 246"/>
          <p:cNvGrpSpPr>
            <a:grpSpLocks/>
          </p:cNvGrpSpPr>
          <p:nvPr/>
        </p:nvGrpSpPr>
        <p:grpSpPr bwMode="auto">
          <a:xfrm>
            <a:off x="7848600" y="3352800"/>
            <a:ext cx="990600" cy="381000"/>
            <a:chOff x="624" y="432"/>
            <a:chExt cx="624" cy="240"/>
          </a:xfrm>
        </p:grpSpPr>
        <p:sp>
          <p:nvSpPr>
            <p:cNvPr id="21661" name="Rectangle 24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62" name="Line 24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3" name="Line 24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7" name="Group 250"/>
          <p:cNvGrpSpPr>
            <a:grpSpLocks/>
          </p:cNvGrpSpPr>
          <p:nvPr/>
        </p:nvGrpSpPr>
        <p:grpSpPr bwMode="auto">
          <a:xfrm>
            <a:off x="4800600" y="4191000"/>
            <a:ext cx="990600" cy="381000"/>
            <a:chOff x="624" y="432"/>
            <a:chExt cx="624" cy="240"/>
          </a:xfrm>
        </p:grpSpPr>
        <p:sp>
          <p:nvSpPr>
            <p:cNvPr id="21658" name="Rectangle 25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59" name="Line 25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0" name="Line 25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06" name="Line 254"/>
          <p:cNvSpPr>
            <a:spLocks noChangeShapeType="1"/>
          </p:cNvSpPr>
          <p:nvPr/>
        </p:nvSpPr>
        <p:spPr bwMode="auto">
          <a:xfrm>
            <a:off x="6515100" y="22860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7" name="Line 255"/>
          <p:cNvSpPr>
            <a:spLocks noChangeShapeType="1"/>
          </p:cNvSpPr>
          <p:nvPr/>
        </p:nvSpPr>
        <p:spPr bwMode="auto">
          <a:xfrm>
            <a:off x="8388350" y="3068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8" name="Line 256"/>
          <p:cNvSpPr>
            <a:spLocks noChangeShapeType="1"/>
          </p:cNvSpPr>
          <p:nvPr/>
        </p:nvSpPr>
        <p:spPr bwMode="auto">
          <a:xfrm>
            <a:off x="8054975" y="39624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9" name="Text Box 257"/>
          <p:cNvSpPr txBox="1">
            <a:spLocks noChangeArrowheads="1"/>
          </p:cNvSpPr>
          <p:nvPr/>
        </p:nvSpPr>
        <p:spPr bwMode="auto">
          <a:xfrm>
            <a:off x="6384925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610" name="Text Box 258"/>
          <p:cNvSpPr txBox="1">
            <a:spLocks noChangeArrowheads="1"/>
          </p:cNvSpPr>
          <p:nvPr/>
        </p:nvSpPr>
        <p:spPr bwMode="auto">
          <a:xfrm>
            <a:off x="8243888" y="2852738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611" name="Text Box 259"/>
          <p:cNvSpPr txBox="1">
            <a:spLocks noChangeArrowheads="1"/>
          </p:cNvSpPr>
          <p:nvPr/>
        </p:nvSpPr>
        <p:spPr bwMode="auto">
          <a:xfrm>
            <a:off x="7924800" y="3733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612" name="Text Box 260"/>
          <p:cNvSpPr txBox="1">
            <a:spLocks noChangeArrowheads="1"/>
          </p:cNvSpPr>
          <p:nvPr/>
        </p:nvSpPr>
        <p:spPr bwMode="auto">
          <a:xfrm>
            <a:off x="48704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613" name="Text Box 261"/>
          <p:cNvSpPr txBox="1">
            <a:spLocks noChangeArrowheads="1"/>
          </p:cNvSpPr>
          <p:nvPr/>
        </p:nvSpPr>
        <p:spPr bwMode="auto">
          <a:xfrm>
            <a:off x="5257800" y="2528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14" name="Text Box 262"/>
          <p:cNvSpPr txBox="1">
            <a:spLocks noChangeArrowheads="1"/>
          </p:cNvSpPr>
          <p:nvPr/>
        </p:nvSpPr>
        <p:spPr bwMode="auto">
          <a:xfrm>
            <a:off x="63944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615" name="Text Box 263"/>
          <p:cNvSpPr txBox="1">
            <a:spLocks noChangeArrowheads="1"/>
          </p:cNvSpPr>
          <p:nvPr/>
        </p:nvSpPr>
        <p:spPr bwMode="auto">
          <a:xfrm>
            <a:off x="6842125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16" name="Text Box 264"/>
          <p:cNvSpPr txBox="1">
            <a:spLocks noChangeArrowheads="1"/>
          </p:cNvSpPr>
          <p:nvPr/>
        </p:nvSpPr>
        <p:spPr bwMode="auto">
          <a:xfrm>
            <a:off x="7908925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617" name="Text Box 265"/>
          <p:cNvSpPr txBox="1">
            <a:spLocks noChangeArrowheads="1"/>
          </p:cNvSpPr>
          <p:nvPr/>
        </p:nvSpPr>
        <p:spPr bwMode="auto">
          <a:xfrm>
            <a:off x="83756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18" name="Line 266"/>
          <p:cNvSpPr>
            <a:spLocks noChangeShapeType="1"/>
          </p:cNvSpPr>
          <p:nvPr/>
        </p:nvSpPr>
        <p:spPr bwMode="auto">
          <a:xfrm>
            <a:off x="5867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19" name="Line 267"/>
          <p:cNvSpPr>
            <a:spLocks noChangeShapeType="1"/>
          </p:cNvSpPr>
          <p:nvPr/>
        </p:nvSpPr>
        <p:spPr bwMode="auto">
          <a:xfrm>
            <a:off x="7391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0" name="Line 268"/>
          <p:cNvSpPr>
            <a:spLocks noChangeShapeType="1"/>
          </p:cNvSpPr>
          <p:nvPr/>
        </p:nvSpPr>
        <p:spPr bwMode="auto">
          <a:xfrm>
            <a:off x="58674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1" name="Line 269"/>
          <p:cNvSpPr>
            <a:spLocks noChangeShapeType="1"/>
          </p:cNvSpPr>
          <p:nvPr/>
        </p:nvSpPr>
        <p:spPr bwMode="auto">
          <a:xfrm>
            <a:off x="73914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2" name="Text Box 270"/>
          <p:cNvSpPr txBox="1">
            <a:spLocks noChangeArrowheads="1"/>
          </p:cNvSpPr>
          <p:nvPr/>
        </p:nvSpPr>
        <p:spPr bwMode="auto">
          <a:xfrm>
            <a:off x="4870450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23" name="Text Box 271"/>
          <p:cNvSpPr txBox="1">
            <a:spLocks noChangeArrowheads="1"/>
          </p:cNvSpPr>
          <p:nvPr/>
        </p:nvSpPr>
        <p:spPr bwMode="auto">
          <a:xfrm>
            <a:off x="525780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24" name="Text Box 272"/>
          <p:cNvSpPr txBox="1">
            <a:spLocks noChangeArrowheads="1"/>
          </p:cNvSpPr>
          <p:nvPr/>
        </p:nvSpPr>
        <p:spPr bwMode="auto">
          <a:xfrm>
            <a:off x="6384925" y="33670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625" name="Text Box 273"/>
          <p:cNvSpPr txBox="1">
            <a:spLocks noChangeArrowheads="1"/>
          </p:cNvSpPr>
          <p:nvPr/>
        </p:nvSpPr>
        <p:spPr bwMode="auto">
          <a:xfrm>
            <a:off x="672465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626" name="Text Box 274"/>
          <p:cNvSpPr txBox="1">
            <a:spLocks noChangeArrowheads="1"/>
          </p:cNvSpPr>
          <p:nvPr/>
        </p:nvSpPr>
        <p:spPr bwMode="auto">
          <a:xfrm>
            <a:off x="784860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627" name="Text Box 275"/>
          <p:cNvSpPr txBox="1">
            <a:spLocks noChangeArrowheads="1"/>
          </p:cNvSpPr>
          <p:nvPr/>
        </p:nvSpPr>
        <p:spPr bwMode="auto">
          <a:xfrm>
            <a:off x="8375650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628" name="Text Box 276"/>
          <p:cNvSpPr txBox="1">
            <a:spLocks noChangeArrowheads="1"/>
          </p:cNvSpPr>
          <p:nvPr/>
        </p:nvSpPr>
        <p:spPr bwMode="auto">
          <a:xfrm>
            <a:off x="4819650" y="4205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629" name="Text Box 277"/>
          <p:cNvSpPr txBox="1">
            <a:spLocks noChangeArrowheads="1"/>
          </p:cNvSpPr>
          <p:nvPr/>
        </p:nvSpPr>
        <p:spPr bwMode="auto">
          <a:xfrm>
            <a:off x="5257800" y="4205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30" name="Line 278"/>
          <p:cNvSpPr>
            <a:spLocks noChangeShapeType="1"/>
          </p:cNvSpPr>
          <p:nvPr/>
        </p:nvSpPr>
        <p:spPr bwMode="auto">
          <a:xfrm>
            <a:off x="8839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1" name="Line 279"/>
          <p:cNvSpPr>
            <a:spLocks noChangeShapeType="1"/>
          </p:cNvSpPr>
          <p:nvPr/>
        </p:nvSpPr>
        <p:spPr bwMode="auto">
          <a:xfrm>
            <a:off x="8991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2" name="Line 280"/>
          <p:cNvSpPr>
            <a:spLocks noChangeShapeType="1"/>
          </p:cNvSpPr>
          <p:nvPr/>
        </p:nvSpPr>
        <p:spPr bwMode="auto">
          <a:xfrm>
            <a:off x="89154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3" name="Line 281"/>
          <p:cNvSpPr>
            <a:spLocks noChangeShapeType="1"/>
          </p:cNvSpPr>
          <p:nvPr/>
        </p:nvSpPr>
        <p:spPr bwMode="auto">
          <a:xfrm>
            <a:off x="89154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4" name="Line 282"/>
          <p:cNvSpPr>
            <a:spLocks noChangeShapeType="1"/>
          </p:cNvSpPr>
          <p:nvPr/>
        </p:nvSpPr>
        <p:spPr bwMode="auto">
          <a:xfrm>
            <a:off x="8839200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5" name="Line 283"/>
          <p:cNvSpPr>
            <a:spLocks noChangeShapeType="1"/>
          </p:cNvSpPr>
          <p:nvPr/>
        </p:nvSpPr>
        <p:spPr bwMode="auto">
          <a:xfrm>
            <a:off x="89916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6" name="Line 284"/>
          <p:cNvSpPr>
            <a:spLocks noChangeShapeType="1"/>
          </p:cNvSpPr>
          <p:nvPr/>
        </p:nvSpPr>
        <p:spPr bwMode="auto">
          <a:xfrm>
            <a:off x="89154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7" name="Line 285"/>
          <p:cNvSpPr>
            <a:spLocks noChangeShapeType="1"/>
          </p:cNvSpPr>
          <p:nvPr/>
        </p:nvSpPr>
        <p:spPr bwMode="auto">
          <a:xfrm>
            <a:off x="8915400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8" name="Line 286"/>
          <p:cNvSpPr>
            <a:spLocks noChangeShapeType="1"/>
          </p:cNvSpPr>
          <p:nvPr/>
        </p:nvSpPr>
        <p:spPr bwMode="auto">
          <a:xfrm>
            <a:off x="8839200" y="43576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9" name="Line 287"/>
          <p:cNvSpPr>
            <a:spLocks noChangeShapeType="1"/>
          </p:cNvSpPr>
          <p:nvPr/>
        </p:nvSpPr>
        <p:spPr bwMode="auto">
          <a:xfrm>
            <a:off x="8991600" y="43576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0" name="Line 288"/>
          <p:cNvSpPr>
            <a:spLocks noChangeShapeType="1"/>
          </p:cNvSpPr>
          <p:nvPr/>
        </p:nvSpPr>
        <p:spPr bwMode="auto">
          <a:xfrm>
            <a:off x="8915400" y="4510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1" name="Line 289"/>
          <p:cNvSpPr>
            <a:spLocks noChangeShapeType="1"/>
          </p:cNvSpPr>
          <p:nvPr/>
        </p:nvSpPr>
        <p:spPr bwMode="auto">
          <a:xfrm>
            <a:off x="8915400" y="45862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714" name="Group 290"/>
          <p:cNvGrpSpPr>
            <a:grpSpLocks/>
          </p:cNvGrpSpPr>
          <p:nvPr/>
        </p:nvGrpSpPr>
        <p:grpSpPr bwMode="auto">
          <a:xfrm>
            <a:off x="6308725" y="4205288"/>
            <a:ext cx="990600" cy="381000"/>
            <a:chOff x="624" y="432"/>
            <a:chExt cx="624" cy="240"/>
          </a:xfrm>
        </p:grpSpPr>
        <p:sp>
          <p:nvSpPr>
            <p:cNvPr id="21655" name="Rectangle 29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56" name="Line 29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57" name="Line 29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43" name="Line 294"/>
          <p:cNvSpPr>
            <a:spLocks noChangeShapeType="1"/>
          </p:cNvSpPr>
          <p:nvPr/>
        </p:nvSpPr>
        <p:spPr bwMode="auto">
          <a:xfrm>
            <a:off x="5851525" y="4357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4" name="Text Box 295"/>
          <p:cNvSpPr txBox="1">
            <a:spLocks noChangeArrowheads="1"/>
          </p:cNvSpPr>
          <p:nvPr/>
        </p:nvSpPr>
        <p:spPr bwMode="auto">
          <a:xfrm>
            <a:off x="6308725" y="42195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645" name="Text Box 296"/>
          <p:cNvSpPr txBox="1">
            <a:spLocks noChangeArrowheads="1"/>
          </p:cNvSpPr>
          <p:nvPr/>
        </p:nvSpPr>
        <p:spPr bwMode="auto">
          <a:xfrm>
            <a:off x="6708775" y="4219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24718" name="Group 297"/>
          <p:cNvGrpSpPr>
            <a:grpSpLocks/>
          </p:cNvGrpSpPr>
          <p:nvPr/>
        </p:nvGrpSpPr>
        <p:grpSpPr bwMode="auto">
          <a:xfrm>
            <a:off x="7848600" y="4191000"/>
            <a:ext cx="990600" cy="381000"/>
            <a:chOff x="624" y="432"/>
            <a:chExt cx="624" cy="240"/>
          </a:xfrm>
        </p:grpSpPr>
        <p:sp>
          <p:nvSpPr>
            <p:cNvPr id="21652" name="Rectangle 298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653" name="Line 299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54" name="Line 300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47" name="Line 301"/>
          <p:cNvSpPr>
            <a:spLocks noChangeShapeType="1"/>
          </p:cNvSpPr>
          <p:nvPr/>
        </p:nvSpPr>
        <p:spPr bwMode="auto">
          <a:xfrm>
            <a:off x="7391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8" name="Text Box 302"/>
          <p:cNvSpPr txBox="1">
            <a:spLocks noChangeArrowheads="1"/>
          </p:cNvSpPr>
          <p:nvPr/>
        </p:nvSpPr>
        <p:spPr bwMode="auto">
          <a:xfrm>
            <a:off x="7924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649" name="Text Box 303"/>
          <p:cNvSpPr txBox="1">
            <a:spLocks noChangeArrowheads="1"/>
          </p:cNvSpPr>
          <p:nvPr/>
        </p:nvSpPr>
        <p:spPr bwMode="auto">
          <a:xfrm>
            <a:off x="83820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50" name="Line 304"/>
          <p:cNvSpPr>
            <a:spLocks noChangeShapeType="1"/>
          </p:cNvSpPr>
          <p:nvPr/>
        </p:nvSpPr>
        <p:spPr bwMode="auto">
          <a:xfrm>
            <a:off x="2133600" y="3200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51" name="Line 305"/>
          <p:cNvSpPr>
            <a:spLocks noChangeShapeType="1"/>
          </p:cNvSpPr>
          <p:nvPr/>
        </p:nvSpPr>
        <p:spPr bwMode="auto">
          <a:xfrm>
            <a:off x="6858000" y="838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內容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4.1 </a:t>
            </a:r>
            <a:r>
              <a:rPr lang="zh-TW" altLang="en-US">
                <a:effectLst/>
              </a:rPr>
              <a:t>串列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>
                <a:effectLst/>
              </a:rPr>
              <a:t>4.2 </a:t>
            </a:r>
            <a:r>
              <a:rPr lang="zh-TW" altLang="en-US">
                <a:effectLst/>
              </a:rPr>
              <a:t>單向鍵結串列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>
                <a:effectLst/>
              </a:rPr>
              <a:t>4.3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動態鍵結的堆疊與佇列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4.4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以單向鍵結串列表示多項式</a:t>
            </a:r>
            <a:r>
              <a:rPr lang="zh-TW" altLang="en-US" sz="360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4.5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更多的串列運算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4.6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環狀鍵結串列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4.7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雙向鍵結串列</a:t>
            </a:r>
            <a:r>
              <a:rPr lang="zh-TW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/>
              <a:t>4.8 </a:t>
            </a:r>
            <a:r>
              <a:rPr lang="zh-TW" altLang="en-US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等價關係</a:t>
            </a:r>
            <a:r>
              <a:rPr lang="zh-TW" altLang="en-US"/>
              <a:t> </a:t>
            </a:r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187450" y="269875"/>
            <a:ext cx="704215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/* return a polynomial which is the sum of a and b */</a:t>
            </a:r>
          </a:p>
          <a:p>
            <a:pPr eaLnBrk="1" hangingPunct="1">
              <a:defRPr/>
            </a:pPr>
            <a:r>
              <a:rPr lang="en-US" altLang="zh-TW" sz="1400" dirty="0" err="1">
                <a:latin typeface="Consolas" charset="0"/>
              </a:rPr>
              <a:t>poly_pointer</a:t>
            </a:r>
            <a:r>
              <a:rPr lang="en-US" altLang="zh-TW" sz="1400" dirty="0">
                <a:latin typeface="Consolas" charset="0"/>
              </a:rPr>
              <a:t> </a:t>
            </a:r>
            <a:r>
              <a:rPr lang="en-US" altLang="zh-TW" sz="1400" dirty="0" err="1">
                <a:latin typeface="Consolas" charset="0"/>
              </a:rPr>
              <a:t>padd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poly_pointer</a:t>
            </a:r>
            <a:r>
              <a:rPr lang="en-US" altLang="zh-TW" sz="1400" dirty="0">
                <a:latin typeface="Consolas" charset="0"/>
              </a:rPr>
              <a:t> a, </a:t>
            </a:r>
            <a:r>
              <a:rPr lang="en-US" altLang="zh-TW" sz="1400" dirty="0" err="1">
                <a:latin typeface="Consolas" charset="0"/>
              </a:rPr>
              <a:t>poly_pointer</a:t>
            </a:r>
            <a:r>
              <a:rPr lang="en-US" altLang="zh-TW" sz="1400" dirty="0">
                <a:latin typeface="Consolas" charset="0"/>
              </a:rPr>
              <a:t> b)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 err="1">
                <a:latin typeface="Consolas" charset="0"/>
              </a:rPr>
              <a:t>poly_pointer</a:t>
            </a:r>
            <a:r>
              <a:rPr lang="en-US" altLang="zh-TW" sz="1400" dirty="0">
                <a:latin typeface="Consolas" charset="0"/>
              </a:rPr>
              <a:t> front, rear, temp;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dirty="0" err="1">
                <a:latin typeface="Consolas" charset="0"/>
              </a:rPr>
              <a:t>int</a:t>
            </a:r>
            <a:r>
              <a:rPr lang="en-US" altLang="zh-TW" sz="1400" dirty="0">
                <a:latin typeface="Consolas" charset="0"/>
              </a:rPr>
              <a:t> sum;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rear = (</a:t>
            </a:r>
            <a:r>
              <a:rPr lang="en-US" altLang="zh-TW" sz="1400" dirty="0" err="1">
                <a:latin typeface="Consolas" charset="0"/>
              </a:rPr>
              <a:t>poly_pointer</a:t>
            </a:r>
            <a:r>
              <a:rPr lang="en-US" altLang="zh-TW" sz="1400" dirty="0">
                <a:latin typeface="Consolas" charset="0"/>
              </a:rPr>
              <a:t>)</a:t>
            </a:r>
            <a:r>
              <a:rPr lang="en-US" altLang="zh-TW" sz="1400" dirty="0" err="1">
                <a:latin typeface="Consolas" charset="0"/>
              </a:rPr>
              <a:t>malloc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sizeof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poly_node</a:t>
            </a:r>
            <a:r>
              <a:rPr lang="en-US" altLang="zh-TW" sz="1400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if (IS_FULL(rear))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</a:t>
            </a:r>
            <a:r>
              <a:rPr lang="en-US" altLang="zh-TW" sz="1400" dirty="0" err="1">
                <a:latin typeface="Consolas" charset="0"/>
              </a:rPr>
              <a:t>fprintf</a:t>
            </a:r>
            <a:r>
              <a:rPr lang="en-US" altLang="zh-TW" sz="1400" dirty="0">
                <a:latin typeface="Consolas" charset="0"/>
              </a:rPr>
              <a:t>(</a:t>
            </a:r>
            <a:r>
              <a:rPr lang="en-US" altLang="zh-TW" sz="1400" dirty="0" err="1">
                <a:latin typeface="Consolas" charset="0"/>
              </a:rPr>
              <a:t>stderr</a:t>
            </a:r>
            <a:r>
              <a:rPr lang="en-US" altLang="zh-TW" sz="1400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front = rear</a:t>
            </a:r>
            <a:r>
              <a:rPr lang="en-US" altLang="zh-TW" sz="14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while (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a &amp;&amp; b</a:t>
            </a:r>
            <a:r>
              <a:rPr lang="en-US" altLang="zh-TW" sz="1400" dirty="0">
                <a:latin typeface="Consolas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switch (COMPARE(a-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)) 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case -1: /* a-&gt;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&lt; b-&gt;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    attach(b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,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>
                <a:latin typeface="Consolas" charset="0"/>
              </a:rPr>
              <a:t>rear); b =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b-&gt;</a:t>
            </a:r>
            <a:r>
              <a:rPr lang="en-US" altLang="zh-TW" sz="1400" dirty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case 0: /* a-&gt;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= b-&gt;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    if (a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 +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        attach(a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 +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,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    a =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link; b =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case 1: /* a-&gt;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&gt; b-&gt;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        attach(a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,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>
                <a:latin typeface="Consolas" charset="0"/>
              </a:rPr>
              <a:t>rear); a =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/* copy rest of list a and then list b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for (;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a</a:t>
            </a:r>
            <a:r>
              <a:rPr lang="en-US" altLang="zh-TW" sz="1400" dirty="0">
                <a:latin typeface="Consolas" charset="0"/>
              </a:rPr>
              <a:t>; a =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link) attach(a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, a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for (;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b</a:t>
            </a:r>
            <a:r>
              <a:rPr lang="en-US" altLang="zh-TW" sz="1400" dirty="0">
                <a:latin typeface="Consolas" charset="0"/>
              </a:rPr>
              <a:t>; b =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link) attach(b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coef</a:t>
            </a:r>
            <a:r>
              <a:rPr lang="en-US" altLang="zh-TW" sz="1400" dirty="0">
                <a:latin typeface="Consolas" charset="0"/>
              </a:rPr>
              <a:t>, b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>
                <a:latin typeface="Consolas" charset="0"/>
              </a:rPr>
              <a:t>expon</a:t>
            </a:r>
            <a:r>
              <a:rPr lang="en-US" altLang="zh-TW" sz="1400" dirty="0">
                <a:latin typeface="Consolas" charset="0"/>
              </a:rPr>
              <a:t>,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rear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/* delete extra initial node */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temp = front; front = front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>
                <a:latin typeface="Consolas" charset="0"/>
              </a:rPr>
              <a:t>link; </a:t>
            </a:r>
            <a:r>
              <a:rPr lang="en-US" altLang="zh-TW" sz="1400" b="1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1400" dirty="0">
                <a:latin typeface="Consolas" charset="0"/>
              </a:rPr>
              <a:t>(temp);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    return front;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Consolas" charset="0"/>
              </a:rPr>
              <a:t>}</a:t>
            </a:r>
            <a:endParaRPr lang="zh-TW" altLang="en-US" sz="1400" dirty="0">
              <a:latin typeface="Consola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612E8B-A5DB-9B45-57AE-63C4AC913DD4}"/>
                  </a:ext>
                </a:extLst>
              </p14:cNvPr>
              <p14:cNvContentPartPr/>
              <p14:nvPr/>
            </p14:nvContentPartPr>
            <p14:xfrm>
              <a:off x="1336221" y="2607662"/>
              <a:ext cx="881280" cy="180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612E8B-A5DB-9B45-57AE-63C4AC913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581" y="2599022"/>
                <a:ext cx="898920" cy="1822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6AA3A7-04C7-7A73-B0D9-857EB7E1BE4A}"/>
              </a:ext>
            </a:extLst>
          </p:cNvPr>
          <p:cNvSpPr txBox="1"/>
          <p:nvPr/>
        </p:nvSpPr>
        <p:spPr>
          <a:xfrm>
            <a:off x="-108520" y="286691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/>
              <a:t>判斷個次方大小</a:t>
            </a:r>
          </a:p>
          <a:p>
            <a:r>
              <a:rPr lang="en-TW" sz="1600" dirty="0"/>
              <a:t>來決定相加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40680-1ED0-0A07-ECD9-C8B0E8123E08}"/>
                  </a:ext>
                </a:extLst>
              </p14:cNvPr>
              <p14:cNvContentPartPr/>
              <p14:nvPr/>
            </p14:nvContentPartPr>
            <p14:xfrm>
              <a:off x="1477701" y="5081222"/>
              <a:ext cx="192600" cy="26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40680-1ED0-0A07-ECD9-C8B0E8123E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061" y="5072582"/>
                <a:ext cx="210240" cy="283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805458-EECB-4116-707E-63957A4CF919}"/>
              </a:ext>
            </a:extLst>
          </p:cNvPr>
          <p:cNvSpPr txBox="1"/>
          <p:nvPr/>
        </p:nvSpPr>
        <p:spPr>
          <a:xfrm>
            <a:off x="6732240" y="4527817"/>
            <a:ext cx="2032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TW" sz="1600" dirty="0"/>
              <a:t> or B</a:t>
            </a:r>
            <a:r>
              <a:rPr lang="zh-TW" altLang="en-US" sz="1600" dirty="0"/>
              <a:t> 看誰剩下最後</a:t>
            </a:r>
            <a:endParaRPr lang="en-US" altLang="zh-TW" sz="1600" dirty="0"/>
          </a:p>
          <a:p>
            <a:r>
              <a:rPr lang="zh-TW" altLang="en-US" sz="1600" dirty="0"/>
              <a:t>用迴圈把他加入</a:t>
            </a:r>
            <a:endParaRPr lang="en-TW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85375-6003-730B-A73C-F7317940378E}"/>
                  </a:ext>
                </a:extLst>
              </p14:cNvPr>
              <p14:cNvContentPartPr/>
              <p14:nvPr/>
            </p14:nvContentPartPr>
            <p14:xfrm>
              <a:off x="1555101" y="55913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85375-6003-730B-A73C-F73179403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6101" y="5582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B1CC57-019A-D6B9-0B2B-1AF15315A6BB}"/>
                  </a:ext>
                </a:extLst>
              </p14:cNvPr>
              <p14:cNvContentPartPr/>
              <p14:nvPr/>
            </p14:nvContentPartPr>
            <p14:xfrm>
              <a:off x="5810278" y="108116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B1CC57-019A-D6B9-0B2B-1AF15315A6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2278" y="106316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82491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/* create a new node with </a:t>
            </a:r>
            <a:r>
              <a:rPr lang="en-US" altLang="zh-TW" sz="1600" dirty="0" err="1">
                <a:latin typeface="Consolas" charset="0"/>
              </a:rPr>
              <a:t>coef</a:t>
            </a:r>
            <a:r>
              <a:rPr lang="en-US" altLang="zh-TW" sz="1600" dirty="0">
                <a:latin typeface="Consolas" charset="0"/>
              </a:rPr>
              <a:t> = </a:t>
            </a:r>
            <a:r>
              <a:rPr lang="en-US" altLang="zh-TW" sz="1600" dirty="0" err="1">
                <a:latin typeface="Consolas" charset="0"/>
              </a:rPr>
              <a:t>coeffi</a:t>
            </a:r>
            <a:r>
              <a:rPr lang="en-US" altLang="zh-TW" sz="1600" dirty="0">
                <a:latin typeface="Consolas" charset="0"/>
              </a:rPr>
              <a:t> </a:t>
            </a:r>
            <a:r>
              <a:rPr lang="en-US" altLang="zh-TW" sz="1600" dirty="0" err="1">
                <a:latin typeface="Consolas" charset="0"/>
              </a:rPr>
              <a:t>cient</a:t>
            </a:r>
            <a:r>
              <a:rPr lang="en-US" altLang="zh-TW" sz="1600" dirty="0">
                <a:latin typeface="Consolas" charset="0"/>
              </a:rPr>
              <a:t> and </a:t>
            </a:r>
            <a:r>
              <a:rPr lang="en-US" altLang="zh-TW" sz="1600" dirty="0" err="1">
                <a:latin typeface="Consolas" charset="0"/>
              </a:rPr>
              <a:t>expon</a:t>
            </a:r>
            <a:r>
              <a:rPr lang="en-US" altLang="zh-TW" sz="1600" dirty="0">
                <a:latin typeface="Consolas" charset="0"/>
              </a:rPr>
              <a:t> = exponent, attach it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* </a:t>
            </a:r>
            <a:r>
              <a:rPr lang="en-US" altLang="zh-TW" sz="1600" dirty="0" err="1">
                <a:latin typeface="Consolas" charset="0"/>
              </a:rPr>
              <a:t>io</a:t>
            </a:r>
            <a:r>
              <a:rPr lang="en-US" altLang="zh-TW" sz="1600" dirty="0">
                <a:latin typeface="Consolas" charset="0"/>
              </a:rPr>
              <a:t> the node pointed to by 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. 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 is updated to point to this new node */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void attach(float coefficient, </a:t>
            </a:r>
            <a:r>
              <a:rPr lang="en-US" altLang="zh-TW" sz="1600" dirty="0" err="1">
                <a:latin typeface="Consolas" charset="0"/>
              </a:rPr>
              <a:t>int</a:t>
            </a:r>
            <a:r>
              <a:rPr lang="en-US" altLang="zh-TW" sz="1600" dirty="0">
                <a:latin typeface="Consolas" charset="0"/>
              </a:rPr>
              <a:t> exponent, </a:t>
            </a:r>
            <a:r>
              <a:rPr lang="en-US" altLang="zh-TW" sz="1600" dirty="0" err="1">
                <a:latin typeface="Consolas" charset="0"/>
              </a:rPr>
              <a:t>poly_pointer</a:t>
            </a:r>
            <a:r>
              <a:rPr lang="en-US" altLang="zh-TW" sz="1600" dirty="0">
                <a:latin typeface="Consolas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 err="1">
                <a:latin typeface="Consolas" charset="0"/>
              </a:rPr>
              <a:t>poly_pointer</a:t>
            </a:r>
            <a:r>
              <a:rPr lang="en-US" altLang="zh-TW" sz="1600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temp = (</a:t>
            </a:r>
            <a:r>
              <a:rPr lang="en-US" altLang="zh-TW" sz="1600" dirty="0" err="1">
                <a:latin typeface="Consolas" charset="0"/>
              </a:rPr>
              <a:t>poly_pointer</a:t>
            </a:r>
            <a:r>
              <a:rPr lang="en-US" altLang="zh-TW" sz="1600" dirty="0">
                <a:latin typeface="Consolas" charset="0"/>
              </a:rPr>
              <a:t>)</a:t>
            </a:r>
            <a:r>
              <a:rPr lang="en-US" altLang="zh-TW" sz="1600" dirty="0" err="1">
                <a:latin typeface="Consolas" charset="0"/>
              </a:rPr>
              <a:t>malloc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sizeof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poly_node</a:t>
            </a:r>
            <a:r>
              <a:rPr lang="en-US" altLang="zh-TW" sz="1600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if (IS_FULL(temp)){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</a:t>
            </a:r>
            <a:r>
              <a:rPr lang="en-US" altLang="zh-TW" sz="1600" dirty="0" err="1">
                <a:latin typeface="Consolas" charset="0"/>
              </a:rPr>
              <a:t>fprintf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stderr</a:t>
            </a:r>
            <a:r>
              <a:rPr lang="en-US" altLang="zh-TW" sz="1600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temp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err="1">
                <a:latin typeface="Consolas" charset="0"/>
              </a:rPr>
              <a:t>coef</a:t>
            </a:r>
            <a:r>
              <a:rPr lang="en-US" altLang="zh-TW" sz="1600" dirty="0">
                <a:latin typeface="Consolas" charset="0"/>
              </a:rPr>
              <a:t> = coefficient;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temp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err="1">
                <a:latin typeface="Consolas" charset="0"/>
              </a:rPr>
              <a:t>expon</a:t>
            </a:r>
            <a:r>
              <a:rPr lang="en-US" altLang="zh-TW" sz="1600" dirty="0">
                <a:latin typeface="Consolas" charset="0"/>
              </a:rPr>
              <a:t> = exponent;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(*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)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 = temp;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</a:t>
            </a:r>
            <a:endParaRPr lang="zh-TW" altLang="en-US" sz="1600" dirty="0">
              <a:latin typeface="Consolas" charset="0"/>
            </a:endParaRP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657600" y="2819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3657600" y="2819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870325" y="285591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latin typeface="標楷體" charset="-120"/>
                <a:ea typeface="標楷體" charset="-120"/>
              </a:rPr>
              <a:t>刪除串列</a:t>
            </a:r>
            <a:r>
              <a:rPr lang="zh-TW" altLang="en-US"/>
              <a:t> 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863975" y="3262313"/>
            <a:ext cx="52339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/* erase the polynomial  pointed to by 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void erase(</a:t>
            </a:r>
            <a:r>
              <a:rPr lang="en-US" altLang="zh-TW" sz="1600" dirty="0" err="1">
                <a:latin typeface="Consolas" charset="0"/>
              </a:rPr>
              <a:t>poly_pointer</a:t>
            </a:r>
            <a:r>
              <a:rPr lang="en-US" altLang="zh-TW" sz="1600" dirty="0">
                <a:latin typeface="Consolas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</a:t>
            </a:r>
            <a:r>
              <a:rPr lang="en-US" altLang="zh-TW" sz="1600" dirty="0" err="1">
                <a:latin typeface="Consolas" charset="0"/>
              </a:rPr>
              <a:t>poly_pointer</a:t>
            </a:r>
            <a:r>
              <a:rPr lang="en-US" altLang="zh-TW" sz="1600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while (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temp =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 = (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>
                <a:latin typeface="Consolas" charset="0"/>
              </a:rPr>
              <a:t>ptr</a:t>
            </a:r>
            <a:r>
              <a:rPr lang="en-US" altLang="zh-TW" sz="1600" dirty="0">
                <a:latin typeface="Consolas" charset="0"/>
              </a:rPr>
              <a:t>)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    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1600" dirty="0">
                <a:latin typeface="Consolas" charset="0"/>
              </a:rPr>
              <a:t>(temp);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>
                <a:latin typeface="Consolas" charset="0"/>
              </a:rPr>
              <a:t>}</a:t>
            </a:r>
          </a:p>
          <a:p>
            <a:pPr eaLnBrk="1" hangingPunct="1">
              <a:defRPr/>
            </a:pPr>
            <a:endParaRPr lang="zh-TW" altLang="en-US" sz="1600" dirty="0">
              <a:solidFill>
                <a:srgbClr val="FF3300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FF3300"/>
                </a:solidFill>
                <a:latin typeface="Times New Roman" charset="0"/>
              </a:rPr>
              <a:t>free , </a:t>
            </a:r>
            <a:r>
              <a:rPr lang="en-US" altLang="zh-TW" sz="2400" dirty="0" err="1">
                <a:solidFill>
                  <a:srgbClr val="FF3300"/>
                </a:solidFill>
                <a:latin typeface="Times New Roman" charset="0"/>
              </a:rPr>
              <a:t>calloc</a:t>
            </a:r>
            <a:r>
              <a:rPr lang="en-US" altLang="zh-TW" sz="2400" dirty="0">
                <a:solidFill>
                  <a:srgbClr val="FF3300"/>
                </a:solidFill>
                <a:latin typeface="Times New Roman" charset="0"/>
              </a:rPr>
              <a:t> , </a:t>
            </a:r>
            <a:r>
              <a:rPr lang="en-US" altLang="zh-TW" sz="2400" dirty="0" err="1">
                <a:solidFill>
                  <a:srgbClr val="FF3300"/>
                </a:solidFill>
                <a:latin typeface="Times New Roman" charset="0"/>
              </a:rPr>
              <a:t>malloc</a:t>
            </a:r>
            <a:r>
              <a:rPr lang="en-US" altLang="zh-TW" sz="2400" dirty="0">
                <a:solidFill>
                  <a:srgbClr val="FF3300"/>
                </a:solidFill>
                <a:latin typeface="Times New Roman" charset="0"/>
              </a:rPr>
              <a:t> </a:t>
            </a:r>
            <a:r>
              <a:rPr lang="zh-TW" altLang="en-US" sz="2400" dirty="0">
                <a:solidFill>
                  <a:srgbClr val="FF3300"/>
                </a:solidFill>
                <a:latin typeface="標楷體" charset="-120"/>
                <a:ea typeface="標楷體" charset="-120"/>
              </a:rPr>
              <a:t>浪費時間。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66294E-2002-89E6-4BC8-B6E172201B5F}"/>
                  </a:ext>
                </a:extLst>
              </p14:cNvPr>
              <p14:cNvContentPartPr/>
              <p14:nvPr/>
            </p14:nvContentPartPr>
            <p14:xfrm>
              <a:off x="567981" y="1251902"/>
              <a:ext cx="529560" cy="108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66294E-2002-89E6-4BC8-B6E172201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341" y="1242902"/>
                <a:ext cx="547200" cy="1104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EF1A307-F271-909C-B890-8E40D9AA4DA1}"/>
              </a:ext>
            </a:extLst>
          </p:cNvPr>
          <p:cNvSpPr txBox="1"/>
          <p:nvPr/>
        </p:nvSpPr>
        <p:spPr>
          <a:xfrm>
            <a:off x="6196835" y="15988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創的d車廂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798633-D0C1-FCBA-D18A-4F5B4330AF94}"/>
                  </a:ext>
                </a:extLst>
              </p14:cNvPr>
              <p14:cNvContentPartPr/>
              <p14:nvPr/>
            </p14:nvContentPartPr>
            <p14:xfrm>
              <a:off x="1783341" y="1070822"/>
              <a:ext cx="1839960" cy="2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798633-D0C1-FCBA-D18A-4F5B4330AF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5701" y="1052822"/>
                <a:ext cx="1875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114778-59D5-F650-757E-C1B2123C1A93}"/>
                  </a:ext>
                </a:extLst>
              </p14:cNvPr>
              <p14:cNvContentPartPr/>
              <p14:nvPr/>
            </p14:nvContentPartPr>
            <p14:xfrm>
              <a:off x="3904101" y="1119062"/>
              <a:ext cx="1267200" cy="1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114778-59D5-F650-757E-C1B2123C1A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6461" y="1101062"/>
                <a:ext cx="1302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6C7948-6393-5D92-EC9F-DA1A4B678DC8}"/>
                  </a:ext>
                </a:extLst>
              </p14:cNvPr>
              <p14:cNvContentPartPr/>
              <p14:nvPr/>
            </p14:nvContentPartPr>
            <p14:xfrm>
              <a:off x="6867621" y="1164062"/>
              <a:ext cx="497520" cy="1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6C7948-6393-5D92-EC9F-DA1A4B678D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9981" y="1146062"/>
                <a:ext cx="5331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AD108A2-7B50-9195-70B7-6FC9D9CC6D3C}"/>
              </a:ext>
            </a:extLst>
          </p:cNvPr>
          <p:cNvGrpSpPr/>
          <p:nvPr/>
        </p:nvGrpSpPr>
        <p:grpSpPr>
          <a:xfrm>
            <a:off x="7603821" y="1691822"/>
            <a:ext cx="1069920" cy="401040"/>
            <a:chOff x="7603821" y="1691822"/>
            <a:chExt cx="106992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0D61D3-33E9-B183-2E0A-52CB40BE7585}"/>
                    </a:ext>
                  </a:extLst>
                </p14:cNvPr>
                <p14:cNvContentPartPr/>
                <p14:nvPr/>
              </p14:nvContentPartPr>
              <p14:xfrm>
                <a:off x="7603821" y="1751582"/>
                <a:ext cx="156240" cy="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0D61D3-33E9-B183-2E0A-52CB40BE75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5181" y="1742582"/>
                  <a:ext cx="173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744364-0460-5DE1-37D3-0A3E3CBFE93D}"/>
                    </a:ext>
                  </a:extLst>
                </p14:cNvPr>
                <p14:cNvContentPartPr/>
                <p14:nvPr/>
              </p14:nvContentPartPr>
              <p14:xfrm>
                <a:off x="7670421" y="1706942"/>
                <a:ext cx="120240" cy="25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744364-0460-5DE1-37D3-0A3E3CBFE9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1781" y="1697942"/>
                  <a:ext cx="137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0E7C59-3158-D8FF-6D77-D4221E00398E}"/>
                    </a:ext>
                  </a:extLst>
                </p14:cNvPr>
                <p14:cNvContentPartPr/>
                <p14:nvPr/>
              </p14:nvContentPartPr>
              <p14:xfrm>
                <a:off x="7898301" y="1742222"/>
                <a:ext cx="160200" cy="26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0E7C59-3158-D8FF-6D77-D4221E0039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89301" y="1733582"/>
                  <a:ext cx="177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7C8F48-9EA4-9F1C-15BB-992198560A86}"/>
                    </a:ext>
                  </a:extLst>
                </p14:cNvPr>
                <p14:cNvContentPartPr/>
                <p14:nvPr/>
              </p14:nvContentPartPr>
              <p14:xfrm>
                <a:off x="8170821" y="1721702"/>
                <a:ext cx="73800" cy="230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7C8F48-9EA4-9F1C-15BB-992198560A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2181" y="1713062"/>
                  <a:ext cx="91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37E16D-60EF-B5D0-667E-3C9C0F8296C0}"/>
                    </a:ext>
                  </a:extLst>
                </p14:cNvPr>
                <p14:cNvContentPartPr/>
                <p14:nvPr/>
              </p14:nvContentPartPr>
              <p14:xfrm>
                <a:off x="8285661" y="1691822"/>
                <a:ext cx="120960" cy="33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37E16D-60EF-B5D0-667E-3C9C0F8296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7021" y="1682822"/>
                  <a:ext cx="138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5DD1F2-521D-D20D-CEEA-D0BB3CBE43B1}"/>
                    </a:ext>
                  </a:extLst>
                </p14:cNvPr>
                <p14:cNvContentPartPr/>
                <p14:nvPr/>
              </p14:nvContentPartPr>
              <p14:xfrm>
                <a:off x="8448741" y="1750502"/>
                <a:ext cx="108360" cy="342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5DD1F2-521D-D20D-CEEA-D0BB3CBE43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0101" y="1741862"/>
                  <a:ext cx="126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67021B-C641-2859-DB01-D96F052FE3A9}"/>
                    </a:ext>
                  </a:extLst>
                </p14:cNvPr>
                <p14:cNvContentPartPr/>
                <p14:nvPr/>
              </p14:nvContentPartPr>
              <p14:xfrm>
                <a:off x="8508501" y="1767062"/>
                <a:ext cx="16524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67021B-C641-2859-DB01-D96F052FE3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99861" y="1758422"/>
                  <a:ext cx="1828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45DFEE-092F-71DF-61A5-001CA1E70545}"/>
              </a:ext>
            </a:extLst>
          </p:cNvPr>
          <p:cNvGrpSpPr/>
          <p:nvPr/>
        </p:nvGrpSpPr>
        <p:grpSpPr>
          <a:xfrm>
            <a:off x="362061" y="4244942"/>
            <a:ext cx="2709000" cy="1434240"/>
            <a:chOff x="362061" y="4244942"/>
            <a:chExt cx="2709000" cy="14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05BE53-75A2-1C9A-B0B5-5780914E4317}"/>
                    </a:ext>
                  </a:extLst>
                </p14:cNvPr>
                <p14:cNvContentPartPr/>
                <p14:nvPr/>
              </p14:nvContentPartPr>
              <p14:xfrm>
                <a:off x="362061" y="4694582"/>
                <a:ext cx="52920" cy="901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05BE53-75A2-1C9A-B0B5-5780914E43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061" y="4685942"/>
                  <a:ext cx="70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849302-6880-0D2E-8CBA-780F231E305F}"/>
                    </a:ext>
                  </a:extLst>
                </p14:cNvPr>
                <p14:cNvContentPartPr/>
                <p14:nvPr/>
              </p14:nvContentPartPr>
              <p14:xfrm>
                <a:off x="476541" y="4780982"/>
                <a:ext cx="2077560" cy="86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849302-6880-0D2E-8CBA-780F231E30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901" y="4771982"/>
                  <a:ext cx="209520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CC48FF-07CB-C5C4-1446-4B8B59C95B5C}"/>
                    </a:ext>
                  </a:extLst>
                </p14:cNvPr>
                <p14:cNvContentPartPr/>
                <p14:nvPr/>
              </p14:nvContentPartPr>
              <p14:xfrm>
                <a:off x="386541" y="5607182"/>
                <a:ext cx="2145960" cy="72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CC48FF-07CB-C5C4-1446-4B8B59C95B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7901" y="5598542"/>
                  <a:ext cx="2163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417520-7621-CC35-9A94-64B8AD0DEA86}"/>
                    </a:ext>
                  </a:extLst>
                </p14:cNvPr>
                <p14:cNvContentPartPr/>
                <p14:nvPr/>
              </p14:nvContentPartPr>
              <p14:xfrm>
                <a:off x="1016181" y="4871342"/>
                <a:ext cx="144000" cy="74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417520-7621-CC35-9A94-64B8AD0DEA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181" y="4862702"/>
                  <a:ext cx="16164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F0082A-4544-9C03-9ADD-0610A5899C3E}"/>
                    </a:ext>
                  </a:extLst>
                </p14:cNvPr>
                <p14:cNvContentPartPr/>
                <p14:nvPr/>
              </p14:nvContentPartPr>
              <p14:xfrm>
                <a:off x="1780101" y="4911302"/>
                <a:ext cx="76680" cy="764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F0082A-4544-9C03-9ADD-0610A5899C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1461" y="4902302"/>
                  <a:ext cx="943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49293A-31BC-926A-66A6-9F341A5E495C}"/>
                    </a:ext>
                  </a:extLst>
                </p14:cNvPr>
                <p14:cNvContentPartPr/>
                <p14:nvPr/>
              </p14:nvContentPartPr>
              <p14:xfrm>
                <a:off x="783261" y="4336022"/>
                <a:ext cx="32796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49293A-31BC-926A-66A6-9F341A5E49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4261" y="4327382"/>
                  <a:ext cx="345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45CA1D-B5E0-FD0C-0509-0E67A7656278}"/>
                    </a:ext>
                  </a:extLst>
                </p14:cNvPr>
                <p14:cNvContentPartPr/>
                <p14:nvPr/>
              </p14:nvContentPartPr>
              <p14:xfrm>
                <a:off x="952101" y="4244942"/>
                <a:ext cx="11772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45CA1D-B5E0-FD0C-0509-0E67A76562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3101" y="4235942"/>
                  <a:ext cx="13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9DA247-2631-48E6-AEF0-675B4F1F87AA}"/>
                    </a:ext>
                  </a:extLst>
                </p14:cNvPr>
                <p14:cNvContentPartPr/>
                <p14:nvPr/>
              </p14:nvContentPartPr>
              <p14:xfrm>
                <a:off x="1173501" y="4280942"/>
                <a:ext cx="189720" cy="30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9DA247-2631-48E6-AEF0-675B4F1F87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4861" y="4271942"/>
                  <a:ext cx="207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49E2D2-7C8F-8A8D-0BD0-9CD39BF9D6D3}"/>
                    </a:ext>
                  </a:extLst>
                </p14:cNvPr>
                <p14:cNvContentPartPr/>
                <p14:nvPr/>
              </p14:nvContentPartPr>
              <p14:xfrm>
                <a:off x="1340181" y="4337102"/>
                <a:ext cx="110880" cy="51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49E2D2-7C8F-8A8D-0BD0-9CD39BF9D6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1541" y="4328462"/>
                  <a:ext cx="1285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44B546-8F6F-03FC-1B69-F22DF688B20D}"/>
                    </a:ext>
                  </a:extLst>
                </p14:cNvPr>
                <p14:cNvContentPartPr/>
                <p14:nvPr/>
              </p14:nvContentPartPr>
              <p14:xfrm>
                <a:off x="1470141" y="4275902"/>
                <a:ext cx="194760" cy="45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44B546-8F6F-03FC-1B69-F22DF688B2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1141" y="4266902"/>
                  <a:ext cx="212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F817D2-E2CA-214C-45F1-5222B9C83B66}"/>
                    </a:ext>
                  </a:extLst>
                </p14:cNvPr>
                <p14:cNvContentPartPr/>
                <p14:nvPr/>
              </p14:nvContentPartPr>
              <p14:xfrm>
                <a:off x="1784061" y="4399022"/>
                <a:ext cx="108000" cy="670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F817D2-E2CA-214C-45F1-5222B9C83B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75061" y="4390022"/>
                  <a:ext cx="1256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71A4FA-40CA-EFE9-02B0-6E3DF0E9C0E5}"/>
                    </a:ext>
                  </a:extLst>
                </p14:cNvPr>
                <p14:cNvContentPartPr/>
                <p14:nvPr/>
              </p14:nvContentPartPr>
              <p14:xfrm>
                <a:off x="1921581" y="4354022"/>
                <a:ext cx="265680" cy="234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71A4FA-40CA-EFE9-02B0-6E3DF0E9C0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2941" y="4345382"/>
                  <a:ext cx="283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8EC9A7-7486-2902-8BB7-B677F126E45B}"/>
                    </a:ext>
                  </a:extLst>
                </p14:cNvPr>
                <p14:cNvContentPartPr/>
                <p14:nvPr/>
              </p14:nvContentPartPr>
              <p14:xfrm>
                <a:off x="580941" y="4955582"/>
                <a:ext cx="17280" cy="37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8EC9A7-7486-2902-8BB7-B677F126E4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2301" y="4946942"/>
                  <a:ext cx="34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3C673B-C8E3-D1FB-F39C-7C70263D50CC}"/>
                    </a:ext>
                  </a:extLst>
                </p14:cNvPr>
                <p14:cNvContentPartPr/>
                <p14:nvPr/>
              </p14:nvContentPartPr>
              <p14:xfrm>
                <a:off x="733581" y="5030102"/>
                <a:ext cx="147600" cy="27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3C673B-C8E3-D1FB-F39C-7C70263D50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941" y="5021462"/>
                  <a:ext cx="165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E4DC27-002B-92E5-D503-B722AEAA8777}"/>
                    </a:ext>
                  </a:extLst>
                </p14:cNvPr>
                <p14:cNvContentPartPr/>
                <p14:nvPr/>
              </p14:nvContentPartPr>
              <p14:xfrm>
                <a:off x="1362861" y="5140622"/>
                <a:ext cx="10440" cy="225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E4DC27-002B-92E5-D503-B722AEAA87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54221" y="5131622"/>
                  <a:ext cx="28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3D23BE-040F-5544-A2CC-ED396FAC6EC7}"/>
                    </a:ext>
                  </a:extLst>
                </p14:cNvPr>
                <p14:cNvContentPartPr/>
                <p14:nvPr/>
              </p14:nvContentPartPr>
              <p14:xfrm>
                <a:off x="1473381" y="5179862"/>
                <a:ext cx="242280" cy="20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3D23BE-040F-5544-A2CC-ED396FAC6E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4741" y="5170862"/>
                  <a:ext cx="259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0D9748-0564-52FD-AA18-F1B4052B7D3D}"/>
                    </a:ext>
                  </a:extLst>
                </p14:cNvPr>
                <p14:cNvContentPartPr/>
                <p14:nvPr/>
              </p14:nvContentPartPr>
              <p14:xfrm>
                <a:off x="1606581" y="5238182"/>
                <a:ext cx="68400" cy="35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0D9748-0564-52FD-AA18-F1B4052B7D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97941" y="5229542"/>
                  <a:ext cx="86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46253E-0EDE-690B-46C0-9967C6D3A0D3}"/>
                    </a:ext>
                  </a:extLst>
                </p14:cNvPr>
                <p14:cNvContentPartPr/>
                <p14:nvPr/>
              </p14:nvContentPartPr>
              <p14:xfrm>
                <a:off x="2287701" y="4533302"/>
                <a:ext cx="783360" cy="762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46253E-0EDE-690B-46C0-9967C6D3A0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79061" y="4524302"/>
                  <a:ext cx="8010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9EEDAB-31A9-777D-AE32-D430DC9B9A99}"/>
                    </a:ext>
                  </a:extLst>
                </p14:cNvPr>
                <p14:cNvContentPartPr/>
                <p14:nvPr/>
              </p14:nvContentPartPr>
              <p14:xfrm>
                <a:off x="2343861" y="4629422"/>
                <a:ext cx="41040" cy="14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9EEDAB-31A9-777D-AE32-D430DC9B9A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5221" y="4620782"/>
                  <a:ext cx="5868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3693A66-3E08-55F0-2F49-E7B75348E658}"/>
                  </a:ext>
                </a:extLst>
              </p14:cNvPr>
              <p14:cNvContentPartPr/>
              <p14:nvPr/>
            </p14:nvContentPartPr>
            <p14:xfrm>
              <a:off x="848061" y="3168902"/>
              <a:ext cx="2163960" cy="8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3693A66-3E08-55F0-2F49-E7B75348E6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4061" y="3061262"/>
                <a:ext cx="227160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8F7E6BB-01C4-576A-388D-457BFD92E525}"/>
              </a:ext>
            </a:extLst>
          </p:cNvPr>
          <p:cNvGrpSpPr/>
          <p:nvPr/>
        </p:nvGrpSpPr>
        <p:grpSpPr>
          <a:xfrm>
            <a:off x="2674701" y="3328022"/>
            <a:ext cx="561960" cy="1158480"/>
            <a:chOff x="2674701" y="3328022"/>
            <a:chExt cx="561960" cy="1158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6B2ABC-610E-7D80-AF38-3E0A95EBB8D1}"/>
                    </a:ext>
                  </a:extLst>
                </p14:cNvPr>
                <p14:cNvContentPartPr/>
                <p14:nvPr/>
              </p14:nvContentPartPr>
              <p14:xfrm>
                <a:off x="2781981" y="3328022"/>
                <a:ext cx="454680" cy="115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6B2ABC-610E-7D80-AF38-3E0A95EBB8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4341" y="3220022"/>
                  <a:ext cx="490320" cy="13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D3F3EC-40A4-AD1D-C0A5-3FB1063D7750}"/>
                    </a:ext>
                  </a:extLst>
                </p14:cNvPr>
                <p14:cNvContentPartPr/>
                <p14:nvPr/>
              </p14:nvContentPartPr>
              <p14:xfrm>
                <a:off x="2674701" y="4275542"/>
                <a:ext cx="102240" cy="173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D3F3EC-40A4-AD1D-C0A5-3FB1063D7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7061" y="4167902"/>
                  <a:ext cx="137880" cy="38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92A130E-FA60-93FB-C31C-8CB626CDCDC5}"/>
                  </a:ext>
                </a:extLst>
              </p14:cNvPr>
              <p14:cNvContentPartPr/>
              <p14:nvPr/>
            </p14:nvContentPartPr>
            <p14:xfrm>
              <a:off x="858501" y="3438182"/>
              <a:ext cx="1312200" cy="16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92A130E-FA60-93FB-C31C-8CB626CDCD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4861" y="3330182"/>
                <a:ext cx="141984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53" name="Group 23552">
            <a:extLst>
              <a:ext uri="{FF2B5EF4-FFF2-40B4-BE49-F238E27FC236}">
                <a16:creationId xmlns:a16="http://schemas.microsoft.com/office/drawing/2014/main" id="{1BC48B8D-480D-7982-078C-149EA1568B7B}"/>
              </a:ext>
            </a:extLst>
          </p:cNvPr>
          <p:cNvGrpSpPr/>
          <p:nvPr/>
        </p:nvGrpSpPr>
        <p:grpSpPr>
          <a:xfrm>
            <a:off x="645021" y="6028382"/>
            <a:ext cx="1091160" cy="514440"/>
            <a:chOff x="645021" y="6028382"/>
            <a:chExt cx="109116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5DA885-3C26-6966-456C-94DB10DF498E}"/>
                    </a:ext>
                  </a:extLst>
                </p14:cNvPr>
                <p14:cNvContentPartPr/>
                <p14:nvPr/>
              </p14:nvContentPartPr>
              <p14:xfrm>
                <a:off x="645021" y="6028382"/>
                <a:ext cx="202680" cy="35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5DA885-3C26-6966-456C-94DB10DF49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381" y="6019382"/>
                  <a:ext cx="220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8420ED-5359-09ED-1E28-CE144C5DE30A}"/>
                    </a:ext>
                  </a:extLst>
                </p14:cNvPr>
                <p14:cNvContentPartPr/>
                <p14:nvPr/>
              </p14:nvContentPartPr>
              <p14:xfrm>
                <a:off x="788301" y="6181742"/>
                <a:ext cx="165240" cy="257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8420ED-5359-09ED-1E28-CE144C5DE3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9661" y="6172742"/>
                  <a:ext cx="182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7A911F-BE2A-FD6E-A258-7867437CDDA5}"/>
                    </a:ext>
                  </a:extLst>
                </p14:cNvPr>
                <p14:cNvContentPartPr/>
                <p14:nvPr/>
              </p14:nvContentPartPr>
              <p14:xfrm>
                <a:off x="1075941" y="6268502"/>
                <a:ext cx="256680" cy="14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7A911F-BE2A-FD6E-A258-7867437CDD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6941" y="6259502"/>
                  <a:ext cx="274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74B9B16B-8F56-0922-887E-82DB8F777F5A}"/>
                    </a:ext>
                  </a:extLst>
                </p14:cNvPr>
                <p14:cNvContentPartPr/>
                <p14:nvPr/>
              </p14:nvContentPartPr>
              <p14:xfrm>
                <a:off x="1377981" y="6152222"/>
                <a:ext cx="358200" cy="39060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74B9B16B-8F56-0922-887E-82DB8F777F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69341" y="6143582"/>
                  <a:ext cx="37584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1" name="Group 23560">
            <a:extLst>
              <a:ext uri="{FF2B5EF4-FFF2-40B4-BE49-F238E27FC236}">
                <a16:creationId xmlns:a16="http://schemas.microsoft.com/office/drawing/2014/main" id="{E721643F-72C5-3D44-BEA0-639549B7A1CE}"/>
              </a:ext>
            </a:extLst>
          </p:cNvPr>
          <p:cNvGrpSpPr/>
          <p:nvPr/>
        </p:nvGrpSpPr>
        <p:grpSpPr>
          <a:xfrm>
            <a:off x="27621" y="3540422"/>
            <a:ext cx="1119960" cy="2502720"/>
            <a:chOff x="27621" y="3540422"/>
            <a:chExt cx="1119960" cy="250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AC6266C9-CA6F-408E-C463-BC1CB5446105}"/>
                    </a:ext>
                  </a:extLst>
                </p14:cNvPr>
                <p14:cNvContentPartPr/>
                <p14:nvPr/>
              </p14:nvContentPartPr>
              <p14:xfrm>
                <a:off x="27621" y="3540422"/>
                <a:ext cx="1119960" cy="244512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AC6266C9-CA6F-408E-C463-BC1CB54461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81" y="3522422"/>
                  <a:ext cx="1155600" cy="24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ED11FB42-2D2E-EF23-DF02-8A37D41AA4E2}"/>
                    </a:ext>
                  </a:extLst>
                </p14:cNvPr>
                <p14:cNvContentPartPr/>
                <p14:nvPr/>
              </p14:nvContentPartPr>
              <p14:xfrm>
                <a:off x="342621" y="6005702"/>
                <a:ext cx="261000" cy="3744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ED11FB42-2D2E-EF23-DF02-8A37D41AA4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621" y="5988062"/>
                  <a:ext cx="2966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562" name="Ink 23561">
                <a:extLst>
                  <a:ext uri="{FF2B5EF4-FFF2-40B4-BE49-F238E27FC236}">
                    <a16:creationId xmlns:a16="http://schemas.microsoft.com/office/drawing/2014/main" id="{4A06954B-15B5-3D55-2129-A356E78A933E}"/>
                  </a:ext>
                </a:extLst>
              </p14:cNvPr>
              <p14:cNvContentPartPr/>
              <p14:nvPr/>
            </p14:nvContentPartPr>
            <p14:xfrm>
              <a:off x="4859901" y="4908062"/>
              <a:ext cx="1172520" cy="13320"/>
            </p14:xfrm>
          </p:contentPart>
        </mc:Choice>
        <mc:Fallback xmlns="">
          <p:pic>
            <p:nvPicPr>
              <p:cNvPr id="23562" name="Ink 23561">
                <a:extLst>
                  <a:ext uri="{FF2B5EF4-FFF2-40B4-BE49-F238E27FC236}">
                    <a16:creationId xmlns:a16="http://schemas.microsoft.com/office/drawing/2014/main" id="{4A06954B-15B5-3D55-2129-A356E78A93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05901" y="4800062"/>
                <a:ext cx="1280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563" name="Ink 23562">
                <a:extLst>
                  <a:ext uri="{FF2B5EF4-FFF2-40B4-BE49-F238E27FC236}">
                    <a16:creationId xmlns:a16="http://schemas.microsoft.com/office/drawing/2014/main" id="{9D948BE3-E33A-856D-2C92-9FC2A90930FD}"/>
                  </a:ext>
                </a:extLst>
              </p14:cNvPr>
              <p14:cNvContentPartPr/>
              <p14:nvPr/>
            </p14:nvContentPartPr>
            <p14:xfrm>
              <a:off x="4841901" y="4371662"/>
              <a:ext cx="1326960" cy="45720"/>
            </p14:xfrm>
          </p:contentPart>
        </mc:Choice>
        <mc:Fallback xmlns="">
          <p:pic>
            <p:nvPicPr>
              <p:cNvPr id="23563" name="Ink 23562">
                <a:extLst>
                  <a:ext uri="{FF2B5EF4-FFF2-40B4-BE49-F238E27FC236}">
                    <a16:creationId xmlns:a16="http://schemas.microsoft.com/office/drawing/2014/main" id="{9D948BE3-E33A-856D-2C92-9FC2A90930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87901" y="4264022"/>
                <a:ext cx="1434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564" name="Ink 23563">
                <a:extLst>
                  <a:ext uri="{FF2B5EF4-FFF2-40B4-BE49-F238E27FC236}">
                    <a16:creationId xmlns:a16="http://schemas.microsoft.com/office/drawing/2014/main" id="{51B721D0-7163-544B-AF60-D00E0F29F0C6}"/>
                  </a:ext>
                </a:extLst>
              </p14:cNvPr>
              <p14:cNvContentPartPr/>
              <p14:nvPr/>
            </p14:nvContentPartPr>
            <p14:xfrm>
              <a:off x="5956101" y="4368062"/>
              <a:ext cx="1406520" cy="459000"/>
            </p14:xfrm>
          </p:contentPart>
        </mc:Choice>
        <mc:Fallback xmlns="">
          <p:pic>
            <p:nvPicPr>
              <p:cNvPr id="23564" name="Ink 23563">
                <a:extLst>
                  <a:ext uri="{FF2B5EF4-FFF2-40B4-BE49-F238E27FC236}">
                    <a16:creationId xmlns:a16="http://schemas.microsoft.com/office/drawing/2014/main" id="{51B721D0-7163-544B-AF60-D00E0F29F0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47461" y="4359062"/>
                <a:ext cx="1424160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69" name="Group 23568">
            <a:extLst>
              <a:ext uri="{FF2B5EF4-FFF2-40B4-BE49-F238E27FC236}">
                <a16:creationId xmlns:a16="http://schemas.microsoft.com/office/drawing/2014/main" id="{8F94E3CF-1535-563D-A379-F21FA355ED4B}"/>
              </a:ext>
            </a:extLst>
          </p:cNvPr>
          <p:cNvGrpSpPr/>
          <p:nvPr/>
        </p:nvGrpSpPr>
        <p:grpSpPr>
          <a:xfrm>
            <a:off x="7683381" y="4313702"/>
            <a:ext cx="415800" cy="490320"/>
            <a:chOff x="7683381" y="4313702"/>
            <a:chExt cx="41580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60E59E2B-5B0D-9D60-6C25-39AFD92F36A9}"/>
                    </a:ext>
                  </a:extLst>
                </p14:cNvPr>
                <p14:cNvContentPartPr/>
                <p14:nvPr/>
              </p14:nvContentPartPr>
              <p14:xfrm>
                <a:off x="7683381" y="4399022"/>
                <a:ext cx="118800" cy="15516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60E59E2B-5B0D-9D60-6C25-39AFD92F36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74381" y="4390022"/>
                  <a:ext cx="136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566" name="Ink 23565">
                  <a:extLst>
                    <a:ext uri="{FF2B5EF4-FFF2-40B4-BE49-F238E27FC236}">
                      <a16:creationId xmlns:a16="http://schemas.microsoft.com/office/drawing/2014/main" id="{28D98168-6940-F7A7-936A-D99DB26D0279}"/>
                    </a:ext>
                  </a:extLst>
                </p14:cNvPr>
                <p14:cNvContentPartPr/>
                <p14:nvPr/>
              </p14:nvContentPartPr>
              <p14:xfrm>
                <a:off x="7716501" y="4687742"/>
                <a:ext cx="3960" cy="2160"/>
              </p14:xfrm>
            </p:contentPart>
          </mc:Choice>
          <mc:Fallback xmlns="">
            <p:pic>
              <p:nvPicPr>
                <p:cNvPr id="23566" name="Ink 23565">
                  <a:extLst>
                    <a:ext uri="{FF2B5EF4-FFF2-40B4-BE49-F238E27FC236}">
                      <a16:creationId xmlns:a16="http://schemas.microsoft.com/office/drawing/2014/main" id="{28D98168-6940-F7A7-936A-D99DB26D02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07861" y="4678742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4CB7AC69-E579-B869-9820-32FF87705CBF}"/>
                    </a:ext>
                  </a:extLst>
                </p14:cNvPr>
                <p14:cNvContentPartPr/>
                <p14:nvPr/>
              </p14:nvContentPartPr>
              <p14:xfrm>
                <a:off x="7947981" y="4313702"/>
                <a:ext cx="151200" cy="30960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4CB7AC69-E579-B869-9820-32FF87705C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39341" y="4305062"/>
                  <a:ext cx="168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09A4F8AC-7BC4-2DB3-4456-AD1CEC01D08C}"/>
                    </a:ext>
                  </a:extLst>
                </p14:cNvPr>
                <p14:cNvContentPartPr/>
                <p14:nvPr/>
              </p14:nvContentPartPr>
              <p14:xfrm>
                <a:off x="7904781" y="4803662"/>
                <a:ext cx="360" cy="36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09A4F8AC-7BC4-2DB3-4456-AD1CEC01D0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5781" y="47950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570" name="TextBox 23569">
            <a:extLst>
              <a:ext uri="{FF2B5EF4-FFF2-40B4-BE49-F238E27FC236}">
                <a16:creationId xmlns:a16="http://schemas.microsoft.com/office/drawing/2014/main" id="{B47A9985-BBF3-09B7-250A-7E68A148A563}"/>
              </a:ext>
            </a:extLst>
          </p:cNvPr>
          <p:cNvSpPr txBox="1"/>
          <p:nvPr/>
        </p:nvSpPr>
        <p:spPr>
          <a:xfrm>
            <a:off x="6146264" y="5026371"/>
            <a:ext cx="236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emp 已被free掉為何</a:t>
            </a:r>
          </a:p>
          <a:p>
            <a:r>
              <a:rPr lang="en-TW" dirty="0"/>
              <a:t>還可以在用temp</a:t>
            </a:r>
          </a:p>
        </p:txBody>
      </p:sp>
      <p:sp>
        <p:nvSpPr>
          <p:cNvPr id="23571" name="TextBox 23570">
            <a:extLst>
              <a:ext uri="{FF2B5EF4-FFF2-40B4-BE49-F238E27FC236}">
                <a16:creationId xmlns:a16="http://schemas.microsoft.com/office/drawing/2014/main" id="{0F12377E-F6D6-5B39-CB26-4D75EFD8DE7E}"/>
              </a:ext>
            </a:extLst>
          </p:cNvPr>
          <p:cNvSpPr txBox="1"/>
          <p:nvPr/>
        </p:nvSpPr>
        <p:spPr>
          <a:xfrm>
            <a:off x="3904101" y="620676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造車廂的時候卻很浪費時間,所以也別隨意釋出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更多的串列運算</a:t>
            </a:r>
            <a:r>
              <a:rPr lang="zh-TW" altLang="en-US"/>
              <a:t> 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133600" y="1508125"/>
            <a:ext cx="263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latin typeface="Times New Roman" charset="0"/>
              </a:rPr>
              <a:t>Ex </a:t>
            </a:r>
            <a:r>
              <a:rPr lang="zh-TW" altLang="en-US" sz="2000">
                <a:latin typeface="標楷體" charset="-120"/>
                <a:ea typeface="標楷體" charset="-120"/>
              </a:rPr>
              <a:t>將</a:t>
            </a:r>
            <a:r>
              <a:rPr lang="zh-TW" altLang="en-US" sz="2000">
                <a:solidFill>
                  <a:srgbClr val="FF3300"/>
                </a:solidFill>
                <a:latin typeface="標楷體" charset="-120"/>
                <a:ea typeface="標楷體" charset="-120"/>
              </a:rPr>
              <a:t>單</a:t>
            </a:r>
            <a:r>
              <a:rPr lang="zh-TW" altLang="en-US" sz="2000">
                <a:latin typeface="標楷體" charset="-120"/>
                <a:ea typeface="標楷體" charset="-120"/>
              </a:rPr>
              <a:t>向鍵串列反向</a:t>
            </a:r>
            <a:r>
              <a:rPr lang="zh-TW" altLang="en-US" sz="2000"/>
              <a:t> 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133600" y="2117725"/>
            <a:ext cx="582771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/* invert the list pointed to by lead */</a:t>
            </a:r>
          </a:p>
          <a:p>
            <a:pPr eaLnBrk="1" hangingPunct="1">
              <a:defRPr/>
            </a:pP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invert(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lead)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middle, trail;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middle = NULL;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while (lead)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trail = middle;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middle = lead;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lead = lead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middle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 = trail;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return  middle;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}</a:t>
            </a: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7019925" y="5534025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list1.c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34527F-43C8-9695-83DA-0A10CBFC9AE2}"/>
                  </a:ext>
                </a:extLst>
              </p14:cNvPr>
              <p14:cNvContentPartPr/>
              <p14:nvPr/>
            </p14:nvContentPartPr>
            <p14:xfrm>
              <a:off x="5670981" y="3043262"/>
              <a:ext cx="882000" cy="2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34527F-43C8-9695-83DA-0A10CBFC9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341" y="3025622"/>
                <a:ext cx="917640" cy="62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E2D380-7FD4-C72C-4196-F6FCC37238F7}"/>
              </a:ext>
            </a:extLst>
          </p:cNvPr>
          <p:cNvSpPr txBox="1"/>
          <p:nvPr/>
        </p:nvSpPr>
        <p:spPr>
          <a:xfrm>
            <a:off x="5788815" y="3097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尾巴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31DD79-6534-5498-AD64-38E051DC4126}"/>
              </a:ext>
            </a:extLst>
          </p:cNvPr>
          <p:cNvGrpSpPr/>
          <p:nvPr/>
        </p:nvGrpSpPr>
        <p:grpSpPr>
          <a:xfrm>
            <a:off x="4931901" y="934742"/>
            <a:ext cx="2791440" cy="875880"/>
            <a:chOff x="4931901" y="934742"/>
            <a:chExt cx="279144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CDCCCF-9CBA-FC0F-4588-82608A13E819}"/>
                    </a:ext>
                  </a:extLst>
                </p14:cNvPr>
                <p14:cNvContentPartPr/>
                <p14:nvPr/>
              </p14:nvContentPartPr>
              <p14:xfrm>
                <a:off x="4931901" y="1231022"/>
                <a:ext cx="53640" cy="39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CDCCCF-9CBA-FC0F-4588-82608A13E8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2901" y="1222382"/>
                  <a:ext cx="712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F6F85E-775D-F445-DB53-B8EFE2EFC2BC}"/>
                    </a:ext>
                  </a:extLst>
                </p14:cNvPr>
                <p14:cNvContentPartPr/>
                <p14:nvPr/>
              </p14:nvContentPartPr>
              <p14:xfrm>
                <a:off x="5020461" y="1228142"/>
                <a:ext cx="466920" cy="39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F6F85E-775D-F445-DB53-B8EFE2EFC2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1821" y="1219142"/>
                  <a:ext cx="484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2890C9-765B-03FC-2C17-6617D75A1CE9}"/>
                    </a:ext>
                  </a:extLst>
                </p14:cNvPr>
                <p14:cNvContentPartPr/>
                <p14:nvPr/>
              </p14:nvContentPartPr>
              <p14:xfrm>
                <a:off x="4981221" y="1641062"/>
                <a:ext cx="404640" cy="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2890C9-765B-03FC-2C17-6617D75A1C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2221" y="1632422"/>
                  <a:ext cx="422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AE366E-CDF7-2D60-6C4E-0A3ABC9FEC0C}"/>
                    </a:ext>
                  </a:extLst>
                </p14:cNvPr>
                <p14:cNvContentPartPr/>
                <p14:nvPr/>
              </p14:nvContentPartPr>
              <p14:xfrm>
                <a:off x="5508621" y="1426862"/>
                <a:ext cx="415800" cy="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AE366E-CDF7-2D60-6C4E-0A3ABC9FEC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9621" y="1418222"/>
                  <a:ext cx="433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DF2952-B96D-1272-D0CA-9CACD6226953}"/>
                    </a:ext>
                  </a:extLst>
                </p14:cNvPr>
                <p14:cNvContentPartPr/>
                <p14:nvPr/>
              </p14:nvContentPartPr>
              <p14:xfrm>
                <a:off x="5960421" y="1265582"/>
                <a:ext cx="35640" cy="48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DF2952-B96D-1272-D0CA-9CACD62269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1421" y="1256942"/>
                  <a:ext cx="53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2D6645-60D3-CAF4-FB7F-F380646CEFB6}"/>
                    </a:ext>
                  </a:extLst>
                </p14:cNvPr>
                <p14:cNvContentPartPr/>
                <p14:nvPr/>
              </p14:nvContentPartPr>
              <p14:xfrm>
                <a:off x="5984901" y="1270622"/>
                <a:ext cx="750960" cy="41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2D6645-60D3-CAF4-FB7F-F380646CEF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5901" y="1261982"/>
                  <a:ext cx="7686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22BC39-3CC7-90FF-A045-3835E388A89D}"/>
                    </a:ext>
                  </a:extLst>
                </p14:cNvPr>
                <p14:cNvContentPartPr/>
                <p14:nvPr/>
              </p14:nvContentPartPr>
              <p14:xfrm>
                <a:off x="6012621" y="1704062"/>
                <a:ext cx="69084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22BC39-3CC7-90FF-A045-3835E388A8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03981" y="1695422"/>
                  <a:ext cx="708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F0BBBD-5C3A-8C71-E9D2-EC630B9F0581}"/>
                    </a:ext>
                  </a:extLst>
                </p14:cNvPr>
                <p14:cNvContentPartPr/>
                <p14:nvPr/>
              </p14:nvContentPartPr>
              <p14:xfrm>
                <a:off x="6723621" y="1512182"/>
                <a:ext cx="489960" cy="2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F0BBBD-5C3A-8C71-E9D2-EC630B9F05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14981" y="1503542"/>
                  <a:ext cx="507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8998F9-6679-D5A6-F931-3399A8392C04}"/>
                    </a:ext>
                  </a:extLst>
                </p14:cNvPr>
                <p14:cNvContentPartPr/>
                <p14:nvPr/>
              </p14:nvContentPartPr>
              <p14:xfrm>
                <a:off x="7240221" y="1308062"/>
                <a:ext cx="38160" cy="50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8998F9-6679-D5A6-F931-3399A8392C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1581" y="1299062"/>
                  <a:ext cx="558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BEE263-9CC6-7B51-3E9B-58829047BFA6}"/>
                    </a:ext>
                  </a:extLst>
                </p14:cNvPr>
                <p14:cNvContentPartPr/>
                <p14:nvPr/>
              </p14:nvContentPartPr>
              <p14:xfrm>
                <a:off x="7285581" y="1322462"/>
                <a:ext cx="437760" cy="40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BEE263-9CC6-7B51-3E9B-58829047BF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6581" y="1313822"/>
                  <a:ext cx="4554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8C8E1A-AD2C-AD1D-8DB8-17A24B91BC10}"/>
                    </a:ext>
                  </a:extLst>
                </p14:cNvPr>
                <p14:cNvContentPartPr/>
                <p14:nvPr/>
              </p14:nvContentPartPr>
              <p14:xfrm>
                <a:off x="7244541" y="1782182"/>
                <a:ext cx="44892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8C8E1A-AD2C-AD1D-8DB8-17A24B91BC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5541" y="1773542"/>
                  <a:ext cx="466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7845BC-5508-4E64-7C7D-CB832FC066BC}"/>
                    </a:ext>
                  </a:extLst>
                </p14:cNvPr>
                <p14:cNvContentPartPr/>
                <p14:nvPr/>
              </p14:nvContentPartPr>
              <p14:xfrm>
                <a:off x="5132781" y="1339382"/>
                <a:ext cx="45720" cy="20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7845BC-5508-4E64-7C7D-CB832FC066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4141" y="1330742"/>
                  <a:ext cx="6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E59896-A86A-30F1-B4A4-9A28360413C0}"/>
                    </a:ext>
                  </a:extLst>
                </p14:cNvPr>
                <p14:cNvContentPartPr/>
                <p14:nvPr/>
              </p14:nvContentPartPr>
              <p14:xfrm>
                <a:off x="5205141" y="1349822"/>
                <a:ext cx="82080" cy="164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E59896-A86A-30F1-B4A4-9A28360413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6501" y="1341182"/>
                  <a:ext cx="99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659840-5D9B-57E2-94E5-078743FC511E}"/>
                    </a:ext>
                  </a:extLst>
                </p14:cNvPr>
                <p14:cNvContentPartPr/>
                <p14:nvPr/>
              </p14:nvContentPartPr>
              <p14:xfrm>
                <a:off x="5132061" y="1448822"/>
                <a:ext cx="148320" cy="1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659840-5D9B-57E2-94E5-078743FC51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23421" y="1440182"/>
                  <a:ext cx="165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355075-7A1B-D57E-D042-71A9BD26A2A8}"/>
                    </a:ext>
                  </a:extLst>
                </p14:cNvPr>
                <p14:cNvContentPartPr/>
                <p14:nvPr/>
              </p14:nvContentPartPr>
              <p14:xfrm>
                <a:off x="6214221" y="1390502"/>
                <a:ext cx="579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355075-7A1B-D57E-D042-71A9BD26A2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5581" y="1381862"/>
                  <a:ext cx="75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929E3F-BC1A-993B-E32A-281EB28D0A4A}"/>
                    </a:ext>
                  </a:extLst>
                </p14:cNvPr>
                <p14:cNvContentPartPr/>
                <p14:nvPr/>
              </p14:nvContentPartPr>
              <p14:xfrm>
                <a:off x="6237981" y="1412462"/>
                <a:ext cx="194040" cy="23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929E3F-BC1A-993B-E32A-281EB28D0A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8981" y="1403462"/>
                  <a:ext cx="211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3EBA6D-58FF-5FC6-C975-8236BB63EB43}"/>
                    </a:ext>
                  </a:extLst>
                </p14:cNvPr>
                <p14:cNvContentPartPr/>
                <p14:nvPr/>
              </p14:nvContentPartPr>
              <p14:xfrm>
                <a:off x="7278741" y="1495622"/>
                <a:ext cx="255600" cy="205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3EBA6D-58FF-5FC6-C975-8236BB63EB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9741" y="1486622"/>
                  <a:ext cx="273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B04AC2-69B6-B232-E796-5C9F6BB35A12}"/>
                    </a:ext>
                  </a:extLst>
                </p14:cNvPr>
                <p14:cNvContentPartPr/>
                <p14:nvPr/>
              </p14:nvContentPartPr>
              <p14:xfrm>
                <a:off x="4947741" y="990182"/>
                <a:ext cx="15840" cy="141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B04AC2-69B6-B232-E796-5C9F6BB35A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9101" y="981542"/>
                  <a:ext cx="3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7A919C-7445-03FB-C154-EB7D7667192B}"/>
                    </a:ext>
                  </a:extLst>
                </p14:cNvPr>
                <p14:cNvContentPartPr/>
                <p14:nvPr/>
              </p14:nvContentPartPr>
              <p14:xfrm>
                <a:off x="5033421" y="1031942"/>
                <a:ext cx="101880" cy="9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7A919C-7445-03FB-C154-EB7D766719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4781" y="1022942"/>
                  <a:ext cx="11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278F33-7ED5-66C3-610A-766A4DC802FB}"/>
                    </a:ext>
                  </a:extLst>
                </p14:cNvPr>
                <p14:cNvContentPartPr/>
                <p14:nvPr/>
              </p14:nvContentPartPr>
              <p14:xfrm>
                <a:off x="5205141" y="1032302"/>
                <a:ext cx="125280" cy="11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278F33-7ED5-66C3-610A-766A4DC802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6501" y="1023302"/>
                  <a:ext cx="142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CA3F3F-A6AA-137F-FF47-E8028FF5B291}"/>
                    </a:ext>
                  </a:extLst>
                </p14:cNvPr>
                <p14:cNvContentPartPr/>
                <p14:nvPr/>
              </p14:nvContentPartPr>
              <p14:xfrm>
                <a:off x="5445261" y="934742"/>
                <a:ext cx="61920" cy="22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CA3F3F-A6AA-137F-FF47-E8028FF5B2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6261" y="926102"/>
                  <a:ext cx="79560" cy="24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609600"/>
            <a:ext cx="314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latin typeface="Times New Roman" charset="0"/>
              </a:rPr>
              <a:t>Ex </a:t>
            </a:r>
            <a:r>
              <a:rPr lang="zh-TW" altLang="en-US" sz="2000">
                <a:latin typeface="標楷體" charset="-120"/>
                <a:ea typeface="標楷體" charset="-120"/>
              </a:rPr>
              <a:t>合併兩個單向鍵結串列</a:t>
            </a:r>
            <a:r>
              <a:rPr lang="zh-TW" altLang="en-US" sz="2000"/>
              <a:t> 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0" y="1447800"/>
            <a:ext cx="9144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/* produce a new list that contains the list ptr1 followed by the list ptr2. The list pointed to by ptr1 is changed permanently */</a:t>
            </a:r>
          </a:p>
          <a:p>
            <a:pPr eaLnBrk="1" hangingPunct="1">
              <a:defRPr/>
            </a:pP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concatenate(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ptr1,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ptr2)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if (!ptr1) return ptr2;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if (ptr2)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    for (temp = ptr1; temp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link; temp = temp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link);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    temp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>
                <a:latin typeface="Consolas" charset="0"/>
              </a:rPr>
              <a:t>link = ptr2;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return ptr1;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}</a:t>
            </a:r>
            <a:endParaRPr lang="zh-TW" altLang="en-US" sz="2000" dirty="0">
              <a:latin typeface="Consolas" charset="0"/>
            </a:endParaRPr>
          </a:p>
        </p:txBody>
      </p:sp>
      <p:sp>
        <p:nvSpPr>
          <p:cNvPr id="28676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list1.c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908CED-5755-B4DD-A096-B6C24A1E3478}"/>
                  </a:ext>
                </a:extLst>
              </p14:cNvPr>
              <p14:cNvContentPartPr/>
              <p14:nvPr/>
            </p14:nvContentPartPr>
            <p14:xfrm>
              <a:off x="7263238" y="-40959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908CED-5755-B4DD-A096-B6C24A1E3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238" y="-4182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76400" y="41275"/>
            <a:ext cx="577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>
                <a:latin typeface="Times New Roman" panose="02020603050405020304" pitchFamily="18" charset="0"/>
              </a:rPr>
              <a:t>Ex</a:t>
            </a:r>
            <a:r>
              <a:rPr lang="en-US" altLang="zh-TW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如何有效率將不用之鍵串加入</a:t>
            </a: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avail</a:t>
            </a:r>
            <a:r>
              <a:rPr lang="zh-TW" altLang="en-US" sz="2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1800"/>
              <a:t> </a:t>
            </a:r>
          </a:p>
        </p:txBody>
      </p:sp>
      <p:grpSp>
        <p:nvGrpSpPr>
          <p:cNvPr id="29699" name="Group 7"/>
          <p:cNvGrpSpPr>
            <a:grpSpLocks/>
          </p:cNvGrpSpPr>
          <p:nvPr/>
        </p:nvGrpSpPr>
        <p:grpSpPr bwMode="auto">
          <a:xfrm>
            <a:off x="2195513" y="1773238"/>
            <a:ext cx="914400" cy="457200"/>
            <a:chOff x="672" y="624"/>
            <a:chExt cx="576" cy="288"/>
          </a:xfrm>
        </p:grpSpPr>
        <p:sp>
          <p:nvSpPr>
            <p:cNvPr id="26700" name="Rectangle 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701" name="Line 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3492500" y="1773238"/>
            <a:ext cx="914400" cy="457200"/>
            <a:chOff x="672" y="624"/>
            <a:chExt cx="576" cy="288"/>
          </a:xfrm>
        </p:grpSpPr>
        <p:sp>
          <p:nvSpPr>
            <p:cNvPr id="26698" name="Rectangle 9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99" name="Line 10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156325" y="1844675"/>
            <a:ext cx="914400" cy="457200"/>
            <a:chOff x="672" y="624"/>
            <a:chExt cx="576" cy="288"/>
          </a:xfrm>
        </p:grpSpPr>
        <p:sp>
          <p:nvSpPr>
            <p:cNvPr id="26696" name="Rectangle 12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97" name="Line 13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3203575" y="1989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4500563" y="1989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2" name="Line 16"/>
          <p:cNvSpPr>
            <a:spLocks noChangeShapeType="1"/>
          </p:cNvSpPr>
          <p:nvPr/>
        </p:nvSpPr>
        <p:spPr bwMode="auto">
          <a:xfrm>
            <a:off x="5724525" y="2060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4859338" y="18446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．．．</a:t>
            </a:r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>
            <a:off x="7092950" y="20605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5" name="Line 19"/>
          <p:cNvSpPr>
            <a:spLocks noChangeShapeType="1"/>
          </p:cNvSpPr>
          <p:nvPr/>
        </p:nvSpPr>
        <p:spPr bwMode="auto">
          <a:xfrm>
            <a:off x="7308850" y="206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6" name="Line 20"/>
          <p:cNvSpPr>
            <a:spLocks noChangeShapeType="1"/>
          </p:cNvSpPr>
          <p:nvPr/>
        </p:nvSpPr>
        <p:spPr bwMode="auto">
          <a:xfrm>
            <a:off x="7235825" y="2276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7" name="Line 21"/>
          <p:cNvSpPr>
            <a:spLocks noChangeShapeType="1"/>
          </p:cNvSpPr>
          <p:nvPr/>
        </p:nvSpPr>
        <p:spPr bwMode="auto">
          <a:xfrm>
            <a:off x="7235825" y="23495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8" name="Line 22"/>
          <p:cNvSpPr>
            <a:spLocks noChangeShapeType="1"/>
          </p:cNvSpPr>
          <p:nvPr/>
        </p:nvSpPr>
        <p:spPr bwMode="auto">
          <a:xfrm>
            <a:off x="2484438" y="148431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268538" y="11969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ptr</a:t>
            </a:r>
          </a:p>
        </p:txBody>
      </p:sp>
      <p:grpSp>
        <p:nvGrpSpPr>
          <p:cNvPr id="29712" name="Group 24"/>
          <p:cNvGrpSpPr>
            <a:grpSpLocks/>
          </p:cNvGrpSpPr>
          <p:nvPr/>
        </p:nvGrpSpPr>
        <p:grpSpPr bwMode="auto">
          <a:xfrm>
            <a:off x="2195513" y="2852738"/>
            <a:ext cx="914400" cy="457200"/>
            <a:chOff x="672" y="624"/>
            <a:chExt cx="576" cy="288"/>
          </a:xfrm>
        </p:grpSpPr>
        <p:sp>
          <p:nvSpPr>
            <p:cNvPr id="26694" name="Rectangle 2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95" name="Line 2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13" name="Group 27"/>
          <p:cNvGrpSpPr>
            <a:grpSpLocks/>
          </p:cNvGrpSpPr>
          <p:nvPr/>
        </p:nvGrpSpPr>
        <p:grpSpPr bwMode="auto">
          <a:xfrm>
            <a:off x="3635375" y="2852738"/>
            <a:ext cx="914400" cy="457200"/>
            <a:chOff x="672" y="624"/>
            <a:chExt cx="576" cy="288"/>
          </a:xfrm>
        </p:grpSpPr>
        <p:sp>
          <p:nvSpPr>
            <p:cNvPr id="26692" name="Rectangle 28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93" name="Line 29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14" name="Group 30"/>
          <p:cNvGrpSpPr>
            <a:grpSpLocks/>
          </p:cNvGrpSpPr>
          <p:nvPr/>
        </p:nvGrpSpPr>
        <p:grpSpPr bwMode="auto">
          <a:xfrm>
            <a:off x="6227763" y="2852738"/>
            <a:ext cx="914400" cy="457200"/>
            <a:chOff x="672" y="624"/>
            <a:chExt cx="576" cy="288"/>
          </a:xfrm>
        </p:grpSpPr>
        <p:sp>
          <p:nvSpPr>
            <p:cNvPr id="26690" name="Rectangle 31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91" name="Line 32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43" name="Line 33"/>
          <p:cNvSpPr>
            <a:spLocks noChangeShapeType="1"/>
          </p:cNvSpPr>
          <p:nvPr/>
        </p:nvSpPr>
        <p:spPr bwMode="auto">
          <a:xfrm>
            <a:off x="3276600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4" name="Line 34"/>
          <p:cNvSpPr>
            <a:spLocks noChangeShapeType="1"/>
          </p:cNvSpPr>
          <p:nvPr/>
        </p:nvSpPr>
        <p:spPr bwMode="auto">
          <a:xfrm>
            <a:off x="4643438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5" name="Line 35"/>
          <p:cNvSpPr>
            <a:spLocks noChangeShapeType="1"/>
          </p:cNvSpPr>
          <p:nvPr/>
        </p:nvSpPr>
        <p:spPr bwMode="auto">
          <a:xfrm>
            <a:off x="5867400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6" name="Text Box 36"/>
          <p:cNvSpPr txBox="1">
            <a:spLocks noChangeArrowheads="1"/>
          </p:cNvSpPr>
          <p:nvPr/>
        </p:nvSpPr>
        <p:spPr bwMode="auto">
          <a:xfrm>
            <a:off x="4932363" y="29241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．．．</a:t>
            </a:r>
          </a:p>
        </p:txBody>
      </p:sp>
      <p:sp>
        <p:nvSpPr>
          <p:cNvPr id="26647" name="Line 37"/>
          <p:cNvSpPr>
            <a:spLocks noChangeShapeType="1"/>
          </p:cNvSpPr>
          <p:nvPr/>
        </p:nvSpPr>
        <p:spPr bwMode="auto">
          <a:xfrm>
            <a:off x="7164388" y="299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8" name="Line 38"/>
          <p:cNvSpPr>
            <a:spLocks noChangeShapeType="1"/>
          </p:cNvSpPr>
          <p:nvPr/>
        </p:nvSpPr>
        <p:spPr bwMode="auto">
          <a:xfrm>
            <a:off x="7380288" y="299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9" name="Line 39"/>
          <p:cNvSpPr>
            <a:spLocks noChangeShapeType="1"/>
          </p:cNvSpPr>
          <p:nvPr/>
        </p:nvSpPr>
        <p:spPr bwMode="auto">
          <a:xfrm>
            <a:off x="7308850" y="3213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0" name="Line 40"/>
          <p:cNvSpPr>
            <a:spLocks noChangeShapeType="1"/>
          </p:cNvSpPr>
          <p:nvPr/>
        </p:nvSpPr>
        <p:spPr bwMode="auto">
          <a:xfrm>
            <a:off x="7308850" y="3284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1" name="Line 41"/>
          <p:cNvSpPr>
            <a:spLocks noChangeShapeType="1"/>
          </p:cNvSpPr>
          <p:nvPr/>
        </p:nvSpPr>
        <p:spPr bwMode="auto">
          <a:xfrm>
            <a:off x="2411413" y="25654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2" name="Text Box 42"/>
          <p:cNvSpPr txBox="1">
            <a:spLocks noChangeArrowheads="1"/>
          </p:cNvSpPr>
          <p:nvPr/>
        </p:nvSpPr>
        <p:spPr bwMode="auto">
          <a:xfrm>
            <a:off x="2051050" y="2205038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avail</a:t>
            </a:r>
          </a:p>
        </p:txBody>
      </p:sp>
      <p:sp>
        <p:nvSpPr>
          <p:cNvPr id="26653" name="Text Box 43"/>
          <p:cNvSpPr txBox="1">
            <a:spLocks noChangeArrowheads="1"/>
          </p:cNvSpPr>
          <p:nvPr/>
        </p:nvSpPr>
        <p:spPr bwMode="auto">
          <a:xfrm>
            <a:off x="1763713" y="3500438"/>
            <a:ext cx="7235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必須先找到</a:t>
            </a:r>
            <a:r>
              <a:rPr lang="en-US" altLang="zh-TW" sz="2000">
                <a:latin typeface="Times New Roman" panose="02020603050405020304" pitchFamily="18" charset="0"/>
              </a:rPr>
              <a:t>ptr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之最後一個</a:t>
            </a:r>
            <a:r>
              <a:rPr lang="en-US" altLang="zh-TW" sz="2000">
                <a:latin typeface="Times New Roman" panose="02020603050405020304" pitchFamily="18" charset="0"/>
              </a:rPr>
              <a:t>node</a:t>
            </a:r>
            <a:r>
              <a:rPr lang="en-US" altLang="zh-TW" sz="2000"/>
              <a:t>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此法</a:t>
            </a:r>
            <a:r>
              <a:rPr lang="en-US" altLang="zh-TW" sz="2000">
                <a:latin typeface="Times New Roman" panose="02020603050405020304" pitchFamily="18" charset="0"/>
              </a:rPr>
              <a:t>ptr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所指之鍵串長度有關。</a:t>
            </a:r>
            <a:r>
              <a:rPr lang="zh-TW" altLang="en-US" sz="20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改進：</a:t>
            </a:r>
            <a:r>
              <a:rPr lang="zh-TW" altLang="en-US" sz="2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環狀鍵串</a:t>
            </a:r>
            <a:r>
              <a:rPr lang="zh-TW" altLang="en-US" sz="2000"/>
              <a:t> </a:t>
            </a:r>
          </a:p>
        </p:txBody>
      </p:sp>
      <p:grpSp>
        <p:nvGrpSpPr>
          <p:cNvPr id="29726" name="Group 44"/>
          <p:cNvGrpSpPr>
            <a:grpSpLocks/>
          </p:cNvGrpSpPr>
          <p:nvPr/>
        </p:nvGrpSpPr>
        <p:grpSpPr bwMode="auto">
          <a:xfrm>
            <a:off x="2225675" y="4953000"/>
            <a:ext cx="914400" cy="457200"/>
            <a:chOff x="672" y="624"/>
            <a:chExt cx="576" cy="288"/>
          </a:xfrm>
        </p:grpSpPr>
        <p:sp>
          <p:nvSpPr>
            <p:cNvPr id="26688" name="Rectangle 4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89" name="Line 4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27" name="Group 47"/>
          <p:cNvGrpSpPr>
            <a:grpSpLocks/>
          </p:cNvGrpSpPr>
          <p:nvPr/>
        </p:nvGrpSpPr>
        <p:grpSpPr bwMode="auto">
          <a:xfrm>
            <a:off x="3597275" y="4953000"/>
            <a:ext cx="914400" cy="457200"/>
            <a:chOff x="672" y="624"/>
            <a:chExt cx="576" cy="288"/>
          </a:xfrm>
        </p:grpSpPr>
        <p:sp>
          <p:nvSpPr>
            <p:cNvPr id="26686" name="Rectangle 48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87" name="Line 49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28" name="Group 50"/>
          <p:cNvGrpSpPr>
            <a:grpSpLocks/>
          </p:cNvGrpSpPr>
          <p:nvPr/>
        </p:nvGrpSpPr>
        <p:grpSpPr bwMode="auto">
          <a:xfrm>
            <a:off x="6188075" y="4953000"/>
            <a:ext cx="914400" cy="457200"/>
            <a:chOff x="672" y="624"/>
            <a:chExt cx="576" cy="288"/>
          </a:xfrm>
        </p:grpSpPr>
        <p:sp>
          <p:nvSpPr>
            <p:cNvPr id="26684" name="Rectangle 51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85" name="Line 52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57" name="Line 53"/>
          <p:cNvSpPr>
            <a:spLocks noChangeShapeType="1"/>
          </p:cNvSpPr>
          <p:nvPr/>
        </p:nvSpPr>
        <p:spPr bwMode="auto">
          <a:xfrm>
            <a:off x="32162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8" name="Line 54"/>
          <p:cNvSpPr>
            <a:spLocks noChangeShapeType="1"/>
          </p:cNvSpPr>
          <p:nvPr/>
        </p:nvSpPr>
        <p:spPr bwMode="auto">
          <a:xfrm>
            <a:off x="45878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9" name="Line 55"/>
          <p:cNvSpPr>
            <a:spLocks noChangeShapeType="1"/>
          </p:cNvSpPr>
          <p:nvPr/>
        </p:nvSpPr>
        <p:spPr bwMode="auto">
          <a:xfrm>
            <a:off x="58070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0" name="Text Box 56"/>
          <p:cNvSpPr txBox="1">
            <a:spLocks noChangeArrowheads="1"/>
          </p:cNvSpPr>
          <p:nvPr/>
        </p:nvSpPr>
        <p:spPr bwMode="auto">
          <a:xfrm>
            <a:off x="4953000" y="4992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．．．</a:t>
            </a:r>
          </a:p>
        </p:txBody>
      </p:sp>
      <p:grpSp>
        <p:nvGrpSpPr>
          <p:cNvPr id="29733" name="Group 63"/>
          <p:cNvGrpSpPr>
            <a:grpSpLocks/>
          </p:cNvGrpSpPr>
          <p:nvPr/>
        </p:nvGrpSpPr>
        <p:grpSpPr bwMode="auto">
          <a:xfrm>
            <a:off x="2225675" y="6172200"/>
            <a:ext cx="914400" cy="457200"/>
            <a:chOff x="672" y="624"/>
            <a:chExt cx="576" cy="288"/>
          </a:xfrm>
        </p:grpSpPr>
        <p:sp>
          <p:nvSpPr>
            <p:cNvPr id="26682" name="Rectangle 64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83" name="Line 65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34" name="Group 66"/>
          <p:cNvGrpSpPr>
            <a:grpSpLocks/>
          </p:cNvGrpSpPr>
          <p:nvPr/>
        </p:nvGrpSpPr>
        <p:grpSpPr bwMode="auto">
          <a:xfrm>
            <a:off x="3597275" y="6172200"/>
            <a:ext cx="914400" cy="457200"/>
            <a:chOff x="672" y="624"/>
            <a:chExt cx="576" cy="288"/>
          </a:xfrm>
        </p:grpSpPr>
        <p:sp>
          <p:nvSpPr>
            <p:cNvPr id="26680" name="Rectangle 67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81" name="Line 68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35" name="Group 69"/>
          <p:cNvGrpSpPr>
            <a:grpSpLocks/>
          </p:cNvGrpSpPr>
          <p:nvPr/>
        </p:nvGrpSpPr>
        <p:grpSpPr bwMode="auto">
          <a:xfrm>
            <a:off x="6188075" y="6172200"/>
            <a:ext cx="914400" cy="457200"/>
            <a:chOff x="672" y="624"/>
            <a:chExt cx="576" cy="288"/>
          </a:xfrm>
        </p:grpSpPr>
        <p:sp>
          <p:nvSpPr>
            <p:cNvPr id="26678" name="Rectangle 70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6679" name="Line 71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64" name="Line 72"/>
          <p:cNvSpPr>
            <a:spLocks noChangeShapeType="1"/>
          </p:cNvSpPr>
          <p:nvPr/>
        </p:nvSpPr>
        <p:spPr bwMode="auto">
          <a:xfrm>
            <a:off x="32162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5" name="Line 73"/>
          <p:cNvSpPr>
            <a:spLocks noChangeShapeType="1"/>
          </p:cNvSpPr>
          <p:nvPr/>
        </p:nvSpPr>
        <p:spPr bwMode="auto">
          <a:xfrm>
            <a:off x="45878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6" name="Line 74"/>
          <p:cNvSpPr>
            <a:spLocks noChangeShapeType="1"/>
          </p:cNvSpPr>
          <p:nvPr/>
        </p:nvSpPr>
        <p:spPr bwMode="auto">
          <a:xfrm>
            <a:off x="58070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7" name="Text Box 75"/>
          <p:cNvSpPr txBox="1">
            <a:spLocks noChangeArrowheads="1"/>
          </p:cNvSpPr>
          <p:nvPr/>
        </p:nvSpPr>
        <p:spPr bwMode="auto">
          <a:xfrm>
            <a:off x="4953000" y="62118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．．．</a:t>
            </a:r>
          </a:p>
        </p:txBody>
      </p:sp>
      <p:sp>
        <p:nvSpPr>
          <p:cNvPr id="26668" name="Line 76"/>
          <p:cNvSpPr>
            <a:spLocks noChangeShapeType="1"/>
          </p:cNvSpPr>
          <p:nvPr/>
        </p:nvSpPr>
        <p:spPr bwMode="auto">
          <a:xfrm>
            <a:off x="7102475" y="640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9" name="Line 77"/>
          <p:cNvSpPr>
            <a:spLocks noChangeShapeType="1"/>
          </p:cNvSpPr>
          <p:nvPr/>
        </p:nvSpPr>
        <p:spPr bwMode="auto">
          <a:xfrm>
            <a:off x="7331075" y="640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0" name="Line 78"/>
          <p:cNvSpPr>
            <a:spLocks noChangeShapeType="1"/>
          </p:cNvSpPr>
          <p:nvPr/>
        </p:nvSpPr>
        <p:spPr bwMode="auto">
          <a:xfrm>
            <a:off x="7254875" y="655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1" name="Line 79"/>
          <p:cNvSpPr>
            <a:spLocks noChangeShapeType="1"/>
          </p:cNvSpPr>
          <p:nvPr/>
        </p:nvSpPr>
        <p:spPr bwMode="auto">
          <a:xfrm>
            <a:off x="7254875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2" name="Line 80"/>
          <p:cNvSpPr>
            <a:spLocks noChangeShapeType="1"/>
          </p:cNvSpPr>
          <p:nvPr/>
        </p:nvSpPr>
        <p:spPr bwMode="auto">
          <a:xfrm>
            <a:off x="2627313" y="465296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3" name="Text Box 81"/>
          <p:cNvSpPr txBox="1">
            <a:spLocks noChangeArrowheads="1"/>
          </p:cNvSpPr>
          <p:nvPr/>
        </p:nvSpPr>
        <p:spPr bwMode="auto">
          <a:xfrm>
            <a:off x="2268538" y="5516563"/>
            <a:ext cx="693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avail</a:t>
            </a:r>
          </a:p>
        </p:txBody>
      </p:sp>
      <p:cxnSp>
        <p:nvCxnSpPr>
          <p:cNvPr id="26674" name="AutoShape 84"/>
          <p:cNvCxnSpPr>
            <a:cxnSpLocks noChangeShapeType="1"/>
            <a:stCxn id="26684" idx="3"/>
            <a:endCxn id="26688" idx="1"/>
          </p:cNvCxnSpPr>
          <p:nvPr/>
        </p:nvCxnSpPr>
        <p:spPr bwMode="auto">
          <a:xfrm flipH="1">
            <a:off x="2225675" y="5181600"/>
            <a:ext cx="4876800" cy="1588"/>
          </a:xfrm>
          <a:prstGeom prst="curvedConnector5">
            <a:avLst>
              <a:gd name="adj1" fmla="val -4690"/>
              <a:gd name="adj2" fmla="val -28800000"/>
              <a:gd name="adj3" fmla="val 104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5" name="Text Box 85"/>
          <p:cNvSpPr txBox="1">
            <a:spLocks noChangeArrowheads="1"/>
          </p:cNvSpPr>
          <p:nvPr/>
        </p:nvSpPr>
        <p:spPr bwMode="auto">
          <a:xfrm>
            <a:off x="1835150" y="404813"/>
            <a:ext cx="621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 </a:t>
            </a:r>
          </a:p>
          <a:p>
            <a:pPr eaLnBrk="1" hangingPunct="1">
              <a:defRPr/>
            </a:pPr>
            <a:r>
              <a:rPr lang="zh-TW" altLang="en-US">
                <a:solidFill>
                  <a:srgbClr val="FF0000"/>
                </a:solidFill>
                <a:latin typeface="標楷體" charset="-120"/>
                <a:ea typeface="標楷體" charset="-120"/>
              </a:rPr>
              <a:t>想法：將以動態宣告（</a:t>
            </a:r>
            <a:r>
              <a:rPr lang="en-US" altLang="zh-TW">
                <a:solidFill>
                  <a:srgbClr val="FF0000"/>
                </a:solidFill>
                <a:latin typeface="Times New Roman" charset="0"/>
              </a:rPr>
              <a:t>malloc , calloc </a:t>
            </a:r>
            <a:r>
              <a:rPr lang="en-US" altLang="zh-TW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>
                <a:solidFill>
                  <a:srgbClr val="FF0000"/>
                </a:solidFill>
                <a:latin typeface="標楷體" charset="-120"/>
                <a:ea typeface="標楷體" charset="-120"/>
              </a:rPr>
              <a:t>目前不使用的位置</a:t>
            </a:r>
            <a:r>
              <a:rPr lang="zh-TW" altLang="en-US"/>
              <a:t> </a:t>
            </a:r>
          </a:p>
          <a:p>
            <a:pPr eaLnBrk="1" hangingPunct="1">
              <a:defRPr/>
            </a:pPr>
            <a:r>
              <a:rPr lang="zh-TW" altLang="en-US">
                <a:solidFill>
                  <a:srgbClr val="FF0000"/>
                </a:solidFill>
                <a:latin typeface="標楷體" charset="-120"/>
                <a:ea typeface="標楷體" charset="-120"/>
              </a:rPr>
              <a:t>放在一個</a:t>
            </a:r>
            <a:r>
              <a:rPr lang="en-US" altLang="zh-TW">
                <a:solidFill>
                  <a:srgbClr val="FF0000"/>
                </a:solidFill>
                <a:latin typeface="Times New Roman" charset="0"/>
              </a:rPr>
              <a:t>avail </a:t>
            </a:r>
            <a:r>
              <a:rPr lang="zh-TW" altLang="en-US">
                <a:solidFill>
                  <a:srgbClr val="FF0000"/>
                </a:solidFill>
                <a:latin typeface="標楷體" charset="-120"/>
                <a:ea typeface="標楷體" charset="-120"/>
              </a:rPr>
              <a:t>之鍵串中（暫時不</a:t>
            </a:r>
            <a:r>
              <a:rPr lang="en-US" altLang="zh-TW">
                <a:solidFill>
                  <a:srgbClr val="FF0000"/>
                </a:solidFill>
                <a:latin typeface="Times New Roman" charset="0"/>
              </a:rPr>
              <a:t>free</a:t>
            </a:r>
            <a:r>
              <a:rPr lang="en-US" altLang="zh-TW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>
                <a:solidFill>
                  <a:srgbClr val="FF0000"/>
                </a:solidFill>
                <a:latin typeface="標楷體" charset="-120"/>
                <a:ea typeface="標楷體" charset="-120"/>
              </a:rPr>
              <a:t>以重新使用。</a:t>
            </a:r>
            <a:r>
              <a:rPr lang="zh-TW" altLang="en-US"/>
              <a:t> </a:t>
            </a:r>
          </a:p>
        </p:txBody>
      </p:sp>
      <p:sp>
        <p:nvSpPr>
          <p:cNvPr id="26676" name="Text Box 86"/>
          <p:cNvSpPr txBox="1">
            <a:spLocks noChangeArrowheads="1"/>
          </p:cNvSpPr>
          <p:nvPr/>
        </p:nvSpPr>
        <p:spPr bwMode="auto">
          <a:xfrm>
            <a:off x="2411413" y="4292600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ptr</a:t>
            </a:r>
          </a:p>
        </p:txBody>
      </p:sp>
      <p:sp>
        <p:nvSpPr>
          <p:cNvPr id="26677" name="Line 87"/>
          <p:cNvSpPr>
            <a:spLocks noChangeShapeType="1"/>
          </p:cNvSpPr>
          <p:nvPr/>
        </p:nvSpPr>
        <p:spPr bwMode="auto">
          <a:xfrm>
            <a:off x="2627313" y="5805488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CF2943-6723-B554-ECD7-16E1591BA174}"/>
                  </a:ext>
                </a:extLst>
              </p14:cNvPr>
              <p14:cNvContentPartPr/>
              <p14:nvPr/>
            </p14:nvContentPartPr>
            <p14:xfrm>
              <a:off x="4664061" y="3734102"/>
              <a:ext cx="54432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CF2943-6723-B554-ECD7-16E1591BA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0061" y="3626102"/>
                <a:ext cx="6519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02C73E-C956-DBF2-A6B0-BDA75DD45B0A}"/>
                  </a:ext>
                </a:extLst>
              </p14:cNvPr>
              <p14:cNvContentPartPr/>
              <p14:nvPr/>
            </p14:nvContentPartPr>
            <p14:xfrm>
              <a:off x="6783741" y="3703142"/>
              <a:ext cx="1452600" cy="1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02C73E-C956-DBF2-A6B0-BDA75DD45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9741" y="3595142"/>
                <a:ext cx="1560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F1935-84B5-F414-2DB1-2AC49E6106A0}"/>
                  </a:ext>
                </a:extLst>
              </p14:cNvPr>
              <p14:cNvContentPartPr/>
              <p14:nvPr/>
            </p14:nvContentPartPr>
            <p14:xfrm>
              <a:off x="2632221" y="4045862"/>
              <a:ext cx="1098720" cy="3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F1935-84B5-F414-2DB1-2AC49E6106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8581" y="3938222"/>
                <a:ext cx="12063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6B4A1-6A45-1D04-01FB-C4B9E8B9C9D3}"/>
                  </a:ext>
                </a:extLst>
              </p14:cNvPr>
              <p14:cNvContentPartPr/>
              <p14:nvPr/>
            </p14:nvContentPartPr>
            <p14:xfrm>
              <a:off x="1344861" y="632702"/>
              <a:ext cx="333720" cy="60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6B4A1-6A45-1D04-01FB-C4B9E8B9C9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6221" y="624062"/>
                <a:ext cx="35136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2B0A88E-185B-07EA-C55D-66308A423431}"/>
              </a:ext>
            </a:extLst>
          </p:cNvPr>
          <p:cNvGrpSpPr/>
          <p:nvPr/>
        </p:nvGrpSpPr>
        <p:grpSpPr>
          <a:xfrm>
            <a:off x="755901" y="3694502"/>
            <a:ext cx="831600" cy="650880"/>
            <a:chOff x="755901" y="3694502"/>
            <a:chExt cx="83160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80C042-D235-37BA-3065-8801A4084913}"/>
                    </a:ext>
                  </a:extLst>
                </p14:cNvPr>
                <p14:cNvContentPartPr/>
                <p14:nvPr/>
              </p14:nvContentPartPr>
              <p14:xfrm>
                <a:off x="1086021" y="3796022"/>
                <a:ext cx="444240" cy="28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80C042-D235-37BA-3065-8801A40849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7021" y="3787022"/>
                  <a:ext cx="461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738868-E45D-F202-D2EC-264FC6A2760C}"/>
                    </a:ext>
                  </a:extLst>
                </p14:cNvPr>
                <p14:cNvContentPartPr/>
                <p14:nvPr/>
              </p14:nvContentPartPr>
              <p14:xfrm>
                <a:off x="755901" y="3694502"/>
                <a:ext cx="831600" cy="65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738868-E45D-F202-D2EC-264FC6A276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261" y="3685502"/>
                  <a:ext cx="849240" cy="66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91112-5791-DC1E-DED6-1434DB6DA2CD}"/>
              </a:ext>
            </a:extLst>
          </p:cNvPr>
          <p:cNvGrpSpPr/>
          <p:nvPr/>
        </p:nvGrpSpPr>
        <p:grpSpPr>
          <a:xfrm>
            <a:off x="1855341" y="2128862"/>
            <a:ext cx="5479560" cy="987480"/>
            <a:chOff x="1855341" y="2128862"/>
            <a:chExt cx="5479560" cy="9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689822-4C9A-A5A1-43CC-76A80658A901}"/>
                    </a:ext>
                  </a:extLst>
                </p14:cNvPr>
                <p14:cNvContentPartPr/>
                <p14:nvPr/>
              </p14:nvContentPartPr>
              <p14:xfrm>
                <a:off x="1855341" y="2128862"/>
                <a:ext cx="5479560" cy="88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689822-4C9A-A5A1-43CC-76A80658A9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6341" y="2120222"/>
                  <a:ext cx="549720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F48C0F-F023-80AB-B0F2-7AED2B87358D}"/>
                    </a:ext>
                  </a:extLst>
                </p14:cNvPr>
                <p14:cNvContentPartPr/>
                <p14:nvPr/>
              </p14:nvContentPartPr>
              <p14:xfrm>
                <a:off x="2021301" y="3018422"/>
                <a:ext cx="73080" cy="9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F48C0F-F023-80AB-B0F2-7AED2B873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2301" y="3009422"/>
                  <a:ext cx="90720" cy="11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77BBBC-97FA-9A22-8EC9-F0692AD0429F}"/>
              </a:ext>
            </a:extLst>
          </p:cNvPr>
          <p:cNvSpPr txBox="1"/>
          <p:nvPr/>
        </p:nvSpPr>
        <p:spPr>
          <a:xfrm>
            <a:off x="-56407" y="15527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但是必須先找到ptr最後接</a:t>
            </a:r>
          </a:p>
          <a:p>
            <a:r>
              <a:rPr lang="en-TW" sz="1400" dirty="0">
                <a:solidFill>
                  <a:srgbClr val="FF0000"/>
                </a:solidFill>
              </a:rPr>
              <a:t>地的節點才能連上avail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61975B-C99E-9916-51E4-3725BCE0513E}"/>
                  </a:ext>
                </a:extLst>
              </p14:cNvPr>
              <p14:cNvContentPartPr/>
              <p14:nvPr/>
            </p14:nvContentPartPr>
            <p14:xfrm>
              <a:off x="1965861" y="4177622"/>
              <a:ext cx="307800" cy="90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61975B-C99E-9916-51E4-3725BCE051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7221" y="4168622"/>
                <a:ext cx="325440" cy="108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24C12C-341C-24DD-F406-199DF9CB0A6B}"/>
              </a:ext>
            </a:extLst>
          </p:cNvPr>
          <p:cNvSpPr txBox="1"/>
          <p:nvPr/>
        </p:nvSpPr>
        <p:spPr>
          <a:xfrm>
            <a:off x="4650" y="5082457"/>
            <a:ext cx="1784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1:tamp = ptr-&gt;link</a:t>
            </a:r>
          </a:p>
          <a:p>
            <a:r>
              <a:rPr lang="en-TW" sz="1600" dirty="0">
                <a:solidFill>
                  <a:srgbClr val="FF0000"/>
                </a:solidFill>
              </a:rPr>
              <a:t>2:ptr連到avail</a:t>
            </a:r>
          </a:p>
          <a:p>
            <a:r>
              <a:rPr lang="en-TW" sz="1600" dirty="0">
                <a:solidFill>
                  <a:srgbClr val="FF0000"/>
                </a:solidFill>
              </a:rPr>
              <a:t>3:avail = tamp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EA7047-B0A2-653A-12A5-81737A964006}"/>
              </a:ext>
            </a:extLst>
          </p:cNvPr>
          <p:cNvGrpSpPr/>
          <p:nvPr/>
        </p:nvGrpSpPr>
        <p:grpSpPr>
          <a:xfrm>
            <a:off x="3874221" y="4426022"/>
            <a:ext cx="948240" cy="308520"/>
            <a:chOff x="3874221" y="4426022"/>
            <a:chExt cx="9482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A05E20-8419-6852-E740-60F3EB6FC9E8}"/>
                    </a:ext>
                  </a:extLst>
                </p14:cNvPr>
                <p14:cNvContentPartPr/>
                <p14:nvPr/>
              </p14:nvContentPartPr>
              <p14:xfrm>
                <a:off x="3874221" y="4487222"/>
                <a:ext cx="93600" cy="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A05E20-8419-6852-E740-60F3EB6FC9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6581" y="4469222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7DEC21-7352-E86D-B031-64D277735F53}"/>
                    </a:ext>
                  </a:extLst>
                </p14:cNvPr>
                <p14:cNvContentPartPr/>
                <p14:nvPr/>
              </p14:nvContentPartPr>
              <p14:xfrm>
                <a:off x="3930381" y="4426022"/>
                <a:ext cx="47520" cy="25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7DEC21-7352-E86D-B031-64D277735F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2381" y="4408022"/>
                  <a:ext cx="83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3CB1F7-09A7-5A4A-7127-7B53BBD044AF}"/>
                    </a:ext>
                  </a:extLst>
                </p14:cNvPr>
                <p14:cNvContentPartPr/>
                <p14:nvPr/>
              </p14:nvContentPartPr>
              <p14:xfrm>
                <a:off x="4063221" y="4521782"/>
                <a:ext cx="217800" cy="19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3CB1F7-09A7-5A4A-7127-7B53BBD044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5581" y="4503782"/>
                  <a:ext cx="253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B07622-8125-7DFC-CBD5-FF89C75C1DB0}"/>
                    </a:ext>
                  </a:extLst>
                </p14:cNvPr>
                <p14:cNvContentPartPr/>
                <p14:nvPr/>
              </p14:nvContentPartPr>
              <p14:xfrm>
                <a:off x="4356981" y="4429622"/>
                <a:ext cx="222120" cy="26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B07622-8125-7DFC-CBD5-FF89C75C1D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39341" y="4411622"/>
                  <a:ext cx="257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2DA41B-5E9B-6BA8-1D5C-413990B5655C}"/>
                    </a:ext>
                  </a:extLst>
                </p14:cNvPr>
                <p14:cNvContentPartPr/>
                <p14:nvPr/>
              </p14:nvContentPartPr>
              <p14:xfrm>
                <a:off x="4632021" y="4471382"/>
                <a:ext cx="115200" cy="26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2DA41B-5E9B-6BA8-1D5C-413990B565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4021" y="4453382"/>
                  <a:ext cx="150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D4E634-A86B-CBF3-CD44-D74F4CCA3CE8}"/>
                    </a:ext>
                  </a:extLst>
                </p14:cNvPr>
                <p14:cNvContentPartPr/>
                <p14:nvPr/>
              </p14:nvContentPartPr>
              <p14:xfrm>
                <a:off x="4741461" y="4468502"/>
                <a:ext cx="8100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D4E634-A86B-CBF3-CD44-D74F4CCA3C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3821" y="4450502"/>
                  <a:ext cx="1166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9F646F-AB0E-F9E3-86DA-1E92DAB2DEAB}"/>
              </a:ext>
            </a:extLst>
          </p:cNvPr>
          <p:cNvGrpSpPr/>
          <p:nvPr/>
        </p:nvGrpSpPr>
        <p:grpSpPr>
          <a:xfrm>
            <a:off x="1854261" y="5149262"/>
            <a:ext cx="1452600" cy="1318320"/>
            <a:chOff x="1854261" y="5149262"/>
            <a:chExt cx="1452600" cy="13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D5E6BE-6ADF-AB85-5E73-F0107BD27E6B}"/>
                    </a:ext>
                  </a:extLst>
                </p14:cNvPr>
                <p14:cNvContentPartPr/>
                <p14:nvPr/>
              </p14:nvContentPartPr>
              <p14:xfrm>
                <a:off x="1854261" y="5149262"/>
                <a:ext cx="1452600" cy="119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D5E6BE-6ADF-AB85-5E73-F0107BD27E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6621" y="5131622"/>
                  <a:ext cx="148824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7742BA-5776-6F56-F8D1-55A55142A931}"/>
                    </a:ext>
                  </a:extLst>
                </p14:cNvPr>
                <p14:cNvContentPartPr/>
                <p14:nvPr/>
              </p14:nvContentPartPr>
              <p14:xfrm>
                <a:off x="2152341" y="6373262"/>
                <a:ext cx="120960" cy="9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7742BA-5776-6F56-F8D1-55A55142A9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341" y="6355262"/>
                  <a:ext cx="1566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6958F6-48FC-4E98-05E9-1DD464FC6E7F}"/>
                  </a:ext>
                </a:extLst>
              </p14:cNvPr>
              <p14:cNvContentPartPr/>
              <p14:nvPr/>
            </p14:nvContentPartPr>
            <p14:xfrm>
              <a:off x="2388501" y="5739302"/>
              <a:ext cx="498600" cy="2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6958F6-48FC-4E98-05E9-1DD464FC6E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4501" y="5631662"/>
                <a:ext cx="6062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3E63399-54B3-437B-1C0F-C400740F944A}"/>
              </a:ext>
            </a:extLst>
          </p:cNvPr>
          <p:cNvGrpSpPr/>
          <p:nvPr/>
        </p:nvGrpSpPr>
        <p:grpSpPr>
          <a:xfrm>
            <a:off x="2972781" y="5469302"/>
            <a:ext cx="1137600" cy="324360"/>
            <a:chOff x="2972781" y="5469302"/>
            <a:chExt cx="11376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F960D7-4F2F-9E37-B9F0-486BBF628E48}"/>
                    </a:ext>
                  </a:extLst>
                </p14:cNvPr>
                <p14:cNvContentPartPr/>
                <p14:nvPr/>
              </p14:nvContentPartPr>
              <p14:xfrm>
                <a:off x="2972781" y="5469302"/>
                <a:ext cx="887040" cy="32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F960D7-4F2F-9E37-B9F0-486BBF628E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54781" y="5451662"/>
                  <a:ext cx="922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C0C96E-9800-0F1C-DC1D-BE6400605506}"/>
                    </a:ext>
                  </a:extLst>
                </p14:cNvPr>
                <p14:cNvContentPartPr/>
                <p14:nvPr/>
              </p14:nvContentPartPr>
              <p14:xfrm>
                <a:off x="3910941" y="5485142"/>
                <a:ext cx="199440" cy="12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C0C96E-9800-0F1C-DC1D-BE64006055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3301" y="5467142"/>
                  <a:ext cx="23508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0F2F69-D115-35AD-78F1-934557E6B262}"/>
                  </a:ext>
                </a:extLst>
              </p14:cNvPr>
              <p14:cNvContentPartPr/>
              <p14:nvPr/>
            </p14:nvContentPartPr>
            <p14:xfrm>
              <a:off x="1882341" y="5388662"/>
              <a:ext cx="263520" cy="187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0F2F69-D115-35AD-78F1-934557E6B2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701" y="5380022"/>
                <a:ext cx="281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47DD30-FA70-9553-BA66-A35681F3E10C}"/>
                  </a:ext>
                </a:extLst>
              </p14:cNvPr>
              <p14:cNvContentPartPr/>
              <p14:nvPr/>
            </p14:nvContentPartPr>
            <p14:xfrm>
              <a:off x="3319461" y="5875742"/>
              <a:ext cx="139320" cy="141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47DD30-FA70-9553-BA66-A35681F3E1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10821" y="5866742"/>
                <a:ext cx="156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D985E5-44AC-D3DE-7FF8-0236C7EDB6D9}"/>
                  </a:ext>
                </a:extLst>
              </p14:cNvPr>
              <p14:cNvContentPartPr/>
              <p14:nvPr/>
            </p14:nvContentPartPr>
            <p14:xfrm>
              <a:off x="3264741" y="5798702"/>
              <a:ext cx="330120" cy="284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D985E5-44AC-D3DE-7FF8-0236C7EDB6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6101" y="5789702"/>
                <a:ext cx="347760" cy="30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763713" y="1844675"/>
            <a:ext cx="57912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/* erase the circular list 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void </a:t>
            </a:r>
            <a:r>
              <a:rPr lang="en-US" altLang="zh-TW" sz="2400" dirty="0" err="1">
                <a:latin typeface="Consolas" charset="0"/>
              </a:rPr>
              <a:t>cerase</a:t>
            </a:r>
            <a:r>
              <a:rPr lang="en-US" altLang="zh-TW" sz="2400" dirty="0">
                <a:latin typeface="Consolas" charset="0"/>
              </a:rPr>
              <a:t>(</a:t>
            </a:r>
            <a:r>
              <a:rPr lang="en-US" altLang="zh-TW" sz="2400" dirty="0" err="1">
                <a:latin typeface="Consolas" charset="0"/>
              </a:rPr>
              <a:t>poly_pointer</a:t>
            </a:r>
            <a:r>
              <a:rPr lang="en-US" altLang="zh-TW" sz="2400" dirty="0">
                <a:latin typeface="Consolas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</a:t>
            </a:r>
            <a:r>
              <a:rPr lang="en-US" altLang="zh-TW" sz="2400" dirty="0" err="1">
                <a:latin typeface="Consolas" charset="0"/>
              </a:rPr>
              <a:t>poly_pointer</a:t>
            </a:r>
            <a:r>
              <a:rPr lang="en-US" altLang="zh-TW" sz="2400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if (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    temp = (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400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    (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400" dirty="0">
                <a:latin typeface="Consolas" charset="0"/>
              </a:rPr>
              <a:t>link = avail;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    avail = temp;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    </a:t>
            </a:r>
            <a:r>
              <a:rPr lang="en-US" altLang="zh-TW" sz="2400" b="1" dirty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 = NULL;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}</a:t>
            </a:r>
            <a:endParaRPr lang="zh-TW" altLang="en-US" sz="2400" b="1" dirty="0">
              <a:latin typeface="Consolas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979613" y="263525"/>
            <a:ext cx="6924675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  <a:p>
            <a:pPr eaLnBrk="1" hangingPunct="1">
              <a:defRPr/>
            </a:pP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想法：將以動態宣告（</a:t>
            </a:r>
            <a:r>
              <a:rPr lang="en-US" altLang="zh-TW" sz="2000" b="1">
                <a:solidFill>
                  <a:srgbClr val="FF0000"/>
                </a:solidFill>
                <a:latin typeface="Times New Roman" charset="0"/>
              </a:rPr>
              <a:t>malloc , calloc </a:t>
            </a:r>
            <a:r>
              <a:rPr lang="en-US" altLang="zh-TW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目前不使用的位置</a:t>
            </a:r>
            <a:r>
              <a:rPr lang="zh-TW" altLang="en-US" sz="2000" b="1"/>
              <a:t> </a:t>
            </a:r>
          </a:p>
          <a:p>
            <a:pPr eaLnBrk="1" hangingPunct="1">
              <a:defRPr/>
            </a:pP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放在一個</a:t>
            </a:r>
            <a:r>
              <a:rPr lang="en-US" altLang="zh-TW" sz="2000" b="1">
                <a:solidFill>
                  <a:srgbClr val="FF0000"/>
                </a:solidFill>
                <a:latin typeface="Times New Roman" charset="0"/>
              </a:rPr>
              <a:t>avail </a:t>
            </a: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之鍵串中（暫時不</a:t>
            </a:r>
            <a:r>
              <a:rPr lang="en-US" altLang="zh-TW" sz="2000" b="1">
                <a:solidFill>
                  <a:srgbClr val="FF0000"/>
                </a:solidFill>
                <a:latin typeface="Times New Roman" charset="0"/>
              </a:rPr>
              <a:t>free</a:t>
            </a:r>
            <a:r>
              <a:rPr lang="en-US" altLang="zh-TW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以重新使用。</a:t>
            </a:r>
            <a:r>
              <a:rPr lang="zh-TW" altLang="en-US" sz="2000" b="1"/>
              <a:t> </a:t>
            </a:r>
          </a:p>
          <a:p>
            <a:pPr eaLnBrk="1" hangingPunct="1">
              <a:defRPr/>
            </a:pP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優點：在固定時可完成，與 </a:t>
            </a:r>
            <a:r>
              <a:rPr lang="en-US" altLang="zh-TW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ptr </a:t>
            </a:r>
            <a:r>
              <a:rPr lang="zh-TW" altLang="en-US" sz="2000" b="1">
                <a:solidFill>
                  <a:srgbClr val="FF0000"/>
                </a:solidFill>
                <a:latin typeface="標楷體" charset="-120"/>
                <a:ea typeface="標楷體" charset="-120"/>
              </a:rPr>
              <a:t>所指之鍵結串列長度無關。</a:t>
            </a:r>
          </a:p>
        </p:txBody>
      </p:sp>
      <p:sp>
        <p:nvSpPr>
          <p:cNvPr id="30724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65BBC4-2A89-6514-0A90-DE0470E8A421}"/>
                  </a:ext>
                </a:extLst>
              </p14:cNvPr>
              <p14:cNvContentPartPr/>
              <p14:nvPr/>
            </p14:nvContentPartPr>
            <p14:xfrm>
              <a:off x="3270501" y="4631582"/>
              <a:ext cx="1996560" cy="4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65BBC4-2A89-6514-0A90-DE0470E8A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6861" y="4523942"/>
                <a:ext cx="2104200" cy="25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812925" y="417513"/>
            <a:ext cx="403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Ex  </a:t>
            </a:r>
            <a:r>
              <a:rPr lang="zh-TW" altLang="en-US">
                <a:latin typeface="標楷體" charset="-120"/>
                <a:ea typeface="標楷體" charset="-120"/>
              </a:rPr>
              <a:t>在暫存之鍵串中取</a:t>
            </a:r>
            <a:r>
              <a:rPr lang="zh-TW" altLang="en-US"/>
              <a:t>—</a:t>
            </a:r>
            <a:r>
              <a:rPr lang="en-US" altLang="zh-TW">
                <a:latin typeface="Times New Roman" charset="0"/>
              </a:rPr>
              <a:t>node</a:t>
            </a:r>
            <a:r>
              <a:rPr lang="zh-TW" altLang="en-US">
                <a:latin typeface="標楷體" charset="-120"/>
                <a:ea typeface="標楷體" charset="-120"/>
              </a:rPr>
              <a:t>重新使用</a:t>
            </a:r>
            <a:r>
              <a:rPr lang="zh-TW" altLang="en-US"/>
              <a:t>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971550" y="1103313"/>
            <a:ext cx="71501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/* provide a node for use */</a:t>
            </a:r>
          </a:p>
          <a:p>
            <a:pPr eaLnBrk="1" hangingPunct="1">
              <a:defRPr/>
            </a:pPr>
            <a:r>
              <a:rPr lang="en-US" altLang="zh-TW" dirty="0" err="1">
                <a:latin typeface="Consolas" charset="0"/>
              </a:rPr>
              <a:t>poly_pointer</a:t>
            </a:r>
            <a:r>
              <a:rPr lang="en-US" altLang="zh-TW" dirty="0">
                <a:latin typeface="Consolas" charset="0"/>
              </a:rPr>
              <a:t> </a:t>
            </a:r>
            <a:r>
              <a:rPr lang="en-US" altLang="zh-TW" dirty="0" err="1">
                <a:latin typeface="Consolas" charset="0"/>
              </a:rPr>
              <a:t>get_node</a:t>
            </a:r>
            <a:r>
              <a:rPr lang="en-US" altLang="zh-TW" dirty="0">
                <a:latin typeface="Consolas" charset="0"/>
              </a:rPr>
              <a:t>(void)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</a:t>
            </a:r>
            <a:r>
              <a:rPr lang="en-US" altLang="zh-TW" dirty="0" err="1">
                <a:latin typeface="Consolas" charset="0"/>
              </a:rPr>
              <a:t>poly_pointer</a:t>
            </a:r>
            <a:r>
              <a:rPr lang="en-US" altLang="zh-TW" dirty="0">
                <a:latin typeface="Consolas" charset="0"/>
              </a:rPr>
              <a:t> node;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if (avail)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node = avail;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avail = avail</a:t>
            </a:r>
            <a:r>
              <a:rPr lang="en-US" altLang="zh-TW" b="1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node = (</a:t>
            </a:r>
            <a:r>
              <a:rPr lang="en-US" altLang="zh-TW" dirty="0" err="1">
                <a:latin typeface="Consolas" charset="0"/>
              </a:rPr>
              <a:t>poly_pointer</a:t>
            </a:r>
            <a:r>
              <a:rPr lang="en-US" altLang="zh-TW" dirty="0">
                <a:latin typeface="Consolas" charset="0"/>
              </a:rPr>
              <a:t>)</a:t>
            </a:r>
            <a:r>
              <a:rPr lang="en-US" altLang="zh-TW" dirty="0" err="1">
                <a:latin typeface="Consolas" charset="0"/>
              </a:rPr>
              <a:t>malloc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sizeof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poly_node</a:t>
            </a:r>
            <a:r>
              <a:rPr lang="en-US" altLang="zh-TW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if (IS_FULL(node))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    </a:t>
            </a:r>
            <a:r>
              <a:rPr lang="en-US" altLang="zh-TW" dirty="0" err="1">
                <a:latin typeface="Consolas" charset="0"/>
              </a:rPr>
              <a:t>fprintf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stderr</a:t>
            </a:r>
            <a:r>
              <a:rPr lang="en-US" altLang="zh-TW" dirty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    exit(1);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return node;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}</a:t>
            </a:r>
            <a:endParaRPr lang="zh-TW" altLang="en-US" dirty="0">
              <a:latin typeface="Consolas" charset="0"/>
            </a:endParaRPr>
          </a:p>
        </p:txBody>
      </p:sp>
      <p:sp>
        <p:nvSpPr>
          <p:cNvPr id="31748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環狀鍵結串列表示多項式</a:t>
            </a:r>
            <a:r>
              <a:rPr lang="zh-TW" altLang="en-US"/>
              <a:t> 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1447800" y="1600200"/>
            <a:ext cx="990600" cy="381000"/>
            <a:chOff x="624" y="432"/>
            <a:chExt cx="624" cy="240"/>
          </a:xfrm>
        </p:grpSpPr>
        <p:sp>
          <p:nvSpPr>
            <p:cNvPr id="29728" name="Rectangle 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9729" name="Line 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30" name="Line 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3200400" y="1600200"/>
            <a:ext cx="990600" cy="381000"/>
            <a:chOff x="624" y="432"/>
            <a:chExt cx="624" cy="240"/>
          </a:xfrm>
        </p:grpSpPr>
        <p:sp>
          <p:nvSpPr>
            <p:cNvPr id="29725" name="Rectangle 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9726" name="Line 1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7" name="Line 1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3" name="Group 12"/>
          <p:cNvGrpSpPr>
            <a:grpSpLocks/>
          </p:cNvGrpSpPr>
          <p:nvPr/>
        </p:nvGrpSpPr>
        <p:grpSpPr bwMode="auto">
          <a:xfrm>
            <a:off x="4953000" y="1600200"/>
            <a:ext cx="990600" cy="381000"/>
            <a:chOff x="624" y="432"/>
            <a:chExt cx="624" cy="240"/>
          </a:xfrm>
        </p:grpSpPr>
        <p:sp>
          <p:nvSpPr>
            <p:cNvPr id="29722" name="Rectangle 1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9723" name="Line 1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4" name="Line 1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6705600" y="1600200"/>
            <a:ext cx="990600" cy="381000"/>
            <a:chOff x="624" y="432"/>
            <a:chExt cx="624" cy="240"/>
          </a:xfrm>
        </p:grpSpPr>
        <p:sp>
          <p:nvSpPr>
            <p:cNvPr id="29719" name="Rectangle 1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1" name="Line 1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1524000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1905000" y="16144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9705" name="Text Box 22"/>
          <p:cNvSpPr txBox="1">
            <a:spLocks noChangeArrowheads="1"/>
          </p:cNvSpPr>
          <p:nvPr/>
        </p:nvSpPr>
        <p:spPr bwMode="auto">
          <a:xfrm>
            <a:off x="3260725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706" name="Text Box 23"/>
          <p:cNvSpPr txBox="1">
            <a:spLocks noChangeArrowheads="1"/>
          </p:cNvSpPr>
          <p:nvPr/>
        </p:nvSpPr>
        <p:spPr bwMode="auto">
          <a:xfrm>
            <a:off x="3657600" y="1614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9707" name="Text Box 24"/>
          <p:cNvSpPr txBox="1">
            <a:spLocks noChangeArrowheads="1"/>
          </p:cNvSpPr>
          <p:nvPr/>
        </p:nvSpPr>
        <p:spPr bwMode="auto">
          <a:xfrm>
            <a:off x="502285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08" name="Text Box 25"/>
          <p:cNvSpPr txBox="1">
            <a:spLocks noChangeArrowheads="1"/>
          </p:cNvSpPr>
          <p:nvPr/>
        </p:nvSpPr>
        <p:spPr bwMode="auto">
          <a:xfrm>
            <a:off x="548005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709" name="Text Box 26"/>
          <p:cNvSpPr txBox="1">
            <a:spLocks noChangeArrowheads="1"/>
          </p:cNvSpPr>
          <p:nvPr/>
        </p:nvSpPr>
        <p:spPr bwMode="auto">
          <a:xfrm>
            <a:off x="6765925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10" name="Text Box 27"/>
          <p:cNvSpPr txBox="1">
            <a:spLocks noChangeArrowheads="1"/>
          </p:cNvSpPr>
          <p:nvPr/>
        </p:nvSpPr>
        <p:spPr bwMode="auto">
          <a:xfrm>
            <a:off x="7162800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25146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42672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3" name="Line 30"/>
          <p:cNvSpPr>
            <a:spLocks noChangeShapeType="1"/>
          </p:cNvSpPr>
          <p:nvPr/>
        </p:nvSpPr>
        <p:spPr bwMode="auto">
          <a:xfrm>
            <a:off x="60198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cxnSp>
        <p:nvCxnSpPr>
          <p:cNvPr id="29714" name="AutoShape 31"/>
          <p:cNvCxnSpPr>
            <a:cxnSpLocks noChangeShapeType="1"/>
            <a:stCxn id="29719" idx="3"/>
            <a:endCxn id="29728" idx="1"/>
          </p:cNvCxnSpPr>
          <p:nvPr/>
        </p:nvCxnSpPr>
        <p:spPr bwMode="auto">
          <a:xfrm flipH="1">
            <a:off x="1447800" y="1790700"/>
            <a:ext cx="6248400" cy="1588"/>
          </a:xfrm>
          <a:prstGeom prst="curvedConnector5">
            <a:avLst>
              <a:gd name="adj1" fmla="val -3657"/>
              <a:gd name="adj2" fmla="val -37600000"/>
              <a:gd name="adj3" fmla="val 10365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715" name="Text Box 32"/>
          <p:cNvSpPr txBox="1">
            <a:spLocks noChangeArrowheads="1"/>
          </p:cNvSpPr>
          <p:nvPr/>
        </p:nvSpPr>
        <p:spPr bwMode="auto">
          <a:xfrm>
            <a:off x="212725" y="2517775"/>
            <a:ext cx="434181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poly_pointer cpadd(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mr-IN" altLang="zh-TW" sz="1200" dirty="0">
                <a:latin typeface="Consolas" panose="020B0609020204030204" pitchFamily="49" charset="0"/>
              </a:rPr>
              <a:t>poly_pointer a, poly_pointer b)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poly_pointer starta, d, lastd;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int sum, done = 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starta = a;  /* record start of a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a = a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link; 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/* skip head node for a and b </a:t>
            </a:r>
            <a:r>
              <a:rPr lang="mr-IN" altLang="zh-TW" sz="1200" dirty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b = b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link;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d = get_node();/* get a head node for sum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d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expon = 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mr-IN" altLang="zh-TW" sz="1200" dirty="0">
                <a:latin typeface="Consolas" panose="020B0609020204030204" pitchFamily="49" charset="0"/>
              </a:rPr>
              <a:t>; lastd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do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    switch (COMPARE(a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expon, b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expon))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        case -1: /* a-&gt;expon &lt; b-&gt;expon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            attach(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dirty="0">
                <a:latin typeface="Consolas" panose="020B0609020204030204" pitchFamily="49" charset="0"/>
              </a:rPr>
              <a:t>                    </a:t>
            </a:r>
            <a:r>
              <a:rPr lang="mr-IN" altLang="zh-TW" sz="1200" dirty="0">
                <a:latin typeface="Consolas" panose="020B0609020204030204" pitchFamily="49" charset="0"/>
              </a:rPr>
              <a:t>b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coef, b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expon, 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200" dirty="0">
                <a:latin typeface="Consolas" panose="020B0609020204030204" pitchFamily="49" charset="0"/>
              </a:rPr>
              <a:t>lastd);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            b = b</a:t>
            </a:r>
            <a:r>
              <a:rPr lang="mr-IN" altLang="zh-TW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>
                <a:latin typeface="Consolas" panose="020B0609020204030204" pitchFamily="49" charset="0"/>
              </a:rPr>
              <a:t>link;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>
                <a:latin typeface="Consolas" panose="020B0609020204030204" pitchFamily="49" charset="0"/>
              </a:rPr>
              <a:t>                break;</a:t>
            </a:r>
            <a:endParaRPr lang="en-US" altLang="zh-TW" sz="1200" dirty="0">
              <a:latin typeface="Consolas" panose="020B0609020204030204" pitchFamily="49" charset="0"/>
            </a:endParaRPr>
          </a:p>
        </p:txBody>
      </p:sp>
      <p:sp>
        <p:nvSpPr>
          <p:cNvPr id="29716" name="Text Box 33"/>
          <p:cNvSpPr txBox="1">
            <a:spLocks noChangeArrowheads="1"/>
          </p:cNvSpPr>
          <p:nvPr/>
        </p:nvSpPr>
        <p:spPr bwMode="auto">
          <a:xfrm>
            <a:off x="4554538" y="3043238"/>
            <a:ext cx="45720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case 0: /* a-&gt;expon = b-&gt;expon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mr-IN" altLang="zh-TW" sz="1400" dirty="0">
                <a:latin typeface="Consolas" panose="020B0609020204030204" pitchFamily="49" charset="0"/>
              </a:rPr>
              <a:t>if (starta == a) done =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        sum = 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coef + b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coef;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</a:rPr>
              <a:t>        </a:t>
            </a:r>
            <a:r>
              <a:rPr lang="mr-IN" altLang="zh-TW" sz="1400" dirty="0">
                <a:latin typeface="Consolas" panose="020B0609020204030204" pitchFamily="49" charset="0"/>
              </a:rPr>
              <a:t>if (sum)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</a:rPr>
              <a:t>            </a:t>
            </a:r>
            <a:r>
              <a:rPr lang="mr-IN" altLang="zh-TW" sz="1400" dirty="0">
                <a:latin typeface="Consolas" panose="020B0609020204030204" pitchFamily="49" charset="0"/>
              </a:rPr>
              <a:t>attach(sum, 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expon, 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400" dirty="0">
                <a:latin typeface="Consolas" panose="020B0609020204030204" pitchFamily="49" charset="0"/>
              </a:rPr>
              <a:t>lastd);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       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mr-IN" altLang="zh-TW" sz="1400" dirty="0">
                <a:latin typeface="Consolas" panose="020B0609020204030204" pitchFamily="49" charset="0"/>
              </a:rPr>
              <a:t>a = 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link; b = b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case 1: /* a-&gt;expon &gt; b-&gt;expon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mr-IN" altLang="zh-TW" sz="1400" dirty="0">
                <a:latin typeface="Consolas" panose="020B0609020204030204" pitchFamily="49" charset="0"/>
              </a:rPr>
              <a:t>attach(a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coef, 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expon, 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400" dirty="0">
                <a:latin typeface="Consolas" panose="020B0609020204030204" pitchFamily="49" charset="0"/>
              </a:rPr>
              <a:t>lastd);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mr-IN" altLang="zh-TW" sz="1400" dirty="0">
                <a:latin typeface="Consolas" panose="020B0609020204030204" pitchFamily="49" charset="0"/>
              </a:rPr>
              <a:t>a = a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} while (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!done</a:t>
            </a:r>
            <a:r>
              <a:rPr lang="mr-IN" altLang="zh-TW" sz="14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lastd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>
                <a:latin typeface="Consolas" panose="020B0609020204030204" pitchFamily="49" charset="0"/>
              </a:rPr>
              <a:t>link = </a:t>
            </a:r>
            <a:r>
              <a:rPr lang="mr-IN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mr-IN" altLang="zh-TW" sz="1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return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>
                <a:latin typeface="Consolas" panose="020B0609020204030204" pitchFamily="49" charset="0"/>
              </a:rPr>
              <a:t>}</a:t>
            </a:r>
            <a:endParaRPr lang="zh-TW" altLang="en-US" sz="1400" dirty="0">
              <a:latin typeface="Consolas" panose="020B0609020204030204" pitchFamily="49" charset="0"/>
            </a:endParaRPr>
          </a:p>
        </p:txBody>
      </p:sp>
      <p:sp>
        <p:nvSpPr>
          <p:cNvPr id="29717" name="Line 34"/>
          <p:cNvSpPr>
            <a:spLocks noChangeShapeType="1"/>
          </p:cNvSpPr>
          <p:nvPr/>
        </p:nvSpPr>
        <p:spPr bwMode="auto">
          <a:xfrm>
            <a:off x="4554538" y="2590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8" name="Line 35"/>
          <p:cNvSpPr>
            <a:spLocks noChangeShapeType="1"/>
          </p:cNvSpPr>
          <p:nvPr/>
        </p:nvSpPr>
        <p:spPr bwMode="auto">
          <a:xfrm>
            <a:off x="6459538" y="2514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1" name="文字方塊 34"/>
          <p:cNvSpPr txBox="1">
            <a:spLocks noChangeArrowheads="1"/>
          </p:cNvSpPr>
          <p:nvPr/>
        </p:nvSpPr>
        <p:spPr bwMode="auto">
          <a:xfrm>
            <a:off x="7569200" y="6011863"/>
            <a:ext cx="963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BE031E-DC9B-783E-ABB3-A1E5B1D0DC5B}"/>
                  </a:ext>
                </a:extLst>
              </p14:cNvPr>
              <p14:cNvContentPartPr/>
              <p14:nvPr/>
            </p14:nvContentPartPr>
            <p14:xfrm>
              <a:off x="1013085" y="1283682"/>
              <a:ext cx="1894680" cy="127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BE031E-DC9B-783E-ABB3-A1E5B1D0D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45" y="1275042"/>
                <a:ext cx="1912320" cy="1297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9B87AB-7E3A-5973-0834-5EAA9BDB8EAE}"/>
              </a:ext>
            </a:extLst>
          </p:cNvPr>
          <p:cNvSpPr txBox="1"/>
          <p:nvPr/>
        </p:nvSpPr>
        <p:spPr>
          <a:xfrm>
            <a:off x="1049922" y="8460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</a:t>
            </a:r>
            <a:r>
              <a:rPr lang="en-TW" dirty="0"/>
              <a:t>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A229C-273A-C1CC-7075-AF0E887ACE60}"/>
                  </a:ext>
                </a:extLst>
              </p14:cNvPr>
              <p14:cNvContentPartPr/>
              <p14:nvPr/>
            </p14:nvContentPartPr>
            <p14:xfrm>
              <a:off x="603765" y="3528282"/>
              <a:ext cx="998640" cy="1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A229C-273A-C1CC-7075-AF0E887ACE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25" y="3420642"/>
                <a:ext cx="1106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DCC994-E8BF-7B06-8EA0-C0B7F17F9AD7}"/>
                  </a:ext>
                </a:extLst>
              </p14:cNvPr>
              <p14:cNvContentPartPr/>
              <p14:nvPr/>
            </p14:nvContentPartPr>
            <p14:xfrm>
              <a:off x="586845" y="3740682"/>
              <a:ext cx="1070640" cy="5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DCC994-E8BF-7B06-8EA0-C0B7F17F9A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845" y="3632682"/>
                <a:ext cx="11782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D22627-8E58-889C-3B48-F571BB5D1042}"/>
                  </a:ext>
                </a:extLst>
              </p14:cNvPr>
              <p14:cNvContentPartPr/>
              <p14:nvPr/>
            </p14:nvContentPartPr>
            <p14:xfrm>
              <a:off x="5098365" y="3406918"/>
              <a:ext cx="148644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D22627-8E58-889C-3B48-F571BB5D10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4725" y="3298918"/>
                <a:ext cx="159408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5FBE09-7C88-25B9-F4F5-A386004E5915}"/>
              </a:ext>
            </a:extLst>
          </p:cNvPr>
          <p:cNvSpPr txBox="1"/>
          <p:nvPr/>
        </p:nvSpPr>
        <p:spPr>
          <a:xfrm>
            <a:off x="6223179" y="195509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W" dirty="0"/>
              <a:t>ecause circle linked</a:t>
            </a:r>
          </a:p>
          <a:p>
            <a:r>
              <a:rPr lang="en-US" dirty="0"/>
              <a:t>F</a:t>
            </a:r>
            <a:r>
              <a:rPr lang="en-TW" dirty="0"/>
              <a:t>or fear that should repeat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環狀鍵結串列</a:t>
            </a:r>
            <a:r>
              <a:rPr lang="zh-TW" altLang="en-US"/>
              <a:t> 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2325" y="8747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Ex</a:t>
            </a:r>
          </a:p>
        </p:txBody>
      </p:sp>
      <p:grpSp>
        <p:nvGrpSpPr>
          <p:cNvPr id="33796" name="Group 36"/>
          <p:cNvGrpSpPr>
            <a:grpSpLocks/>
          </p:cNvGrpSpPr>
          <p:nvPr/>
        </p:nvGrpSpPr>
        <p:grpSpPr bwMode="auto">
          <a:xfrm>
            <a:off x="1447800" y="1600200"/>
            <a:ext cx="990600" cy="381000"/>
            <a:chOff x="912" y="1008"/>
            <a:chExt cx="624" cy="240"/>
          </a:xfrm>
        </p:grpSpPr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912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747" name="Line 7"/>
            <p:cNvSpPr>
              <a:spLocks noChangeShapeType="1"/>
            </p:cNvSpPr>
            <p:nvPr/>
          </p:nvSpPr>
          <p:spPr bwMode="auto">
            <a:xfrm>
              <a:off x="1440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7" name="Group 35"/>
          <p:cNvGrpSpPr>
            <a:grpSpLocks/>
          </p:cNvGrpSpPr>
          <p:nvPr/>
        </p:nvGrpSpPr>
        <p:grpSpPr bwMode="auto">
          <a:xfrm>
            <a:off x="3200400" y="1600200"/>
            <a:ext cx="990600" cy="381000"/>
            <a:chOff x="2016" y="1008"/>
            <a:chExt cx="624" cy="240"/>
          </a:xfrm>
        </p:grpSpPr>
        <p:sp>
          <p:nvSpPr>
            <p:cNvPr id="30744" name="Rectangle 10"/>
            <p:cNvSpPr>
              <a:spLocks noChangeArrowheads="1"/>
            </p:cNvSpPr>
            <p:nvPr/>
          </p:nvSpPr>
          <p:spPr bwMode="auto">
            <a:xfrm>
              <a:off x="2016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745" name="Line 11"/>
            <p:cNvSpPr>
              <a:spLocks noChangeShapeType="1"/>
            </p:cNvSpPr>
            <p:nvPr/>
          </p:nvSpPr>
          <p:spPr bwMode="auto">
            <a:xfrm>
              <a:off x="2544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8" name="Group 34"/>
          <p:cNvGrpSpPr>
            <a:grpSpLocks/>
          </p:cNvGrpSpPr>
          <p:nvPr/>
        </p:nvGrpSpPr>
        <p:grpSpPr bwMode="auto">
          <a:xfrm>
            <a:off x="4953000" y="1600200"/>
            <a:ext cx="990600" cy="381000"/>
            <a:chOff x="3120" y="1008"/>
            <a:chExt cx="624" cy="240"/>
          </a:xfrm>
        </p:grpSpPr>
        <p:sp>
          <p:nvSpPr>
            <p:cNvPr id="30742" name="Rectangle 14"/>
            <p:cNvSpPr>
              <a:spLocks noChangeArrowheads="1"/>
            </p:cNvSpPr>
            <p:nvPr/>
          </p:nvSpPr>
          <p:spPr bwMode="auto">
            <a:xfrm>
              <a:off x="3120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743" name="Line 15"/>
            <p:cNvSpPr>
              <a:spLocks noChangeShapeType="1"/>
            </p:cNvSpPr>
            <p:nvPr/>
          </p:nvSpPr>
          <p:spPr bwMode="auto">
            <a:xfrm>
              <a:off x="3648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9" name="Group 33"/>
          <p:cNvGrpSpPr>
            <a:grpSpLocks/>
          </p:cNvGrpSpPr>
          <p:nvPr/>
        </p:nvGrpSpPr>
        <p:grpSpPr bwMode="auto">
          <a:xfrm>
            <a:off x="6705600" y="1600200"/>
            <a:ext cx="990600" cy="381000"/>
            <a:chOff x="4224" y="1008"/>
            <a:chExt cx="624" cy="240"/>
          </a:xfrm>
        </p:grpSpPr>
        <p:sp>
          <p:nvSpPr>
            <p:cNvPr id="30740" name="Rectangle 18"/>
            <p:cNvSpPr>
              <a:spLocks noChangeArrowheads="1"/>
            </p:cNvSpPr>
            <p:nvPr/>
          </p:nvSpPr>
          <p:spPr bwMode="auto">
            <a:xfrm>
              <a:off x="4224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4752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728" name="Line 29"/>
          <p:cNvSpPr>
            <a:spLocks noChangeShapeType="1"/>
          </p:cNvSpPr>
          <p:nvPr/>
        </p:nvSpPr>
        <p:spPr bwMode="auto">
          <a:xfrm>
            <a:off x="25146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29" name="Line 30"/>
          <p:cNvSpPr>
            <a:spLocks noChangeShapeType="1"/>
          </p:cNvSpPr>
          <p:nvPr/>
        </p:nvSpPr>
        <p:spPr bwMode="auto">
          <a:xfrm>
            <a:off x="42672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0" name="Line 31"/>
          <p:cNvSpPr>
            <a:spLocks noChangeShapeType="1"/>
          </p:cNvSpPr>
          <p:nvPr/>
        </p:nvSpPr>
        <p:spPr bwMode="auto">
          <a:xfrm>
            <a:off x="60198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cxnSp>
        <p:nvCxnSpPr>
          <p:cNvPr id="30731" name="AutoShape 32"/>
          <p:cNvCxnSpPr>
            <a:cxnSpLocks noChangeShapeType="1"/>
            <a:stCxn id="30740" idx="3"/>
            <a:endCxn id="30746" idx="1"/>
          </p:cNvCxnSpPr>
          <p:nvPr/>
        </p:nvCxnSpPr>
        <p:spPr bwMode="auto">
          <a:xfrm flipH="1">
            <a:off x="1447800" y="1790700"/>
            <a:ext cx="6248400" cy="1588"/>
          </a:xfrm>
          <a:prstGeom prst="curvedConnector5">
            <a:avLst>
              <a:gd name="adj1" fmla="val -3657"/>
              <a:gd name="adj2" fmla="val -44000000"/>
              <a:gd name="adj3" fmla="val 10365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32" name="Text Box 38"/>
          <p:cNvSpPr txBox="1">
            <a:spLocks noChangeArrowheads="1"/>
          </p:cNvSpPr>
          <p:nvPr/>
        </p:nvSpPr>
        <p:spPr bwMode="auto">
          <a:xfrm>
            <a:off x="5715000" y="25908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solidFill>
                  <a:srgbClr val="FF3300"/>
                </a:solidFill>
              </a:rPr>
              <a:t>插入  </a:t>
            </a:r>
            <a:r>
              <a:rPr lang="en-US" altLang="zh-TW">
                <a:solidFill>
                  <a:srgbClr val="FF3300"/>
                </a:solidFill>
              </a:rPr>
              <a:t>node</a:t>
            </a:r>
          </a:p>
        </p:txBody>
      </p:sp>
      <p:grpSp>
        <p:nvGrpSpPr>
          <p:cNvPr id="33805" name="Group 39"/>
          <p:cNvGrpSpPr>
            <a:grpSpLocks/>
          </p:cNvGrpSpPr>
          <p:nvPr/>
        </p:nvGrpSpPr>
        <p:grpSpPr bwMode="auto">
          <a:xfrm>
            <a:off x="7712075" y="2630488"/>
            <a:ext cx="990600" cy="381000"/>
            <a:chOff x="912" y="1008"/>
            <a:chExt cx="624" cy="240"/>
          </a:xfrm>
        </p:grpSpPr>
        <p:sp>
          <p:nvSpPr>
            <p:cNvPr id="30738" name="Rectangle 40"/>
            <p:cNvSpPr>
              <a:spLocks noChangeArrowheads="1"/>
            </p:cNvSpPr>
            <p:nvPr/>
          </p:nvSpPr>
          <p:spPr bwMode="auto">
            <a:xfrm>
              <a:off x="912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0739" name="Line 41"/>
            <p:cNvSpPr>
              <a:spLocks noChangeShapeType="1"/>
            </p:cNvSpPr>
            <p:nvPr/>
          </p:nvSpPr>
          <p:spPr bwMode="auto">
            <a:xfrm>
              <a:off x="1440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734" name="Line 42"/>
          <p:cNvSpPr>
            <a:spLocks noChangeShapeType="1"/>
          </p:cNvSpPr>
          <p:nvPr/>
        </p:nvSpPr>
        <p:spPr bwMode="auto">
          <a:xfrm>
            <a:off x="7026275" y="2782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5" name="Line 43"/>
          <p:cNvSpPr>
            <a:spLocks noChangeShapeType="1"/>
          </p:cNvSpPr>
          <p:nvPr/>
        </p:nvSpPr>
        <p:spPr bwMode="auto">
          <a:xfrm flipH="1">
            <a:off x="5638800" y="1981200"/>
            <a:ext cx="22860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6" name="Text Box 44"/>
          <p:cNvSpPr txBox="1">
            <a:spLocks noChangeArrowheads="1"/>
          </p:cNvSpPr>
          <p:nvPr/>
        </p:nvSpPr>
        <p:spPr bwMode="auto">
          <a:xfrm>
            <a:off x="107950" y="3086100"/>
            <a:ext cx="89281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insert_front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list_pointer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list_pointer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node) {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/* insert node at the front of the circular list 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zh-TW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if (!(*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/* list is empty, change 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to point to new entry */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*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= node;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node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link = node;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else {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/* list is not empty, add new entry at front */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node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link = (*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link;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    (*</a:t>
            </a:r>
            <a:r>
              <a:rPr lang="en-US" altLang="zh-TW" sz="160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TW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link = node;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defRPr/>
            </a:pPr>
            <a:r>
              <a:rPr lang="en-US" altLang="zh-TW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0737" name="Text Box 45"/>
          <p:cNvSpPr txBox="1">
            <a:spLocks noChangeArrowheads="1"/>
          </p:cNvSpPr>
          <p:nvPr/>
        </p:nvSpPr>
        <p:spPr bwMode="auto">
          <a:xfrm>
            <a:off x="6496050" y="12160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rgbClr val="FF3300"/>
                </a:solidFill>
              </a:rPr>
              <a:t>ptr</a:t>
            </a:r>
          </a:p>
        </p:txBody>
      </p:sp>
      <p:sp>
        <p:nvSpPr>
          <p:cNvPr id="33810" name="文字方塊 27"/>
          <p:cNvSpPr txBox="1">
            <a:spLocks noChangeArrowheads="1"/>
          </p:cNvSpPr>
          <p:nvPr/>
        </p:nvSpPr>
        <p:spPr bwMode="auto">
          <a:xfrm>
            <a:off x="7956550" y="623728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294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>
                <a:latin typeface="Times New Roman" panose="02020603050405020304" pitchFamily="18" charset="0"/>
              </a:rPr>
              <a:t>Ex 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計算環狀串列之長度</a:t>
            </a:r>
            <a:r>
              <a:rPr lang="zh-TW" altLang="en-US" sz="2000"/>
              <a:t>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09800" y="1371600"/>
            <a:ext cx="66738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err="1">
                <a:latin typeface="Consolas" charset="0"/>
              </a:rPr>
              <a:t>int</a:t>
            </a:r>
            <a:r>
              <a:rPr lang="en-US" altLang="zh-TW" sz="2000" dirty="0">
                <a:latin typeface="Consolas" charset="0"/>
              </a:rPr>
              <a:t> length (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/* find the length of the circular list 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</a:t>
            </a:r>
            <a:r>
              <a:rPr lang="en-US" altLang="zh-TW" sz="2000" dirty="0" err="1">
                <a:latin typeface="Consolas" charset="0"/>
              </a:rPr>
              <a:t>list_pointer</a:t>
            </a:r>
            <a:r>
              <a:rPr lang="en-US" altLang="zh-TW" sz="2000" dirty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</a:t>
            </a:r>
            <a:r>
              <a:rPr lang="en-US" altLang="zh-TW" sz="2000" dirty="0" err="1">
                <a:latin typeface="Consolas" charset="0"/>
              </a:rPr>
              <a:t>int</a:t>
            </a:r>
            <a:r>
              <a:rPr lang="en-US" altLang="zh-TW" sz="2000" dirty="0">
                <a:latin typeface="Consolas" charset="0"/>
              </a:rPr>
              <a:t> count = 0;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if (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temp = </a:t>
            </a:r>
            <a:r>
              <a:rPr lang="en-US" altLang="zh-TW" sz="2000" dirty="0" err="1"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do {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    count++;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    temp = temp-&gt;link;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    } while (</a:t>
            </a:r>
            <a:r>
              <a:rPr lang="en-US" altLang="zh-TW" sz="2000" b="1" dirty="0">
                <a:solidFill>
                  <a:srgbClr val="FF0000"/>
                </a:solidFill>
                <a:latin typeface="Consolas" charset="0"/>
              </a:rPr>
              <a:t>temp != </a:t>
            </a:r>
            <a:r>
              <a:rPr lang="en-US" altLang="zh-TW" sz="2000" b="1" dirty="0" err="1">
                <a:solidFill>
                  <a:srgbClr val="FF0000"/>
                </a:solidFill>
                <a:latin typeface="Consolas" charset="0"/>
              </a:rPr>
              <a:t>ptr</a:t>
            </a:r>
            <a:r>
              <a:rPr lang="en-US" altLang="zh-TW" sz="2000" dirty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    return count;</a:t>
            </a:r>
          </a:p>
          <a:p>
            <a:pPr eaLnBrk="1" hangingPunct="1">
              <a:defRPr/>
            </a:pPr>
            <a:r>
              <a:rPr lang="en-US" altLang="zh-TW" sz="2000" dirty="0">
                <a:latin typeface="Consolas" charset="0"/>
              </a:rPr>
              <a:t>}</a:t>
            </a:r>
            <a:endParaRPr lang="zh-TW" altLang="en-US" sz="2000" dirty="0">
              <a:latin typeface="Consolas" charset="0"/>
            </a:endParaRPr>
          </a:p>
        </p:txBody>
      </p:sp>
      <p:sp>
        <p:nvSpPr>
          <p:cNvPr id="34820" name="文字方塊 3"/>
          <p:cNvSpPr txBox="1">
            <a:spLocks noChangeArrowheads="1"/>
          </p:cNvSpPr>
          <p:nvPr/>
        </p:nvSpPr>
        <p:spPr bwMode="auto">
          <a:xfrm>
            <a:off x="7956550" y="623728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C6F18D-9415-96C5-A626-643B295CBBF0}"/>
                  </a:ext>
                </a:extLst>
              </p14:cNvPr>
              <p14:cNvContentPartPr/>
              <p14:nvPr/>
            </p14:nvContentPartPr>
            <p14:xfrm>
              <a:off x="3432645" y="3364775"/>
              <a:ext cx="226080" cy="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C6F18D-9415-96C5-A626-643B295CB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9005" y="3257135"/>
                <a:ext cx="333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127051-CEAB-9416-1FDA-D826346E5990}"/>
                  </a:ext>
                </a:extLst>
              </p14:cNvPr>
              <p14:cNvContentPartPr/>
              <p14:nvPr/>
            </p14:nvContentPartPr>
            <p14:xfrm>
              <a:off x="3730365" y="4313015"/>
              <a:ext cx="2616480" cy="77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127051-CEAB-9416-1FDA-D826346E5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6365" y="4205375"/>
                <a:ext cx="27241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F6277-C29A-DCDF-C48D-1E2DE7FD39FD}"/>
                  </a:ext>
                </a:extLst>
              </p14:cNvPr>
              <p14:cNvContentPartPr/>
              <p14:nvPr/>
            </p14:nvContentPartPr>
            <p14:xfrm>
              <a:off x="3259701" y="1142822"/>
              <a:ext cx="967320" cy="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F6277-C29A-DCDF-C48D-1E2DE7FD3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1061" y="1133822"/>
                <a:ext cx="984960" cy="4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chemeClr val="tx1"/>
                </a:solidFill>
                <a:effectLst/>
              </a:rPr>
              <a:t>串列</a:t>
            </a:r>
            <a:r>
              <a:rPr lang="zh-TW" altLang="en-US">
                <a:effectLst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/>
              <a:t>Ex  </a:t>
            </a:r>
            <a:r>
              <a:rPr lang="zh-TW" altLang="en-US" sz="3600"/>
              <a:t>將</a:t>
            </a:r>
            <a:r>
              <a:rPr lang="en-US" altLang="zh-TW" sz="3600"/>
              <a:t>(bat , cat , sat , vat )</a:t>
            </a:r>
            <a:r>
              <a:rPr lang="zh-TW" altLang="en-US" sz="3600"/>
              <a:t>存在陣列中且將插入</a:t>
            </a:r>
            <a:r>
              <a:rPr lang="en-US" altLang="zh-TW" sz="3600"/>
              <a:t>mat</a:t>
            </a:r>
            <a:r>
              <a:rPr lang="zh-TW" altLang="en-US" sz="3600"/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360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>
                <a:solidFill>
                  <a:srgbClr val="FF3300"/>
                </a:solidFill>
                <a:effectLst/>
              </a:rPr>
              <a:t>問題：在陣列中插入或刪除任意元素浪	    費時間。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>
                <a:solidFill>
                  <a:srgbClr val="FF3300"/>
                </a:solidFill>
                <a:effectLst/>
              </a:rPr>
              <a:t>解決：借由鍵結表示法（</a:t>
            </a:r>
            <a:r>
              <a:rPr lang="en-US" altLang="zh-TW" sz="3600">
                <a:solidFill>
                  <a:srgbClr val="FF3300"/>
                </a:solidFill>
                <a:effectLst/>
              </a:rPr>
              <a:t>Linked List</a:t>
            </a:r>
            <a:r>
              <a:rPr lang="zh-TW" altLang="en-US" sz="3600">
                <a:solidFill>
                  <a:srgbClr val="FF3300"/>
                </a:solidFill>
                <a:effectLst/>
              </a:rPr>
              <a:t>）。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>
                <a:solidFill>
                  <a:srgbClr val="000000"/>
                </a:solidFill>
                <a:latin typeface="標楷體" charset="-120"/>
                <a:ea typeface="標楷體" charset="-120"/>
              </a:rPr>
              <a:t>鍵結</a:t>
            </a:r>
            <a:r>
              <a:rPr lang="zh-TW" altLang="en-US" sz="1100"/>
              <a:t> </a:t>
            </a:r>
            <a:endParaRPr lang="zh-TW" alt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雙向鍵結串列</a:t>
            </a:r>
            <a:r>
              <a:rPr lang="zh-TW" altLang="en-US"/>
              <a:t> </a:t>
            </a:r>
          </a:p>
        </p:txBody>
      </p:sp>
      <p:grpSp>
        <p:nvGrpSpPr>
          <p:cNvPr id="35843" name="Group 7"/>
          <p:cNvGrpSpPr>
            <a:grpSpLocks/>
          </p:cNvGrpSpPr>
          <p:nvPr/>
        </p:nvGrpSpPr>
        <p:grpSpPr bwMode="auto">
          <a:xfrm>
            <a:off x="1219200" y="1981200"/>
            <a:ext cx="990600" cy="457200"/>
            <a:chOff x="1152" y="864"/>
            <a:chExt cx="624" cy="288"/>
          </a:xfrm>
        </p:grpSpPr>
        <p:sp>
          <p:nvSpPr>
            <p:cNvPr id="32822" name="Rectangle 4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23" name="Line 5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24" name="Line 6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2743200" y="1981200"/>
            <a:ext cx="990600" cy="457200"/>
            <a:chOff x="1152" y="864"/>
            <a:chExt cx="624" cy="288"/>
          </a:xfrm>
        </p:grpSpPr>
        <p:sp>
          <p:nvSpPr>
            <p:cNvPr id="32819" name="Rectangle 9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20" name="Line 10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21" name="Line 11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5" name="Group 12"/>
          <p:cNvGrpSpPr>
            <a:grpSpLocks/>
          </p:cNvGrpSpPr>
          <p:nvPr/>
        </p:nvGrpSpPr>
        <p:grpSpPr bwMode="auto">
          <a:xfrm>
            <a:off x="4267200" y="1981200"/>
            <a:ext cx="990600" cy="457200"/>
            <a:chOff x="1152" y="864"/>
            <a:chExt cx="624" cy="288"/>
          </a:xfrm>
        </p:grpSpPr>
        <p:sp>
          <p:nvSpPr>
            <p:cNvPr id="32816" name="Rectangle 13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17" name="Line 14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8" name="Line 15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6" name="Group 16"/>
          <p:cNvGrpSpPr>
            <a:grpSpLocks/>
          </p:cNvGrpSpPr>
          <p:nvPr/>
        </p:nvGrpSpPr>
        <p:grpSpPr bwMode="auto">
          <a:xfrm>
            <a:off x="7010400" y="1981200"/>
            <a:ext cx="990600" cy="457200"/>
            <a:chOff x="1152" y="864"/>
            <a:chExt cx="624" cy="288"/>
          </a:xfrm>
        </p:grpSpPr>
        <p:sp>
          <p:nvSpPr>
            <p:cNvPr id="32813" name="Rectangle 17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14" name="Line 18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5" name="Line 19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75" name="Line 20"/>
          <p:cNvSpPr>
            <a:spLocks noChangeShapeType="1"/>
          </p:cNvSpPr>
          <p:nvPr/>
        </p:nvSpPr>
        <p:spPr bwMode="auto">
          <a:xfrm>
            <a:off x="2286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6" name="Line 21"/>
          <p:cNvSpPr>
            <a:spLocks noChangeShapeType="1"/>
          </p:cNvSpPr>
          <p:nvPr/>
        </p:nvSpPr>
        <p:spPr bwMode="auto">
          <a:xfrm>
            <a:off x="3810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7" name="Line 22"/>
          <p:cNvSpPr>
            <a:spLocks noChangeShapeType="1"/>
          </p:cNvSpPr>
          <p:nvPr/>
        </p:nvSpPr>
        <p:spPr bwMode="auto">
          <a:xfrm>
            <a:off x="5334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8" name="Line 23"/>
          <p:cNvSpPr>
            <a:spLocks noChangeShapeType="1"/>
          </p:cNvSpPr>
          <p:nvPr/>
        </p:nvSpPr>
        <p:spPr bwMode="auto">
          <a:xfrm>
            <a:off x="6629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9" name="Line 24"/>
          <p:cNvSpPr>
            <a:spLocks noChangeShapeType="1"/>
          </p:cNvSpPr>
          <p:nvPr/>
        </p:nvSpPr>
        <p:spPr bwMode="auto">
          <a:xfrm>
            <a:off x="2286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0" name="Line 25"/>
          <p:cNvSpPr>
            <a:spLocks noChangeShapeType="1"/>
          </p:cNvSpPr>
          <p:nvPr/>
        </p:nvSpPr>
        <p:spPr bwMode="auto">
          <a:xfrm>
            <a:off x="3810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1" name="Line 26"/>
          <p:cNvSpPr>
            <a:spLocks noChangeShapeType="1"/>
          </p:cNvSpPr>
          <p:nvPr/>
        </p:nvSpPr>
        <p:spPr bwMode="auto">
          <a:xfrm>
            <a:off x="5334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2" name="Line 27"/>
          <p:cNvSpPr>
            <a:spLocks noChangeShapeType="1"/>
          </p:cNvSpPr>
          <p:nvPr/>
        </p:nvSpPr>
        <p:spPr bwMode="auto">
          <a:xfrm>
            <a:off x="66294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3" name="Text Box 29"/>
          <p:cNvSpPr txBox="1">
            <a:spLocks noChangeArrowheads="1"/>
          </p:cNvSpPr>
          <p:nvPr/>
        </p:nvSpPr>
        <p:spPr bwMode="auto">
          <a:xfrm>
            <a:off x="5759450" y="19812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．．．</a:t>
            </a:r>
          </a:p>
        </p:txBody>
      </p:sp>
      <p:cxnSp>
        <p:nvCxnSpPr>
          <p:cNvPr id="32784" name="AutoShape 30"/>
          <p:cNvCxnSpPr>
            <a:cxnSpLocks noChangeShapeType="1"/>
            <a:stCxn id="32813" idx="3"/>
            <a:endCxn id="32822" idx="0"/>
          </p:cNvCxnSpPr>
          <p:nvPr/>
        </p:nvCxnSpPr>
        <p:spPr bwMode="auto">
          <a:xfrm flipH="1" flipV="1">
            <a:off x="1714500" y="1981200"/>
            <a:ext cx="6286500" cy="228600"/>
          </a:xfrm>
          <a:prstGeom prst="curvedConnector4">
            <a:avLst>
              <a:gd name="adj1" fmla="val -3634"/>
              <a:gd name="adj2" fmla="val 288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85" name="AutoShape 31"/>
          <p:cNvCxnSpPr>
            <a:cxnSpLocks noChangeShapeType="1"/>
            <a:stCxn id="32822" idx="1"/>
            <a:endCxn id="32813" idx="2"/>
          </p:cNvCxnSpPr>
          <p:nvPr/>
        </p:nvCxnSpPr>
        <p:spPr bwMode="auto">
          <a:xfrm rot="10800000" flipH="1" flipV="1">
            <a:off x="1219200" y="2209800"/>
            <a:ext cx="6286500" cy="228600"/>
          </a:xfrm>
          <a:prstGeom prst="curvedConnector4">
            <a:avLst>
              <a:gd name="adj1" fmla="val -3634"/>
              <a:gd name="adj2" fmla="val 294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858" name="Group 36"/>
          <p:cNvGrpSpPr>
            <a:grpSpLocks/>
          </p:cNvGrpSpPr>
          <p:nvPr/>
        </p:nvGrpSpPr>
        <p:grpSpPr bwMode="auto">
          <a:xfrm>
            <a:off x="2209800" y="4343400"/>
            <a:ext cx="990600" cy="457200"/>
            <a:chOff x="1152" y="864"/>
            <a:chExt cx="624" cy="288"/>
          </a:xfrm>
        </p:grpSpPr>
        <p:sp>
          <p:nvSpPr>
            <p:cNvPr id="32810" name="Rectangle 37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11" name="Line 38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2" name="Line 39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59" name="Group 40"/>
          <p:cNvGrpSpPr>
            <a:grpSpLocks/>
          </p:cNvGrpSpPr>
          <p:nvPr/>
        </p:nvGrpSpPr>
        <p:grpSpPr bwMode="auto">
          <a:xfrm>
            <a:off x="4038600" y="4343400"/>
            <a:ext cx="990600" cy="457200"/>
            <a:chOff x="1152" y="864"/>
            <a:chExt cx="624" cy="288"/>
          </a:xfrm>
        </p:grpSpPr>
        <p:sp>
          <p:nvSpPr>
            <p:cNvPr id="32807" name="Rectangle 41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08" name="Line 42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09" name="Line 43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60" name="Group 44"/>
          <p:cNvGrpSpPr>
            <a:grpSpLocks/>
          </p:cNvGrpSpPr>
          <p:nvPr/>
        </p:nvGrpSpPr>
        <p:grpSpPr bwMode="auto">
          <a:xfrm>
            <a:off x="5867400" y="4343400"/>
            <a:ext cx="990600" cy="457200"/>
            <a:chOff x="1152" y="864"/>
            <a:chExt cx="624" cy="288"/>
          </a:xfrm>
        </p:grpSpPr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2805" name="Line 46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06" name="Line 47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89" name="Rectangle 49"/>
          <p:cNvSpPr>
            <a:spLocks noChangeArrowheads="1"/>
          </p:cNvSpPr>
          <p:nvPr/>
        </p:nvSpPr>
        <p:spPr bwMode="auto">
          <a:xfrm>
            <a:off x="4038600" y="3429000"/>
            <a:ext cx="990600" cy="4572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2790" name="Line 50"/>
          <p:cNvSpPr>
            <a:spLocks noChangeShapeType="1"/>
          </p:cNvSpPr>
          <p:nvPr/>
        </p:nvSpPr>
        <p:spPr bwMode="auto">
          <a:xfrm>
            <a:off x="4724400" y="34290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1" name="Line 51"/>
          <p:cNvSpPr>
            <a:spLocks noChangeShapeType="1"/>
          </p:cNvSpPr>
          <p:nvPr/>
        </p:nvSpPr>
        <p:spPr bwMode="auto">
          <a:xfrm>
            <a:off x="4343400" y="34290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2" name="Line 52"/>
          <p:cNvSpPr>
            <a:spLocks noChangeShapeType="1"/>
          </p:cNvSpPr>
          <p:nvPr/>
        </p:nvSpPr>
        <p:spPr bwMode="auto">
          <a:xfrm>
            <a:off x="3429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3" name="Line 53"/>
          <p:cNvSpPr>
            <a:spLocks noChangeShapeType="1"/>
          </p:cNvSpPr>
          <p:nvPr/>
        </p:nvSpPr>
        <p:spPr bwMode="auto">
          <a:xfrm>
            <a:off x="34290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4" name="Line 54"/>
          <p:cNvSpPr>
            <a:spLocks noChangeShapeType="1"/>
          </p:cNvSpPr>
          <p:nvPr/>
        </p:nvSpPr>
        <p:spPr bwMode="auto">
          <a:xfrm>
            <a:off x="5257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5" name="Line 55"/>
          <p:cNvSpPr>
            <a:spLocks noChangeShapeType="1"/>
          </p:cNvSpPr>
          <p:nvPr/>
        </p:nvSpPr>
        <p:spPr bwMode="auto">
          <a:xfrm>
            <a:off x="52578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6" name="Text Box 56"/>
          <p:cNvSpPr txBox="1">
            <a:spLocks noChangeArrowheads="1"/>
          </p:cNvSpPr>
          <p:nvPr/>
        </p:nvSpPr>
        <p:spPr bwMode="auto">
          <a:xfrm>
            <a:off x="4959350" y="3276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rlink</a:t>
            </a:r>
          </a:p>
        </p:txBody>
      </p:sp>
      <p:sp>
        <p:nvSpPr>
          <p:cNvPr id="32797" name="Text Box 57"/>
          <p:cNvSpPr txBox="1">
            <a:spLocks noChangeArrowheads="1"/>
          </p:cNvSpPr>
          <p:nvPr/>
        </p:nvSpPr>
        <p:spPr bwMode="auto">
          <a:xfrm>
            <a:off x="3536950" y="32766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llink</a:t>
            </a:r>
          </a:p>
        </p:txBody>
      </p:sp>
      <p:cxnSp>
        <p:nvCxnSpPr>
          <p:cNvPr id="32798" name="AutoShape 58"/>
          <p:cNvCxnSpPr>
            <a:cxnSpLocks noChangeShapeType="1"/>
            <a:stCxn id="32804" idx="3"/>
            <a:endCxn id="32789" idx="0"/>
          </p:cNvCxnSpPr>
          <p:nvPr/>
        </p:nvCxnSpPr>
        <p:spPr bwMode="auto">
          <a:xfrm flipH="1" flipV="1">
            <a:off x="4533900" y="3429000"/>
            <a:ext cx="2324100" cy="1143000"/>
          </a:xfrm>
          <a:prstGeom prst="curvedConnector4">
            <a:avLst>
              <a:gd name="adj1" fmla="val -9838"/>
              <a:gd name="adj2" fmla="val 1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99" name="AutoShape 59"/>
          <p:cNvCxnSpPr>
            <a:cxnSpLocks noChangeShapeType="1"/>
            <a:stCxn id="32789" idx="3"/>
            <a:endCxn id="32810" idx="0"/>
          </p:cNvCxnSpPr>
          <p:nvPr/>
        </p:nvCxnSpPr>
        <p:spPr bwMode="auto">
          <a:xfrm flipH="1">
            <a:off x="2705100" y="3657600"/>
            <a:ext cx="2324100" cy="685800"/>
          </a:xfrm>
          <a:prstGeom prst="curvedConnector4">
            <a:avLst>
              <a:gd name="adj1" fmla="val -9838"/>
              <a:gd name="adj2" fmla="val 6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00" name="AutoShape 60"/>
          <p:cNvCxnSpPr>
            <a:cxnSpLocks noChangeShapeType="1"/>
            <a:stCxn id="32789" idx="1"/>
            <a:endCxn id="32804" idx="0"/>
          </p:cNvCxnSpPr>
          <p:nvPr/>
        </p:nvCxnSpPr>
        <p:spPr bwMode="auto">
          <a:xfrm rot="10800000" flipH="1" flipV="1">
            <a:off x="4038600" y="3657600"/>
            <a:ext cx="2324100" cy="685800"/>
          </a:xfrm>
          <a:prstGeom prst="curvedConnector4">
            <a:avLst>
              <a:gd name="adj1" fmla="val -9838"/>
              <a:gd name="adj2" fmla="val 6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01" name="AutoShape 61"/>
          <p:cNvCxnSpPr>
            <a:cxnSpLocks noChangeShapeType="1"/>
            <a:stCxn id="32810" idx="1"/>
            <a:endCxn id="32789" idx="0"/>
          </p:cNvCxnSpPr>
          <p:nvPr/>
        </p:nvCxnSpPr>
        <p:spPr bwMode="auto">
          <a:xfrm rot="10800000" flipH="1">
            <a:off x="2209800" y="3429000"/>
            <a:ext cx="2324100" cy="1143000"/>
          </a:xfrm>
          <a:prstGeom prst="curvedConnector4">
            <a:avLst>
              <a:gd name="adj1" fmla="val -9838"/>
              <a:gd name="adj2" fmla="val 1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802" name="Text Box 62"/>
          <p:cNvSpPr txBox="1">
            <a:spLocks noChangeArrowheads="1"/>
          </p:cNvSpPr>
          <p:nvPr/>
        </p:nvSpPr>
        <p:spPr bwMode="auto">
          <a:xfrm>
            <a:off x="1835150" y="5084763"/>
            <a:ext cx="5754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>
                <a:latin typeface="標楷體" charset="-120"/>
                <a:ea typeface="標楷體" charset="-120"/>
              </a:rPr>
              <a:t>有標頭雙向鍵結串列</a:t>
            </a:r>
            <a:r>
              <a:rPr lang="zh-TW" altLang="en-US" sz="2400"/>
              <a:t> </a:t>
            </a:r>
          </a:p>
          <a:p>
            <a:pPr eaLnBrk="1" hangingPunct="1">
              <a:defRPr/>
            </a:pPr>
            <a:r>
              <a:rPr lang="zh-TW" altLang="en-US" sz="2400">
                <a:solidFill>
                  <a:srgbClr val="FF0000"/>
                </a:solidFill>
                <a:latin typeface="標楷體" charset="-120"/>
                <a:ea typeface="標楷體" charset="-120"/>
              </a:rPr>
              <a:t>優點：在任何一節點都可向前或後移動。</a:t>
            </a:r>
            <a:r>
              <a:rPr lang="zh-TW" altLang="en-US" sz="2400"/>
              <a:t> </a:t>
            </a:r>
          </a:p>
        </p:txBody>
      </p:sp>
      <p:sp>
        <p:nvSpPr>
          <p:cNvPr id="32803" name="Text Box 63"/>
          <p:cNvSpPr txBox="1">
            <a:spLocks noChangeArrowheads="1"/>
          </p:cNvSpPr>
          <p:nvPr/>
        </p:nvSpPr>
        <p:spPr bwMode="auto">
          <a:xfrm>
            <a:off x="2987675" y="105251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>
                <a:latin typeface="標楷體" charset="-120"/>
                <a:ea typeface="標楷體" charset="-120"/>
              </a:rPr>
              <a:t>無標頭雙向鍵結串列</a:t>
            </a:r>
            <a:r>
              <a:rPr lang="zh-TW" altLang="en-US" sz="240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6E5D3-50FA-7973-A79D-3EBC64153F09}"/>
              </a:ext>
            </a:extLst>
          </p:cNvPr>
          <p:cNvSpPr txBox="1"/>
          <p:nvPr/>
        </p:nvSpPr>
        <p:spPr>
          <a:xfrm>
            <a:off x="6343343" y="398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 </a:t>
            </a:r>
            <a:r>
              <a:rPr lang="en-US" dirty="0" err="1">
                <a:solidFill>
                  <a:srgbClr val="FF0000"/>
                </a:solidFill>
              </a:rPr>
              <a:t>網頁上一頁</a:t>
            </a:r>
            <a:r>
              <a:rPr lang="zh-TW" altLang="en-US" dirty="0">
                <a:solidFill>
                  <a:srgbClr val="FF0000"/>
                </a:solidFill>
              </a:rPr>
              <a:t>  下一頁</a:t>
            </a:r>
            <a:endParaRPr lang="en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667000" y="12334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結構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3902075" y="1066800"/>
            <a:ext cx="2438400" cy="6858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4740275" y="1066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5502275" y="1066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5654675" y="1233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rlink</a:t>
            </a:r>
          </a:p>
        </p:txBody>
      </p:sp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4054475" y="1219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llink</a:t>
            </a:r>
          </a:p>
        </p:txBody>
      </p: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4816475" y="12192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1908175" y="2852738"/>
            <a:ext cx="596106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typedef struct node *node_pointer;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typedef 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    node_pointer llink;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    element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    node_pointer rlink;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>
                <a:latin typeface="Consolas" panose="020B0609020204030204" pitchFamily="49" charset="0"/>
              </a:rPr>
              <a:t>} node;</a:t>
            </a:r>
            <a:endParaRPr lang="zh-TW" altLang="en-US" sz="2400">
              <a:latin typeface="Consolas" panose="020B0609020204030204" pitchFamily="49" charset="0"/>
            </a:endParaRPr>
          </a:p>
        </p:txBody>
      </p:sp>
      <p:sp>
        <p:nvSpPr>
          <p:cNvPr id="36874" name="文字方塊 9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066800" y="441325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latin typeface="Times New Roman" charset="0"/>
              </a:rPr>
              <a:t>Ex  </a:t>
            </a:r>
            <a:r>
              <a:rPr lang="zh-TW" altLang="en-US" sz="2000">
                <a:latin typeface="標楷體" charset="-120"/>
                <a:ea typeface="標楷體" charset="-120"/>
              </a:rPr>
              <a:t>插入</a:t>
            </a:r>
            <a:r>
              <a:rPr lang="zh-TW" altLang="en-US" sz="2000"/>
              <a:t> </a:t>
            </a:r>
          </a:p>
        </p:txBody>
      </p:sp>
      <p:grpSp>
        <p:nvGrpSpPr>
          <p:cNvPr id="37891" name="Group 17"/>
          <p:cNvGrpSpPr>
            <a:grpSpLocks/>
          </p:cNvGrpSpPr>
          <p:nvPr/>
        </p:nvGrpSpPr>
        <p:grpSpPr bwMode="auto">
          <a:xfrm>
            <a:off x="4191000" y="2209800"/>
            <a:ext cx="990600" cy="457200"/>
            <a:chOff x="1152" y="864"/>
            <a:chExt cx="624" cy="288"/>
          </a:xfrm>
        </p:grpSpPr>
        <p:sp>
          <p:nvSpPr>
            <p:cNvPr id="34845" name="Rectangle 18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4846" name="Line 19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7" name="Line 20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2" name="Group 21"/>
          <p:cNvGrpSpPr>
            <a:grpSpLocks/>
          </p:cNvGrpSpPr>
          <p:nvPr/>
        </p:nvGrpSpPr>
        <p:grpSpPr bwMode="auto">
          <a:xfrm>
            <a:off x="2819400" y="1143000"/>
            <a:ext cx="990600" cy="457200"/>
            <a:chOff x="1152" y="864"/>
            <a:chExt cx="624" cy="288"/>
          </a:xfrm>
        </p:grpSpPr>
        <p:sp>
          <p:nvSpPr>
            <p:cNvPr id="34842" name="Rectangle 22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4843" name="Line 23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4" name="Line 24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3" name="Group 25"/>
          <p:cNvGrpSpPr>
            <a:grpSpLocks/>
          </p:cNvGrpSpPr>
          <p:nvPr/>
        </p:nvGrpSpPr>
        <p:grpSpPr bwMode="auto">
          <a:xfrm>
            <a:off x="4343400" y="1143000"/>
            <a:ext cx="990600" cy="457200"/>
            <a:chOff x="1152" y="864"/>
            <a:chExt cx="624" cy="288"/>
          </a:xfrm>
        </p:grpSpPr>
        <p:sp>
          <p:nvSpPr>
            <p:cNvPr id="34839" name="Rectangle 26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4840" name="Line 27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1" name="Line 28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4" name="Group 29"/>
          <p:cNvGrpSpPr>
            <a:grpSpLocks/>
          </p:cNvGrpSpPr>
          <p:nvPr/>
        </p:nvGrpSpPr>
        <p:grpSpPr bwMode="auto">
          <a:xfrm>
            <a:off x="5867400" y="1143000"/>
            <a:ext cx="990600" cy="457200"/>
            <a:chOff x="1152" y="864"/>
            <a:chExt cx="624" cy="288"/>
          </a:xfrm>
        </p:grpSpPr>
        <p:sp>
          <p:nvSpPr>
            <p:cNvPr id="34836" name="Rectangle 30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4837" name="Line 31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38" name="Line 32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4823" name="Line 33"/>
          <p:cNvSpPr>
            <a:spLocks noChangeShapeType="1"/>
          </p:cNvSpPr>
          <p:nvPr/>
        </p:nvSpPr>
        <p:spPr bwMode="auto">
          <a:xfrm>
            <a:off x="3886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4" name="Line 34"/>
          <p:cNvSpPr>
            <a:spLocks noChangeShapeType="1"/>
          </p:cNvSpPr>
          <p:nvPr/>
        </p:nvSpPr>
        <p:spPr bwMode="auto">
          <a:xfrm>
            <a:off x="5410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5" name="Line 35"/>
          <p:cNvSpPr>
            <a:spLocks noChangeShapeType="1"/>
          </p:cNvSpPr>
          <p:nvPr/>
        </p:nvSpPr>
        <p:spPr bwMode="auto">
          <a:xfrm>
            <a:off x="6934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6" name="Line 36"/>
          <p:cNvSpPr>
            <a:spLocks noChangeShapeType="1"/>
          </p:cNvSpPr>
          <p:nvPr/>
        </p:nvSpPr>
        <p:spPr bwMode="auto">
          <a:xfrm>
            <a:off x="3886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7" name="Line 37"/>
          <p:cNvSpPr>
            <a:spLocks noChangeShapeType="1"/>
          </p:cNvSpPr>
          <p:nvPr/>
        </p:nvSpPr>
        <p:spPr bwMode="auto">
          <a:xfrm>
            <a:off x="5410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8" name="Line 38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9" name="Line 39"/>
          <p:cNvSpPr>
            <a:spLocks noChangeShapeType="1"/>
          </p:cNvSpPr>
          <p:nvPr/>
        </p:nvSpPr>
        <p:spPr bwMode="auto">
          <a:xfrm>
            <a:off x="2362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0" name="Line 40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1" name="Text Box 41"/>
          <p:cNvSpPr txBox="1">
            <a:spLocks noChangeArrowheads="1"/>
          </p:cNvSpPr>
          <p:nvPr/>
        </p:nvSpPr>
        <p:spPr bwMode="auto">
          <a:xfrm>
            <a:off x="4500563" y="7651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node</a:t>
            </a:r>
          </a:p>
        </p:txBody>
      </p:sp>
      <p:sp>
        <p:nvSpPr>
          <p:cNvPr id="34832" name="Line 42"/>
          <p:cNvSpPr>
            <a:spLocks noChangeShapeType="1"/>
          </p:cNvSpPr>
          <p:nvPr/>
        </p:nvSpPr>
        <p:spPr bwMode="auto">
          <a:xfrm flipV="1">
            <a:off x="5181600" y="167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3" name="Text Box 43"/>
          <p:cNvSpPr txBox="1">
            <a:spLocks noChangeArrowheads="1"/>
          </p:cNvSpPr>
          <p:nvPr/>
        </p:nvSpPr>
        <p:spPr bwMode="auto">
          <a:xfrm>
            <a:off x="5394325" y="1944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/>
              <a:t>插入</a:t>
            </a:r>
          </a:p>
        </p:txBody>
      </p:sp>
      <p:sp>
        <p:nvSpPr>
          <p:cNvPr id="34834" name="Text Box 44"/>
          <p:cNvSpPr txBox="1">
            <a:spLocks noChangeArrowheads="1"/>
          </p:cNvSpPr>
          <p:nvPr/>
        </p:nvSpPr>
        <p:spPr bwMode="auto">
          <a:xfrm>
            <a:off x="644525" y="3394075"/>
            <a:ext cx="80835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</a:rPr>
              <a:t>dinsert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node_pointer</a:t>
            </a:r>
            <a:r>
              <a:rPr lang="en-US" altLang="zh-TW" sz="2000" dirty="0">
                <a:latin typeface="Consolas" panose="020B0609020204030204" pitchFamily="49" charset="0"/>
              </a:rPr>
              <a:t> node, </a:t>
            </a:r>
            <a:r>
              <a:rPr lang="en-US" altLang="zh-TW" sz="2000" dirty="0" err="1">
                <a:latin typeface="Consolas" panose="020B0609020204030204" pitchFamily="49" charset="0"/>
              </a:rPr>
              <a:t>node_pointer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/* insert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dirty="0">
                <a:latin typeface="Consolas" panose="020B0609020204030204" pitchFamily="49" charset="0"/>
              </a:rPr>
              <a:t> to the right of node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llink</a:t>
            </a:r>
            <a:r>
              <a:rPr lang="en-US" altLang="zh-TW" sz="2000" dirty="0">
                <a:latin typeface="Consolas" panose="020B0609020204030204" pitchFamily="49" charset="0"/>
              </a:rPr>
              <a:t>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dirty="0">
                <a:latin typeface="Consolas" panose="020B0609020204030204" pitchFamily="49" charset="0"/>
              </a:rPr>
              <a:t> = node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node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llink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node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newnode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4140200" y="27082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/>
              <a:t>newn</a:t>
            </a:r>
            <a:r>
              <a:rPr lang="en-US" altLang="zh-TW"/>
              <a:t>ode</a:t>
            </a:r>
          </a:p>
        </p:txBody>
      </p:sp>
      <p:sp>
        <p:nvSpPr>
          <p:cNvPr id="37908" name="文字方塊 31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0" y="1916113"/>
            <a:ext cx="9144000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</a:rPr>
              <a:t>ddelete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node_pointer</a:t>
            </a:r>
            <a:r>
              <a:rPr lang="en-US" altLang="zh-TW" sz="2000" dirty="0">
                <a:latin typeface="Consolas" panose="020B0609020204030204" pitchFamily="49" charset="0"/>
              </a:rPr>
              <a:t> node, </a:t>
            </a:r>
            <a:r>
              <a:rPr lang="en-US" altLang="zh-TW" sz="2000" dirty="0" err="1">
                <a:latin typeface="Consolas" panose="020B0609020204030204" pitchFamily="49" charset="0"/>
              </a:rPr>
              <a:t>node_pointer</a:t>
            </a:r>
            <a:r>
              <a:rPr lang="en-US" altLang="zh-TW" sz="2000" dirty="0">
                <a:latin typeface="Consolas" panose="020B0609020204030204" pitchFamily="49" charset="0"/>
              </a:rPr>
              <a:t> deleted)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/* node is the head node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if (node == deleted)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</a:rPr>
              <a:t>("Deletion of head node not  permitted.\n");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    deleted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llink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dirty="0">
                <a:latin typeface="Consolas" panose="020B0609020204030204" pitchFamily="49" charset="0"/>
              </a:rPr>
              <a:t> = deleted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    deleted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rlink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llink</a:t>
            </a:r>
            <a:r>
              <a:rPr lang="en-US" altLang="zh-TW" sz="2000" dirty="0">
                <a:latin typeface="Consolas" panose="020B0609020204030204" pitchFamily="49" charset="0"/>
              </a:rPr>
              <a:t> = deleted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>
                <a:latin typeface="Consolas" panose="020B0609020204030204" pitchFamily="49" charset="0"/>
              </a:rPr>
              <a:t>llink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    free(deleted);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14400" y="111125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latin typeface="Times New Roman" charset="0"/>
              </a:rPr>
              <a:t>Ex  </a:t>
            </a:r>
            <a:r>
              <a:rPr lang="zh-TW" altLang="en-US" sz="2000">
                <a:latin typeface="標楷體" charset="-120"/>
                <a:ea typeface="標楷體" charset="-120"/>
              </a:rPr>
              <a:t>刪除</a:t>
            </a:r>
            <a:r>
              <a:rPr lang="zh-TW" altLang="en-US" sz="2000"/>
              <a:t> </a:t>
            </a:r>
          </a:p>
        </p:txBody>
      </p:sp>
      <p:sp>
        <p:nvSpPr>
          <p:cNvPr id="38916" name="文字方塊 3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rgbClr val="FF3300"/>
                </a:solidFill>
                <a:effectLst/>
                <a:latin typeface="細明體" pitchFamily="49" charset="-120"/>
                <a:ea typeface="細明體" pitchFamily="49" charset="-120"/>
              </a:rPr>
              <a:t>等價關係</a:t>
            </a:r>
            <a:r>
              <a:rPr lang="zh-TW" alt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等價關係≡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反身性  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x 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對稱性  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y → y ≡ x 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遞移性  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y  and  y ≡ z → x ≡ z</a:t>
            </a:r>
            <a:endParaRPr lang="zh-TW" altLang="en-US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 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 ≡ 4 , 3 ≡ 1 , 6 ≡ 10 , 8 ≡ 9 , 7≡ 4 , 6≡ 8 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 ≡ 5 , 2 ≡ 11 , 11 ≡ 0 </a:t>
            </a:r>
          </a:p>
          <a:p>
            <a:pPr lvl="1" eaLnBrk="1" hangingPunct="1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{0 , 2 , 4 , 7 , 11} , {1 , 3 , 5} , {6 , 8 , 9 , 10 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A2499-2154-B492-17BB-74630297B6B9}"/>
              </a:ext>
            </a:extLst>
          </p:cNvPr>
          <p:cNvSpPr txBox="1"/>
          <p:nvPr/>
        </p:nvSpPr>
        <p:spPr>
          <a:xfrm>
            <a:off x="827584" y="1230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網路上常用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7"/>
          <p:cNvGrpSpPr>
            <a:grpSpLocks/>
          </p:cNvGrpSpPr>
          <p:nvPr/>
        </p:nvGrpSpPr>
        <p:grpSpPr bwMode="auto">
          <a:xfrm>
            <a:off x="533400" y="1066800"/>
            <a:ext cx="8153400" cy="609600"/>
            <a:chOff x="336" y="384"/>
            <a:chExt cx="5136" cy="384"/>
          </a:xfrm>
        </p:grpSpPr>
        <p:sp>
          <p:nvSpPr>
            <p:cNvPr id="38013" name="Rectangle 4"/>
            <p:cNvSpPr>
              <a:spLocks noChangeArrowheads="1"/>
            </p:cNvSpPr>
            <p:nvPr/>
          </p:nvSpPr>
          <p:spPr bwMode="auto">
            <a:xfrm>
              <a:off x="336" y="384"/>
              <a:ext cx="513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014" name="Line 5"/>
            <p:cNvSpPr>
              <a:spLocks noChangeShapeType="1"/>
            </p:cNvSpPr>
            <p:nvPr/>
          </p:nvSpPr>
          <p:spPr bwMode="auto">
            <a:xfrm>
              <a:off x="76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5" name="Line 7"/>
            <p:cNvSpPr>
              <a:spLocks noChangeShapeType="1"/>
            </p:cNvSpPr>
            <p:nvPr/>
          </p:nvSpPr>
          <p:spPr bwMode="auto">
            <a:xfrm>
              <a:off x="115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6" name="Line 8"/>
            <p:cNvSpPr>
              <a:spLocks noChangeShapeType="1"/>
            </p:cNvSpPr>
            <p:nvPr/>
          </p:nvSpPr>
          <p:spPr bwMode="auto">
            <a:xfrm>
              <a:off x="158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7" name="Line 9"/>
            <p:cNvSpPr>
              <a:spLocks noChangeShapeType="1"/>
            </p:cNvSpPr>
            <p:nvPr/>
          </p:nvSpPr>
          <p:spPr bwMode="auto">
            <a:xfrm>
              <a:off x="201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8" name="Line 10"/>
            <p:cNvSpPr>
              <a:spLocks noChangeShapeType="1"/>
            </p:cNvSpPr>
            <p:nvPr/>
          </p:nvSpPr>
          <p:spPr bwMode="auto">
            <a:xfrm>
              <a:off x="244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9" name="Line 11"/>
            <p:cNvSpPr>
              <a:spLocks noChangeShapeType="1"/>
            </p:cNvSpPr>
            <p:nvPr/>
          </p:nvSpPr>
          <p:spPr bwMode="auto">
            <a:xfrm>
              <a:off x="331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0" name="Line 12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1" name="Line 13"/>
            <p:cNvSpPr>
              <a:spLocks noChangeShapeType="1"/>
            </p:cNvSpPr>
            <p:nvPr/>
          </p:nvSpPr>
          <p:spPr bwMode="auto">
            <a:xfrm>
              <a:off x="379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2" name="Line 14"/>
            <p:cNvSpPr>
              <a:spLocks noChangeShapeType="1"/>
            </p:cNvSpPr>
            <p:nvPr/>
          </p:nvSpPr>
          <p:spPr bwMode="auto">
            <a:xfrm>
              <a:off x="422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3" name="Line 15"/>
            <p:cNvSpPr>
              <a:spLocks noChangeShapeType="1"/>
            </p:cNvSpPr>
            <p:nvPr/>
          </p:nvSpPr>
          <p:spPr bwMode="auto">
            <a:xfrm>
              <a:off x="465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4" name="Line 16"/>
            <p:cNvSpPr>
              <a:spLocks noChangeShapeType="1"/>
            </p:cNvSpPr>
            <p:nvPr/>
          </p:nvSpPr>
          <p:spPr bwMode="auto">
            <a:xfrm>
              <a:off x="508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891" name="Text Box 18"/>
          <p:cNvSpPr txBox="1">
            <a:spLocks noChangeArrowheads="1"/>
          </p:cNvSpPr>
          <p:nvPr/>
        </p:nvSpPr>
        <p:spPr bwMode="auto">
          <a:xfrm>
            <a:off x="62865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[0]</a:t>
            </a:r>
          </a:p>
        </p:txBody>
      </p:sp>
      <p:sp>
        <p:nvSpPr>
          <p:cNvPr id="37892" name="Text Box 19"/>
          <p:cNvSpPr txBox="1">
            <a:spLocks noChangeArrowheads="1"/>
          </p:cNvSpPr>
          <p:nvPr/>
        </p:nvSpPr>
        <p:spPr bwMode="auto">
          <a:xfrm>
            <a:off x="12954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[1]</a:t>
            </a:r>
          </a:p>
        </p:txBody>
      </p:sp>
      <p:sp>
        <p:nvSpPr>
          <p:cNvPr id="37893" name="Text Box 21"/>
          <p:cNvSpPr txBox="1">
            <a:spLocks noChangeArrowheads="1"/>
          </p:cNvSpPr>
          <p:nvPr/>
        </p:nvSpPr>
        <p:spPr bwMode="auto">
          <a:xfrm>
            <a:off x="1981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[2]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26670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[3]</a:t>
            </a:r>
          </a:p>
        </p:txBody>
      </p:sp>
      <p:sp>
        <p:nvSpPr>
          <p:cNvPr id="37895" name="Text Box 23"/>
          <p:cNvSpPr txBox="1">
            <a:spLocks noChangeArrowheads="1"/>
          </p:cNvSpPr>
          <p:nvPr/>
        </p:nvSpPr>
        <p:spPr bwMode="auto">
          <a:xfrm>
            <a:off x="33528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[4]</a:t>
            </a: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40386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[5]</a:t>
            </a: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47244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[6]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5410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[7]</a:t>
            </a:r>
          </a:p>
        </p:txBody>
      </p:sp>
      <p:sp>
        <p:nvSpPr>
          <p:cNvPr id="37899" name="Text Box 27"/>
          <p:cNvSpPr txBox="1">
            <a:spLocks noChangeArrowheads="1"/>
          </p:cNvSpPr>
          <p:nvPr/>
        </p:nvSpPr>
        <p:spPr bwMode="auto">
          <a:xfrm>
            <a:off x="6172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[8]</a:t>
            </a:r>
          </a:p>
        </p:txBody>
      </p:sp>
      <p:sp>
        <p:nvSpPr>
          <p:cNvPr id="37900" name="Text Box 28"/>
          <p:cNvSpPr txBox="1">
            <a:spLocks noChangeArrowheads="1"/>
          </p:cNvSpPr>
          <p:nvPr/>
        </p:nvSpPr>
        <p:spPr bwMode="auto">
          <a:xfrm>
            <a:off x="680085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[9]</a:t>
            </a:r>
          </a:p>
        </p:txBody>
      </p:sp>
      <p:sp>
        <p:nvSpPr>
          <p:cNvPr id="37901" name="Text Box 29"/>
          <p:cNvSpPr txBox="1">
            <a:spLocks noChangeArrowheads="1"/>
          </p:cNvSpPr>
          <p:nvPr/>
        </p:nvSpPr>
        <p:spPr bwMode="auto">
          <a:xfrm>
            <a:off x="7467600" y="609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[10]</a:t>
            </a:r>
          </a:p>
        </p:txBody>
      </p:sp>
      <p:sp>
        <p:nvSpPr>
          <p:cNvPr id="37902" name="Text Box 30"/>
          <p:cNvSpPr txBox="1">
            <a:spLocks noChangeArrowheads="1"/>
          </p:cNvSpPr>
          <p:nvPr/>
        </p:nvSpPr>
        <p:spPr bwMode="auto">
          <a:xfrm>
            <a:off x="8077200" y="609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/>
              <a:t>[11]</a:t>
            </a:r>
          </a:p>
        </p:txBody>
      </p:sp>
      <p:grpSp>
        <p:nvGrpSpPr>
          <p:cNvPr id="40975" name="Group 31"/>
          <p:cNvGrpSpPr>
            <a:grpSpLocks/>
          </p:cNvGrpSpPr>
          <p:nvPr/>
        </p:nvGrpSpPr>
        <p:grpSpPr bwMode="auto">
          <a:xfrm>
            <a:off x="533400" y="2362200"/>
            <a:ext cx="8153400" cy="609600"/>
            <a:chOff x="336" y="384"/>
            <a:chExt cx="5136" cy="384"/>
          </a:xfrm>
        </p:grpSpPr>
        <p:sp>
          <p:nvSpPr>
            <p:cNvPr id="38001" name="Rectangle 32"/>
            <p:cNvSpPr>
              <a:spLocks noChangeArrowheads="1"/>
            </p:cNvSpPr>
            <p:nvPr/>
          </p:nvSpPr>
          <p:spPr bwMode="auto">
            <a:xfrm>
              <a:off x="336" y="384"/>
              <a:ext cx="513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002" name="Line 33"/>
            <p:cNvSpPr>
              <a:spLocks noChangeShapeType="1"/>
            </p:cNvSpPr>
            <p:nvPr/>
          </p:nvSpPr>
          <p:spPr bwMode="auto">
            <a:xfrm>
              <a:off x="76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3" name="Line 34"/>
            <p:cNvSpPr>
              <a:spLocks noChangeShapeType="1"/>
            </p:cNvSpPr>
            <p:nvPr/>
          </p:nvSpPr>
          <p:spPr bwMode="auto">
            <a:xfrm>
              <a:off x="115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4" name="Line 35"/>
            <p:cNvSpPr>
              <a:spLocks noChangeShapeType="1"/>
            </p:cNvSpPr>
            <p:nvPr/>
          </p:nvSpPr>
          <p:spPr bwMode="auto">
            <a:xfrm>
              <a:off x="158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5" name="Line 36"/>
            <p:cNvSpPr>
              <a:spLocks noChangeShapeType="1"/>
            </p:cNvSpPr>
            <p:nvPr/>
          </p:nvSpPr>
          <p:spPr bwMode="auto">
            <a:xfrm>
              <a:off x="201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6" name="Line 37"/>
            <p:cNvSpPr>
              <a:spLocks noChangeShapeType="1"/>
            </p:cNvSpPr>
            <p:nvPr/>
          </p:nvSpPr>
          <p:spPr bwMode="auto">
            <a:xfrm>
              <a:off x="244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7" name="Line 38"/>
            <p:cNvSpPr>
              <a:spLocks noChangeShapeType="1"/>
            </p:cNvSpPr>
            <p:nvPr/>
          </p:nvSpPr>
          <p:spPr bwMode="auto">
            <a:xfrm>
              <a:off x="331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8" name="Line 39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9" name="Line 40"/>
            <p:cNvSpPr>
              <a:spLocks noChangeShapeType="1"/>
            </p:cNvSpPr>
            <p:nvPr/>
          </p:nvSpPr>
          <p:spPr bwMode="auto">
            <a:xfrm>
              <a:off x="379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0" name="Line 41"/>
            <p:cNvSpPr>
              <a:spLocks noChangeShapeType="1"/>
            </p:cNvSpPr>
            <p:nvPr/>
          </p:nvSpPr>
          <p:spPr bwMode="auto">
            <a:xfrm>
              <a:off x="422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1" name="Line 42"/>
            <p:cNvSpPr>
              <a:spLocks noChangeShapeType="1"/>
            </p:cNvSpPr>
            <p:nvPr/>
          </p:nvSpPr>
          <p:spPr bwMode="auto">
            <a:xfrm>
              <a:off x="465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2" name="Line 43"/>
            <p:cNvSpPr>
              <a:spLocks noChangeShapeType="1"/>
            </p:cNvSpPr>
            <p:nvPr/>
          </p:nvSpPr>
          <p:spPr bwMode="auto">
            <a:xfrm>
              <a:off x="508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04" name="Line 44"/>
          <p:cNvSpPr>
            <a:spLocks noChangeShapeType="1"/>
          </p:cNvSpPr>
          <p:nvPr/>
        </p:nvSpPr>
        <p:spPr bwMode="auto">
          <a:xfrm>
            <a:off x="838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5" name="Line 45"/>
          <p:cNvSpPr>
            <a:spLocks noChangeShapeType="1"/>
          </p:cNvSpPr>
          <p:nvPr/>
        </p:nvSpPr>
        <p:spPr bwMode="auto">
          <a:xfrm>
            <a:off x="1524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6" name="Line 46"/>
          <p:cNvSpPr>
            <a:spLocks noChangeShapeType="1"/>
          </p:cNvSpPr>
          <p:nvPr/>
        </p:nvSpPr>
        <p:spPr bwMode="auto">
          <a:xfrm>
            <a:off x="21336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7" name="Line 47"/>
          <p:cNvSpPr>
            <a:spLocks noChangeShapeType="1"/>
          </p:cNvSpPr>
          <p:nvPr/>
        </p:nvSpPr>
        <p:spPr bwMode="auto">
          <a:xfrm>
            <a:off x="28194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8" name="Line 48"/>
          <p:cNvSpPr>
            <a:spLocks noChangeShapeType="1"/>
          </p:cNvSpPr>
          <p:nvPr/>
        </p:nvSpPr>
        <p:spPr bwMode="auto">
          <a:xfrm>
            <a:off x="3505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9" name="Line 49"/>
          <p:cNvSpPr>
            <a:spLocks noChangeShapeType="1"/>
          </p:cNvSpPr>
          <p:nvPr/>
        </p:nvSpPr>
        <p:spPr bwMode="auto">
          <a:xfrm>
            <a:off x="4191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0" name="Line 50"/>
          <p:cNvSpPr>
            <a:spLocks noChangeShapeType="1"/>
          </p:cNvSpPr>
          <p:nvPr/>
        </p:nvSpPr>
        <p:spPr bwMode="auto">
          <a:xfrm>
            <a:off x="4953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1" name="Line 51"/>
          <p:cNvSpPr>
            <a:spLocks noChangeShapeType="1"/>
          </p:cNvSpPr>
          <p:nvPr/>
        </p:nvSpPr>
        <p:spPr bwMode="auto">
          <a:xfrm>
            <a:off x="56388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2" name="Line 52"/>
          <p:cNvSpPr>
            <a:spLocks noChangeShapeType="1"/>
          </p:cNvSpPr>
          <p:nvPr/>
        </p:nvSpPr>
        <p:spPr bwMode="auto">
          <a:xfrm>
            <a:off x="64008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3" name="Line 53"/>
          <p:cNvSpPr>
            <a:spLocks noChangeShapeType="1"/>
          </p:cNvSpPr>
          <p:nvPr/>
        </p:nvSpPr>
        <p:spPr bwMode="auto">
          <a:xfrm>
            <a:off x="70104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4" name="Line 54"/>
          <p:cNvSpPr>
            <a:spLocks noChangeShapeType="1"/>
          </p:cNvSpPr>
          <p:nvPr/>
        </p:nvSpPr>
        <p:spPr bwMode="auto">
          <a:xfrm>
            <a:off x="7696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5" name="Line 55"/>
          <p:cNvSpPr>
            <a:spLocks noChangeShapeType="1"/>
          </p:cNvSpPr>
          <p:nvPr/>
        </p:nvSpPr>
        <p:spPr bwMode="auto">
          <a:xfrm>
            <a:off x="8382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6" name="Text Box 56"/>
          <p:cNvSpPr txBox="1">
            <a:spLocks noChangeArrowheads="1"/>
          </p:cNvSpPr>
          <p:nvPr/>
        </p:nvSpPr>
        <p:spPr bwMode="auto">
          <a:xfrm>
            <a:off x="679450" y="2452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17" name="Text Box 57"/>
          <p:cNvSpPr txBox="1">
            <a:spLocks noChangeArrowheads="1"/>
          </p:cNvSpPr>
          <p:nvPr/>
        </p:nvSpPr>
        <p:spPr bwMode="auto">
          <a:xfrm>
            <a:off x="1371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918" name="Text Box 58"/>
          <p:cNvSpPr txBox="1">
            <a:spLocks noChangeArrowheads="1"/>
          </p:cNvSpPr>
          <p:nvPr/>
        </p:nvSpPr>
        <p:spPr bwMode="auto">
          <a:xfrm>
            <a:off x="1981200" y="2438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919" name="Text Box 59"/>
          <p:cNvSpPr txBox="1">
            <a:spLocks noChangeArrowheads="1"/>
          </p:cNvSpPr>
          <p:nvPr/>
        </p:nvSpPr>
        <p:spPr bwMode="auto">
          <a:xfrm>
            <a:off x="26670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920" name="Text Box 60"/>
          <p:cNvSpPr txBox="1">
            <a:spLocks noChangeArrowheads="1"/>
          </p:cNvSpPr>
          <p:nvPr/>
        </p:nvSpPr>
        <p:spPr bwMode="auto">
          <a:xfrm>
            <a:off x="33528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21" name="Text Box 61"/>
          <p:cNvSpPr txBox="1">
            <a:spLocks noChangeArrowheads="1"/>
          </p:cNvSpPr>
          <p:nvPr/>
        </p:nvSpPr>
        <p:spPr bwMode="auto">
          <a:xfrm>
            <a:off x="4038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922" name="Text Box 62"/>
          <p:cNvSpPr txBox="1">
            <a:spLocks noChangeArrowheads="1"/>
          </p:cNvSpPr>
          <p:nvPr/>
        </p:nvSpPr>
        <p:spPr bwMode="auto">
          <a:xfrm>
            <a:off x="47244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923" name="Text Box 63"/>
          <p:cNvSpPr txBox="1">
            <a:spLocks noChangeArrowheads="1"/>
          </p:cNvSpPr>
          <p:nvPr/>
        </p:nvSpPr>
        <p:spPr bwMode="auto">
          <a:xfrm>
            <a:off x="54864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24" name="Text Box 64"/>
          <p:cNvSpPr txBox="1">
            <a:spLocks noChangeArrowheads="1"/>
          </p:cNvSpPr>
          <p:nvPr/>
        </p:nvSpPr>
        <p:spPr bwMode="auto">
          <a:xfrm>
            <a:off x="61722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925" name="Text Box 66"/>
          <p:cNvSpPr txBox="1">
            <a:spLocks noChangeArrowheads="1"/>
          </p:cNvSpPr>
          <p:nvPr/>
        </p:nvSpPr>
        <p:spPr bwMode="auto">
          <a:xfrm>
            <a:off x="68580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926" name="Text Box 68"/>
          <p:cNvSpPr txBox="1">
            <a:spLocks noChangeArrowheads="1"/>
          </p:cNvSpPr>
          <p:nvPr/>
        </p:nvSpPr>
        <p:spPr bwMode="auto">
          <a:xfrm>
            <a:off x="75438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927" name="Text Box 70"/>
          <p:cNvSpPr txBox="1">
            <a:spLocks noChangeArrowheads="1"/>
          </p:cNvSpPr>
          <p:nvPr/>
        </p:nvSpPr>
        <p:spPr bwMode="auto">
          <a:xfrm>
            <a:off x="8229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28" name="Line 71"/>
          <p:cNvSpPr>
            <a:spLocks noChangeShapeType="1"/>
          </p:cNvSpPr>
          <p:nvPr/>
        </p:nvSpPr>
        <p:spPr bwMode="auto">
          <a:xfrm>
            <a:off x="533400" y="2819400"/>
            <a:ext cx="815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29" name="Rectangle 72"/>
          <p:cNvSpPr>
            <a:spLocks noChangeArrowheads="1"/>
          </p:cNvSpPr>
          <p:nvPr/>
        </p:nvSpPr>
        <p:spPr bwMode="auto">
          <a:xfrm>
            <a:off x="533400" y="3352800"/>
            <a:ext cx="6858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7930" name="Rectangle 73"/>
          <p:cNvSpPr>
            <a:spLocks noChangeArrowheads="1"/>
          </p:cNvSpPr>
          <p:nvPr/>
        </p:nvSpPr>
        <p:spPr bwMode="auto">
          <a:xfrm>
            <a:off x="2514600" y="3352800"/>
            <a:ext cx="1371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7931" name="Line 78"/>
          <p:cNvSpPr>
            <a:spLocks noChangeShapeType="1"/>
          </p:cNvSpPr>
          <p:nvPr/>
        </p:nvSpPr>
        <p:spPr bwMode="auto">
          <a:xfrm>
            <a:off x="3200400" y="3352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32" name="Text Box 79"/>
          <p:cNvSpPr txBox="1">
            <a:spLocks noChangeArrowheads="1"/>
          </p:cNvSpPr>
          <p:nvPr/>
        </p:nvSpPr>
        <p:spPr bwMode="auto">
          <a:xfrm>
            <a:off x="628650" y="3429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933" name="Text Box 80"/>
          <p:cNvSpPr txBox="1">
            <a:spLocks noChangeArrowheads="1"/>
          </p:cNvSpPr>
          <p:nvPr/>
        </p:nvSpPr>
        <p:spPr bwMode="auto">
          <a:xfrm>
            <a:off x="26670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934" name="Text Box 81"/>
          <p:cNvSpPr txBox="1">
            <a:spLocks noChangeArrowheads="1"/>
          </p:cNvSpPr>
          <p:nvPr/>
        </p:nvSpPr>
        <p:spPr bwMode="auto">
          <a:xfrm>
            <a:off x="33528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935" name="Text Box 84"/>
          <p:cNvSpPr txBox="1">
            <a:spLocks noChangeArrowheads="1"/>
          </p:cNvSpPr>
          <p:nvPr/>
        </p:nvSpPr>
        <p:spPr bwMode="auto">
          <a:xfrm>
            <a:off x="817245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936" name="Line 86"/>
          <p:cNvSpPr>
            <a:spLocks noChangeShapeType="1"/>
          </p:cNvSpPr>
          <p:nvPr/>
        </p:nvSpPr>
        <p:spPr bwMode="auto">
          <a:xfrm>
            <a:off x="533400" y="3810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37" name="Line 87"/>
          <p:cNvSpPr>
            <a:spLocks noChangeShapeType="1"/>
          </p:cNvSpPr>
          <p:nvPr/>
        </p:nvSpPr>
        <p:spPr bwMode="auto">
          <a:xfrm>
            <a:off x="2514600" y="3810000"/>
            <a:ext cx="1371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010" name="Group 145"/>
          <p:cNvGrpSpPr>
            <a:grpSpLocks/>
          </p:cNvGrpSpPr>
          <p:nvPr/>
        </p:nvGrpSpPr>
        <p:grpSpPr bwMode="auto">
          <a:xfrm>
            <a:off x="8077200" y="3352800"/>
            <a:ext cx="609600" cy="609600"/>
            <a:chOff x="5088" y="2112"/>
            <a:chExt cx="384" cy="384"/>
          </a:xfrm>
        </p:grpSpPr>
        <p:sp>
          <p:nvSpPr>
            <p:cNvPr id="37999" name="Rectangle 7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000" name="Line 8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39" name="Line 90"/>
          <p:cNvSpPr>
            <a:spLocks noChangeShapeType="1"/>
          </p:cNvSpPr>
          <p:nvPr/>
        </p:nvSpPr>
        <p:spPr bwMode="auto">
          <a:xfrm>
            <a:off x="8382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0" name="Line 91"/>
          <p:cNvSpPr>
            <a:spLocks noChangeShapeType="1"/>
          </p:cNvSpPr>
          <p:nvPr/>
        </p:nvSpPr>
        <p:spPr bwMode="auto">
          <a:xfrm>
            <a:off x="28194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1" name="Line 92"/>
          <p:cNvSpPr>
            <a:spLocks noChangeShapeType="1"/>
          </p:cNvSpPr>
          <p:nvPr/>
        </p:nvSpPr>
        <p:spPr bwMode="auto">
          <a:xfrm>
            <a:off x="35052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2" name="Line 93"/>
          <p:cNvSpPr>
            <a:spLocks noChangeShapeType="1"/>
          </p:cNvSpPr>
          <p:nvPr/>
        </p:nvSpPr>
        <p:spPr bwMode="auto">
          <a:xfrm>
            <a:off x="83820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3" name="Line 94"/>
          <p:cNvSpPr>
            <a:spLocks noChangeShapeType="1"/>
          </p:cNvSpPr>
          <p:nvPr/>
        </p:nvSpPr>
        <p:spPr bwMode="auto">
          <a:xfrm>
            <a:off x="49530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4" name="Line 96"/>
          <p:cNvSpPr>
            <a:spLocks noChangeShapeType="1"/>
          </p:cNvSpPr>
          <p:nvPr/>
        </p:nvSpPr>
        <p:spPr bwMode="auto">
          <a:xfrm>
            <a:off x="64008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5" name="Line 97"/>
          <p:cNvSpPr>
            <a:spLocks noChangeShapeType="1"/>
          </p:cNvSpPr>
          <p:nvPr/>
        </p:nvSpPr>
        <p:spPr bwMode="auto">
          <a:xfrm>
            <a:off x="15240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6" name="Line 99"/>
          <p:cNvSpPr>
            <a:spLocks noChangeShapeType="1"/>
          </p:cNvSpPr>
          <p:nvPr/>
        </p:nvSpPr>
        <p:spPr bwMode="auto">
          <a:xfrm>
            <a:off x="14478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7" name="Line 100"/>
          <p:cNvSpPr>
            <a:spLocks noChangeShapeType="1"/>
          </p:cNvSpPr>
          <p:nvPr/>
        </p:nvSpPr>
        <p:spPr bwMode="auto">
          <a:xfrm>
            <a:off x="14478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8" name="Line 101"/>
          <p:cNvSpPr>
            <a:spLocks noChangeShapeType="1"/>
          </p:cNvSpPr>
          <p:nvPr/>
        </p:nvSpPr>
        <p:spPr bwMode="auto">
          <a:xfrm>
            <a:off x="21336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9" name="Line 102"/>
          <p:cNvSpPr>
            <a:spLocks noChangeShapeType="1"/>
          </p:cNvSpPr>
          <p:nvPr/>
        </p:nvSpPr>
        <p:spPr bwMode="auto">
          <a:xfrm>
            <a:off x="20574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0" name="Line 103"/>
          <p:cNvSpPr>
            <a:spLocks noChangeShapeType="1"/>
          </p:cNvSpPr>
          <p:nvPr/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1" name="Line 104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2" name="Line 105"/>
          <p:cNvSpPr>
            <a:spLocks noChangeShapeType="1"/>
          </p:cNvSpPr>
          <p:nvPr/>
        </p:nvSpPr>
        <p:spPr bwMode="auto">
          <a:xfrm>
            <a:off x="41148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3" name="Line 106"/>
          <p:cNvSpPr>
            <a:spLocks noChangeShapeType="1"/>
          </p:cNvSpPr>
          <p:nvPr/>
        </p:nvSpPr>
        <p:spPr bwMode="auto">
          <a:xfrm>
            <a:off x="41148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4" name="Line 107"/>
          <p:cNvSpPr>
            <a:spLocks noChangeShapeType="1"/>
          </p:cNvSpPr>
          <p:nvPr/>
        </p:nvSpPr>
        <p:spPr bwMode="auto">
          <a:xfrm>
            <a:off x="76962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5" name="Line 108"/>
          <p:cNvSpPr>
            <a:spLocks noChangeShapeType="1"/>
          </p:cNvSpPr>
          <p:nvPr/>
        </p:nvSpPr>
        <p:spPr bwMode="auto">
          <a:xfrm>
            <a:off x="76200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6" name="Line 109"/>
          <p:cNvSpPr>
            <a:spLocks noChangeShapeType="1"/>
          </p:cNvSpPr>
          <p:nvPr/>
        </p:nvSpPr>
        <p:spPr bwMode="auto">
          <a:xfrm>
            <a:off x="76200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7" name="Line 110"/>
          <p:cNvSpPr>
            <a:spLocks noChangeShapeType="1"/>
          </p:cNvSpPr>
          <p:nvPr/>
        </p:nvSpPr>
        <p:spPr bwMode="auto">
          <a:xfrm>
            <a:off x="70104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8" name="Line 111"/>
          <p:cNvSpPr>
            <a:spLocks noChangeShapeType="1"/>
          </p:cNvSpPr>
          <p:nvPr/>
        </p:nvSpPr>
        <p:spPr bwMode="auto">
          <a:xfrm>
            <a:off x="69342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9" name="Line 112"/>
          <p:cNvSpPr>
            <a:spLocks noChangeShapeType="1"/>
          </p:cNvSpPr>
          <p:nvPr/>
        </p:nvSpPr>
        <p:spPr bwMode="auto">
          <a:xfrm>
            <a:off x="69342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032" name="Group 116"/>
          <p:cNvGrpSpPr>
            <a:grpSpLocks/>
          </p:cNvGrpSpPr>
          <p:nvPr/>
        </p:nvGrpSpPr>
        <p:grpSpPr bwMode="auto">
          <a:xfrm>
            <a:off x="762000" y="3962400"/>
            <a:ext cx="152400" cy="685800"/>
            <a:chOff x="1008" y="1968"/>
            <a:chExt cx="96" cy="432"/>
          </a:xfrm>
        </p:grpSpPr>
        <p:sp>
          <p:nvSpPr>
            <p:cNvPr id="37996" name="Line 113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7" name="Line 114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8" name="Line 115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3" name="Group 117"/>
          <p:cNvGrpSpPr>
            <a:grpSpLocks/>
          </p:cNvGrpSpPr>
          <p:nvPr/>
        </p:nvGrpSpPr>
        <p:grpSpPr bwMode="auto">
          <a:xfrm>
            <a:off x="3429000" y="3962400"/>
            <a:ext cx="152400" cy="685800"/>
            <a:chOff x="1008" y="1968"/>
            <a:chExt cx="96" cy="432"/>
          </a:xfrm>
        </p:grpSpPr>
        <p:sp>
          <p:nvSpPr>
            <p:cNvPr id="37993" name="Line 118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4" name="Line 119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5" name="Line 120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4" name="Group 121"/>
          <p:cNvGrpSpPr>
            <a:grpSpLocks/>
          </p:cNvGrpSpPr>
          <p:nvPr/>
        </p:nvGrpSpPr>
        <p:grpSpPr bwMode="auto">
          <a:xfrm>
            <a:off x="4876800" y="3962400"/>
            <a:ext cx="152400" cy="685800"/>
            <a:chOff x="1008" y="1968"/>
            <a:chExt cx="96" cy="432"/>
          </a:xfrm>
        </p:grpSpPr>
        <p:sp>
          <p:nvSpPr>
            <p:cNvPr id="37990" name="Line 122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1" name="Line 123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2" name="Line 12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5" name="Group 125"/>
          <p:cNvGrpSpPr>
            <a:grpSpLocks/>
          </p:cNvGrpSpPr>
          <p:nvPr/>
        </p:nvGrpSpPr>
        <p:grpSpPr bwMode="auto">
          <a:xfrm>
            <a:off x="5562600" y="2997200"/>
            <a:ext cx="152400" cy="685800"/>
            <a:chOff x="1008" y="1968"/>
            <a:chExt cx="96" cy="432"/>
          </a:xfrm>
        </p:grpSpPr>
        <p:sp>
          <p:nvSpPr>
            <p:cNvPr id="37987" name="Line 126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8" name="Line 127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9" name="Line 128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6" name="Group 129"/>
          <p:cNvGrpSpPr>
            <a:grpSpLocks/>
          </p:cNvGrpSpPr>
          <p:nvPr/>
        </p:nvGrpSpPr>
        <p:grpSpPr bwMode="auto">
          <a:xfrm>
            <a:off x="6324600" y="3962400"/>
            <a:ext cx="152400" cy="685800"/>
            <a:chOff x="1008" y="1968"/>
            <a:chExt cx="96" cy="432"/>
          </a:xfrm>
        </p:grpSpPr>
        <p:sp>
          <p:nvSpPr>
            <p:cNvPr id="37984" name="Line 130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5" name="Line 131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6" name="Line 132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7" name="Group 133"/>
          <p:cNvGrpSpPr>
            <a:grpSpLocks/>
          </p:cNvGrpSpPr>
          <p:nvPr/>
        </p:nvGrpSpPr>
        <p:grpSpPr bwMode="auto">
          <a:xfrm>
            <a:off x="8305800" y="3962400"/>
            <a:ext cx="152400" cy="685800"/>
            <a:chOff x="1008" y="1968"/>
            <a:chExt cx="96" cy="432"/>
          </a:xfrm>
        </p:grpSpPr>
        <p:sp>
          <p:nvSpPr>
            <p:cNvPr id="37981" name="Line 134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2" name="Line 135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3" name="Line 136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8" name="Group 137"/>
          <p:cNvGrpSpPr>
            <a:grpSpLocks/>
          </p:cNvGrpSpPr>
          <p:nvPr/>
        </p:nvGrpSpPr>
        <p:grpSpPr bwMode="auto">
          <a:xfrm>
            <a:off x="2743200" y="3962400"/>
            <a:ext cx="152400" cy="685800"/>
            <a:chOff x="1008" y="1968"/>
            <a:chExt cx="96" cy="432"/>
          </a:xfrm>
        </p:grpSpPr>
        <p:sp>
          <p:nvSpPr>
            <p:cNvPr id="37978" name="Line 138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79" name="Line 139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0" name="Line 140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67" name="Text Box 141"/>
          <p:cNvSpPr txBox="1">
            <a:spLocks noChangeArrowheads="1"/>
          </p:cNvSpPr>
          <p:nvPr/>
        </p:nvSpPr>
        <p:spPr bwMode="auto">
          <a:xfrm>
            <a:off x="702860" y="5576887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latin typeface="標楷體" charset="-120"/>
                <a:ea typeface="標楷體" charset="-120"/>
              </a:rPr>
              <a:t>看不出</a:t>
            </a:r>
            <a:r>
              <a:rPr lang="zh-TW" altLang="en-US" dirty="0"/>
              <a:t>    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遞移姓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transitive)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968" name="Line 143"/>
          <p:cNvSpPr>
            <a:spLocks noChangeShapeType="1"/>
          </p:cNvSpPr>
          <p:nvPr/>
        </p:nvSpPr>
        <p:spPr bwMode="auto">
          <a:xfrm>
            <a:off x="1568450" y="5760243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69" name="Text Box 146"/>
          <p:cNvSpPr txBox="1">
            <a:spLocks noChangeArrowheads="1"/>
          </p:cNvSpPr>
          <p:nvPr/>
        </p:nvSpPr>
        <p:spPr bwMode="auto">
          <a:xfrm>
            <a:off x="822325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41042" name="Group 154"/>
          <p:cNvGrpSpPr>
            <a:grpSpLocks/>
          </p:cNvGrpSpPr>
          <p:nvPr/>
        </p:nvGrpSpPr>
        <p:grpSpPr bwMode="auto">
          <a:xfrm>
            <a:off x="4643438" y="3357563"/>
            <a:ext cx="685800" cy="609600"/>
            <a:chOff x="2925" y="2115"/>
            <a:chExt cx="432" cy="384"/>
          </a:xfrm>
        </p:grpSpPr>
        <p:sp>
          <p:nvSpPr>
            <p:cNvPr id="37976" name="Rectangle 150"/>
            <p:cNvSpPr>
              <a:spLocks noChangeArrowheads="1"/>
            </p:cNvSpPr>
            <p:nvPr/>
          </p:nvSpPr>
          <p:spPr bwMode="auto">
            <a:xfrm>
              <a:off x="2925" y="2115"/>
              <a:ext cx="43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7977" name="Line 151"/>
            <p:cNvSpPr>
              <a:spLocks noChangeShapeType="1"/>
            </p:cNvSpPr>
            <p:nvPr/>
          </p:nvSpPr>
          <p:spPr bwMode="auto">
            <a:xfrm>
              <a:off x="2925" y="2403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71" name="Text Box 155"/>
          <p:cNvSpPr txBox="1">
            <a:spLocks noChangeArrowheads="1"/>
          </p:cNvSpPr>
          <p:nvPr/>
        </p:nvSpPr>
        <p:spPr bwMode="auto">
          <a:xfrm>
            <a:off x="4787900" y="3429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1044" name="Group 156"/>
          <p:cNvGrpSpPr>
            <a:grpSpLocks/>
          </p:cNvGrpSpPr>
          <p:nvPr/>
        </p:nvGrpSpPr>
        <p:grpSpPr bwMode="auto">
          <a:xfrm>
            <a:off x="6084888" y="3357563"/>
            <a:ext cx="685800" cy="609600"/>
            <a:chOff x="2925" y="2115"/>
            <a:chExt cx="432" cy="384"/>
          </a:xfrm>
        </p:grpSpPr>
        <p:sp>
          <p:nvSpPr>
            <p:cNvPr id="37974" name="Rectangle 157"/>
            <p:cNvSpPr>
              <a:spLocks noChangeArrowheads="1"/>
            </p:cNvSpPr>
            <p:nvPr/>
          </p:nvSpPr>
          <p:spPr bwMode="auto">
            <a:xfrm>
              <a:off x="2925" y="2115"/>
              <a:ext cx="43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7975" name="Line 158"/>
            <p:cNvSpPr>
              <a:spLocks noChangeShapeType="1"/>
            </p:cNvSpPr>
            <p:nvPr/>
          </p:nvSpPr>
          <p:spPr bwMode="auto">
            <a:xfrm>
              <a:off x="2925" y="2403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73" name="Text Box 159"/>
          <p:cNvSpPr txBox="1">
            <a:spLocks noChangeArrowheads="1"/>
          </p:cNvSpPr>
          <p:nvPr/>
        </p:nvSpPr>
        <p:spPr bwMode="auto">
          <a:xfrm>
            <a:off x="6276975" y="3422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52C60D-BAE9-E5A4-E4CB-96E5067E85AA}"/>
                  </a:ext>
                </a:extLst>
              </p14:cNvPr>
              <p14:cNvContentPartPr/>
              <p14:nvPr/>
            </p14:nvContentPartPr>
            <p14:xfrm>
              <a:off x="775341" y="6102182"/>
              <a:ext cx="2857320" cy="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52C60D-BAE9-E5A4-E4CB-96E5067E85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701" y="6093182"/>
                <a:ext cx="287496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457200" y="609600"/>
            <a:ext cx="609600" cy="609600"/>
            <a:chOff x="5088" y="2112"/>
            <a:chExt cx="384" cy="384"/>
          </a:xfrm>
        </p:grpSpPr>
        <p:sp>
          <p:nvSpPr>
            <p:cNvPr id="39020" name="Rectangle 6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21" name="Line 7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7" name="Group 8"/>
          <p:cNvGrpSpPr>
            <a:grpSpLocks/>
          </p:cNvGrpSpPr>
          <p:nvPr/>
        </p:nvGrpSpPr>
        <p:grpSpPr bwMode="auto">
          <a:xfrm>
            <a:off x="457200" y="1905000"/>
            <a:ext cx="609600" cy="609600"/>
            <a:chOff x="5088" y="2112"/>
            <a:chExt cx="384" cy="384"/>
          </a:xfrm>
        </p:grpSpPr>
        <p:sp>
          <p:nvSpPr>
            <p:cNvPr id="39018" name="Rectangle 9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19" name="Line 10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8" name="Group 11"/>
          <p:cNvGrpSpPr>
            <a:grpSpLocks/>
          </p:cNvGrpSpPr>
          <p:nvPr/>
        </p:nvGrpSpPr>
        <p:grpSpPr bwMode="auto">
          <a:xfrm>
            <a:off x="2514600" y="609600"/>
            <a:ext cx="609600" cy="609600"/>
            <a:chOff x="5088" y="2112"/>
            <a:chExt cx="384" cy="384"/>
          </a:xfrm>
        </p:grpSpPr>
        <p:sp>
          <p:nvSpPr>
            <p:cNvPr id="39016" name="Rectangle 12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17" name="Line 13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2514600" y="3581400"/>
            <a:ext cx="609600" cy="609600"/>
            <a:chOff x="5088" y="2112"/>
            <a:chExt cx="384" cy="384"/>
          </a:xfrm>
        </p:grpSpPr>
        <p:sp>
          <p:nvSpPr>
            <p:cNvPr id="39014" name="Rectangle 1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15" name="Line 16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0" name="Group 17"/>
          <p:cNvGrpSpPr>
            <a:grpSpLocks/>
          </p:cNvGrpSpPr>
          <p:nvPr/>
        </p:nvGrpSpPr>
        <p:grpSpPr bwMode="auto">
          <a:xfrm>
            <a:off x="457200" y="3581400"/>
            <a:ext cx="609600" cy="609600"/>
            <a:chOff x="5088" y="2112"/>
            <a:chExt cx="384" cy="384"/>
          </a:xfrm>
        </p:grpSpPr>
        <p:sp>
          <p:nvSpPr>
            <p:cNvPr id="39012" name="Rectangle 18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13" name="Line 1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1" name="Group 20"/>
          <p:cNvGrpSpPr>
            <a:grpSpLocks/>
          </p:cNvGrpSpPr>
          <p:nvPr/>
        </p:nvGrpSpPr>
        <p:grpSpPr bwMode="auto">
          <a:xfrm>
            <a:off x="2514600" y="1905000"/>
            <a:ext cx="609600" cy="609600"/>
            <a:chOff x="5088" y="2112"/>
            <a:chExt cx="384" cy="384"/>
          </a:xfrm>
        </p:grpSpPr>
        <p:sp>
          <p:nvSpPr>
            <p:cNvPr id="39010" name="Rectangle 21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11" name="Line 22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0" name="Line 23"/>
          <p:cNvSpPr>
            <a:spLocks noChangeShapeType="1"/>
          </p:cNvSpPr>
          <p:nvPr/>
        </p:nvSpPr>
        <p:spPr bwMode="auto">
          <a:xfrm>
            <a:off x="762000" y="12192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>
            <a:off x="2819400" y="12192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2" name="Line 26"/>
          <p:cNvSpPr>
            <a:spLocks noChangeShapeType="1"/>
          </p:cNvSpPr>
          <p:nvPr/>
        </p:nvSpPr>
        <p:spPr bwMode="auto">
          <a:xfrm>
            <a:off x="2819400" y="25146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995" name="Group 31"/>
          <p:cNvGrpSpPr>
            <a:grpSpLocks/>
          </p:cNvGrpSpPr>
          <p:nvPr/>
        </p:nvGrpSpPr>
        <p:grpSpPr bwMode="auto">
          <a:xfrm>
            <a:off x="685800" y="2514600"/>
            <a:ext cx="152400" cy="762000"/>
            <a:chOff x="432" y="1584"/>
            <a:chExt cx="96" cy="480"/>
          </a:xfrm>
        </p:grpSpPr>
        <p:sp>
          <p:nvSpPr>
            <p:cNvPr id="39007" name="Line 25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8" name="Line 27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9" name="Line 28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4" name="Line 29"/>
          <p:cNvSpPr>
            <a:spLocks noChangeShapeType="1"/>
          </p:cNvSpPr>
          <p:nvPr/>
        </p:nvSpPr>
        <p:spPr bwMode="auto">
          <a:xfrm>
            <a:off x="2743200" y="3200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5" name="Line 30"/>
          <p:cNvSpPr>
            <a:spLocks noChangeShapeType="1"/>
          </p:cNvSpPr>
          <p:nvPr/>
        </p:nvSpPr>
        <p:spPr bwMode="auto">
          <a:xfrm>
            <a:off x="2743200" y="3276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998" name="Group 32"/>
          <p:cNvGrpSpPr>
            <a:grpSpLocks/>
          </p:cNvGrpSpPr>
          <p:nvPr/>
        </p:nvGrpSpPr>
        <p:grpSpPr bwMode="auto">
          <a:xfrm>
            <a:off x="685800" y="4191000"/>
            <a:ext cx="152400" cy="762000"/>
            <a:chOff x="432" y="1584"/>
            <a:chExt cx="96" cy="480"/>
          </a:xfrm>
        </p:grpSpPr>
        <p:sp>
          <p:nvSpPr>
            <p:cNvPr id="39004" name="Line 33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5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6" name="Line 35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9" name="Group 36"/>
          <p:cNvGrpSpPr>
            <a:grpSpLocks/>
          </p:cNvGrpSpPr>
          <p:nvPr/>
        </p:nvGrpSpPr>
        <p:grpSpPr bwMode="auto">
          <a:xfrm>
            <a:off x="2743200" y="4191000"/>
            <a:ext cx="152400" cy="762000"/>
            <a:chOff x="432" y="1584"/>
            <a:chExt cx="96" cy="480"/>
          </a:xfrm>
        </p:grpSpPr>
        <p:sp>
          <p:nvSpPr>
            <p:cNvPr id="39001" name="Line 37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2" name="Line 38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3" name="Line 39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8" name="Text Box 40"/>
          <p:cNvSpPr txBox="1">
            <a:spLocks noChangeArrowheads="1"/>
          </p:cNvSpPr>
          <p:nvPr/>
        </p:nvSpPr>
        <p:spPr bwMode="auto">
          <a:xfrm>
            <a:off x="1524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29" name="Text Box 41"/>
          <p:cNvSpPr txBox="1">
            <a:spLocks noChangeArrowheads="1"/>
          </p:cNvSpPr>
          <p:nvPr/>
        </p:nvSpPr>
        <p:spPr bwMode="auto">
          <a:xfrm>
            <a:off x="21336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30" name="Text Box 42"/>
          <p:cNvSpPr txBox="1">
            <a:spLocks noChangeArrowheads="1"/>
          </p:cNvSpPr>
          <p:nvPr/>
        </p:nvSpPr>
        <p:spPr bwMode="auto">
          <a:xfrm>
            <a:off x="152400" y="2743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31" name="Text Box 43"/>
          <p:cNvSpPr txBox="1">
            <a:spLocks noChangeArrowheads="1"/>
          </p:cNvSpPr>
          <p:nvPr/>
        </p:nvSpPr>
        <p:spPr bwMode="auto">
          <a:xfrm>
            <a:off x="2133600" y="2743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32" name="Text Box 44"/>
          <p:cNvSpPr txBox="1">
            <a:spLocks noChangeArrowheads="1"/>
          </p:cNvSpPr>
          <p:nvPr/>
        </p:nvSpPr>
        <p:spPr bwMode="auto">
          <a:xfrm>
            <a:off x="365125" y="188913"/>
            <a:ext cx="1266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{0 , 4 , 11}</a:t>
            </a:r>
            <a:r>
              <a:rPr lang="zh-TW" altLang="en-US" sz="1800"/>
              <a:t> </a:t>
            </a:r>
          </a:p>
        </p:txBody>
      </p:sp>
      <p:sp>
        <p:nvSpPr>
          <p:cNvPr id="38933" name="Text Box 45"/>
          <p:cNvSpPr txBox="1">
            <a:spLocks noChangeArrowheads="1"/>
          </p:cNvSpPr>
          <p:nvPr/>
        </p:nvSpPr>
        <p:spPr bwMode="auto">
          <a:xfrm>
            <a:off x="2422525" y="188913"/>
            <a:ext cx="155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{0 , 4 , 11 , 2}</a:t>
            </a:r>
            <a:r>
              <a:rPr lang="zh-TW" altLang="en-US" sz="1800"/>
              <a:t> </a:t>
            </a:r>
          </a:p>
        </p:txBody>
      </p:sp>
      <p:sp>
        <p:nvSpPr>
          <p:cNvPr id="38934" name="Text Box 46"/>
          <p:cNvSpPr txBox="1">
            <a:spLocks noChangeArrowheads="1"/>
          </p:cNvSpPr>
          <p:nvPr/>
        </p:nvSpPr>
        <p:spPr bwMode="auto">
          <a:xfrm>
            <a:off x="990600" y="3694113"/>
            <a:ext cx="155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{0 , 4 , 11 , 2}</a:t>
            </a:r>
            <a:r>
              <a:rPr lang="zh-TW" altLang="en-US" sz="1800"/>
              <a:t> </a:t>
            </a:r>
          </a:p>
        </p:txBody>
      </p:sp>
      <p:sp>
        <p:nvSpPr>
          <p:cNvPr id="38935" name="Text Box 47"/>
          <p:cNvSpPr txBox="1">
            <a:spLocks noChangeArrowheads="1"/>
          </p:cNvSpPr>
          <p:nvPr/>
        </p:nvSpPr>
        <p:spPr bwMode="auto">
          <a:xfrm>
            <a:off x="3108325" y="3694113"/>
            <a:ext cx="1838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{0 , 4 , 11 , 2 , 7}</a:t>
            </a:r>
            <a:r>
              <a:rPr lang="zh-TW" altLang="en-US" sz="1800"/>
              <a:t> </a:t>
            </a:r>
          </a:p>
        </p:txBody>
      </p:sp>
      <p:sp>
        <p:nvSpPr>
          <p:cNvPr id="38936" name="Text Box 48"/>
          <p:cNvSpPr txBox="1">
            <a:spLocks noChangeArrowheads="1"/>
          </p:cNvSpPr>
          <p:nvPr/>
        </p:nvSpPr>
        <p:spPr bwMode="auto">
          <a:xfrm>
            <a:off x="533400" y="700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937" name="Text Box 49"/>
          <p:cNvSpPr txBox="1">
            <a:spLocks noChangeArrowheads="1"/>
          </p:cNvSpPr>
          <p:nvPr/>
        </p:nvSpPr>
        <p:spPr bwMode="auto">
          <a:xfrm>
            <a:off x="2660650" y="685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938" name="Text Box 50"/>
          <p:cNvSpPr txBox="1">
            <a:spLocks noChangeArrowheads="1"/>
          </p:cNvSpPr>
          <p:nvPr/>
        </p:nvSpPr>
        <p:spPr bwMode="auto">
          <a:xfrm>
            <a:off x="60325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39" name="Text Box 51"/>
          <p:cNvSpPr txBox="1">
            <a:spLocks noChangeArrowheads="1"/>
          </p:cNvSpPr>
          <p:nvPr/>
        </p:nvSpPr>
        <p:spPr bwMode="auto">
          <a:xfrm>
            <a:off x="266700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40" name="Text Box 52"/>
          <p:cNvSpPr txBox="1">
            <a:spLocks noChangeArrowheads="1"/>
          </p:cNvSpPr>
          <p:nvPr/>
        </p:nvSpPr>
        <p:spPr bwMode="auto">
          <a:xfrm>
            <a:off x="609600" y="3657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41" name="Text Box 53"/>
          <p:cNvSpPr txBox="1">
            <a:spLocks noChangeArrowheads="1"/>
          </p:cNvSpPr>
          <p:nvPr/>
        </p:nvSpPr>
        <p:spPr bwMode="auto">
          <a:xfrm>
            <a:off x="2667000" y="3657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942" name="Text Box 54"/>
          <p:cNvSpPr txBox="1">
            <a:spLocks noChangeArrowheads="1"/>
          </p:cNvSpPr>
          <p:nvPr/>
        </p:nvSpPr>
        <p:spPr bwMode="auto">
          <a:xfrm>
            <a:off x="473075" y="5272088"/>
            <a:ext cx="3108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s NULL         {0 , 4 , 11 , 2 , 7}</a:t>
            </a:r>
            <a:r>
              <a:rPr lang="en-US" altLang="zh-TW"/>
              <a:t> </a:t>
            </a:r>
            <a:endParaRPr lang="zh-TW" altLang="en-US"/>
          </a:p>
        </p:txBody>
      </p:sp>
      <p:grpSp>
        <p:nvGrpSpPr>
          <p:cNvPr id="42015" name="Group 55"/>
          <p:cNvGrpSpPr>
            <a:grpSpLocks/>
          </p:cNvGrpSpPr>
          <p:nvPr/>
        </p:nvGrpSpPr>
        <p:grpSpPr bwMode="auto">
          <a:xfrm>
            <a:off x="5019675" y="609600"/>
            <a:ext cx="609600" cy="609600"/>
            <a:chOff x="5088" y="2112"/>
            <a:chExt cx="384" cy="384"/>
          </a:xfrm>
        </p:grpSpPr>
        <p:sp>
          <p:nvSpPr>
            <p:cNvPr id="38999" name="Rectangle 56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000" name="Line 57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6" name="Group 58"/>
          <p:cNvGrpSpPr>
            <a:grpSpLocks/>
          </p:cNvGrpSpPr>
          <p:nvPr/>
        </p:nvGrpSpPr>
        <p:grpSpPr bwMode="auto">
          <a:xfrm>
            <a:off x="6467475" y="609600"/>
            <a:ext cx="609600" cy="609600"/>
            <a:chOff x="5088" y="2112"/>
            <a:chExt cx="384" cy="384"/>
          </a:xfrm>
        </p:grpSpPr>
        <p:sp>
          <p:nvSpPr>
            <p:cNvPr id="38997" name="Rectangle 59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998" name="Line 60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7" name="Group 61"/>
          <p:cNvGrpSpPr>
            <a:grpSpLocks/>
          </p:cNvGrpSpPr>
          <p:nvPr/>
        </p:nvGrpSpPr>
        <p:grpSpPr bwMode="auto">
          <a:xfrm>
            <a:off x="5019675" y="2362200"/>
            <a:ext cx="609600" cy="609600"/>
            <a:chOff x="5088" y="2112"/>
            <a:chExt cx="384" cy="384"/>
          </a:xfrm>
        </p:grpSpPr>
        <p:sp>
          <p:nvSpPr>
            <p:cNvPr id="38995" name="Rectangle 62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996" name="Line 63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8" name="Group 64"/>
          <p:cNvGrpSpPr>
            <a:grpSpLocks/>
          </p:cNvGrpSpPr>
          <p:nvPr/>
        </p:nvGrpSpPr>
        <p:grpSpPr bwMode="auto">
          <a:xfrm>
            <a:off x="6467475" y="2362200"/>
            <a:ext cx="609600" cy="609600"/>
            <a:chOff x="5088" y="2112"/>
            <a:chExt cx="384" cy="384"/>
          </a:xfrm>
        </p:grpSpPr>
        <p:sp>
          <p:nvSpPr>
            <p:cNvPr id="38993" name="Rectangle 6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994" name="Line 66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9" name="Group 67"/>
          <p:cNvGrpSpPr>
            <a:grpSpLocks/>
          </p:cNvGrpSpPr>
          <p:nvPr/>
        </p:nvGrpSpPr>
        <p:grpSpPr bwMode="auto">
          <a:xfrm>
            <a:off x="7848600" y="2362200"/>
            <a:ext cx="609600" cy="609600"/>
            <a:chOff x="5088" y="2112"/>
            <a:chExt cx="384" cy="384"/>
          </a:xfrm>
        </p:grpSpPr>
        <p:sp>
          <p:nvSpPr>
            <p:cNvPr id="38991" name="Rectangle 68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992" name="Line 6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0" name="Group 70"/>
          <p:cNvGrpSpPr>
            <a:grpSpLocks/>
          </p:cNvGrpSpPr>
          <p:nvPr/>
        </p:nvGrpSpPr>
        <p:grpSpPr bwMode="auto">
          <a:xfrm>
            <a:off x="5019675" y="3657600"/>
            <a:ext cx="609600" cy="609600"/>
            <a:chOff x="5088" y="2112"/>
            <a:chExt cx="384" cy="384"/>
          </a:xfrm>
        </p:grpSpPr>
        <p:sp>
          <p:nvSpPr>
            <p:cNvPr id="38989" name="Rectangle 71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8990" name="Line 72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1" name="Group 76"/>
          <p:cNvGrpSpPr>
            <a:grpSpLocks/>
          </p:cNvGrpSpPr>
          <p:nvPr/>
        </p:nvGrpSpPr>
        <p:grpSpPr bwMode="auto">
          <a:xfrm>
            <a:off x="5248275" y="1219200"/>
            <a:ext cx="152400" cy="762000"/>
            <a:chOff x="432" y="1584"/>
            <a:chExt cx="96" cy="480"/>
          </a:xfrm>
        </p:grpSpPr>
        <p:sp>
          <p:nvSpPr>
            <p:cNvPr id="38986" name="Line 77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7" name="Line 78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8" name="Line 79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2" name="Group 80"/>
          <p:cNvGrpSpPr>
            <a:grpSpLocks/>
          </p:cNvGrpSpPr>
          <p:nvPr/>
        </p:nvGrpSpPr>
        <p:grpSpPr bwMode="auto">
          <a:xfrm>
            <a:off x="6696075" y="1219200"/>
            <a:ext cx="152400" cy="762000"/>
            <a:chOff x="432" y="1584"/>
            <a:chExt cx="96" cy="480"/>
          </a:xfrm>
        </p:grpSpPr>
        <p:sp>
          <p:nvSpPr>
            <p:cNvPr id="38983" name="Line 81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4" name="Line 82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5" name="Line 83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3" name="Group 84"/>
          <p:cNvGrpSpPr>
            <a:grpSpLocks/>
          </p:cNvGrpSpPr>
          <p:nvPr/>
        </p:nvGrpSpPr>
        <p:grpSpPr bwMode="auto">
          <a:xfrm>
            <a:off x="8077200" y="2971800"/>
            <a:ext cx="152400" cy="762000"/>
            <a:chOff x="432" y="1584"/>
            <a:chExt cx="96" cy="480"/>
          </a:xfrm>
        </p:grpSpPr>
        <p:sp>
          <p:nvSpPr>
            <p:cNvPr id="38980" name="Line 85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1" name="Line 86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2" name="Line 87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4" name="Group 88"/>
          <p:cNvGrpSpPr>
            <a:grpSpLocks/>
          </p:cNvGrpSpPr>
          <p:nvPr/>
        </p:nvGrpSpPr>
        <p:grpSpPr bwMode="auto">
          <a:xfrm>
            <a:off x="5248275" y="4267200"/>
            <a:ext cx="152400" cy="762000"/>
            <a:chOff x="432" y="1584"/>
            <a:chExt cx="96" cy="480"/>
          </a:xfrm>
        </p:grpSpPr>
        <p:sp>
          <p:nvSpPr>
            <p:cNvPr id="38977" name="Line 89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8" name="Line 90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9" name="Line 91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5" name="Group 92"/>
          <p:cNvGrpSpPr>
            <a:grpSpLocks/>
          </p:cNvGrpSpPr>
          <p:nvPr/>
        </p:nvGrpSpPr>
        <p:grpSpPr bwMode="auto">
          <a:xfrm>
            <a:off x="6659563" y="2997200"/>
            <a:ext cx="152400" cy="762000"/>
            <a:chOff x="432" y="1584"/>
            <a:chExt cx="96" cy="480"/>
          </a:xfrm>
        </p:grpSpPr>
        <p:sp>
          <p:nvSpPr>
            <p:cNvPr id="38974" name="Line 93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5" name="Line 94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6" name="Line 95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54" name="Line 96"/>
          <p:cNvSpPr>
            <a:spLocks noChangeShapeType="1"/>
          </p:cNvSpPr>
          <p:nvPr/>
        </p:nvSpPr>
        <p:spPr bwMode="auto">
          <a:xfrm>
            <a:off x="5324475" y="2971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55" name="Text Box 98"/>
          <p:cNvSpPr txBox="1">
            <a:spLocks noChangeArrowheads="1"/>
          </p:cNvSpPr>
          <p:nvPr/>
        </p:nvSpPr>
        <p:spPr bwMode="auto">
          <a:xfrm>
            <a:off x="4927600" y="18891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{1 , 3}</a:t>
            </a:r>
            <a:r>
              <a:rPr lang="zh-TW" altLang="en-US" sz="1800"/>
              <a:t> </a:t>
            </a:r>
          </a:p>
        </p:txBody>
      </p:sp>
      <p:sp>
        <p:nvSpPr>
          <p:cNvPr id="38956" name="Text Box 99"/>
          <p:cNvSpPr txBox="1">
            <a:spLocks noChangeArrowheads="1"/>
          </p:cNvSpPr>
          <p:nvPr/>
        </p:nvSpPr>
        <p:spPr bwMode="auto">
          <a:xfrm>
            <a:off x="6229350" y="1889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{1 , 3 , 5}</a:t>
            </a:r>
            <a:r>
              <a:rPr lang="zh-TW" altLang="en-US" sz="1800"/>
              <a:t> </a:t>
            </a:r>
          </a:p>
        </p:txBody>
      </p:sp>
      <p:sp>
        <p:nvSpPr>
          <p:cNvPr id="38957" name="Text Box 100"/>
          <p:cNvSpPr txBox="1">
            <a:spLocks noChangeArrowheads="1"/>
          </p:cNvSpPr>
          <p:nvPr/>
        </p:nvSpPr>
        <p:spPr bwMode="auto">
          <a:xfrm>
            <a:off x="7610475" y="228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{1 , 3 , 5}</a:t>
            </a:r>
            <a:r>
              <a:rPr lang="zh-TW" altLang="en-US" sz="1800"/>
              <a:t> </a:t>
            </a:r>
          </a:p>
        </p:txBody>
      </p:sp>
      <p:sp>
        <p:nvSpPr>
          <p:cNvPr id="38958" name="Text Box 101"/>
          <p:cNvSpPr txBox="1">
            <a:spLocks noChangeArrowheads="1"/>
          </p:cNvSpPr>
          <p:nvPr/>
        </p:nvSpPr>
        <p:spPr bwMode="auto">
          <a:xfrm>
            <a:off x="7604125" y="722313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s NULL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8959" name="Text Box 102"/>
          <p:cNvSpPr txBox="1">
            <a:spLocks noChangeArrowheads="1"/>
          </p:cNvSpPr>
          <p:nvPr/>
        </p:nvSpPr>
        <p:spPr bwMode="auto">
          <a:xfrm>
            <a:off x="4851400" y="140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60" name="Text Box 103"/>
          <p:cNvSpPr txBox="1">
            <a:spLocks noChangeArrowheads="1"/>
          </p:cNvSpPr>
          <p:nvPr/>
        </p:nvSpPr>
        <p:spPr bwMode="auto">
          <a:xfrm>
            <a:off x="6299200" y="140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61" name="Text Box 104"/>
          <p:cNvSpPr txBox="1">
            <a:spLocks noChangeArrowheads="1"/>
          </p:cNvSpPr>
          <p:nvPr/>
        </p:nvSpPr>
        <p:spPr bwMode="auto">
          <a:xfrm>
            <a:off x="4851400" y="4456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62" name="Text Box 105"/>
          <p:cNvSpPr txBox="1">
            <a:spLocks noChangeArrowheads="1"/>
          </p:cNvSpPr>
          <p:nvPr/>
        </p:nvSpPr>
        <p:spPr bwMode="auto">
          <a:xfrm>
            <a:off x="6300788" y="3716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s</a:t>
            </a:r>
          </a:p>
        </p:txBody>
      </p:sp>
      <p:sp>
        <p:nvSpPr>
          <p:cNvPr id="38963" name="Text Box 106"/>
          <p:cNvSpPr txBox="1">
            <a:spLocks noChangeArrowheads="1"/>
          </p:cNvSpPr>
          <p:nvPr/>
        </p:nvSpPr>
        <p:spPr bwMode="auto">
          <a:xfrm>
            <a:off x="4714875" y="2017713"/>
            <a:ext cx="1323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{6 , 10 , 8 }</a:t>
            </a:r>
            <a:r>
              <a:rPr lang="zh-TW" altLang="en-US" sz="1800"/>
              <a:t> </a:t>
            </a:r>
          </a:p>
        </p:txBody>
      </p:sp>
      <p:sp>
        <p:nvSpPr>
          <p:cNvPr id="38964" name="Text Box 107"/>
          <p:cNvSpPr txBox="1">
            <a:spLocks noChangeArrowheads="1"/>
          </p:cNvSpPr>
          <p:nvPr/>
        </p:nvSpPr>
        <p:spPr bwMode="auto">
          <a:xfrm>
            <a:off x="5934075" y="2017713"/>
            <a:ext cx="1323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{6 , 10 , 8 }</a:t>
            </a:r>
            <a:r>
              <a:rPr lang="zh-TW" altLang="en-US" sz="1800"/>
              <a:t> </a:t>
            </a:r>
          </a:p>
        </p:txBody>
      </p:sp>
      <p:sp>
        <p:nvSpPr>
          <p:cNvPr id="38965" name="Text Box 108"/>
          <p:cNvSpPr txBox="1">
            <a:spLocks noChangeArrowheads="1"/>
          </p:cNvSpPr>
          <p:nvPr/>
        </p:nvSpPr>
        <p:spPr bwMode="auto">
          <a:xfrm>
            <a:off x="7467600" y="1981200"/>
            <a:ext cx="160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>
                <a:latin typeface="Times New Roman" panose="02020603050405020304" pitchFamily="18" charset="0"/>
              </a:rPr>
              <a:t>{6 , 10 , 8 , 9 }</a:t>
            </a:r>
            <a:r>
              <a:rPr lang="zh-TW" altLang="en-US" sz="1800"/>
              <a:t> </a:t>
            </a:r>
          </a:p>
        </p:txBody>
      </p:sp>
      <p:sp>
        <p:nvSpPr>
          <p:cNvPr id="38966" name="Text Box 109"/>
          <p:cNvSpPr txBox="1">
            <a:spLocks noChangeArrowheads="1"/>
          </p:cNvSpPr>
          <p:nvPr/>
        </p:nvSpPr>
        <p:spPr bwMode="auto">
          <a:xfrm>
            <a:off x="4724400" y="5257800"/>
            <a:ext cx="3065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latin typeface="Times New Roman" charset="0"/>
              </a:rPr>
              <a:t>s = NULL         {6 , 10 , 8 , 9 }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8967" name="Text Box 110"/>
          <p:cNvSpPr txBox="1">
            <a:spLocks noChangeArrowheads="1"/>
          </p:cNvSpPr>
          <p:nvPr/>
        </p:nvSpPr>
        <p:spPr bwMode="auto">
          <a:xfrm>
            <a:off x="5148263" y="639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968" name="Text Box 112"/>
          <p:cNvSpPr txBox="1">
            <a:spLocks noChangeArrowheads="1"/>
          </p:cNvSpPr>
          <p:nvPr/>
        </p:nvSpPr>
        <p:spPr bwMode="auto">
          <a:xfrm>
            <a:off x="6588125" y="685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969" name="Text Box 113"/>
          <p:cNvSpPr txBox="1">
            <a:spLocks noChangeArrowheads="1"/>
          </p:cNvSpPr>
          <p:nvPr/>
        </p:nvSpPr>
        <p:spPr bwMode="auto">
          <a:xfrm>
            <a:off x="5076825" y="24145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970" name="Text Box 114"/>
          <p:cNvSpPr txBox="1">
            <a:spLocks noChangeArrowheads="1"/>
          </p:cNvSpPr>
          <p:nvPr/>
        </p:nvSpPr>
        <p:spPr bwMode="auto">
          <a:xfrm>
            <a:off x="6637338" y="2414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71" name="Text Box 115"/>
          <p:cNvSpPr txBox="1">
            <a:spLocks noChangeArrowheads="1"/>
          </p:cNvSpPr>
          <p:nvPr/>
        </p:nvSpPr>
        <p:spPr bwMode="auto">
          <a:xfrm>
            <a:off x="7950200" y="2439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972" name="Text Box 116"/>
          <p:cNvSpPr txBox="1">
            <a:spLocks noChangeArrowheads="1"/>
          </p:cNvSpPr>
          <p:nvPr/>
        </p:nvSpPr>
        <p:spPr bwMode="auto">
          <a:xfrm>
            <a:off x="5148263" y="3716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73" name="Text Box 117"/>
          <p:cNvSpPr txBox="1">
            <a:spLocks noChangeArrowheads="1"/>
          </p:cNvSpPr>
          <p:nvPr/>
        </p:nvSpPr>
        <p:spPr bwMode="auto">
          <a:xfrm>
            <a:off x="6637338" y="3709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346075" y="114300"/>
            <a:ext cx="3910013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err="1">
                <a:latin typeface="Times New Roman" charset="0"/>
              </a:rPr>
              <a:t>typedef</a:t>
            </a:r>
            <a:r>
              <a:rPr lang="en-US" altLang="zh-TW" sz="1400" dirty="0">
                <a:latin typeface="Times New Roman" charset="0"/>
              </a:rPr>
              <a:t> </a:t>
            </a:r>
            <a:r>
              <a:rPr lang="en-US" altLang="zh-TW" sz="1400" dirty="0" err="1">
                <a:latin typeface="Times New Roman" charset="0"/>
              </a:rPr>
              <a:t>struct</a:t>
            </a:r>
            <a:r>
              <a:rPr lang="en-US" altLang="zh-TW" sz="1400" dirty="0">
                <a:latin typeface="Times New Roman" charset="0"/>
              </a:rPr>
              <a:t> node *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 err="1">
                <a:latin typeface="Times New Roman" charset="0"/>
              </a:rPr>
              <a:t>typedef</a:t>
            </a:r>
            <a:r>
              <a:rPr lang="en-US" altLang="zh-TW" sz="1400" dirty="0">
                <a:latin typeface="Times New Roman" charset="0"/>
              </a:rPr>
              <a:t> </a:t>
            </a:r>
            <a:r>
              <a:rPr lang="en-US" altLang="zh-TW" sz="1400" dirty="0" err="1">
                <a:latin typeface="Times New Roman" charset="0"/>
              </a:rPr>
              <a:t>struct</a:t>
            </a:r>
            <a:r>
              <a:rPr lang="en-US" altLang="zh-TW" sz="1400" dirty="0">
                <a:latin typeface="Times New Roman" charset="0"/>
              </a:rPr>
              <a:t> node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int</a:t>
            </a:r>
            <a:r>
              <a:rPr lang="en-US" altLang="zh-TW" sz="1400" dirty="0">
                <a:latin typeface="Times New Roman" charset="0"/>
              </a:rPr>
              <a:t> data;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 link;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>
                <a:latin typeface="Times New Roman" charset="0"/>
              </a:rPr>
              <a:t>};</a:t>
            </a:r>
            <a:r>
              <a:rPr lang="zh-TW" altLang="en-US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void main(void)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short </a:t>
            </a:r>
            <a:r>
              <a:rPr lang="en-US" altLang="zh-TW" sz="1400" dirty="0" err="1">
                <a:latin typeface="Times New Roman" charset="0"/>
              </a:rPr>
              <a:t>int</a:t>
            </a:r>
            <a:r>
              <a:rPr lang="en-US" altLang="zh-TW" sz="1400" dirty="0">
                <a:latin typeface="Times New Roman" charset="0"/>
              </a:rPr>
              <a:t> out [MAX_SIZE];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 [MAX_SIZE];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 </a:t>
            </a:r>
            <a:r>
              <a:rPr lang="en-US" altLang="zh-TW" sz="1400" dirty="0" err="1">
                <a:latin typeface="Times New Roman" charset="0"/>
              </a:rPr>
              <a:t>x,y,top</a:t>
            </a:r>
            <a:r>
              <a:rPr lang="en-US" altLang="zh-TW" sz="1400" dirty="0">
                <a:latin typeface="Times New Roman" charset="0"/>
              </a:rPr>
              <a:t>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int</a:t>
            </a:r>
            <a:r>
              <a:rPr lang="en-US" altLang="zh-TW" sz="1400" dirty="0">
                <a:latin typeface="Times New Roman" charset="0"/>
              </a:rPr>
              <a:t> </a:t>
            </a:r>
            <a:r>
              <a:rPr lang="en-US" altLang="zh-TW" sz="1400" dirty="0" err="1">
                <a:latin typeface="Times New Roman" charset="0"/>
              </a:rPr>
              <a:t>i,j,n</a:t>
            </a:r>
            <a:r>
              <a:rPr lang="en-US" altLang="zh-TW" sz="1400" dirty="0">
                <a:latin typeface="Times New Roman" charset="0"/>
              </a:rPr>
              <a:t>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Enter the size (&lt;= %d) 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,MAX _SIZE);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scanf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%</a:t>
            </a:r>
            <a:r>
              <a:rPr lang="en-US" altLang="zh-TW" sz="1400" dirty="0" err="1">
                <a:latin typeface="Times New Roman" charset="0"/>
              </a:rPr>
              <a:t>d</a:t>
            </a:r>
            <a:r>
              <a:rPr lang="en-US" altLang="zh-TW" sz="1400" dirty="0" err="1"/>
              <a:t>”</a:t>
            </a:r>
            <a:r>
              <a:rPr lang="en-US" altLang="zh-TW" sz="1400" dirty="0" err="1">
                <a:latin typeface="Times New Roman" charset="0"/>
              </a:rPr>
              <a:t>,&amp;n</a:t>
            </a:r>
            <a:r>
              <a:rPr lang="en-US" altLang="zh-TW" sz="1400" dirty="0">
                <a:latin typeface="Times New Roman" charset="0"/>
              </a:rPr>
              <a:t>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for (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 = 0; 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 &lt; n; 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++) 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>
                <a:latin typeface="Times New Roman" charset="0"/>
              </a:rPr>
              <a:t>     </a:t>
            </a:r>
            <a:r>
              <a:rPr lang="zh-TW" altLang="en-US" sz="1400" dirty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initialize </a:t>
            </a:r>
            <a:r>
              <a:rPr lang="en-US" altLang="zh-TW" sz="1400" dirty="0" err="1">
                <a:solidFill>
                  <a:srgbClr val="00FF99"/>
                </a:solidFill>
                <a:latin typeface="Times New Roman" charset="0"/>
              </a:rPr>
              <a:t>seq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 and out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/>
              <a:t>         </a:t>
            </a:r>
            <a:r>
              <a:rPr lang="en-US" altLang="zh-TW" sz="1400" dirty="0">
                <a:latin typeface="Times New Roman" charset="0"/>
              </a:rPr>
              <a:t>out[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 = TRUE;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 = NULL;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}</a:t>
            </a:r>
          </a:p>
          <a:p>
            <a:pPr eaLnBrk="1" hangingPunct="1">
              <a:defRPr/>
            </a:pPr>
            <a:r>
              <a:rPr lang="zh-TW" altLang="en-US" sz="1400" dirty="0">
                <a:latin typeface="Times New Roman" charset="0"/>
              </a:rPr>
              <a:t>     </a:t>
            </a:r>
            <a:r>
              <a:rPr lang="zh-TW" altLang="en-US" sz="1400" dirty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phase 1: Input the equivalence pairs: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Enter a pair of numbers (-1 -1 to quit): 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</a:t>
            </a:r>
            <a:r>
              <a:rPr lang="en-US" altLang="zh-TW" sz="1400" dirty="0" err="1">
                <a:latin typeface="Times New Roman" charset="0"/>
              </a:rPr>
              <a:t>scanf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%</a:t>
            </a:r>
            <a:r>
              <a:rPr lang="en-US" altLang="zh-TW" sz="1400" dirty="0" err="1">
                <a:latin typeface="Times New Roman" charset="0"/>
              </a:rPr>
              <a:t>d%d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,&amp;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,&amp;j);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while (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 &gt;= 0) 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x = (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) </a:t>
            </a:r>
            <a:r>
              <a:rPr lang="en-US" altLang="zh-TW" sz="1400" dirty="0" err="1">
                <a:latin typeface="Times New Roman" charset="0"/>
              </a:rPr>
              <a:t>malloc</a:t>
            </a:r>
            <a:r>
              <a:rPr lang="en-US" altLang="zh-TW" sz="1400" dirty="0">
                <a:latin typeface="Times New Roman" charset="0"/>
              </a:rPr>
              <a:t> (</a:t>
            </a:r>
            <a:r>
              <a:rPr lang="en-US" altLang="zh-TW" sz="1400" dirty="0" err="1">
                <a:latin typeface="Times New Roman" charset="0"/>
              </a:rPr>
              <a:t>sizeof</a:t>
            </a:r>
            <a:r>
              <a:rPr lang="en-US" altLang="zh-TW" sz="1400" dirty="0">
                <a:latin typeface="Times New Roman" charset="0"/>
              </a:rPr>
              <a:t>(node));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if  (IS_FULL(x))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/>
              <a:t>              </a:t>
            </a:r>
            <a:r>
              <a:rPr lang="en-US" altLang="zh-TW" sz="1400" dirty="0" err="1">
                <a:latin typeface="Times New Roman" charset="0"/>
              </a:rPr>
              <a:t>fprintf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 err="1">
                <a:latin typeface="Times New Roman" charset="0"/>
              </a:rPr>
              <a:t>stderr</a:t>
            </a:r>
            <a:r>
              <a:rPr lang="en-US" altLang="zh-TW" sz="1400" dirty="0">
                <a:latin typeface="Times New Roman" charset="0"/>
              </a:rPr>
              <a:t>,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The memory is full\ n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      exit(1);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}</a:t>
            </a:r>
          </a:p>
          <a:p>
            <a:pPr eaLnBrk="1" hangingPunct="1">
              <a:defRPr/>
            </a:pPr>
            <a:r>
              <a:rPr lang="zh-TW" altLang="en-US" sz="1400" dirty="0"/>
              <a:t>         </a:t>
            </a:r>
            <a:r>
              <a:rPr lang="en-US" altLang="zh-TW" sz="1400" dirty="0">
                <a:latin typeface="Times New Roman" charset="0"/>
              </a:rPr>
              <a:t>x-&gt;data = j; x-&gt;link =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];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 =  x;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x = (</a:t>
            </a:r>
            <a:r>
              <a:rPr lang="en-US" altLang="zh-TW" sz="1400" dirty="0" err="1">
                <a:latin typeface="Times New Roman" charset="0"/>
              </a:rPr>
              <a:t>node_pointer</a:t>
            </a:r>
            <a:r>
              <a:rPr lang="en-US" altLang="zh-TW" sz="1400" dirty="0">
                <a:latin typeface="Times New Roman" charset="0"/>
              </a:rPr>
              <a:t>) </a:t>
            </a:r>
            <a:r>
              <a:rPr lang="en-US" altLang="zh-TW" sz="1400" dirty="0" err="1">
                <a:latin typeface="Times New Roman" charset="0"/>
              </a:rPr>
              <a:t>malloc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 err="1">
                <a:latin typeface="Times New Roman" charset="0"/>
              </a:rPr>
              <a:t>sizeof</a:t>
            </a:r>
            <a:r>
              <a:rPr lang="en-US" altLang="zh-TW" sz="1400" dirty="0">
                <a:latin typeface="Times New Roman" charset="0"/>
              </a:rPr>
              <a:t>(node));</a:t>
            </a:r>
            <a:endParaRPr lang="zh-TW" altLang="en-US" sz="1400" dirty="0">
              <a:latin typeface="Times New Roman" charset="0"/>
            </a:endParaRP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4613275" y="596900"/>
            <a:ext cx="4422775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if   (IS_FULL(x)) 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     </a:t>
            </a:r>
            <a:r>
              <a:rPr lang="en-US" altLang="zh-TW" sz="1400" dirty="0" err="1">
                <a:latin typeface="Times New Roman" charset="0"/>
              </a:rPr>
              <a:t>fprintf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 err="1">
                <a:latin typeface="Times New Roman" charset="0"/>
              </a:rPr>
              <a:t>stderr</a:t>
            </a:r>
            <a:r>
              <a:rPr lang="en-US" altLang="zh-TW" sz="1400" dirty="0">
                <a:latin typeface="Times New Roman" charset="0"/>
              </a:rPr>
              <a:t>, 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The memory is full\ n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     exit(1);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}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x-&gt;data = 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; x-&gt;link =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[j];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[j] = x;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</a:t>
            </a:r>
            <a:r>
              <a:rPr lang="en-US" altLang="zh-TW" sz="1400" dirty="0" err="1">
                <a:latin typeface="Times New Roman" charset="0"/>
              </a:rPr>
              <a:t>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Enter a pair of numbers (-1-1 to quit): 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</a:t>
            </a:r>
            <a:r>
              <a:rPr lang="en-US" altLang="zh-TW" sz="1400" dirty="0" err="1">
                <a:latin typeface="Times New Roman" charset="0"/>
              </a:rPr>
              <a:t>scanf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%</a:t>
            </a:r>
            <a:r>
              <a:rPr lang="en-US" altLang="zh-TW" sz="1400" dirty="0" err="1">
                <a:latin typeface="Times New Roman" charset="0"/>
              </a:rPr>
              <a:t>d%d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,&amp;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,&amp;j);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}</a:t>
            </a:r>
          </a:p>
          <a:p>
            <a:pPr eaLnBrk="1" hangingPunct="1">
              <a:defRPr/>
            </a:pPr>
            <a:r>
              <a:rPr lang="zh-TW" altLang="en-US" sz="1400" dirty="0"/>
              <a:t>     </a:t>
            </a:r>
            <a:r>
              <a:rPr lang="zh-TW" altLang="en-US" sz="1400" dirty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Phase 2: output the equivalence </a:t>
            </a:r>
            <a:r>
              <a:rPr lang="en-US" altLang="zh-TW" sz="1400" dirty="0" err="1">
                <a:solidFill>
                  <a:srgbClr val="00FF99"/>
                </a:solidFill>
                <a:latin typeface="Times New Roman" charset="0"/>
              </a:rPr>
              <a:t>classe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</a:t>
            </a:r>
            <a:r>
              <a:rPr lang="en-US" altLang="zh-TW" sz="1400" dirty="0">
                <a:latin typeface="Times New Roman" charset="0"/>
              </a:rPr>
              <a:t>for (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 = 0; 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 &lt; n; 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++)</a:t>
            </a:r>
            <a:r>
              <a:rPr lang="en-US" altLang="zh-TW" sz="1400" dirty="0"/>
              <a:t> {</a:t>
            </a:r>
          </a:p>
          <a:p>
            <a:pPr eaLnBrk="1" hangingPunct="1">
              <a:defRPr/>
            </a:pPr>
            <a:r>
              <a:rPr lang="zh-TW" altLang="en-US" sz="1400" dirty="0"/>
              <a:t>          </a:t>
            </a:r>
            <a:r>
              <a:rPr lang="en-US" altLang="zh-TW" sz="1400" dirty="0">
                <a:latin typeface="Times New Roman" charset="0"/>
              </a:rPr>
              <a:t>if   (out[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])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 err="1">
                <a:latin typeface="Times New Roman" charset="0"/>
              </a:rPr>
              <a:t>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\</a:t>
            </a:r>
            <a:r>
              <a:rPr lang="en-US" altLang="zh-TW" sz="1400" dirty="0" err="1">
                <a:latin typeface="Times New Roman" charset="0"/>
              </a:rPr>
              <a:t>nNew</a:t>
            </a:r>
            <a:r>
              <a:rPr lang="en-US" altLang="zh-TW" sz="1400" dirty="0">
                <a:latin typeface="Times New Roman" charset="0"/>
              </a:rPr>
              <a:t> class: %5d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,i);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>
                <a:latin typeface="Times New Roman" charset="0"/>
              </a:rPr>
              <a:t>out[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 = FALSE; 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/* set class to false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>
                <a:latin typeface="Times New Roman" charset="0"/>
              </a:rPr>
              <a:t>x =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[</a:t>
            </a:r>
            <a:r>
              <a:rPr lang="en-US" altLang="zh-TW" sz="1400" dirty="0" err="1">
                <a:latin typeface="Times New Roman" charset="0"/>
              </a:rPr>
              <a:t>i</a:t>
            </a:r>
            <a:r>
              <a:rPr lang="en-US" altLang="zh-TW" sz="1400" dirty="0">
                <a:latin typeface="Times New Roman" charset="0"/>
              </a:rPr>
              <a:t>]; top = NULL;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/*initialize stack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>
                <a:latin typeface="Times New Roman" charset="0"/>
              </a:rPr>
              <a:t>for   (;;) {     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/* find rest of class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</a:t>
            </a:r>
            <a:r>
              <a:rPr lang="en-US" altLang="zh-TW" sz="1400" dirty="0">
                <a:latin typeface="Times New Roman" charset="0"/>
              </a:rPr>
              <a:t>while (x)  { 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/* process list 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</a:t>
            </a:r>
            <a:r>
              <a:rPr lang="en-US" altLang="zh-TW" sz="1400" dirty="0">
                <a:latin typeface="Times New Roman" charset="0"/>
              </a:rPr>
              <a:t>j = x-&gt;data;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</a:t>
            </a:r>
            <a:r>
              <a:rPr lang="en-US" altLang="zh-TW" sz="1400" dirty="0">
                <a:latin typeface="Times New Roman" charset="0"/>
              </a:rPr>
              <a:t>if   (out[j])  {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     </a:t>
            </a:r>
            <a:r>
              <a:rPr lang="en-US" altLang="zh-TW" sz="1400" dirty="0" err="1">
                <a:latin typeface="Times New Roman" charset="0"/>
              </a:rPr>
              <a:t>printf</a:t>
            </a:r>
            <a:r>
              <a:rPr lang="en-US" altLang="zh-TW" sz="1400" dirty="0">
                <a:latin typeface="Times New Roman" charset="0"/>
              </a:rPr>
              <a:t>(</a:t>
            </a:r>
            <a:r>
              <a:rPr lang="en-US" altLang="zh-TW" sz="1400" dirty="0"/>
              <a:t>“</a:t>
            </a:r>
            <a:r>
              <a:rPr lang="en-US" altLang="zh-TW" sz="1400" dirty="0">
                <a:latin typeface="Times New Roman" charset="0"/>
              </a:rPr>
              <a:t>%5d</a:t>
            </a:r>
            <a:r>
              <a:rPr lang="en-US" altLang="zh-TW" sz="1400" dirty="0"/>
              <a:t>”</a:t>
            </a:r>
            <a:r>
              <a:rPr lang="en-US" altLang="zh-TW" sz="1400" dirty="0">
                <a:latin typeface="Times New Roman" charset="0"/>
              </a:rPr>
              <a:t>,j) ; out[j] = FALSE;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     </a:t>
            </a:r>
            <a:r>
              <a:rPr lang="en-US" altLang="zh-TW" sz="1400" dirty="0">
                <a:latin typeface="Times New Roman" charset="0"/>
              </a:rPr>
              <a:t>y = x-&gt;link;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charset="0"/>
              </a:rPr>
              <a:t>                                  x-&gt;link = top; top = x; x</a:t>
            </a:r>
            <a:r>
              <a:rPr lang="en-US" altLang="zh-TW" sz="1400" dirty="0"/>
              <a:t> </a:t>
            </a:r>
            <a:r>
              <a:rPr lang="zh-TW" altLang="en-US" sz="1400" dirty="0">
                <a:latin typeface="Times New Roman" charset="0"/>
              </a:rPr>
              <a:t>= </a:t>
            </a:r>
            <a:r>
              <a:rPr lang="en-US" altLang="zh-TW" sz="1400" dirty="0">
                <a:latin typeface="Times New Roman" charset="0"/>
              </a:rPr>
              <a:t>y;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}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     </a:t>
            </a:r>
            <a:r>
              <a:rPr lang="en-US" altLang="zh-TW" sz="1400" dirty="0">
                <a:latin typeface="Times New Roman" charset="0"/>
              </a:rPr>
              <a:t>else x = x-&gt;link;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     }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>
                <a:latin typeface="Times New Roman" charset="0"/>
              </a:rPr>
              <a:t>if (!top) break;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     </a:t>
            </a:r>
            <a:r>
              <a:rPr lang="en-US" altLang="zh-TW" sz="1400" dirty="0">
                <a:latin typeface="Times New Roman" charset="0"/>
              </a:rPr>
              <a:t>x = </a:t>
            </a:r>
            <a:r>
              <a:rPr lang="en-US" altLang="zh-TW" sz="1400" dirty="0" err="1">
                <a:latin typeface="Times New Roman" charset="0"/>
              </a:rPr>
              <a:t>seq</a:t>
            </a:r>
            <a:r>
              <a:rPr lang="en-US" altLang="zh-TW" sz="1400" dirty="0">
                <a:latin typeface="Times New Roman" charset="0"/>
              </a:rPr>
              <a:t> [top-&gt;data]; top = top-&gt;link;</a:t>
            </a:r>
            <a:r>
              <a:rPr lang="en-US" altLang="zh-TW" sz="1400" dirty="0"/>
              <a:t> </a:t>
            </a:r>
            <a:r>
              <a:rPr lang="zh-TW" altLang="en-US" sz="1400" dirty="0">
                <a:solidFill>
                  <a:srgbClr val="00FF99"/>
                </a:solidFill>
                <a:latin typeface="Times New Roman" charset="0"/>
              </a:rPr>
              <a:t>/*</a:t>
            </a:r>
            <a:r>
              <a:rPr lang="en-US" altLang="zh-TW" sz="1400" dirty="0">
                <a:solidFill>
                  <a:srgbClr val="00FF99"/>
                </a:solidFill>
                <a:latin typeface="Times New Roman" charset="0"/>
              </a:rPr>
              <a:t>unstack*/</a:t>
            </a:r>
            <a:r>
              <a:rPr lang="en-US" altLang="zh-TW" sz="1400" dirty="0"/>
              <a:t> </a:t>
            </a:r>
          </a:p>
          <a:p>
            <a:pPr eaLnBrk="1" hangingPunct="1">
              <a:defRPr/>
            </a:pPr>
            <a:r>
              <a:rPr lang="zh-TW" altLang="en-US" sz="1400" dirty="0"/>
              <a:t>          }</a:t>
            </a:r>
          </a:p>
          <a:p>
            <a:pPr eaLnBrk="1" hangingPunct="1">
              <a:defRPr/>
            </a:pPr>
            <a:r>
              <a:rPr lang="zh-TW" altLang="en-US" sz="1400" dirty="0"/>
              <a:t>     }</a:t>
            </a:r>
          </a:p>
          <a:p>
            <a:pPr eaLnBrk="1" hangingPunct="1">
              <a:defRPr/>
            </a:pPr>
            <a:r>
              <a:rPr lang="zh-TW" altLang="en-US" sz="1400" dirty="0"/>
              <a:t>}</a:t>
            </a:r>
          </a:p>
        </p:txBody>
      </p:sp>
      <p:sp>
        <p:nvSpPr>
          <p:cNvPr id="39940" name="Line 7"/>
          <p:cNvSpPr>
            <a:spLocks noChangeShapeType="1"/>
          </p:cNvSpPr>
          <p:nvPr/>
        </p:nvSpPr>
        <p:spPr bwMode="auto">
          <a:xfrm>
            <a:off x="4343400" y="152400"/>
            <a:ext cx="0" cy="647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6781800" y="152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43014" name="文字方塊 5"/>
          <p:cNvSpPr txBox="1">
            <a:spLocks noChangeArrowheads="1"/>
          </p:cNvSpPr>
          <p:nvPr/>
        </p:nvSpPr>
        <p:spPr bwMode="auto">
          <a:xfrm>
            <a:off x="7956550" y="62372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eqrel.c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635375" y="908050"/>
            <a:ext cx="1152525" cy="7921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data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787900" y="2205038"/>
            <a:ext cx="1152525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sat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635375" y="3429000"/>
            <a:ext cx="1152525" cy="7921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mat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588125" y="2205038"/>
            <a:ext cx="1152525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vat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413000" y="2205038"/>
            <a:ext cx="1079500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cat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755650" y="22050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5292725" y="4508500"/>
            <a:ext cx="39401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 b="1"/>
              <a:t>指標：</a:t>
            </a:r>
            <a:r>
              <a:rPr lang="en-US" altLang="zh-TW" sz="2400" b="1"/>
              <a:t>pointer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/>
              <a:t>int  i, *pi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/>
              <a:t>pi  =  &amp;i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pointer </a:t>
            </a:r>
            <a:r>
              <a:rPr lang="zh-TW" altLang="en-US" sz="2400" b="1">
                <a:solidFill>
                  <a:srgbClr val="FF3300"/>
                </a:solidFill>
              </a:rPr>
              <a:t>接受地址或 </a:t>
            </a:r>
            <a:r>
              <a:rPr lang="en-US" altLang="zh-TW" sz="2400" b="1">
                <a:solidFill>
                  <a:srgbClr val="FF3300"/>
                </a:solidFill>
              </a:rPr>
              <a:t>pointer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pi = NULL ; (</a:t>
            </a:r>
            <a:r>
              <a:rPr lang="zh-TW" altLang="en-US" sz="2400" b="1">
                <a:solidFill>
                  <a:srgbClr val="FF3300"/>
                </a:solidFill>
              </a:rPr>
              <a:t>虛指標</a:t>
            </a:r>
            <a:r>
              <a:rPr lang="en-US" altLang="zh-TW" sz="2400" b="1">
                <a:solidFill>
                  <a:srgbClr val="FF3300"/>
                </a:solidFill>
              </a:rPr>
              <a:t>)</a:t>
            </a:r>
            <a:endParaRPr lang="zh-TW" altLang="en-US" sz="2400" b="1">
              <a:solidFill>
                <a:srgbClr val="FF3300"/>
              </a:solidFill>
            </a:endParaRPr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572000" y="908050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5724525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>
            <a:off x="4572000" y="3429000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>
            <a:off x="7524750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7" name="Line 17"/>
          <p:cNvSpPr>
            <a:spLocks noChangeShapeType="1"/>
          </p:cNvSpPr>
          <p:nvPr/>
        </p:nvSpPr>
        <p:spPr bwMode="auto">
          <a:xfrm>
            <a:off x="1619250" y="2205038"/>
            <a:ext cx="0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>
            <a:off x="3276600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9" name="Text Box 20"/>
          <p:cNvSpPr txBox="1">
            <a:spLocks noChangeArrowheads="1"/>
          </p:cNvSpPr>
          <p:nvPr/>
        </p:nvSpPr>
        <p:spPr bwMode="auto">
          <a:xfrm>
            <a:off x="881063" y="23368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bat</a:t>
            </a:r>
            <a:r>
              <a:rPr lang="en-US" altLang="zh-TW">
                <a:solidFill>
                  <a:srgbClr val="FF3300"/>
                </a:solidFill>
              </a:rPr>
              <a:t> </a:t>
            </a: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6160" name="Line 25"/>
          <p:cNvSpPr>
            <a:spLocks noChangeShapeType="1"/>
          </p:cNvSpPr>
          <p:nvPr/>
        </p:nvSpPr>
        <p:spPr bwMode="auto">
          <a:xfrm>
            <a:off x="1979613" y="2565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1" name="Line 27"/>
          <p:cNvSpPr>
            <a:spLocks noChangeShapeType="1"/>
          </p:cNvSpPr>
          <p:nvPr/>
        </p:nvSpPr>
        <p:spPr bwMode="auto">
          <a:xfrm>
            <a:off x="3635375" y="2565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2" name="Line 28"/>
          <p:cNvSpPr>
            <a:spLocks noChangeShapeType="1"/>
          </p:cNvSpPr>
          <p:nvPr/>
        </p:nvSpPr>
        <p:spPr bwMode="auto">
          <a:xfrm>
            <a:off x="6083300" y="2565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3" name="Line 29"/>
          <p:cNvSpPr>
            <a:spLocks noChangeShapeType="1"/>
          </p:cNvSpPr>
          <p:nvPr/>
        </p:nvSpPr>
        <p:spPr bwMode="auto">
          <a:xfrm>
            <a:off x="7883525" y="2565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4" name="Line 30"/>
          <p:cNvSpPr>
            <a:spLocks noChangeShapeType="1"/>
          </p:cNvSpPr>
          <p:nvPr/>
        </p:nvSpPr>
        <p:spPr bwMode="auto">
          <a:xfrm>
            <a:off x="8243888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5" name="Line 31"/>
          <p:cNvSpPr>
            <a:spLocks noChangeShapeType="1"/>
          </p:cNvSpPr>
          <p:nvPr/>
        </p:nvSpPr>
        <p:spPr bwMode="auto">
          <a:xfrm>
            <a:off x="8027988" y="33575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6" name="Line 32"/>
          <p:cNvSpPr>
            <a:spLocks noChangeShapeType="1"/>
          </p:cNvSpPr>
          <p:nvPr/>
        </p:nvSpPr>
        <p:spPr bwMode="auto">
          <a:xfrm>
            <a:off x="8027988" y="35734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7" name="Line 33"/>
          <p:cNvSpPr>
            <a:spLocks noChangeShapeType="1"/>
          </p:cNvSpPr>
          <p:nvPr/>
        </p:nvSpPr>
        <p:spPr bwMode="auto">
          <a:xfrm>
            <a:off x="4787900" y="13414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8" name="Text Box 34"/>
          <p:cNvSpPr txBox="1">
            <a:spLocks noChangeArrowheads="1"/>
          </p:cNvSpPr>
          <p:nvPr/>
        </p:nvSpPr>
        <p:spPr bwMode="auto">
          <a:xfrm>
            <a:off x="3487738" y="396875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FF00"/>
                </a:solidFill>
              </a:rPr>
              <a:t>node    ptr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69" name="Text Box 35"/>
          <p:cNvSpPr txBox="1">
            <a:spLocks noChangeArrowheads="1"/>
          </p:cNvSpPr>
          <p:nvPr/>
        </p:nvSpPr>
        <p:spPr bwMode="auto">
          <a:xfrm>
            <a:off x="6281738" y="1125538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b="1">
                <a:solidFill>
                  <a:srgbClr val="FFFF00"/>
                </a:solidFill>
              </a:rPr>
              <a:t>指向下一個</a:t>
            </a:r>
            <a:r>
              <a:rPr lang="en-US" altLang="zh-TW" b="1">
                <a:solidFill>
                  <a:srgbClr val="FFFF00"/>
                </a:solidFill>
              </a:rPr>
              <a:t>node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70" name="Text Box 36"/>
          <p:cNvSpPr txBox="1">
            <a:spLocks noChangeArrowheads="1"/>
          </p:cNvSpPr>
          <p:nvPr/>
        </p:nvSpPr>
        <p:spPr bwMode="auto">
          <a:xfrm>
            <a:off x="3967163" y="2295525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x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6171" name="Line 37"/>
          <p:cNvSpPr>
            <a:spLocks noChangeShapeType="1"/>
          </p:cNvSpPr>
          <p:nvPr/>
        </p:nvSpPr>
        <p:spPr bwMode="auto">
          <a:xfrm>
            <a:off x="3419475" y="2997200"/>
            <a:ext cx="288925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72" name="Line 38"/>
          <p:cNvSpPr>
            <a:spLocks noChangeShapeType="1"/>
          </p:cNvSpPr>
          <p:nvPr/>
        </p:nvSpPr>
        <p:spPr bwMode="auto">
          <a:xfrm flipV="1">
            <a:off x="4787900" y="2997200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09575" y="231775"/>
            <a:ext cx="128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TW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鍵結</a:t>
            </a:r>
            <a:r>
              <a:rPr lang="zh-TW" altLang="en-US" sz="2400" b="1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4775" y="1271588"/>
            <a:ext cx="8999538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dirty="0"/>
              <a:t>Ex :</a:t>
            </a:r>
          </a:p>
          <a:p>
            <a:pPr eaLnBrk="1" hangingPunct="1">
              <a:defRPr/>
            </a:pPr>
            <a:r>
              <a:rPr lang="en-US" altLang="zh-TW" sz="3200" dirty="0" err="1">
                <a:latin typeface="Consolas" charset="0"/>
              </a:rPr>
              <a:t>int</a:t>
            </a:r>
            <a:r>
              <a:rPr lang="en-US" altLang="zh-TW" sz="3200" dirty="0">
                <a:latin typeface="Consolas" charset="0"/>
              </a:rPr>
              <a:t> n = 10, *pi, *</a:t>
            </a:r>
            <a:r>
              <a:rPr lang="en-US" altLang="zh-TW" sz="3200" dirty="0" err="1">
                <a:latin typeface="Consolas" charset="0"/>
              </a:rPr>
              <a:t>parray</a:t>
            </a:r>
            <a:r>
              <a:rPr lang="en-US" altLang="zh-TW" sz="32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3200" dirty="0">
                <a:latin typeface="Consolas" charset="0"/>
              </a:rPr>
              <a:t>float *pf;</a:t>
            </a:r>
          </a:p>
          <a:p>
            <a:pPr eaLnBrk="1" hangingPunct="1">
              <a:defRPr/>
            </a:pPr>
            <a:r>
              <a:rPr lang="en-US" altLang="zh-TW" sz="3200" dirty="0">
                <a:latin typeface="Consolas" charset="0"/>
              </a:rPr>
              <a:t>pi = (</a:t>
            </a:r>
            <a:r>
              <a:rPr lang="en-US" altLang="zh-TW" sz="3200" dirty="0" err="1">
                <a:latin typeface="Consolas" charset="0"/>
              </a:rPr>
              <a:t>int</a:t>
            </a:r>
            <a:r>
              <a:rPr lang="en-US" altLang="zh-TW" sz="3200" dirty="0">
                <a:latin typeface="Consolas" charset="0"/>
              </a:rPr>
              <a:t> *)</a:t>
            </a:r>
            <a:r>
              <a:rPr lang="en-US" altLang="zh-TW" sz="3200" dirty="0" err="1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sizeof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int</a:t>
            </a:r>
            <a:r>
              <a:rPr lang="en-US" altLang="zh-TW" sz="3200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3200" dirty="0">
                <a:latin typeface="Consolas" charset="0"/>
              </a:rPr>
              <a:t>pf = (float *)</a:t>
            </a:r>
            <a:r>
              <a:rPr lang="en-US" altLang="zh-TW" sz="3200" dirty="0" err="1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sizeof</a:t>
            </a:r>
            <a:r>
              <a:rPr lang="en-US" altLang="zh-TW" sz="3200" dirty="0">
                <a:latin typeface="Consolas" charset="0"/>
              </a:rPr>
              <a:t>(float));</a:t>
            </a:r>
          </a:p>
          <a:p>
            <a:pPr eaLnBrk="1" hangingPunct="1">
              <a:defRPr/>
            </a:pPr>
            <a:r>
              <a:rPr lang="en-US" altLang="zh-TW" sz="3200" dirty="0">
                <a:latin typeface="Consolas" charset="0"/>
              </a:rPr>
              <a:t>*pi = 1024;</a:t>
            </a:r>
          </a:p>
          <a:p>
            <a:pPr eaLnBrk="1" hangingPunct="1">
              <a:defRPr/>
            </a:pPr>
            <a:r>
              <a:rPr lang="en-US" altLang="zh-TW" sz="3200" dirty="0">
                <a:latin typeface="Consolas" charset="0"/>
              </a:rPr>
              <a:t>*pf = 3.14;</a:t>
            </a:r>
          </a:p>
          <a:p>
            <a:pPr eaLnBrk="1" hangingPunct="1">
              <a:defRPr/>
            </a:pP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>
                <a:latin typeface="Consolas" charset="0"/>
              </a:rPr>
              <a:t>(pi); </a:t>
            </a: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>
                <a:latin typeface="Consolas" charset="0"/>
              </a:rPr>
              <a:t>(pf);</a:t>
            </a:r>
          </a:p>
          <a:p>
            <a:pPr eaLnBrk="1" hangingPunct="1">
              <a:defRPr/>
            </a:pPr>
            <a:r>
              <a:rPr lang="en-US" altLang="zh-TW" sz="3200" dirty="0" err="1">
                <a:latin typeface="Consolas" charset="0"/>
              </a:rPr>
              <a:t>parray</a:t>
            </a:r>
            <a:r>
              <a:rPr lang="en-US" altLang="zh-TW" sz="3200" dirty="0">
                <a:latin typeface="Consolas" charset="0"/>
              </a:rPr>
              <a:t> = (</a:t>
            </a:r>
            <a:r>
              <a:rPr lang="en-US" altLang="zh-TW" sz="3200" dirty="0" err="1">
                <a:latin typeface="Consolas" charset="0"/>
              </a:rPr>
              <a:t>int</a:t>
            </a:r>
            <a:r>
              <a:rPr lang="en-US" altLang="zh-TW" sz="3200" dirty="0">
                <a:latin typeface="Consolas" charset="0"/>
              </a:rPr>
              <a:t> *)</a:t>
            </a:r>
            <a:r>
              <a:rPr lang="en-US" altLang="zh-TW" sz="3200" dirty="0" err="1">
                <a:solidFill>
                  <a:srgbClr val="FF0000"/>
                </a:solidFill>
                <a:latin typeface="Consolas" charset="0"/>
              </a:rPr>
              <a:t>calloc</a:t>
            </a:r>
            <a:r>
              <a:rPr lang="en-US" altLang="zh-TW" sz="3200" dirty="0">
                <a:latin typeface="Consolas" charset="0"/>
              </a:rPr>
              <a:t>(n, </a:t>
            </a:r>
            <a:r>
              <a:rPr lang="en-US" altLang="zh-TW" sz="3200" dirty="0" err="1">
                <a:latin typeface="Consolas" charset="0"/>
              </a:rPr>
              <a:t>sizeof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int</a:t>
            </a:r>
            <a:r>
              <a:rPr lang="en-US" altLang="zh-TW" sz="3200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3200" dirty="0" err="1"/>
              <a:t>parray</a:t>
            </a:r>
            <a:r>
              <a:rPr lang="en-US" altLang="zh-TW" sz="3200" dirty="0"/>
              <a:t>[0] ,…………</a:t>
            </a:r>
            <a:r>
              <a:rPr lang="en-US" altLang="zh-TW" sz="3200" dirty="0" err="1"/>
              <a:t>parray</a:t>
            </a:r>
            <a:r>
              <a:rPr lang="en-US" altLang="zh-TW" sz="3200" dirty="0"/>
              <a:t>[n-1]</a:t>
            </a:r>
          </a:p>
          <a:p>
            <a:pPr eaLnBrk="1" hangingPunct="1">
              <a:defRPr/>
            </a:pP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parray</a:t>
            </a:r>
            <a:r>
              <a:rPr lang="en-US" altLang="zh-TW" sz="3200" dirty="0">
                <a:latin typeface="Consolas" charset="0"/>
              </a:rPr>
              <a:t>);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328613"/>
            <a:ext cx="7559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動態配置記憶體</a:t>
            </a:r>
          </a:p>
          <a:p>
            <a:pPr algn="ctr" eaLnBrk="1" hangingPunct="1">
              <a:defRPr/>
            </a:pPr>
            <a:endParaRPr lang="zh-TW" altLang="en-US" sz="4400" b="1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8985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6987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449897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3722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250825" y="279400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 b="1"/>
              <a:t>單向鍵結串列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14350" y="1049338"/>
            <a:ext cx="77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200"/>
              <a:t>Ex: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176371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7235825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536416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56393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2051050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3851275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5722938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979488" y="2151063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bat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2798763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cat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4598988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sat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6472238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vat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7596188" y="23495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8388350" y="23495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8245475" y="3429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8245475" y="35004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465138" y="3111500"/>
            <a:ext cx="2824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/>
              <a:t>插入</a:t>
            </a:r>
            <a:r>
              <a:rPr lang="en-US" altLang="zh-TW" sz="2400"/>
              <a:t>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/>
              <a:t>(1)</a:t>
            </a:r>
            <a:r>
              <a:rPr lang="zh-TW" altLang="en-US" sz="2400"/>
              <a:t>取得一空的</a:t>
            </a:r>
            <a:r>
              <a:rPr lang="en-US" altLang="zh-TW" sz="2400"/>
              <a:t>node</a:t>
            </a:r>
            <a:r>
              <a:rPr lang="en-US" altLang="zh-TW" sz="1800"/>
              <a:t> </a:t>
            </a:r>
            <a:endParaRPr lang="zh-TW" altLang="en-US" sz="1800"/>
          </a:p>
        </p:txBody>
      </p:sp>
      <p:sp>
        <p:nvSpPr>
          <p:cNvPr id="8216" name="Rectangle 26"/>
          <p:cNvSpPr>
            <a:spLocks noChangeArrowheads="1"/>
          </p:cNvSpPr>
          <p:nvPr/>
        </p:nvSpPr>
        <p:spPr bwMode="auto">
          <a:xfrm>
            <a:off x="3346450" y="3355975"/>
            <a:ext cx="865188" cy="504825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995738" y="3357563"/>
            <a:ext cx="0" cy="5032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823913" y="3835400"/>
            <a:ext cx="310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dirty="0"/>
              <a:t>(</a:t>
            </a:r>
            <a:r>
              <a:rPr lang="zh-TW" altLang="en-US" sz="2400" dirty="0"/>
              <a:t>利用</a:t>
            </a:r>
            <a:r>
              <a:rPr lang="en-US" altLang="zh-TW" sz="2400" dirty="0" err="1">
                <a:solidFill>
                  <a:srgbClr val="FF0000"/>
                </a:solidFill>
              </a:rPr>
              <a:t>malloc</a:t>
            </a:r>
            <a:r>
              <a:rPr lang="en-US" altLang="zh-TW" sz="2400" dirty="0">
                <a:solidFill>
                  <a:srgbClr val="FF0000"/>
                </a:solidFill>
              </a:rPr>
              <a:t> or </a:t>
            </a:r>
            <a:r>
              <a:rPr lang="en-US" altLang="zh-TW" sz="2400" dirty="0" err="1">
                <a:solidFill>
                  <a:srgbClr val="FF0000"/>
                </a:solidFill>
              </a:rPr>
              <a:t>calloc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219" name="Rectangle 29"/>
          <p:cNvSpPr>
            <a:spLocks noChangeArrowheads="1"/>
          </p:cNvSpPr>
          <p:nvPr/>
        </p:nvSpPr>
        <p:spPr bwMode="auto">
          <a:xfrm>
            <a:off x="1116013" y="4365625"/>
            <a:ext cx="865187" cy="5762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1763713" y="4365625"/>
            <a:ext cx="0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21" name="Text Box 32"/>
          <p:cNvSpPr txBox="1">
            <a:spLocks noChangeArrowheads="1"/>
          </p:cNvSpPr>
          <p:nvPr/>
        </p:nvSpPr>
        <p:spPr bwMode="auto">
          <a:xfrm>
            <a:off x="468313" y="43656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/>
              <a:t>(2)</a:t>
            </a:r>
          </a:p>
        </p:txBody>
      </p:sp>
      <p:sp>
        <p:nvSpPr>
          <p:cNvPr id="8222" name="Text Box 33"/>
          <p:cNvSpPr txBox="1">
            <a:spLocks noChangeArrowheads="1"/>
          </p:cNvSpPr>
          <p:nvPr/>
        </p:nvSpPr>
        <p:spPr bwMode="auto">
          <a:xfrm>
            <a:off x="1093788" y="4471988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>
                <a:solidFill>
                  <a:srgbClr val="FF3300"/>
                </a:solidFill>
              </a:rPr>
              <a:t>mat</a:t>
            </a:r>
            <a:endParaRPr lang="zh-TW" altLang="en-US" sz="2000" b="1">
              <a:solidFill>
                <a:srgbClr val="FF3300"/>
              </a:solidFill>
            </a:endParaRPr>
          </a:p>
        </p:txBody>
      </p:sp>
      <p:sp>
        <p:nvSpPr>
          <p:cNvPr id="8223" name="Text Box 34"/>
          <p:cNvSpPr txBox="1">
            <a:spLocks noChangeArrowheads="1"/>
          </p:cNvSpPr>
          <p:nvPr/>
        </p:nvSpPr>
        <p:spPr bwMode="auto">
          <a:xfrm>
            <a:off x="1979613" y="436562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2400"/>
              <a:t>將</a:t>
            </a:r>
            <a:r>
              <a:rPr lang="en-US" altLang="zh-TW" sz="2400"/>
              <a:t>mat </a:t>
            </a:r>
            <a:r>
              <a:rPr lang="zh-TW" altLang="en-US" sz="2400"/>
              <a:t>放入</a:t>
            </a:r>
            <a:r>
              <a:rPr lang="en-US" altLang="zh-TW" sz="2400"/>
              <a:t>node</a:t>
            </a:r>
            <a:r>
              <a:rPr lang="zh-TW" altLang="en-US" sz="2400"/>
              <a:t>中。 </a:t>
            </a:r>
          </a:p>
        </p:txBody>
      </p:sp>
      <p:sp>
        <p:nvSpPr>
          <p:cNvPr id="8224" name="Text Box 35"/>
          <p:cNvSpPr txBox="1">
            <a:spLocks noChangeArrowheads="1"/>
          </p:cNvSpPr>
          <p:nvPr/>
        </p:nvSpPr>
        <p:spPr bwMode="auto">
          <a:xfrm>
            <a:off x="468313" y="4941888"/>
            <a:ext cx="6562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/>
              <a:t>(3)</a:t>
            </a:r>
            <a:r>
              <a:rPr lang="zh-TW" altLang="en-US" sz="2400">
                <a:latin typeface="新細明體" panose="02020500000000000000" pitchFamily="18" charset="-120"/>
              </a:rPr>
              <a:t>將</a:t>
            </a:r>
            <a:r>
              <a:rPr lang="en-US" altLang="zh-TW" sz="2400">
                <a:latin typeface="新細明體" panose="02020500000000000000" pitchFamily="18" charset="-120"/>
              </a:rPr>
              <a:t>cat</a:t>
            </a:r>
            <a:r>
              <a:rPr lang="zh-TW" altLang="en-US" sz="2400">
                <a:latin typeface="新細明體" panose="02020500000000000000" pitchFamily="18" charset="-120"/>
              </a:rPr>
              <a:t>之</a:t>
            </a:r>
            <a:r>
              <a:rPr lang="en-US" altLang="zh-TW" sz="2400">
                <a:latin typeface="新細明體" panose="02020500000000000000" pitchFamily="18" charset="-120"/>
              </a:rPr>
              <a:t>node</a:t>
            </a:r>
            <a:r>
              <a:rPr lang="zh-TW" altLang="en-US" sz="2400">
                <a:latin typeface="新細明體" panose="02020500000000000000" pitchFamily="18" charset="-120"/>
              </a:rPr>
              <a:t>的鍵結欄指向</a:t>
            </a:r>
            <a:r>
              <a:rPr lang="en-US" altLang="zh-TW" sz="2400">
                <a:latin typeface="新細明體" panose="02020500000000000000" pitchFamily="18" charset="-120"/>
              </a:rPr>
              <a:t>mat</a:t>
            </a:r>
            <a:r>
              <a:rPr lang="zh-TW" altLang="en-US" sz="2400">
                <a:latin typeface="新細明體" panose="02020500000000000000" pitchFamily="18" charset="-120"/>
              </a:rPr>
              <a:t>鍵結欄。</a:t>
            </a:r>
            <a:endParaRPr lang="en-US" altLang="zh-TW" sz="24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>
                <a:latin typeface="新細明體" panose="02020500000000000000" pitchFamily="18" charset="-120"/>
              </a:rPr>
              <a:t>並將</a:t>
            </a:r>
            <a:r>
              <a:rPr lang="en-US" altLang="zh-TW" sz="2400">
                <a:latin typeface="新細明體" panose="02020500000000000000" pitchFamily="18" charset="-120"/>
              </a:rPr>
              <a:t>cat </a:t>
            </a:r>
            <a:r>
              <a:rPr lang="zh-TW" altLang="en-US" sz="2400">
                <a:latin typeface="新細明體" panose="02020500000000000000" pitchFamily="18" charset="-120"/>
              </a:rPr>
              <a:t>之 </a:t>
            </a:r>
            <a:r>
              <a:rPr lang="en-US" altLang="zh-TW" sz="2400">
                <a:latin typeface="新細明體" panose="02020500000000000000" pitchFamily="18" charset="-120"/>
              </a:rPr>
              <a:t>node </a:t>
            </a:r>
            <a:r>
              <a:rPr lang="zh-TW" altLang="en-US" sz="2400">
                <a:latin typeface="新細明體" panose="02020500000000000000" pitchFamily="18" charset="-120"/>
              </a:rPr>
              <a:t>之鍵結欄交給</a:t>
            </a:r>
            <a:r>
              <a:rPr lang="en-US" altLang="zh-TW" sz="2400">
                <a:latin typeface="新細明體" panose="02020500000000000000" pitchFamily="18" charset="-120"/>
              </a:rPr>
              <a:t>mat</a:t>
            </a:r>
            <a:r>
              <a:rPr lang="zh-TW" altLang="en-US" sz="2400">
                <a:latin typeface="新細明體" panose="02020500000000000000" pitchFamily="18" charset="-120"/>
              </a:rPr>
              <a:t>之</a:t>
            </a:r>
            <a:r>
              <a:rPr lang="en-US" altLang="zh-TW" sz="2400">
                <a:latin typeface="新細明體" panose="02020500000000000000" pitchFamily="18" charset="-120"/>
              </a:rPr>
              <a:t>node</a:t>
            </a:r>
            <a:r>
              <a:rPr lang="zh-TW" altLang="en-US" sz="2400"/>
              <a:t>之鍵結欄</a:t>
            </a:r>
            <a:endParaRPr lang="en-US" altLang="zh-TW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397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0510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63537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521970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68040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1403350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7667625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608488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291623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450056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627063" y="2132013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bat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2151063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cat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3709988" y="21796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mat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9231" name="Text Box 17"/>
          <p:cNvSpPr txBox="1">
            <a:spLocks noChangeArrowheads="1"/>
          </p:cNvSpPr>
          <p:nvPr/>
        </p:nvSpPr>
        <p:spPr bwMode="auto">
          <a:xfrm>
            <a:off x="5319713" y="217963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sat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6905625" y="217963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vat</a:t>
            </a:r>
            <a:r>
              <a:rPr lang="en-US" altLang="zh-TW"/>
              <a:t> </a:t>
            </a:r>
            <a:endParaRPr lang="zh-TW" altLang="en-US"/>
          </a:p>
        </p:txBody>
      </p:sp>
      <p:grpSp>
        <p:nvGrpSpPr>
          <p:cNvPr id="12305" name="Group 30"/>
          <p:cNvGrpSpPr>
            <a:grpSpLocks/>
          </p:cNvGrpSpPr>
          <p:nvPr/>
        </p:nvGrpSpPr>
        <p:grpSpPr bwMode="auto">
          <a:xfrm>
            <a:off x="8027988" y="2349500"/>
            <a:ext cx="647700" cy="1295400"/>
            <a:chOff x="5057" y="1480"/>
            <a:chExt cx="408" cy="816"/>
          </a:xfrm>
        </p:grpSpPr>
        <p:sp>
          <p:nvSpPr>
            <p:cNvPr id="9240" name="Line 19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2313" name="Group 2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9242" name="Line 2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9243" name="Line 2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9244" name="Line 2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9234" name="Line 23"/>
          <p:cNvSpPr>
            <a:spLocks noChangeShapeType="1"/>
          </p:cNvSpPr>
          <p:nvPr/>
        </p:nvSpPr>
        <p:spPr bwMode="auto">
          <a:xfrm>
            <a:off x="1619672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>
            <a:off x="3131840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6" name="Line 25"/>
          <p:cNvSpPr>
            <a:spLocks noChangeShapeType="1"/>
          </p:cNvSpPr>
          <p:nvPr/>
        </p:nvSpPr>
        <p:spPr bwMode="auto">
          <a:xfrm>
            <a:off x="4716016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7" name="Line 26"/>
          <p:cNvSpPr>
            <a:spLocks noChangeShapeType="1"/>
          </p:cNvSpPr>
          <p:nvPr/>
        </p:nvSpPr>
        <p:spPr bwMode="auto">
          <a:xfrm>
            <a:off x="6300192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8" name="Text Box 27"/>
          <p:cNvSpPr txBox="1">
            <a:spLocks noChangeArrowheads="1"/>
          </p:cNvSpPr>
          <p:nvPr/>
        </p:nvSpPr>
        <p:spPr bwMode="auto">
          <a:xfrm>
            <a:off x="214313" y="3700463"/>
            <a:ext cx="72739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typedef struct </a:t>
            </a:r>
            <a:r>
              <a:rPr lang="en-US" altLang="zh-TW" sz="2400" dirty="0" err="1">
                <a:latin typeface="Consolas" charset="0"/>
              </a:rPr>
              <a:t>list_node</a:t>
            </a:r>
            <a:r>
              <a:rPr lang="en-US" altLang="zh-TW" sz="2400" dirty="0">
                <a:latin typeface="Consolas" charset="0"/>
              </a:rPr>
              <a:t> *</a:t>
            </a:r>
            <a:r>
              <a:rPr lang="en-US" altLang="zh-TW" sz="2400" dirty="0" err="1">
                <a:latin typeface="Consolas" charset="0"/>
              </a:rPr>
              <a:t>list_pointer</a:t>
            </a:r>
            <a:r>
              <a:rPr lang="en-US" altLang="zh-TW" sz="24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typedef struct </a:t>
            </a:r>
            <a:r>
              <a:rPr lang="en-US" altLang="zh-TW" sz="2400" dirty="0" err="1">
                <a:latin typeface="Consolas" charset="0"/>
              </a:rPr>
              <a:t>list_node</a:t>
            </a:r>
            <a:r>
              <a:rPr lang="en-US" altLang="zh-TW" sz="2400" dirty="0">
                <a:latin typeface="Consolas" charset="0"/>
              </a:rPr>
              <a:t> {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char data[4];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    </a:t>
            </a:r>
            <a:r>
              <a:rPr lang="en-US" altLang="zh-TW" sz="2400" dirty="0" err="1">
                <a:latin typeface="Consolas" charset="0"/>
              </a:rPr>
              <a:t>list_pointer</a:t>
            </a:r>
            <a:r>
              <a:rPr lang="en-US" altLang="zh-TW" sz="2400" dirty="0">
                <a:latin typeface="Consolas" charset="0"/>
              </a:rPr>
              <a:t> link;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Consolas" charset="0"/>
              </a:rPr>
              <a:t>} </a:t>
            </a:r>
            <a:r>
              <a:rPr lang="en-US" altLang="zh-TW" sz="2400" dirty="0" err="1">
                <a:latin typeface="Consolas" charset="0"/>
              </a:rPr>
              <a:t>list_node</a:t>
            </a:r>
            <a:r>
              <a:rPr lang="en-US" altLang="zh-TW" sz="2400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endParaRPr lang="en-US" altLang="zh-TW" sz="2400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 dirty="0" err="1">
                <a:latin typeface="Consolas" charset="0"/>
              </a:rPr>
              <a:t>list_pointer</a:t>
            </a:r>
            <a:r>
              <a:rPr lang="en-US" altLang="zh-TW" sz="2400" dirty="0">
                <a:latin typeface="Consolas" charset="0"/>
              </a:rPr>
              <a:t> </a:t>
            </a:r>
            <a:r>
              <a:rPr lang="en-US" altLang="zh-TW" sz="2400" dirty="0" err="1">
                <a:latin typeface="Consolas" charset="0"/>
              </a:rPr>
              <a:t>ptr</a:t>
            </a:r>
            <a:r>
              <a:rPr lang="en-US" altLang="zh-TW" sz="2400" dirty="0">
                <a:latin typeface="Consolas" charset="0"/>
              </a:rPr>
              <a:t> = NULL;</a:t>
            </a:r>
            <a:endParaRPr lang="zh-TW" altLang="en-US" dirty="0">
              <a:latin typeface="Consolas" charset="0"/>
            </a:endParaRPr>
          </a:p>
        </p:txBody>
      </p: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23850" y="3068638"/>
            <a:ext cx="174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2400" b="1">
                <a:solidFill>
                  <a:srgbClr val="FFFF00"/>
                </a:solidFill>
              </a:rPr>
              <a:t>鍵結結構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4925" y="307975"/>
            <a:ext cx="92551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800" dirty="0"/>
              <a:t>取得新節點</a:t>
            </a:r>
          </a:p>
          <a:p>
            <a:pPr eaLnBrk="1" hangingPunct="1">
              <a:defRPr/>
            </a:pPr>
            <a:r>
              <a:rPr lang="en-US" altLang="zh-TW" sz="2800" dirty="0" err="1">
                <a:latin typeface="Consolas" charset="0"/>
              </a:rPr>
              <a:t>ptr</a:t>
            </a:r>
            <a:r>
              <a:rPr lang="en-US" altLang="zh-TW" sz="2800" dirty="0">
                <a:latin typeface="Consolas" charset="0"/>
              </a:rPr>
              <a:t> = (</a:t>
            </a:r>
            <a:r>
              <a:rPr lang="en-US" altLang="zh-TW" sz="2800" dirty="0" err="1">
                <a:latin typeface="Consolas" charset="0"/>
              </a:rPr>
              <a:t>list_pointer</a:t>
            </a:r>
            <a:r>
              <a:rPr lang="en-US" altLang="zh-TW" sz="2800" dirty="0">
                <a:latin typeface="Consolas" charset="0"/>
              </a:rPr>
              <a:t>)</a:t>
            </a:r>
            <a:r>
              <a:rPr lang="en-US" altLang="zh-TW" sz="2800" dirty="0" err="1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2800" dirty="0">
                <a:latin typeface="Consolas" charset="0"/>
              </a:rPr>
              <a:t>(</a:t>
            </a:r>
            <a:r>
              <a:rPr lang="en-US" altLang="zh-TW" sz="2800" dirty="0" err="1">
                <a:latin typeface="Consolas" charset="0"/>
              </a:rPr>
              <a:t>sizeof</a:t>
            </a:r>
            <a:r>
              <a:rPr lang="en-US" altLang="zh-TW" sz="2800" dirty="0">
                <a:latin typeface="Consolas" charset="0"/>
              </a:rPr>
              <a:t>(</a:t>
            </a:r>
            <a:r>
              <a:rPr lang="en-US" altLang="zh-TW" sz="2800" dirty="0" err="1">
                <a:latin typeface="Consolas" charset="0"/>
              </a:rPr>
              <a:t>list_node</a:t>
            </a:r>
            <a:r>
              <a:rPr lang="en-US" altLang="zh-TW" sz="2800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2800" dirty="0" err="1">
                <a:latin typeface="Consolas" charset="0"/>
              </a:rPr>
              <a:t>strcpy</a:t>
            </a:r>
            <a:r>
              <a:rPr lang="en-US" altLang="zh-TW" sz="2800" dirty="0">
                <a:latin typeface="Consolas" charset="0"/>
              </a:rPr>
              <a:t>(</a:t>
            </a:r>
            <a:r>
              <a:rPr lang="en-US" altLang="zh-TW" sz="2800" dirty="0" err="1">
                <a:latin typeface="Consolas" charset="0"/>
              </a:rPr>
              <a:t>ptr</a:t>
            </a:r>
            <a:r>
              <a:rPr lang="en-US" altLang="zh-TW" sz="28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800" dirty="0">
                <a:latin typeface="Consolas" charset="0"/>
              </a:rPr>
              <a:t>data, "bat");</a:t>
            </a:r>
          </a:p>
          <a:p>
            <a:pPr eaLnBrk="1" hangingPunct="1">
              <a:defRPr/>
            </a:pPr>
            <a:r>
              <a:rPr lang="en-US" altLang="zh-TW" sz="2800" dirty="0" err="1">
                <a:latin typeface="Consolas" charset="0"/>
              </a:rPr>
              <a:t>ptr</a:t>
            </a:r>
            <a:r>
              <a:rPr lang="en-US" altLang="zh-TW" sz="2800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800" dirty="0">
                <a:latin typeface="Consolas" charset="0"/>
              </a:rPr>
              <a:t>link = NULL;</a:t>
            </a:r>
            <a:endParaRPr lang="zh-TW" altLang="en-US" sz="2800" dirty="0">
              <a:latin typeface="Consolas" charset="0"/>
            </a:endParaRPr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2627313" y="25654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6443663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6300788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7667625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2700338" y="2636838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/>
              <a:t>ptr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4356100" y="26368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/>
              <a:t>data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6372225" y="2565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/>
              <a:t>ptr</a:t>
            </a:r>
            <a:endParaRPr lang="zh-TW" altLang="en-US" sz="2400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7092950" y="2565400"/>
            <a:ext cx="70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/>
              <a:t>link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3348038" y="28527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>
            <a:off x="6804025" y="27813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5651500" y="2852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539750" y="378936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2555875" y="3789363"/>
            <a:ext cx="5111750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10256" name="Line 23"/>
          <p:cNvSpPr>
            <a:spLocks noChangeShapeType="1"/>
          </p:cNvSpPr>
          <p:nvPr/>
        </p:nvSpPr>
        <p:spPr bwMode="auto">
          <a:xfrm>
            <a:off x="3492500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7" name="Line 24"/>
          <p:cNvSpPr>
            <a:spLocks noChangeShapeType="1"/>
          </p:cNvSpPr>
          <p:nvPr/>
        </p:nvSpPr>
        <p:spPr bwMode="auto">
          <a:xfrm>
            <a:off x="4500563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8" name="Line 25"/>
          <p:cNvSpPr>
            <a:spLocks noChangeShapeType="1"/>
          </p:cNvSpPr>
          <p:nvPr/>
        </p:nvSpPr>
        <p:spPr bwMode="auto">
          <a:xfrm>
            <a:off x="5580063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9" name="Line 26"/>
          <p:cNvSpPr>
            <a:spLocks noChangeShapeType="1"/>
          </p:cNvSpPr>
          <p:nvPr/>
        </p:nvSpPr>
        <p:spPr bwMode="auto">
          <a:xfrm>
            <a:off x="6588125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0" name="Oval 28"/>
          <p:cNvSpPr>
            <a:spLocks noChangeArrowheads="1"/>
          </p:cNvSpPr>
          <p:nvPr/>
        </p:nvSpPr>
        <p:spPr bwMode="auto">
          <a:xfrm>
            <a:off x="1403350" y="40767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61" name="Line 29"/>
          <p:cNvSpPr>
            <a:spLocks noChangeShapeType="1"/>
          </p:cNvSpPr>
          <p:nvPr/>
        </p:nvSpPr>
        <p:spPr bwMode="auto">
          <a:xfrm>
            <a:off x="1476375" y="4149725"/>
            <a:ext cx="93503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2" name="Text Box 30"/>
          <p:cNvSpPr txBox="1">
            <a:spLocks noChangeArrowheads="1"/>
          </p:cNvSpPr>
          <p:nvPr/>
        </p:nvSpPr>
        <p:spPr bwMode="auto">
          <a:xfrm>
            <a:off x="674688" y="390842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ptr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263" name="Text Box 34"/>
          <p:cNvSpPr txBox="1">
            <a:spLocks noChangeArrowheads="1"/>
          </p:cNvSpPr>
          <p:nvPr/>
        </p:nvSpPr>
        <p:spPr bwMode="auto">
          <a:xfrm>
            <a:off x="2679700" y="3668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2760663" y="3908425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0265" name="Line 37"/>
          <p:cNvSpPr>
            <a:spLocks noChangeShapeType="1"/>
          </p:cNvSpPr>
          <p:nvPr/>
        </p:nvSpPr>
        <p:spPr bwMode="auto">
          <a:xfrm>
            <a:off x="7092950" y="4149725"/>
            <a:ext cx="1439863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6" name="Line 38"/>
          <p:cNvSpPr>
            <a:spLocks noChangeShapeType="1"/>
          </p:cNvSpPr>
          <p:nvPr/>
        </p:nvSpPr>
        <p:spPr bwMode="auto">
          <a:xfrm>
            <a:off x="8532813" y="4149725"/>
            <a:ext cx="0" cy="863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7" name="Line 39"/>
          <p:cNvSpPr>
            <a:spLocks noChangeShapeType="1"/>
          </p:cNvSpPr>
          <p:nvPr/>
        </p:nvSpPr>
        <p:spPr bwMode="auto">
          <a:xfrm>
            <a:off x="8316913" y="5013325"/>
            <a:ext cx="431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8" name="Line 40"/>
          <p:cNvSpPr>
            <a:spLocks noChangeShapeType="1"/>
          </p:cNvSpPr>
          <p:nvPr/>
        </p:nvSpPr>
        <p:spPr bwMode="auto">
          <a:xfrm>
            <a:off x="8316913" y="5084763"/>
            <a:ext cx="431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9" name="Text Box 41"/>
          <p:cNvSpPr txBox="1">
            <a:spLocks noChangeArrowheads="1"/>
          </p:cNvSpPr>
          <p:nvPr/>
        </p:nvSpPr>
        <p:spPr bwMode="auto">
          <a:xfrm>
            <a:off x="3695700" y="39084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0270" name="Text Box 42"/>
          <p:cNvSpPr txBox="1">
            <a:spLocks noChangeArrowheads="1"/>
          </p:cNvSpPr>
          <p:nvPr/>
        </p:nvSpPr>
        <p:spPr bwMode="auto">
          <a:xfrm>
            <a:off x="4767263" y="3644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71" name="Text Box 44"/>
          <p:cNvSpPr txBox="1">
            <a:spLocks noChangeArrowheads="1"/>
          </p:cNvSpPr>
          <p:nvPr/>
        </p:nvSpPr>
        <p:spPr bwMode="auto">
          <a:xfrm>
            <a:off x="4735513" y="3908425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10272" name="Text Box 45"/>
          <p:cNvSpPr txBox="1">
            <a:spLocks noChangeArrowheads="1"/>
          </p:cNvSpPr>
          <p:nvPr/>
        </p:nvSpPr>
        <p:spPr bwMode="auto">
          <a:xfrm>
            <a:off x="5680075" y="3908425"/>
            <a:ext cx="76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>
                <a:solidFill>
                  <a:srgbClr val="FF3300"/>
                </a:solidFill>
              </a:rPr>
              <a:t>\o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033463" y="2133600"/>
            <a:ext cx="7354887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dirty="0" err="1">
                <a:latin typeface="Consolas" charset="0"/>
              </a:rPr>
              <a:t>typedef</a:t>
            </a:r>
            <a:r>
              <a:rPr lang="en-US" altLang="zh-TW" dirty="0">
                <a:latin typeface="Consolas" charset="0"/>
              </a:rPr>
              <a:t> </a:t>
            </a:r>
            <a:r>
              <a:rPr lang="en-US" altLang="zh-TW" dirty="0" err="1">
                <a:latin typeface="Consolas" charset="0"/>
              </a:rPr>
              <a:t>struct</a:t>
            </a:r>
            <a:r>
              <a:rPr lang="en-US" altLang="zh-TW" dirty="0">
                <a:latin typeface="Consolas" charset="0"/>
              </a:rPr>
              <a:t> </a:t>
            </a:r>
            <a:r>
              <a:rPr lang="en-US" altLang="zh-TW" dirty="0" err="1">
                <a:latin typeface="Consolas" charset="0"/>
              </a:rPr>
              <a:t>list_node</a:t>
            </a:r>
            <a:r>
              <a:rPr lang="en-US" altLang="zh-TW" dirty="0">
                <a:latin typeface="Consolas" charset="0"/>
              </a:rPr>
              <a:t> *</a:t>
            </a: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dirty="0" err="1">
                <a:latin typeface="Consolas" charset="0"/>
              </a:rPr>
              <a:t>typedef</a:t>
            </a:r>
            <a:r>
              <a:rPr lang="en-US" altLang="zh-TW" dirty="0">
                <a:latin typeface="Consolas" charset="0"/>
              </a:rPr>
              <a:t> </a:t>
            </a:r>
            <a:r>
              <a:rPr lang="en-US" altLang="zh-TW" dirty="0" err="1">
                <a:latin typeface="Consolas" charset="0"/>
              </a:rPr>
              <a:t>struct</a:t>
            </a:r>
            <a:r>
              <a:rPr lang="en-US" altLang="zh-TW" dirty="0">
                <a:latin typeface="Consolas" charset="0"/>
              </a:rPr>
              <a:t> </a:t>
            </a:r>
            <a:r>
              <a:rPr lang="en-US" altLang="zh-TW" dirty="0" err="1">
                <a:latin typeface="Consolas" charset="0"/>
              </a:rPr>
              <a:t>list_node</a:t>
            </a:r>
            <a:r>
              <a:rPr lang="en-US" altLang="zh-TW" dirty="0">
                <a:latin typeface="Consolas" charset="0"/>
              </a:rPr>
              <a:t>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</a:t>
            </a:r>
            <a:r>
              <a:rPr lang="en-US" altLang="zh-TW" dirty="0" err="1">
                <a:latin typeface="Consolas" charset="0"/>
              </a:rPr>
              <a:t>int</a:t>
            </a:r>
            <a:r>
              <a:rPr lang="en-US" altLang="zh-TW" dirty="0">
                <a:latin typeface="Consolas" charset="0"/>
              </a:rPr>
              <a:t> data;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</a:t>
            </a: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 link;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} </a:t>
            </a:r>
            <a:r>
              <a:rPr lang="en-US" altLang="zh-TW" dirty="0" err="1">
                <a:latin typeface="Consolas" charset="0"/>
              </a:rPr>
              <a:t>list_node</a:t>
            </a:r>
            <a:r>
              <a:rPr lang="en-US" altLang="zh-TW" dirty="0">
                <a:latin typeface="Consolas" charset="0"/>
              </a:rPr>
              <a:t>;</a:t>
            </a:r>
          </a:p>
          <a:p>
            <a:pPr eaLnBrk="1" hangingPunct="1">
              <a:defRPr/>
            </a:pPr>
            <a:endParaRPr lang="en-US" altLang="zh-TW" dirty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 create2() {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</a:t>
            </a: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 first, second;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first = (</a:t>
            </a: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)</a:t>
            </a:r>
            <a:r>
              <a:rPr lang="en-US" altLang="zh-TW" dirty="0" err="1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sizeof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list_node</a:t>
            </a:r>
            <a:r>
              <a:rPr lang="en-US" altLang="zh-TW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second = (</a:t>
            </a:r>
            <a:r>
              <a:rPr lang="en-US" altLang="zh-TW" dirty="0" err="1">
                <a:latin typeface="Consolas" charset="0"/>
              </a:rPr>
              <a:t>list_pointer</a:t>
            </a:r>
            <a:r>
              <a:rPr lang="en-US" altLang="zh-TW" dirty="0">
                <a:latin typeface="Consolas" charset="0"/>
              </a:rPr>
              <a:t>)</a:t>
            </a:r>
            <a:r>
              <a:rPr lang="en-US" altLang="zh-TW" dirty="0" err="1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sizeof</a:t>
            </a:r>
            <a:r>
              <a:rPr lang="en-US" altLang="zh-TW" dirty="0">
                <a:latin typeface="Consolas" charset="0"/>
              </a:rPr>
              <a:t>(</a:t>
            </a:r>
            <a:r>
              <a:rPr lang="en-US" altLang="zh-TW" dirty="0" err="1">
                <a:latin typeface="Consolas" charset="0"/>
              </a:rPr>
              <a:t>list_node</a:t>
            </a:r>
            <a:r>
              <a:rPr lang="en-US" altLang="zh-TW" dirty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second</a:t>
            </a:r>
            <a:r>
              <a:rPr lang="en-US" altLang="zh-TW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second</a:t>
            </a:r>
            <a:r>
              <a:rPr lang="en-US" altLang="zh-TW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>
                <a:latin typeface="Consolas" charset="0"/>
              </a:rPr>
              <a:t>data = 20;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first</a:t>
            </a:r>
            <a:r>
              <a:rPr lang="en-US" altLang="zh-TW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>
                <a:latin typeface="Consolas" charset="0"/>
              </a:rPr>
              <a:t>data = 10; first</a:t>
            </a:r>
            <a:r>
              <a:rPr lang="en-US" altLang="zh-TW" dirty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>
                <a:latin typeface="Consolas" charset="0"/>
              </a:rPr>
              <a:t>link = second;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    return first;</a:t>
            </a:r>
          </a:p>
          <a:p>
            <a:pPr eaLnBrk="1" hangingPunct="1">
              <a:defRPr/>
            </a:pPr>
            <a:r>
              <a:rPr lang="en-US" altLang="zh-TW" dirty="0">
                <a:latin typeface="Consolas" charset="0"/>
              </a:rPr>
              <a:t>}</a:t>
            </a:r>
            <a:endParaRPr lang="zh-TW" altLang="en-US" dirty="0">
              <a:latin typeface="Consolas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68375" y="11112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/>
              <a:t>Ex: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187450" y="105251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130550" y="105251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2051050" y="105251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3995738" y="105251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327150" y="11811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8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3270250" y="11811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800" b="1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2339975" y="148431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4211638" y="14128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5292725" y="14128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5148263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148263" y="2060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4351" name="文字方塊 1"/>
          <p:cNvSpPr txBox="1">
            <a:spLocks noChangeArrowheads="1"/>
          </p:cNvSpPr>
          <p:nvPr/>
        </p:nvSpPr>
        <p:spPr bwMode="auto">
          <a:xfrm>
            <a:off x="4932363" y="6380163"/>
            <a:ext cx="70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62B842-E3E9-A048-8737-7F067BA4611C}"/>
                  </a:ext>
                </a:extLst>
              </p14:cNvPr>
              <p14:cNvContentPartPr/>
              <p14:nvPr/>
            </p14:nvContentPartPr>
            <p14:xfrm>
              <a:off x="1150540" y="3950120"/>
              <a:ext cx="1432080" cy="2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62B842-E3E9-A048-8737-7F067BA46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00" y="3842120"/>
                <a:ext cx="1539720" cy="24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4384</TotalTime>
  <Words>4182</Words>
  <Application>Microsoft Macintosh PowerPoint</Application>
  <PresentationFormat>On-screen Show (4:3)</PresentationFormat>
  <Paragraphs>773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標楷體</vt:lpstr>
      <vt:lpstr>細明體</vt:lpstr>
      <vt:lpstr>新細明體</vt:lpstr>
      <vt:lpstr>Arial</vt:lpstr>
      <vt:lpstr>Consolas</vt:lpstr>
      <vt:lpstr>Times New Roman</vt:lpstr>
      <vt:lpstr>Wingdings</vt:lpstr>
      <vt:lpstr>Orbit</vt:lpstr>
      <vt:lpstr>資 料 結 構 第四章</vt:lpstr>
      <vt:lpstr>內容</vt:lpstr>
      <vt:lpstr>串列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動態鍵結的堆疊與佇列 </vt:lpstr>
      <vt:lpstr>PowerPoint Presentation</vt:lpstr>
      <vt:lpstr>PowerPoint Presentation</vt:lpstr>
      <vt:lpstr>以單向鍵結串列表示多項式 </vt:lpstr>
      <vt:lpstr>PowerPoint Presentation</vt:lpstr>
      <vt:lpstr>PowerPoint Presentation</vt:lpstr>
      <vt:lpstr>PowerPoint Presentation</vt:lpstr>
      <vt:lpstr>PowerPoint Presentation</vt:lpstr>
      <vt:lpstr>更多的串列運算 </vt:lpstr>
      <vt:lpstr>PowerPoint Presentation</vt:lpstr>
      <vt:lpstr>PowerPoint Presentation</vt:lpstr>
      <vt:lpstr>PowerPoint Presentation</vt:lpstr>
      <vt:lpstr>PowerPoint Presentation</vt:lpstr>
      <vt:lpstr>環狀鍵結串列表示多項式 </vt:lpstr>
      <vt:lpstr>環狀鍵結串列 </vt:lpstr>
      <vt:lpstr>PowerPoint Presentation</vt:lpstr>
      <vt:lpstr>雙向鍵結串列 </vt:lpstr>
      <vt:lpstr>PowerPoint Presentation</vt:lpstr>
      <vt:lpstr>PowerPoint Presentation</vt:lpstr>
      <vt:lpstr>PowerPoint Presentation</vt:lpstr>
      <vt:lpstr>等價關係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陳興夏</dc:creator>
  <cp:lastModifiedBy>宇傑 廖</cp:lastModifiedBy>
  <cp:revision>197</cp:revision>
  <dcterms:created xsi:type="dcterms:W3CDTF">1601-01-01T00:00:00Z</dcterms:created>
  <dcterms:modified xsi:type="dcterms:W3CDTF">2022-06-05T06:54:52Z</dcterms:modified>
</cp:coreProperties>
</file>