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notesSlides/notesSlide2.xml" ContentType="application/vnd.openxmlformats-officedocument.presentationml.notesSlide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notesSlides/notesSlide3.xml" ContentType="application/vnd.openxmlformats-officedocument.presentationml.notesSlide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notesSlides/notesSlide4.xml" ContentType="application/vnd.openxmlformats-officedocument.presentationml.notesSlide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49"/>
  </p:notesMasterIdLst>
  <p:sldIdLst>
    <p:sldId id="256" r:id="rId2"/>
    <p:sldId id="307" r:id="rId3"/>
    <p:sldId id="257" r:id="rId4"/>
    <p:sldId id="258" r:id="rId5"/>
    <p:sldId id="259" r:id="rId6"/>
    <p:sldId id="261" r:id="rId7"/>
    <p:sldId id="262" r:id="rId8"/>
    <p:sldId id="263" r:id="rId9"/>
    <p:sldId id="310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5" r:id="rId19"/>
    <p:sldId id="276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0"/>
    <p:restoredTop sz="94709"/>
  </p:normalViewPr>
  <p:slideViewPr>
    <p:cSldViewPr>
      <p:cViewPr varScale="1">
        <p:scale>
          <a:sx n="106" d="100"/>
          <a:sy n="106" d="100"/>
        </p:scale>
        <p:origin x="11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6:45:46.6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6:55:44.3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82 16383,'82'-7'0,"1"0"0,-5 3 0,6 0 0,5 0 0,-5 1 0,5 0 0,3 1 0,0 0 0,-12 0 0,2 1 0,1 0 0,-1 0 0,-2 0 0,13 0 0,-1 1 0,-2-1 0,-3 1 0,14 0 0,-3 0 0,-6 0 0,12 0 0,-11 0 0,-24-1 0,-8 0 0,21-2 0,-34-1 0,-11 1 0,-14 1 0,10-1 0,7 2 0,21-2 0,8 0 0,1 0 0,0 0 0,4 2 0,24 0 0,-34 1 0,3 0 0,1 0 0,-1 0 0,-5 0 0,-3-1 0,27 0 0,-36-1 0,-2 1 0,9 1 0,26 0 0,-26 0 0,4 0 0,10 1 0,5 0 0,13 1 0,3 1 0,-26 0 0,1 0 0,0 1 0,1 0 0,-1 0 0,0 0 0,32 2 0,-1-1 0,-3-1 0,-1-1 0,-5 0 0,0 0 0,5-2 0,1 0 0,2 1 0,0 0 0,-3-1 0,-1 0 0,-4 1 0,-3-1 0,-16 0 0,-5 0 0,-12-1 0,-3 0 0,29 0 0,-5 0 0,1 0 0,6 0 0,3 0 0,-11 0 0,-9 0 0,-13 0 0,-6 0 0,-6 0 0,-10 0 0,-12 0 0,-9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54:35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79 24575,'36'-6'0,"15"-4"0,18-5 0,18-3 0,3 3 0,-5 6-6784,-19 5 6784,-28 3 0,-24 2 0,-12-1 0,-3 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54:36.3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0 159 24575,'48'-11'0,"41"-12"0,-14 5 0,7-2 0,11 0 0,2 2 0,-5 2 0,-4 3 0,-18 4 0,-9 3 0,4 4 0,-35 1 0,-18 0 0,-8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54:37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24575,'39'42'0,"20"24"0,-26-28 0,2 1 0,2 5 0,1 2 0,-4-3 0,-1-1 0,22 31 0,-6 0 0,-14-16 0,-15-15 0,-9-18 0,-8-13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54:38.1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24575,'89'0'0,"-41"0"0,8 0 0,3 1 0,28 3 0,-31 0 0,2 0 0,-1 1 0,-2 0 0,29 4 0,-43-2 0,-38 1 0,-8-6 0,-12 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54:38.7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 24575,'46'-2'0,"19"-4"0,19-3 0,4-1 0,-15 3 0,-9 4 0,-4 4 0,-8 3 0,-12-1 0,-20 0 0,-14-3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54:39.9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24575,'16'22'0,"16"15"0,18 15 0,-15-17 0,2 3 0,5 5 0,1 0 0,-2 0 0,0 0 0,-2 0 0,-1-1 0,25 27 0,-19-20 0,-14-14 0,-16-19 0,-6-3 0,0-2 0,1 2 0,0-2 0,-4-5 0,-4-4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54:4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24575,'25'1'0,"12"1"0,6-2 0,-3 0 0,-7-1 0,18 6 0,28 5 0,-30-3 0,2 1 0,46 7 0,-34-6 0,-33-4 0,-22-3 0,-7-2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54:41.2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24575,'33'0'0,"11"0"0,27 1 0,14 1 0,0 2 0,8 3 0,-12-2 0,-15 0 0,-28-2 0,-20-2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54:44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24575,'1'13'0,"1"8"0,0 8 0,0 8 0,1 7 0,-2 1 0,0 1 0,0-3 0,-1-3 0,0-6 0,0-7 0,0-7 0,0-7 0,0-6 0,0 1 0,0 7 0,0 10 0,0 10 0,-1-2 0,0-11 0,0-10 0,1-9 0,0-1 0,0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54:50.6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71 24575,'32'-14'0,"8"-1"0,19-2 0,0 5 0,-8 3 0,-17 6 0,-22 2 0,-5 5 0,-3 15 0,1 18 0,2 15 0,-1 2 0,-3-14 0,-3-15 0,-1-12 0,-4 0 0,-10 7 0,-9 6 0,-13 4 0,-6-4 0,-7 3 0,17-11 0,-13 15 0,19-12 0,2 0 0,11-7 0,34-11 0,22-3 0,8 0 0,-4 0 0,-22 0 0,-12 1 0,-6 1 0,0 0 0,-1-1 0,-1-1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7:03:46.0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34 16383,'75'8'0,"1"-3"0,1-5 0,-1-4 0,3-3 0,-31 1 0,20-3 0,-21 4 0,14-1 0,12 1 0,-4 3 0,10 0 0,1 2 0,-6 1 0,4 0 0,-3 1 0,3-2 0,1 0 0,-2 1 0,9 3 0,11 3 0,2 2 0,-7 0 0,-13-1 0,-19-2 0,-8-1 0,-2-2 0,4 0 0,5-1 0,3 1 0,3 0 0,6-1 0,10 0 0,10-1 0,-40 0 0,0-1 0,0-1 0,-1 2 0,48 0 0,-1 0 0,-7 1 0,7 0 0,-43-2 0,0 0 0,2 0 0,1 0 0,6 0 0,1 1 0,-2 0 0,0 1 0,-4 0 0,0 0 0,2 0 0,-1 1 0,0-1 0,1 0 0,3-1 0,2 0 0,2 0 0,1 1 0,-4-1 0,0 0 0,1 1 0,0 1 0,6 0 0,0 1 0,1 0 0,1 1 0,2-1 0,0 1 0,-1-1 0,-1 1 0,-5-2 0,-1 1 0,-2-1 0,0 0 0,-2 1 0,1-1 0,-2-1 0,2 1 0,8-2 0,2 1 0,4-1 0,1 0 0,4 0 0,0 0 0,-2 0 0,0 1 0,-10 0 0,-2 0 0,-2 0 0,-1-1 0,1 0 0,1 0 0,3-1 0,2 0 0,11 0 0,2 0 0,8 1 0,3 0 0,0 0 0,2 0 0,-31 0 0,1 0 0,-1 0 0,1 0 0,-1 0 0,-1 1 0,27-1 0,-2 0 0,-4 1 0,-2 0 0,-10 0 0,-4 0 0,-11-1 0,-3 0 0,-5 0 0,-2 0 0,37-1 0,-3 3 0,8 1 0,-43-3 0,2 1 0,7-1 0,2 1 0,9-1 0,2-1 0,5 1 0,3 0 0,8 1 0,0 0 0,0 0 0,-2-1 0,-6 0 0,-2 0 0,-9 0 0,-3 0 0,-11-1 0,-2 0 0,32 1 0,-13 1 0,-7-1 0,2 0 0,11-2 0,3-1 0,-1 0 0,-1 1 0,-4 1 0,-2 0 0,-10 0 0,-29 0 0,-10-2 0,0-5 0,-13 4 0,12-4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54:52.7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 24575,'24'0'0,"16"3"0,18 6 0,9 10 0,-13 5 0,-17 3 0,-16-1 0,-13-4 0,-5-1 0,-2-2 0,-5 0 0,-6 2 0,-11 4 0,-9 2 0,-4-3 0,4-4 0,10-6 0,15-7 0,21-2 0,12 3 0,3 2 0,-5 4 0,-14 4 0,-4 8 0,-3 7 0,-3 5 0,-2 3 0,-6-4 0,-7-1 0,-8-2 0,-12 3 0,-9 2 0,-5-2 0,4-6 0,12-10 0,11-11 0,3-6 0,-2-2 0,4-1 0,5-3 0,10 0 0,1-3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54:54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267 0 24575,'-21'24'0,"-12"18"0,-18 22 0,-7 17 0,10-4 0,14-18 0,17-21 0,13-23 0,16-12 0,36-8 0,40-6 0,-34 4 0,1 1 0,44-5 0,-38 5 0,-37 4 0,-18 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54:55.3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144 1 24575,'0'15'0,"-1"5"0,-1 12 0,-4 18 0,-10 26 0,4-21 0,-2 3 0,-2 14 0,0 3 0,1 6 0,1 2 0,4-6 0,1-4 0,4-15 0,1-6 0,1 10 0,2-40 0,3-26 0,1-6 0,-1 0 0,1 3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54:56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 0 24575,'-5'17'0,"-1"7"0,-3 12 0,-1 4 0,1 0 0,1-9 0,5-9 0,4-4 0,13-2 0,10 2 0,6 1 0,3-1 0,-9-1 0,-5 0 0,-7 5 0,-9 3 0,-8 8 0,-12 10 0,-12 6 0,-14 6 0,-7-2 0,8-15 0,13-14 0,14-17 0,8-28 0,5 14 0,-3-15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54:57.2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24575,'40'-1'0,"50"-1"0,-19 1 0,6 0 0,15 1 0,2 1 0,-4 0 0,-4 1 0,-15-1 0,-8 1 0,5 1 0,-36-1 0,-33-2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54:5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1 24575,'-7'29'0,"0"1"0,0 13 0,-2 11 0,1 17 0,2 10 0,4-1 0,3-7 0,4-10 0,1-12 0,-1-6 0,1-6 0,-1-6 0,2-5 0,3-8 0,7-7 0,7-11 0,14-17 0,19-27 0,-19 10 0,1-3 0,5-3 0,-1-1 0,29-29 0,-25 24 0,-27 22 0,-14 10 0,-6 6 0,-16 0 0,-43 6 0,-38 3 0,37 0 0,-1 1 0,5 0 0,5 1 0,-8 3 0,49-2 0,14-4 0,14-1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55:00.6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 24575,'-3'21'0,"-5"11"0,-4 17 0,-3 14 0,2-1 0,3-8 0,3-15 0,4-17 0,3-14 0,20-44 0,-14 23 0,14-28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55:01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24575,'31'1'0,"16"2"0,18 2 0,6 0 0,-12 1 0,-19-1 0,-13-1 0,-8 1 0,-5 1 0,-3-1 0,-4 3 0,-8 13 0,-6 29 0,-4-2 0,-3 9 0,-8 27 0,-3 9 0,6-20 0,-1 3 0,1 1 0,1 1 0,0 1 0,2-2 0,-3 24 0,5-7 0,7-28 0,2-8 0,2 7 0,1-44 0,2-16 0,-1-9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55:03.5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456 0 24575,'-29'33'0,"-15"11"0,-16 12 0,-5 7 0,11-1 0,17-4 0,15-2 0,10-7 0,5-7 0,7-8 0,3-9 0,3-1 0,3 4 0,6 10 0,7 13 0,1 7 0,-4 4 0,-8-1 0,-9-7 0,-5-3 0,-4-6 0,-1-9 0,-3-8 0,-3-8 0,-13-3 0,-13 2 0,-4 0 0,7-2 0,15-5 0,15-9 0,3-6 0,0-17 0,0-13 0,1-10 0,6-4 0,11 1 0,17-7 0,12-3 0,5 4 0,-4 13 0,-6 15 0,3 10 0,3 4 0,-1 1 0,-6-3 0,-8-9 0,-1-13 0,6-12 0,4-10 0,-4-4 0,-7 4 0,-6 7 0,-6 12 0,-2 13 0,-2 9 0,-4 5 0,0-4 0,11-13 0,11-12 0,3-3 0,-6 9 0,-18 18 0,-19 15 0,3 3 0,-3 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55:05.4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204 66 24575,'-2'-10'0,"-1"-1"0,-4-4 0,-2 0 0,1 4 0,-2 7 0,-3 13 0,-8 9 0,-11 14 0,-4 12 0,5 7 0,11 1 0,10-11 0,9-14 0,7-14 0,15-11 0,17-10 0,19-11 0,9-12 0,-5-8 0,-13 1 0,-21 7 0,-15 9 0,-8 11 0,-3 3 0,-1 5 0,1 3 0,3 12 0,9 45 0,-6-10 0,1 14 0,-1 9 0,-1 13 0,-1 7-363,0-7 1,0 5-1,1 1 363,-1 3 0,1 0 0,-1-2 0,0-10 0,-1-3 0,0-6 0,-1 2 0,0-11 0,-1-8 0,0-41 0,2-29 0,3-12 0,-3 9 0,0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7:03:49.7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16383,'64'5'0,"-1"0"0,23 1 0,6-1 0,-21-1 0,4 0 0,0-1 0,5 0 0,1 0 0,-3-1 0,-6 0 0,-2 0 0,-3 0 0,11-1 0,-6-1 0,-19 0 0,-4 0 0,38 2 0,-3-1 0,2 3 0,6 1 0,3 1 0,2 1 0,-48-2 0,2-1 0,5 1 0,4 1 0,16 1 0,7 0 0,-18-2 0,3 0 0,1-1 0,9 0 0,2 1 0,0-1 0,-1-1 0,1 0 0,-3 0 0,24 0 0,-5 0 0,-20 0 0,-6-1 0,28-1 0,-23 1 0,-8-2 0,11 0 0,9 0 0,10 0 0,-41 0 0,1 0 0,5 0 0,1 0 0,8 0 0,2 0 0,-1 0 0,-1 0 0,-7 0 0,-3 0 0,-6 0 0,-2 0 0,36 0 0,-5 0 0,-4-1 0,-9-1 0,-6 1 0,6-2 0,8-1 0,8 0 0,1-1 0,-6 2 0,-4 0 0,-2 1 0,-9 1 0,-17 0 0,-19 1 0,-21 0 0,-6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55:56.6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16383,'99'7'0,"-35"-3"0,7 0 0,19-1 0,6 0 0,-26-1 0,2-1 0,-2 1 0,31-1 0,-3-1 0,-14 0 0,-4-1 0,-11 0 0,-2 0 0,-3 1 0,-2-1 0,0 0 0,-1 0 0,1 1 0,0-1 0,-6 1 0,-2 0 0,-1 1 0,-2-1 0,44 3 0,2 2 0,-1 2 0,-4 1 0,2-1 0,-9-1 0,-14-1 0,-7 0 0,-8-3 0,-6 0 0,-9 0 0,-12-1 0,-3 0 0,14 1 0,35 3 0,-21 0 0,3 1 0,1 0 0,-2 0 0,38 5 0,-46-5 0,-29-4 0,-14-4 0,1-1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2:24.3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24575,'5'22'0,"4"14"0,3 18 0,5 15 0,-1 3 0,-2 1 0,-2-5 0,-6-13 0,-2-12 0,-2-12 0,-2-11 0,0-6 0,0-6 0,0 1 0,0-1 0,0-2 0,0-1 0,0-2 0,1-1 0,0 5 0,4 11 0,-2-7 0,2 9 0,-5-16 0,4-1 0,-2 0 0,1-3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2:37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335 30 24575,'30'-6'0,"24"-2"0,28 0 0,14 1 0,-8 6 0,-26 4 0,-26 4 0,-17 10 0,-13 17 0,-3 16 0,-8 18 0,-8 6 0,-10-3 0,-13 0 0,-13-6 0,10-27 0,-5-1 0,-13 7 0,-4-1 0,-5 3 0,-1-1 0,-2 1 0,3 0 0,11-6 0,5-1 0,-15 20 0,29-20 0,27-20 0,49-13 0,10-6 0,9-2 0,28-4 0,7-2 0,-23 1 0,1-2 0,-1 0 0,23-5 0,-8-2 0,-25 3 0,-9 1 0,-7 0 0,-32 9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2:40.3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 1 24575,'47'6'0,"23"8"0,-21 1 0,0 0 0,22 8 0,-5 11 0,-48-11 0,1 10 0,-8 12 0,-7-12 0,-8 17 0,-23-8 0,-26 12 0,-20-5 0,-3-12 0,19-16 0,28-11 0,22-4 0,22 2 0,9 5 0,3 2 0,-6 2 0,-10 0 0,-7 1 0,-6 3 0,-11 7 0,-11 8 0,-10 4 0,-8-2 0,-3-9 0,3-11 0,7-7 0,12-5 0,13-4 0,8-2 0,2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2:41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199 1 24575,'-8'16'0,"-6"12"0,-14 21 0,-8 11 0,-3-2 0,7-11 0,11-16 0,8-10 0,8-10 0,3-5 0,9-4 0,36-4 0,54-3 0,-29 2 0,4 0 0,5 0 0,-1 0 0,-13 2 0,-6 0 0,3 0 0,-32 0 0,-28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2:42.6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194 0 24575,'-2'32'0,"-4"15"0,-5 29 0,-4 17 0,6-40 0,0 0 0,-8 40 0,1-22 0,2-18 0,2-19 0,3-11 0,4-8 0,2-6 0,0 3 0,-1 7 0,0 2 0,0-1 0,2-8 0,-1-1 0,-4 15 0,-5 17 0,-1 7 0,4-7 0,4-26 0,7-24 0,-1-16 0,1 6 0,-2 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2:45.6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24575,'0'7'0,"-2"4"0,-5 10 0,-3 5 0,-1 2 0,1-6 0,5-7 0,3-5 0,1-3 0,14 4 0,29 6 0,26 5 0,19 0 0,-32-9 0,-18-2 0,-36 8 0,0 15 0,1 14 0,-1 6 0,-6-5 0,-13-4 0,-17-1 0,-16 4 0,-7 5 0,6-9 0,14-13 0,14-16 0,14-12 0,8-7 0,1 2 0,3-4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2:46.5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1 173 24575,'23'-9'0,"58"-18"0,-17 8 0,7-1 0,12 0 0,1 1 0,-4 3 0,-5 4 0,-22 7 0,-5 2 0,17 4 0,-13 1 0,5 0 0,4-3 0,-5-4 0,-12-2 0,-18-1 0,-13 3 0,-10 3 0,-5 2 0,1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3:03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192 0 24575,'-3'28'0,"-4"13"0,-8 24 0,-6 7 0,-9 17 0,-6 4 0,1-8 0,5-12 0,15-38 0,16-30 0,0-8 0,4-7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3:04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24575,'17'0'0,"12"0"0,14 0 0,3 0 0,-11 0 0,-15 0 0,-11 0 0,-2 1 0,5 1 0,8 1 0,6 0 0,1 0 0,6 0 0,6 0 0,3 1 0,-3 0 0,-13-2 0,-13 1 0,-10 1 0,-3 7 0,-2 8 0,-4 10 0,-5 12 0,-10 10 0,-12 18 0,10-26 0,-3 4 0,-6 12 0,-2 6 0,-7 18 0,0 5 0,12-24 0,1 1 0,0-1 0,-11 30 0,2-3 0,7-12 0,3-6 0,8-18 0,3-5 0,-4 28 0,7-16 0,6-19 0,4-16 0,6-21 0,2-16 0,0 1 0,0-4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7:13:16.2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24575,'3'29'0,"1"14"0,-3 19 0,0 14 0,-1 3 0,0-1 0,0-12 0,0-16 0,0-20 0,0-17 0,0-9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3:11.2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283 4 24575,'-11'-2'0,"-3"1"0,-3 1 0,-9 0 0,-5 2 0,-8 4 0,-4 7 0,5 5 0,7 6 0,12 2 0,10 8 0,4 7 0,6 4 0,8 3 0,7-8 0,6-6 0,-1-8 0,-3-9 0,-4-7 0,-2-5 0,4-4 0,8-4 0,7-11 0,10-16 0,1-13 0,-5-4 0,-10 3 0,-13 10 0,-7 9 0,-4 8 0,-1 2 0,0 5 0,0-1 0,-1 6 0,1-2 0,-1 5 0,-1-1 0,1 3 0,1 4 0,1 9 0,3 11 0,3 23 0,3 19 0,0 31 0,-6-32 0,-1 4 0,-1 13 0,-1 3 0,-2-17 0,-1 3 0,-1 0 0,0 3 0,-2 1 0,0-1 0,0-5 0,-1 0 0,-1-2 0,-2 24 0,-1-5 0,0-17 0,0-4 0,1-9 0,0-1 0,1-3 0,1-2 0,-4 42 0,3-7 0,1-13 0,1-14 0,1-11 0,1-12 0,0-9 0,1-9 0,1-10 0,0-8 0,0-4 0,0 1 0,0 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3:21.1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187 0 24575,'-10'8'0,"-4"6"0,-8 7 0,-5 9 0,1 9 0,4 7 0,2 8 0,4 4 0,3 2 0,3-1 0,5-9 0,4-5 0,2-6 0,6 0 0,3 8 0,3 3 0,8 2 0,3-1 0,5-5 0,2-2 0,1-8 0,5-9 0,3-8 0,1-10 0,3-13 0,1-13 0,0-12 0,0-10 0,-8-2 0,-11-4 0,-12 0 0,-12 4 0,-11 2 0,-12 5 0,-12 2 0,-3 6 0,2 8 0,7 8 0,3 7 0,-2 2 0,-2 3 0,-1 3 0,6 5 0,4 2 0,3 0 0,7-5 0,1-3 0,7-3 0,-1-1 0,1 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3:30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277 0 24575,'-33'4'0,"-11"8"0,-7 7 0,-2 13 0,11 3 0,15-2 0,8 0 0,14-4 0,3 3 0,6 5 0,14 4 0,20 4 0,17-3 0,9-6 0,-5-9 0,-17-10 0,-15 1 0,-13 7 0,-7 14 0,-1 18 0,0 12 0,-3 9 0,-4 2 0,-7-5 0,-5-4 0,-7-6 0,-3-10 0,-1-9 0,0-13 0,0-8 0,-4-4 0,0-2 0,4-2 0,7-6 0,8-6 0,1-14 0,-2-16 0,-3-17 0,1-10 0,5-4 0,9-1 0,9 0 0,9-3 0,7 7 0,4 7 0,2 5 0,0 3 0,0-1 0,-5 2 0,-6 8 0,-6 7 0,-2 4 0,3-1 0,7-6 0,4-5 0,3-3 0,0-1 0,-3 3 0,-6 2 0,-7 1 0,-6 5 0,-6 4 0,-2 6 0,-1 4 0,-1 1 0,-1-4 0,-2 0 0,-1 1 0,0 3 0,-2 3 0,0-2 0,-2 0 0,0 0 0,1 2 0,1 2 0,1 2 0,2 1 0,2 0 0,-1 0 0,1-3 0,0 0 0,1-1 0,0 1 0,0 1 0,1-1 0,0 1 0,0 0 0,1 1 0,0-2 0,0 0 0,0 0 0,-1-2 0,1 0 0,1-2 0,-1-1 0,0 2 0,-1 1 0,0 2 0,0 0 0,1 2 0,7 2 0,-5 0 0,5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3:33.0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43 24575,'-3'-6'0,"-1"0"0,-2 2 0,1 0 0,-1 0 0,2 3 0,2-1 0,-4 0 0,-5-1 0,-1-2 0,1 2 0,6 1 0,4 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3:35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4:49.2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24575,'0'8'0,"2"3"0,7 5 0,14 7 0,17 9 0,12 7 0,6 5 0,-4 6 0,-13-3 0,-15-10 0,-14-13 0,-8-13 0,-4-7 0,0-3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4:49.7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1 177 24575,'75'-30'0,"-26"12"0,3 0 0,8-3 0,2 1 0,-4 1 0,-2 2 0,24-4 0,-42 11 0,-28 7 0,-8 3 0,-4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4:50.4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0 163 24575,'12'-12'0,"3"-2"0,3-2 0,3 0 0,6-1 0,13-2 0,15 0 0,9 1 0,-6 4 0,-16 5 0,-15 4 0,-16 2 0,-7 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4:52.5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24575,'0'11'0,"5"4"0,13 6 0,29 17 0,-1-7 0,7 4 0,13 7 0,3 2 0,8 5 0,-1 1 0,-8-3 0,-6 0 0,-19-10 0,-5-2 0,5 18 0,-28-24 0,-9-15 0,-4-10 0,0-4 0,-2-1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4:53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1 130 24575,'76'-19'0,"-18"6"0,5-1 0,11-2 0,2 1 0,-2 2 0,-2 0 0,-14 4 0,-8 1 0,1 3 0,-26 2 0,-16 2 0,-2 1 0,-4 0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7:13:19.5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125 140 24575,'15'-20'0,"0"1"0,2 2 0,7-1 0,13 0 0,10 0 0,1 3 0,-10 6 0,-17 5 0,-4 3 0,4 4 0,8 7 0,4 6 0,-6 1 0,-9 1 0,-10-2 0,-5 1 0,-2 5 0,-2 2 0,-2 4 0,-5 2 0,-4 4 0,-3 1 0,-1-5 0,2-8 0,2-9 0,-7-5 0,-11 1 0,-14 2 0,-10 1 0,-2 0 0,1 0 0,-3 5 0,2 8 0,8 1 0,15-4 0,24-9 0,28-8 0,48-3 0,-11-1 0,6 1 0,16 1 0,4-1 0,6 2 0,0 0 0,-13 0 0,-5 0 0,-16 0 0,-5 0 0,5 2 0,-34-3 0,-14-2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4:53.7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0 135 24575,'20'0'0,"36"-3"0,1-2 0,10-2 0,26-3 0,7-1 0,-24 2 0,1 0 0,-1 0 0,25-4 0,-6 0 0,-26 3 0,-9 1 0,2-2 0,-38 3 0,-15 4 0,-4 1 0,-5 3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4:55.0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24575,'32'22'0,"15"15"0,6 12 0,-16-11 0,2 4 0,5 11 0,-1 4 0,1 10 0,-2 4 0,0 5 0,-2 2 0,0 3 0,0 2 0,0-4 0,-1-2 0,-3-12 0,-1-4 0,-6-12 0,-3-4 0,9 13 0,-18-27 0,-10-16 0,-6-11 0,1-2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4:55.5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0 133 24575,'43'-18'0,"21"-4"0,23-5 0,3 2 0,-18 5 0,-24 9 0,-21 4 0,-17 5 0,-5 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4:56.0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0 203 24575,'53'-14'0,"-1"0"0,10-2 0,2-3 0,9-4 0,-1-1 0,-7 3 0,-6 0 0,15-7 0,-43 12 0,-24 12 0,-8 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4:57.1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24575,'20'26'0,"19"21"0,-5-6 0,4 5 0,13 15 0,5 6 0,-11-14 0,1 3 0,0 1-187,2 1 1,0 1-1,-1 0 187,-2-2 0,-1 0 0,-1-1 0,14 23 0,-3-2 69,-10-13 1,-4-2-70,-7-9 0,-4-3 0,12 23 0,-22-30 0,-10-21 0,-6-14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4:57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98 24575,'24'-6'0,"18"-6"0,38-7 0,-28 8 0,3 0 0,5 0 0,0 2 0,-8 2 0,-3 1 0,23 1 0,-23 4 0,-17 1 0,-23 1 0,-32 9 0,-33 9 0,18-6 0,-1 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4:58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1 196 24575,'46'-9'0,"28"-5"0,-16 1 0,7-1 0,12-3 0,3 0 0,5 0 0,-1 0 0,-1 0 0,-3 2 0,-13 3 0,-5 1 0,25-3 0,-39 7 0,-31 6 0,-15 1 0,-1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4:59.6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24575,'52'42'0,"21"18"0,-20-18 0,5 3 0,14 10 0,2 3 0,-19-14 0,1 0 0,0 1 0,0 0 0,1 1 0,-1 0 0,21 20 0,-5-2 0,-13-10 0,-5-4 0,-16-13 0,-5-4 0,2 4 0,-23-22 0,-9-9 0,0 6 0,5 9 0,6 9 0,5 4 0,4-2 0,-3-8 0,-4-8 0,-6-6 0,-6-8 0,-2 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5:00.2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0 149 24575,'91'-21'0,"-33"7"0,6 0 0,22-3 0,5 0 0,-25 6 0,1 1 0,-1 1 0,33-3 0,-4 3 0,-11 2 0,-5 3 0,-21 2 0,-6 1 0,15 0 0,-40 1 0,-24 2 0,-17 6 0,-16 8 0,12-6 0,-4 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5:00.8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0 257 24575,'37'-8'0,"17"-2"0,39-10 0,-23 5 0,8-3 0,15-2 0,5-1-215,-25 5 1,2 0-1,-2 0 215,-4 1 0,-2 0 0,-3 2-3232,11-3 0,-7 2 3232,15-4 0,-56 13 0,-19 4 0,-5 2 0,0 0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7:13:21.5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62 24575,'38'-10'0,"30"-5"0,-16 3 0,25-3 0,-43 11 0,2 0 0,-10 2 0,-7 3 0,-6 3 0,-2 4 0,-2 8 0,-2 10 0,-2 11 0,-4 6 0,-1-4 0,-1-9 0,-2-13 0,-9-8 0,-19-1 0,-15-1 0,-13 1 0,4-1 0,16-3 0,25 1 0,27 2 0,36 4 0,15 0 0,7-1 0,-7-2 0,-26-4 0,-10 2 0,-16 1 0,-4 6 0,-2 7 0,-3 7 0,-6 5 0,-14 1 0,-16 1 0,-18 0 0,-13-3 0,-2-4 0,7-7 0,14-7 0,21-9 0,13-1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57:12.7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10 16383,'81'1'0,"12"0"0,-39 1 0,3 0 0,6 1 0,3 0 0,9 0 0,2 0 0,-1 0 0,0-1 0,-3 0 0,0-1 0,0-1 0,0 0 0,-5-2 0,0-1 0,-2 0 0,-1-1 0,-4-1 0,-2 0 0,39-3 0,-9 4 0,-14 3 0,-5 3 0,-3 2 0,-2 3 0,10 0 0,4-1 0,3-3 0,4-2 0,-1-3 0,0-3 0,-9 0 0,-17 0 0,-16 3 0,-13 1 0,-2 0 0,5 1 0,6 0 0,9 0 0,6 2 0,-1-1 0,-6 0 0,-13 0 0,-15-1 0,-10 0 0,6 0 0,3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4:34.2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24575,'3'26'0,"4"16"0,4 22 0,5 29 0,-5-34 0,-1 3 0,1 9 0,0 3 0,0 0 0,-2 0 0,-1-8 0,-2-4 0,2 37 0,-6-33 0,-3-22 0,-1-7 0,-1-7 0,-2-1 0,1-4 0,0-7 0,2-9 0,0-2 0,1 1 0,0 6 0,0 3 0,0-9 0,1-4 0,-4-8 0,3 0 0,-2 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5:34.4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24575,'0'22'0,"0"3"0,0-10 0,1 5 0,2 6 0,2 4 0,7 10 0,9 14 0,10 8 0,8 3 0,3-4 0,-8-14 0,-11-16 0,-11-16 0,-10-9 0,-1-2 0,-1 1 0,0 3 0,4 5 0,4 6 0,5 7 0,2-1 0,-2-6 0,-6-8 0,-4-7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5:35.1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 24575,'55'1'0,"1"-1"0,4 0 0,3-2 0,4-1 0,-2-1 0,-9 1 0,-5-1 0,13-1 0,-22 4 0,-9 0 0,-7 1 0,-8-1 0,-6 0 0,-10 1 0,4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5:35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 24575,'86'-1'0,"-37"1"0,3-1 0,8 0 0,2 0 0,-3 0 0,-3 0 0,32 0 0,-14 1 0,-15 0 0,-10-1 0,-14 0 0,-17 0 0,-9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5:37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24575,'17'22'0,"4"6"0,21 20 0,18 15 0,-24-27 0,1 3 0,5 4 0,-1 0 0,-3-4 0,-2 0 0,23 29 0,-20-21 0,-17-16-6784,-11-14 6784,-6-10 0,-1-4 0,-3-2 0,1-1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5:37.8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57 24575,'51'-5'0,"0"1"0,8-1 0,4-1 0,12-1 0,3 0 0,-2 1 0,-2 0 0,-12 2 0,-2 1 0,33 0 0,-34 3 0,-25 0 0,-21 0 0,-10 0 0,-3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5:38.4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97 24575,'29'0'0,"32"0"0,-11-1 0,5-1 0,12-1 0,2-1 0,0-1 0,-1-1 0,-7-1 0,-2-1 0,-5 0 0,-1 0 0,-2 0 0,0 1 0,0 0 0,0 1 0,45-3 0,-24 3 0,-26 5 0,-22 0 0,-15 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5:39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24575,'48'47'0,"12"10"0,-18-15 0,2 1 0,3 3 0,0-1 0,-1 0 0,-1-2 0,24 25 0,-27-27 0,-23-21 0,-12-10 0,-4-9 0,-2-1 0,1 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5:40.0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1 100 24575,'56'-4'0,"0"1"0,6-2 0,15-4 0,6-2 0,-24 1 0,-2 0 0,11-1 0,-1 0 0,-4 2 0,-4 2 0,17 0 0,-32 5 0,-20 1 0,-15 1 0,-8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7:13:23.0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 1 24575,'-4'33'0,"-3"-2"0,2-8 0,0-8 0,0-8 0,-9-2 0,-14 5 0,-13 7 0,-1 3 0,16-7 0,21-3 0,52-7 0,46 2 0,-28-2 0,5 0 0,1-2 0,-2-1 0,-15 0 0,-6-1 0,9-3 0,-39 2 0,-15 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5:40.7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0 236 24575,'70'-18'0,"20"-8"0,-27 9 0,4-2 0,6-1 0,1 0 0,-3 1 0,-1 1 0,-7 2 0,-4 1 0,26-7 0,-32 9 0,-23 7 0,-19 2 0,-8 4 0,-2-3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5:41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24575,'54'40'0,"-14"-9"0,6 3 0,20 15 0,7 5 0,-17-13 0,4 2 0,-1 0 0,2 2 0,1-1 0,-2 1 0,-4-4 0,-1 1 0,-4-2 0,8 10 0,-6-3 0,-14-10 0,-5-1 0,5 16 0,-17-16 0,-6-10 0,-1-7 0,0-6 0,0-3 0,4 1 0,2 2 0,3 2 0,-3 0 0,-9-7 0,-4-4 0,-9-5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5:42.4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97 24575,'49'-5'0,"44"-6"0,-22 4 0,6-2 0,9 0 0,1-1 0,-3 0 0,-5 0 0,-21 3 0,-6 0 0,5-1 0,-36 5 0,-27 5 0,-21 4 0,10-2 0,-5 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5:42.9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1 236 24575,'35'-3'0,"45"-10"0,-12 0 0,8-3 0,19-4 0,3-2 0,1-1 0,-3 0 0,-16 3 0,-7 2 0,-19 4 0,-6 1 0,13-5 0,-21 7 0,-17 4 0,-13 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5:43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24575,'39'24'0,"31"25"0,-8-4 0,8 9 0,-7-1 0,4 5 0,2 3-964,-11-7 1,2 3-1,1 1 1,0 2 963,6 5 0,2 2 0,-1 1 0,0-2 0,-4-2 0,0 0 0,-1-2 0,-2-3 318,8 7 1,-2-4 0,-3-4-319,8 6 0,-9-8 683,2 1-683,-40-32 0,-20-13 0,-3-6 501,-1 0 1,-1-2 0,1-2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5:44.4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0 114 24575,'60'-13'0,"35"-3"0,-29 7 0,5 0 0,9 0 0,3 0 0,-2 0 0,-3 0 0,-15 2 0,-5 0 0,16-5 0,-45 7 0,-33 9 0,-16 4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5:44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0 127 24575,'51'-2'0,"0"-1"0,20-3 0,6-1 0,18-4 0,6-1 0,-30 2 0,1 0 0,-2 0 0,23-3 0,-6 0 0,-20 3 0,-9 2 0,10-1 0,-41 6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6:15.4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 24575,'25'-2'0,"13"-3"0,17-1 0,7 0 0,-4 2 0,-12 3 0,-11 0 0,-5 2 0,0 4 0,1 3 0,0 4 0,-2 7 0,-5 5 0,-4 4 0,-5 1 0,-7-3 0,-4-1 0,-7 1 0,-9 4 0,-9 10 0,-9 2 0,1-2 0,5-7 0,7-7 0,-1 0 0,-2 1 0,-1 0 0,4-5 0,7-8 0,3-6 0,3-5 0,0 0 0,-2 0 0,1-1 0,-5 1 0,-7 2 0,-7 3 0,-4 1 0,3-1 0,6-1 0,2-2 0,3-2 0,-1 2 0,15-2 0,24 3 0,26 0 0,35 2 0,-30-4 0,3 0 0,7 0 0,2-1 0,6 1 0,-1-1 0,-7-1 0,-1 0 0,-9 0 0,-3 0 0,29-1 0,-14-1 0,-5 0 0,-4 0 0,-8 0 0,-10 0 0,-13 0 0,-12 0 0,-9 0 0,-4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6:24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1 24575,'19'1'0,"21"5"0,25 5 0,10 6 0,-5 4 0,-19 0 0,-21 0 0,-13 0 0,-9-1 0,-10 1 0,-10 2 0,-10 3 0,-12 2 0,-4-3 0,-1-2 0,3-3 0,4-3 0,4-3 0,9-5 0,9-3 0,11-2 0,10-1 0,10 2 0,10 1 0,1 1 0,-3 2 0,-8 1 0,-8 0 0,-6 1 0,-5 2 0,-4 2 0,-10 5 0,-15 6 0,-17 6 0,-10 2 0,-2-4 0,7-5 0,13-11 0,12-7 0,13-4 0,5-2 0,3-1 0,0 0 0,0 0 0,1 0 0,26-11 0,8-2 0,-1 0 0,-4 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6:35.1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279 0 24575,'-5'13'0,"-4"3"0,-4 8 0,-9 8 0,-7 7 0,-9 7 0,-8 6 0,1-2 0,9-10 0,14-14 0,14-15 0,5-4 0,2-4 0,1 1 0,-1 0 0,3-1 0,28 0 0,65-1 0,-34-2 0,7 0 0,4-1 0,17 0 0,4 0 0,0-2 0,-1 1 0,1-1 0,-5-1 0,-15 2 0,-3-1 0,-9 0 0,38-3 0,-66 2 0,-28 3 0,-4-1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7:13:23.8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 1 24575,'-2'28'0,"-5"18"0,-6 26 0,-4 3 0,-3 5 0,2-3 0,4-7 0,3-2 0,7-20 0,2-21 0,2-20 0,0-12 0,0-7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6:35.8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1 24575,'-4'33'0,"-1"-2"0,-7 39 0,-1 7 0,-2 22 0,8-47 0,0 1 0,1 0 0,1 1 0,-1 1 0,0 0 0,0-2 0,1-2 0,-2 34 0,2-31 0,4-28 0,1-18 0,0-13 0,1-19 0,-1 12 0,1-10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6:38.8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 1 24575,'-9'32'0,"-8"9"0,-7 9 0,-1-5 0,6-10 0,8-13 0,7-10 0,2-1 0,0-3 0,1-1 0,6-3 0,10-1 0,19-2 0,17 0 0,9-1 0,-3 1 0,-11 1 0,-14 2 0,-8 3 0,-5 7 0,-6 8 0,-6 13 0,-8 12 0,-13 16 0,-18 20 0,10-38 0,-2 0 0,-3 1 0,-3-2 0,-34 30 0,5-23 0,8-19 0,17-16 0,17-11 0,10-5 0,6 0 0,0-1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6:39.7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24575,'6'6'0,"15"-2"0,39 2 0,-7-4 0,7 1 0,16-1 0,4 2 0,4 0 0,-3 1 0,-12-1 0,-6 0 0,15 2 0,-45-1 0,-23-4 0,-5 0 0,0 0 0,5-1 0,2 1 0,1 0 0,-5 1 0,-3-2 0,-5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6:45.7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289 1 24575,'-18'26'0,"-6"7"0,-13 15 0,-9 11 0,-2 3 0,2-2 0,13-10 0,13-8 0,10 0 0,5 4 0,3 4 0,3 1 0,2-2 0,5-2 0,6-1 0,5-9 0,9-9 0,9-12 0,8-13 0,6-12 0,-3-12 0,-2-12 0,-4-11 0,-9-3 0,-7-2 0,-9 5 0,-7 8 0,-3 9 0,-5 13 0,-1 6 0,-9 7 0,-14 1 0,-18 1 0,-10 1 0,-1 1 0,22-1 0,11-1 0,17-1 0,-2 0 0,-5 0 0,-8 0 0,-8 0 0,-2 1 0,5 0 0,8 0 0,10-1 0,13-1 0,-3-1 0,1-1 0,-19 0 0,2 2 0,-4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6:49.1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24575,'0'15'0,"0"9"0,-1 17 0,-2 20 0,-2 14 0,-1 0 0,1-15 0,3-23 0,3-24 0,2-21 0,-2 1 0,2-7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6:50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24575,'17'0'0,"14"0"0,22 0 0,22 0 0,5 0 0,-6 0 0,-20 0 0,-25 1 0,-17-1 0,-10 2 0,-2 2 0,0 4 0,-3 12 0,-8 19 0,-15 28 0,-17 22 0,17-37 0,-2 0 0,-1 1 0,0-1 0,3-5 0,1-3 0,-17 34 0,8-17 0,8-15 0,8-12 0,6-8 0,5-5 0,2-2 0,1-3 0,-1 2 0,0 2 0,-1 5 0,-1 4 0,0 0 0,1-4 0,2-10 0,2-8 0,2-7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6:53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382 1 24575,'-20'0'0,"-5"0"0,-8 0 0,-4 0 0,-3 0 0,4 2 0,4 6 0,0 7 0,2 9 0,0 7 0,3 3 0,6 2 0,9 0 0,5 0 0,8-3 0,12-2 0,18 4 0,25 0 0,19 0 0,2-5 0,-11-5 0,-19-3 0,-19 1 0,-11 0 0,-8 4 0,-6 3 0,-2 4 0,-2 5 0,-3 5 0,-4 4 0,-4 3 0,-4-1 0,-2-6 0,-3-7 0,-2-8 0,-3-8 0,-3-7 0,2-6 0,0-6 0,0-5 0,3-4 0,2-6 0,8-9 0,6-13 0,4-13 0,4-2 0,7 4 0,4 8 0,6 7 0,8 0 0,4-1 0,3 2 0,-1 3 0,-2 5 0,-1 0 0,-1-2 0,-1-4 0,-3-3 0,-3 2 0,0-1 0,-1 2 0,1 1 0,0-2 0,-2 0 0,-1-2 0,-5 3 0,-4 5 0,-3 5 0,-2 6 0,-2 6 0,-1 1 0,-2 2 0,-1-2 0,-2 1 0,-1 1 0,0 2 0,-2 0 0,-1 1 0,2-1 0,1-2 0,2-4 0,0 0 0,0 2 0,0 2 0,1 2 0,2 1 0,3 3 0,0-3 0,1 3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06:56.8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384 8 24575,'-28'-4'0,"-5"2"0,-16 1 0,-4 1 0,3 2 0,8 4 0,8 14 0,3 20 0,4 13 0,6 10 0,9-4 0,9-10 0,4-11 0,3-12 0,1-10 0,3-8 0,9-3 0,15-2 0,15-3 0,7-3 0,-8-1 0,-17 0 0,-12-1 0,-4-3 0,7-8 0,6-9 0,-1-2 0,-6 0 0,-9 3 0,-5 3 0,-2 2 0,-3 3 0,0 5 0,0 3 0,0 2 0,0-2 0,0 0 0,0-1 0,0 1 0,7 2 0,2-1 0,0 0 0,-1 1 0,-6 0 0,-1 4 0,1-3 0,-2 3 0,2-2 0,-2-1 0,1-4 0,1-3 0,-1 1 0,0 5 0,0 6 0,-1 9 0,1 7 0,0 9 0,0 12 0,1 16 0,0 13 0,0 10 0,2 8 0,0 1 0,1 2 0,-2-5 0,-2-4 0,0-1 0,-1-4 0,0-2 0,0-4 0,0-10 0,0-5 0,0-4 0,0-7 0,-2-4 0,0-9 0,-2-4 0,0-1 0,0-1 0,1-3 0,0-6 0,3-6 0,-2-4 0,-1-18 0,2 12 0,-2-13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2:38:53.5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16383,'58'1'0,"-1"1"0,-1-1 0,-1 1 0,-4 1 0,1 0 0,2 0 0,4-1 0,15 2 0,3 0 0,3 0 0,2-1 0,0 0 0,0 0 0,-5-1 0,-3 1 0,-14-2 0,-4-1 0,-4 1 0,-1 0 0,38-3 0,1 1 0,-39 0 0,2 0 0,5 1 0,1 0 0,1 2 0,-1 0 0,-3 1 0,-1 1 0,-2 2 0,-1 0 0,3 1 0,2 0 0,7 1 0,2 0 0,5 0 0,-1 0 0,-6-2 0,-2 0 0,31 2 0,-48-5 0,-23-2 0,-20-1 0,23 1 0,3 2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2:40:01.6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16383,'98'2'0,"0"0"0,-24 0 0,1 1 0,1 0 0,6 1 0,1 1 0,0 0 0,-5-1 0,-1 1 0,-3 0 0,17 1 0,-7-1 0,-22-1 0,-5-2 0,30 1 0,-10-2 0,4-1 0,19-1 0,-45 0 0,2 0 0,7 0 0,2 0 0,13 1 0,5 0 0,13-1 0,5 2 0,-26-1 0,2 1 0,2 0 0,12 1 0,3 0 0,1 1 0,-21-1 0,1 2 0,1 0 0,-1 0 0,1 1 0,-1 0 0,1 1 0,-2-1 0,23 3 0,-1 0 0,-4 0 0,-14-1 0,-3 1 0,-4-1 0,14 1 0,-5-2 0,-17-1 0,-4-2 0,39 0 0,-6-3 0,0 0 0,-11 0 0,-13-1 0,-9-1 0,4 0 0,13-1 0,13 2 0,1 1 0,-11 0 0,-14-1 0,-14-2 0,-8 0 0,-5 0 0,-3 0 0,0 1 0,4 0 0,6 0 0,5 0 0,0 1 0,-4-1 0,5 1 0,10-1 0,6-1 0,-1 1 0,-11 0 0,-14 1 0,-9-1 0,-4 2 0,-4 0 0,-1 0 0,4-1 0,4 0 0,13-1 0,16 2 0,11 0 0,15 0 0,4 0 0,-1 0 0,-1 0 0,-11 0 0,-4 0 0,-9 0 0,-6 0 0,-2-1 0,1-1 0,14 1 0,8 0 0,7 0 0,-4 0 0,-11-1 0,9-1 0,11 1 0,-35 2 0,2-1 0,9 0 0,2 0 0,-2 1 0,-1 0 0,-6 0 0,-3 0 0,32 0 0,-23 0 0,-6-1 0,8-2 0,7 0 0,0 1 0,-5 0 0,-6 2 0,0 0 0,13 0 0,8-2 0,13-1 0,-48 2 0,0-1 0,47-1 0,-7 1 0,-19-1 0,-19 0 0,-18 2 0,-16-1 0,-9 2 0,15-1 0,3-1 0,25-2 0,1 0 0,-7 0 0,-14 2 0,-11 1 0,-2 1 0,2-1 0,4 0 0,2 0 0,2 0 0,0 1 0,4 0 0,7 0 0,9 0 0,0 0 0,-9 0 0,-9 0 0,-2 0 0,10 0 0,2 1 0,-5 0 0,-12 0 0,-13 0 0,10-1 0,1 0 0,12 0 0,-10 0 0,-13 0 0,-6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7:13:25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24575,'0'35'0,"-1"10"0,-1 1 0,-2 4 0,0-6 0,0-12 0,1-9 0,4-14 0,5-12 0,12-7 0,-2 2 0,20-5 0,7 3 0,11-1 0,-2 3 0,-15 4 0,-20 5 0,-8 6 0,-5 12 0,-2 13 0,-4 10 0,-5 3 0,-7-5 0,-10-6 0,-6-6 0,-4-6 0,-1-4 0,7-7 0,4-3 0,5-5 0,3-2 0,2-5 0,6 3 0,2-3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2:41:26.5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16383,'60'0'0,"-8"0"0,-18 0 0,-2 1 0,4 0 0,1 0 0,-1 0 0,-10-1 0,-12 0 0,-1 0 0,15 0 0,2-1 0,21 0 0,-2-1 0,5 2 0,-1 0 0,0 0 0,-5 0 0,-2 0 0,7 0 0,9 0 0,8 0 0,3 0 0,-11 0 0,-13 0 0,-7 0 0,-7 0 0,3 0 0,2 0 0,-2 0 0,-6 1 0,-9 0 0,-1 0 0,11-1 0,15 0 0,7 0 0,-5 0 0,-17 0 0,-13 0 0,-2 0 0,15 2 0,23 1 0,21 1 0,16 0 0,2-1 0,-13 0 0,-15-1 0,-24 0 0,-15-2 0,-14-2 0,-7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2:41:34.0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16383,'64'1'0,"3"1"0,-4 1 0,-7-1 0,-16 0 0,-19-1 0,-6-1 0,6 1 0,24 1 0,21 0 0,5 0 0,-6-1 0,-11 0 0,-7-1 0,-6 0 0,-10 0 0,-14 0 0,-5 0 0,7 0 0,15 0 0,17 0 0,5 0 0,-8 0 0,-15 0 0,-16 0 0,-8 0 0,11 0 0,1 0 0,8 0 0,-6 0 0,-11 0 0,3-1 0,-3-1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2:42:02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1104 24575,'19'-9'0,"20"-10"0,20-10 0,11-2 0,-6 5 0,-12 9 0,-7 7 0,-3 2 0,-4 2 0,-5 1 0,-7 1 0,-2 2 0,13-1 0,-11 2 0,20-2 0,-12-1 0,14-4 0,2-1 0,5-1 0,3 4 0,2 2 0,6 0 0,6 0 0,2-1 0,-2 0 0,-8 2 0,-9-1 0,-6 1 0,-3 0 0,1 0 0,0 0 0,2 0 0,3 0 0,5 1 0,3 1 0,11-2 0,6 0 0,4-1 0,7 0 0,-1 2 0,-3-2 0,-3-2 0,-8 0 0,-3 0 0,1-1 0,1 2 0,9-2 0,9-2 0,0 1 0,3 1 0,-5 2 0,1 1 0,-39 2 0,0-2 0,7 0 0,1 0 0,4-1 0,1 1 0,6-1 0,0 1 0,1 1 0,-1 0 0,-4 0 0,0-1 0,-2 0 0,-1-1 0,-8-1 0,-1 1 0,45-7 0,-8 4 0,-10 1 0,-8 2 0,-7 0 0,-5 1 0,-3-1 0,8-1 0,5 0 0,9 0 0,15 1 0,-40 2 0,4 0 0,11-1 0,4-1 0,4 1 0,2-1 0,1 0 0,1 0 0,-1 1 0,1 0 0,-2 1 0,-1 0 0,-2 1 0,0 0 0,-3 0 0,0 0 0,-4 0 0,-2-1 0,-4-1 0,-1 0 0,1 1 0,0-1 0,-1 1 0,0 0 0,0 0 0,1 0 0,5 1 0,0 0 0,0 0 0,0 1 0,-2 0 0,0 0 0,0 0 0,-1 0 0,3 0 0,1 0 0,10 0 0,2 1 0,8-1 0,0 0 0,-5 1 0,-2-1 0,-12-1 0,-4 1 0,26-2 0,-35 0 0,-4-1 0,9 2 0,11-2 0,11 1 0,-2 1 0,-7-1 0,2 1 0,-4 1 0,0 0 0,4-1 0,-2-2 0,-2-2 0,-4 2 0,-10 0 0,-11 1 0,-13 2 0,-15 0 0,-6 1 0,1-2 0,10 0 0,20 1 0,19-2 0,10 0 0,5-1 0,-6-2 0,-10 0 0,-15 1 0,-17 1 0,-14 2 0,-4 1 0,4 0 0,10 0 0,3-1 0,-6 1 0,-9 1 0,-7 0 0,-1 0 0,4 0 0,-1 0 0,1 0 0,1 0 0,8 0 0,3-1 0,-3 0 0,-4 0 0,-3-1 0,6 1 0,11-1 0,3-1 0,-5 1 0,-10 0 0,-9 1 0,-5 1 0,3 0 0,6-1 0,4 0 0,0 0 0,-1 0 0,-1-1 0,-3 1 0,0 0 0,-6 1 0,-3 0 0,-1-1 0,-2-4 0,-7-12 0,3 6 0,-8-15 0,0 7 0,-1-5 0,-2-2 0,4 7 0,2 3 0,0 4 0,3 2 0,-1 1 0,0 1 0,0 1 0,2 2 0,1 0 0,3 2 0,0-1 0,0-1 0,0 3 0,0-4 0,-3-1 0,1-3 0,-1 0 0,2 2 0,0 2 0,1 1 0,-1-1 0,1 0 0,-1 0 0,0 1 0,2-2 0,-2-1 0,1-4 0,-1-3 0,-1 0 0,1 3 0,0 4 0,0 4 0,0 4 0,1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2:42:03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152 0 24575,'1'20'0,"-3"3"0,-2 2 0,-1-5 0,1-7 0,1-4 0,0-1 0,-2 0 0,1 0 0,-1 0 0,-1 0 0,-1 2 0,-2 2 0,0 2 0,2-1 0,0 0 0,2-2 0,0-1 0,-1 1 0,-1 4 0,0-1 0,0 1 0,2-4 0,2 1 0,1 3 0,-1 3 0,1 1 0,0-3 0,0-3 0,0-2 0,-1-1 0,1-1 0,1 1 0,-2 0 0,1-2 0,1 0 0,0-4 0,0 1 0,0-3 0,3-2 0,1-2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2:44:13.1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32 16383,'57'-1'0,"0"0"0,-3 0 0,-2-1 0,44-1 0,-22-2 0,-17 0 0,-1 1 0,2 1 0,-1 2 0,-3 0 0,0 0 0,2 0 0,10 0 0,9 0 0,20 1 0,-38 0 0,2 0 0,4 0 0,3 0 0,11 1 0,1 0 0,5 1 0,1 0 0,3 0 0,2 1 0,1-1 0,-2 1 0,-12-1 0,-3-1 0,-13 0 0,-3 0 0,29 0 0,-22-1 0,0 0 0,9 0 0,11 0 0,-35 0 0,2 0 0,4 0 0,2 0 0,5 1 0,1-1 0,4 1 0,-1 0 0,-6-1 0,-2 1 0,-3 0 0,-2 0 0,-3-1 0,0 1 0,48 0 0,-48 0 0,1-1 0,37 2 0,-22-1 0,-16-1 0,-8 0 0,0 0 0,7 0 0,6 0 0,9 2 0,8 1 0,-1 0 0,-7 1 0,-13-2 0,-11 0 0,-11 0 0,-10-1 0,-8 0 0,24-3 0,8 2 0,17-1 0,-15 1 0,-24 0 0,-15 0 0,-7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2:44:59.9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1017 0 24575,'-33'34'0,"-7"8"0,-8 17 0,15-17 0,6 12 0,17-14 0,-4 19 0,0 12 0,-2 18 0,7-35 0,0 2 0,0 5 0,0-1 0,0 1 0,1-2 0,-1-2 0,0-2 0,-1-2 0,-1 0 0,-2 2 0,-2 2 0,-4 5 0,-4 1 0,-2 1 0,-1-1 0,-3 4 0,0 1 0,-1 4 0,1 0 0,3 1 0,1 1 0,1 5 0,2 2 0,2-2 0,2 1 0,4 0 0,1 0 0,3 3 0,2-1 0,1-3 0,2 0 0,0 4 0,1 2 0,0 11 0,-1 4-406,0-26 0,0 2 0,0 3 406,-1 16 0,-1 5 0,0 1-414,1-17 1,-1 1-1,0 1 1,0-1 413,-1-1 0,0 0 0,-1-1 0,0-1 0,0-3 0,0-1 0,-1-1 0,0-3-105,-2 9 0,-1-3 0,0-3 105,-3 21 0,1-2 0,2-4 0,3-1 0,3-6 0,3-1 0,1-3 0,2-2 0,1-10 0,0-3 1094,2 30-1094,4-17 1727,2-17-1727,5-1 366,7 2-366,9-7 0,11-3 0,5-7 0,4-8 0,12-5 0,15 0 0,-26-15 0,4-1 0,9 2 0,2-1 0,1-1 0,-1-2 0,-6-2 0,-3-3 0,24 3 0,-29-7 0,-8-4 0,3-2 0,10-3 0,3 1 0,-2-1 0,6 1 0,3-3 0,8-4 0,2-4 0,-11 0 0,-12 2 0,-11 2 0,-9 2 0,2-1 0,9-2 0,7-2 0,7 3 0,-2 3 0,-10 2 0,-17 3 0,-14-1 0,-11-3 0,-4 3 0,0-2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0:23.8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254 1597 24575,'57'1'0,"16"1"0,-19 0 0,4 0 0,14 3 0,5 1 0,12 2 0,4 1 0,-24-2 0,2 1 0,1 0 0,-2 0 0,1 0 0,-1-1 0,29 3 0,-1-1 0,-8-2 0,-3-1 0,-10-3 0,-1-1 0,7 0 0,2-1 0,-20 0 0,3 0 0,1 0-303,9 1 1,1 1 0,3 0 302,6 0 0,2 1 0,1 1 0,-1 0 0,1 0 0,-1 0 0,-3 0 0,0 0 0,-2 0 0,-2 0 0,0 0 0,-2 0 0,-6-2 0,-1 1 0,-3 0 0,20 0 0,-8-1 0,-19 0 0,-8-2 0,11 1 0,-32-4 0,-6-1 0,7-5 907,12-4-907,20-7 0,-21 4 0,4-2 0,9-3 0,3-2 0,8-4 0,1-2 0,-3-1 0,-1-2 0,-10 3 0,-3-1 0,-9 1 0,-3 0 0,19-21 0,-20 3 0,-13-4 0,-10-3 0,-6-7 0,-2-9 0,-5-6 0,-13-11 0,-24-8 0,2 47 0,-7 1 0,-8 1 0,-7 3 0,-9 1 0,-4 4 0,-7 2 0,-4 4 0,-9 0 0,-6 3-422,17 9 0,-4 0 0,-2 1 422,-14-3 0,-3 0 0,-3 0-435,19 4 0,-2-1 1,-1 1-1,0-1 435,-4-1 0,-1 1 0,-1-1 0,2 1 0,4 0 0,1 1 0,1 0 0,1 0-345,-20-1 1,2 0 0,1 2 344,1 1 0,0 1 0,2 1 0,5 1 0,2 2 0,0 0 0,0 1 0,0 2 0,2 0-139,3 2 1,2 0-1,1 1 139,8 2 0,1 0 0,1 1 0,-29 1 0,2 2 505,7 0 0,1 2-505,3 0 0,1 2 0,2 1 0,0 1 847,4 0 1,1 0-848,8-2 0,3 1 588,8 0 1,3 0-589,-34 12 517,23 9-517,14 11 55,14 14-55,12 12 0,12 29 0,11-38 0,2 0 0,3-1 0,1-2 0,5 42 0,2-30 0,1-17 0,2-6 0,6-5 0,11-3 0,16 2 0,15 1 0,12 2 0,-4-2 0,-14-3 0,-15-5 0,-15-4 0,-5-4 0,1 2 0,2 0 0,5 3 0,8 3 0,9 6 0,0 1 0,-8-4 0,-16-10 0,-13-12 0,-4-4 0,-8-5 0,-2-1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15:11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24575,'0'59'0,"3"-21"0,6 40 0,6-39 0,8-8 0,14-6 0,14-8 0,23-5 0,23-6 0,-36-4 0,4-1 0,13 0 0,3 1 0,1-1 0,1 2 0,-1 0 0,-3 0 0,-11 0 0,-4 1 0,35 5 0,-12-1 0,-8 0 0,7 0 0,-36-4 0,2 1 0,8 0 0,2 1 0,4 0 0,0 1 0,-2-1 0,-3 1 0,32 3 0,-40-6 0,-30-3 0,-18-5 0,-4-6 0,1-11 0,3-24 0,-1-18 0,-2-3 0,-5 13 0,-2 29 0,3 20 0,2 7 0,0 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15:11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631 0 24575,'-9'11'0,"-16"14"0,-29 28 0,9-10 0,-5 4 0,-8 9 0,-2 1 0,-2 3 0,2 0 0,8-6 0,5-4 0,-16 19 0,29-29 0,22-33 0,17-25 0,-2 6 0,4-7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04:53:02.6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90 24575,'28'0'0,"62"6"0,-36-4 0,3 1 0,1 0 0,4-3 0,28 0 0,0 0 0,-16 0 0,-21 0 0,-22 0 0,-8-1 0,0 0 0,3 0 0,6 0 0,7-1 0,5-1 0,3 0 0,-5 1 0,-12 0 0,-8 2 0,-2 0 0,10 0 0,4 0 0,2 0 0,-7 0 0,-8 0 0,0 0 0,7 0 0,11 0 0,7 0 0,1 0 0,-8 0 0,-6-1 0,0-1 0,2-1 0,-2-1 0,-7 2 0,-9 0 0,-8 2 0,-3 0 0,3 0 0,-4-1 0,4 1 0,0-3 0,7 1 0,1 0 0,-2 0 0,-6 1 0,-5 0 0,-1 1 0,-1-1 0,1 0 0,-2 0 0,0-2 0,-4-7 0,-23-9 0,16 7 0,-15-2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7:13:26.5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 24575,'30'-3'0,"17"-2"0,16-3 0,9 0 0,-5 1 0,-21 4 0,-21 1 0,-17 2 0,-11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0:37.6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 29 24575,'-14'18'0,"0"2"0,0-1 0,-2 3 0,1 0 0,0 1 0,4-2 0,2-1 0,4-1 0,1-3 0,1 0 0,1 1 0,2 3 0,0 5 0,0 1 0,-1 1 0,0 0 0,0-1 0,0-1 0,1 1 0,1 2 0,1 0 0,1-1 0,1-4 0,3-3 0,1-2 0,4 1 0,3 0 0,5 2 0,3 0 0,2-2 0,6-2 0,6-4 0,26 1 0,17-2 0,10 1 0,4-1 0,1-4 0,2-3 0,-1-2 0,-11-1 0,-23-1 0,-10 1 0,0-1 0,6 0 0,12-2 0,11-3 0,8-3 0,8-4 0,3 0 0,-4 3 0,-3 4 0,-11 3 0,-11 1 0,-8 0 0,-6 0 0,6 0 0,8-1 0,7 0 0,6-1 0,5-1 0,-1 1 0,3 0 0,-6 2 0,-12 0 0,-8-1 0,-9-1 0,3-1 0,10-1 0,11-1 0,2 1 0,0 0 0,-7 1 0,-3 2 0,0 0 0,-9-2 0,-5-2 0,-7-3 0,-8-2 0,-6-3 0,-7-2 0,-9-1 0,-5-1 0,-5-1 0,-4 2 0,-3-1 0,-3-1 0,-8-4 0,-21-10 0,-19-4 0,-14-2 0,-3 0 0,9 4 0,9 3 0,6 2 0,0 2 0,-7 1 0,-9-2 0,-3 3 0,0 2 0,5 6 0,1 4 0,-8 2 0,-8 2 0,-6 2 0,-4 3 0,-3 0 0,-3 0 0,-8-2 0,-5-2 0,1 1 0,2 2 0,10 2 0,4 2 0,-4 1 0,0 0 0,-5-1 0,-6 0 0,42 0 0,-2-1 0,-12 0 0,-3-2 0,-9 0 0,-1-2 0,0 0 0,1-1 0,7 1 0,3-1 0,14 1 0,4 1 0,-44-2 0,-2 2 0,5 2 0,7 0 0,31 0 0,24 2 0,3 0 0,-2 1 0,-2 0 0,0 1 0,6 0 0,0 0 0,-2 0 0,4-1 0,4 0 0,11 0 0,4 0 0,4 1 0,0-1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4:10.2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1 271 24575,'49'0'0,"50"0"0,-23 0 0,7 0 0,-17 0 0,2 0 0,0 0 0,1-1 0,1 1 0,-2-1 0,20-1 0,-6 1 0,-15-1 0,-4 0 0,-11 0 0,-2 1 0,34 0 0,-6 1 0,-8 0 0,-7-1 0,0-2 0,1 1 0,10-2 0,7-1 0,-8 1 0,-10 0 0,-9 1 0,-1 3 0,15 0 0,25 0 0,-38 0 0,3 0 0,8 0 0,1 0 0,1 0 0,1 0 0,-4 0 0,0 0 0,-2 0 0,-1 0 0,-6 0 0,-1 0 0,-2 0 0,-1 0 0,38 0 0,-10 0 0,-3 0 0,-2 0 0,0-1 0,0-1 0,-8-2 0,0 1 0,3-1 0,0-1 0,5 2 0,5 0 0,1 0 0,0 1 0,-6 0 0,-1-1 0,3 2 0,4-2 0,12 0 0,-43 1 0,1 0 0,3 0 0,0 0 0,4 1 0,-1 0 0,-2 0 0,-2 0 0,45 1 0,-7 0 0,-11 0 0,-3 0 0,-1 0 0,1 0 0,6 1 0,2 2 0,7 0 0,-42-2 0,1 0 0,3 0 0,0 0 0,6-1 0,1 0 0,-2 0 0,1 0 0,-3 0 0,0 0 0,4 0 0,3 0 0,7 0 0,5 0 0,15 0 0,7 0-262,-23 0 1,4 0 0,-1 0 261,2 0 0,0 0 0,-1 0 0,-5 0 0,-1 0 0,-2 0 0,22 0 0,-4 0 0,-14 0 0,-4 0 0,-1 0 0,-1 0 0,-2 0 0,-1 0 0,1 0 0,1 0 0,2 0 0,0 0 392,-3-1 0,0 1-392,4-1 0,2-1 0,8 0 0,2-1 0,4 0 0,3-1 0,7 0 0,2 0 0,0 1 0,-1 0 0,-6 0 0,-2 2 0,-3 0 0,-1 0 0,-10 1 0,-4 0 0,-8 0 0,-4 1 0,-6 0 0,-2 0 0,41 0 0,-42 0 0,2-1 0,6 1 0,2-2 0,7 1 0,2 0 0,3 0 0,-1 0 0,-6 0 0,-3 0 0,-8 0 0,-2 0 0,35 0 0,-7 0 0,10-2 0,7-3 0,1-1 0,-46 1 0,1 1 0,-1-1 0,1 1 0,3-1 0,-1 0 0,-4-1 0,-3 0 0,26-4 0,-11-2 0,-2 0 0,9-2 0,0 2 0,-13 3 0,-7 4 0,-1 2 0,9-1 0,13 2 0,3-1 0,0 2 0,-2 0 0,-1 0 0,17-1 0,-38 1 0,1 0 0,-1 0 0,0 0 0,44-1 0,-12-1 0,-4 2 0,10-1 0,3 1 0,4 2 0,-42 0 0,0 0 0,5 1 0,2 0 0,11 1 0,2 0 0,7 1 0,0-1 0,2 1 0,1 0 0,0 0 0,-1 1 0,-7-2 0,-2 1 0,-9-1 0,-1 0 0,-7-1 0,-2 0 0,37-2 0,-4 0 0,-38 0 0,1 0 0,1 1 0,2 0 0,1-1 0,0 1 0,44 1 0,-21-1 0,-17 0 0,-17-1 0,-15 0 0,-4 0 0,-18 0 0,3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4:14.3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24575,'46'2'0,"17"0"0,36 0 0,-35-1 0,4 0 0,12 1 0,3 0 0,6 0 0,1 1 0,-7-1 0,-1 0 0,-4 0 0,-2 0 0,-10-1 0,-2 0 0,-7-1 0,0 0 0,2 1 0,1 0 0,0 0 0,0 0 0,4 0 0,1-1 0,2 1 0,0-1 0,-5 0 0,-1 0 0,0 0 0,0 0 0,3 0 0,1 0 0,3 0 0,1 0 0,4 0 0,2 0 0,-2 0 0,-2 0 0,-5 0 0,-3 0 0,-2 0 0,-1 0 0,-5 0 0,-1 0 0,2 1 0,2 0 0,8 0 0,3 1 0,6 0 0,1 1 0,7 0 0,-1 0 0,0-1 0,-3 1 0,-10-1 0,-3-1 0,-4 1 0,-3-1 0,-7 1 0,-1 0 0,42 1 0,0 1 0,-8-1 0,3 0 0,2 0 0,7-1 0,-39-1 0,4 0 0,15-1 0,5 0 0,-17 0 0,4 0 0,1 0-283,10 0 1,3 0 0,1 0 282,1 0 0,2 0 0,-1 0 0,-3 0 0,0 0 0,-1 0 0,-4 0 0,0 0 0,-2 0-23,-8 0 1,-1 0-1,-2 0 23,26 0 0,-5 0 0,-11 0 0,-4 0 0,-12 0 0,-3 0 0,-2 0 0,0 0 0,46 0 422,-49 0 0,1 0-422,4 0 0,2 1 35,4 0 1,3 0-36,12 0 0,3 0 0,9 0 0,1-1 0,-4 1 0,-3-1 0,-8 0 0,-4 0 0,-14 0 0,-3 0 0,45 0 0,-48 0 0,1 0 0,2 0 0,1 1 0,1 0 0,1 0 0,1 0 0,2-1 0,4 1 0,0 0 0,1-1 0,1 1 0,5 0 0,2 1 0,4-1 0,3 1 0,13 0 0,6 0-282,-22 0 0,3 0 0,1 0 282,-1 0 0,1 0 0,-1 0 0,-2 1 0,0-1 0,-2 1-86,-6 0 1,-1 0-1,-1 1 86,26 0 0,0 1 0,-27-2 0,2 0 0,0 0 0,5-1 0,0 0 0,1 0 0,2-1 0,1 0 0,-2 0 0,-3-1 0,-2 0 0,-2 0 0,20 0 0,-3 0 0,-13 0 0,-3 0 0,-9 1 0,-1 0 0,12-1 0,2 1 0,9 0 0,1 0 0,1 0 0,1 0 417,3-1 1,-2 0-418,-13 0 0,-2 0 134,-8 0 0,-3 0-134,-6 0 0,-3 0 0,27 0 0,-16 0 0,-16 0 0,-13 0 0,-11-1 0,-6 0 0,-3-1 0,1 1 0,0 0 0,-3 0 0,-4 1 0,-3 0 0,-1 0 0,1-1 0,4 1 0,8-2 0,7-2 0,1 1 0,-2 0 0,-5 2 0,1-1 0,22-2 0,11 1 0,11 0 0,1 0 0,7-1 0,3 1-317,14 0 0,4 0 0,0 0 317,1 1 0,1 0 0,-5 1 0,17-1 0,-13 1 0,-35 1 0,-10 0 0,-6 0 0,-33 0 0,-13 0 0,-7 0 0,4 0 0,-2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8:29.2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36 24575,'26'-6'0,"3"-1"0,3-2 0,1 2 0,2 3 0,5 2 0,3 2 0,7 1 0,3 4 0,1 4 0,1 10 0,-5 7 0,-8 3 0,-10 1 0,-11-4 0,-10-2 0,-4 2 0,-4 1 0,-3 2 0,-2 1 0,-4 1 0,-4-1 0,-5 1 0,-6 1 0,-9 2 0,-11-1 0,-9-6 0,-2-7 0,1-5 0,4-3 0,8-3 0,9-2 0,11-2 0,15-3 0,20-1 0,27 1 0,-10-1 0,23 2 0,-11 0 0,19 0 0,5 2 0,-13 1 0,-21 2 0,-16 5 0,-8 5 0,-1 5 0,-1 2 0,-2 0 0,-3-1 0,-4 2 0,-3 2 0,-2 1 0,-3 1 0,-5-1 0,-5-4 0,-6-2 0,-2-5 0,-2-3 0,-7-5 0,-8-1 0,-3-1 0,1 1 0,11-2 0,10-2 0,5-2 0,2-1 0,-1-1 0,-5 3 0,-9 2 0,-6 3 0,-4 2 0,3-2 0,8 1 0,8-3 0,10-3 0,6-2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4:23.7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24575,'37'0'0,"19"0"0,34 0 0,-30 0 0,13 0 0,-42 0 0,14 0 0,9 1 0,8 2 0,10 4 0,11 3 0,4 1 0,-1 0 0,-12-4 0,-17-3 0,-14-2 0,-14-1 0,-9 0 0,-4 0 0,-3-2-6784,1-1 6784,-2 0 0,-3 1 0,-4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4:25.0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1 24575,'-6'23'0,"2"2"0,0 8 0,3 3 0,0 5 0,-1 10 0,1 8 0,0 3 0,0-2 0,1-4 0,0-3 0,-1 2 0,-1 1 0,-1 1 0,0 5 0,-1 12 0,-1 7 0,0 7 0,0-9 0,2-18 0,0-18 0,2-23 0,0-7 0,-2 1 0,1-5 0,0 6 0,2-14 0,7-11 0,-6 6 0,6-8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4:49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24575,'10'14'0,"5"7"0,8 8 0,6 10 0,6 8 0,3 8 0,-1 6 0,-6-7 0,-9-9 0,-9-13 0,-7-9 0,-2-7 0,-3-5 0,0-5 0,0-4 0,1-1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4:50.9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492 0 24575,'-9'8'0,"0"-1"0,-1 4 0,-4 1 0,-4 4 0,-2 3 0,-3 5 0,-7 10 0,-2 3 0,-1 3 0,3-4 0,7-7 0,6-6 0,5-7 0,5-5 0,0-2 0,-2 3 0,-6 2 0,-5 1 0,-1 0 0,4-5 0,6-2 0,-1 1 0,-4 2 0,-1 2 0,2-2 0,6-5 0,4-3 0,-2 1 0,-1 1 0,-1 0 0,4-1 0,4-3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4:52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85 24575,'15'-8'0,"-2"0"0,-3 3 0,-4 1 0,-3 3 0,0 0 0,2 1 0,2 0 0,3 0 0,0 0 0,1-1 0,2 0 0,4 0 0,3 0 0,4 0 0,1-1 0,1-1 0,-4 0 0,-9 1 0,-2 1 0,-2 0 0,4-1 0,3 1 0,2-2 0,4 0 0,1 0 0,1-1 0,0 1 0,-1 1 0,6 1 0,10 1 0,9 0 0,2-1 0,-6-1 0,-10 1 0,-4 0 0,-6 1 0,-1 0 0,-4 0 0,-4 0 0,-1 0 0,3 0 0,13-1 0,14-2 0,4 0 0,-6-1 0,-19 2 0,-18 6 0,-7 4 0,-2-1 0,2-1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4:53.9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37 24575,'15'-2'0,"7"0"0,12-1 0,10 0 0,5-1 0,0-1 0,2 1 0,7-2 0,4 2 0,-3 2-6784,-14 1 6784,-17 1 0,-15 0 0,-8 0 0,0 0 0,4 0 0,2 0 0,-5 1 0,-2-1 0,-6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6:45:49.2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12 16383,'59'-1'0,"0"-1"0,12 0 0,4 1 0,11-1 0,3 1 0,-3 0 0,-1 1 0,-8 0 0,2 0 0,9 1 0,5 0 0,-21 0 0,2 0 0,2 0 0,8-1 0,1 0 0,1 0 0,4-1 0,0 1 0,-2-1 0,-10 0 0,-2 0 0,-3 1 0,21-1 0,-4 0 0,-5 1 0,-3 0 0,-2 0 0,-1 0 0,3 1 0,2 1 0,10 2 0,3 1 0,2 0 0,1 2 0,-33-2 0,0-1 0,0 1 0,5-2 0,0 1 0,1-1 0,2 0 0,0-1 0,1 1 0,1-2 0,1 1 0,0-1 0,0 1 0,0 0 0,0-1 0,-4 1 0,-1 0 0,-1 0 0,-3 0 0,-1 0 0,0 0 0,30 1 0,-2 0 0,-6 0 0,-3 0 0,-11 0 0,-3 0 0,-8 0 0,-2 0 0,-2 0 0,2 2 0,5-1 0,2 1 0,10 1 0,1 1 0,1 0 0,-1-1 0,-8-1 0,-2-1 0,-9-2 0,-2 0 0,-5-1 0,0-1 0,-3 0 0,0 0 0,0 0 0,-2 0 0,46 0 0,-11 1 0,-2 0 0,-4 1 0,-4-1 0,-5 0 0,-6-1 0,10 0 0,17 0 0,-35 0 0,3 0 0,6 0 0,2 0 0,0 0 0,1 1 0,0-1 0,-1 1 0,-4 0 0,1 0 0,5 0 0,0 0 0,0-1 0,0 0 0,-3-1 0,0-1 0,-3 0 0,-2-1 0,-7-1 0,-2 0 0,41-5 0,-9 1 0,-14 3 0,-15 2 0,-13 2 0,-8 1 0,3 0 0,6 0 0,12 0 0,6-1 0,-3-1 0,2 1 0,3 0 0,6-1 0,9 0 0,-1 1 0,-12 1 0,-15 2 0,-5 1 0,1-2 0,10 1 0,15-2 0,7 0 0,8 0 0,-5 0 0,-20 0 0,-21 0 0,-20 0 0,-10 0 0,-4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7:13:27.9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1 24575,'-33'24'0,"-23"32"0,21-18 0,-23 39 0,32-25 0,-2 16 0,6-1 0,11-13 0,8-12 0,6-14 0,8-9 0,10-4 0,7-5 0,2-2 0,-6-5 0,-2-3 0,3-5 0,6-4 0,3-4 0,-7 0 0,-10-3 0,-5-7 0,-3-3 0,-2-2 0,-5 6 0,-4 6 0,-5 6 0,-7 4 0,-11 4 0,-11 1 0,-6 1 0,5 0 0,13 0 0,14 0 0,8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4:54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1 105 24575,'21'-8'0,"17"-1"0,12 1 0,26-5 0,-28 4 0,3 0 0,2 0 0,0 1 0,0 0 0,-2 0 0,34-2 0,-31 6 0,-26 3 0,-22 1 0,-15 0 0,-19 2 0,13-1 0,-8 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4:56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 1 24575,'3'28'0,"0"5"0,-2 3 0,-1 5 0,-1 1 0,-1-1 0,-2 4 0,0 4 0,-4 3 0,-5 23 0,3-28 0,-8 41 0,7-26 0,0 11 0,3-10 0,5-29 0,0-13 0,4-11 0,17-7 0,35-5 0,35-4 0,-15 1 0,6-2 0,12 0 0,2 1 0,-3-1 0,-2 1 0,-8 0 0,-5 1 0,17 0 0,-37 3 0,-18 1 0,-14 1 0,-16 0 0,-2 1 0,-11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5:23.6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24575,'36'43'0,"6"3"0,6 3 0,11 7 0,13 10 0,-31-29 0,0 0 0,0 0 0,-1-1 0,22 23 0,-23-16 0,-18-13 0,-4-3 0,1 1 0,1-3 0,-1-3 0,-6-8 0,-6-8 0,-4-3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5:24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780 1 24575,'-23'33'0,"-10"13"0,-11 18 0,15-25 0,-2 2 0,-4 3 0,-2 1 0,-5 2 0,-1 0 0,-3 2 0,0 0 0,3-3 0,1-1 0,3-1 0,2-1 0,4-2 0,1-1 0,-18 26 0,8-14 0,16-20 0,9-15 0,9-12 0,7-21 0,1 10 0,2-13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5:25.4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1 121 24575,'26'-8'0,"8"-1"0,5 2 0,-3 1 0,-6 5 0,6 1 0,12-2 0,10 0 0,1 0 0,-6 0 0,-4-1 0,1-1 0,1-2 0,0-3 0,-6-1 0,-6 1 0,-2 2 0,0 1 0,9 2 0,16-2 0,8 0 0,-4 1 0,-19 1 0,-23 3 0,-13 0 0,-7 1 0,4 0 0,-3 0 0,-1 0 0,-1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5:27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24575,'6'32'0,"2"13"0,0 27 0,-4-22 0,0 4 0,-2 9 0,-1 4 0,-1 14 0,-1 3 0,-2 7 0,0 1 0,0-3 0,0-4 0,0-10 0,0-5 0,1 22 0,1-42 0,0-22 0,0-10 0,1-2 0,0-5 0,4-11 0,-3 1 0,4-8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5:29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75 24575,'32'-19'0,"-2"3"0,5-1 0,-6 6 0,-3 4 0,5 3 0,2 4 0,6 2 0,5 9 0,-1 7 0,2 7 0,0 2 0,-4-2 0,-5-2 0,-5-3 0,-4-1 0,-3-2 0,-5 1 0,-6 1 0,-5 3 0,-1 4 0,1 3 0,1-3 0,0-2 0,-4-3 0,-5 4 0,-4 5 0,-2 2 0,-2-3 0,-3-3 0,-4-2 0,-7 6 0,-7 8 0,-5 5 0,0 0 0,5-4 0,5-6 0,3-6 0,-3-1 0,-4 2 0,1-1 0,4-4 0,10-6 0,4-5 0,0-2 0,0 3 0,-3 4 0,-1 2 0,-1 1 0,-1 2 0,0 0 0,-2 1 0,3-2 0,2-4 0,3-2 0,1-5 0,1 0 0,-1 0 0,-1 2 0,2 0 0,-1 0 0,2-1 0,1-2 0,3-3 0,9-13 0,-5 5 0,6-8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7:49.7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1136 0 24575,'-10'22'0,"-8"9"0,-9 13 0,-2-2 0,-5 2 0,-6 0 0,-7 2 0,-16 10 0,-3-4 0,2-5 0,2-5 0,2 0 0,-5 5 0,-11 10 0,36-26 0,0 0 0,-38 29 0,9-10 0,12-12 0,9-8 0,10-7 0,4 1 0,7-4 0,8-5 0,8-6 0,6-4 0,2-1 0,0 1 0,0 0 0,8-14 0,-4 7 0,5-10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7:52.0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795 160 24575,'-13'-15'0,"-2"-1"0,-6-3 0,-5-1 0,-2 2 0,-5 1 0,-1 3 0,-14-2 0,19 6 0,-4 1 0,23 8 0,-4-1 0,-4 1 0,-6 0 0,-6 1 0,-12 0 0,-9 0 0,2 1 0,9 1 0,14 1 0,12 2 0,1 4 0,-2 5 0,-2 9 0,1 6 0,1 6 0,3 4 0,-1 2 0,-1 2 0,-1-2 0,2-2 0,0 4 0,2 3 0,-1 6 0,3-2 0,4-2 0,2 0 0,3 3 0,1 7 0,3 3 0,5-5 0,1-9 0,3-16 0,3-9 0,6-6 0,9-3 0,9-3 0,7-4 0,1-3 0,0-3 0,-4-2 0,-1-3 0,-1-4 0,-4-4 0,-5-3 0,-5 0 0,-4-1 0,0 0 0,0-2 0,0 0 0,-5 2 0,-4 0 0,-3 1 0,-4 3 0,-3 3 0,-4 5 0,-1 4 0,1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4:39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73 24575,'25'0'0,"33"-3"0,-24 1 0,44-5 0,-18 0 0,19 0 0,2 1 0,-17 1 0,-16 1 0,-6 1 0,0 0 0,9 0 0,9-2 0,5-2 0,-10 2 0,-19 1 0,-22 3 0,-13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7:13:28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1 24575,'-2'24'0,"-6"19"0,3-11 0,-6 18 0,5-30 0,1-2 0,6-17 0,3-11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4:41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0 24575,'0'30'0,"-1"8"0,-1 7 0,-2 9 0,-1 0 0,1 0 0,1-1 0,0-1 0,0 0 0,1-3 0,-1-5 0,1-1 0,-1-1 0,1 4 0,-1 5 0,0 1 0,-1-6 0,2-8 0,0-13 0,1-10 0,0-1 0,-2 4 0,0 6 0,-1-1 0,3-8 0,-1-4 0,1-4 0,-1-4 0,0 3 0,1-9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5:16.4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24575,'6'38'0,"6"6"0,11 7 0,7 3 0,2-3 0,-1-2 0,1 1 0,0-1 0,2 2 0,0 0 0,-2-5 0,0-3 0,4-1 0,5-1 0,2 0 0,-1-1 0,-6-5 0,-6-3 0,-4-2 0,-4-4 0,-5-5 0,-7-11 0,-4-4 0,-6-7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5:17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782 1 24575,'-47'40'0,"16"-13"0,-34 33 0,15-12 0,-13 14 0,3 1 0,12-10 0,7-2 0,6-1 0,4-4 0,1 4 0,-1-2 0,-5 4 0,-5 0 0,-5-3 0,1-4 0,8-6 0,11-11 0,13-12 0,8-9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5:18.4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 24575,'30'-4'0,"14"-3"0,22-1 0,11-1 0,0-1 0,-12 3 0,-17 4 0,-10 1 0,-3 2 0,2 0 0,4 0 0,5 0 0,9 0 0,24 0 0,17 0 0,-40 0 0,1 0 0,3 0 0,0 0 0,-8 0 0,-3 0 0,34-1 0,-30 0 0,-27 0 0,-14-1 0,-9 2 0,-2-1 0,-2 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5:46.3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 24575,'26'0'0,"6"0"0,11 0 0,0-1 0,2-1 0,11-1 0,14-1 0,11 1 0,-5 1 0,-25 2 0,-24 0 0,-19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5:47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 24575,'33'0'0,"11"-1"0,20-3 0,9-1 0,-7-1 0,-8 1 0,-9 2 0,-3 2 0,-1 1 0,-7-1 0,-9 0 0,-7 0 0,3 0 0,4 0 0,-4 0 0,-12 0 0,-16 1 0,-14 2 0,-6 0 0,-1 0 0,10 0 0,4-2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5:48.7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 24575,'-3'35'0,"0"16"0,-2 20 0,0 13 0,1-2 0,2-9 0,2-11 0,1-9 0,0-6 0,0-9 0,0-7 0,-1-8 0,0-4 0,0 3 0,0 2 0,0 2 0,0-4 0,0-8 0,5-6 0,20-2 0,31 2 0,8 0 0,26 5 0,-24-3 0,10 1 0,-2 0 0,15 2 0,0-1 0,-17-3 0,3 0 0,-2-1 0,27 2 0,-7-2 0,-25-5 0,-9-1 0,7-1 0,-43-2 0,-18 0 0,-4 1 0,-3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7:34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24575,'18'11'0,"11"8"0,14 13 0,4 4 0,17 15 0,6 5 0,8 6 0,-11-7 0,3 3-646,-7-6 1,4 3 0,1 0 645,1 1 0,1 0 0,-3-2 0,-7-8 0,-3 0 0,-3-5 0,5 5 0,-8-7 624,-1-4-624,-31-34 80,-10-18 0,-3 4 0,0-3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7:35.7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533 1 24575,'-13'25'0,"-1"7"0,-6 21 0,-8 30 0,8-27 0,-2 4 0,-4 6 0,-2 2 0,-5 3 0,-2-1 0,-1-6 0,-1-3 0,1-8 0,0-3 0,-22 23 0,21-31 0,15-18 0,13-15 0,2-1 0,1-2 0,2-8 0,2-12 0,0-15 0,2 11 0,-1-1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7:36.4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69 24575,'28'-6'0,"39"-5"0,-4 4 0,9 0 0,22 0 0,6 1-359,-26 2 0,2 1 1,-1 1 358,-1 0 0,0 1 0,-3 1 0,21 1 0,-6 0 176,-16 0 0,-6 0-176,28 0 179,-34-2-179,-30 0 0,-13 0 0,-11 0 545,7-1-545,6-1 0,0-1 0,-9 2 0,-2 0 0,-12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7:13:29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24575,'83'5'0,"4"-3"0,4 0 0,-32-1 0,1 1 0,7-2 0,5-1 0,-9 1 0,22-2 0,-21 1 0,-22 2 0,-42 12 0,-7 28 0,-17 51 0,3-21 0,-3 7 0,2-13 0,-1 3 0,-1 0 0,-2 1 0,0 0 0,0-3 0,-8 18 0,2-7 0,9-22 0,3-10 0,2-10 0,18-34 0,1-16 0,-17-2 0,9 5 0,-13 5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8:05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24575,'7'40'0,"1"23"0,0 31 0,-4-37 0,1 3 0,2 10 0,1 2 0,1 2 0,1-1 0,1 0 0,0-2 0,-1-9 0,0-3 0,5 32 0,-5-19 0,-4-20 0,-1-14 0,-3-21 0,0-17 0,3-19 0,-3 8 0,3-5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8:07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 24575,'31'-12'0,"7"-1"0,5 1 0,1 2 0,-4 2 0,-3 3 0,-6 2 0,0 1 0,-3 2 0,2 4 0,5 4 0,5 3 0,0 1 0,-6-3 0,-6 1 0,-1 0 0,0 3 0,0 2 0,-4 2 0,-4 1 0,-3-1 0,-4-1 0,-4 0 0,-3-1 0,-1 2 0,-2 3 0,0 2 0,-1 5 0,-3 1 0,-2 1 0,-1 1 0,-2-1 0,2-2 0,-1-2 0,-2-2 0,-2 2 0,-6 0 0,-5 5 0,-2-2 0,5-5 0,2-2 0,0-1 0,-4 5 0,-7 10 0,-1 0 0,2-2 0,3-3 0,2-5 0,0-2 0,0-3 0,-1 0 0,-2 1 0,1 1 0,3-1 0,5-6 0,7-7 0,5-5 0,17-27 0,-10 18 0,11-19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8:20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 0 24575,'-2'31'0,"-2"10"0,-6 25 0,-6 29 0,4-35 0,-1 2 0,-3 12 0,-2 3 0,-2 11 0,0 1 0,0 2 0,0-2 0,4-7 0,2-5 0,3-13 0,1-6 0,0 11 0,8-45 0,1-15 0,4-14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8:21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24575,'23'65'0,"11"12"0,0-14 0,0-2 0,9 15 0,-6-13 0,0 3 0,-13-18 0,0 0 0,9 18 0,2 3 0,1 3 0,0-2 0,-6-12 0,-3-5 0,11 22 0,-20-34 0,-11-21 0,-5-9 0,-1-8 0,-1-2 0,0-3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8:22.5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56 24575,'35'-5'0,"5"0"0,12 1 0,-1 1 0,5 0 0,6 1 0,4-4 0,-2-1 0,-14 0 0,-13 2 0,-9 1 0,-1 2 0,0 0 0,-13 1 0,-6 1 0,-13 0 0,-2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8:23.6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24575,'10'40'0,"7"54"0,-6-14 0,-1 10 0,-2-12 0,0 5 0,-1 2-668,-1 8 0,-1 2 0,0-1 668,-1-3 0,-1-2 0,-1-1 0,1-10 0,-1-3 0,-1-3 322,1 9 1,-1-8-323,-1 20 82,1-58 1,0-23 0,1-19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8:35.6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551 1 24575,'-12'24'0,"-3"5"0,-9 15 0,-5 6 0,-5 6 0,-1 0 0,1 0 0,-2 5 0,1 0 0,1-2 0,0-4 0,3-7 0,0 2 0,-1 0 0,1 1 0,-2 1 0,6-8 0,6-7 0,8-15 0,7-12 0,3-5 0,3-4 0,0-2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8:48.1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681 28 24575,'-19'-3'0,"-7"-1"0,-8 0 0,-18-1 0,-10 0 0,6 1 0,15 1 0,11 5 0,6 8 0,-5 11 0,-5 11 0,-1 8 0,5 3 0,6-1 0,0 5 0,-4 11 0,-4 10 0,-1 2 0,7-12 0,8-14 0,7-10 0,4-3 0,3 0 0,2 0 0,3 1 0,5-1 0,7-1 0,8-1 0,11 0 0,14-1 0,12-7 0,7-8 0,2-10 0,31-13 0,-41 2 0,19-4 0,-52 8 0,-9 1 0,-11 1 0,-3 1 0,-5 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4:36.3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24575,'8'26'0,"-1"-7"0,16 19 0,18 4 0,21 15 0,11 3 0,-2-5 0,-16-11 0,-10-2 0,-2 6 0,5 9 0,10 8 0,3 3 0,5-4 0,5 2 0,4-2 0,2-2 0,-16-11 0,-27-24 0,-19-13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4:37.0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1760 1 24575,'-37'19'0,"-43"25"0,14-6 0,-7 4 0,8-4 0,-4 2 0,-1 2-761,-9 5 0,-2 2 1,0-1 760,0 2 0,-1-1 0,2 0 0,4-2 0,1-2 0,3-1 243,11-6 1,3-2 0,2-1-244,-14 10 0,4-2 188,10-2 0,4-1-188,10-3 0,3-2 0,-20 26 0,27-22 0,30-27 0,2-8 0,10-9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7:13:31.9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436 0 24575,'-57'5'0,"-31"13"0,25-9 0,-20 10 0,57-16 0,0 1 0,5 4 0,0 11 0,0 9 0,2 11 0,9 4 0,16-1 0,15-2 0,9-4 0,7-1 0,2-1 0,-6-5 0,-3-4 0,-8-6 0,-6-2 0,-3 4 0,-5 2 0,-4 3 0,-3-1 0,-2 1 0,-1 0 0,-6-1 0,-8 2 0,-8-1 0,-6-2 0,-2-3 0,1-5 0,7-6 0,5-5 0,6-3 0,4-1 0,0-1 0,0-4 0,3-3 0,1-7 0,3-10 0,1-8 0,1-3 0,2 2 0,3 6 0,5 4 0,9-1 0,10 2 0,9 1 0,4 3 0,-3 5 0,-2 2 0,-4 2 0,-4 2 0,-7 2 0,-5-1 0,2-5 0,10-7 0,5-5 0,-3 0 0,-11 5 0,-12 5 0,-6 3 0,-3 2 0,-2-3 0,1 6 0,-1-1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5:11.5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24575,'4'12'0,"4"12"0,12 32 0,9 27 0,-12-36 0,0 1 0,1 0 0,-1-2 0,9 32 0,-5-12 0,-3 4 0,-2 1 0,0 6 0,1 8 0,0-5 0,-2-4 0,-5-7 0,-1-4 0,1 2 0,1 2 0,6 0 0,2-5 0,-3-13 0,-4-15 0,-7-15 0,-2-15 0,-3-3 0,1-5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5:12.6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1166 1 24575,'-16'19'0,"-11"15"0,1-1 0,-22 27 0,4-6 0,-20 21 0,27-34 0,-1-1 0,0-1 0,-2-2 0,-3-2 0,0-1 0,1-3 0,0-2 0,-39 26 0,40-26 0,1 1 0,-32 29 0,8-6 0,17-14 0,22-18 0,13-12 0,1-1 0,-6 6 0,-10 8 0,-2 2 0,7-5 0,3-3 0,-1-1 0,-6 3 0,-5 2 0,13-9 0,3-3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5:42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24575,'14'16'0,"3"3"0,7 10 0,-7-10 0,4 8 0,-1-6 0,8 11 0,3 5 0,-4-4 0,-8-9 0,-7-7 0,-4-4 0,4 7 0,9 11 0,8 9 0,6 5 0,1 1 0,6 0 0,15 11 0,-20-22 0,1 3 0,6 7 0,2 3 0,5 7 0,0 1 0,-4-2 0,0-1 0,-5-4 0,-2-3 0,24 26 0,-19-20 0,-12-12 0,-10-10 0,-4-4 0,-3-2 0,-1-1 0,0-2 0,-2-4 0,-4-7 0,-2-3 0,-2 0 0,-1-1 0,-5-5 0,-3-6 0,0-1 0,-1-1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5:43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1664 1 24575,'-37'37'0,"13"-13"0,-26 28 0,4-9 0,-19 17 0,25-25 0,-2 1 0,-6 3 0,-3 1 0,-4 2 0,-4 1 0,-11 5 0,-3 1 0,-5 1 0,-1 0 0,-1 0 0,1-1 0,5-2 0,3-2 0,16-10 0,4-1 0,-26 17 0,26-19 0,22-13 0,13-8 0,9-5 0,-12 18 0,3-3 0,-29 41 0,-4-1 0,-12 12 0,21-28 0,14-26 0,26-50 0,1 18 0,0-15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7:30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24575,'9'12'0,"-1"-2"0,20 16 0,12 8 0,24 18 0,-24-20 0,2 2 0,7 6 0,1 4 0,5 7 0,1 3 0,3 6 0,1 2 0,1 2 0,-1 1 0,-5-5 0,-2-1 0,-6-8 0,-1-3 0,-8-7 0,-1-4 0,22 19 0,-10-17 0,-14-15 0,-11-10 0,-9-5 0,0 2 0,11 13 0,14 16 0,3 7 0,-10-9 0,-14-24 0,-15-9 0,-4-13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7:31.3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1476 1 18809,'-24'3'0,"-14"9"2645,13-1-2645,-34 20 984,-10 17-984,15-9 0,-5 6 0,-13 10 0,-3 5-80,18-15 1,-2 2 0,-1 1 79,-4 2 0,-1 1 0,0-1 0,2-1 0,1-1 0,1-1 520,5-4 0,1 0 0,3-3-520,-13 11 0,5-6 0,17-12 0,6-5 0,-9 6 0,24-19 0,15-10 0,5-2 0,10 0 203,9-7 1,-4 3 0,3-3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8:01.1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24575,'10'4'0,"7"6"0,15 12 0,21 17 0,25 20 0,-29-21 0,3 1 0,8 6 0,1-1 0,-1 0 0,0 0 0,-7-6 0,-2-1 0,-8-4 0,-2-1 0,18 19 0,-14-6 0,-8-6 0,-9-9 0,-6-6 0,-4-7 0,-1-2 0,-1 1 0,4 5 0,3 5 0,1-2 0,-1-2 0,-4-5 0,-9-9 0,-4-3 0,-6-5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8:02.1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1291 1 24575,'-9'0'0,"-9"2"0,-16 8 0,-28 14 0,-25 21 0,35-15 0,-2 3 0,0 3 0,-1 1 0,-2 3 0,0 2 0,-2 1 0,0-1 0,-1 1 0,-1 0 0,0 0 0,2 0 0,7-6 0,3-1 0,-31 23 0,25-17 0,16-15 0,8-8 0,3-3 0,2-2 0,6-4 0,11-6 0,6-2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8:32.2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24575,'9'16'0,"18"22"0,-4-4 0,36 46 0,-27-37 0,1 2 0,12 18 0,3 3 0,5 9 0,1 0 0,-5-7 0,-2-2 0,-5-8 0,-2-3 0,-8-11 0,-3-4 0,12 20 0,-13-11 0,-13-13 0,-5-8 0,-4-6 0,2-1 0,-1-3 0,0-4 0,-1-4 0,-3-4 0,0-1 0,-1-1 0,-1-5 0,-1-22 0,0 14 0,0-14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8:33.1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1863 0 24575,'-18'16'0,"-30"25"0,5-7 0,-6 2 0,-20 10 0,-9 2 0,14-13 0,-4 1 0,-1-2-346,-5-1 1,-2-2 0,-1 0 345,0 0 0,-2-1 0,2-1 0,5-1 0,1 0 0,3-1 127,-18 9 0,6-1-127,17-5 0,6 0 0,-23 15 0,27-13 0,6-2 0,2-1 782,1 0-782,9-5 0,14-9 0,10-7 0,4-3 0,-5 3 0,-4 4 0,1-1 0,5-4 0,7-4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7:13:33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559 93 24575,'-32'-13'0,"-40"-10"0,12 5 0,8 5 0,-1 2 0,-18 4 0,-7 1 0,19 4 0,20 7 0,19 5 0,7 9 0,4 8 0,8 4 0,8 1 0,9-7 0,10-9 0,10-4 0,19-4 0,15-4 0,16-12 0,7-16 0,-9-8 0,-14 4 0,-34 17 0,-15 16 0,-25 35 0,-6 32 0,-2-9 0,-3 9 0,-1 1 0,-2 7 0,0 3-471,1-9 1,-1 3-1,-1 1 1,1 2 470,0 8 0,-1 2 0,1 0 0,1-2 0,1-7 0,2-1 0,0-2 0,2-5 0,0 0 0,2-5 0,1-8 0,-1 36 0,10-90 0,0-14 0,1-12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8:44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24575,'25'84'0,"0"-24"0,5 6 0,1-5 0,4 5 0,3 1-814,10 11 0,4 3 1,2-1 813,3 1 0,2-1 0,-1-2 0,-3-6 0,0-2 0,-2-4 389,10 13 1,-7-7-390,-18-23 0,-7-5 403,3 11-403,-21-26 0,-2-3 0,4 4 1259,3-2-1259,-2-5 0,-3-23 0,-9 0 0,0-11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8:45.0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1327 1 24575,'-32'38'0,"-24"23"0,8-11 0,-5 7 0,6-9 0,-2 3 0,-3 3-862,-8 7 0,-4 4 0,-1 0 862,12-12 0,-3 1 0,0 0 0,1 0 0,-18 14 0,0-1 0,2-3 0,5-7 0,1-2 0,7-5 0,2-4 0,8-6 0,-14 9-6948,58-45 6948,1-1 0,1-3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9:04.3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1308 0 24575,'-25'32'0,"-12"13"0,6-4 0,-4 4 0,-8 12 0,-5 5 0,-11 14 0,-6 4-351,17-21 1,-3 1 0,-1-1 350,-1-3 0,-1-1 0,-2 0 0,-4 0 0,-2-1 0,0-2 0,3-3 0,-1-2 0,3-2 129,-15 9 0,5-4-129,17-12 0,6-5 0,1-2 0,31-23 0,11-12 0,0 4 0,2-5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9:05.2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24575,'13'17'0,"17"23"0,-1-1 0,5 5 0,6 5 0,8 4 0,4 3 0,-6-9 0,3 1 0,1 1 0,2-1 0,1-1 0,-1-1 0,19 11 0,-4-5 0,-16-14 0,-5-5 0,12 9 0,-30-18 0,-15-10 0,-5-4 0,5 0 0,17 11 0,17 14 0,1 2 0,-10-7 0,-20-14 0,-14-13 0,-3-3 0,-1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9:06.0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24575,'25'30'0,"25"9"0,9 3 0,-10-10 0,5 2-693,18 12 1,12 6-1,-2-2 693,-11-9 0,-2-2 0,3 0 0,9 6 0,2 0 0,-3-1 0,-11-7 0,-3-2 0,-5-3 0,5 1 0,-9-6 167,4 2 0,-39-19 0,-17-9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9:06.7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2382 1 24575,'-64'27'0,"-22"8"0,37-16 0,-3 1 0,-15 8 0,-5 1 0,-14 7 0,-4 2-428,22-9 1,-2 1-1,-2 0 428,-7 2 0,-2 1 0,-1 0 0,-8 4 0,-1-1 0,-1 1 0,1 0 0,-1 0 0,2 0 0,6 0 0,0 1 0,5 0 0,10-3 0,3 0 0,6 1 156,-12 13 1,10 0-157,16-7 0,7 0 0,-12 23 0,15-16 0,8-14 0,8-12 970,6-7-970,7-9 0,13-12 0,-5 2 0,7-4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9:10.7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455 0 24575,'-8'11'0,"-2"10"0,-4 17 0,-9 33 0,6-17 0,-1 4 0,-2 11 0,-2 2 0,-4 8 0,-1 1 0,-2 1 0,-3-1 0,2-8 0,-1-4 0,2-8 0,0-5 0,-16 22 0,17-38 0,16-21 0,8-13 0,4-5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9:11.7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24575,'1'53'0,"1"31"0,0-25 0,1 4 0,-1 6 0,1-1 0,-1-5 0,0-3 0,0 37 0,0-25 0,2-17 0,1-13 0,0-12 0,-1-11 0,-2-10 0,-1-2 0,1 4 0,1 8 0,0 11 0,1 8 0,-2-5 0,-1-14 0,-1-21 0,0-15 0,0 3 0,0 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9:12.5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83 24575,'29'-18'0,"2"3"0,0 5 0,1 2 0,-3 2 0,-2 1 0,-4 2 0,-8 1 0,-6 1 0,-3-1 0,10-1 0,2 0 0,0-1 0,-6 2 0,-9 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9:13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0 24575,'0'72'0,"0"-23"0,0 4 0,0 19 0,-1 5 0,-2 18 0,0 4 0,0-27 0,1 1 0,0-1 0,-3 27 0,1-5 0,0-18 0,1-7 0,0 10 0,0-44 0,6-41 0,14-38 0,15-31 0,-10 21 0,2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7:05:26.1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72 16383,'79'-9'0,"10"-4"0,-35 5 0,1 1 0,2 0 0,1 0 0,-3 3 0,-1 0 0,-2 1 0,-2 1 0,35-1 0,-13 0 0,-16 2 0,-15 1 0,-15 0 0,-9 0 0,5 1 0,9 1 0,3-1 0,-8 0 0,-14-1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09:14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148 108 24575,'47'-27'0,"22"-1"0,-9 6 0,20 2 0,-36 14 0,2 2 0,-14 4 0,-5 15 0,-1 17 0,2 14 0,-5 13 0,-11 0 0,-14-2 0,-16 1 0,-11-5 0,-13-8 0,-11-12 0,-9-13 0,-10-8 0,0-3 0,9-2 0,15 1 0,25-4 0,13-1 0,21-3 0,19 1 0,18 2 0,10 3 0,-4 2 0,-13 6 0,-13 6 0,-8 6 0,-7 6 0,-6 0 0,-7 1 0,-10 4 0,-8 3 0,-12 2 0,-12-1 0,-15-1 0,-12-1 0,2-6 0,12-7 0,17-9 0,14-8 0,6-2 0,6-2 0,4-3 0,3-1 0,2 0 0,1-1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11:54.5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16383,'94'12'0,"-37"-7"0,2 1 0,4-2 0,1-1 0,1-1 0,-2 0 0,-6 0 0,-4-2 0,24 0 0,-21 0 0,-17 0 0,-8 0 0,-3 0 0,8 0 0,13 0 0,12 0 0,9 0 0,-4 0 0,-3 1 0,-5 1 0,-6-1 0,-7 1 0,-13 0 0,-13-1 0,-9 0 0,8-1 0,-6 0 0,10 0 0,0 0 0,2 0 0,6 1 0,-6 0 0,-6 0 0,2 1 0,22 2 0,-16-3 0,20 4 0,-33-4 0,-1 0 0,16-1 0,-8 1 0,6-1 0,-13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12:35.7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7670 1 24575,'-16'14'0,"-16"13"0,-29 20 0,22-17 0,-1 1 0,-2-1 0,1 0 0,-30 19 0,17-16 0,5-9 0,-9-2 0,-17 0 0,27-11 0,-4-1 0,-9-2 0,-4-1 0,-26 2 0,-9-2 0,14-1 0,-5 0 0,-4-1-662,7 0 1,-3 0-1,-3-1 1,-2 0 661,9-1 0,-2 1 0,-2-1 0,1 0 0,0 0 0,3-1 0,0 0 0,1 0 0,1 0 0,1 0 0,-11 0 0,0-1 0,4 0 0,5 0 0,-4 0 0,5-1 0,7 0 0,1 1 0,9-1 0,-22-2 0,30 1 0,-9 0 0,-11-2 2646,-15-2-2646,44 2 0,-3 0 0,-9-1 0,-5 0 0,-19-1 0,-5 0 0,23 1 0,-2 0 0,-2 0-177,-5 0 0,-1 0 0,0 0 177,3 1 0,1-1 0,2 0 0,-21-2 0,3 1 0,13 0 0,5 0 0,12 1 0,3-1 0,6 2 0,2 0 0,-3 1 0,-1 1 0,-2 0 0,0 0 0,-1 1 0,0-1 265,3 0 1,0-1-266,4 0 0,-1 0 0,-1-1 0,0 0 0,-1 0 0,0 0 0,-2 0 0,0 0 0,1 0 0,0 0 0,2 1 0,0-1 0,-2 1 0,2 0 0,-46-1 0,10 2 0,13-1 0,12 2 0,-4 0 0,-9 0 0,-20 0 0,45 0 0,-1 0 0,1 0 0,2 0 0,-46 0 0,14 0 0,7 0 0,12 0 0,17-2 0,17 1 0,14 0 0,9 1 0,4 0 0,-1-1 0,2-4 0,1-7 0,3 0 0,5-12 0,2-1 0,5-10 0,0 3 0,-3 7 0,-6 13 0,-1 5 0,1 3 0,9-3 0,9-5 0,4-2 0,0-1 0,-9 2 0,-9 4 0,-3 2 0,-6 5 0,0-1 0,-2 4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12:36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24575,'24'8'0,"3"2"0,5 6 0,5 5 0,7 9 0,16 16 0,16 16 0,-32-25 0,0 1 0,0 2 0,-1 0 0,29 30 0,-22-20 0,-23-20 0,-15-21 0,-9-6 0,-1-6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14:20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90 24575,'31'-6'0,"2"0"0,3-4 0,0 2 0,-3-1 0,0 3 0,1 1 0,1 2 0,-3 1 0,-1 1 0,-3 1 0,0 0 0,5 0 0,9 0 0,11 0 0,5 0 0,-3 0 0,-13-2 0,-14 1 0,-4 0 0,1 1 0,7 0 0,2 0 0,-1 0 0,4-1 0,3 0 0,7 0 0,3-1 0,1 2 0,1 0 0,-4 0 0,0 0 0,-3 0 0,4 1 0,6 0 0,3 2 0,2-1 0,-9 0 0,-5 0 0,-2-2 0,1 0 0,2 0 0,-3 0 0,-4 0 0,-2 0 0,-1 0 0,-2 0 0,-1 0 0,-4 0 0,1 0 0,2 0 0,6 0 0,4 0 0,3 0 0,-1 0 0,0 0 0,-1 0 0,0 0 0,-1 0 0,0 0 0,-3 0 0,0-1 0,5-1 0,2 1 0,4 0 0,2 1 0,-3 0 0,-2 0 0,-1 0 0,-1-2 0,0 1 0,-2 0 0,-1-1 0,-3 1 0,-1 0 0,0 0 0,3 0 0,3-1 0,7 1 0,9-2 0,5 2 0,5-1 0,1-2 0,2 1 0,5 0 0,-5 2 0,-7 1 0,-9 0 0,-8 0 0,4 0 0,8 0 0,11 0 0,6 0 0,-3 0 0,-11 0 0,-4 0 0,0 0 0,7 0 0,3 1 0,-5 0 0,-9 0 0,-5 0 0,-10 0 0,-7-1 0,-12 0 0,-6 0 0,-3 0 0,0 0 0,0 0 0,-2 0 0,-2 0 0,2 0 0,2 0 0,-5 0 0,1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16:26.5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94 16383,'74'-14'0,"-6"0"0,-13 4 0,-9 3 0,-7 4 0,-1-1 0,4 1 0,8 0 0,11-1 0,4 0 0,6 0 0,6-2 0,0 1 0,-2 1 0,1 1 0,-1 0 0,1 1 0,4 1 0,-3 1 0,3 3 0,5 0 0,-36 1 0,2 0 0,6 0 0,0 1 0,2-1 0,-1 1 0,0-1 0,-2 1 0,39 0 0,-18-3 0,-12 1 0,-9-2 0,-4 1 0,-4-1 0,-11-1 0,-9 0 0,-7 0 0,-1 0 0,2 0 0,3 0 0,-3 0 0,-7 0 0,-1 0 0,5 0 0,18 0 0,14 2 0,17 1 0,-5 0 0,-19-2 0,-15 1 0,-21-2 0,-5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49:48.6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24575,'1'12'0,"0"7"0,0 9 0,0-5 0,-1 4 0,0-10 0,0 2 0,0-3 0,0-3 0,0-4 0,0-1 0,0-1 0,0 0 0,0 1 0,0 4 0,-2 6 0,1 3 0,1 0 0,0-3 0,0-7 0,0-3 0,0-4 0,0-2 0,0 0 0,0-2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49:58.9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24575,'2'17'0,"-1"14"0,1 11 0,-2 15 0,0 4 0,0-7 0,0-11 0,0-22 0,0-12 0,0-6 0,0 0 0,0 3 0,0 5 0,0 3 0,0 0 0,0-2 0,0-4 0,0-2 0,0-3 0,0-1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0:07.2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31 24575,'14'-1'0,"16"-2"0,15-3 0,14-2 0,7 1 0,-15 3 0,-13 3 0,-20 5 0,-12 8 0,-3 8 0,-2 2 0,-2 0 0,-4-2 0,-5 1 0,-7 3 0,-6 1 0,-7 2 0,-7-1 0,-5-1 0,1-4 0,6-4 0,9-4 0,12-4 0,9-3 0,20-3 0,32 0 0,29 2 0,18-1 0,-1 0 0,-17-3 0,-19 0 0,-21 0 0,-20 0 0,-13-3 0,-4 1 0,-1-1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0:08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 24575,'17'-3'0,"8"0"0,13 2 0,5 2 0,0 2 0,-10 2 0,-15-1 0,-10 4 0,-8 2 0,-1 5 0,-3 3 0,-5 0 0,-9 3 0,-5 1 0,-3 2 0,1-2 0,5-5 0,3-3 0,4-3 0,0-3 0,-1-1 0,-2 1 0,2-2 0,11 3 0,16-2 0,37 2 0,23 0 0,-17-6 0,5-1 0,12 0 0,1-1 0,-2-1 0,-3 0 0,-6 0 0,-5 0 0,7 0 0,-39 0 0,-20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7:05:34.1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0 117 16383,'87'-14'0,"-1"0"0,-19 5 0,2 0 0,3 0 0,12 0 0,4 1 0,1 0 0,5 1 0,2 0 0,0 2 0,3 0 0,0 2 0,-9 0 0,0 0 0,-8 1 0,-6 1 0,-16 0 0,-35 1 0,-2 0 0,-12 0 0,16 0 0,34 0 0,-2 0 0,8 0 0,15 0 0,3 0 0,4 0 0,-1 0 0,-12 0 0,-5 0 0,28 0 0,-53 0 0,-24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2:27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24575,'11'0'0,"-1"0"0,1 0 0,1 0 0,9 1 0,11 1 0,3 1 0,-4 2 0,-10 3 0,-8 0 0,-3 1 0,-1-1 0,-3-1 0,-2 0 0,-2 5 0,-1-3 0,-2 12 0,-5-2 0,-4 7 0,-3 4 0,1-6 0,1-2 0,1-3 0,-4 0 0,-6 2 0,-7 1 0,-6 3 0,-1-3 0,6-4 0,7-6 0,4-4 0,0 0 0,0 3 0,7-6 0,8 0 0,19-5 0,24 0 0,34-1 0,-22 0 0,4 0 0,4 0 0,-1 0 0,-6 0 0,-4 1 0,20 0 0,-37 0 0,-19 0 0,-6-1 0,-3-1 0,-3 0 0,1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3:43.7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38 24575,'14'-6'0,"11"-2"0,12-1 0,6 1 0,-7 4 0,-11 2 0,-9 2 0,-4 4 0,4 4 0,4 7 0,0 3 0,-3-2 0,-3 2 0,-1 0 0,2 5 0,-1 6 0,-6 0 0,-7-4 0,-6-7 0,-3-5 0,-2-5 0,-1-1 0,-5-2 0,-4 1 0,-7 0 0,-6 0 0,-13 0 0,-14 1 0,-1 0 0,9-3 0,25-1 0,31-2 0,24-1 0,22 0 0,28 6 0,14 8 0,5 11 0,-17 3 0,-31-6 0,-25-7 0,-19-6 0,-8 0 0,-5 6 0,-8 5 0,-16 6 0,-14 5 0,-6 1 0,6-6 0,20-10 0,13-9 0,11-6 0,-1-2 0,-2 0 0,2-1 0,0 1 0,3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3:45.4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23 24575,'44'-8'0,"3"1"0,10 1 0,-1 5 0,-6 4 0,-6 6 0,-1 9 0,-2 11 0,-3 8 0,-5 4 0,-10-6 0,-11-10 0,-6-12 0,-12-3 0,-18 0 0,-15 1 0,-22 6 0,-20 1 0,-13 2 0,-4-1 0,23-6 0,30-5 0,32-5 0,25-4 0,-3 0 0,14 0 0,-2 1 0,18 1 0,20 2 0,17 6 0,10 3 0,-3 3 0,-15-2 0,-26-3 0,-20-4 0,-16-1 0,-6 0 0,0 3 0,-2 2 0,-4 5 0,-6 4 0,-6 2 0,-5 6 0,-1 1 0,1-2 0,4-7 0,4-8 0,3-7 0,0-3 0,0-1 0,0-2 0,4 0 0,4 1 0,2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4:08.9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0 24575,'14'0'0,"-1"0"0,0 0 0,0 0 0,2 0 0,1 0 0,-1 0 0,2 1 0,0 1 0,0 0 0,-3 2 0,-3 0 0,-3 1 0,0 3 0,0 1 0,-1 0 0,-2-2 0,-1-3 0,-2-1 0,-1-1 0,0 1 0,-1 0 0,-1 3 0,-3 2 0,-5 4 0,-4 0 0,-1-2 0,-2-3 0,-2-4 0,-5 0 0,-8 1 0,-2 2 0,-3 1 0,-3-1 0,2 1 0,3-1 0,9-1 0,9 1 0,8-3 0,10-1 0,18-1 0,24-1 0,-10-1 0,19 0 0,-18 0 0,18 0 0,21 6 0,4 4 0,-8 2 0,-21-2 0,-29-4 0,-15-2 0,-5 1 0,1 3 0,1 3 0,-1 0 0,1-1 0,-1-1 0,-2-1 0,-3 0 0,-3 11 0,-2 4 0,-3 6 0,0 1 0,-2-4 0,-1-4 0,3-2 0,4-9 0,0 0 0,-2-3 0,-7 3 0,-2 2 0,0 1 0,1-3 0,3-1 0,-7 0 0,-3-2 0,1 1 0,5-2 0,10-1 0,1-2 0,-10 1 0,-12 5 0,-5-1 0,7 0 0,13-5 0,9-1 0,3-2 0,1 1 0,1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4:25.8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170 1 24575,'-6'22'0,"-5"9"0,-13 22 0,-2 4 0,3-6 0,7-12 0,10-17 0,-1 1 0,-8 5 0,5-8 0,-6 2 0,11-16 0,1-1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4:26.8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24575,'31'5'0,"13"4"0,21 3 0,12 5 0,-8 0 0,-15 2 0,-16 3 0,-16-1 0,-6-3 0,-8-5 0,-6-7 0,0-1 0,6 0 0,12 10 0,12 9 0,4 5 0,-12-9 0,-46-7 0,13-13 0,-27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4:28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39 24575,'0'10'0,"-1"3"0,-1 4 0,-1 0 0,-1-1 0,2-5 0,-1-1 0,2-2 0,-2 3 0,-1 1 0,2-5 0,-1 1 0,2-3 0,-5 7 0,-1 2 0,-1 0 0,3-7 0,7-11 0,9-23 0,0 6 0,11-21 0,-6 16 0,2-2 0,-4 7 0,-6 8 0,-2 3 0,-1 4 0,0 0 0,2 2 0,0-1 0,3 0 0,0 0 0,2 1 0,-1 1 0,-3 2 0,-2 3 0,-3 4 0,0 6 0,0 5 0,-1 7 0,-2 4 0,-3 3 0,-3-1 0,-5-3 0,0-4 0,0-5 0,3-5 0,3-3 0,1-4 0,1 2 0,2-5 0,0 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4:29.6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0 24575,'2'13'0,"-1"3"0,-2 3 0,-1 2 0,-1 5 0,-1 1 0,1 4 0,1-3 0,2-9 0,1-4 0,2-5 0,1-6 0,2 0 0,3-5 0,4 0 0,3-2 0,1-3 0,-1-3 0,-1 0 0,-3-2 0,-2 0 0,-3 1 0,0 0 0,-3 0 0,0 1 0,-2-2 0,0-2 0,1-6 0,0 6 0,0-3 0,-1 13 0,-1-1 0,1 3 0,0-1 0,2-1 0,2 0 0,-2 1 0,-1 1 0,-3 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4:30.3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 24575,'-3'19'0,"-2"4"0,0 6 0,-1 3 0,3-2 0,1-2 0,1-4 0,1-5 0,1-9 0,3-4 0,5-6 0,13-2 0,12-2 0,0-2 0,-9 1 0,-13 2 0,-11 3 0,0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4:3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0 24575,'-4'17'0,"-1"1"0,-1 1 0,0 4 0,2-11 0,-2 13 0,2-5 0,0 3 0,0-2 0,2-9 0,4-8 0,7-1 0,14-5 0,10 0 0,-2-1 0,-11 1 0,-14 0 0,-5 1 0,-3-1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7:07:47.2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45 16383,'91'0'0,"-24"0"0,7-2 0,16 0 0,7-1 0,-22 1 0,3-1 0,1-1 0,14 0 0,1-1 0,-6 1 0,2 0 0,-1 0 0,-13 1 0,3 0 0,-7 1 0,-5 2 0,-3 0 0,17 0 0,1 0 0,-4 0 0,-1 0 0,0 0 0,1 0 0,4 0 0,1 0 0,4 1 0,2-1 0,5 1 0,0 1 0,-5-1 0,-2 0 0,-7 0 0,-1 0 0,-2 0 0,-2 0 0,-9 0 0,0 1 0,7-1 0,3 1 0,6 0 0,1 0 0,0-1 0,1 0 0,9 1 0,-1 0 0,-7-1 0,-2 0 0,-9 0 0,-4 0 0,-6 0 0,-3-1 0,31 0 0,-19 0 0,0 0 0,-1 0 0,0 0 0,-9 0 0,-18 0 0,-16 0 0,-16 0 0,-7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4:40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283 0 24575,'-11'14'0,"-6"7"0,-14 17 0,-15 16 0,-9 12 0,-3 4 0,13-16 0,25-22 0,39-23 0,30-14 0,15-3 0,11-3 0,14 1 0,-27 6 0,4 0 0,6 0 0,2 1 0,-2 2 0,-3 2 0,-11 1 0,-3 2 0,23 7 0,-9 1 0,0-3 0,-11-4 0,-20-4 0,-19 0 0,-17-2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4:41.0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1 24575,'-1'17'0,"-1"8"0,-2 15 0,-4 15 0,-2 6 0,-3 9 0,1 2 0,3 1 0,4 3 0,4-8 0,4-14 0,0-19 0,0-18 0,4-16 0,10-15 0,-7 6 0,5-6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5:44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1 24575,'-13'37'0,"-3"-1"0,-6 2 0,-1-5 0,3-8 0,7-8 0,6-6 0,7-6 0,14-1 0,26 0 0,38-1 0,18-2 0,-6-1 0,-25 0 0,-41-3 0,-15-2 0,-11 0 0,1 1 0,0 3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5:44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 1 24575,'-11'28'0,"-2"5"0,4-8 0,0 2 0,4-6 0,3-7 0,1-6 0,-1-2 0,-1 1 0,0 2 0,-1 0 0,1-2 0,2-3 0,0-3 0,1 1 0,0-2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4:32.7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69 24575,'0'20'0,"0"-1"0,-1 3 0,0 0 0,0 0 0,1 5 0,-1 1 0,0-1 0,0-4 0,0-10 0,8-15 0,14-21 0,10-16 0,10-13 0,1-3 0,-9 10 0,-7 9 0,-11 15 0,-6 12 0,-1 4 0,1 2 0,2 2 0,5 0 0,4 2 0,0 1 0,-2 2 0,-7 9 0,-7 9 0,-9 13 0,-11 14 0,-10 3 0,-3-3 0,4-11 0,10-15 0,8-13 0,9-9 0,5-5 0,-2 0 0,1 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4:33.7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1 24575,'-5'24'0,"1"2"0,-1 1 0,2 0 0,2-3 0,-1-6 0,2-1 0,0-10 0,0 0 0,2-4 0,3-1 0,6 0 0,6-4 0,8-4 0,2-3 0,-3-3 0,-5 1 0,-8 2 0,-4 3 0,-4 1 0,-1 0 0,1-1 0,-2 1 0,1-2 0,0 0 0,1-2 0,2-1 0,0 1 0,-5 5 0,-2 2 0,-7 2 0,4 1 0,-2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4:34.8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24575,'2'11'0,"-1"5"0,0 10 0,-2 3 0,0-2 0,-1-4 0,0-7 0,1 4 0,2-1 0,13-2 0,27-6 0,21-9 0,8-5 0,-16-1 0,-27 1 0,-15 1 0,-6 1 0,2 1 0,0 1 0,-2 0 0,-4-1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4:35.5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24575,'0'16'0,"-6"16"0,-1 15 0,-1 3 0,2-10 0,8-14 0,22-6 0,39-5 0,31-5 0,-40-8 0,1-1 0,37-5 0,-35-2 0,-28 1 0,-24 4 0,-46 10 0,25-6 0,-26 7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5:46.2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 0 24575,'-7'18'0,"-6"10"0,-7 11 0,-2 3 0,5-7 0,7-10 0,6-9 0,2-3 0,1-1 0,3-3 0,21-2 0,46-2 0,-16-3 0,3-1 0,4-1 0,-2 0 0,34-2 0,-48-2 0,-31 2 0,-11 1 0,-1 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5:47.0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24575,'-7'22'0,"-2"4"0,-4 14 0,-3 13 0,3 6 0,1 10 0,5-4 0,4-15 0,1-16 0,0-20 0,3-15 0,5-13 0,-3 7 0,3-6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7:07:49.2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28 16383,'83'3'0,"-33"-2"0,4-1 0,14 1 0,4-1 0,8 0 0,5 0 0,-12 0 0,5 0 0,-7 0 0,-2 0 0,-1 0 0,1 0 0,6 0 0,-5-1 0,2-1 0,-1 0 0,20-1 0,5 1 0,-29 0 0,1-1 0,-1 1 0,24 0 0,-1 0 0,7 1 0,1 0 0,-29 0 0,1 0 0,0 0 0,4 0 0,1 0 0,1 0 0,8 1 0,0-1 0,2 0 0,1 0 0,0 0 0,1 1 0,5 1 0,1-1 0,0 2 0,4-1 0,0 1 0,0 0 0,-3-1 0,0 1 0,0 0 0,0 1 0,-1 0 0,-1 0 0,-4-1 0,-2 1 0,-1 0 0,-8 1 0,-2 0 0,-1 0 0,-5 0 0,0 0 0,-4 0 0,17 1 0,-6-1 0,-15-1 0,-4-1 0,24-1 0,-33-1 0,-25 0 0,-8 0 0,3 0 0,-6 0 0,18 0 0,-21 0 0,2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6:02.7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0 24575,'0'13'0,"-2"12"0,-5 21 0,-4 21 0,-3 10 0,-1-1 0,3-6 0,2-15 0,5-16 0,11-16 0,26-16 0,21-7 0,10-2 0,-7 3 0,-21 7 0,-18 13 0,-7 16 0,-3 15 0,0 9 0,-1-6 0,-4-13 0,-7-17 0,-9-11 0,-13-4 0,-8 1 0,-2 0 0,6-3 0,15-4 0,8-2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6:03.5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58 24575,'51'-12'0,"0"0"0,4 1 0,0 2 0,38 1 0,-6 4 0,-22 2 0,-33 3 0,-20 3 0,-12 6 0,0-3 0,0 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6:04.5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0 24575,'-4'34'0,"-5"7"0,-4 13 0,-1 4 0,4-8 0,6-12 0,3-21 0,10-4 0,20-7 0,41 6 0,18 3 0,-6 0 0,-28-2 0,-38-3 0,-13 4 0,-2 7 0,-1 9 0,-2 7 0,-9 8 0,-13 7 0,-19 6 0,-9 0 0,6-11 0,14-17 0,18-17 0,10-9 0,2-3 0,2-1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6:05.6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1 138 24575,'31'-7'0,"44"-12"0,-22 6 0,3-1 0,5 0 0,-11 4 0,0 1 0,11-2 0,0 1 0,-4 1 0,-5 1 0,13-1 0,-40 6 0,-18 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6:17.1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24575,'7'9'0,"1"4"0,1 6 0,-1 9 0,-3 7 0,-2 6 0,-2 2 0,-1-10 0,0-11 0,0-11 0,4-2 0,13 2 0,28 4 0,41 4 0,-29-8 0,1 0 0,0 0 0,-3 1 0,28 10 0,-42-2 0,-28-1 0,-12 3 0,-10 6 0,-12 4 0,-11 2 0,-12-2 0,-17-1 0,-16-2 0,-1-6 0,15-7 0,28-9 0,29-14 0,26-18 0,-9 11 0,9-8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6:17.9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63 24575,'11'0'0,"4"-1"0,14-4 0,8-3 0,12-3 0,5 1 0,-5 1 0,-7 2 0,-14 2 0,-12 2 0,-8 1 0,1 1 0,3 0 0,-5 2 0,-7 1 0,-7 2 0,-1-2 0,4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6:39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 0 24575,'0'5'0,"0"0"0,0-1 0,0 1 0,0 1 0,-1 1 0,0 2 0,-1 3 0,0 5 0,-1 4 0,-1 8 0,-1 3 0,-1 5 0,-2-1 0,1-5 0,1-4 0,2-6 0,-2-1 0,0-3 0,0-2 0,3-6 0,1-3 0,-2 5 0,-2 14 0,-3 17 0,0 11 0,2-1 0,3-23 0,2-12 0,2-18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6:40.3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24575,'63'13'0,"-5"0"0,-17 2 0,-2 1 0,-3 3 0,2 4 0,1 3 0,4 2 0,-1-2 0,-5-4 0,-4-2 0,-5-2 0,-2 1 0,-2-1 0,-6-2 0,-6-5 0,-6-2 0,-2-2 0,0-2 0,-4-6 0,-9-5 0,3-1 0,-5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6:41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86 24575,'0'11'0,"-1"1"0,0 2 0,-1 1 0,0-1 0,1-2 0,2-15 0,8-18 0,9-17 0,6-5 0,-1 9 0,-8 16 0,-9 12 0,-1 5 0,1 1 0,0 0 0,3 0 0,1 0 0,5 2 0,3 2 0,-3 4 0,-3 3 0,-5 3 0,-6 3 0,-5 5 0,-8 7 0,-7 3 0,-4 1 0,4-7 0,8-11 0,10-14 0,12-13 0,-4 3 0,3-1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6:42.7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 24575,'0'5'0,"-1"3"0,-2 6 0,-2 4 0,0 4 0,0 1 0,2 0 0,0 0 0,0 1 0,1 0 0,1-6 0,2-5 0,1-7 0,1-2 0,3-3 0,3 0 0,1-2 0,-1 0 0,-1-2 0,-5 0 0,2-3 0,-1 1 0,-1-1 0,0-1 0,-1-1 0,0-4 0,0 0 0,-1 0 0,1 0 0,1 1 0,2-2 0,3-3 0,4-3 0,2 0 0,-2 3 0,-4 4 0,-3 5 0,-3 3 0,0 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7:07:51.0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44 16383,'50'-5'0,"1"0"0,24-1 0,6 0 0,11 0 0,3 2 0,-28 1 0,1 1 0,-2 0 0,22-1 0,-6 1 0,-17 2 0,-4 0 0,-8 0 0,-1 0 0,40 0 0,-3 0 0,0 0 0,4 0 0,-41 0 0,3 0 0,2 0 0,1 0 0,-2 0 0,1 0 0,0 0 0,-1 1 0,-2-1 0,-2 1 0,1 0 0,-1 0 0,1 0 0,1 0 0,44 0 0,-2 2 0,-2 0 0,-3 1 0,4-2 0,-1-1 0,-1-1 0,5-1 0,-4-1 0,-4-1 0,-9 0 0,-18 1 0,-11 1 0,-4 1 0,4 0 0,13 0 0,12 0 0,17 0 0,-36 0 0,1 0 0,3 0 0,-1 0 0,-2 0 0,-3 0 0,29 0 0,-41 0 0,-24 0 0,-11 0 0,9 0 0,3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6:43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24575,'2'14'0,"-1"3"0,-2 3 0,0 0 0,0-1 0,1-3 0,2-2 0,1 1 0,2-3 0,1-3 0,3-6 0,0-2 0,-1-1 0,-3-1 0,-2-2 0,-2-2 0,0 1 0,0-1 0,1-5 0,-2 6 0,2-3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6:44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 1 24575,'-18'24'0,"-1"0"0,-2 2 0,0 0 0,4-3 0,4-3 0,5-4 0,5-8 0,2-4 0,6-2 0,8-1 0,9 0 0,7-1 0,0 0 0,-7 0 0,-9 0 0,-6 0 0,-4 0 0,2 0 0,0-2 0,0 1 0,0-1 0,-3 1 0,0 0 0,-8-2 0,5 2 0,-7-2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6:52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24575,'-3'5'0,"-1"3"0,0 4 0,-4 7 0,-1 5 0,1 3 0,2 3 0,2 2 0,3 2 0,1 0 0,2 0 0,2-5 0,1-6 0,2-5 0,2-3 0,1-2 0,0-3 0,-2-2 0,-1-3 0,0-3 0,9 0 0,6-1 0,8 0 0,4-1 0,2-4 0,5-4 0,-1-4 0,-5-1 0,-10 3 0,-12 0 0,-7 2 0,-2 0 0,-4 0 0,-5 0 0,-5-1 0,-2 1 0,-3 1 0,2 3 0,-2 2 0,-6 1 0,-5 1 0,-4 0 0,6 0 0,7 0 0,6 0 0,-1 0 0,-4 0 0,-1 0 0,5 0 0,10 0 0,3 0 0,1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6:53.8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1 24575,'-8'12'0,"-2"6"0,-4 9 0,1 9 0,1 5 0,4 0 0,2-5 0,2-7 0,1-4 0,2-1 0,-1-1 0,1 2 0,1 3 0,1 6 0,1 1 0,2 1 0,3-9 0,2-6 0,7 0 0,11 5 0,9 4 0,1-4 0,-5-9 0,-6-11 0,2-6 0,9-1 0,2 0 0,-3-3 0,-8-4 0,-10-7 0,-4-6 0,-4-7 0,-4-4 0,-3-2 0,-6-1 0,-9 4 0,-15 6 0,-16 8 0,-15 6 0,-3 5 0,10 2 0,11 3 0,13 2 0,8 1 0,8 0 0,2 0 0,5-2 0,0 0 0,13 0 0,-6 0 0,9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6:58.0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24575,'1'17'0,"0"14"0,2 15 0,0 13 0,-1 4 0,-1-6 0,-1-8 0,0-4 0,1 4 0,1 6 0,1 3 0,1 0 0,0-10 0,0-5 0,2-1 0,4 0 0,9 2 0,8-1 0,5-7 0,-2-12 0,-5-11 0,-2-9 0,6-4 0,5-3 0,0-1 0,-6-1 0,-5-4 0,2-7 0,3-7 0,0-3 0,-7 3 0,-10 6 0,-7 5 0,-4 1 0,-7-2 0,-10-4 0,-11-4 0,-2 2 0,2 6 0,2 7 0,-2 5 0,-11 1 0,-6 0 0,3 0 0,8 1 0,9 2 0,5 1 0,2 1 0,4-2 0,4-2 0,7 0 0,2-1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7:02.0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24575,'3'19'0,"0"12"0,1 18 0,0 20 0,-1 1 0,-1-11 0,-1-20 0,3-28 0,8-27 0,12-28 0,-9 17 0,2-9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7:02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24575,'39'15'0,"27"4"0,27 0 0,5-5-8503,-22-8 8503,-34-6 1719,-28 2-1719,-12 9 0,-3 19 0,-4 24 0,-10 36 0,1-30 0,-3 2 3392,-1 5 0,-1 1-3392,0-2 0,3-3 0,-7 28 0,15-41 0,8-33 0,7-17 0,8-7 0,-5 2 0,1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7:04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0 24575,'-8'29'0,"-6"22"0,-4 29 0,0 7 0,7-19 0,5-27 0,7-30 0,9-21 0,10-22 0,-7 14 0,2-7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7:05.4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24575,'58'12'0,"33"7"0,-30-8 0,2 1 0,-1-2 0,-2-1 0,-6-2 0,-6-2 0,5-3 0,-28-2 0,-16 6 0,-11 12 0,-8 19 0,-11 21 0,-15 20 0,12-30 0,-1 1 0,0-1 0,0-1 0,-14 34 0,16-27 0,17-31 0,8-14 0,5-9 0,5-4 0,-4 2 0,-1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6:45.7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 24575,'0'35'0,"0"1"0,0 6 0,1 1 0,1-6 0,-1-8 0,2-16 0,6-24 0,8-23 0,13-15 0,3-3 0,-1 11 0,-4 13 0,-5 14 0,-1 6 0,-2 5 0,-3 2 0,-2 4 0,-1 5 0,-4 7 0,-4 7 0,-6 8 0,-4 9 0,-2 1 0,0-4 0,3-12 0,3-14 0,0-7 0,1-3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6:45:59.1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16383,'83'3'0,"5"0"0,12 0 0,-39-2 0,4 0 0,16 1 0,-1 1 0,-22-3 0,-1 0 0,10 2 0,-4 0 0,-6-2 0,8 0 0,-8 0 0,1 0 0,6 0 0,14 0 0,14 0 0,3 2 0,-45-1 0,1 1 0,-1 0 0,0 0 0,1 1 0,0-1 0,4 0 0,0 1 0,1-1 0,1 1 0,-3-2 0,1 1 0,-3 0 0,1 1 0,1-2 0,0 0 0,1 0 0,0 0 0,1 0 0,1 0 0,1-2 0,-1 1 0,-3-2 0,0 0 0,-2 0 0,0-1 0,0-1 0,0 1 0,47-4 0,-7 2 0,-7 2 0,-10 2 0,-5 1 0,-1 1 0,0 2 0,-4 1 0,-7 0 0,-9-2 0,-4-1 0,5 1 0,15 1 0,9 0 0,2 0 0,-6-1 0,-19 1 0,-7-2 0,-4 1 0,0 0 0,2 0 0,-4 1 0,-3-2 0,-3 0 0,-1-1 0,1 0 0,5 0 0,8 0 0,9-1 0,3-1 0,-4 1 0,-5 0 0,-2-1 0,12 1 0,21-1 0,-29 2 0,2 0 0,11 1 0,2 0 0,5 0 0,1 1 0,-3 0 0,0 1 0,1 0 0,0-1 0,0 1 0,1-1 0,3 1 0,3-1 0,11-1 0,1-1 0,-1 1 0,-1 0 0,-9-1 0,-4 1 0,-9 0 0,-4 1 0,31 1 0,-13 1 0,5-1 0,-1-1 0,5-1 0,2-1 0,-11 0 0,-17 0 0,-18 1 0,-11 0 0,-5 1 0,-3-1 0,-13 0 0,-6-1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4:54.6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1769 5825 24575,'-13'-3'0,"-31"-16"0,-8-6 0,-10-8 0,-11-6 0,-10-8 0,-5-4-1022,22 12 0,-3-4 0,-2-1 0,0-1 0,0-1 1022,-3-3 0,0-2 0,-1 0 0,2-1 0,3-1 0,-12-10 0,2-2 0,5 0 0,7-1 203,0-7 0,9-1 0,10-3-203,16 4 0,9-3 0,5-4 0,6 8 0,5-4 0,1-3 0,1-1-234,0-11 0,2-1 0,1-3 0,0-1 234,0 14 0,0-2 0,0 0 0,1-1 0,-1 2 0,0-18 0,0-1 0,0 2 0,1 4-204,0 13 0,1 2 0,0 2 1,0 1 203,0-14 0,0 2 0,0 3 635,1 10 1,0 3 0,0 1-636,0-25 0,0 2 0,1 7 0,1 3 351,1 14 1,2 2-352,1 10 0,2 3 2191,10-37-2191,8 16 1091,14 3-1091,20-2 180,-18 29 0,3-2-180,7-4 0,1-1 0,2 0 0,1 1 0,-1 2 0,0 3 0,-5 8 0,-1 3 0,-3 5 0,-1 3 0,39-23 0,-6 12 0,1 5 0,2 3 0,7-1 0,-41 15 0,0-1 0,39-20 0,-17 4 0,-25 11 0,-22 11 0,-9 4 0,1-2 0,5-6 0,8-5 0,-1 2 0,-8 7 0,-3 5 0,0 1 0,5-3 0,3 0 0,-19 5 0,-31 10 0,-34 4 0,-31-1 0,38-7 0,-1-4 0,2-4 0,2-3 0,-34-18 0,29-1 0,30 12 0,15 7 0,5 7 0,-4 0 0,1 1 0,2 1 0,30 2 0,-16 0 0,18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6:46.8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24575,'0'21'0,"0"5"0,0 11 0,0 1 0,0-4 0,0-10 0,4-12 0,7-8 0,10-5 0,9-1 0,2-2 0,-3-3 0,-2-4 0,-3-1 0,-2-1 0,-4 0 0,-5-1 0,-5 0 0,-3 1 0,-2 3 0,-3 5 0,0 2 0,1 0 0,0-3 0,2 0 0,0-1 0,2 1 0,0 2 0,4 1 0,1 0 0,-3 1 0,-3 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6:47.5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0 24575,'-1'16'0,"-2"3"0,-6 14 0,-8 8 0,-2 5 0,1-3 0,7-10 0,7-11 0,4-5 0,5-5 0,14 1 0,16-3 0,17-3 0,5-8 0,-11-4 0,-17-2 0,-18 2 0,-8 3 0,-6 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6:48.2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0 24575,'0'15'0,"-1"9"0,-2 11 0,-2 8 0,-2 0 0,-1-6 0,3-2 0,2-17 0,2 1 0,10-14 0,16 0 0,24-7 0,21-9 0,4-6-6784,-16 1 6784,-25 7 0,-22 6 0,-10 3 0,-2 0 0,-1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7:24.2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1 24575,'3'12'0,"2"7"0,-2 12 0,-2 13 0,-3 6 0,-2-6 0,-1-14 0,2-12 0,0-8 0,-2 7 0,0-6 0,-5 11 0,3-4 0,2-7 0,5-9 0,20-33 0,-11 15 0,9-12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7:25.6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24575,'23'4'0,"21"1"0,19 0 0,5-1 0,-19-2 0,-24-1 0,-14 0 0,-6 1 0,2 3 0,1-1 0,-3 2 0,-3-3 0,-1 0 0,0 2 0,0 2 0,0 1 0,-1 2 0,0-2 0,-4 7 0,-4 6 0,-7 7 0,-2 4 0,0 1 0,1 0 0,4-2 0,3-2 0,2-4 0,2 0 0,1 0 0,0 1 0,-1 2 0,2-11 0,0 1 0,2-9 0,-2 3 0,-1 4 0,-2 8 0,-1 0 0,2-2 0,3-7 0,1-6 0,0 0 0,0-2 0,5-9 0,-4 2 0,4-6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7:28.1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24575,'35'32'0,"10"5"0,10 10 0,0-1 0,-9-4 0,-11-5 0,-13-9 0,-6-6 0,-10-8 0,-3-4 0,-2-2 0,-1 0 0,1 3 0,1 6 0,1 8 0,0-18 0,-1-4 0,-2-13 0,0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7:29.6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24575,'14'8'0,"12"0"0,8-5 0,0-1 0,-6-2 0,-7 0 0,1 0 0,7 0 0,2 1 0,-2 1 0,-4 1 0,-2 3 0,0 1 0,6 0 0,5 0 0,6 0 0,2-1 0,-6 0 0,-10-3 0,-13-1 0,-2 0 0,17 0 0,23 2 0,9 1 0,-7-1 0,-23-2 0,-14-1 0,-2-1 0,2 0 0,-4 0 0,-3 1 0,-3 0 0,9 3 0,11 2 0,8 2 0,-10-2 0,-4 0 0,-15-5 0,3 2 0,1-1 0,2 1 0,0 0 0,2 1 0,2 0 0,3 1 0,8 0 0,7 2 0,0-1 0,-9-1 0,-12-2 0,-18-2 0,2-1 0,-4-1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7:30.7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24575,'8'10'0,"5"5"0,10 7 0,6 6 0,4 1 0,-4-3 0,-1-3 0,-4-3 0,0-2 0,-4-3 0,-5-2 0,-3-2 0,0 0 0,5 2 0,8 4 0,16 8 0,8 5 0,2 5 0,-10-5 0,-17-11 0,-13-8 0,-8-7 0,0 0 0,1 3 0,1 0 0,0 1 0,0 0 0,3 1 0,14 8 0,9 4 0,4 2 0,-7-6 0,-15-9 0,-9-12 0,-4-11 0,0 5 0,0-2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7:32.4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100 1 24575,'-6'1'0,"0"1"0,1 2 0,1 1 0,-1 3 0,-1 4 0,-4 5 0,-5 7 0,-2-1 0,4-1 0,3-4 0,7-4 0,5-2 0,4-1 0,8-1 0,8-3 0,11-2 0,3-5 0,2-3 0,-7-2 0,-9-2 0,-6 0 0,-8-1 0,-2 0 0,-2-2 0,0 0 0,1-3 0,2-1 0,2-2 0,-1 2 0,-3 5 0,-8 3 0,-5 3 0,-1 1 0,2 2 0,4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7:33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0 24575,'-2'9'0,"0"7"0,-1 10 0,-2 15 0,-1 8 0,-1 0 0,-3 4 0,-2-2 0,-1-3 0,0-5 0,5-13 0,3-9 0,2-8 0,3-7 0,0-5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4:56.2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24575,'0'10'0,"0"4"0,0-4 0,3 7 0,-1-3 0,1 5 0,-1 2 0,-1 1 0,0 3 0,-1 7 0,0 2 0,0 0 0,-1-4 0,0-4 0,-1-2 0,-1-1 0,1 2 0,0-4 0,1-5 0,1-6 0,0-6 0,0 0 0,0 0 0,0-4 0,0-9 0,0-3 0,0 2 0,0 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7:34.4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164 1 24575,'-11'2'0,"-8"4"0,0 1 0,-12 6 0,10 0 0,-3 6 0,6 3 0,7 0 0,4 2 0,5 0 0,6 0 0,10-2 0,10-4 0,13-4 0,8-7 0,-1-3 0,-8-3 0,-10-1 0,-8-1 0,-3-1 0,2-5 0,1-5 0,0-6 0,-1-5 0,-6 1 0,-4 0 0,-3 1 0,1-1 0,1 0 0,0 3 0,-3 10 0,-2 3 0,-2 6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7:35.2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1 24575,'-3'26'0,"-2"8"0,-3 12 0,-3 11 0,-3 4 0,-2 2 0,-3-2 0,3-12 0,4-12 0,5-6 0,5-7 0,0-3 0,2-4 0,4-12 0,7-5 0,11-5 0,-8 1 0,3-1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7:40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149 0 24575,'-9'2'0,"-6"1"0,-11 3 0,-4 1 0,0 1 0,9-1 0,10-2 0,6-1 0,3 0 0,2 2 0,4 4 0,7 6 0,4 2 0,3 0 0,-4-3 0,-5-1 0,0 5 0,-5-5 0,5 14 0,-3-5 0,-1 14 0,-1 6 0,-6-3 0,-1-2 0,-3-10 0,-2-7 0,1-5 0,0-5 0,1-6 0,1-1 0,1-2 0,1-1 0,1-1 0,1 0 0,0-2 0,1 0 0,1-8 0,3-7 0,5-7 0,5-2 0,1 5 0,3 4 0,1 2 0,1 1 0,4 0 0,-10 7 0,9-3 0,-1-1 0,6-5 0,3-5 0,-12 5 0,-3-3 0,-10 7 0,0-1 0,-3 3 0,-5-1 0,-4-2 0,-3-2 0,2 4 0,-1 6 0,5 5 0,-3 0 0,3 0 0,-2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7:41.7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24575,'-19'11'0,"-7"4"0,-6 6 0,10-7 0,7-2 0,14-7 0,1 0 0,1 3 0,11 10 0,23 13 0,9 7 0,0 0 0,-14-11 0,-22-11 0,-4-2 0,-2 0 0,-1 2 0,-1 3 0,-2 2 0,-4 1 0,-4 0 0,-4-2 0,0-4 0,1-4 0,2-6 0,5-4 0,3-4 0,3-6 0,0-4 0,1-4 0,2-3 0,4-2 0,5-1 0,6-2 0,6 1 0,6 0 0,7 0 0,2-1 0,0 0 0,-8 2 0,-10 3 0,-7 1 0,-8 3 0,-3 0 0,-3-2 0,-2 2 0,-1 4 0,2 4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7:44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310 70 24575,'-33'4'0,"-25"6"0,-8 3 0,-2 3 0,22-3 0,24-2 0,11 0 0,6-1 0,9 2 0,17 7 0,16 4 0,10 3 0,0 0 0,-7-3-6784,-1 0 6784,-8-4 0,-7-5 0,-10 1 0,-8 6 0,-2 9 0,-4 4 0,-4-5 6784,-7-7-6784,-4-2 0,-3-5 0,3-4 0,4-5 0,-5-4 0,5-1 0,-21-1 0,4-2 0,-4-6 0,10 3 0,12-6 0,9 3 0,3-6 0,8-5 0,8-5 0,9-4 0,2 2 0,1 1 0,-1 5 0,3 0 0,0-3 0,0-4 0,0-7 0,-1-10 0,1-10 0,-7-1 0,-7 5 0,-10 18 0,-14 16 0,-44 13 0,-32 9 0,19-2 0,2 2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8:06.5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329 85 24575,'-18'-15'0,"-2"2"0,-18-6 0,-8 3 0,-4 4 0,6 4 0,7 6 0,18 3 0,-3 3 0,12 7 0,-1 11 0,2 14 0,4 13 0,6 4 0,15 1 0,17-12 0,14-16 0,9-18 0,0-20 0,-11-11 0,-13-5 0,-15 2 0,-12 7 0,-4 4 0,0 7 0,0 6 0,-1 18 0,-6 32 0,-10 41 0,4-28 0,-1 3 0,-1 6 0,0-1 0,2-6 0,0-3 0,-2 25 0,8-41 0,7-29 0,1-14 0,2-2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8:07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306 73 24575,'-5'-15'0,"-1"3"0,-3 8 0,-13 2 0,-19 3 0,-10 2 0,-2 4 0,11 4 0,15 1 0,10-1 0,5 2 0,5 2 0,0 6 0,4 4 0,1-1 0,1-4 0,1-6 0,7-9 0,12-6 0,20-11 0,20-14 0,9-13 0,-4-4 0,-7 2 0,-11 11 0,-13 10 0,-11 10 0,-19 22 0,-19 38 0,-10 30 0,3-13 0,-1 12 0,8-1 0,2 8 0,2 7-685,6-4 0,3 6 0,1 4 0,2 0 685,1-11 0,0 1 0,2 2 0,1-2 0,0-1 0,2-5 0,0 0 0,2-2 0,-1-3 0,0-3 0,3 22 0,0-5 0,-2-15 0,-3-16 0,-2-19 0,-3-29 0,3-63 0,-12-15 0,9 21 0,-9 12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7:59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24575,'33'4'0,"40"9"0,9 1 0,11-2 0,-23-2 0,11 3 0,-10-3 0,-18-4 0,-4-2 0,50 6 0,-41-4 0,-39-2 0,0 6 0,36 15 0,5-2 0,12 3 0,1-2 0,8 1 0,9 2-451,-4-4 0,10 1 0,5 1 0,-1 0 0,-9-2 451,-8-2 0,-5-1 0,-1-1 0,6 2 0,12 2 0,11 2 0,0 0 0,-10-3 0,-20-3 0,-14-4 0,-9-2 0,33 10 0,-12-5 0,-44-12 0,3 0 0,-14-2 0,-7-2 0,-5-1 0,-5-1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8:01.0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24575,'3'11'0,"3"11"0,10 13 0,18 18 0,26 17 0,-13-27 0,7 2 0,20 10 0,8 1-503,-16-14 0,3 0 1,5 1 502,-6-6 0,5 0 0,2 0 0,1 0-472,7 2 0,3-1 0,0-1 0,1 0 472,-1 0 0,1-2 0,-2 0 0,-1-1 0,-9-4 0,0-1 0,-3-1 0,-3 0-77,7 3 1,-4-1 0,-2-1 76,16 9 0,-6-1 0,-16-6 0,-5-2 0,-8-3 0,-6-2 1340,2 4-1340,-30-12 2011,-6 0-2011,5 6 274,7 8-274,9 10 0,8 7 0,-4-4 0,-6-5 0,-8-7 0,-9-9 0,-4-5 0,-4-6 0,-4-8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8:02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0 24575,'-17'18'0,"-10"11"0,-10 6 0,-8 11 0,3 1 0,4-4 0,10-5 0,11-3 0,7-2 0,8 0 0,6-1 0,10-3 0,16-4 0,16-5 0,14-6 0,3-10 0,-7-14 0,-13-14 0,-15-12 0,-7-12 0,-7-3 0,-3 1 0,-4 4 0,-3 11 0,-3 11 0,-3 10 0,-7 6 0,-10 3 0,-8 3 0,-2 0 0,7 2 0,10 0 0,7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53:49.0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16383,'61'4'0,"0"0"0,7 2 0,1 0 0,-1 0 0,-1-1 0,-3 0 0,-3 0 0,32 1 0,-49-4 0,-25-1 0,-11-1 0,11 0 0,12 0 0,11 0 0,3 1 0,-2 0 0,-5 0 0,-8 0 0,-4-1 0,-4 0 0,-2 0 0,2 0 0,3 0 0,7 0 0,8 0 0,7 0 0,4 0 0,-4 0 0,-2 0 0,-4 0 0,3 0 0,8 0 0,4 0 0,-1 0 0,-4 0 0,18 0 0,-25 0 0,17 0 0,-24 0 0,5 0 0,6 2 0,5-1 0,0 0 0,-3 0 0,-8 0 0,-10 0 0,-12 0 0,-9 0 0,13-1 0,-6 0 0,19 0 0,-14 0 0,-5 0 0,-7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8:03.4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24575,'0'12'0,"3"7"0,2 20 0,5 29 0,2 24 0,-7-41 0,1 2 0,-2 0 0,1-3 0,0 27 0,-1-21 0,-2-7 0,-2-3 0,0-2 0,0-4 0,-1-11 0,0-4 0,0-2 0,0-8 0,1-7 0,0-1 0,0-1 0,1 0 0,6-5 0,-4-1 0,4-2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8:04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267 0 24575,'-22'24'0,"-12"11"0,-19 43 0,21-26 0,2 5 0,0 11 0,5 3 0,4-2 0,6-4 0,10 20 0,7-25 0,3-39 0,3-13 0,19-11 0,26-14 0,18-13 0,8-12 0,-16-2 0,-23 7 0,-13 4 0,-9 1 0,-3-3 0,0-10 0,-4-3 0,-4 4 0,-8 6 0,-7 12 0,-6 7 0,-2 5 0,3 5 0,7 4 0,2 2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8:04.9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24575,'3'13'0,"-1"12"0,2 28 0,-2 5 0,-1 6 0,1-13 0,0 3 0,-1 10 0,1 8 0,-1-4 0,2 12 0,-1-3 0,0 14 0,-1-1 0,1-13 0,-1-6 0,1 24 0,-1-34 0,1-29 0,-2-20 0,2-14 0,9-28 0,5-17 0,8-47 0,-10 44 0,-3-7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8:10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221 38 24575,'-5'-8'0,"2"2"0,1 0 0,-1 2 0,-1 2 0,-2-1 0,-7-1 0,5 2 0,-4-1 0,6 3 0,-1 0 0,-7 8 0,5-4 0,-19 17 0,17-11 0,-19 19 0,11-2 0,-2 9 0,7 2 0,9-9 0,5-6 0,4-5 0,9-2 0,8-2 0,5-3 0,1-4 0,-3-4 0,6-2 0,-11-1 0,12-2 0,-3-10 0,14-17 0,1-11 0,-2-4 0,-13 8 0,-12 16 0,-6 6 0,-8 9 0,11 41 0,5 37 0,2 10 0,-3-14 0,-10-47 0,37-59 0,-33 21 0,31-19 0,-44 32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58:12.7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24575,'6'4'0,"0"1"0,4 6 0,12 13 0,11 16 0,3 14 0,-6-12 0,-6 21 0,-9-12 0,3 4 0,-2-8 0,-6-26 0,-4-13 0,-2-4 0,0 0 0,1 0 0,0 2 0,-1 0 0,-2-1 0,1 0 0,1 4 0,0-1 0,2 7 0,-1-3 0,-1 1-6784,0-3 6784,-1-3 0,-2-4 0,-1 0 0,2 1 0,1 2 0,0 2 0,0-1 6784,-1-1-6784,0-1 0,-1 0 0,2 0 0,-2-4 0,8-14 0,9-27 0,-4-18 0,-7-7 0,-5 25 0,-12 18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9:02:16.4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25 16383,'97'-11'0,"-17"1"0,-39 8 0,-7 1 0,6 1 0,26 3 0,33 3 0,-39-2 0,4-1 0,5 1 0,2-1 0,-6-1 0,-2-1 0,-11-1 0,-4 0 0,18 0 0,-33 0 0,-12 0 0,-1-1 0,6-1 0,0 2 0,4 1 0,13 3 0,27 7 0,-11 0 0,7 2 0,8 0 0,1 1 0,-4 0 0,-3-2 0,-14-3 0,-7-3 0,-5-1 0,-28-4 0,-6-1 0,18-2 0,-9-2 0,15 0 0,-16 0 0,-2 1 0,1 1 0,1-2 0,2 0 0,-3-2 0,-1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9:02:25.2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1 102 16383,'66'-8'0,"1"0"0,13-1 0,5 1 0,9 1 0,2 0 0,1 1 0,-5 1 0,-21 2 0,-6 0 0,26-1 0,-40 3 0,-29-1 0,0-1 0,38-2 0,37-3 0,-39 4 0,0 1 0,0 0 0,-1 1 0,40 0 0,-47 2 0,1 0 0,5 0 0,0 0 0,3 0 0,-1 0 0,-5 0 0,0 1 0,-3 0 0,1 0 0,8 2 0,3 0 0,12 3 0,5 0 0,15 3 0,2-1 0,1 1 0,-1 0 0,-9-1 0,-3-1 0,-13-1 0,-4-2 0,-9 0 0,-2-2 0,44 1 0,-20-2 0,-24 0 0,-24-1 0,-10 0 0,0 0 0,-7 0 0,21 0 0,-3 2 0,57 4 0,7 6 0,-46-6 0,-1 1 0,20 4 0,-32-7 0,-7-8 0,4-3 0,-6 1 0,-7 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9:18:56.9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24575,'5'0'0,"7"0"0,7 0 0,8 0 0,14 0 0,16 0 0,17 0 0,-24 0 0,3 0 0,6 0 0,3 1 0,6 1 0,1 0 0,0 0 0,-1 0 0,-7 1 0,-3 1 0,34 0 0,-32-1 0,-14-2 0,-5 0 0,8 0 0,15 2 0,10 0 0,7-2 0,0 1 0,-4-2 0,-2 0 0,-11 0 0,-14 0 0,-16 0 0,-7 0 0,15 1 0,21 3 0,24 0 0,-36-1 0,1-1 0,3 0 0,0 0 0,1 0 0,-2-1 0,33 3 0,-33-1 0,-28-1 0,-22-2 0,0 0 0,0-1 0,10-1 0,4-1 0,26 0 0,3 1 0,7 1 0,19 1 0,8 0 0,-10 1 0,4 0 0,1 0 0,0 1 0,0 0 0,-3 1 0,18 1 0,-7-1 0,-24 0 0,-9 0 0,-9 0 0,-32-2 0,-8-1 0,0 0 0,2 0 0,8-1 0,15-1 0,13-1 0,4 1 0,0 1 0,8 0 0,13 1 0,10 0 0,-4 0 0,-22 0 0,-19 0 0,-11 0 0,-7 0 0,-4 0 0,-2 0 0,5-1 0,6-2 0,3 0 0,-1 0 0,-6 1 0,-4 1 0,1 0 0,-1 0 0,-2 1 0,-1 0 0,-4 0 0,0 0 0,-1 0 0,1 0 0,-2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9:19:00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24575,'15'1'0,"14"0"0,22 0 0,-7-1 0,25 0 0,-8 0 0,30 0 0,-36 0 0,2 0 0,6 0 0,0 0 0,0 0 0,-2 0 0,-7 0 0,-2 0 0,31 0 0,-20 0 0,-11 0 0,-3 0 0,7 0 0,25 0 0,-25 1 0,4 1 0,12 0 0,1 1 0,0 0 0,-1 0 0,-10 0 0,-3 0 0,36 1 0,-14-3 0,4 1 0,1-1 0,0-1 0,2 0 0,-5 0 0,4 0 0,-7 0 0,-8-1 0,-3-1 0,-5 1 0,-2 0 0,0 1 0,7 0 0,23 0 0,-39 0 0,1 0 0,4 0 0,0 1 0,-2 0 0,0-1 0,-3 1 0,0 0 0,6 1 0,1 1 0,3 0 0,0 0 0,1 2 0,-1-1 0,-4 1 0,-2 1 0,-3-2 0,0 0 0,3 1 0,-1-1 0,-3-1 0,-1 0 0,-1-1 0,-1-1 0,42 0 0,-8-1 0,-3 0 0,-10 0 0,-7 0 0,-3-1 0,9 0 0,-5-1 0,-9 1 0,-9 1 0,2 0 0,14 0 0,12 0 0,1 0 0,-16 0 0,-22 0 0,-18 0 0,-14 0 0,-4 0 0,-1 0 0,-1-1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9:19:18.2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16383,'70'3'0,"-12"-2"0,-19 1 0,-6-2 0,6 2 0,10 1 0,-2 0 0,-10-1 0,-15-2 0,-8 0 0,0 0 0,16 0 0,3 0 0,13 0 0,-6 0 0,-7 0 0,-7 0 0,-4 0 0,2 0 0,2 0 0,1 0 0,-2 0 0,-6 0 0,-7 0 0,3-1 0,2 0 0,4 1 0,1-1 0,-2 1 0,-2 0 0,3 0 0,6 0 0,0 0 0,-5 0 0,-10 0 0,4-1 0,6-1 0,11-1 0,-7 0 0,-9 2 0,-5 1 0,2 0 0,8 0 0,-4-1 0,-1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04:47:39.2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24575,'51'1'0,"9"2"0,11 0 0,4 0 0,-2-2 0,-1-1 0,3 0 0,2 0 0,3 0 0,4 0 0,7 0 0,5 0 0,-38 0 0,2 0 0,9 1 0,3 0 0,13 2 0,4 1 0,8 1 0,0 1 0,-5 1 0,-2 0 0,-8-1 0,-5 0 0,-15-1 0,-2 0 0,-7-2 0,-1 0 0,-2-1 0,0 0 0,1-1 0,1-1 0,0 0 0,-1-1 0,37-2 0,-13-1 0,-18 0 0,-10 2 0,-2 0 0,0 1 0,-2-1 0,-7 0 0,-7 0 0,-7 1 0,3 0 0,12-1 0,9-1 0,-1 0 0,-13 1 0,-15 1 0,-4 1 0,6 0 0,7-1 0,6 0 0,3-1 0,0 1 0,4 1 0,4 0 0,-3 0 0,-5 0 0,-11 0 0,-10 0 0,-6-1 0,-6 1 0,-1-1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9:19:20.2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16383,'95'1'0,"0"-1"0,-23 1 0,3 0 0,1 1 0,5 0 0,3 0 0,-2 0 0,-1 1 0,0-1 0,-3 0 0,22 1 0,-8 0 0,-23-2 0,-7 0 0,12-1 0,-39 0 0,-14 1 0,5 2 0,13 0 0,9 0 0,9 0 0,23-3 0,1-1 0,-13-1 0,-29 1 0,-29 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9:22:12.8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16383,'57'0'0,"0"0"0,16 0 0,4 0 0,-13 0 0,3 0 0,3 0 0,14 1 0,4 1 0,1-1 0,2 1 0,1 1 0,-3-1 0,-8 0 0,-3 1 0,-4-1 0,9 1 0,-10-1 0,20-1 0,-31-2 0,-5-3 0,12-1 0,20 0 0,10 2 0,-45 2 0,1 0 0,2 2 0,0 0 0,4 0 0,0 2 0,7 2 0,2 0 0,3 2 0,0 0 0,2 0 0,0-1 0,-2 0 0,-2-1 0,-8-2 0,-3-1 0,37 0 0,-26-2 0,-8 0 0,5-1 0,8-2 0,7-1 0,-8 0 0,-15 1 0,-11 2 0,-9 1 0,1-1 0,0 0 0,2 0 0,-4 0 0,-2 0 0,-5 1 0,-3 0 0,-1 0 0,-1 1 0,5 0 0,6 0 0,-16 0 0,-1-1 0,-20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1:25:31.2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 16383,'89'15'0,"-36"-7"0,1-2 0,0-1 0,1-1 0,3-1 0,0-1 0,-3-2 0,0 0 0,39-2 0,-10-1 0,-16-2 0,-11 1 0,2-1 0,12-2 0,14 0 0,-32 4 0,4 0 0,9 1 0,2 0 0,2 0 0,0 2 0,0-1 0,-3 0 0,-5 1 0,-3 0 0,-7 0 0,-1 0 0,47-1 0,-1-1 0,-5 0 0,1 1 0,-2 1 0,-2 0 0,-1 0 0,-9 0 0,-10 0 0,2 0 0,8 0 0,12 2 0,-41-1 0,0-1 0,46 2 0,-10 0 0,-11-2 0,-16 0 0,-10 0 0,-8 0 0,0 0 0,6 0 0,7 1 0,1 2 0,-10 0 0,-17-1 0,-17-1 0,-11-1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1:25:35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508 137 24575,'-8'24'0,"-4"1"0,-8 6 0,5-11 0,-12 6 0,0-5 0,-9 4 0,-2-1 0,2-4 0,5-5 0,-1 0 0,-1 5 0,-1 2 0,-1 1 0,-1 3 0,1-3 0,3 0 0,14-9 0,15-4 0,50-3 0,-8-1 0,49 7 0,-33-5 0,1 0 0,-16-4 0,-4-4 0,1 0 0,-2 0 0,-11 0 0,-9 0 0,10-3 0,19-3 0,6-1 0,-9 1 0,-21 2 0,-19-5 0,-6-7 0,-11-18 0,-24-34 0,9 23 0,-4-2 0,-6-8 0,-2 0 0,2 2 0,0 4 0,-18-24 0,25 26 0,18 35 0,10 19 0,0 41 0,0-10 0,-1 40 0,3-6 0,3 25 0,5-1 0,2-21 0,0-25 0,-3-25 0,-2-13 0,0-4 0,1 1 0,5 3 0,6 5 0,3 2 0,-2-2 0,-5-4 0,-3-1 0,3 6 0,5 7 0,5 7 0,-7-12 0,-2-2 0,-9-15 0,0 2 0,1-1 0,1 0 0,0-3 0,1-8 0,1-16 0,-1 3 0,4-20 0,0 2 0,1-17 0,0-6 0,-1 2 0,-3 9 0,0 12 0,0 8 0,-1 4 0,1 2 0,2-1 0,2 0 0,0-2 0,-1-1 0,-3 2 0,-3 3 0,-1 5 0,-1 6 0,0 5 0,2 3 0,-1 3 0,1 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1:25:45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278 195 24575,'-15'27'0,"-11"9"0,7-8 0,-16 13 0,8-9 0,-8 9 0,2-1 0,7-7 0,9-9 0,6-7 0,2-6 0,4-3 0,-1-1 0,-1 1 0,0 1 0,10-2 0,24-2 0,41 1 0,-13-1 0,4 0 0,8 1 0,1 0 0,-2 0 0,-3-1 0,30 3 0,-42-6 0,-29-2 0,-25-7 0,-17-8 0,-12-9 0,-11-9 0,-2-3 0,-1-5 0,-4-2 0,0 0 0,2 4 0,9 7 0,9 5 0,9 6 0,5 2 0,1 4 0,3 2 0,0 1 0,3 4 0,0 2 0,6 6 0,3 11 0,9 26 0,-1-4 0,8 41 0,-1 5 0,-5-21 0,2 3 0,-1 8 0,0-1 0,-2-5 0,-2-4 0,3 38 0,-8-37 0,-1-30 0,-1-14 0,0-10 0,0-4 0,4-11 0,25-43 0,-7 9 0,8-14 0,4-8 0,-3 0 0,0-3 0,8-16 0,1-2 0,-1 0 0,-1 2 0,-8 16 0,-3 5 0,8-21 0,-18 29 0,-11 32 0,-4 10 0,-1 12 0,-1 0 0,-12 6 0,-15 14 0,-33 25 0,-4 9 0,0 3 0,20-15 0,24-22 0,8-8 0,9-8 0,4-4 0,8-7 0,5-3 0,-2 2 0,-2 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9:34:31.5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309 0 24575,'-5'9'0,"-3"1"0,0 0 0,-1 1 0,1-2 0,2 0 0,0-1 0,1-1 0,0 1 0,-2 1 0,-1 1 0,-3 3 0,-3 3 0,-5 5 0,-2 1 0,4-2 0,5-3 0,4-6 0,2-1 0,0 0 0,1-1 0,1 1 0,2-1 0,0-2 0,0-1 0,1-1 0,-1 2 0,-1 4 0,-1 4 0,0 4 0,-5 6 0,-1 5 0,-1 2 0,0 6 0,0 2 0,1 3 0,0-1 0,3-6 0,1-2 0,3 1 0,1 8 0,1 8 0,1 15 0,0 11 0,0 10 0,0 4 0,1-1 0,0-5 0,4-6 0,2-8 0,1-12 0,0-11 0,-2-11 0,-2-7 0,1-3 0,5-2 0,5 1 0,6 1 0,9 6 0,9 3 0,7 5 0,6-1 0,-3-5 0,-6-6 0,-9-10 0,-10-7 0,-10-8 0,-4-15 0,2-18 0,-5 10 0,3-7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9:34:34.6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323 1 24575,'22'1'0,"30"1"0,-17 0 0,31 5 0,-29 2 0,17 4 0,0 1 0,-9-2 0,-12-2 0,-8 0 0,0 6 0,2 8 0,3 10 0,1 8 0,1 6 0,1 11 0,-13-22 0,1 14 0,-15-22 0,0 7 0,-2 5 0,-2-2 0,-2 5 0,-1 5 0,-3 4 0,-5 5 0,-6 4 0,-4 1 0,0-2 0,-3 9 0,-2 16 0,11-37 0,-1 2 0,0 1 0,0 0 0,-12 41 0,0-18 0,2-13 0,1-7 0,1-10 0,1-6 0,0-7 0,-1-3 0,-5-5 0,-3-1 0,-7 2 0,-5 3 0,-7 3 0,-8 5 0,-3 0 0,-1-1 0,-5-3 0,0-5 0,7-5-6784,14-8 6784,21-6 0,18-5 0,12-7 0,37-16 0,-25 11 0,20-8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9:35:10.6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33 16383,'69'0'0,"-5"0"0,1-1 0,0-1 0,10-7 0,-23 5 0,12-3 0,-24 5 0,14 0 0,8-1 0,15 0 0,11 3 0,-38 2 0,2 0 0,3 1 0,1 1 0,0 1 0,0 0 0,2 1 0,0 0 0,1-1 0,1 0 0,5 0 0,2-1 0,7-1 0,1 0 0,2 0 0,1-1 0,-3 2 0,-2-1 0,-8 1 0,-2 0 0,-2-2 0,-1 1 0,0-1 0,1-1 0,2 0 0,1 0 0,-2 1 0,-1-1 0,-6 1 0,-3 0 0,37 1 0,-19-2 0,-9 0 0,-4-1 0,6 0 0,14 0 0,12 0 0,-38 0 0,2 0 0,0-1 0,0 1 0,-2-2 0,-1 1 0,43-2 0,-5-1 0,1 2 0,0 2 0,8 0 0,-46 0 0,2 0 0,7 0 0,3 0 0,9 0 0,3 0 0,3 1 0,2-2 0,1 1 0,-1-1 0,-7 0 0,-3 0 0,-9 0 0,-1 0 0,-4 0 0,-2-1 0,46-2 0,-50 2 0,1-1 0,0 0 0,-1 0 0,1 0 0,-1 1 0,48-1 0,-47 2 0,1 1 0,4 0 0,1 0 0,2 0 0,1 0 0,0 0 0,0 0 0,-6 0 0,0 0 0,-3 0 0,0 0 0,2-1 0,0 1 0,5-1 0,1 0 0,9 0 0,3-1 0,3 1 0,2-1 0,3 0 0,-1 0 0,-1-1 0,-3 0 0,-8-1 0,-3 1 0,-7 0 0,-2 1 0,36-3 0,-7 3 0,-3 0 0,8 1 0,7 1 0,-40 0 0,2 0 0,9 0 0,3 0 0,5 0 0,3 0 0,10 0 0,2 0 0,4 1 0,3 1 0,-28 0 0,2 0 0,1 1 0,5 0 0,1 1 0,1-1 0,2 0 0,0 0 0,2 0 0,4-1 0,2 0 0,-2-1 0,-2 0 0,-2-1 0,-1 0 0,-6 0 0,-1 0 0,-2 0 0,26 1 0,-5-1 0,-16 1 0,-5 0 0,-10 0 0,-4 1 0,39 0 0,-18-3 0,-1 0 0,12-1 0,-37 1 0,3 1 0,4-1 0,2 1 0,1 0 0,0 0 0,1 0 0,1 0 0,2 0 0,0 0 0,2 0 0,0 0 0,3 0 0,0 0 0,-1 0 0,-1 0 0,1 0 0,1 0 0,3 0 0,0 0 0,5 0 0,1 0 0,13 0 0,3 0 0,-27 0 0,2-1 0,1 0 0,6 0 0,0 0 0,0-1 0,-2 0 0,-1 1 0,-3-1 0,19-1 0,-6 1 0,-20 1 0,-6 0 0,25 0 0,-18-1 0,-3 0 0,4 1 0,-3 1 0,5-2 0,9 1 0,4-1 0,17 1 0,-48 0 0,0 1 0,3-1 0,1 0 0,-1 0 0,-1 0 0,0 0 0,0 1 0,0 0 0,-1 0 0,42 1 0,-11 1 0,-22-1 0,-19 1 0,-13-2 0,-7 0 0,3 0 0,2 0 0,3 1 0,-1 0 0,0 1 0,4-2 0,7 0 0,2 0 0,-7 0 0,-14 0 0,-14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9:35:14.2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0 310 16383,'60'-10'0,"0"0"0,0 1 0,-2 2 0,40 0 0,-44 4 0,1 0 0,5 0 0,3 0 0,16 0 0,4 0 0,-19 1 0,3 0 0,2 0 0,11 2 0,4 0 0,1 1 0,11 1 0,1 0 0,0 0 0,-2 1 0,0-1 0,0 1 0,-5 0 0,0-1 0,-2 0 0,-7 0 0,-3-1 0,0 0 0,-3-1 0,-1 0 0,0 0 0,-2 0 0,-1 0 0,-2 0 0,25 0 0,-5 0 0,-16-1 0,-6 0 0,23 0 0,-20-2 0,0-1 0,21 0 0,-35 1 0,3 0 0,8 0 0,0 1 0,2-1 0,-1 1 0,-5-1 0,-1 1 0,-4 1 0,-1 0 0,-3 0 0,0 1 0,0-1 0,2 1 0,2 0 0,0 0 0,-2-1 0,1 1 0,1-1 0,0 0 0,2-1 0,0-1 0,3 1 0,0-1 0,3 1 0,1-1 0,2-1 0,2-1 0,4 1 0,1-1 0,2-2 0,0 1 0,2-2 0,1 0 0,-3 2 0,-1-1 0,-1 0 0,1 0 0,8 0 0,1 0 0,4 1 0,2-1 0,-25 3 0,1 0 0,1 0 0,2 1 0,1 0 0,1 1 0,3 0 0,0 0 0,1 0 0,2 0 0,1 1 0,-2 0 0,-3 0 0,-2 0 0,0-1 0,28 1 0,-4-1 0,-11 1 0,-3 0 0,-3 0 0,-1 0 0,4 0 0,0 1 0,8-2 0,1 1 0,6 0 0,0 0 0,1 0 0,1 0 0,-3 1 0,-1 0 0,-12 0 0,-2 0 0,-7 0 0,-4 0 0,-9 0 0,-2 0 0,-6 0 0,1 0 0,-2 0 0,1 0 0,-3 0 0,1 0 0,4 0 0,1 0 0,1 0 0,1 0 0,5 0 0,2 0 0,8 0 0,1 0 0,5 0 0,4 0 0,9 0 0,2 1 0,-28 0 0,0 1 0,0-1 0,30 1 0,-3 1 0,-11-1 0,-5 1 0,-17-1 0,-5 0 0,29 0 0,-16-1 0,5-1 0,11 0 0,8 0 0,-43 0 0,2 1 0,2-1 0,2 1 0,8 0 0,5 0 0,-6-1 0,4 0 0,6-1 0,2 0 0,6 0 0,3-1 0,2 0 0,-6 1 0,2-1 0,2-1 0,1 1 0,0 0 0,5 0 0,0 0 0,1 0 0,0 0 0,-2 0 0,-3 0 0,-1-1 0,-1 1 0,-2 0 0,-2 0 0,4 0 0,-2-1 0,-3 1 0,-3 0 0,8-1 0,-4 0 0,-4 0 0,14-2 0,-7 1 0,-21 1 0,-5 1 0,35-1 0,-3 1 0,7 1 0,2 1 0,-47-1 0,1 0 0,0 0 0,1 1 0,6-1 0,2 0 0,13 0 0,3 0 0,17 1 0,5 0 0,-25 0 0,1 0 0,0 0 0,-2 0 0,-1 0 0,-3 0 0,21 0 0,-8 0 0,-25 0 0,-9 0 0,1 0 0,-27-1 0,0 0 0,15 0 0,13 0 0,1 1 0,0 0 0,2 0 0,11 0 0,18 0 0,-3 0 0,-17 0 0,-26 0 0,-24 0 0,-9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9:35:28.58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6 16383,'59'0'0,"0"-2"0,-18 1 0,0-1 0,0 1 0,2 2 0,24 3 0,30 2 0,-35-2 0,5 0 0,6 0 0,2 0 0,0 0 0,-1-1 0,-2 0 0,-3-1 0,-9-1 0,-3 0 0,34 1 0,-27-2 0,-16 0 0,4-2 0,26 1 0,-22 0 0,4 0 0,7 1 0,1-1 0,1 1 0,-3 0 0,-9 0 0,-3 0 0,25 0 0,-13 0 0,-7 0 0,12 0 0,12 2 0,-31-1 0,3 1 0,9 2 0,2 0 0,6 1 0,0 0 0,3 0 0,-2-1 0,-6 0 0,-3-1 0,-6 0 0,-2-2 0,39 3 0,-9-3 0,4 1 0,-2-2 0,5 1 0,-2 1 0,-10-1 0,-7 1 0,-2-2 0,12 2 0,-27 0 0,4 0 0,13 2 0,2 1 0,5-1 0,0 0 0,-8 0 0,-3-1 0,-11-2 0,-3 0 0,39-1 0,3 0 0,-43 0 0,2 1 0,2 0 0,0 0 0,-2 1 0,-1 0 0,-3 0 0,0 0 0,2 0 0,1 1 0,5-2 0,2 0 0,10 0 0,2 0 0,-1 0 0,0 1 0,-5-1 0,-1 1 0,-6 0 0,-2 0 0,-2-1 0,0 1 0,6-1 0,2 0 0,7 1 0,1 0 0,3 0 0,-2 0 0,-4 0 0,-2 0 0,-10-1 0,-3 0 0,38 1 0,-4 1 0,1 1 0,-37-1 0,2-1 0,5-1 0,1 1 0,2-1 0,1-1 0,8 0 0,1 1 0,1-1 0,0 0 0,5 0 0,1 0 0,2 0 0,0 0 0,-3 0 0,-1 0 0,-3 0 0,-1 0 0,-6-1 0,2 1 0,23-2 0,-2 1 0,-32 0 0,0 0 0,32 0 0,-4-1 0,5 2 0,-41 1 0,-2-2 0,21 1 0,-17-1 0,-1-2 0,5 1 0,14-2 0,14 1 0,2 1 0,3 0 0,-8 0 0,-11 0 0,-9 1 0,-15 2 0,-16 1 0,-15-1 0,-8 0 0,14-3 0,12 1 0,29 0 0,-2 0 0,-13 1 0,-17-1 0,-24 1 0,-3-1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6:12.7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80 24575,'22'-1'0,"30"-4"0,18-1 0,5-1 0,-26 1 0,2 0 0,37-4 0,-2-1 0,-7 0 0,2 0 0,-27 6 0,-24 6 0,-8 10 0,-2 11 0,0 13 0,-6 7 0,-7 2 0,-7 1 0,-5-1 0,-8 0 0,-13-4 0,-25 5 0,-27 10 0,27-22 0,-2 0 0,-6 2 0,-1-2 0,4-4 0,2-3 0,-39 11 0,28-18 0,25-13 0,18-4 0,16-2 0,41-2 0,1 3 0,14 1 0,8 1 0,1 1 0,3 2 0,14 2 0,2 0 0,-4 1 0,-3 2 0,-15 0 0,-5 2 0,18 17 0,-30 6 0,-20 8 0,-10 9 0,-11 9 0,-9 12 0,-6 10 0,-10 9 0,10-44 0,-2 0 0,-1-2 0,-3 0 0,-3-1 0,-3-1 0,-3-3 0,-2-4 0,-32 21 0,7-20 0,17-21 0,18-15 0,9-5 0,7-1 0,4 1 0,2 1 0,3 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1:47:57.0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 16383,'63'0'0,"0"0"0,6 0 0,2 0 0,-3 2 0,3 2 0,20 1 0,4 2 0,-26-1 0,2 1 0,1 0 0,0 0 0,0 0 0,-2 0 0,21 2 0,-6 0 0,-19-4 0,-5 0 0,32-2 0,1-2 0,-33-1 0,5 0 0,10 0 0,3 0 0,6-1 0,1 0 0,-1-1 0,-2 0 0,-7-2 0,-2 0 0,-7-1 0,-3-1 0,-10 1 0,-4 0 0,24-4 0,-26 4 0,-11 3 0,9 2 0,14 0 0,13-2 0,7-1 0,3-1 0,-32 2 0,2 0 0,5 0 0,2 0 0,7-1 0,1 0 0,-3 1 0,-3-1 0,33-2 0,-30 2 0,-25 1 0,-8 2 0,3 0 0,22-1 0,39-1 0,-33 1 0,4 0 0,6 0 0,0 0 0,-9 0 0,-4 1 0,27 0 0,-31 0 0,-23 0 0,-14 0 0,-9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1:48:33.0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31 16383,'84'7'0,"13"0"0,2-2 0,0 0 0,-6-1 0,-15-2 0,-9-2 0,-9-1 0,5-1 0,10-1 0,-1 0 0,-8 0 0,-20 0 0,-8 2 0,3 1 0,1-1 0,0 0 0,-7-1 0,-5 2 0,-4 0 0,-3 0 0,-2 0 0,1 0 0,12 0 0,9 0 0,9-1 0,-1 0 0,-13-1 0,-9 1 0,-1 1 0,6 0 0,6 0 0,1 0 0,-3-1 0,-2-1 0,1 0 0,-2 0 0,-1 0 0,-4 0 0,-1 0 0,3 1 0,-2 0 0,1 1 0,-4 0 0,-6-1 0,-1 0 0,2-2 0,3 0 0,1-1 0,-4 1 0,-9 2 0,11-2 0,-18 3 0,12-2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1:48:40.4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1 165 16383,'85'-11'0,"-10"2"0,-28 3 0,-15 3 0,-14 1 0,-8 1 0,6 0 0,21-5 0,-10 2 0,54-7 0,-7 4 0,13-1 0,-6 1 0,-27 3 0,0 1 0,4 0 0,6 1 0,1-1 0,0-1 0,-2 0 0,0-1 0,0-1 0,3-2 0,9 0 0,5 0 0,8 2 0,0 1 0,2 1 0,8-1 0,-48 3 0,1 0 0,46-1 0,-16 1 0,-19 0 0,-18 2 0,-8 0 0,-3 0 0,5 0 0,18 0 0,8 0 0,-3 0 0,-14 0 0,-25 0 0,-5 0 0,-1 0 0,3 0 0,4 0 0,16 0 0,23 0 0,-17 0 0,7 0 0,-44 0 0,-2 0 0,-6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1:48:58.8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1 200 16383,'85'-5'0,"-6"1"0,-8 1 0,-16 1 0,-15-1 0,-10-2 0,-1 1 0,-2-1 0,7 1 0,13-1 0,24-1 0,-16 1 0,6-2 0,20-1 0,5-1 0,-17 3 0,1-1 0,2 1 0,0-1 0,1 1 0,0 1 0,-4 0 0,0 1 0,-2 0 0,24 0 0,-3 1 0,-6 1 0,0 1 0,3 0 0,0 0 0,-2 1 0,0 0 0,-2 0 0,-3 0 0,-9 0 0,-5-1 0,28-1 0,-21-1 0,-3-2 0,23-3 0,-31 3 0,3-1 0,7 0 0,2 1 0,1 0 0,0 2 0,1-1 0,1 1 0,3 2 0,0-1 0,4 1 0,1 0 0,3 0 0,1 0 0,-5 1 0,-1 0 0,-8 0 0,-4 0 0,-8 0 0,-4 0 0,37 0 0,-12 0 0,-8 0 0,-2 0 0,2 0 0,-3 0 0,10 0 0,7 0 0,2 0 0,-12 1 0,-22 0 0,-30 0 0,-16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1:49:00.6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77 16383,'85'-5'0,"9"-1"0,-43 1 0,0 1 0,0-1 0,1 0 0,4 1 0,-3 0 0,20-2 0,-16 3 0,4 0 0,-2 0 0,2 0 0,20 0 0,6 0 0,11 0 0,1 0 0,0 1 0,0 0 0,-1 1 0,-1 0 0,1 0 0,-1 0 0,-3 1 0,-1 0 0,-3 0 0,0 0 0,-5 0 0,0 0 0,0 0 0,1 0 0,10 0 0,2 0 0,-28 0 0,0 0 0,2 0 0,3 0 0,1 1 0,2-1 0,3 2 0,1-1 0,0 1 0,-2-1 0,-1 1 0,-1 0 0,-4-1 0,0 1 0,-4-1 0,23 1 0,-8-1 0,-25-1 0,-7 0 0,10 0 0,-26 0 0,5-2 0,26 1 0,30-1 0,-37 1 0,2 1 0,2 0 0,1 0 0,3 0 0,0 0 0,-2 0 0,0 0 0,-7 0 0,-2 0 0,32 0 0,-39 0 0,-30 0 0,-17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03:51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969 0 24575,'-19'6'0,"-11"3"0,-9 6 0,-5 1 0,6 0 0,8-4 0,6 0 0,2-1 0,2 1 0,1 1 0,-1 2 0,-6 5 0,-17 8 0,-19 9 0,-13 4 0,-6-1 0,10-4 0,14-7 0,10-4 0,8 0 0,1-1 0,7-1 0,9-3 0,6 0 0,3 2 0,1 7 0,1 6 0,3 5 0,3 7 0,2 8 0,1 12 0,1 8 0,0 2 0,4-5 0,3-15 0,2-11 0,5-10 0,7-5 0,12 0 0,13-3 0,16-1 0,12-4 0,-26-13 0,6 0 0,19 1 0,5 0 0,3-1 0,2 0 0,-3-1 0,-1-1 0,-10-3 0,-4-1 0,34 0 0,-47-3 0,1 1 0,3-1 0,1 1 0,6-1 0,3 1 0,7-1 0,2-1 0,6-2 0,1 1 0,0-2 0,0 0 0,-5 0 0,-1 0 0,-3-1 0,0 1 0,0 1 0,0-1 0,-1 1 0,-1-1 0,-7 0 0,-3-1 0,34-4 0,-29-3 0,-19-3 0,-4-10 0,0-14 0,1-17 0,-2-11 0,-8-3 0,-4-4 0,-7 3 0,-3-2 0,-5 5 0,-6 9 0,-3 10 0,-6 11 0,-8 0 0,-15-3 0,-18-12 0,-22-13 0,24 28 0,-3 0 0,-12-5 0,-7 1 0,-13 0 0,-8 4 0,17 12 0,-4 2 0,-2 2-358,-12 0 1,-2 2 0,-2 2 357,-2 2 0,-2 1 0,0 2 0,-1 1 0,1 2 0,2 1 0,6 2 0,2 1 0,2 1-59,9 1 1,1 2 0,2-1 58,-26 2 0,3 0 0,5 0 0,1 0 0,2 0 0,2 0 0,10 0 0,4-1 0,-28 0 0,49-1 0,32 1 0,12 1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03:52.7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718 847 24575,'-10'-14'0,"-8"-9"0,-18-15 0,-11-9 0,-8-10 0,-10-13 0,27 25 0,-1-2 0,-5-6 0,0-1 0,0 2 0,3 3 0,-22-25 0,29 36 0,21 25 0,8 8 0,-4 0 0,-7-4 0,-2-1 0,3 1 0,6 2 0,5 1 0,-5-6 0,-4-9 0,-2-2 0,3 3 0,11 8 0,19 7 0,53-1 0,-26 1 0,46-2-6784,-53 2 6784,-2 2 0,-17 0 0,-23 3 0,-22 5 0,12-3 0,-7 3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03:53.4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24575,'7'28'0,"4"14"0,-2 1 0,8 47 0,-10-41 0,-1 3 0,2 16 0,1 2 0,0 2 0,-1-6 0,-4 7 0,-12-27 0,2-52 0,-8 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04:29.1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0 371 24575,'17'0'0,"22"0"0,28 0 0,32 0 0,-30 0 0,6-1 0,8 0 0,3-1 0,8 1 0,1 1 0,-27 0 0,0 1 0,0 0 0,30 2 0,-1 0 0,-2 2 0,1 0 0,1 0 0,0 0 0,-31-2 0,0 0 0,2 1-277,6-1 0,1 0 1,1 0 276,1 0 0,1 1 0,0-1 0,-2 0 0,-1 0 0,0 0 0,-3 0 0,0 0 0,-2-1 0,30 1 0,0 0 0,-31-2 0,1 1 0,0 0 0,-1 0 0,-1 1 0,-1-1 102,27 2 0,-3 0-102,-11 0 0,-5 0 0,-18-1 0,-4-1 0,24 1 0,-31-2 0,-19-1 626,-8 0-626,-2 0 0,1 0 0,-1 0 0,-4 0 0,-9-8 0,-15-18 0,-9-24 0,2 2 0,-4-31 0,5 8 0,-3-13 0,2 17 0,8 31 0,7 22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04:30.7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302 1 24575,'-29'6'0,"-7"3"0,-6 2 0,0 3 0,4 2 0,8 1 0,2 2 0,8-4 0,9-4 0,5-5 0,2-1 0,1 0 0,-3 1 0,3-3 0,0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6:13.5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1688 1 24575,'-20'14'0,"-42"27"0,-2 3 0,-10 8 0,6-5 0,-4 4 0,-5 3-1067,7-4 1,-4 2 0,-2 2 0,0 0 1066,-4 2 0,-3 1 0,1 0 0,2-2 0,6-4 0,0-1 0,2-1 0,4-2 437,-9 6 1,5-2-1,7-5-437,1-2 0,18-5 696,29 3-696,78-25 0,4-12 0,12-3 0,2-1 0,9-2 0,3 0-381,-13 0 1,4-2-1,1 0 1,0 1 380,3-1 0,0 0 0,-1 0 0,-1 0 0,16-1 0,-2 0 0,-6 1 1034,9-1 0,-11 1-1034,-26 1 0,-7 2 0,12-2 0,-35 2 0,-19-2 0,-16-3 427,-1-5 1,0 5 0,0-3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07:49.7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19 16383,'76'2'0,"0"0"0,-13-1 0,-7 1 0,4-2 0,-18 0 0,-2 0 0,1 0 0,0 0 0,6 0 0,9 0 0,25-2 0,-30 0 0,4 1 0,5-2 0,1 0 0,-1 0 0,-2 0 0,36-1 0,-23 1 0,-13 2 0,3 1 0,-2 0 0,-10 0 0,-15 0 0,-17 0 0,-8 0 0,12 0 0,19 0 0,5 0 0,-2 0 0,-24 0 0,-10 0 0,7 0 0,4 2 0,25 1 0,-3 3 0,-3-2 0,-15-1 0,-16-2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07:51.3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10 16383,'61'0'0,"1"0"0,7 0 0,4 0 0,10 0 0,-1-1 0,-9 0 0,-4 1 0,-12-1 0,-4 0 0,25 0 0,-4 1 0,3 0 0,-2 0 0,-4 0 0,-11-1 0,-7 0 0,1-1 0,5 1 0,3 1 0,-5 0 0,-11 0 0,-10 0 0,-11 1 0,-7 0 0,-6 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07:51.6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12:10.7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0 412 24575,'6'4'0,"1"2"0,-2 5 0,2 7 0,-1 5 0,0 4 0,1-1 0,0-4 0,-1-3 0,-1-3 0,-2-7 0,4-2 0,3-5 0,2 0 0,0-1 0,-4 1 0,-2-1 0,0-1 0,6 0 0,11-7 0,22-14 0,25-18 0,-26 12 0,3-3 0,6-5 0,1-1 0,-1-1 0,-1 0 0,-1 1 0,-1 1 0,-3 1 0,0 2 0,-2 3 0,-1 2 0,39-20 0,-13 14 0,-18 12 0,-18 9 0,-4 5 0,7 0 0,5-1 0,-1 2 0,-12 2 0,-15 3 0,-18 2 0,-20 11 0,8-8 0,-8 8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12:12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0 603 24575,'5'7'0,"1"6"0,3 10 0,2 4 0,2 3 0,1 1 0,0-2 0,3-3 0,-2-7 0,1-7 0,4-4 0,0-4 0,-2-1 0,-3-1 0,-2-2 0,3-1 0,14-5 0,21-12 0,29-21 0,-27 10 0,5-4 0,8-9 0,3-4 0,10-5 0,0-3 0,2 0 0,0 1 0,2 0 0,1 2 0,0 5 0,0 3 0,-6 7 0,-2 3 0,-5 5 0,-3 4 0,-8 4 0,-4 3 0,32-6 0,-16 6 0,-16 7 0,-20 4 0,-16 4 0,-13 1 0,-7 1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12:26.4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42 24575,'8'-1'0,"6"-1"0,12-1 0,12 1 0,6-1 0,7 1 0,2 0 0,1-2 0,0 0 0,-5 1 0,-2 0 0,-3 0 0,0 1 0,-1 1 0,1 0 0,7 1 0,9 0 0,15-2 0,16 1 0,6-1 0,-2 1 0,-8 1 0,-4 0 0,2 0 0,9 0 0,-44 0 0,2 0 0,-1 0 0,-1 1 0,49 0 0,-12 0 0,-11 1 0,-6-1 0,-6-1 0,1 0 0,2 0 0,1 0 0,-7 0 0,-10 0 0,-12 0 0,-6 0 0,-3 0-6784,-4 0 6784,-8 0 0,-8 0 0,3 0 0,14 0 0,22 0 0,15 0 0,-7 0 1696,-18 0 0,-22 0 0,-14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12:28.8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 24575,'9'0'0,"26"0"0,-11 0 0,34 0 0,-14 0 0,14 0 0,3 0 0,3 0 0,3 0 0,4-1 0,-4-1 0,-9 1 0,-8 0 0,-4 0 0,4 0 0,4-2 0,0 0 0,-5 0 0,-6 1 0,-4 1 0,-3 0 0,-1 1 0,2 1 0,4 0 0,8 1 0,9 0 0,10 0 0,13-1 0,3 0 0,1 0 0,-10 1 0,-11-1 0,-11 1 0,-12-1 0,-6 0 0,-4 0 0,5 0 0,10-1 0,9 0 0,3 0 0,-5 0 0,-13 0 0,-13 1 0,-10 0 0,-8 0 0,-2-1 0,-1 0 0,-1 0 0,0 0 0,0 0 0,-1 0 0,2 0 0,1 0 0,-2 0 0,0 0 0,-4 0 0,-1 0 0,0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30:22.7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4177 268 24575,'-70'-25'0,"0"0"0,-1 1 0,16 6 0,0 0 0,-42-17 0,11 4 0,49 22 0,15 6 0,-12 2 0,-51-5 0,18 0 0,-8-1 0,-20-2 0,-6 0-216,26 2 1,-1 1 0,0-1 215,1 1 0,2 1 0,-2 1 0,-2 0 0,-1 2 0,1 1 0,1 1 0,0 1 0,-1 0 0,-3 3 0,0 1 0,-1 2 0,-1 2 0,-1 2 0,2 2 0,7 1 0,1 3 0,1 2 0,6 2 0,1 2 0,3 2 0,-17 14 0,4 3 0,7 0 0,2 2 0,6-3 0,2-1 0,4-3 0,0-1 0,3-5 0,1-1 0,6-4 0,0-2 646,-41 22-646,2-2 0,0 1 0,0 5 0,7 1 0,10 3 0,14-1 0,7 4 0,11 6 0,10 12 0,11 10 0,14-1 0,21-4 0,31-6 0,-3-31 0,12 0 0,-1-3 0,8 0 0,3 2-447,-7-6 1,2 0 0,3 1-1,1 0 447,8 4 0,1-1 0,2 1 0,-2-1 0,-2-2 0,-1 0 0,-1-1 0,-2-2-159,11 5 0,-2-3 0,-3-3 159,-11-6 0,-2-2 0,-3-5 0,11 1 0,-4-6 0,-10-7 0,-3-5 0,39-6 0,-10-7 1740,-3-2-1740,-8-3 523,-8-3-523,-6-5 0,4-7 0,11-7 0,-31 14 0,2 0 0,2-3 0,0-1 0,-3 0 0,-3-1 0,33-27 0,-15-1 0,0-7 0,-25 27 0,1-2 0,5-3 0,1-1 0,2-1 0,1 0 0,-3 0 0,0 1 0,-2 0 0,-1 0 0,1 1 0,-1-1 0,2-2 0,0 0 0,0-1 0,-1 0 0,-2 3 0,-2 0 0,-2 1 0,-2 0 0,24-31 0,2-1 0,-27 33 0,1-1 0,2-2 0,2 0 0,4-2 0,0 0 0,-2 4 0,0 1 0,27-24 0,-17 18 0,-21 15 0,-13 7 0,-7 6 0,-3-1 0,-2 3 0,-2 3 0,-1 4 0,0 4 0,0 2 0,0 1 0,-1-1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30:24.5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4850 233 24575,'-16'-1'0,"-3"-1"0,-22-3 0,-47-12 0,-2 2 0,-15-1 0,32 4 0,-6 0 0,-3 0 0,-2 0-742,3 1 1,-3 0 0,-1 0-1,-3 0 1,1 2 741,-6-1 0,-2 1 0,0 1 0,0 0 0,1 0 0,7 2 0,0 0 0,1 1 0,1 0 0,2 1-56,-11 1 1,1 1-1,3 1 1,4 1 55,-12 0 0,5 2 0,3 1-77,14-1 0,3 2 0,2 0 77,-26 3 0,3 0 0,11 1 0,2-1 0,-2-1 0,0 0 0,4 1 0,-1-1 1318,0 0 0,0 0-1318,1 1 0,1-1 619,8 1 0,2 0-619,5 1 0,3-1 286,-35 7-286,24 2 0,17 2 0,3 3 0,-6 5 0,-3 3 0,-3 4 0,5 7 0,1 8 0,4 4 0,8 2 0,12-4 0,14-6 0,9 0 0,15 6 0,21 15 0,27 20 0,-12-33 0,7 0 0,15 9 0,6-1-372,-15-16 1,3 1 0,4-2 371,18 7 0,6-1 0,3-1-470,-13-10 1,4 0-1,0-1 1,2-2 469,1 0 0,2-1 0,0-1 0,0-1 0,0-1 0,1-1 0,0-1 0,-3-2-255,-8-3 1,-2-1-1,0-1 1,-1-1 254,18 5 0,0-3 0,0-1 0,3-1 0,0-2 0,-1-2 0,-4-2 0,0-3 0,-2-2-66,-5-1 0,-2-2 0,-2-2 66,21-2 0,-6-3 468,-15-6 0,-3-4-468,-6-2 0,-1-2 924,4-4 0,1-2-924,8-3 0,0-1 0,4-4 0,1-2 0,6-4 0,-1-3 0,-1-3 0,-1-4 0,-1-3 0,-2-4 0,-5-2 0,-4-1 0,-12 1 0,-4-1 589,-9 1 0,-4-1-589,-9 6 0,-3-1 123,-5-1 0,-3-2-123,-1-4 0,-3-2 0,-4-1 0,-3-1 0,0-1 0,-1 0 0,-2 6 0,0 2 0,8-33 0,-5 27 0,-8 27 0,-5 20 0,-2 10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30:46.2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1839 0 24575,'-45'15'0,"-11"3"0,-18 3 0,5-1 0,16-4 0,6 4 0,0 10 0,-14 20 0,-11 16 0,33-26 0,0 2 0,-3 6 0,0 3 0,-2 6 0,0 3 0,-3 11 0,-1 4 0,0 5 0,-1 2 0,1 3 0,0-1 0,3-5 0,-1-3 0,6-11 0,-1-3 0,5-10 0,1-2 0,3-5 0,0-2 0,1 0 0,1 2 0,-2 3 0,0 1 0,-3 8 0,0 1 0,0 5 0,0 2 0,2 3 0,2 2 0,2 1 0,4 0 0,4-1 0,3 1 0,4 4 0,2 1 0,3 6 0,3 3 0,3-19 0,1 2 0,1 2-262,1 7 0,1 1 0,2 1 262,1 4 0,2 2 0,0-1 0,2-1 0,1 0 0,1-2 0,0-9 0,1-3 0,0-1 0,3 22 0,0-5 0,-4-15 0,-1-4 0,-3-7 0,-2-1 0,-1-1 0,0-1 0,-2 1 0,1 0 0,-1 6 0,1 2 393,0 3 0,0 2-393,1-1 0,-1 1 0,0-5 0,0-1 0,0-5 0,-1-1 0,0-2 0,-1 0 0,0 1 0,0 1 0,1 7 0,1 1 0,1 2 0,2 1 0,3 3 0,2 1 0,2 0 0,1 0 0,0-6 0,1-3 0,-1-3 0,0-1 0,-2-8 0,1 0 0,-1-1 0,1 0 0,2 3 0,0 1 0,2 1 0,1 2 0,3 5 0,1 1 0,4 1 0,3 1 0,2-1 0,4 1 0,3-1 0,4 0 0,5 4 0,2-1 0,2 1 0,0 0 0,0-1 0,-2-1 0,0-1 0,-2-1 0,-5-7 0,0 0 0,2 2 0,1 0 0,4 4 0,1-2 0,-1-1 0,1-1 0,1 0 0,0-2 0,-1-5 0,-1-2 0,-2-4 0,1-2 0,-2-3 0,-1-4 0,33 22 0,-14-19 0,-7-17 0,9-7 0,13-4 0,10-5 0,-1-3 0,-14-5 0,-7-5 0,-1-2 0,20-1 0,-35 4 0,1 0 0,4 1 0,-1 0 0,46-2 0,-20-2 0,-2-2 0,8 0 0,12 0 0,-6 4 0,-19 3 0,-25 0 0,-15-2 0,-1-3 0,5 0 0,11-1 0,13 1 0,10 0 0,10 2 0,-1 0 0,1 1 0,0-1 0,-12 1 0,-18 2 0,-26 0 0,-14 1 0,-7 0 0,5-2 0,3 0 0,8 0 0,4-1 0,-1 0 0,-5 1 0,-11-8 0,-8-13 0,-7-25 0,2 16 0,-7-12 0,5 28 0,-1-1 0,3 4 0,4 7 0,1 4 0,1 0 0,-1 2 0,0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6:14.1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615 0 24575,'-12'3'0,"-7"10"0,-19 24 0,-20 38 0,17-12 0,0 8 0,9-12 0,0 4 0,1 2-290,-2 6 1,1 2 0,1 1 289,1 1 0,0 0 0,3-1 0,4-8 0,2-2 0,2-2 106,-4 20 1,5-4-107,7-15 0,4-6 0,2 21 0,9-40 0,13-47 0,-9-1 0,8-12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30:47.3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211 0 24575,'-7'1'0,"0"0"0,0 2 0,-1 2 0,-2 1 0,1 0 0,-1 2 0,-4 3 0,-3 3 0,-5 6 0,-5 10 0,-1 11 0,4 1 0,8-10 0,11-23 0,14-25 0,4-11 0,0 7 0,-5 5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30:50.9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10427 0 24575,'1'24'0,"2"4"0,4 12 0,20 13 0,8-16 0,10 2 0,24 10 0,13 4 0,-18-14 0,7 2 0,4 3 0,2 1-858,0 0 0,3 2 0,2 2 1,2 3-1,2 3 858,-14-6 0,3 2 0,0 2 0,2 2 0,-1 3 0,1 1 0,-2 3-603,-2-1 0,1 3 0,0 1 0,0 2 1,-1 2-1,-1 3 0,-2 1 0,-1 1 603,-8-3 0,0 2 0,-2 1 0,0 1 0,-2 3 0,-1 1 0,-2 1 0,-1 3 0,-2 2-343,-8-9 1,0 2 0,-1 1-1,-2 2 1,0 2 0,-2 0 0,-1 2-1,-2 1 1,0 0 0,-3 1-1,-1 1 343,-2-3 0,-2 1 0,-2 1 0,0 1 0,-3 1 0,0 0 0,-1 2 0,-2 0 0,0 0 0,-1 1 0,-1 1 0,-1 0-194,-1-2 0,0 1 1,-2 1-1,-1 0 0,-1 1 1,-1 0-1,0 1 0,-1 1 1,-1-1-1,-1 1 0,0 1 1,-1-1-1,0 1 194,-1-2 0,0 0 0,-2 0 0,0 2 0,-1-1 0,0 1 0,-1 0 0,-1 0 0,0 0 0,-1 1 0,0-1 0,0 0 0,-1 0 0,-1 0-56,0-1 0,0 0 0,-1 1 0,-1 0 0,0-1 0,-1 1 0,0 0 0,-1-1 0,0 0 0,0 1 0,-1-2 1,0 1-1,0 0 0,-1-1 56,0 4 0,-1 1 0,0 0 0,-1 0 0,0 0 0,0-1 0,-1 0 0,-1-1 0,1 1 0,-2-2 0,0 0 0,0 0 0,-2-2-18,0 3 1,-1 0 0,0-1 0,-1-1 0,0 1 0,-1-2 0,-1 0 0,0-1 0,-1 0 0,-1-2 0,0 0 0,-1-1 17,-1 1 0,-1-1 0,-1-2 0,0 0 0,-1 0 0,-1-2 0,0 1 0,-2-2 0,0 0 0,-1 0 0,-1 0 54,-4 7 0,-2 0 0,-2 1 0,0 0 0,-2-1 1,1-2-1,-1-2 0,1-2 0,0-4 0,1-3-54,-4 7 0,1-6 0,1-3 0,-1-3 0,0 0 0,-2 0 0,-1 3 167,-5 6 1,-3 3 0,-1 2 0,0-2 0,0-4 0,0-5 0,3-8-168,-11 8 0,2-11 0,-1-3 0,-3 4 361,4-3 1,-3 2 0,-2 1 0,1-1 0,0-2-362,5-7 0,0-2 0,0 0 0,-1-2 0,1-1 663,-14 11 0,1-1 0,-2-2 0,1-2-663,3-2 0,-1-3 0,0 0 0,0-1 0,0-2 0,1 0 0,-1-2 0,-1-1 0,0 0 0,-1 0 0,0-2 0,0-3 656,6-4 1,1-1-1,-1-3 1,2-2-657,-15 4 0,0-4 0,1-5 0,4-6 0,-1-4 0,0-4 0,-1-5 0,0-4 0,-2-3 0,-5-3 0,-2-4 0,-2-2 0,12 0 0,-1-2 0,-2-2 0,-2 0 105,-12-3 1,-3-1 0,-2 0 0,-1-2-106,13 3 0,-1 0 0,-1-1 0,-1-1 0,-1 1-75,9 0 0,-1 1 0,0-1 0,-2 0 0,2 0 0,0 1 75,-13-4 0,1 1 0,0 0 0,1-1 0,1 1 0,5 0 0,0 0 0,1 0 0,2 0 0,0 0-5,-14-3 0,2 0 1,1 0-1,2 0 5,4 1 0,1 0 0,1-1 0,0 1 0,-1-2 0,0 0 0,1 0 0,2-1-8,7 2 1,1 0-1,2 0 1,1 0 7,-15-6 0,2 1 0,4-1 627,15 4 1,3-1 0,3 0-628,-18-8 0,3 0 0,3 0 0,0-1 0,-14-6 0,4 1 1325,28 13 1,2 1-1326,-18-9 0,0 0 963,19 10 0,0-1-963,-25-9 0,-5-4 0,21 10 0,-1-1 0,-1-1 0,-3-2 0,-1 0 0,1 1 0,4 1 0,2 0 0,-1 0 0,1 0 0,-1 0 0,-1-1-17,-5-3 0,-3-2 0,-1 0 17,-9-5 0,-3-2 0,-1-1 0,16 9 0,-1-1 0,-1 0 0,2 1 0,-17-9 0,1 0 0,5 2 0,14 8 0,4 0 0,5 3 69,-2-2 1,9 3-70,-6-11 0,11 0 0,-14-12 0,23 19 0,-2-2 0,-2-1 0,-2 0 554,0-1 1,0-1-555,1 2 0,-1 0 0,-1-1 0,0 0 0,3 2 0,1 1 0,-22-17 0,19 16 0,15 11 0,-3-4 0,-5-5 0,-1 0 0,6 4 0,7 7 0,-1-1 0,-5-6 0,-13-8 0,-3-2 0,3 4 0,18 11 0,17 9 0,20 0 0,-5 5 0,4-3 0,-9 9 0,3-1 0,17-1 0,37-10 0,-5 3 0,-3 2 0,3-1 0,17-1 0,2 0 0,-31 5 0,-28 3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30:51.6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24575,'8'34'0,"-1"5"0,-2 36 0,-3-7 0,-2 10 0,0-6 0,0 6 0,0 2-292,1 10 1,-1 3-1,1-2 292,0-9 0,-1-1 0,1-7 107,0 6 1,0-13-108,2-11 0,2-52 0,14-22 0,-9 9 0,7-7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13:12.9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106 107 24575,'1'16'0,"5"17"0,5 16 0,4 14 0,6-1 0,0-5 0,1-8 0,-3-4 0,-3 0 0,-4-3 0,-1-3 0,-2-7 0,-2-5 0,3 1 0,4 6 0,9 12 0,9 8 0,6 4 0,4-2 0,-5-8 0,-2-7 0,-3-7 0,1-5 0,11-2 0,14 0 0,31 9 0,-28-14 0,5 2 0,20 7 0,4 0-249,-21-7 0,2 0 0,1 0 249,4 0 0,1 1 0,0-2 0,2 1 0,0-2 0,-1-1 0,-7-2 0,0-1 0,-1 0-45,-3-2 0,-1 0 0,-2-2 45,26 5 0,0-3 0,0-2 0,2-2 0,-23-4 0,2 0 0,0-2-207,3 0 0,0-1 0,2 0 207,4 0 0,2-1 0,-1 1 0,0-1 0,-1 0 0,0 0 0,1 0 0,1 0 0,-1 0 0,2 0 0,0 0 0,-2 1 0,-6-2 0,-2 1 0,-2 0 0,23 1 0,-7-1 0,-20-1 0,-5-1 718,35 1-718,-6-1 0,-31-3 0,6 0 0,23-2 0,7-2-229,-23 0 0,2 0 0,2-2 229,8-3 0,2-1 0,-2-3 0,-3 0 0,-2-2 0,-2-1 0,-10-1 0,-3-2 0,-1 0 310,21-11 1,-4 0-311,-13 2 0,-3 0 0,-8 3 0,-2 0 0,33-16 0,-29 11 0,-29 11 851,-16 4-851,-5-1 0,-3-3 0,-1-8 0,1-5 0,-2-9 0,-3-7 0,-7-7 0,-7-8 0,-9-5 0,-6-1 0,-11-1 0,-14-1 0,19 35 0,-5-1 0,-14-9 0,1 2 0,-20-11 0,26 22 0,5 5 0,7 12 0,-14-3 0,-9 4 0,-25-2 0,27 7 0,-3 0 0,-8 0 0,-2-1 0,-9-3 0,0-1 0,1-1 0,0-1 0,7 0 0,2-1 0,8 2 0,2 0 0,8 3 0,0 0 0,-3 0 0,-2 0 0,-9-1 0,-1 0 0,-9 1 0,-1 0 0,-2 2 0,0 2 0,0 2 0,2 1 0,5 1 0,3 2 0,7 1 0,3 1 0,-36-1 0,28 3 0,10 0 0,-2 0 0,-8 0 0,-15 0 0,-11 0 0,40 0 0,-2 0 0,0 0 0,-1 0 0,2 0 0,1 0 0,-34 0 0,20 0 0,7 0 0,-5 0 0,-25 0 0,33 0 0,-2 0 0,-2 0 0,-1 0 0,1 0 0,0 0 0,7-1 0,1 1 0,-38-3 0,4-3 0,5 1 0,-2-1 0,1 3 0,1 1 0,9 1 0,10 1 0,11-1 0,6 0 0,-8-1 0,-12 0 0,-24 1 0,38 0 0,-2 0 0,0 0 0,0 1 0,-47 0 0,19 0 0,18 0 0,13 0 0,-1 0 0,-27 0 0,22 1 0,-5 0 0,-14-1 0,-4 1 0,0 0 0,1 0 0,8 0 0,4 0 0,10-1 0,5 0 0,-16 0 0,20 0 0,20 0 0,12 0 0,7 1 0,1 2 0,-1 2 0,3-2 0,5 1 0,10-2 0,-2-1 0,7 3 0,-7 2 0,1 2 0,-1 1 0,-1-1 0,-3-2 0,-1-1 0,-1-3 0,-2-1 0,-1-1 0,0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16:13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24575,'0'19'0,"1"6"0,2 7 0,-1 2 0,0 1 0,-1 1 0,-2 4 0,0 0 0,-1-1 0,-1-4 0,0-5 0,1-8 0,1-8 0,1-4 0,0-1 0,0 5 0,0 5 0,0 4 0,0 7 0,0 6 0,0-1 0,0-7 0,5-16 0,9-13 0,19-10 0,24-7 0,17-3 0,3 0 0,-9 6 0,-38 8 0,-10 3 0,-25 5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16:18.9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783 192 24575,'-16'0'0,"-18"-6"0,-16-4 0,-41-11 0,29 6 0,-3-2 0,-5-1 0,-1-1 0,1 0 0,3 1 0,15 4 0,6 1 0,-11-2 0,33 9 0,17 5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18:09.8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24575,'40'1'0,"38"2"0,-6 2 0,8 1 0,-14-1 0,4 0 0,1 1 0,3-1 0,1 1 0,0 0 0,-4 0 0,0 0 0,-4-1 0,16 0 0,-4-2 0,-13 0 0,-2-2 0,-6 0 0,-3-1 0,43 1 0,-6 1 0,-16-1 0,-7 1 0,11-2 0,16 0 0,-37 0 0,3 1 0,4 0 0,2 1 0,1 1 0,0 1 0,-2 1 0,0 0 0,0 1 0,-1 0 0,2-1 0,0 1 0,-1-2 0,-1-1 0,2 0 0,-1 0 0,-5-2 0,-1 0 0,-9-1 0,-2 0 0,34-1 0,-18 0 0,-3-1 0,4 0 0,27 0 0,-31 1 0,5 0 0,15-1 0,3 1 0,7 0 0,1 0 0,0 1 0,1 1 0,-5 2 0,-2 0 0,-11 0 0,-3 0 0,-10 0 0,-3 0 0,31 0 0,-18-1 0,9-1 0,17-1 0,-39 0 0,3 0 0,5 0 0,1 0 0,2 1 0,0 0 0,4 0 0,0 2 0,-4 0 0,-1 0 0,-4 0 0,-2 0 0,-7 0 0,-3-1 0,34 0 0,-14-2 0,-8 0 0,0-2 0,2 0 0,-4-3 0,-8 1 0,-15 0 0,-14 2 0,-14 1 0,-6 1 0,-7 0 0,9-1 0,2 0 0,11 0 0,6 0 0,2 1 0,-12 0 0,-1-1 0,-2 0 0,8 0 0,0 0 0,-5 1 0,-10-1 0,-4 0 0,-2 0 0,-2 1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18:58.2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265 1 24575,'-19'11'0,"-2"5"0,-8 8 0,1 0 0,4 1 0,1 5 0,3 2 0,-1 7 0,2-1 0,5-5 0,4-4 0,4-5 0,1-1 0,1-1 0,0 3 0,0 5 0,0 8 0,0 12 0,1 7 0,1 3 0,2-2 0,0-6 0,2-1 0,1-4 0,2-5 0,-1-5 0,-1-5 0,0 0 0,1 1 0,2 3 0,-1-1 0,0 0 0,1-3 0,1 2 0,-1-2 0,0-3 0,-1-2 0,-1-1 0,2 2 0,0 2 0,1 0 0,2 3 0,5 5 0,7 12 0,8 13 0,7 8 0,1-1 0,-6-8 0,-8-16 0,-9-13 0,-5-10 0,-2-5 0,0 2 0,1 3 0,1 4 0,3 4 0,0 0 0,4 0 0,-2-3 0,-1-3 0,3 4 0,5 4 0,11 10 0,7 8 0,-1 0 0,-7-8 0,-14-16 0,-11-13 0,-4-8 0,-1 0 0,0-2 0,2 9 0,0 2 0,3 7 0,5 6 0,3 0 0,1-3 0,-2-7 0,-5-7 0,-4-6 0,0-1 0,5 5 0,7 7 0,1 2 0,-2 1 0,-5-3 0,-3-3 0,-1 1 0,2-1 0,-3-1 0,-1-5 0,-1-2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19:30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 24575,'28'0'0,"12"0"0,20 0 0,2 0 0,5-1 0,13-1 0,-23 2 0,6 0 0,26 2 0,8 1-263,-23 1 1,3 0 0,1 1 262,4 0 0,0 1 0,0 1 0,-7-1 0,-2-1 0,-1 1 0,19 1 0,-3-2 0,-10-2 0,-4 0 0,-9-3 0,0 1 0,5-1 0,2 0 0,8 0 0,2 0 0,12 1 0,2 1 0,-27 0 0,1-1 0,-2 1 0,27 1 0,-3 0 0,-12-1 0,-5 1 0,-16-2 0,-5 1 787,36 1-787,-10-2 0,-4 0 0,-1-1 0,0 1 0,15 1 0,-37-1 0,2 1 0,17-1 0,4 1 0,10 0 0,2-1 0,2 1 0,-1-1 0,-6 0 0,-4 0 0,-20 0 0,-5 0 0,23-1 0,-26 0 0,-7 0 0,10 0 0,17 0 0,26-2 0,-37 1 0,3-1 0,8 0 0,1-1 0,0 0 0,-1-1 0,-8 1 0,-3 0 0,30-2 0,-26 0 0,-9 1 0,-7 0 0,-4 2 0,-7 1 0,6-1 0,44 1 0,-18 1 0,6 2 0,18 1 0,1 0 0,-5 1 0,-4 0 0,-24 0 0,-8 0 0,-3-1 0,-42-3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21:36.7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 24575,'27'0'0,"9"0"0,9 0 0,2 0 0,-7 0 0,-3 0 0,-4 0 0,-6 0 0,-6 0 0,-1 0 0,0 0 0,3 0 0,3 0 0,-1 0 0,-3-1 0,1 0 0,0 0 0,1 1 0,-4 0 0,-4 0 0,0 0 0,4 0 0,8 0 0,4 0 0,-3 0 0,-5 1 0,-6 0 0,-1 0 0,1-1 0,1 0 0,2 0 0,1 0 0,2 0 0,1 0 0,1 0 0,1 0 0,-2 0 0,-4 0 0,-4 0 0,-9 0 0,-2 0 0,-4 0 0,1 0 0,0 0 0,0 0 0,-1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6:16.2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32 24575,'30'-1'0,"68"-8"0,-27 4 0,1-2 0,0 1 0,10 3 0,3 3 0,-27 4 0,-27 9 0,-19 11 0,-9 15 0,-8 16 0,-12 17 0,-17 14 0,12-40 0,-2 1 0,-4 3 0,-1-1 0,1-3 0,-1-3 0,-21 25 0,6-25 0,0-24 0,-5-12 0,-16-2 0,-8 2 0,5 1 0,10 0 0,33-4 0,29-1 0,50 3 0,-1 1 0,7 1 0,13 3 0,2 2 0,-1 1 0,-3 1 0,-12 0 0,-6 3 0,3 20 0,-31 13 0,-17 14 0,-11 18 0,-2-30 0,-3 2 0,-4 4 0,-2 1 0,-5 3 0,-4 0 0,-6-2 0,-4-5 0,-4-8 0,-3-6 0,-3-4 0,-3-5 0,-40 15 0,12-17 0,10-13 0,16-11 0,14-6 0,16-1 0,13-1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23:14.2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6227 204 16383,'-62'3'0,"-1"1"0,-2-2 0,-1-1 0,2-3 0,-1-2 0,-5 1 0,0 0 0,-1-1 0,-1 2 0,-2-1 0,1 2 0,6 0 0,4 1 0,9 0 0,4 0 0,-22 0 0,27 0 0,0-1 0,-14-3 0,-20-2 0,-13-1 0,2 1 0,12 1 0,16 1 0,4 1 0,-3-2 0,-11-2 0,-6-3 0,-2 0 0,9 1 0,13 2 0,4 3 0,-2 0 0,-7 1 0,-6 0 0,7 1 0,11-1 0,12 2 0,2 0 0,-4 0 0,-9 0 0,-4-1 0,-3-2 0,-2 1 0,-1-2 0,-12-2 0,-11 1 0,-5 0 0,-1 1 0,20 1 0,21 2 0,16 1 0,4 1 0,-9-1 0,-10 0 0,-8-1 0,2 1 0,0 1 0,3 0 0,-3 0 0,-7 0 0,1 0 0,5 0 0,14 0 0,1 0 0,-17 0 0,-32 0 0,26-1 0,-5-1 0,-10 0 0,-3-1 0,-4 0 0,0 0 0,2 1 0,2-1 0,4 1 0,2 1 0,3 1 0,1 0 0,5 0 0,1-1 0,3 0 0,1-1 0,9 1 0,1-1 0,-38-1 0,9 2 0,8 1 0,3 0 0,14 1 0,13 0 0,11 0 0,11 1 0,2-1 0,2 0 0,-3-1 0,-4 0 0,-8 1 0,-8 0 0,-10 2 0,-5 2 0,4 0 0,9-1 0,16-1 0,15-2 0,8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23:28.6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3785 144 24575,'-11'0'0,"-18"-2"0,-20 0 0,-19-1 0,-6-1 0,6 1 0,2 0 0,-15-1 0,18 0 0,-6 0 0,-19-2 0,-7-1-314,18 1 1,-2 0-1,-2-1 314,-6 0 0,0 0 0,-1 0 0,-1 0 0,1-1 0,-2 1 0,-2 0 0,-1 0 0,1 1 0,3 1 0,1 1 0,0 0 0,-3 1 0,1 1 0,0 1 0,3 1 0,0 2 0,2 0 0,1 2 0,2-1 0,0 2 0,4 0 0,1 1 0,3 1 0,-19 3 0,6 2 0,14 0 0,6 2 0,16-1 0,4 2 0,-27 17 0,14 0 0,12-1 941,11-2-941,9-3 0,6 3 0,8 2 0,7 4 0,10 4 0,20 4 0,52 11 0,-12-22 0,14-1 0,-11-7 0,8-1 0,4 1 0,-3-3-676,14 4 0,0-3 0,7 0 676,-13-3 0,8 1 0,2-1 0,0-1 0,-5-2-561,2-1 0,-5-3 0,1-1 0,4 0 561,1 0 0,5 1 0,1-1 0,-3-1 0,-7-1 0,12 1 0,-7-2 0,1 0-165,-9-2 1,3-1 0,-3 0-1,-8-1 165,14 0 0,-4-1 0,-12 0 0,4 0 0,-1 0 0,-2 1 0,0-1 0,1 0 0,3 1 0,1 0 0,0-1 0,3 1 0,0 0 0,-1-1 0,-9 0 0,-2-1 0,-1 0-60,28 0 1,-2-2 59,-4-1 0,-1-2 0,7-2 0,0 0 0,2-1 0,-3-1 0,-8-1 0,-4 0 848,-15-1 0,-4 0-848,-7-2 0,-4-2 1185,-4 0 0,-3-1-1185,24-10 825,-36 1-825,-42 0 158,-36-4-158,1 6 0,-11-1 0,-34-9 0,-16-2-815,24 7 1,-8-1 0,-6-2 0,-1 0 814,2 2 0,-4-2 0,-2 1 0,-1-1 0,1 0 0,13 5 0,-1 0 0,0-1 0,1 1 0,1 1 0,2 0 0,-5 0 0,1-1 0,2 2 0,4 1 0,6 2 0,-11-2 0,7 3 0,12 4 0,-26-3-5705,64 16 5705,18 1 0,4 0 0,3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23:30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 24575,'9'0'0,"9"0"0,16-1 0,9 0 0,2 0 0,-6 0 0,-12 0 0,-9 1 0,-8 0 0,-5 0 0,-4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23:30.9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24575,'3'14'0,"-1"-5"0,1 9 0,-2-3 0,0 8 0,-1 7 0,-2 9 0,-3 11 0,-1 1 0,1-5 0,3-15 0,3-15 0,13-8 0,11-4 0,8-2 0,-2-3 0,-13-3 0,-14 0 0,-5 3 0,-2-1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23:31.8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71 114 24575,'10'-2'0,"0"-2"0,-1 0 0,-1-2 0,-3 2 0,-1-3 0,-2-2 0,0-6 0,-2-1 0,-2 0 0,-1 4 0,-2 2 0,2 5 0,-4 1 0,-3 5 0,-4 2 0,-2 4 0,3 1 0,4 1 0,0 0 0,0 2 0,0 3 0,1 2 0,4 6 0,5 6 0,8 3 0,5-1 0,2-5 0,-1-8 0,-6-6 0,0-4 0,-1-4 0,-2-1 0,0-3 0,0-4 0,0-4 0,-2 2 0,-1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23:33.5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0 107 24575,'4'8'0,"-1"10"0,-1 14 0,-1 15 0,-2 4 0,0-3 0,-2-10 0,1-15 0,1-15 0,1-14 0,4-15 0,2-16 0,2-9 0,1-6 0,-3 4 0,0 10 0,-2 9 0,1 12 0,0 7 0,1 5 0,1 1 0,4 2 0,5 2 0,8 4 0,6 5 0,2 7 0,-7 6 0,-11 5 0,-11 4 0,-6 1 0,-4-1 0,-5-3 0,-3-3 0,-1-1 0,2-6 0,5-7 0,7-11 0,15-32 0,-5 9 0,15-33 0,-5 18 0,6-8 0,2 3 0,-2 10 0,-2 4 0,-6 8 0,-3 8 0,-5 7 0,-3 4 0,2 2 0,8 7 0,8 8 0,2 9 0,-4 14 0,-10 3 0,-11 0 0,-5-4 0,-7-6 0,-5 1 0,-2 1 0,2-4 0,4-7 0,5-10 0,3-11 0,2-8 0,-3-8 0,3 6 0,0-1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23:34.5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24575,'-1'23'0,"-5"29"0,-7 44 0,3-33 0,0 2 0,0-5 0,1-2 0,-5 31 0,7-45 0,8-34 0,6-22 0,7-20 0,3-12 0,-4 13 0,-6 7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23:35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 24575,'4'-4'0,"-1"0"0,-1 2 0,0 0 0,-1 2 0,1-1 0,2 1 0,9-1 0,14 0 0,12 4 0,5 2 0,-5 3 0,-10 1 0,-9 0 0,-7 1 0,-3 2 0,-6 0 0,-2 0 0,-3 2 0,-4 2 0,-4 2 0,-4 3 0,-3-1 0,1-3 0,1-4 0,-2-2 0,-5 0 0,-6-1 0,0-4 0,3-2 0,13-3 0,9-1 0,9 0 0,0 0 0,-2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23:37.3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433 9 24575,'-23'32'0,"-9"12"0,-16 17 0,-10 8 0,-2-2 0,6-9 0,11-16 0,12-14 0,16-17 0,7-12 0,8-20 0,0-13 0,-4-27 0,-8-27 0,-4-1 0,0 14 0,5 34 0,9 30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23:38.2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24575,'8'0'0,"9"1"0,44 5 0,1 2 0,9 3 0,-4-1 0,4 2 0,2 1 0,7 1 0,1 0 0,-2 0 0,-8-1 0,-3 0 0,-5-2 0,5 2 0,-10-4 0,-6-2 0,-36-5 0,-15-3 0,-7-4 0,4 3 0,-3-4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6:17.1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494 1 24575,'-8'31'0,"-4"16"0,-4 1 0,0 3 0,-8 20 0,-2-6 0,-4 3 0,4-13 0,-3 0 0,-6 13 0,-1 1 0,1-5 0,1-4 0,6-12 0,1-5 0,-16 25 0,9-14 0,7-12 0,19-15 0,44-14 0,61-6 0,-7-4 0,11-1 0,-16 0 0,6-1 0,1 0-260,-18 0 0,2-1 0,0 1 0,-2-1 260,18 0 0,-2 0 0,-5 0 0,12 0 0,-13 0 0,4-1 0,-56-2 0,-35-7 0,-10-7 0,8 5 0,-7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18:35.3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1836 101 24575,'-46'-2'0,"-17"-5"0,-20-3 0,-4 0 0,7 3 0,1 2 0,-8-1 0,-6-1 0,-1 0 0,5 1 0,5 1 0,34 2 0,-2-1 0,-1 0 0,1 0 0,-46-3 0,22 2 0,29 3 0,4 3 0,-4 4 0,-9 2 0,2 0 0,11 1 0,10 1 0,7-2 0,0 3 0,-2 1 0,2 0 0,6-2 0,6 0 0,5-2 0,1 2 0,-2 3 0,0 1 0,1 2 0,2 0 0,4 0 0,0-2 0,1-4 0,2-2 0,-1-2 0,0-1 0,-1 0 0,0-1 0,0-1 0,-1-1 0,-3 3 0,0-1 0,1 0 0,1 0 0,1 1 0,-1 1 0,1-1 0,0 0 0,2-2 0,1 0 0,0 1 0,0 1 0,0 1 0,0 1 0,1 4 0,1 1 0,0 1 0,1 2 0,-2-1 0,0-1 0,1 0 0,-1-2 0,0-1 0,0-3 0,-1-2 0,0 1 0,0-3 0,0 5 0,0-2 0,0 1 0,0-2 0,7-2 0,25-7 0,38-7 0,20-3 0,-34 5 0,2 0 0,-6 1 0,-3 1 0,26-5 0,-20 4 0,-39 6 0,-23 4 0,-27 6 0,-10 2 0,-13 5 0,29-7 0,5-2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18:36.2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388 198 24575,'2'-5'0,"-2"-2"0,-11-5 0,-16-6 0,-27-8 0,-24-6 0,-5-1 0,12 5 0,29 10 0,24 8 0,12 4 0,9 3 0,22 4 0,-14-1 0,14 3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23:19.6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24575,'8'0'0,"1"1"0,2 0 0,7 1 0,3 0 0,0-1 0,0 0 0,-3-1 0,-3 0 0,-5 0 0,-5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23:20.5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24575,'-4'12'0,"0"5"0,-3 10 0,-3 11 0,0 5 0,0 4 0,3-3 0,2-8 0,2-6 0,1-5 0,2-3 0,1-2 0,1-2 0,0-1 0,-1-4 0,1 0 0,1 1 0,3 1 0,1 1 0,-1-4 0,1-4 0,-3-3 0,2-5 0,-3 1 0,1-4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23:21.5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57 154 24575,'24'-4'0,"-2"0"0,1-2 0,-5-2 0,-4-6 0,-1-3 0,0-1 0,-4 4 0,-6 2 0,-1 2 0,-1 0 0,-1 0 0,-3 1 0,-1 0 0,-5 3 0,-2 4 0,-3 2 0,-4 4 0,-1 4 0,-1 11 0,3 12 0,-1 16 0,2 13 0,1 2 0,3-2 0,2-14 0,3-14 0,3-12 0,3-9 0,2-3 0,5-1 0,6-3 0,7-3 0,4-5 0,-1-8 0,-10 4 0,-2-1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23:22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 21 24575,'0'14'0,"-3"12"0,-3 17 0,-3 16 0,-2 8 0,1 1 0,1-1 0,2-8 0,1-12 0,2-15 0,2-14 0,2-15 0,4-20 0,11-29 0,19-38 0,-13 34 0,1 0 0,1 0 0,-1 1 0,19-32-6784,-17 30 6784,-7 19 0,-9 19 0,-6 23 0,1 16 0,3 14 0,-1 5 0,0-2 6784,-3-4-6784,-3-2 0,-5 1 0,-5-1 0,-4-2 0,-1-9 0,7-14 0,15-27 0,28-42 0,-6 16 0,2-3 0,2-3 0,0 2 0,19-26 0,-25 37 0,-16 22 0,-1 10 0,1 3 0,2 2 0,-1 6 0,-6 10 0,-7 14 0,-4 12 0,-4 4 0,-1-3 0,2-10 0,1-9 0,3-9 0,2-10 0,3-7 0,1-7 0,4-3 0,-2 2 0,2 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23:23.4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140 0 24575,'-10'25'0,"-8"20"0,-8 26 0,11-23 0,1 5 0,1 10 0,1 2 0,3 3 0,2 0 0,1-7 0,2-3 0,0 22 0,3-45 0,1-31 0,6-30 0,17-41 0,-3 17 0,2-3 0,6-8 0,2 0 0,0 4 0,-2 4 0,16-22 0,-18 31 0,-14 22 0,-8 9 0,-3 4 0,-4 1 0,1 4 0,-1 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23:24.3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52 24575,'20'-8'0,"11"-3"0,8-2 0,0 2 0,-11 5 0,-12 3 0,-5 4 0,-2 7 0,-1 13 0,-1 12 0,-3 5 0,-3 2 0,-1-7 0,0-7 0,-2-5 0,-2-6 0,-8-2 0,-9 0 0,-11 3 0,-7 3 0,-3-1 0,5-3 0,11-5 0,11-6 0,6-5 0,4-3 0,-3 0 0,3 0 0,1 2 0,3 2 0,0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23:43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6697 3234 24575,'-23'-18'0,"-20"-11"0,0 1 0,-7-4 0,-18-9 0,-6-4 0,11 8 0,-4-3 0,-1 0-474,-11-7 1,-2-2-1,1 0 474,3 2 0,2-1 0,3 1 0,7 3 0,2 1 0,4 1 173,-7-7 0,8 3-173,-16-18 0,14 10 0,4 2 0,-1-2 0,3-1 1075,-2-7-1075,-5-2 0,27 28 0,-2-1 0,-3-2 0,-2-1 0,-1-1 0,-1 0 0,1-1 0,0 0 0,4 4 0,0-1 0,1 3 0,0-1 0,1 3 0,0-1 0,-4 0 0,-2 0 0,-3-1 0,0 0 0,3 3 0,1 2 0,-33-22 0,13 12 0,0 7 0,-15-2 0,25 15 0,-3-1 0,-14-5 0,-4-1 0,-7-2 0,-1-1 0,-5-2 0,0 1 0,4 1 0,4 3 0,9 4 0,5 3 0,10 4 0,4 3 0,-28-6 0,10 7 0,0 2 0,-10-1 0,-9-3 0,37 5 0,-3 0 0,-5-2 0,-2-1 0,-3 0 0,0-1 0,1 1 0,1 0 0,7 2 0,1 1 0,-39-6 0,16 3 0,5 2 0,3-2 0,3 0 0,-2 0 0,4 1 0,-3 0 0,0-2 0,-3-1 0,-3 1 0,12 2 0,13 2 0,10 4 0,-3-3 0,-12-5 0,-11-6 0,-6-5 0,4-1 0,7 3 0,13 6 0,15 6 0,14 5 0,4 3 0,-4-1 0,-11-1 0,-15-4 0,-6-2 0,4 1 0,8 3 0,11 3 0,-1 0 0,-9-3 0,-5-1 0,3 1 0,9 2 0,9 2 0,-1 2 0,-12-2 0,-4-2 0,6 1 0,9 1 0,2 1 0,-13-1 0,-9-1 0,6 0 0,16 0 0,18 0 0,20-6 0,-8 3 0,17-8 0,-9 2 0,7-3 0,0 0 0,-6 2 0,-10 7 0,-5 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23:43.9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24575,'14'20'0,"12"16"0,9 12 0,13 19 0,3 4 0,-6-9 0,-8-6 0,-14-21 0,-12-15 0,-4-9 0,-1-8 0,-3-3 0,0-2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6:17.6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298 0 24575,'-8'35'0,"-15"44"0,3-7 0,-2 11 0,3-10 0,-1 6 0,0 2-860,0 9 0,0 4 0,2 1 860,5-20 0,1 1 0,1 1 0,1-2 0,-1 22 0,0-2 0,3-3 249,1-13 1,2-3 0,1-3-250,-1 16 0,1-9 0,-1 20 0,4-51 110,1-34 1,0-12-1,0-10 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25:42.9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537 1 24575,'-10'10'0,"-8"8"0,-8 8 0,-13 11 0,-17 11 0,-13 9 0,29-24 0,0 0 0,0 0 0,1-1 0,-26 25 0,20-17 0,17-12 0,14-11 0,6-6 0,10-6 0,15-8 0,19-3 0,24-3 0,9 2 0,-10 3 0,-17 2 0,-17 2 0,-8 0 0,1 0 0,2 1 0,-2 0 0,3 0 0,8 0 0,1-1 0,-2 0 0,-8 0 0,-13 0 0,-12-2 0,2 2 0,-4-1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25:43.6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0 339 24575,'5'-8'0,"1"-11"0,0 1 0,2-19 0,-1-4 0,-1-12 0,-3 0 0,-1 6 0,-2 12 0,0 17 0,0 8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25:45.2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556 0 24575,'-11'18'0,"-4"8"0,-7 12 0,-10 13 0,-7 10 0,-5 4 0,-4 1 0,-2-2 0,-2-3 0,-1-3 0,3-7 0,6-5 0,5-6 0,10-9 0,10-5 0,10-14 0,27-8 0,33-12 0,29-5 0,-29 5 0,2-1 0,44-8 0,-16 2 0,-40 7 0,-16 2 0,-28 6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25:45.7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44 825 24575,'-4'-29'0,"-2"-49"0,2 10 0,0-8 0,0-17 0,-1-2 0,1 5 0,1 3 0,0 18 0,1 9 0,-2 3 0,3 35 0,1 23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25:47.1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670 0 24575,'-12'15'0,"-4"6"0,-1 7 0,-20 26 0,-10 14 0,-8 10 0,-1 2 0,14-18 0,3-6 0,4-7 0,-1-2 0,4-5 0,-3 0 0,-3 3 0,3-6 0,6-7 0,11-12 0,10-10 0,5-5 0,-1-1 0,-4 3 0,-7 6 0,-9 7 0,-1 3 0,21-9 0,36-7 0,37-12 0,7 1 0,-12 1 0,-36 2 0,-17 1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25:47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27 586 24575,'-6'-7'0,"1"-1"0,3 0 0,0-17 0,1-32 0,1-41 0,-1 37 0,0-1 0,0 4 0,0 3 0,-2-33 0,1 49 0,1 20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26:27.0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24575,'34'3'0,"31"3"0,33 2 0,-42-5 0,-1 0 0,39-1 0,-31-4 0,-36-1 0,-21 0 0,-8 3 0,-5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26:27.8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0 24575,'-4'30'0,"-6"16"0,4-6 0,-5 28 0,6-9 0,1 17 0,2-4 0,2-12 0,0-20 0,0-17 0,0-13 0,0-6 0,5-2 0,12-2 0,17 0 0,12-2 0,-14 1 0,-8-1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26:28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0 24575,'-5'48'0,"-1"26"0,1-23 0,-1 4 0,-1 5 0,0-1 0,1-5 0,-1-2 0,-4 34 0,4-26 0,3-23 0,1-23 0,22-108 0,-8 46 0,6-25 0,1-4 0,5 3 0,1-5 0,-10 31 0,-7 25 0,-5 23 0,2 0 0,4 0 0,13 2 0,11 0 0,9 1 0,-3-1 0,-10-2 0,-10 0 0,-11 0 0,-1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26:29.5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73 185 24575,'11'0'0,"8"-2"0,13-1 0,6-5 0,1-2 0,-9-4 0,-6-6 0,-5-4 0,-5-3 0,-5 1 0,-5 5 0,-5 6 0,-5 5 0,-11 6 0,-13 9 0,-12 17 0,-13 24 0,-1 22 0,7 16 0,15 4 0,16-10 0,15-12 0,6-19 0,3-17 0,1-15 0,0-8 0,2-5 0,3-3 0,5-2 0,4-1 0,-8 1 0,-3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6:46:12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1 440 24575,'26'-5'0,"22"-5"0,6 1 0,4-1 0,33-7 0,-1 2 0,10-3 0,-29 5 0,3-2 0,4 0-829,-1-1 0,4 0 0,2 0 0,0 0 829,3-1 0,0 0 0,0-1 0,-3 2 0,15-4 0,-3 0 0,-7 3 520,7-2 1,-13 3-521,9-1 544,-49 10-544,-23 5 0,-10 2 0,5-1 1731,26-3-1731,18-1 0,6 0 0,-11 3 0,-12 1 0,6-4 0,17-3 0,7-3 0,-11 1 0,-22 3 0,-23 5 0,-13 1 0,-3 1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6:19.8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1633 15 24575,'-38'0'0,"-40"-3"0,28 1 0,-3 0 0,-18-1 0,-5 1 0,-13 1 0,-5-1 0,23 2 0,-1 0 0,-2 2-190,-7 0 1,-1 1 0,2 1 189,7 1 0,2 1 0,3 3 70,-15 6 0,8 7-70,20 7 0,8 7 0,10 9 0,7 7 0,4 9 0,6 5 0,4 3 0,5 1 0,4 0 0,3 0 214,3-5 0,3-2-214,0-6 0,1-2 0,-1-3 0,2-3 0,8 27 0,14-13 0,26-5 0,-13-28 0,8-2 0,21 7 0,8-2 0,-13-11 0,2-1 0,3-2-140,6-1 1,2-1 0,-1-2 139,-2-2 0,0-2 0,-6-3 0,-3-2 0,-8-6 0,14-16 0,-70 3 0,1-7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26:30.2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369 298 24575,'13'-2'0,"13"-6"0,15-11 0,10-12 0,4-12 0,-7-5 0,-12-2 0,-12 7 0,-12 13 0,-10 13 0,-12 11 0,-20 5 0,-26 8 0,-35 16 0,32 0 0,-1 4 0,-4 9 0,2 6 0,3 7 0,4 4 0,13-2 0,6 2 0,12-4 0,7 0 0,6 38 0,24-16 0,16-10 0,13-16 0,2-17 0,-10-14 0,-11-13 0,-14-1 0,-7-4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36:42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0 143 24575,'28'-2'0,"18"-1"0,29-2 0,15 0 0,-10 2 0,-14 0 0,-16 2 0,-7 2 0,0 1 0,-1 0 0,3 0 0,6 0 0,17 0 0,8 0 0,2 0 0,3-1 0,-5 0 0,7-2 0,4-2 0,-4-1 0,-3 0 0,-6 1 0,2 1 0,6 0 0,-30 2 0,4 0 0,13 1 0,4 0 0,14 0 0,4 0 0,5 1 0,1-2 0,-6 1 0,-4 0 0,-10-1 0,-4 0 0,-13 0 0,-2 0 0,40 0 0,-17 0 0,-16 0 0,-10 0 0,-6 0 0,1 0 0,19-1 0,30-1 0,-39 1 0,3 0 0,10 0 0,2 0 0,1 1 0,0 0 0,-3 0 0,-2 0 0,-7-1 0,-5 0 0,27 0 0,-33-1 0,-27 0 0,2 0 0,17 0 0,24 1 0,20-1 0,7 1 0,0 1 0,0-1 0,0-2 0,1-3 0,-7-1 0,-6 1 0,-10-1 0,-6 3 0,-8 2 0,-7-1 0,6 0 0,3-3 0,8-1 0,13-1 0,8 2 0,-36 3 0,3 2 0,7-1 0,3 2 0,5 0 0,2 0 0,-3-1 0,-3 0 0,-10 1 0,-5-1 0,28-1 0,-33 0 0,-6 1 0,0-1 0,-2-2 0,0 2 0,-4 0 0,8 0 0,11 0 0,9-2 0,7 2 0,7 0 0,20 2 0,-40 0 0,4 0 0,10 0 0,3 0 0,7 0 0,0 0 0,-2 0 0,-2 0 0,-3 0 0,-3 0 0,-12 0 0,-4 0 0,31 0 0,-28 0 0,-23 0 0,-14 0 0,-4 0 0,10 2 0,20-1 0,21 2 0,17 1 0,7 0 0,-39-1 0,2 0 0,6 1 0,3 0 0,12 1 0,4-1 0,15 1 0,2-1 0,-2 1 0,-2-2 0,-9-1 0,-6 0 0,-20-1 0,-9 0 0,-2-1 0,-23-1 0,6-2 0,-19 1 0,17-2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4:51:09.8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11 16383,'82'-1'0,"16"-1"0,-45 0 0,1 0 0,2 1 0,-1-1 0,-1 2 0,-2 0 0,37 2 0,-15 1 0,-16-1 0,-20 0 0,-14-1 0,-4 0 0,4-1 0,9 0 0,5 0 0,1 0 0,-1 0 0,-5 0 0,-5 0 0,-1 1 0,3 0 0,5 0 0,2 1 0,-4-1 0,-5 0 0,-5 1 0,1 0 0,2 0 0,4 1 0,6 1 0,2 0 0,1-1 0,-2 1 0,4-1 0,1 1 0,-6-1 0,-11-2 0,-13 0 0,-9-1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46:41.3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54 16383,'80'-11'0,"-6"1"0,-28 4 0,-5 1 0,-5 2 0,-1-1 0,2 2 0,-4-1 0,-6 2 0,-4-1 0,10 1 0,22 1 0,14-1 0,9-1 0,-8 1 0,-11 0 0,-8 1 0,-9 0 0,-6 0 0,-6 0 0,-3 1 0,3 0 0,9 0 0,11 2 0,12-1 0,14 2 0,4 1 0,1-1 0,-4 0 0,-10-1 0,-1 0 0,-6-1 0,-13 1 0,-14-2 0,-14 0 0,-4-1 0,4 0 0,4 0 0,3 0 0,-1 0 0,-7 0 0,-2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46:46.7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11 16383,'65'-3'0,"-25"2"0,-5 0 0,-10 1 0,46 0 0,-29-1 0,29-1 0,-51 1 0,20 0 0,29 1 0,-7 1 0,9 1 0,19 1 0,5 0 0,3 2 0,-1-1 0,-11 1 0,-7-1 0,17 1 0,-45-4 0,-23-1 0,1 0 0,11 0 0,9 0 0,13 0 0,10 0 0,11 2 0,6 0 0,-4-1 0,-12 1 0,-17-3 0,-13 0 0,-2-1 0,3 0 0,9 1 0,2-1 0,-6 0 0,-11 1 0,-6 0 0,7 0 0,17 1 0,30 0 0,-35 0 0,4 0 0,7 1 0,4 1 0,11 1 0,2 1 0,4 1 0,1-1 0,4 1 0,-2-2 0,-6 1 0,-5-2 0,-12-1 0,-4 0 0,36 1 0,-24-1 0,-5-2 0,-1-1 0,0 1 0,-2-1 0,-2 2 0,7 0 0,9 0 0,9 0 0,4 0 0,-4 0 0,1 0 0,-1 0 0,1 0 0,-4 0 0,0 0 0,4 0 0,2 0 0,7 0 0,-2 0 0,3 0 0,-46-1 0,1 0 0,-1 0 0,-1 0 0,1-1 0,-1-1 0,40-2 0,-10-1 0,1-1 0,1 2 0,11 1 0,1-1 0,-7 2 0,-8-1 0,-4 1 0,15 1 0,-37 1 0,4 1 0,7 0 0,1-1 0,0 1 0,0 0 0,-7 0 0,-2 0 0,32 0 0,-32 0 0,-23 0 0,-16 0 0,-4 0 0,3 0 0,6 0 0,0 0 0,-2 0 0,-6 0 0,-1 0 0,5 0 0,2 0 0,-6 0 0,-5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48:32.0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24575,'2'18'0,"10"35"0,9 38 0,-8-30 0,0 6 0,3 11 0,0 4 0,0 13 0,1 2 0,-6-29 0,1 0 0,-1-1 0,5 29 0,-1-3 0,-3-13 0,-2-6 0,-5-19 0,-1-5 0,-2 33 0,-2-16 0,-2-8 0,-3-4 0,-3 3 0,-2 10 0,-1 5 0,-1 4 0,0-5 0,2-16 0,4-16 0,3-18 0,2-9 0,-1-2 0,1 4 0,0 6 0,0 6 0,2 14 0,10 28 0,2-13 0,4 5 0,4 8 0,3 1 0,-1-4 0,1-5 0,10 27 0,-19-50 0,-12-21 0,-3-6 0,0-3 0,0 2 0,0 4 0,0 9 0,0 6 0,0-3 0,0-8 0,0-10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48:33.6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24575,'26'12'0,"43"21"0,-8-3 0,9 6 0,-8-4 0,6 2 0,1 2-937,11 7 0,3 3 0,2 1 937,-17-8 0,2 2 0,0 1 0,0 1 0,2 1 0,1 2 0,0 0 0,1 2-461,3 3 1,1 2 0,0 1 0,1 0 460,1 3 0,2 1 0,-1 0 0,0 1 0,-16-11 0,-1 0 0,1 0 0,0 0 0,0 0 0,15 11 0,0 0 0,0 0 0,-1-2 0,-6-4 0,0-1 0,0-1 0,0-1 0,1-2 0,1 0 0,0-1 0,1-1 0,2 0 0,1-1 0,1 0 0,1-1 0,-11-7 0,1 0 0,1 0 0,1-1 0,0-1 0,4 2 0,0-1 0,1-1 0,-1 0 0,0-2 0,11 5 0,-1-1 0,-1-1 0,-3-2 224,14 4 0,-2-1 1,-8-3-225,9 2 0,-10-5 0,-31-10 0,-6-3 0,12 2 1263,-36-12-1263,-5-2 2254,7 10-2254,24 12 462,21 10-462,-25-14 0,3 2 0,8 2 0,0 1 0,1-1 0,-3 0 0,-6-4 0,-4-2 0,6 4 0,-35-18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48:36.0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 24575,'4'-1'0,"3"-1"0,4 1 0,6-1 0,7 0 0,7 0 0,15 4 0,29 8 0,-24-1 0,3 2 0,12 4 0,4 1 0,8 3 0,1 0 0,-1 0 0,1 0 0,-1-1 0,0-1 0,-6-2 0,0 0 0,0-1 0,1 0 0,7 3 0,4 0 0,-19-3 0,2 0 0,2 1-190,6 1 0,2 1 1,0 0 189,-3-2 0,-1 1 0,-1-2 0,27 6 0,-5-2 0,-16-3 0,-2-1 0,-3 0 0,2 0 0,14 3 0,6 1-427,-18-3 0,3 1 1,4 0 426,-13-3 0,3 2 0,1-1 0,0 0 0,2 0 0,0 1 0,1-1 0,-1 0 0,-2-1 0,0 0 0,-1 0 0,-2-1-115,12 2 0,-2-1 0,-3-1 115,-11-3 0,-3 0 0,1-1 0,1 1 0,0-1 0,1 1 0,6 1 0,1 1 0,5 1-418,-4 0 1,4 1-1,3 1 1,2 0 417,-6-1 0,2 1 0,2 0 0,1 0 0,0 0-462,4 2 0,2-1 0,0 1 1,1 0-1,0 0 462,2 0 0,1 1 0,0-1 0,0 0 0,-2 0 0,-4-1 0,-1-1 0,-1 0 0,-1 0 0,1 0 0,-3-1 0,0 0 0,0 0 0,0-1 0,0 1 0,0-1 0,0-1 0,1 1 0,-1-1 0,0 0 0,0 1 0,-1-1 0,1 1 0,0-1 0,-1 1-101,-2 0 1,0 0 0,0 0 0,-1 0 0,-1 1 100,14 2 0,-1 0 0,-2 0 0,-1 0-148,-6 0 0,-1 1 1,-2-1-1,-1 0 148,14 3 0,-2 0 0,-1 1 0,-6-2 0,-1 1 0,-2 0 494,-7-1 1,-1 1 0,-2 0-495,27 8 0,-3 0 0,-2 1 0,-2-1 0,-11-2 0,-3-1 1186,-7-3 0,-5-1-1186,-12-4 0,-5-1 1834,21 4-1834,-12-2 1219,-4-1-1219,11 6 356,21 11-356,-11-7 0,9 3 0,-5-2 0,6 1 0,3 2-421,-11-5 1,2 1 0,3 1 0,-1 0 420,2 0 0,1 1 0,0-1 0,0 0 0,-3 0 0,-1-1 0,0 0 0,-1-1 0,18 7 0,-1-2 0,-4-1-21,-12-4 1,-2-1 0,-4-1 20,16 4 0,-9-3 0,3 1 0,-59-18 0,-6 1 0,29 16 0,-3-2 0,5 1 0,9 5 0,1 0 0,-6-2 0,-3-4 1676,13-5-1676,-44-52 66,-22-31-66,-3-27 0,-2-3 0,3 23 0,3 17 0,3 26 0,0 16 0,0 8 0,0 5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48:37.8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659 0 24575,'-64'51'0,"14"-13"0,-1 0 0,11-6 0,-1 1 0,-20 14 0,0-1 0,-12 10 0,32-25 0,2-1 0,-19 13 0,28-20 0,15-15 0,-1-8 0,10-2 0,-6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48:39.4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324 0 24575,'-20'24'0,"-29"32"0,19-20 0,-26 29 0,33-36 0,-4 5 0,4-6 0,11-14 0,4-5 0,-4 1 0,-5 3 0,1 1 0,3-4 0,6-4 0,2-2 0,1 1 0,2-7 0,6-10 0,7-13 0,-4 8 0,2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6:21.6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0 380 24575,'18'0'0,"29"-3"0,25-3 0,11-4 0,-10-1 0,-21-3 0,-9-6 0,-1-7 0,-5-6 0,-12-6 0,-15 2 0,-8 0 0,-3 4 0,0 6 0,-1 6 0,-4 2 0,-10 3 0,-10 3 0,-5 4 0,4 5 0,9 3 0,10 5 0,0 13 0,-2 24 0,0 35 0,5-23 0,2 3 0,2 12 0,2 4 0,1 9 0,1 2 0,0 3 0,-1 3 0,-2 7 0,-2 1 0,-3 0 0,-1 0 0,-1-3 0,0-1 0,1-9 0,0-3 0,2-17 0,1-5 0,-4 33 0,-2-23 0,-1-3 0,3 7 0,1 0 0,3-13 0,2-22 0,1-26 0,10-45 0,15-40 0,4-12 0,-9 29 0,1-3 0,6-18 0,5-10 0,-2 7 0,-4 9 0,-1 4 0,3-10 0,-3 0 0,-7 15 0,-3 4 0,2-22 0,-7 25 0,-1 21 0,-1 19 0,-3 7 0,-4 8 0,1-1 0,3-2 0,4-1 0,3 0 0,3 3 0,2 6 0,3 12 0,2 11 0,-2 12 0,-5 10 0,-8 6 0,-5 8 0,-3 5 0,-2 2 0,0-3 0,2-8 0,0-11 0,0-11 0,3-9 0,4-8 0,3-5 0,1-2 0,-1 0 0,-4-2 0,-4-2 0,0-6 0,-3-3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48:40.5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24575,'-2'8'0,"1"2"0,0 3 0,3 4 0,0 5 0,4 5 0,1 2 0,0 0 0,-2-2 0,-2 1 0,-1 0 0,-2 4 0,-1 0 0,-3-3 0,0-7 0,1-8 0,2-4 0,1-4 0,0 2 0,0-2 0,0-2 0,-1-3 0,-7-1 0,6-1 0,-6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48:42.6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0 182 24575,'19'-9'0,"11"-5"0,13-7 0,18-8 0,7-5 0,-8 3 0,-15 8 0,-22 10 0,-15 8 0,-6 3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48:43.9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1381 501 24575,'-10'2'0,"-10"-2"0,-20-6 0,-47-15 0,19 2 0,-8-5 0,8 0 0,-5-3 0,-2-1-514,-14-7 0,-3-2 1,1 0 513,4 1 0,1 0 0,3 2 0,13 3 0,3 2 0,7 3 187,4 3 0,10 5-187,13 7 0,32 17 0,0-2 0,0 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49:46.8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16383,'54'12'0,"-1"1"0,-3-3 0,-1-1 0,25-3 0,-7-5 0,-7-3 0,-2-1 0,9-1 0,23 4 0,-39 1 0,2 0 0,5 1 0,2 1 0,3-1 0,-1 0 0,-2 0 0,0-1 0,-1 0 0,-1-1 0,40-1 0,-24 0 0,-20 0 0,-4 1 0,23 3 0,-22 0 0,5 0 0,10 2 0,3-1 0,2 0 0,1-1 0,-3 0 0,-2-1 0,-4-1 0,-1 0 0,-2 0 0,-1-1 0,-1 2 0,-1-1 0,-4 1 0,-1-1 0,-2 1 0,0-1 0,47 0 0,-47 0 0,0 0 0,1-1 0,0 1 0,-1 0 0,1 0 0,4 0 0,1-1 0,4 1 0,2-1 0,9 0 0,3 0 0,7 1 0,2 0 0,4 0 0,1 1 0,3 0 0,2 1 0,3 0 0,3-1 0,-26 0 0,3-1 0,0 1 0,5 0 0,2 0 0,1 0 0,7 0 0,2 1 0,1 0 0,4 0 0,1 1 0,0 0 0,-1 0 0,0 1 0,-1 0 0,-3 0 0,0-1 0,-3 0 0,-11 0 0,-1 0 0,-3 0 0,20 1 0,-6 0 0,-19-2 0,-4-1 0,-14 0 0,-3 0 0,32-1 0,-19-1 0,-9-1 0,-6-1 0,12-2 0,22-2 0,-27 3 0,3 1 0,12 0 0,3-1 0,4 0 0,2 1 0,1 0 0,-1 0 0,-4 0 0,-3 0 0,-7 1 0,-2 0 0,-6 0 0,-3 1 0,31-2 0,-25 1 0,-23-1 0,-22 1 0,-6 0 0,10 1 0,-7 0 0,8-1 0,5 0 0,7 0 0,20 0 0,-4-1 0,-17 1 0,-14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50:41.4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68 16383,'65'0'0,"-9"-1"0,-15-1 0,2-1 0,19-3 0,29-5 0,-37 5 0,1 0 0,-2 0 0,-1 0 0,26-1 0,-25 4 0,-17 1 0,3 0 0,15-1 0,9 1 0,5 1 0,-2 0 0,11 1 0,-24 1 0,3 0 0,9 0 0,3 0 0,4 0 0,0 0 0,-5 0 0,-2 0 0,-6-1 0,-1 0 0,0 2 0,1-1 0,4 1 0,1 0 0,4 1 0,2-1 0,-1 1 0,0-1 0,2-1 0,0 0 0,1 0 0,-1 0 0,2 0 0,1 0 0,-3 0 0,-2 0 0,-6 0 0,-1 0 0,-6 0 0,-2 0 0,40 1 0,3-1 0,-46 0 0,0-1 0,5 1 0,0 0 0,4 0 0,0 1 0,-1 0 0,-2 1 0,-5-1 0,-2 0 0,34 2 0,-16-2 0,-7 0 0,6-1 0,10-2 0,-1-1 0,-4 1 0,-6-1 0,8 2 0,-24 0 0,3 0 0,11 0 0,2 0 0,1 0 0,-3 0 0,35 0 0,-43 0 0,-35 0 0,-1-1 0,15-3 0,9 0 0,-4-1 0,-11 1 0,-4 2 0,10 0 0,33-2 0,-19 2 0,4 0 0,4 0 0,2 1 0,-3 0 0,-2 1 0,23 0 0,-37 0 0,-22 0 0,-14 0 0,24-2 0,-6 2 0,9-2 0,-17 2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56:17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39 24575,'22'-5'0,"2"-2"0,5-1 0,-10 3 0,-1-1 0,-11 3 0,2 0 0,-2 2 0,1 0 0,2 1 0,2 0 0,1 1 0,-1 1 0,-2 0 0,-2 0 0,-2-1 0,-3 2 0,-2 1 0,0 3 0,0 3 0,-1 1 0,0 1 0,0 2 0,1 3 0,0-1 0,0-1 0,0-4 0,-2-2 0,0 0 0,-3 0 0,-1-1 0,-4 1 0,-2 9 0,-2 8 0,0 12 0,0 6 0,4-3 0,2-8 0,3-10 0,2-9 0,0-5 0,0 1 0,-2 3 0,-1 2 0,-3 3 0,0 1 0,-1-2 0,3-4 0,5-6 0,6-4 0,14-3 0,15 0 0,12-1 0,1-2 0,-9 0 0,-10 0 0,-4 1 0,-10 2 0,-2 0 0,-11 0 0,1 0 0,6-1 0,7-2 0,6 0 0,0 0 0,-8 2 0,-7-1 0,-5 2 0,-1-1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56:18.4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24575,'0'20'0,"0"-1"0,1 2 0,1 1 0,0 0 0,0 2 0,-1-3 0,-1-2 0,0 0 0,1 0 0,-1 3 0,1-1 0,1 1 0,1 1 0,-1 2 0,0 0 0,-1-5 0,-1-4 0,0-3 0,0-3 0,1 3 0,1 7 0,2 17 0,2 10 0,-1 4 0,-1-8 0,-1-17 0,-4-14 0,-3-12 0,1-4 0,-3-2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57:03.8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42 16383,'61'-12'0,"-7"2"0,-13 1 0,-3 3 0,0 3 0,14 2 0,-16 2 0,21 6 0,-5 5 0,17 2 0,4-2 0,-10-6 0,-17-5 0,-8-2 0,-6 0 0,2-1 0,11-2 0,30 2 0,-18 0 0,4 1 0,14 0 0,4 1 0,8 0 0,1 1 0,-2 0 0,-2 1 0,-7 0 0,-3 0 0,-8 0 0,-2-1 0,-3 0 0,-1 0 0,1-1 0,0 0 0,0 0 0,0 0 0,1 0 0,0 0 0,-4 0 0,-1 0 0,-4 1 0,1-1 0,-2 1 0,1 1 0,5 1 0,0 1 0,7 1 0,2 1 0,4 0 0,2 0 0,2 1 0,1 0 0,-4-1 0,-2-1 0,-1 1 0,-2-1 0,-3 1 0,0-1 0,0 1 0,1 0 0,4-1 0,1-1 0,0 0 0,-1-1 0,1 0 0,-1-1 0,-6 0 0,-2-1 0,-9 0 0,-1 1 0,45-1 0,1 2 0,-42-1 0,3 0 0,7 2 0,1 0 0,0 0 0,-2 1 0,-6-1 0,-3-1 0,31 1 0,-23-3 0,-7-1 0,5 1 0,2 0 0,0 1 0,-4-1 0,-8-1 0,0 0 0,4 0 0,0 0 0,-9 0 0,-14 0 0,-16 0 0,-4 0 0,17 0 0,0 0 0,4-1 0,-16 0 0,-12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57:05.1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27 16383,'92'-10'0,"-16"2"0,-32 3 0,-18 3 0,-11 1 0,-4 1 0,20 0 0,-1 0 0,14 0 0,-17 0 0,-5 0 0,2 0 0,11 0 0,-12 0 0,2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57:07.6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29 16383,'73'-3'0,"1"0"0,2 0 0,-2 0 0,-10-1 0,-2 0 0,1 1 0,0 0 0,14 2 0,-4 0 0,18 1 0,-16 1 0,2 1 0,-16 2 0,0 1 0,21 2 0,3 0 0,7 2 0,0 0 0,-8 0 0,-2 0 0,-4 0 0,-4-2 0,-9 0 0,-3-2 0,-8 0 0,-1-2 0,0 0 0,0 0 0,3-1 0,1 1 0,10 0 0,2 0 0,1 0 0,0 0 0,-4 0 0,-1 0 0,-9-1 0,-2-1 0,36 1 0,-2-1 0,1 1 0,-39-1 0,1 1 0,4 0 0,0 1 0,6 0 0,2 1 0,2 0 0,1 0 0,-6 0 0,-1 0 0,-6-1 0,-1 0 0,29 0 0,-13-2 0,8-1 0,16 0 0,-32 0 0,3 0 0,6 0 0,1 0 0,-1 0 0,-2 0 0,-5 0 0,-3 0 0,38 0 0,-15 0 0,-12 0 0,-8-1 0,-12-1 0,-13 1 0,-11 0 0,-6 1 0,1-2 0,9 1 0,13 0 0,11 0 0,2-2 0,-12 1 0,-18 0 0,-14 1 0,9 0 0,15-1 0,12 1 0,10-1 0,13 1 0,4 0 0,3 0 0,-2 0 0,-12 0 0,-8 1 0,-3 0 0,-42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6:23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24575,'3'15'0,"0"6"0,1 2 0,-1 4 0,1 7 0,1 2 0,0 0 0,-1-9 0,-3-14 0,0-7 0,0-1 0,2 1 0,0 4 0,0 1 0,-9-9 0,4 2 0,-6-8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57:09.1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13 16383,'64'-4'0,"-1"0"0,-4 1 0,9 2 0,21 3 0,-37-1 0,1 1 0,3 0 0,-1 0 0,38 1 0,-20-1 0,-7 0 0,-3 1 0,0 1 0,1 3 0,8 4 0,12 2 0,-3-1 0,-18-3 0,-21-6 0,-8-1 0,6-2 0,18 0 0,15 3 0,11 3 0,-2 2 0,-19-1 0,-23-1 0,-22-4 0,-6-1 0,3 0 0,4 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2:57:12.2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0 943 24575,'4'22'0,"2"17"0,6 36 0,-4-21 0,4 20 0,-7-46 0,0-1 0,4-13 0,10-16 0,26-18 0,-4-7 0,6-6 0,20-22 0,7-10 0,-6 3 0,5-6 0,2-3-468,-11 11 1,2-2 0,0 0 0,1 0 467,-2 2 0,0-1 0,0 2 0,-2 2 0,11-10 0,-1 3 0,-6 5-101,4-2 0,-9 10 101,6-7 0,-38 33 0,-22 21 0,-7 8 0,1 0 0,0 2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10:46.8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94 24575,'23'-9'0,"9"-5"0,13-5 0,8 0 0,-4 5 0,0 6 0,5 4 0,13 3 0,12-1 0,4 1 0,-9-1 0,-16 1 0,-16 1 0,-14 0 0,-13 1 0,0 2 0,-2 2 0,0 1 0,-3-1 0,-6-3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11:22.0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91 16383,'71'-5'0,"1"-1"0,2 0 0,0 2 0,-4 1 0,-2 0 0,-1 2 0,-2-1 0,-5 1 0,0 0 0,-3-1 0,1 0 0,2-1 0,1-1 0,2 0 0,1-1 0,1 0 0,0 0 0,-8 0 0,-1 0 0,40-3 0,-13 3 0,-14 1 0,2 3 0,1 1 0,-2 0 0,-4 0 0,-16 0 0,-12 0 0,-6 0 0,-4 0 0,3 0 0,-2 1 0,-4 1 0,-9-1 0,-3-1 0,4 0 0,2 1 0,0 0 0,-5 0 0,-5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14:48.2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2406 239 24575,'-31'3'0,"-40"3"0,8-1 0,-9-1 0,6-1 0,-4 0 0,-3 0-624,-11-2 0,-4 0 0,0-1 624,-2 1 0,0-2 0,3 1 0,10-1 0,4 0 0,4 0 302,-9 0 0,10 0-302,-7 1 309,40 0-309,9 0 0,0 0 0,-6-1 959,-16-1-959,-27-3 0,-21 1 0,43 2 0,0 1 0,-42 0 0,25 1 0,26 0 0,19 0 0,12 0 0,5 0 0,-1 0 0,-2 0 0,-1 0 0,1 0 0,-1 1 0,-6 0 0,-6 0 0,-10-1 0,-2 0 0,3 0 0,7 0 0,11 0 0,6 0 0,3 1 0,-1 0 0,-2 0 0,0 0 0,4-1 0,1 0 0,2 0 0,2-2 0,-1-7 0,3-10 0,6-14 0,7-9 0,7-2 0,7 5 0,1 9 0,-5 11 0,-8 8 0,-9 6 0,-7 5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14:48.8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24575,'3'24'0,"6"9"0,9 12 0,15 18 0,12 14 0,3 8 0,-6-9 0,-14-22 0,-14-27 0,-9-18 0,-3-9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14:54.2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24575,'19'0'0,"9"0"0,17 0 0,-11 0 0,7 0 0,-20 0 0,7 0 0,2 0 0,4 0 0,7 0 0,12 1 0,13 2 0,13 2 0,6 2 0,-4 0 0,-2 0 0,-3-3 0,8 2 0,10-1 0,6 1 0,-3 1 0,-8-2 0,-7-2 0,-6-1 0,3-1 0,2 1 0,-2-1 0,3 0 0,-1 0 0,1 2 0,-2 0 0,-2 0 0,6 0 0,-1 0 0,0 0 0,-11-1 0,-19 1 0,-17-1 0,-16-1 0,-13-1 0,-5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16:03.5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24575,'6'0'0,"3"0"0,8 0 0,3 0 0,9 0 0,0 0 0,-2 0 0,-3 0 0,-5 0 0,0 0 0,0 0 0,1-1 0,2 0 0,-1 0 0,2 0 0,0 1 0,0 0 0,3 0 0,5 0 0,4 0 0,5-1 0,3 0 0,2 0 0,3 0 0,-1 2 0,-1 1 0,-1 0 0,-4 1 0,0 0 0,-1-2 0,2 1 0,5-1 0,3 1 0,4 2 0,-4-1 0,-3 0 0,-5-1 0,0 0 0,11 3 0,9 0 0,5 0 0,-5-1 0,-16-1 0,-13-1 0,-7-1 0,0 1 0,11-1 0,10 1 0,9 0 0,5-1 0,3 2 0,-1 0 0,-1 0 0,-6 0 0,-8-2 0,-2-1 0,-5 0 0,-1 1 0,-3 1 0,2-1 0,7 0 0,0 0 0,-1 0 0,-12 0 0,-13 0 0,-8-1 0,-4 0 0,1 1 0,3 0 0,1 0 0,1 0 0,0 0 0,0 0 0,-2 0 0,-1-1 0,-2 0 0,-1-3 0,2-9 0,-5 6 0,2-5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18:11.2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1992 73 24575,'-17'0'0,"-18"0"0,-42-3 0,18 0 0,-4-2 0,-15 0 0,-1-2 0,1 0 0,4 0 0,15 2 0,6 0 0,-14-1 0,36 5 0,9 3 0,-6 4 0,-7 7 0,-7 8 0,-6 6 0,-7 8 0,-8 7 0,-7 5 0,2 1 0,8-5 0,12-7 0,11-4 0,4-3 0,4-3 0,0-1 0,3-5 0,4-4 0,1-2 0,3-3 0,1-3 0,1 0 0,1-3 0,-1-1 0,-2 0 0,-1 0 0,1 0 0,7-1 0,0-1 0,-22 9 0,16-5 0,-41 9 0,15-8 0,-7 2 0,-1-1 0,16-2 0,10-3 0,11-7 0,16-10 0,23-31 0,2 0 0,3-2 0,3-5 0,-2 0 0,0 0 0,3-10 0,0 1-3392,-6 8 0,-4 4 3392,1-9 0,-18 38 0,-6 15 0,-2 9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18: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24575,'17'5'0,"33"15"0,41 16 0,-30-12 0,2 0 0,4 1 0,-2-1 0,-13-6 0,-5-1 0,13 4 0,-34-12 0,-19-6 0,-6-3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6:24.7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1095 16 24575,'-61'-4'0,"-19"-3"0,14 5 0,-6 0 0,-16 1 0,-3 1 0,3 2 0,1 0 0,3 1 0,5 0 0,22-1 0,6 1 0,-13 6 0,23 8 0,11 12 0,6 19 0,5 24 0,8 24 0,9-36 0,4 2 0,3 7 0,3 1 0,2 0 0,3 0 0,4-5 0,6-3 0,4-12 0,9-8 0,20-10 0,11-12 0,24-11 0,6-12 0,-27-4 0,1-4 0,-2-3 0,28-11 0,-9-7 0,-27-2 0,-11-1 0,-7-5 0,-34 10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19:35.9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1191 24575,'43'-5'0,"12"-6"0,14-7 0,-2-3 0,-11 2 0,-7 2 0,0 0 0,1 1 0,4-4 0,-1-5 0,1-9 0,5-11 0,3-11 0,-27 22 0,1-3 0,4-4 0,0-3 0,2-5 0,0-1 0,-3 1 0,-3 1 0,18-32 0,-25 21 0,-16 15 0,-6 1 0,-1 0 0,-2 1 0,-1 6 0,-5 7 0,-6-1 0,-8-3 0,-7-2 0,1 5 0,6 11 0,4 10 0,-3 7 0,-2 2 0,0 0 0,3 0 0,-2 1 0,-3 2 0,-3 0 0,0 1 0,1-1 0,0 0 0,-1 0 0,5-1 0,9 0 0,-1-2 0,-2 0 0,1 0 0,1 1 0,5-1 0,4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0:52.2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4016 513 24575,'-23'-27'0,"-22"-12"0,0 10 0,-7 0 0,-19-8 0,-7 1 0,14 9 0,-3 0 0,-1 0 0,-2 2 0,-1 0 0,2 2 0,4 2 0,1 2 0,1 1 0,-22-2 0,4 4 0,14 6 0,3 2 0,4 4 0,3 1 0,4 1 0,1 2 0,0-1 0,-1 0 0,-5 0 0,-1 0 0,-10-1 0,-3 0 0,-9-1 0,-1 0 0,0 0 0,2 0 0,3 0 0,3 1 0,9 2 0,1-1 0,-1 0 0,-2 0 0,-8 0 0,-3 0 0,-13 0 0,-3-1 0,-4 0 0,0 0 0,8 0 0,3 1 0,11 0 0,5 2 0,14 1 0,2 2 0,4 2 0,1 2 0,-41 12 0,7 1 0,15-3 0,23-7 0,15-5 0,15-2 0,2-2 0,-3 1 0,-3 1 0,1-1 0,16-1 0,37-1 0,-15-1 0,19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0:54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0 372 24575,'16'-42'0,"6"-13"0,-8 16 0,7-13 0,-8 24 0,6-6 0,-1 5 0,-6 13 0,-2 5 0,1 5 0,13-7 0,10-8 0,-10 8 0,-4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0:54.9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24575,'11'11'0,"14"11"0,17 19 0,23 25 0,-27-25 0,0 3 0,-1 0 0,-1 1 0,-2-3 0,-3-2 0,17 25 0,-9-15 0,-11-16 0,-10-14 0,-8-10 0,-7-6 0,-1-2 0,0-1 0,-2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1:26.7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2821 350 24575,'-10'6'0,"-1"0"0,-1-3 0,-7 0 0,-7 0 0,-10 0 0,-10-1 0,-12 1 0,-9-2 0,-3 0 0,3-1 0,1-2 0,-18-9 0,31 2 0,-4-3 0,-12-3 0,-4-2 0,-4-1 0,-1 0 0,5 2 0,2 1 0,7 3 0,3 2 0,9 4 0,2 1 0,-48-3 0,47 5 0,0-1 0,-3 0 0,0 1 0,2-1 0,2 0 0,-26-2 0,21 1 0,11 0 0,-9-6 0,-19-5 0,-18-8 0,41 11 0,-1 0 0,0 0 0,0 0 0,-45-7 0,17 4 0,15 5 0,20 7 0,13 1 0,10 3 0,8 0 0,4 0 0,-2 0 0,-3 0 0,-8-1 0,-5 0 0,1 0 0,6 0 0,11 0 0,12-2 0,-2 2 0,4-1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2:25:31.9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69 24575,'23'0'0,"3"0"0,1 0 0,0 0 0,9 0 0,12 0 0,11-1 0,5 0 0,-10-2 0,-15 0 0,-11 0 0,-6-1 0,-2 0 0,-1 0 0,-1 0 0,-2 1 0,-1 1 0,3-1 0,12 1 0,19 1 0,12 0 0,6 1 0,-12 0 0,-13 0 0,-3 0 0,11 0 0,17 0 0,12 0 0,3 0 0,-8 0 0,-13 0 0,-4 0 0,-1-1 0,6 0 0,7-2 0,2 0 0,-2 2 0,-5-1 0,-1 1 0,16-1 0,15 1 0,-40 0 0,0 1 0,2 0 0,0 0 0,-3 0 0,0 0 0,-2 0 0,0 0 0,38 0 0,-12 0 0,-18 0 0,-16 0 0,-7-2 0,-1 1 0,7-1 0,9 1 0,5-2 0,0 1 0,2 1 0,3-1 0,6 2 0,10 0 0,3 0 0,-3 0 0,1 0 0,7 0 0,7 2 0,1 0 0,-3 1 0,-9 1 0,-4 0 0,4 1 0,4 1 0,3-1 0,-1 0 0,-3-2 0,-5 0 0,-10-2 0,-13 1 0,-17-2 0,-12 0 0,2 1 0,14 0 0,17 1 0,14 0 0,11 1 0,5 1 0,7 1 0,-44-1 0,0-1 0,-1 1 0,0 0 0,39 2 0,-15-1 0,-21-2 0,-13-2 0,-5 0 0,6-1 0,8 1 0,11 0 0,14 3 0,7 0 0,3 1 0,-4 0 0,-14-1 0,-10-2 0,-4 1 0,3 0 0,4 1 0,0 0 0,-6 1 0,-8-2 0,-4 1 0,5 1 0,9 1 0,-1 1 0,-13-2 0,-21-2 0,-16-2 0,-3-1 0,-3 0 0,3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5:07.6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0 446 24575,'18'0'0,"15"0"0,17 0 0,12 0 0,23 2 0,-34 0 0,3 1 0,16 2 0,5 0 0,15 3 0,4 0-253,-25-1 0,2 0 0,1 0 253,7 0 0,2 2 0,1-1 0,0 0 0,0 0 0,0 1 0,-4-2 0,-1 1 0,-2-1 0,25 3 0,-4-1 0,-16-2 0,-5-2 0,-14 0 0,-4-1 0,29 1 0,-30-3 0,-26-1 759,-17-1-759,-8-1 0,-4-4 0,-18-28 0,0 1 0,-9-11 0,-5-6 0,-3-1 0,-2-1 0,-7-11 0,-2-1 0,4 5 0,3 4 0,-13-18 0,27 36 0,21 27 0,3 8 0,3 5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5:08.7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465 0 24575,'-4'20'0,"-4"14"0,-5 14 0,-14 25 0,-16 15 0,16-41 0,-2 0 0,-1-1 0,-1-3 0,-21 24 0,15-20 0,12-16 0,10-10 0,2-2 0,-4 4 0,-5 6 0,-4 4 0,5-4 0,7-7 0,7-8 0,4-4 0,2-4 0,3-8 0,0-5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5:10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0 598 24575,'45'0'0,"4"1"0,3 1 0,30 0 0,5 3 0,9 2 0,-6 2 0,3 1-718,-11-1 1,5 0 0,1 1 717,5-1 0,1 1 0,-1-1 0,-3 0 0,1-1 0,-3 0 0,-5-1 0,-2-1 0,-2 0 230,-9-2 0,-3 1 1,-1-1-231,19 1 0,-4 0 177,-18-2 1,-3-1-178,-9-1 0,-1 0 0,38 0 0,-21 0 1106,-25 0-1106,-29-20 0,-27-29 0,-12-10 0,-7-19 0,6 18 0,-6-9 0,0 5 0,-6-1 0,1 3 0,-3-4 0,2 2 0,10 17 0,4 7 0,5 9 0,17 24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5:12.1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724 0 24575,'-7'15'0,"-10"10"0,2-2 0,-26 20 0,-11-1 0,12-12 0,-5 2 0,-6 3 0,-1 1 0,0-2 0,2-1 0,6-3 0,2-2 0,-25 23 0,11-4 0,11-8 0,13-9 0,17-16 0,17-23 0,10-16 0,-5 7 0,4-3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6:26.9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167 457 24575,'18'2'0,"18"-2"0,10-2 0,13-5 0,-2-7 0,-13-6 0,-4-7 0,-11-4 0,-6-4 0,-5-1 0,-6-5 0,-6-6 0,-3-3 0,0 0 0,-1 9 0,-2 12 0,-2 12 0,-1 9 0,-3 5 0,-5 3 0,-8 2 0,-10 8 0,-11 20 0,-10 24 0,1 24 0,27-31 0,4 3 0,7 1 0,4 2 0,5 3 0,3 1 0,2 1 0,1 2 0,-1 1 0,0 1 0,-2 7 0,-3 0 0,-3 4 0,-4 1 0,-3 6 0,-4 2 0,-6 9 0,-4 2-210,5-23 1,-2 3-1,0-2 210,1-1 0,0-1 0,1-2 0,-6 18 0,4-7 0,7-22 0,4-11 0,6-20 0,11-46 0,14-44 0,9-27 0,-6 26 0,1-3 0,2-6 0,0-1 314,-1 2 1,-2 1-315,-1 0 0,-2 3 0,-5 14 0,-2 3 0,8-32 0,-4 20 0,-6 23 0,-3 16 0,-4 12 0,-1 5 0,0 2 0,3 0 0,4-2 0,4-2 0,2-2 0,-1-3 0,0-1 0,-4 3 0,1 5 0,2 13 0,7 11 0,6 7 0,2 3 0,-3-2 0,-6-3 0,-5-4 0,-5-5 0,-4-1 0,-3 8 0,0 9 0,0 9 0,2 1 0,-1-6 0,1-3 0,-2-5 0,-1 1 0,-2 4 0,-4 6 0,0 14 0,-1 8 0,3 6 0,5-1 0,7-6 0,7-10 0,2-12 0,2-10 0,7-9 0,11-3 0,16-4 0,18-1 0,3 1 0,-6-2 0,-29-2 0,-19-2 0,-16-1 0,4-1 0,4-2 0,2-3 0,-1-2 0,-3-2 0,-6 6 0,-3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5:13.4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1 873 24575,'30'-3'0,"26"-5"0,-7 1 0,9-2 0,26-3 0,10-1 0,-17 4 0,4 0 0,5 1-772,-6 2 1,5 0 0,3 0 0,1 1 771,-10 1 0,2 1 0,1 0 0,1 1 0,0 0 0,5 1 0,0 0 0,2 0 0,-1 1 0,0 1 0,-1-1 0,0 1 0,1 0 0,-3 1 0,-4-1 0,3 1 0,-2 0 0,-4 0 0,-5 0 241,1 1 1,-5 0-1,-10-1-241,27 0 0,-91-44 0,-19-1 0,-9-4 0,-4-10 0,-4-4 0,-14-15 0,-4-1 0,1 7 0,1 4 0,5 9 0,3 4 0,6 8 0,6 6 0,1 5 0,24 23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5:15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827 1 24575,'-19'25'0,"-8"9"0,-13 19 0,-7 9 0,15-19 0,-4 3 0,-7 8 0,-3 2 0,-7 6 0,-2 1 0,-3 3 0,0-3 0,8-10 0,3-3 0,9-8 0,2-3 0,-15 19 0,14-13 0,11-14 0,11-12 0,7-10 0,5-7 0,2-11 0,1-31 0,0 7 0,0-7 0,0 26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5:55.4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4025 486 24575,'-82'-17'0,"-9"0"0,16 1 0,-7-2 0,15 2 0,-3-1 0,-3-1-913,-16-6 1,-4-1 0,-2-2 912,19 5 0,-1-2 0,0 0 0,1 1 0,-21-6 0,3-1 0,1 3 197,11 3 1,1 2-1,5 3-197,-13 0 0,7 4 257,17 7 0,4 4-257,-30 4 0,7 4 0,-8 1 701,40-3 0,-3 0-701,-8 0 0,-3 0 114,-6-1 1,-2 2-115,-8 2 0,-1 1 0,0 3 0,0 3 0,3 3 0,1 4 0,6 2 0,3 5 0,3 7 0,2 5 0,-3 10 0,1 6 0,0 8 0,1 6 0,22-18 0,0 2 0,4 1 0,-15 24 0,7 3 0,8-2 0,5 1 0,8-4 0,4 1 0,7-1 0,3 2 0,4 5 0,4 1 0,6 2 0,8 2 0,11 8 0,10 0-337,-2-28 1,6-2 0,6 0 336,14 5 0,7-1 0,6-1-491,-8-12 0,3-2 0,4 0 0,2-1 491,6 1 0,3 0 0,3-2 0,0-2 0,4 1 0,2-1 0,0-2 0,2-2 0,-1-3 0,0-2 0,1-2 0,2-2 0,-13-9 0,1-1 0,1-2 0,1-1 0,0-2-486,2-1 0,0-2 0,2-2 0,0 0 1,1-2 485,6-1 0,1-2 0,2-1 0,0-1 0,0-1 0,5-1 0,0-1 0,1-1 0,0-1 0,-1-2 0,0 0 0,0-1 0,0-2 0,-1 0 0,0 0 0,-2 0 0,0 0 0,0-1 0,-2 0 0,-2 0 0,10 0 0,-2 0 0,-3 0 0,-1-1-250,-10-1 0,-1 0 0,-2 0 0,-2-2 250,14-1 0,-2-1 0,-1-1 0,0-3 0,-1-2 0,0 0 0,2-3 0,1-1 0,-2-2 0,-2-1 0,-1-2 0,-1-2 0,-3-2 0,-1-2 0,-3-3 52,-8 0 0,-2-3 0,-1-3-52,0-6 0,-2-4 0,0-4 0,4-7 0,-1-4 0,0-4 93,-14 12 0,-1-3 0,1-2 0,-2 1-93,0-2 0,-1-2 0,-1 1 0,-2 0 0,12-15 0,-3 0 0,-4 2 732,-8 11 1,-3 1-1,-2 2-732,8-12 0,-4 3 596,-9 11 1,-5 3-597,-9 9 0,-7-1 726,-13-46-726,-20 39 0,-9-1 785,-10-6 0,-7-1-785,-11-8 0,-7 1 0,14 22 0,-2 0 0,-2 2-160,-5 0 0,-3 2 0,-3 2 160,-6-1 0,-4 2 0,-2 2 0,-6 1 0,-2 2 0,-1 2 0,-4 0 0,0 2 0,-1 2 0,5 3 0,0 1 0,2 3 0,7 4 0,1 2 0,2 3 0,-18-1 0,4 6 0,13 4 0,3 4 0,1 2 0,3 1 0,3 1 0,1 1 0,1 0 0,1 1 0,4-1 0,0 1 334,1-1 0,1 0-334,-3 0 0,-1 0 0,-3-1 0,-1 0 0,-1-1 0,1-2 0,5 0 0,3 0 0,-42 1 0,20 2 0,11 4 0,5 2 0,1 0 0,-6 0 0,-5-3 0,-11 0 0,-5 1 0,-2 0 0,3 3 0,13-1 0,15-3 0,17-1 0,16 0 0,7 0 0,0 4 0,-5 4 0,-6 6 0,-7 5 0,-2 4 0,0 0 0,7-5 0,11-9 0,7-7 0,0-6 0,5-2 0,-3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8:09.0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0 610 24575,'53'-16'0,"7"-4"0,32-8 0,-28 8 0,8 0 0,-5 1 0,6 0 0,6 0-787,-2 1 1,5 0 0,3-1 0,2 0 786,-7 2 0,1-1 0,3 0 0,-1 0 0,0-1 0,1 0 0,0 0 0,0 0 0,-1 0 0,-3 0 0,6-2 0,-1 0 0,-4 0 0,-6 1 246,-3-1 0,-5 0 0,-10 3-246,30-15 0,-64 22 0,-19 9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8:23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 1 24575,'-8'11'0,"-1"-1"0,2-1 0,-3 4 0,-3 6 0,-1 3 0,1 0 0,3-4 0,4-9 0,-1-2 0,1-2 0,-2 1 0,0 2 0,2-1 0,0 2 0,2-1 0,0-2 0,1 0 0,0-1 0,-2 2 0,-6 8 0,3-3 0,-4 6 0,8-11 0,0-1 0,2-4 0,2-1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8:12.5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 1 24575,'-4'35'0,"-5"23"0,-8 30 0,6-33 0,0 2 0,0-1 0,-1-2 0,-6 29 0,8-35 0,5-30 0,4-14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8:13.4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316 0 24575,'-21'25'0,"-1"2"0,-10 11 0,-9 13 0,-9 13 0,-3 2 0,10-10 0,11-13 0,12-17 0,18-12 0,35-9 0,52-10 0,-20 1 0,4 0 0,6-1 0,0 0 0,-9 0 0,-7 0 0,17 1 0,-43 2 0,-20 1 0,-2 1 0,-1 0 0,-3 0 0,-4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8:14.1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0 24575,'-31'41'0,"12"-16"0,-9 20 0,13-8 0,-3 16 0,2 11 0,4-6 0,3-12 0,3-16 0,4-15 0,0-4 0,-1 3 0,1 2 0,0-2 0,0-6 0,-10-7 0,8-2 0,-8-1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8:14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600 1 24575,'-11'7'0,"-30"17"0,-34 22 0,22-11 0,-3 4 0,-7 4 0,1 2 0,8-2 0,3-1 0,11-7 0,4-2 0,-6 10 0,26-23 0,19-19 0,1-4 0,2-2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8:15.6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24575,'8'19'0,"-4"-7"0,13 10 0,12 4 0,27 22 0,-7-10 0,4 5 0,14 12 0,3 2 0,4 6 0,0 1 0,-2-1 0,-3-1 0,-12-9 0,-2-2 0,-8-8 0,-2-3 0,27 21 0,-20-21 0,-27-23 0,-15-11 0,-12-8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11:09.4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2137 1 24575,'-4'32'0,"-12"41"0,3-12 0,-4 9 0,1-7 0,-3 4 0,0 4-780,-4 11 0,-2 3 0,0 2 780,-2 6 0,-1 0 0,0 2 0,5-21 0,1 1 0,0 0 0,0-2 0,-6 19 0,2-1 0,-1-1 0,1-4 0,0 0 0,1-2 0,0-5 0,1-1 0,-1-3 146,2-6 1,-1-2 0,1-1-147,-10 27 0,0-3 228,4-13 1,0-2-229,3-8 0,1-1 0,2-8 0,1-2 0,1-7 0,0-3 1191,-16 35-1191,2-11 252,-2 4-252,-6 14 0,17-35 0,-2 3 0,-2 5 0,-1 1 0,1-1 0,-1-1 0,2-4 0,1-2 0,4-7 0,1-3 0,-20 37 0,-3 5 0,22-38 0,0 2 0,-4 9 0,1 0 0,1 1 0,1-2 0,4-6 0,1-4 0,-8 20 0,8-23 0,1-4 0,-2 4 0,-5 9 0,-3 7 0,-1 3 0,2 2 0,4-4 0,1-6 0,-2 0 0,-2 0 0,-2 5 0,0 0 0,2-2 0,6-8 0,7-16 0,5-13 0,3-11 0,-1-2 0,1 0 0,1-3 0,3-3 0,0-11 0,-4-28 0,-6-52 0,4 22 0,1 13 0,1 1 0,3 2 0,0-13 0,2 1 0,0 7 0,0 14 0,-1 15 0,2 16 0,0 8 0,0 2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8:26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1 24575,'-5'76'0,"2"-35"0,-1 8 0,-1 5 0,-4 39 0,2-36 0,1 2 0,-1-2 0,0-4 0,-2 15 0,4-39 0,20-32 0,16-18 0,-9 5 0,4-3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8:27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486 0 24575,'-23'32'0,"-20"19"0,10-14 0,-5 2 0,-6 6 0,-2 0 0,-1 0 0,2-1 0,5-4 0,4-1 0,-15 25 0,23-9 0,17-14 0,10-10 0,16-8 0,32-9 0,41-8 0,-26-9 0,2-3 0,4-5 0,-1-4 0,-5-4 0,-3-5 0,-7-4 0,-4-6 0,-8-1 0,-5-4 0,22-42 0,-21 7 0,-22 19 0,-15 16 0,-16 14 0,-13 10 0,-5 5 0,0 6 0,16 3 0,8 1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8:28.6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1 24575,'75'12'0,"-3"3"0,9 4 0,-26-3 0,-26-4 0,-18 1 0,-15 8 0,-13 17 0,-23 19 0,-23 11 0,-10-1 0,3-9 0,18-13 0,18-14 0,16-11 0,30-9 0,42-4 0,-5-4 0,5 1 0,13 0 0,1 0 0,0 0 0,-5-1 0,13 2 0,-32-4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8:29.7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1 734 24575,'19'-9'0,"14"-8"0,25-12 0,29-19 0,-24 12 0,5-3 0,9-5 0,5-3 0,-22 11 0,2 0 0,0-1 0,-3 2 0,1 0 0,-3 0 0,18-11 0,-4 1 0,-14 6 0,-6 3 0,11-11 0,-31 20 0,-20 17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9:00.9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 24575,'26'-4'0,"17"0"0,12 0 0,8 1 0,-9 5 0,-17 2 0,-11 1 0,-14 2 0,-8 6 0,-3 9 0,-4 12 0,-2 9 0,-4 6 0,-4-2 0,-1-5 0,-2-8 0,-4-5 0,-9-2 0,-10 3 0,-2-1 0,7-8 0,15-8 0,23-4 0,31 4 0,30 7 0,28 3 0,-1-4 0,-27-7 0,-28-7 0,-21-4 0,-5-1 0,0 0 0,-4 0 0,-3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9:01.6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0 24575,'-8'30'0,"3"-9"0,-8 27 0,-1 9 0,-9 29 0,10-32 0,-2 3 0,-1 5 0,0 0 0,1-2 0,0-2 0,-10 38 0,10-36 0,10-36 0,4-17 0,3-9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9:03.2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 24575,'0'46'0,"0"10"0,-3 34 0,1-38 0,0 2 0,0 3 0,1-2 0,-2 41 0,3-38 0,0-28 0,13-36 0,-10 4 0,11-10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9:04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0 24575,'-30'11'0,"-3"7"0,11 6 0,-4 13 0,2 10 0,6 5 0,7-4 0,5-6 0,9-12 0,15-9 0,19-8 0,21-7 0,16-12 0,0-10 0,-8-10 0,-15-4 0,-21 0 0,-12 3 0,-14 0 0,-13-1 0,-12-1 0,-10-1 0,1 4 0,9 8 0,11 8 0,8 5 0,2 4 0,0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9:07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1199 289 24575,'-48'-13'0,"-4"2"0,-6 2 0,5 5 0,4 2 0,10 4 0,4 3 0,0 5 0,-2 6 0,-3 5 0,-5 4 0,-4 1 0,0-4 0,-2-4 0,4-1 0,4-1 0,7 1 0,6 2 0,3 1 0,0 4 0,1 3 0,-1 4 0,1 2 0,2 0 0,3 0 0,3-2 0,6-1 0,0-2 0,2 0 0,-2 3 0,-2 9 0,-2 15 0,1 9 0,1 4 0,3-7 0,2-6 0,-1 1 0,-1 9 0,-1 14 0,0 6 0,3-5 0,1-9 0,2-9 0,0 7 0,0 16 0,5-29 0,1 4 0,2 6 0,2 0 0,3-1 0,2-2 0,-1-8 0,2-4 0,7 21 0,-3-18 0,-3-12 0,0-3 0,-2 2 0,0 5 0,0 9 0,5 13 0,5 8 0,6 2 0,5-1 0,9 2 0,12 6 0,-23-40 0,2-1 0,2-1 0,0-1 0,24 27 0,-6-19 0,-3-16 0,-6-15 0,1-8 0,3-7 0,11-9 0,10-4 0,6-8 0,0-8 0,-4-9 0,2-11 0,3-9 0,6-5 0,-38 27 0,0-2 0,2-3 0,-2-1 0,1-4 0,-3-1 0,-2-4 0,-2-2 0,-5 2 0,-2-1 0,-5 1 0,-3-1 0,-3-4 0,-2-1 0,-4-3 0,-2-1 0,-2-8 0,-2-2 0,-2-2 0,-1-2 0,-2-5 0,0-3 0,0-6 0,0-2 0,0-8 0,0-3-192,0 27 1,0-1-1,0 0 192,-1 0 0,-1-1 0,-1 1 0,-2 2 0,-1 1 0,-1 1 0,-5-24 0,-3 4 0,-2 12 0,-2 4 0,1 11 0,-2 3 0,0 8 0,-1 3 0,-25-36 0,-6 17 575,4 16-575,11 17 0,7 4 0,7-1 0,-2-9 0,-1-4 0,3 0 0,5 4 0,5 10 0,4 10 0,2 12 0,1 16 0,17 24 0,-10-14 0,12 10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9:08.3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1 274 24575,'61'0'0,"4"0"0,12 0 0,-17-2 0,-26-2 0,-16-10 0,-17-10 0,-2-15 0,-3-5 0,-1-2 0,1 4 0,1 11 0,2 12 0,1 10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11:11.8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29 24575,'39'7'0,"26"-3"0,27-1 0,-41-2 0,2-1 0,0-1 0,-1-1 0,46-5 0,-12-2 0,-18-2 0,-32 6 0,-13 3 0,-4 1 0,4-1 0,-5 1 0,-7-1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9:08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 0 24575,'-5'26'0,"-4"10"0,-2 1 0,-4 7 0,-4 0 0,-3-3 0,0-7 0,4-7 0,10-15 0,14-11 0,-2-4 0,4-1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9:14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77 24575,'46'-19'0,"11"1"0,12 0 0,-2 4 0,-19 7 0,-20 9 0,-14 14 0,-10 16 0,-2 15 0,-2 7 0,-3-2 0,0-7 0,-2-7 0,-4-5 0,-6-1 0,-13 6 0,-16 3 0,-14 4 0,-1-1 0,13-7 0,20-11 0,22-13 0,43-5 0,59-4 0,-28-1 0,5-1 0,8 1 0,0 0 0,-12-1 0,-7 0 0,16 1 0,-46-1 0,-26-2 0,-10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9:10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 0 24575,'-1'18'0,"-3"8"0,-5 14 0,-6 11 0,-5 10 0,-1-2 0,1-4 0,3-3 0,3-10 0,2-9 0,9-15 0,17-19 0,15-14 0,-8 4 0,0-2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9:11.6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 1 24575,'-14'17'0,"-5"7"0,-10 13 0,-10 13 0,2 0 0,7 2 0,10-1 0,13-8 0,8 1 0,12-7 0,14-3 0,14-7 0,12-7 0,0-9 0,-7-10 0,-7-9 0,-3-12 0,6-20 0,3-20 0,-6-11 0,-13-1 0,-18 13 0,-17 16 0,-15 15 0,-13 13 0,-5 11 0,2 6 0,11 6 0,12 3 0,8 6 0,5-8 0,3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9:12.3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213 0 24575,'-10'47'0,"-7"32"0,-3-1 0,1-11 0,-1 5 0,3-12 0,-1 1 0,-1 14 0,1 1 0,3-10 0,2-3 0,-1 24 0,8-36 0,3-29 0,1-13 0,1-5 0,1-2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9:15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1 381 24575,'80'-17'0,"-3"-3"0,9-3 0,-21 5 0,2 0 0,1 0 0,6-3 0,0 1 0,-1-1 0,22-5 0,-5 2 0,-23 7 0,-3 0 0,5-2 0,-1 0 0,-10 2 0,-3 1 0,34-11 0,-32 11 0,-33 10 0,-18 5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8:05.8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 24575,'29'-2'0,"12"0"0,7-1 0,-7 0 0,-16 3 0,-10 3 0,2 6 0,3 6 0,3 6 0,-4 2 0,-8-1 0,-5 0 0,-3-1 0,-3-2 0,0-2 0,-1-1 0,-5 0 0,-12 6 0,-12 4 0,-9 1 0,-4-2 0,8-4 0,10-6 0,16-7 0,30-5 0,36-3 0,23 0 0,4-1 0,-23-1 0,-29-1 0,-20 2 0,-8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8:07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1 24575,'-45'10'0,"6"0"0,18 1 0,9-3 0,5 1 0,4 0 0,1 5 0,1 5 0,2 3 0,6 5 0,3 1 0,3-2 0,2-1 0,1-2 0,3 1 0,5 1 0,5-2 0,-1-7 0,-1-7 0,-3-6 0,-1-3 0,1-4 0,1-4 0,-1-5 0,-1-4 0,-2-4 0,-4 0 0,-6 1 0,-4 3 0,-5 0 0,-7 2 0,-6 0 0,-7 3 0,-3 0 0,2 1 0,4 2 0,4-1 0,3 1 0,1 1 0,3 1 0,1 2 0,-2 3 0,-2 1 0,-2 1 0,-1 1 0,5 0 0,2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8:18.0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0 24575,'-7'48'0,"-4"19"0,1-17 0,-2 4 0,0 6 0,-1 1 0,0 0 0,0-2 0,3-7 0,0-3 0,0 13 0,5-29 0,4-24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8:18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 1 24575,'-12'27'0,"-10"11"0,-8 14 0,0 2 0,7-11 0,17-20 0,20-13 0,43-8 0,34-1 0,9 2 0,-15 0 0,-45 0 0,-26 7 0,-15 5 0,-5 11 0,-9 12 0,-11 7 0,-7 2 0,2-10 0,9-11 0,10-14 0,8-8 0,4-2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11:14.4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24575,'2'39'0,"6"18"0,3 12 0,7 12 0,-6-33 0,2 2 0,1 2 0,0 4 0,4 12 0,0 4 0,4 10 0,1 3 0,-5-22 0,1 1 0,0 1 0,4 4 0,0 1 0,1-1 0,0-2 0,1-2 0,1 0 0,14 26 0,0-3 0,-2-8 0,0-2 0,-3-5 0,1-1 0,1 3 0,-1 2 0,1 3 0,1 4 0,-12-23 0,0 2 0,1 0-144,1 5 1,0 0 0,0 1 143,-1-4 0,0 1 0,0-1 0,-1-1 0,1-1 0,0-1 0,10 23 0,-1-2 0,-2-5 0,-1-2 0,0-4 0,-2-3 0,-4-12 0,-1-3 0,-2-4 0,1-3 0,19 33 0,-3-9 430,1 1-430,8 7 0,-17-30 0,3 3 0,6 7 0,4 2 0,10 10 0,3 0 0,-18-21 0,3 1 0,0-1-145,2 2 1,1-1 0,1 0 144,2 2 0,2 0 0,-1-2 0,-1 0 0,0-2 0,0 1 0,0 0 0,0 0 0,-1 0 0,-1-1 0,-1-1 0,0 0 0,19 19 0,0-1 0,-2-3 0,-1-1 0,-6-8 0,-3-3 0,-7-8 0,-2-2 0,25 22 0,-22-21 0,-16-14 0,-13-11 0,-8-13 0,-2-12 433,12-28-433,-7 7 0,18-33 0,-12 6 0,2-11 0,-6 1 0,-8 33 0,-4 9 0,-1 19 0,-1-2 0,-1 3 0,-1 1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8:19.4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84 24575,'68'-11'0,"16"-5"0,10-4 0,-15 0 0,-38 6 0,-33 12 0,-35 17 0,13-7 0,-9 5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8:20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24575,'2'28'0,"4"6"0,3 6 0,3-3 0,-6-20 0,0-6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8:36.9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 24575,'31'-8'0,"-7"1"0,18-2 0,4 0 0,-19 5 0,1 3 0,-33 9 0,-1 1 0,-1-1 0,3-1 0,2 6 0,0 15 0,1-7 0,-2 17 0,0-11 0,-2 4 0,-1-5 0,-1-8 0,-1-5 0,-5 5 0,-4 5 0,-3 2 0,4-4 0,4-7 0,8-9 0,2-4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8:37.6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 0 24575,'-2'46'0,"-2"13"0,-2 15 0,-2 7 0,-2 5 0,2-13 0,2-11 0,2-17 0,15-31 0,31-31 0,34-41 0,-24 20 0,1-5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8:38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1 24575,'-10'33'0,"-3"11"0,-4 11 0,-2 7 0,1-4 0,4-16 0,5-19 0,6-13 0,27-8 0,28-3 0,25-1 0,4-1 0,-21 0 0,-29 2 0,-18 1 0,-11-1 0,-4-4 0,-7-3 0,4 2 0,-3-1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8:38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 0 24575,'-10'50'0,"-6"17"0,-6 22 0,-1 2 0,5-18 0,6-27 0,7-27 0,3-13 0,2-5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9:18.6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 0 24575,'-6'48'0,"-2"15"0,-3 21 0,-3 7 0,-1-10 0,3-15 0,4-22 0,4-21 0,3-13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9:19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0 24575,'-34'29'0,"1"5"0,1 12 0,8 2 0,8-1 0,8-8 0,4-11 0,4-5 0,4-4 0,5-5 0,5-3 0,6-3 0,4-4 0,1-1 0,2 0 0,1-2 0,0-1 0,2-1 0,-3-2 0,-3-5 0,-1-8 0,-2-5 0,-3-6 0,-4-5 0,-5-2 0,-6 0 0,-6 5 0,-5 4 0,-2 5 0,0 5 0,0 3 0,5 6 0,0 3 0,2 0 0,1-3 0,-1-3 0,1-1 0,1 3 0,1 4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9:28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233 1 24575,'42'9'0,"5"6"0,3 3 0,-5 4 0,-12 1 0,-5-2 0,-4-2 0,-10-6 0,-8 1 0,-4 7 0,0 13 0,-3 11 0,-3 9 0,-4 5 0,-3-4 0,-4-3 0,-9-3 0,-10-3 0,-12 0 0,-9-1 0,0-3 0,1-3 0,0-2 0,1 0 0,4-3 0,12-7 0,17-11 0,15-9 0,15-5 0,21-2 0,44 0 0,-10 0 0,8 2 0,21 2 0,7 1-296,-22 0 0,2 0 1,0 2 295,3 2 0,0 1 0,-2 1 0,-7 0 0,-2 0 0,-3 1 0,16 3 0,-8 0 0,-23-3 0,-9-2 0,-3-2 0,-26-5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9:32.7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1798 24575,'59'-79'0,"-24"32"0,2-1 0,8-11 0,2-2 0,-1 1 0,9-4 0,-5 14 0,12-5 0,4-2 0,1 0 0,-6 5 0,15-12 0,-5 5 0,7-4-331,-9 8 0,6-4 0,2-1 0,-3 3 0,-8 7 331,1 0 0,-7 6 0,-4 3 200,8-7 0,-7 6-200,15-14 0,-27 22 0,-14 14 0,-8 5 0,-2 4 1255,0 0-1255,-2 2 0,1 1 0,5 1 0,17-4 0,33-13 0,-27 6 0,1-3 0,4-3 0,-2-1 0,33-24 0,-38 15 0,-24 14 0,-12 11 0,-3 4 0,-1 2 0,-3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11:15.5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1007 0 24575,'-15'9'0,"-5"0"0,-11 1 0,-20-1 0,-19-1 0,-12-1 0,-10-2 0,3 1 0,-3 2 0,0 1 0,5 2 0,5 0 0,8 0 0,15-1 0,17-4 0,21-4 0,14-9 0,7 4 0,1-3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29:34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 24575,'40'-4'0,"13"1"0,2 3 0,2 3 0,-9 4 0,-9 6 0,0 7 0,-8 5 0,-8 6 0,-9 5 0,-6 7 0,-4 6 0,-3 2 0,-3-5 0,-3-10 0,-4-8 0,-8-8 0,-14 0 0,-17 2 0,-12 2 0,-7 2 0,8-4 0,13-1 0,13-5 0,14-3 0,7-3 0,11-4 0,18 0 0,40 1 0,-8-1 0,8 0 0,23 2 0,6 1 0,-20-1 0,2 1 0,-1 0 0,31 4 0,-4 2 0,-12-2 0,-6 0 0,-22-3 0,-8-1 0,0 0 0,-26-6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31:03.9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1246 0 24575,'-41'30'0,"1"-4"0,-6 3 0,-22 11 0,-6 2 0,16-11 0,-3 1 0,0-1 0,-24 12 0,2-1 0,10-4 0,5 0 0,10 0 0,4 3 0,5 1 0,1 3 0,-1 5 0,1 1 0,6-1 0,4 1 0,7-5 0,4 0 0,-5 31 0,20-15 0,12-15 0,12-8 0,20 2 0,39 21 0,-8-13 0,9 5 0,-6-5 0,6 4 0,1 1-292,-12-9 1,1 1 0,1 1 0,-2 0 291,16 11 0,-2 0 0,-4-2 0,-13-10 0,-2 0 0,-6-4 0,0 1 0,-7-5 0,8 6 0,-17-19 0,-13-16 0,-3-5 0,14 1 1165,33 10-1165,23 9 0,-39-10 0,0 1 0,28 11 0,-35-10 0,-25-13 0,-15-16 0,-6-13 0,-4-16 0,-2-13 0,-2-18 0,3-19 0,2 3 0,4 21 0,2 33 0,0 26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31:04.6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776 0 24575,'-35'16'0,"-26"6"0,12-6 0,-6 2 0,-12 3 0,-3 1 0,-4 2 0,1 1 0,6 0 0,3 0 0,15-5 0,6 0 0,-7 7 0,34-18 0,13-8 0,5-3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33:31.1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0 410 24575,'11'0'0,"6"-1"0,2-1 0,8-2 0,3 0 0,-4 1 0,-6 1 0,-2 0 0,0 1 0,3-1 0,4 0 0,1 2 0,2-1 0,7 1 0,8 0 0,6-1 0,1-1 0,-4 0 0,-5-1 0,-3 1 0,-2 0 0,-1 0 0,2 0 0,2 1 0,3 1 0,3-1 0,4 0 0,6 0 0,10 0 0,11 2 0,0 0 0,-4 1 0,-11-1 0,0-1 0,5 1 0,7 1 0,7-1 0,-4-1 0,-5-1 0,-10-2 0,-4-2 0,-1-2 0,8 1 0,7 1 0,5 0 0,6 2 0,2 0 0,8 2 0,4 1 0,-45 0 0,1-1 0,-1 1 0,1-1 0,0 0 0,2 0 0,5 0 0,0 0 0,-1 1 0,0 0 0,0 0 0,0 0 0,-6 0 0,-2 1 0,39 0 0,-1 1 0,9-1 0,-41-1 0,2 0 0,4 0 0,0 0 0,3 0 0,-1 0 0,-1 0 0,-1 0 0,-3 0 0,-1 0 0,0 0 0,-1 0 0,1 0 0,0 0 0,0-1 0,-1 0 0,-1 0 0,-1 0 0,-1 0 0,2 0 0,9-1 0,3-1 0,16 0 0,3 0 0,11 0 0,0 0 0,-1 0 0,-3 0 0,-16 1 0,-6 0 0,-16 1 0,-3 0 0,41-2 0,-1 2 0,0-1 0,-10 1 0,-9 0 0,0-1 0,19 1 0,-37 1 0,3-1 0,5 1 0,0 0 0,-1 0 0,-1 0 0,-3 0 0,-1-1 0,2 0 0,1 0 0,4 0 0,2 0 0,5 0 0,1-1 0,-2 0 0,0-1 0,-4 0 0,-1-1 0,0 0 0,1-2 0,5-1 0,3 0 0,12-1 0,4 0 0,-22 2 0,1 0 0,2 0-278,8 0 1,2-1 0,0 0 277,2 1 0,-1-1 0,0 0 0,-2 1 0,0 0 0,-2 0 0,-8 0 0,0 0 0,-4 1 0,21-2 0,-4 0 0,-11 2 0,-1 0 0,-5 1 0,-1 1 0,2 0 0,-1 1 0,-2 1 0,-1 1 0,0 0 0,-1 0 416,-8 0 0,-1 0-416,42 0 0,-4 0 0,-6 0 0,3 0 0,-4 0 0,-8 0 0,-13-1 0,-11 0 0,-5-3 0,8-1 0,13-1 0,18 1 0,9 2 0,-1 1 0,3 1 0,-5-1 0,-1 0 0,-4 1 0,-12-3 0,-14 0 0,-14 1 0,-8-2 0,-1 1 0,5-3 0,6-1 0,2-2 0,-2 0 0,11 2 0,2 9 0,20 5 0,13 2 0,6 2-848,-23-2 0,6 2 0,4 0 0,4 1 0,4 1 0,4 1 0,2 0 0,3 0 848,-25-2 0,3-1 0,1 1 0,3 1 0,2-1 0,2 1 0,1 1 0,1-1 0,1 1 0,2-1 0,0 1 0,1 0 0,1-1 0,0 1-253,-10-2 1,2 1 0,1 0 0,2 0 0,0 0 0,2 0 0,0 0 0,1 0 0,0 0 0,1 1 0,0-1 0,-1 0 0,1 0 0,-1 0 0,-1 0 0,0 0 0,-1 0 0,-2-1 252,8 2 0,0-1 0,0 1 0,0-1 0,-1 1 0,1-1 0,-1 1 0,0-1 0,-1 0 0,0 0 0,-2 0 0,0 0 0,-1-1 0,-1 0 0,-1 0 0,-2 0-253,14 1 0,1-1 0,-1 1 0,-1-1 1,-1 1-1,-2-2 0,-1 1 0,-3-1 0,-2 0 1,-3-1-1,-4 0 0,-3-1 253,19 2 0,-3-1 0,-3 0 0,-5-1 0,-6-1 0,-8 0 0,-10-2 0,11 1 0,-13-2 0,-14-1 0,-2-1 3034,-47-2-3034,-1 0 4537,1 0-4537,-1-1 1696,-3-1 0,1 1 0,-3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33:33.0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24575,'21'0'0,"25"0"0,37 0 0,-32 0 0,0 0 0,41 0 0,-31 0 0,-35 0 0,-19 1 0,-6 10 0,-4 13 0,-5 11 0,-5 4 0,-1-9 0,3-11 0,6-10 0,8-4 0,9 2 0,8 5 0,3 1 0,-6 3 0,-9 2 0,-9 3 0,-6 3 0,-5 2 0,-4-2 0,3-6 0,5-8 0,5-6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33:33.5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0 24575,'-8'70'0,"0"26"0,4-30 0,1 2 0,0 5 0,0-2 0,1-8 0,1-4 0,-2 26 0,6-42 0,19-37 0,-13-7 0,12-11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33:34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 24575,'-1'20'0,"-2"-3"0,2-6 0,-1-5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33:34.6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39 24575,'31'-1'0,"20"-4"0,21-2 0,9-3 0,-8 2 0,-16 3 0,-13 3 0,-5 2 0,-7 0 0,-5 0 0,-10 0 0,-11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33:35.0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173 1 24575,'-3'16'0,"-5"20"0,-12 35 0,4-22 0,-2 4 0,-2 6 0,1 0 0,0-5 0,2-4 0,-5 19 0,13-38 0,7-22 0,3-10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33:35.6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 24575,'58'-5'0,"10"-1"0,14-1 0,-14 1 0,-26 3 0,-22 2 0,-14 7 0,-5 15 0,0 16 0,-2 14 0,-4 7 0,-6-1 0,-7-1 0,-9-1 0,-4-3 0,4-14 0,9-15 0,7-15 0,9-8 0,-2-1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11:22.2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5478 0 24575,'-32'27'0,"-8"3"0,-14 7 0,14-9 0,-5 4 0,-16 17 0,-4 8 0,10-3 0,-3 5 0,1 4-430,-6 8 1,-1 5 0,3-1 429,5-4 0,1 0 0,4-4 0,-11 17 0,5-10 157,21-28 0,2-8-157,-11 5 0,6-10 0,-7 4 0,-16 13 0,-3 2 0,3-3 0,21-16 0,-2 0 487,-5 4 0,-1 1-487,-3 4 0,-1-1 0,3 0 0,3-1 0,-15 20 0,8 2 0,22-23 0,-1 4 0,-7 11 0,0 4 0,-3 8 0,0 2 0,0 4 0,2 2 0,2-2 0,2-2 0,5-6 0,2-2 0,4-7 0,2-2 0,-16 30 0,3-14 0,1-8 0,-7 7 0,15-25 0,-2 2 0,-4 8 0,-4 2 0,-6 12 0,-3 1 0,-3 3 0,0 1 0,-1 1 0,-1-1 0,1-2 0,1-2 0,6-8 0,1-2 0,2-3 0,0-1 0,4-4 0,-1-1 0,-2 2 0,-1 0 0,-6 7 0,-1 0 0,-1 1 0,-1 1 0,-2 1 0,-1 0 0,-3 0 0,-1 0 0,-2 0 0,-2 1 0,-3 5 0,0 0 0,-1 0 0,1 0 0,3-2 0,2 0 0,4-7 0,0-1 0,2-2 0,0 0 0,1 2 0,1 1 0,1-2 0,1 1 0,-3 4 0,0 1 0,3-3 0,-1-2 0,1-1 0,-1 0 0,2-4 0,0 0 0,8-9 0,2-1 0,-22 25 0,22-21 0,16-15 0,8-9 0,3-5 0,2-1 0,-3 4 0,-6 5 0,-3 4 0,-1-2 0,0-3 0,4-6 0,4-4 0,2-3 0,4-9 0,8-24 0,9-39 0,2 5 0,3-8 0,7-28 0,1-7-188,-7 25 0,0-3 1,-1 1 187,-1 3 0,0 0 0,-3 3 0,-1-17 0,-3 10 0,-7-12 0,-3 53 0,2 25 0,2 11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33:36.3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 24575,'0'60'0,"0"1"0,-1 4 0,-1-16 0,0-21 0,0-16 0,1-9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33:36.8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24575,'55'1'0,"6"2"0,14 2 0,-7 1 0,-10 0 0,-19 1 0,-12-1 0,-14 0 0,-7 1 0,-4 4 0,-5 6 0,-4 6 0,-9 7 0,-13 5 0,-16 4 0,-12 0 0,1-6 0,22-14 0,14-9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33:37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 24575,'39'0'0,"15"0"0,18 0 0,-5 0 0,-19-1 0,-22 0 0,-17 0 0,-6 2 0,-1-1 0,-3 1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33:37.6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72 24575,'29'-4'0,"0"1"0,10-1 0,3 2 0,9 0 0,6 1 0,6-3 0,-1-3 0,-7-2 0,-13 0 0,-17 1 0,-11 1 0,-11 1 0,-3 3 0,-1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33:38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169 1 24575,'2'32'0,"0"26"0,-4 40 0,-4-30 0,-3 4 0,-4 7 0,-4-1 0,-1-3 0,-3-5 0,1-11 0,0-6 0,-7 15 0,13-35 0,9-19 0,4-10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33:38.5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176 0 24575,'-17'12'0,"-7"4"0,-11 8 0,-2 5 0,5-4 0,12-6 0,11-12 0,7-6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33:38.9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24575,'28'46'0,"9"11"0,9 9 0,-5-11 0,-15-21 0,-14-19 0,-11-12 0,0-3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33:45.6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24575,'14'2'0,"18"0"0,16 1 0,17-1 0,23 2 0,7 2 0,-44-2 0,0 0 0,47 5 0,-22-3 0,-17-2 0,-14-2 0,-3-1 0,12 0 0,21-1 0,21 0 0,-43 0 0,1 0 0,-1 0 0,0 0 0,5 0 0,-4 0 0,14 0 0,23-1 0,-25-1 0,21 1 0,7 0 0,-8 2 0,1 0 0,4 1 0,1-2 0,5 0 0,-46-1 0,0 0 0,0 0 0,0 1 0,1 0 0,-1 0 0,41 0 0,-9 0 0,-8 0 0,-2-1 0,4-1 0,-4 1 0,-6-1 0,-13 1 0,-8 0 0,1 0 0,4 0 0,0 0 0,-6-1 0,-20 1 0,-12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34:45.1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72 24575,'33'-1'0,"11"-3"0,7-1 0,3 0 0,-8 2 0,0 1 0,6 2 0,3-1 0,0-1 0,-2 1 0,0 0 0,-5 0 0,-1-1 0,-3 1 0,6 0 0,7 1 0,6 0 0,3 0 0,0 0 0,1 0 0,4-1 0,3 0 0,0-1 0,-5 1 0,-10 1 0,-11 0 0,-7 0 0,3 0 0,0 0 0,5-1 0,4 0 0,4-2 0,15 1 0,11 0 0,7-1 0,-3 0 0,-11 0 0,-5-2 0,-2 0 0,1 1 0,3 1 0,3 1 0,5 2 0,7 0 0,7 0 0,2 0 0,-4 0 0,-8 0 0,-11 0 0,-10 0 0,-5 0 0,-1 0 0,-6 0 0,-2 0 0,-2 1 0,9 0 0,18 1 0,23 1 0,-44-2 0,1 1 0,-2-1 0,-1 1 0,41 0 0,-20 0 0,-8-2 0,-2 0 0,4 0 0,5 0 0,3 0 0,2 0 0,10 2 0,7 0 0,-43 0 0,2 0 0,-1 1 0,-1-1 0,29 2 0,-27-1 0,-31-3 0,-16 0 0,-5-1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37:00.0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1 100 24575,'54'-5'0,"31"-2"0,-23 1 0,6 1 0,8-1 0,2 0 0,0 0 0,-1-1 0,-6 2 0,-1-1 0,-10 0 0,-2 0 0,-5 0 0,-1 0 0,39-3 0,-3 3 0,-1 5 0,11 3 0,-42 0 0,1 1 0,8 1 0,1 1 0,4-1 0,1 0 0,-2-1 0,1-1 0,-1 0 0,-1-1 0,-2-1 0,1 0 0,5 0 0,1 0 0,5-1 0,1 0 0,5 0 0,0 0 0,-3 0 0,-2 0 0,-12 0 0,-3 1 0,-11 0 0,-4 0 0,24 0 0,-11-2 0,-1 0 0,2-1 0,6 0 0,14 2 0,-32 1 0,4 0 0,5 0 0,2 0 0,6 0 0,-1 0 0,-6 0 0,-2 0 0,32 0 0,-30 0 0,-29 0 0,-18 0 0,-10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6:48:17.3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16383,'69'4'0,"0"0"0,17 1 0,5 0 0,-23-1 0,1 0 0,1 0 0,0-1 0,1 1 0,-3-1 0,17 1 0,-6-1 0,-22-1 0,-5 0 0,20 0 0,-27-1 0,-10-1 0,-5 0 0,-8 0 0,0 0 0,7 0 0,11 0 0,6 1 0,1 0 0,-6 0 0,-1 0 0,4-1 0,-5 0 0,-8 0 0,-12 0 0,-2 0 0,8 0 0,8 0 0,2 1 0,-10 0 0,-10 1 0,1-2 0,17 0 0,-12 0 0,14 0 0,-22 0 0,8 0 0,-1 0 0,-3 0 0,3 0 0,9 0 0,-13 0 0,8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11:23.6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38 24575,'18'0'0,"4"1"0,-5 1 0,2-1 0,11 2 0,27-3 0,-7-1 0,6 0 0,11-1 0,2 1 0,3-1 0,-1 0 0,-8 0 0,-2 0 0,34 1 0,-28 0 0,-23 1 0,-23-1 0,-11-4 0,6-4 0,-6 2 0,2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37:01.5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 24575,'32'-1'0,"21"-2"0,22-2 0,-24 3 0,3 0 0,6 1 0,1 0 0,4 0 0,0 1 0,1 0 0,-1 0 0,-4 0 0,-1 0 0,-1 1 0,1 0 0,7 1 0,2-1 0,12 1 0,4 0 0,10 0 0,5 0-353,-22-1 0,2-1 0,1 0 353,6 1 0,1-1 0,2-1 0,7 1 0,3 0 0,-1 0 0,-24 0 0,1 0 0,-1 0 0,0 0 0,22 1 0,-1-1 0,-1 1 0,1 0 0,-1 0 0,0 1 0,-6 0 0,-1 1 0,1 1 0,4 0 0,1 1 0,0 1 0,-3 1 0,0 0 0,-1 1 0,2 0 0,-1 0 0,0 0 0,-3 0 0,-1-1 0,-3 1 0,-11-2 0,-3 0 0,-4-1 0,15 1 0,-10-2 0,9 1 0,-45-4 0,-24-1 0,-6 0 1059,-1 0-1059,0 0 0,0 0 0,-3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37:53.1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7265 124 24575,'-26'21'0,"-6"2"0,-9 5 0,0 0 0,-7 1 0,-4 2 0,-9 2 0,-15 3 0,-8-4 0,31-18 0,-4-1 0,-6-2 0,-2-1 0,-8-2 0,-1 0 0,-4-2 0,1 0 0,6-1 0,2-1 0,5 0 0,2-1 0,8 1 0,1 0 0,3 0 0,-1 0 0,-2 0 0,-1 0 0,-3 0 0,-1-1 0,1 0 0,1-1 0,3-1 0,2 0 0,-37 0 0,16-2 0,9 0 0,-3-1 0,-15 0 0,-13-1 0,43 1 0,1 1 0,-42-2 0,18 2 0,14 1 0,4 0 0,-5 0 0,-7 0 0,-7 0 0,-1 0 0,3 0 0,-2 0 0,-9 2 0,-8-1 0,42 0 0,-1 0 0,0 0 0,1 0 0,-44-1 0,5-2 0,13 1 0,7-1 0,4 1 0,0 2 0,-7 1 0,-1 0 0,3 0 0,12 0 0,6 1 0,5-2 0,-1 0 0,-4-1 0,-3 0 0,-4-1 0,-6 0 0,-1-1 0,-4 0 0,3 1 0,3-1 0,2 1 0,11 1 0,3 0 0,9-1 0,-3 0 0,-7 0 0,-14-1 0,-13 0 0,-4 1 0,6-1 0,16 2 0,16 0 0,15 0 0,4 0 0,-3 0 0,-6 0 0,-2 0 0,2 0 0,0 0 0,-3 0 0,-10-1 0,-9 0 0,-8-1 0,-3 2 0,4 0 0,2 0 0,7 0 0,4-1 0,8-1 0,5-1 0,1-2 0,-8-4 0,-11-6 0,-5-5 0,0-3 0,8-1 0,9 2 0,7 4 0,6 4 0,1 2 0,1 2 0,1-1 0,1-2 0,-6-6 0,-5-5 0,0-2 0,7 4 0,11 8 0,6 3 0,-4-3 0,-4-4 0,5 3 0,-2-2 0,5 5 0,-1-1 0,2 4 0,5 4 0,0 0 0,-13-6 0,-12-6 0,-1-1 0,7 5 0,14 8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37:55.3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5849 1100 24575,'-62'-33'0,"2"3"0,-15-7 0,-7-3 0,7 4 0,-7-2 0,-5-2 0,-4-1 0,-3 0-1259,10 5 1,-5-1 0,-2-1 0,-2-1-1,-2 1 1,0 1 0,1 0 1258,8 5 0,0-1 0,-2 0 0,0 1 0,1 0 0,0 2 0,2 1 0,1 1 0,-14-4 0,0 2 0,1 1 0,3 2 0,3 3 0,3 1 402,-15-1 0,3 2 1,5 4-1,9 5-402,9 6 0,7 4 0,3 3 759,-16 4 1,3 2-760,3 1 0,0-1 0,-3 0 0,-1 0 0,1-1 0,-1 0 0,3 0 0,-1 0 0,-9 0 0,-2 1 0,23-2 0,-1 1 0,-2-1 1309,-9-1 0,-3 1 0,0-1-1309,-6-1 0,-2 0 0,2 0 0,2-1 0,1 0 0,3 0 418,-21-1 0,7 1-418,29-1 0,9 1 0,-2 2 0,38 1 0,10 2 0,-2 5 917,-4 4-917,-5 7 0,-6 9 0,-3 8 0,0 3 0,5-2 0,3 0 0,3 3 0,3 3 0,0-1 0,5-8 0,4-8 0,4-7 0,3-7 0,2-5 0,3-5 0,-1-2 0,1 2 0,-2 5 0,1 8-6784,-1 3 6784,-1-3 0,-1-7 0,-1-2 0,-1 1 0,1 0 0,4-2 0,23-9 6784,54-10-6784,-22 5 0,-1-1 0,1 1 0,9 0 0,10 0 0,-13 2 0,-27 2 0,-16 2 0,-18 0 0,-2 0 0,-6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37:56.1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656 263 24575,'-24'9'0,"11"-5"0,-4 4 0,11-7 0,-25-6 0,-45-20 0,19 3 0,-5-2 0,-7-6 0,0-2 0,8 0 0,5 1 0,-14-14 0,38 19 0,22 16 0,7 8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39:43.7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2000 34 24575,'-38'6'0,"-9"-1"0,-5-1 0,1-1 0,10 0 0,6-1 0,1 0 0,2-1 0,-4 0 0,-15-4 0,-21-3 0,-13-3 0,-4 0 0,12 2 0,9 3 0,7 3 0,3 1 0,7 0 0,8 0 0,6 0 0,8 0 0,-2 0 0,-3-1 0,-7 0 0,-7-1 0,-1 1 0,2 1 0,8 0 0,8 0 0,9 0 0,3 0 0,-2-2 0,-10 0 0,-7-2 0,-3 1 0,0 0 0,3 1 0,-3 1 0,-5 1 0,-4 0 0,-1 0 0,7 0 0,10 0 0,11 0 0,6 0 0,6 0 0,2 1 0,2 0 0,2 0 0,2 0 0,3-3 0,1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47:33.2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42 24575,'19'0'0,"54"0"0,-27 0 0,4 0 0,2-2 0,6-1 0,11-2 0,-8 0 0,-11 1 0,-9 3 0,4 1 0,1 0 0,-3 0 0,0 0 0,5 0 0,16 0 0,12 0 0,7 0 0,-5 0 0,-14 0 0,-11 0 0,-8-1 0,4-1 0,8-2 0,11 0 0,3 1 0,-3 0 0,-2 1 0,0 1 0,6-1 0,5 2 0,1 0 0,-5 0 0,-7 0 0,-9 0 0,-5 1 0,0 1 0,0-1 0,3 0 0,2-1 0,-3 1 0,-3 1 0,-9 0 0,-10-1 0,-6 0 0,-3 0 0,-10 0 0,-2-1 0,-10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48:42.6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2397 60 24575,'-24'-13'0,"0"1"0,0 1 0,5 4 0,5 3 0,0 3 0,-8 0 0,-6-1 0,-10-1 0,-6 1 0,-3 0 0,-3 1 0,2 1 0,5 0 0,9 0 0,10 0 0,7 0 0,4 1 0,1 3 0,-2 3 0,-11 7 0,-15 7 0,-20 9 0,-13 4 0,0-3 0,4-3 0,7-3 0,-1 0 0,-6 4 0,-10 3 0,1 0 0,8-5 0,11-7 0,10-8 0,-1-4 0,-3-2 0,-3-1 0,2-1 0,3-1 0,1-2 0,5-1 0,0 0 0,7 0 0,2 0 0,-7 0 0,-4-2 0,4-1 0,9 1 0,13-1 0,-2 1 0,-12-2 0,-7-2 0,6 1 0,12 2 0,9 2 0,-3 1 0,-7 0 0,-4 0 0,4 0 0,7 0 0,6 0 0,5-1 0,8-4 0,18-13 0,40-20 0,-15 12 0,5 0 0,3-1 0,0 1 0,34-14 0,-43 21 0,-30 12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48:43.2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24575,'-2'6'0,"1"1"0,3 7 0,5 5 0,4 6 0,3 2 0,5 5 0,2 5 0,4 7 0,-3 0 0,-8-19 0,-7-9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49:44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54 24575,'45'-5'0,"1"0"0,6-1 0,-21 3 0,-4-1 0,-17 3 0,7 0 0,5 0 0,15 1 0,23 0 0,11 0 0,0 0 0,-13 0 0,-19 0 0,-10-1 0,-3 0 0,4 0 0,9 0 0,15 0 0,6-2 0,3-1 0,-4 0 0,-13 2 0,-10 0 0,-7 1 0,1 0 0,8 0 0,10 1 0,12 0 0,3 0 0,4-2 0,2 1 0,-1 0 0,0 0 0,1 3 0,1-1 0,5 2 0,4 1 0,-5-1 0,-3-1 0,-9-1 0,-9 0 0,-7 1 0,-5-1 0,4 0 0,4-1 0,0 0 0,-2 0 0,7 0 0,16 2 0,22 2 0,-39-2 0,0 1 0,0-1 0,0 0 0,-1 1 0,-1-1 0,-1-1 0,1 1 0,1 0 0,1 1 0,1-1 0,0 0 0,-3 0 0,-2 0 0,38 1 0,-14-1 0,6 0 0,17 1 0,-40-1 0,2 0 0,1-1 0,0 1 0,40-1 0,-21-1 0,-14 0 0,10 0 0,12 0 0,4 0 0,-10 0 0,-17 0 0,-6 0 0,8 0 0,-16 0 0,4 0 0,14 0 0,3 0 0,9 0 0,1 0 0,-2 0 0,-2 0 0,-11 0 0,-4 0 0,-8 1 0,-1-1 0,45 1 0,-25 0 0,6 0 0,14 0 0,3-1 0,3 1 0,-2-1 0,-13 0 0,-8 0 0,5 0 0,-47 0 0,-19 0 0,4 0 0,12 0 0,15 3 0,13 0 0,8 2 0,-6 1 0,-19-2 0,-6-3 0,-26 0 0,3-3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50:27.53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1106 1 16383,'-9'13'0,"-10"11"0,-22 18 0,-18 14 0,22-22 0,-1 1 0,-1-1 0,2 0 0,-29 32 0,9-3 0,11 1 0,2 10 0,1 5 0,-1 6 0,-1 0 0,-1-3 0,-2 0 0,1-2 0,23-37 0,-1 1 0,-1 3 0,1 2 0,-3 3 0,2 2 0,1 0 0,2 1 0,2 0 0,4 1 0,2 0 0,2 0 0,4 2 0,1 2 0,0 7 0,3 2 0,0 3 0,2 1 0,-1 7 0,2 0 0,-1 1 0,1 1 0,-1 1 0,0 0 0,-1 1 0,1 0 0,0-1 0,0-1 0,1-6 0,1-2 0,0-3 0,1 0 0,0-4 0,0-1 0,0-2 0,0 0 0,0 8 0,0 2 0,0-1 0,0 1 0,0 7 0,1 2 0,1 7 0,2 0 0,1 0 0,1-1 0,0-7 0,0-3 0,0-14 0,-1-6 0,2 26 0,-3-30 0,-2-18 0,1-10 0,-1-9 0,0-5 0,0-2 0,0 2 0,3 3 0,0 2 0,4 1 0,3 1 0,11 6 0,12 9 0,8 4 0,7 0 0,-2-5 0,0-5 0,0-4 0,3-2 0,1-4 0,-1-5 0,1-2 0,4 0 0,12 5 0,7 7 0,2 4 0,-13-3 0,-14-3 0,-5-2 0,7 5 0,15 9 0,7 3 0,-1-3 0,-17-9 0,-15-10 0,-9-6 0,-9-5 0,-5-5 0,-8 1 0,-7-4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11:25.5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24575,'6'26'0,"12"25"0,16 28 0,-3-6 0,7 11 0,0-4 0,3 8 0,3 3-888,-11-23 1,2 2 0,1 2 0,1 2 0,2 3 887,0-1 0,2 4 0,2 1 0,0 2 0,1 1 0,0-1-381,-4-6 1,1 0 0,1 1-1,0 1 1,0 0 0,0 0-1,0 0 381,2 2 0,0 1 0,0 0 0,0 0 0,0-1 0,0 1 0,0-2 0,-3-3 0,1 0 0,-1 0 0,0-1 0,-1 0 0,0-2 0,-2-2-295,9 17 0,-1-3 0,-1-1 0,-1-2 0,-2-1 295,5 9 0,-1-2 0,-2-3 0,-2-3-94,1 5 0,-3-4 1,-2-5 93,-9-14 0,-3-3 0,-2-5 1167,2 8 1,-5-8-1168,-2 4 3831,-12-30-3831,-4-17 2204,-1-1-2204,1 6 485,2 11-485,2 7 0,0 1 0,-1-8 0,6-22 0,10-33 0,14-32 0,4-11 0,-12 24 0,2-5 0,11-24 0,6-14 0,-1 0-600,-5 6 1,-2-1 0,0-3 599,-3 7 0,0-3 0,1-2 0,-2 0 0,1-2 0,0-2 0,-1 1 0,-3 3 0,4-10 0,-3 4 0,-3 7 0,2-9 0,-5 12 0,0 1 0,-22 56 0,-9 34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50:44.5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24575,'40'0'0,"-3"0"0,-1 0 0,-6 0 0,-6 0 0,0 0 0,-2 0 0,0 0 0,1 0 0,3 0 0,5 0 0,9 0 0,13 0 0,12 0 0,10 0 0,-1 0 0,-9 0 0,-11 0 0,-5 0 0,5 0 0,11 0 0,10 0 0,4 0 0,4 1 0,-2 1 0,3 1 0,-7 0 0,-6 0 0,-10 1 0,-13-2 0,-7 0 0,-3-1 0,2 0 0,8 0 0,3 1 0,0 0 0,-3 0 0,-5-1 0,-1 0 0,-4 1 0,-5-1 0,-4 0 0,-6-1 0,-3 0 0,-1 0 0,0 0 0,2 0 0,0 0 0,-4 0 0,-3 0 0,-1 1 0,2 0 0,2 0 0,2 0 0,3-1 0,3 0 0,3 0 0,-4 0 0,-3 0 0,-2 0 0,1 0 0,5 0 0,2 0 0,-2 0 0,-3 0 0,-7-1 0,-2 0 0,1 0 0,5 1 0,5 0 0,1 0 0,-1 0 0,1 0 0,11 0 0,8 1 0,7 0 0,5 2 0,-1-1 0,-1-1 0,-6 1 0,-10-1 0,-8 1 0,-4 0 0,-1-1 0,-5 0 0,-6 0 0,-7-1 0,-1 0 0,5 0 0,4 0 0,5 0 0,6 0 0,5 0 0,5 0 0,-3 0 0,-9 0 0,-10 0 0,-7 0 0,-1 0 0,0 0 0,1 0 0,-1 0 0,-1 0 0,4 0 0,-2-4 0,-1 4 0,-6-4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3:52:05.0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24575,'56'1'0,"6"2"0,10 0 0,-5 1 0,6 0 0,3 1-269,8 0 0,2 0 0,-2 0 269,-9 0 0,-1 0 0,-7 0 132,3-1 1,-10 0-133,-3-2 134,-35-1-134,2-3 0,15-3 0,10-1 408,5 0-408,5 2 0,13 3 0,17 0 0,-38 1 0,0 0 0,0 0 0,-1 0 0,41 2 0,-11-1 0,-15 1 0,-4 0 0,-4 0 0,2-1 0,3-1 0,-1 0 0,-6 0 0,-9 0 0,-11 0 0,-11 0 0,-3-1 0,0 0 0,3 0 0,0 1 0,-1 0 0,-5 0 0,-5 0 0,-2-1 0,9 0 0,13 0 0,-8-1 0,5 2 0,-30 0 0,-2 0 0,-1 0 0,-2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06:07:03.6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699 0 24575,'-18'18'0,"-12"8"0,-7 4 0,-11 15 0,0 2 0,11 0 0,12-8 0,12-11 0,7-8 0,3-3 0,2 2 0,0 12 0,0 9 0,-1 8 0,0 6 0,-1-4 0,-2 0 0,-2-1 0,-3 0 0,1 2 0,-1 0 0,1 9 0,4-19 0,-2 12 0,5-20 0,-1 9 0,0 3 0,-1 8 0,1 4 0,0 5 0,0-1 0,-1-8 0,-2-6 0,-1-5 0,-1-3 0,1 3 0,3-2 0,1 2 0,1 2 0,-1 3 0,-1 8 0,-2 11 0,-7 30 0,4-35 0,-1 3 0,0 1 0,1-1 0,0-8 0,1-4 0,-1 17 0,3-26 0,0-3 0,-1 7 0,-1 12 0,-3 20 0,4-28 0,0 2 0,-2 12 0,0 1 0,-1 9 0,0-1 0,1-6 0,0-2 0,1-10 0,1-4 0,-2 19 0,4-36 0,3-17 0,1-12 0,0-1 0,0 1 0,0 2 0,1-1 0,-1 1 0,0 0 0,0 2 0,0 2 0,0 2 0,0 0 0,0 1 0,1-2 0,-1 2 0,-1 1 0,0-2 0,0-1 0,1-1 0,-1 3 0,-1 6 0,0 3 0,-1 4 0,0 1 0,1 0 0,0 3 0,1-3 0,-1-2 0,1-2 0,-2-4 0,1-4 0,0 0 0,-1 5 0,1 2 0,0 1 0,1-7 0,2-7 0,0-6 0,0-1 0,0-1 0,0-1 0,0 1 0,0 2 0,0-1 0,0 3 0,0 0 0,0 0 0,1 6 0,1 5 0,3 17 0,1 8 0,0 0 0,-3-14 0,-2-9 0,-1-7 0,-1 5 0,0 1 0,0-4 0,0-4 0,1-4 0,0-2 0,0 10 0,0 2 0,0 2 0,0-3 0,0-9 0,1-1 0,0 0 0,0 0 0,0 0 0,1 1 0,-1-2 0,1-1 0,-1-1 0,-1-1 0,1 1 0,0 0 0,2 0 0,-1 2 0,1 0 0,0 2 0,2 4 0,1 2 0,2 4 0,-1-1 0,-1-2 0,-1-3 0,-1-2 0,1 0 0,1 0 0,-1 0 0,0 0 0,-2-1 0,0 0 0,0-1 0,-2-3 0,1 1 0,-1-2 0,1 2 0,0 0 0,-1-1 0,1 2 0,-1 1 0,2 1 0,-1 0 0,1 1 0,1 1 0,1 1 0,2 1 0,1 1 0,0-2 0,0-1 0,0-1 0,0-2 0,1 0 0,0 0 0,0-1 0,-3-2 0,0 1 0,0-1 0,0 0 0,2 2 0,1 0 0,1 2 0,4 1 0,2 1 0,0 1 0,1-1 0,1 3 0,3 2 0,0 1 0,0 1 0,-5-5 0,-3-1 0,1 3 0,3 5 0,4 3 0,0-1 0,-7-9 0,-4-4 0,-8-6 0,3 3 0,0-1 0,2 0 0,-1-1 0,-1 0 0,-1-1 0,-1-1 0,-1 0 0,0 1 0,1 1 0,0 2 0,2 1 0,0 0 0,0-1 0,2 2 0,-3-5 0,2 1 0,-4-2 0,1 0 0,1 1 0,-1 0 0,0-2 0,-1 1 0,2-1 0,-1 0 0,1 0 0,-1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06:09:26.8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6556 83 24575,'-38'0'0,"-2"0"0,-2 0 0,9 0 0,13 0 0,11 0 0,5 0 0,1 0 0,-3 0 0,-2 0 0,-2 0 0,-1 0 0,-3 0 0,-2 1 0,-5 0 0,-9 0 0,-10-1 0,-20 0 0,-25-2 0,-10-3 0,43 2 0,0-1 0,-41-4 0,17 3 0,11 3 0,12 2 0,-4 0 0,-16 0 0,-18 0 0,35 0 0,-3 0 0,-13 0 0,-3 0 0,-11 0 0,-3 0 0,23 0 0,-1 0 0,-1 0 0,-31-2 0,2 1 0,13-2 0,6 1 0,18-1 0,6 0 0,-11-2 0,32 2 0,16 2 0,2 1 0,-4-1 0,-4-1 0,1 0 0,3-1 0,6 2 0,2 0 0,2 0 0,-4 1 0,-4 0 0,-4 0 0,-1 1 0,-2 0 0,-1 0 0,-2 0 0,-3-1 0,-1 0 0,-3 0 0,1 0 0,0 0 0,2 0 0,-2 0 0,-8 0 0,-8 1 0,-8 0 0,-7 1 0,-2-1 0,-8-1 0,-7 0 0,-1 0 0,-3 0 0,1 0 0,-4 0 0,-10 0 0,-2 0 0,2-2 0,5-2 0,7-2 0,9-1 0,13 0 0,18 3 0,14 2 0,9 3 0,-7 1 0,-10 1 0,-12 2 0,-12 2 0,-4-1 0,-9 1 0,-6 0 0,-4-3 0,2-1 0,9-2 0,12-1 0,5 0 0,-1 1 0,-9 1 0,-5 2 0,2 0 0,12 0 0,14 0 0,10-1 0,5 1 0,-1 0 0,-4 1 0,-5 0 0,-8 0 0,-12 1 0,-3 0 0,2 1 0,11 0 0,13-1 0,10 0 0,7-1 0,2-1 0,-1 2 0,-8 1 0,-5 3 0,-3-1 0,7-1 0,11-4 0,9-3 0,4 0 0,-4 2 0,-2 0 0,-2 2 0,1 1 0,0 0 0,-2 0 0,-2 3 0,-4 2 0,0 1 0,2 0 0,1-1 0,9-7 0,1 0 0,4-3 0,-2 1 0,-1 1 0,-1-1 0,2-2 0,0 0 0,1 1 0,0 0 0,0 0 0,-1-9 0,3-12 0,1-8 0,4-11 0,5-4 0,1 3 0,-2 4 0,-2 16 0,-4 9 0,-1 9 0,0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06:09:27.9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24575,'31'1'0,"12"2"0,18 1 0,11 0 0,-2-2 0,-13-1 0,-22-1 0,-18 0 0,-12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2:54:43.0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24575,'19'-1'0,"17"-3"0,-4 2 0,36-5 0,4 0 0,24 0 0,-44 2 0,-2 1 0,42-2 0,-1-3 0,-40 4 0,2 0 0,8 0 0,1 1 0,8-1 0,2 1 0,5 1 0,1 1 0,1 1 0,-2 0 0,-4 0 0,-2 0 0,-1 1 0,0 0 0,-3 0 0,1 0 0,-2 1 0,1 0 0,2 0 0,-1 1 0,-3-1 0,-1 1 0,-6 0 0,0-1 0,-2 0 0,-1 0 0,5-1 0,1 0 0,7 0 0,1 0 0,7 0 0,1 0 0,5 0 0,1 0 0,-1 0 0,-2 0 0,-3 0 0,0 0 0,4 0 0,0 0 0,1 0 0,0 1 0,0 0 0,0 0 0,2 0 0,-1 1 0,-3-1 0,0 1 0,2-1 0,0 1 0,11 0 0,4 0-328,-23 0 1,1 0-1,3-1 328,6 1 0,3-1 0,2 0 0,-16 1 0,1-1 0,2 0 0,2 0-576,11 0 0,2 1 1,2-1-1,1 0 576,-14-1 0,2 1 0,1-1 0,0 1 0,-1-1 0,0 1 0,0-1 0,0 1 0,0-1 0,-1 1 0,19-1 0,0 0 0,-1 0 0,-3 0-292,-9 0 0,-2 0 0,-2 0 0,-1 0 292,15 0 0,-2 0 0,-1 0 0,-2-1 0,1 1 0,-3 0-158,-7-1 0,-2 1 1,-2-1 157,-6 0 0,-2 0 0,0 1 0,-3-1 0,-1 0 0,0 1 0,32-1 0,-1 0 0,0 2 0,2 0 0,-30-1 0,0 1 0,3 0 0,4 1 0,1 0 0,5 0 0,-6-1 0,5 1 0,-1 0 0,-7 0 0,23 0 0,2 0 0,-14 0 0,10 0 0,1-1 0,-4 1-199,4-1 0,-4 1 0,4 0 199,-11-1 0,3 0 0,1 1 0,1-1 0,3 1 0,1 0 0,-1 0 0,-3-1 0,12 1 0,-3-1 0,-2 0 404,-4 1 1,-2-1-1,-1 0-404,-2 0 0,-1 0 0,-2 0 0,-3 0 0,-2 0 0,1-1 0,4 1 0,1-1 0,1 1 0,9 0 0,2 0 0,1 1-68,-18-1 0,1 0 1,1 0-1,0 1 68,1 0 0,0 0 0,0 1 0,0-1 0,-5 1 0,-1-1 0,0 1 0,-1-1-126,20 0 1,-1 0-1,-1 0 126,-4 0 0,-1-1 0,0 0 0,-2-1 0,0 0 0,0 0 0,2 0 0,2 0 0,-1 0 0,2 0 0,0 0 0,-1 0 0,-2 0 0,0 0 0,0 0 0,0 0 0,1 0 0,-1 0 0,0 0 0,-1 0 0,-1 0 0,-1 0 0,0 0 0,0 0 0,3 0 0,1 0 0,0 0 0,0 0 0,1 0 0,-1 0 0,-2 0 0,1 0 0,-1 0 0,-3 0 0,-1-1 0,-1 0 0,-2 1 0,-1-1 0,-1-1 0,-1 0 0,-1-1 0,-1 0 340,-2-1 1,-1 1 0,1-1-341,-1-1 0,0 0 0,0 0 0,-2 0 0,0 0 0,-2 0 0,-2 1 0,0 0 0,0 0 0,2 1 0,1-1 0,1 1 0,4 1 0,1 0 0,0 1 0,1-1 0,-1 2 0,2-1 0,1 0 0,2 1 0,-2-1 0,-5 1 0,0-1 0,-3 0 0,21 0 0,-7-1 0,-19 1 0,-7-1 0,11-1 808,-43 1-808,-19 1 395,-3 1 1,-3-1 0,0 0-1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2:56:10.1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20 16383,'59'5'0,"4"0"0,-8-3 0,18-2 0,-23 0 0,3 0 0,3 1 0,2-1 0,10 1 0,3 0 0,10 0 0,1 0 0,4 0 0,1 0 0,2 0 0,0-1 0,-9 0 0,-2-1 0,-12 0 0,-3 0 0,-9 0 0,-2 0 0,46 0 0,-6-2 0,3-2 0,-40 3 0,2 0 0,7 0 0,1 0 0,6 1 0,0 0 0,-1 1 0,-1 0 0,-6-1 0,-2 1 0,-8-1 0,-2 0 0,41 0 0,6 0 0,-46 1 0,0 0 0,-1-1 0,1 0 0,1 1 0,1-1 0,0 0 0,2 0 0,2 1 0,1-1 0,4 1 0,1 0 0,2 0 0,0 0 0,-3 0 0,0 0 0,0 0 0,0 0 0,3 0 0,1 0 0,1 0 0,-1 0 0,-1 0 0,-2 0 0,-7 0 0,-2 0 0,27-1 0,-25 0 0,-10 0 0,7 0 0,30 1 0,-20 0 0,6 0 0,14 0 0,3 1 0,6 0 0,-1 0 0,-6 0 0,-4 0 0,-14 0 0,-4 0 0,32-1 0,-34 0 0,-25 0 0,-17-1 0,-8 0 0,5 0 0,0-1 0,20 1 0,13 0 0,8 1 0,-8 0 0,-22 0 0,-19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2:56:15.9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30 16383,'66'-3'0,"18"-3"0,-35 3 0,3 0 0,11 0 0,1 0 0,5 1 0,-1 1 0,-10 1 0,-3 0 0,39-2 0,-16 1 0,-7-1 0,24 2 0,-31 0 0,-10 0 0,3 0 0,39 0 0,-37 0 0,0 0 0,-2 0 0,-2 0 0,36 1 0,0 1 0,4 0 0,3 0 0,-6 0 0,-8-1 0,-6 0 0,0-1 0,5 0 0,2 0 0,5 0 0,-3 0 0,-5 0 0,-8 0 0,-16 0 0,-15 0 0,-11 0 0,-4 0 0,1 0 0,4 0 0,-4 0 0,-9 0 0,-7 0 0,0 0 0,2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2:56:28.2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24 16383,'68'0'0,"10"-2"0,1-1 0,-30 0 0,2 1 0,18 0 0,-2 0 0,18-1 0,-31 2 0,-6 0 0,-13 0 0,6-1 0,0 2 0,14 1 0,8 1 0,5-1 0,-4 0 0,-9-1 0,-6 0 0,7 0 0,7 0 0,5 0 0,-6 0 0,-18 0 0,-22 0 0,-13-1 0,11 0 0,-7 0 0,13 0 0,-12 0 0,2 0 0,5 1 0,4 0 0,3 0 0,8 0 0,3 0 0,-3 0 0,-12 0 0,-11 0 0,-3 0 0,4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2:56:29.8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16 16383,'83'-5'0,"-4"1"0,-19 2 0,12 1 0,11 1 0,6 0 0,-1 0 0,-12 0 0,-17 0 0,-16 0 0,-10 0 0,-5 0 0,4 0 0,7 0 0,2 0 0,-2 0 0,-5 0 0,-5 0 0,-5 0 0,0 0 0,-5 0 0,-4 0 0,-1-2 0,-2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3:11:26.60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1646 544 24575,'-27'0'0,"-48"-16"0,2-5 0,-13-6 0,20 7 0,-7-4 0,-3-1 0,-2 0-946,-13-6 0,-3-1 0,-1-1 1,2 1 945,5 1 0,0 0 0,2 1 0,5 1 168,-9-2 0,6 1 0,11 4 0,14 4 0,15 5 0,19 7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2:56:32.3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15 16383,'55'-1'0,"1"0"0,15-1 0,-15 2 0,6-1 0,13 1 0,1 0 0,-1 0 0,-4 0 0,-11 0 0,-7 0 0,13 0 0,-31 0 0,-9 0 0,-11 0 0,-2 0 0,3 0 0,6 0 0,5 0 0,4 0 0,2 0 0,4 0 0,9-1 0,2 0 0,3-1 0,-5 0 0,-6 1 0,-2 0 0,-3 0 0,-2 1 0,1 0 0,4 0 0,1 0 0,-2 0 0,-6 0 0,-6 0 0,-2 0 0,3 0 0,1 0 0,-2 0 0,0 0 0,-4 0 0,-4 0 0,-2 0 0,-1 0 0,2 0 0,1 0 0,7 0 0,1 0 0,4 0 0,-2 0 0,-5 0 0,-2 0 0,-2 0 0,0 0 0,-4 0 0,-3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2:56:54.0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74 16383,'87'-8'0,"11"2"0,-6 1 0,-15 1 0,-39 1 0,-21 0 0,-9 1 0,12-3 0,17 0 0,21-2 0,32 0 0,-28 3 0,6 1 0,16 0 0,5 0 0,10 1 0,1 1 0,-4-1 0,-4 2 0,-13 0 0,-5 0 0,-19 0 0,-4 0 0,22 0 0,-8 0 0,3 0 0,25 0 0,-31 1 0,3 1 0,4 0 0,0 1 0,-5 0 0,-3-1 0,25 3 0,-49-3 0,-23-2 0,-14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2:56:56.3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12 16383,'75'-2'0,"18"1"0,0 0 0,-39 0 0,0 1 0,1 0 0,-1 0 0,46 0 0,-7 1 0,1 1 0,-5-1 0,-1 0 0,7-1 0,-43 0 0,0 0 0,6 0 0,2 0 0,5 0 0,1-1 0,-1 0 0,1 0 0,-5 0 0,0 0 0,-3 0 0,-1 1 0,-2 0 0,0 0 0,3 0 0,2 0 0,10 0 0,3 0 0,15 0 0,2 0 0,9 0 0,0 0 0,-5 0 0,-4 0 0,-15-1 0,-5 1 0,22-2 0,-38 1 0,-12 0 0,-1 1 0,11 0 0,7 0 0,-6 0 0,-19 0 0,-18 0 0,-9 0 0,12 0 0,-4 0 0,7 0 0,-10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2:56:59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24575,'25'1'0,"1"0"0,3 1 0,1 1 0,3 1 0,7 1 0,10-1 0,5 1 0,1 0 0,-5-3 0,-8 0 0,-9-2 0,-5 0 0,-3 0 0,1 0 0,3 0 0,-2 0 0,-3 0 0,-1 1 0,-1 0 0,1 0 0,5 0 0,5-1 0,2 0 0,0 0 0,-2 0 0,4 0 0,6 0 0,10 0 0,7 0 0,3 0 0,-3 0 0,-8 0 0,-12 0 0,-9 0 0,-8 1 0,-4 0 0,-1 0 0,1-1 0,3 1 0,1 0 0,1 1 0,0 0 0,0 1 0,-5 0 0,-4 0 0,-1-2 0,5 2 0,8 1 0,4 0 0,-11 0 0,-2-3 0,-7-1 0,7 1 0,1 0 0,-5 0 0,-9 0 0,-5-1 0,-3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2:57:01.7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24575,'20'3'0,"5"1"0,8-1 0,15 3 0,14 1 0,15 1 0,12 0 0,-2 0 0,-8-1 0,-14-2 0,-16-2 0,-9-2 0,-1 2 0,1-1 0,1 1 0,-3-1 0,-5-1 0,-5-1 0,-6 0 0,-3 1 0,2 0 0,0 0 0,0 0 0,-3-1 0,-9 0 0,-3 0 0,1 0 0,6 1 0,1 0 0,-3 0 0,-4 0 0,-1-1 0,4 1 0,3 0 0,4 0 0,-6 0 0,-2-1 0,-4 0 0,3 0 0,-3 0 0,1-1 0,-5 1 0,0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2:57:54.1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0 24575,'-1'27'0,"-1"8"0,-2 2 0,-1 6 0,-1 2 0,-1 1 0,0 5 0,1-3 0,1-8 0,1-6 0,1-8 0,2-6 0,0-5 0,0-4 0,10-7 0,24 1 0,32-3 0,-5-1 0,33 1 0,-12-2 0,18-2 0,-6 0 0,-14-1 0,-21 1 0,-13 1 0,-16 1 0,-16 0 0,-7 0 0,4 0 0,10 0 0,6 0 0,-1 0 0,-12 0 0,-8 0 0,-6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2:57:55.7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 0 24575,'0'14'0,"-3"6"0,-5 7 0,-6 10 0,-7 7 0,-5 5 0,1-3 0,3-5 0,8-10 0,6-10 0,5-7 0,4-7 0,18-3 0,-2-1 0,38 0 0,24-1 0,-20-2 0,6 0 0,10-1 0,3-1 0,7 0 0,2-1 0,-6-1 0,-2 0 0,-11 0 0,-5-1 0,28-1 0,-46 0 0,-29 3 0,-12 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2:57:57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852 6 24575,'-40'-2'0,"-4"1"0,-13 0 0,-12 1 0,-6 0 0,-15 0 0,38 0 0,-2 0 0,-4 0 0,0 0 0,5 0 0,3 0 0,-21-1 0,39 0 0,22 1 0,1 0 0,1 1 0,2 1 0,3 10 0,3 18 0,2 14 0,1 23 0,0 9 0,-3 0 0,-1-4 0,0-20 0,-1-17 0,1-10 0,-2-5 0,-1-3 0,1-2 0,1-5 0,2-2 0,0 1 0,-1 0 0,1 0 0,-1 0 0,0-2 0,0 1 0,1-4 0,0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2:58:00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677 17 24575,'-37'0'0,"-7"-1"0,-13-1 0,-25 0 0,28 0 0,-3 1 0,-2-1 0,0 0 0,4 1 0,5-1 0,-9 1 0,32 2 0,26 6 0,0 13 0,-2 20 0,-4 33 0,3-24 0,0 3 0,0 3 0,1-1 0,0-2 0,1-2 0,0 29 0,0-27 0,1-18 0,1-16 0,0-11 0,0-5 0,0-2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2:58:01.7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958 8 24575,'-36'0'0,"-8"0"0,-14 0 0,-13 0 0,-27-2 0,41 1 0,-2 0 0,1 0 0,1 0 0,4 0 0,3 1 0,-17 1 0,32 0 0,17 0 0,11 0 0,4 0 0,1 0 0,-4 0 0,-8 1 0,-13 3 0,-8 2 0,2-1 0,12 2 0,13 2 0,10 18 0,3 34 0,-2-13 0,0 5 0,-1 9 0,-1 2 0,-2 0 0,-2-1 0,-1-7 0,-1-4 0,-8 26 0,0-20 0,4-21 0,4-17 0,2-12 0,2-6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7:20:34.7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25 16383,'71'1'0,"7"-2"0,-4-4 0,18 0 0,0 1 0,-3 1 0,0 1 0,-8 1 0,4 1 0,5-2 0,-3 0 0,7 1 0,1 2 0,-1 2 0,3 1 0,-47-3 0,1 0 0,0-1 0,1 0 0,-1 1 0,-2-2 0,40 1 0,-14 0 0,-8 0 0,3 0 0,12 0 0,10 0 0,-41 0 0,1 0 0,0 0 0,0 0 0,-1 0 0,0 0 0,0 0 0,0 0 0,42 0 0,-2 0 0,-1 0 0,3 0 0,-39 0 0,1 0 0,3 0 0,1 0 0,2 0 0,2 0 0,1 0 0,1 0 0,0 0 0,0 0 0,5 0 0,1 0 0,9 0 0,2 0 0,11 0 0,4 0 0,-24 0 0,3 0 0,0 0 0,4 0 0,0 0 0,0 0 0,0 0 0,0 0 0,-1 0 0,-3 0 0,-2 0 0,-1 0 0,22 0 0,-5 0 0,-12 1 0,-5-2 0,-14 1 0,-4-1 0,43 0 0,-35 0 0,0 0 0,29 0 0,7 2 0,1 1 0,-6 2 0,-29-1 0,8 0 0,-2 0 0,14 1 0,0 0 0,-14-1 0,2 0 0,1-1 0,0 0 0,0 0 0,-2-1 0,27 1 0,-4-1 0,-13 0 0,-4 0 0,-9 0 0,-4 0 0,-11 0 0,-4 0 0,32 1 0,-15-2 0,4 0 0,15 0 0,10 0 0,-43 0 0,1 0 0,3 0 0,1 0 0,-3 0 0,0 0 0,-2 0 0,-3 0 0,29 0 0,-32 0 0,-19-2 0,-15 0 0,1-3 0,2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2:58:12.9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24575,'0'13'0,"0"2"0,0 4 0,0 9 0,0 7 0,0 3 0,-1 0 0,-1 2 0,1 3 0,0 3 0,1-2 0,0-8 0,0-7 0,0-2 0,1-1 0,0 1 0,0-1 0,0 0 0,0-1 0,0-1 0,1-3 0,-2-5 0,0-6 0,0-4 0,0-2 0,0 3 0,0 7 0,0 6 0,0 0 0,0-3 0,0-7 0,0-5 0,0-1 0,0 0 0,1 5 0,0 7 0,1-1 0,1 6 0,0-6 0,0 2 0,7-6 0,22-5 0,18-6 0,33 0 0,-32 0 0,4 0 0,7 0 0,2 0 0,7 0 0,0 1 0,-6 0 0,-2 0 0,-10-1 0,-4 1 0,19 1 0,-26-2 0,-11 0 0,-5 0 0,-6 0 0,-8 0 0,-2 0 0,4 0 0,5 0 0,0 0 0,1-3 0,-14 2 0,0-1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06:30.0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372 1 24575,'-9'9'0,"-2"1"0,-3 0 0,-4 1 0,-3 2 0,0-1 0,2-1 0,4-2 0,4-1 0,2-2 0,0 1 0,-1 0 0,2 0 0,2-1 0,1-3 0,3 0 0,-1 2 0,-1-1 0,-2 4 0,-2 1 0,3-3 0,-1 2 0,0-3 0,-7 7 0,-3 2 0,3-1 0,4-5 0,7-4 0,0-2 0,-3 6 0,-9 11 0,-7 14 0,-1 4 0,4-6 0,10-14 0,6-11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06:31.9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 24575,'15'0'0,"10"0"0,13-1 0,9 0 0,5 0 0,4-2 0,8 0 0,11-2 0,4 0 0,-6 1 0,-14 2 0,-11 1 0,0 1 0,14 0 0,9 0 0,0 1 0,-11 1 0,-17 2 0,-10-1 0,-4 1 0,0 2 0,-1 2 0,-2 2 0,-6 1 0,-5 0 0,-7 0 0,-4 3 0,-3 6 0,-3 8 0,-4 9 0,-2 4 0,0-1 0,1-7 0,3-10 0,2-8 0,1-5 0,1-5 0,0-1 0,0 0 0,0 3 0,0 3 0,-2 4 0,0 5 0,0-9 0,2-2 0,0-12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09:34.5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1849 296 24575,'-16'6'0,"-15"1"0,-29 4 0,-38-1 0,32-5 0,-4-2 0,-11 1 0,-2-2 0,-3 0 0,0-1 0,0 0 0,-1-1 0,3-1 0,1-1 0,4-1 0,1-2 0,1 0 0,0-3 0,6 0 0,2-3 0,10 2 0,3-2 0,-37-14 0,32-1 0,19-4 0,11-2 0,11 1 0,8 8 0,9 10 0,2 2 0,0-2 0,0-10 0,0-2 0,1 4 0,7 11 0,8 8 0,28 5 0,-11 0 0,30 1 0,-22-2 0,5 1 0,-11-2 0,-19 0 0,-9-1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09:35.5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207 0 24575,'-4'13'0,"-4"7"0,-7 8 0,-6 8 0,-5 4 0,-1-2 0,3-3 0,5-7 0,5-6 0,5-5 0,-1-1 0,-1-1 0,2-3 0,3-5 0,3-5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09:40.6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37 24575,'18'-2'0,"9"-3"0,7-1 0,0-1 0,-8 1 0,-4 2 0,12 0 0,37 2 0,-16 3 0,6 0 0,13 3 0,4 0 0,8 1 0,0 1 0,-2-1 0,-1 0 0,-5-2 0,-2 0 0,-1-1 0,0-1 0,-2-1 0,0 0 0,1 0 0,0 0 0,-2 0 0,-2 0 0,-8 0 0,-4 0 0,35 1 0,-17 0 0,-2 2 0,8 3 0,7-1 0,11 1 0,-47-4 0,1 1 0,5 1 0,1-1 0,6 1 0,2 1 0,4 1 0,1 0 0,0-1 0,1 1 0,-1 0 0,0 0 0,-5-1 0,-1 0 0,-6-1 0,-1 0 0,0-1 0,0 1 0,0 0 0,1 0 0,1 0 0,-2 1 0,-3-2 0,-3 1 0,37 0 0,-18-3 0,-8-2 0,6-2 0,3 0 0,-1 2 0,4-1 0,3 2 0,0 0 0,-7-1 0,-16 0 0,-20 0 0,-14 0 0,-8 0 0,8 1 0,20 0 0,18 0 0,3 0 0,-13 0 0,-24 0 0,-17 0 0,0 0 0,7 0 0,9 0 0,-8 0 0,4-7 0,-11-6 0,-3 3 0,1-1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09:47.2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33 16383,'85'-3'0,"1"0"0,-19 2 0,2-1 0,3 1 0,12 0 0,3 0 0,1 0 0,4 1 0,1-1 0,-2 1 0,-9 0 0,-1 0 0,-4 0 0,17 0 0,-6 0 0,-18-1 0,-5 0 0,-8-1 0,-2 0 0,-2 0 0,0-1 0,-1 1 0,0 0 0,39 0 0,-2 1 0,-5 1 0,-14 0 0,-22 0 0,-22 0 0,-13 0 0,2 0 0,14 2 0,26 1 0,-18 1 0,23-1 0,-21-1 0,15-1 0,7-1 0,-7 0 0,-15 0 0,-15 0 0,-15 0 0,-8 1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09:48.5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16383,'89'19'0,"-37"-10"0,5-1 0,17 2 0,9 0 0,2 0 0,7 2 0,7 1 0,-23-3 0,3 1 0,4 0 0,1 0 0,0 0 0,8 2 0,2-1 0,1 1 0,-1 0 0,0-1 0,-4 0 0,1-1 0,-1 1 0,-2-1 0,-3-1 0,6 1 0,-2 0 0,-3-2 0,-5-1 0,0 0 0,-5-2 0,-5-1 0,11-1 0,-7-2 0,-14-3 0,-2-1 0,-6-1 0,1 0 0,4 0 0,1 0 0,5 0 0,1 1 0,-1 0 0,-2-1 0,-3 2 0,-4-1 0,36 0 0,-22 0 0,1 1 0,0 1 0,-4 0 0,-25 0 0,-17 0 0,-23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10:42.9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 24575,'7'-1'0,"1"-1"0,4-1 0,4 0 0,3 1 0,1 0 0,-4 1 0,-5 1 0,-5 0 0,0 1 0,5 3 0,3 4 0,2 3 0,2 2 0,0 0 0,0-2 0,-1-1 0,-5-3 0,-5-3 0,-5 0 0,-1 0 0,-1 3 0,-1 3 0,0 2 0,-1 1 0,0-4 0,1-1 0,1-3 0,0 2 0,0 5 0,0 5 0,0 5 0,0 1 0,0-6 0,0-7 0,0-5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10:54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 24575,'14'1'0,"18"2"0,-6-1 0,36 3 0,0-1 0,21 1 0,3 1 0,-9-1 0,-9-1 0,-9 1 0,-10 0 0,-13-2 0,-12-2 0,-8 0 0,-3-1 0,3 0 0,3 0 0,2 0 0,2 0 0,4 0 0,5-1 0,4 0 0,1-1 0,3 0 0,5-1 0,10 0 0,7 0 0,0 0 0,-6 2 0,-9 1 0,-4 0 0,0 0 0,7 0 0,6 0 0,5 0 0,6 0 0,-2 0 0,-8 0 0,-9 0 0,-10 0 0,0-2 0,8 0 0,10-3 0,3-1 0,-9 1 0,-14 0 0,-12 2 0,-4-1 0,7 0 0,6 0 0,9 0 0,7 1 0,11 0 0,9 1 0,9 1 0,8 1 0,12 0 0,-45 0 0,1 0 0,4 0 0,-1 0 0,-4 0 0,-1 0 0,34 0 0,-9 0 0,-7 0 0,11-1 0,5 0 0,1-1 0,-6 0 0,-14 1 0,-1 1 0,4 0 0,13 0 0,-30 1 0,2 0 0,10 1 0,2 1 0,8 1 0,2 0 0,2 1 0,1 0 0,-5-1 0,0 0 0,-6 0 0,-1 0 0,-4 0 0,-1-1 0,-6-1 0,-1 1 0,39 1 0,-26-2 0,-19-1 0,-11 0 0,-11 0 0,-7 0 0,-9 0 0,-1-1 0,12 0 0,20 0 0,9 0 0,-7 0 0,-18 0 0,-20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8:28.0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24575,'8'11'0,"0"3"0,-1-2 0,1 8 0,-2 4 0,6 17 0,5 15 0,1 5 0,0-4 0,-6-14 0,-7-13 0,-2-8 0,-1-3 0,0 1 0,0 5 0,3 8 0,4 12 0,3 7 0,1-2 0,-3-14 0,-5-17 0,-4-14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10:57.4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42 24575,'29'0'0,"14"0"0,18 0 0,25 0 0,-30 0 0,4 0 0,20 0 0,4 0 0,13 0 0,1 0 0,-1 0 0,-3 0 0,-12 0 0,-6 0 0,-17-1 0,-4 2 0,39 0 0,-3 1 0,8-1 0,-48 1 0,0 0 0,46 1 0,-7 0 0,-8-1 0,-7-1 0,-3-1 0,3 0 0,0 0 0,-1 0 0,-4 0 0,-11 0 0,-5 0 0,-2 0 0,5 0 0,11 1 0,19 2 0,10 0 0,0 1 0,2-1 0,-48-1 0,1 0 0,1-1 0,-1 0 0,1 0 0,-2 0 0,45 0 0,-11-1 0,-2 1 0,1 1 0,-1-1 0,5 0 0,9-1 0,1-1 0,0-1 0,-2 0 0,-7-2 0,-3 0 0,-6 0 0,-12 0 0,-11 0 0,-3-1 0,7 0 0,13 0 0,15-1 0,7 1 0,-2 0 0,3 1 0,-46 3 0,2-1 0,7 1 0,2 1 0,8-1 0,1 0 0,1 1 0,-1 0 0,-6 0 0,-3 0 0,-10 0 0,-4 0 0,26 0 0,-18 0 0,-3 0 0,10-1 0,13-2 0,3 0 0,-6-1 0,-18 1 0,-9 2 0,2-1 0,11 0 0,17 1 0,-27 1 0,4 1 0,14 1 0,5 1 0,15 1 0,5 0 0,-22-1 0,3 1 0,0-1 0,3-1 0,1 1 0,-2-1 0,-4 0 0,-2-1 0,-2 0 0,18 1 0,-4-1 0,-13 0 0,-3-1 0,-4 1 0,1 0 0,5 0 0,0 1 0,8-1 0,2 0 0,2 0 0,0 0 0,-6 0 0,-3 0 0,-8-1 0,-3 0 0,31 0 0,-27-1 0,-12 0 0,-14 0 0,-11 0 0,-10 0 0,-6-1 0,-3 1 0,-1-1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17:13.8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24575,'11'0'0,"11"1"0,15 1 0,16-1 0,12 0 0,6-1 0,9 0 0,-31 0 0,5 0 0,15 0 0,4 0 0,6 0 0,0 0 0,-2 0 0,-2 0 0,-14 0 0,-5 1 0,13 0 0,-19 1 0,-12-1 0,-5-1 0,4 0 0,10 0 0,15 0 0,20 0 0,-31 1 0,2 1 0,5 0 0,2 1 0,6 1 0,3 0 0,6 1 0,3 0 0,3-1 0,0-1 0,-1 0 0,-2-1 0,-8-1 0,-2 0 0,-10-1 0,-5 0 0,26 0 0,-18 0 0,-5-1 0,-6 0 0,9-1 0,3 0 0,-2 0 0,10-1 0,16 1 0,-33 2 0,3-1 0,10 1 0,2-1 0,-1 1 0,-2 0 0,-9 0 0,-5 0 0,20 0 0,-33 0 0,-10 0 0,8 0 0,5 0 0,-1 0 0,-11 0 0,-14 0 0,-8 0 0,-1 0 0,-1 0 0,-6 2 0,-33 8 0,-52 16 0,33-10 0,-20 6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17:15.0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 24575,'34'0'0,"37"0"0,29 1 0,-9 0 0,8 0 0,-2 0 0,3 0-396,-18 0 1,3 0 0,0-1 395,-2 0 0,0 0 0,1 0 0,-2 0 0,-1 0 0,1-1 0,1 1 0,0-1 0,-1 0 0,0 0 0,0 0 0,-1-1 0,-5 1 0,-1 0 0,-1-1 96,-4 1 0,-2-1 1,-2 1-97,21-1 0,-4 0 0,-13 1 0,-3 0 0,-8 0 0,-1 0 0,38 1 0,-17 0 895,-17 0-895,-3-1 2,15-1-2,16 1 0,8 0 0,-10 1 0,-27 0 0,-23 0 0,-16 0 0,-7 0 0,-4 0 0,-2 0 0,-4 0 0,9-3 0,-6 1 0,10-3 0,-14 4 0,1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17:16.2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24575,'18'0'0,"14"-2"0,18-1 0,21-1 0,-18 2 0,6 1 0,24 1 0,7 2 0,-18-1 0,4 1 0,2 1-209,6 0 0,3 0 0,-1 1 209,-7-1 0,-2 1 0,-3-1 0,13 1 0,-7-1 0,-22-1 0,-7-1 0,12-2 0,-23 0 0,-16 0 0,-10 0 0,-2 1 627,7 0-627,15 0 0,12 0 0,-2 0 0,-9 0 0,-11 0 0,-6 0 0,2 0 0,-3 0 0,-6 0 0,-7 0 0,-2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17:19.6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0 121 24575,'13'0'0,"7"0"0,12-2 0,14-2 0,15-2 0,26-4 0,-31 5 0,3-1 0,3 1 0,1-1 0,0 1 0,-2 1 0,-8 0 0,-1 1 0,37-4 0,-3 0 0,2 0 0,-1 1 0,9 2 0,-41 2 0,4 1 0,9 0 0,3-1 0,7 1 0,1 0 0,0 1 0,-1-1 0,-8 0 0,-3 1 0,-9-1 0,-1 0 0,-1 1 0,0-1 0,1 0 0,0 1 0,6 0 0,0 0 0,0 0 0,-2 0 0,-7 0 0,-3 0 0,29 0 0,-24-1 0,-9 0 0,-2-1 0,7-1 0,1 2 0,-1-1 0,2 1 0,2 0 0,0 0 0,-1-1 0,-7 2 0,-3 0 0,-5 0 0,-8 0 0,-3 0 0,-5 0 0,3 0 0,7 1 0,0 1 0,-4-1 0,-8-1 0,-13 0 0,-2 0 0,-5 0 0,1 0 0,-1 0 0,0 0 0,4 0 0,2 0 0,2 0 0,4 0 0,2 0 0,6 0 0,16 0 0,13 0 0,14 2 0,11 0 0,0 0 0,-6 1 0,-11-1 0,-14 0 0,-7-1 0,0 0 0,4-1 0,8 0 0,3 0 0,-4 0 0,-8 0 0,-9 0 0,-1 0 0,7 0 0,11 0 0,8 0 0,9 1 0,4 1 0,0-1 0,5 0 0,7 0 0,7-1 0,-3 0 0,-14 0 0,-15 0 0,-8 0 0,9 0 0,26 0 0,-28 1 0,17 0 0,-46 1 0,5-1 0,3-1 0,17 0 0,16 0 0,14 1 0,-5 1 0,-18-1 0,-18 1 0,-16-1 0,-6 0 0,0-1 0,4 0 0,6 0 0,6 0 0,11 0 0,8 1 0,5 0 0,-1 0 0,-9 0 0,-12 0 0,-5 0 0,3 0 0,6 0 0,2 1 0,-3-2 0,-4 0 0,2 1 0,5 0 0,-1 1 0,-7 0 0,-8-1 0,-6 0 0,2-1 0,-3 0 0,-6 0 0,-7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17:21.2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39 24575,'14'0'0,"8"0"0,14 0 0,17 0 0,14 0 0,25 0 0,-33 0 0,4 0 0,5 0 0,3 0 0,9 0 0,1 0 0,4 0 0,-1 0 0,0 0 0,-1 0 0,2 0 0,-2 0 0,-8 0 0,-4 0 0,-10 0 0,-3 0 0,39 0 0,-12-1 0,3-2 0,10-1 0,-42 1 0,1 1 0,1 0 0,0 1 0,-2-1 0,-2 1 0,42 0 0,-22-1 0,-14 1 0,-9 1 0,-7 0 0,-7 0 0,-4 0 0,-6 0 0,-7 0 0,-6 0 0,-5 0 0,-3 0 0,-3 0 0,2 0 0,5 0 0,3 0 0,-1-1 0,6-3 0,-2 0 0,-3 0 0,-3 2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17:31.1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16383,'97'6'0,"-42"-4"0,1 0 0,0-2 0,2 0 0,10 1 0,2 0 0,5 0 0,0 1 0,0 0 0,-1 0 0,-9 0 0,-2-1 0,32 1 0,-32-3 0,-23-1 0,-2-1 0,11 0 0,20 0 0,17 2 0,9 0 0,2 1 0,-6 1 0,0 2 0,6 4 0,-44-1 0,0 0 0,3 1 0,1 0 0,-1 1 0,0-1 0,0 1 0,0-1 0,-4 0 0,-1 0 0,2 0 0,1 0 0,7 0 0,2 1 0,1-1 0,2 0 0,6 0 0,0 0 0,-3-1 0,-4-1 0,-12-1 0,-4-1 0,26 1 0,-27-3 0,-5-1 0,13 2 0,20-1 0,12 3 0,-4 0 0,-20-1 0,-27-1 0,-22-1 0,-10-1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17:32.9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16383,'55'3'0,"1"0"0,-1-2 0,-1 1 0,-4-1 0,0 0 0,50 0 0,-41-1 0,-4 0 0,14 0 0,24 0 0,-41 0 0,23 0 0,16 0 0,-38 0 0,2 0 0,12 3 0,3 0 0,10 1 0,3 2 0,7 1 0,0 2 0,3 1 0,-2 1 0,-13-3 0,-4 1 0,-14-1 0,-4-1 0,25 3 0,-22-6 0,2 1 0,10 0 0,10 1 0,8 0 0,-39-3 0,0-1 0,44 3 0,-19-3 0,-27 0 0,-23 0 0,-3 0 0,9 1 0,6 0 0,-5 1 0,-8-2 0,-8-1 0,-4-1 0,8 1 0,4 0 0,-5 0 0,-3 1 0,-1-1 0,4 3 0,2 0 0,-4-1 0,-3-1 0,-6-2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19:39.7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39 24575,'36'1'0,"6"0"0,16 1 0,2 1 0,18-2 0,-26 0 0,5 0 0,8-1 0,2 0 0,3 0 0,0 0 0,-9 0 0,-2 0 0,35 0 0,-9 0 0,11 0 0,-44 0 0,-1 0 0,48-1 0,-16 0 0,-23 0 0,-23 0 0,-11 0 0,5 1 0,7 0 0,11 0 0,5 0 0,-3 0 0,4 0 0,0 0 0,-1 0 0,0 0 0,-1 0 0,3-1 0,7-1 0,15-4 0,8-1 0,5 0 0,-3 1 0,-10 2 0,0 1 0,3 1 0,7 0 0,-36 1 0,4 1 0,6-1 0,3 0 0,5 1 0,2 0 0,6 1 0,2 1 0,5 1 0,0 0 0,1 0 0,1-1 0,-5 0 0,0 0 0,-6 0 0,0-1 0,-1 0 0,1 0 0,2 0 0,2 0 0,12 0 0,2 0 0,5 0 0,1 0 0,-8 1 0,-1 0 0,-11 0 0,-4-1 0,-15 1 0,-5-1 0,27 1 0,-16-1 0,-12 0 0,-12 1 0,-5-1 0,-5-1 0,0 0 0,2 0 0,-6 0 0,-10 0 0,-12-3 0,-11-1 0,-5-1 0,2 0 0,1 3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19:41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97 24575,'8'2'0,"2"-1"0,7 0 0,10-1 0,16-1 0,21-3 0,19-5 0,13-4 0,-45 6 0,1 0 0,5-1 0,2 0 0,11 1 0,5 1 0,17 0 0,6 2-249,-23 2 1,2 0-1,0 1 249,2 0 0,1 0 0,-1 0 0,-3 0 0,0 1 0,-1-1 0,-6 0 0,-2 1 0,-1-1 0,23 0 0,-3 0 0,-5 1 0,-2 0 0,-2 0 0,-1 0 0,1 0 0,0 0 0,1 0 0,2 0 0,8 0 0,2 0 0,5 1 0,1-2 0,2 1 0,2-1 0,0 0 0,-2 0 0,-10 0 0,-3 0 0,-11 0 0,-4 0 0,-5 1 0,-1 0 373,-2 0 0,0 1-373,3-1 0,4 2 0,9-1 0,4 1 0,13 1 0,3 0-313,-27-1 0,2 1 1,2 0 312,12 0 0,2 0 0,1 1 0,5-1 0,2 0 0,-2 0 0,-3 0 0,-1-1 0,-3 0 0,-8 0 0,-3-1 0,-4 0 0,9-1 0,-8 0 0,25 0 0,-36 0 0,-21 0 0,-12 0 0,-9-1 938,-5-1-938,-4 2 0,-5-1 0,-4 1 0,-2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8:29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 62 24575,'-44'-25'0,"-10"7"0,16 5 0,-1 7 0,32 6 0,-2 2 0,-3 8 0,-3 9 0,0 12 0,5 13 0,8 3 0,4 1 0,2-6 0,-2-10 0,0-11 0,4-8 0,19-5 0,38-8 0,-12-6 0,4-4 0,8-6 0,0-4 0,-6-2 0,-5-3 0,17-20 0,-39 15 0,-22 15 0,-5 8 0,-2 4 0,-5 3 0,3 8 0,-4 4 0,8 21 0,-3-10 0,2 29 0,-3 13 0,0-12 0,-1 4 0,0 14 0,-1 2 0,1 4 0,0-1 0,1-11 0,0-5 0,1 18 0,0-47 0,0-38 0,2-22 0,4-21 0,-3 20 0,2-2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19:42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24575,'21'0'0,"18"0"0,24 0 0,29 0 0,-34 0 0,2 0 0,8 0 0,3 0 0,8 0 0,3 0 0,3 0 0,1 1 0,-4 1 0,0 0 0,-2 0 0,-2 0 0,-2-1 0,-2 1 0,-5-1 0,-1-1 0,-3 0 0,-2 0 0,-7 0 0,-2 0 0,40 0 0,-1 0 0,7 0 0,-4 0 0,-18 0 0,-31 0 0,-27 0 0,-12 0 0,3 0 0,4 0 0,1 0 0,2 0 0,6 0 0,20-1 0,22-1 0,9 0 0,-7 1 0,-20 1 0,-16 0 0,3 0 0,2 0 0,-4 0 0,-12 0 0,-11 0 0,-6 0 0,4 0 0,4 0 0,-5 0 0,2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20:35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24575,'64'3'0,"9"-2"0,17 1 0,-11-1 0,-16-1 0,1 0 0,9-2 0,18 1 0,6-1 0,-5 1 0,-4 1 0,-4 0 0,-6 0 0,2 0 0,-6 0 0,-7 0 0,-8-1 0,-8 0 0,0-1 0,11 2 0,8 3 0,8 0 0,2 1 0,-5-1 0,-6 0 0,-13-1 0,-13 0 0,-13 0 0,-13-1 0,-7-1 0,-5 0 0,-4-1 0,1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20:37.6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24575,'18'1'0,"11"0"0,19-1 0,23 0 0,16-3 0,5 0 0,0 1 0,-4 1 0,-5 1 0,7 0 0,-38 1 0,1-1 0,8 1 0,2 1 0,10 0 0,2-1 0,5 1 0,1 0 0,-3-1 0,0 0 0,2 0 0,0 1 0,0 0 0,-1 0 0,-3 0 0,0 0 0,-5 1 0,-3-1 0,-9-1 0,-3 1 0,34-1 0,-14 0 0,-9-1 0,-3 0 0,-1 0 0,7 1 0,14 2 0,-35-1 0,3 0 0,10 2 0,3 0 0,10 0 0,2 1 0,6 0 0,2 0 0,0 0 0,-1-1 0,-6 0 0,-3 0 0,-11-2 0,-4 1 0,34-1 0,-24 0 0,-18-3 0,-12-1 0,-9 1 0,-11-1 0,-10 1 0,-6 0 0,0 1 0,8 0 0,22 0 0,19 0 0,6 0 0,-10 0 0,-23 0 0,-13 0 0,-2 0 0,1 0 0,0 0 0,-2 0 0,-4 0 0,2 0 0,2-1 0,3 0 0,2 0 0,-3 0 0,-2 1 0,-4-1 0,-1 0 0,-4 0 0,2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20:38.9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 24575,'28'0'0,"25"0"0,24 1 0,16 1 0,-42-2 0,0-1 0,4-1 0,1 0 0,8-1 0,3 0 0,6 0 0,0 0 0,-1 0 0,-1 2 0,-3 0 0,-2 0 0,-5 0 0,-2 1 0,-6 0 0,-2 0 0,45 0 0,-6-1 0,-7-1 0,-2 1 0,-6-1 0,-20 0 0,-19-1 0,-21 2 0,-11-1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20:42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24575,'30'1'0,"24"0"0,0 2 0,3-1 0,28 0 0,-13 1 0,1-2 0,-21 0 0,-1-2 0,14 1 0,3 0 0,-1 0 0,1 0 0,-1 0 0,0 0 0,7 0 0,2 0 0,6 1 0,2-1 0,1 1 0,1 0 0,-4 0 0,1 0 0,5 0 0,1-1 0,-23 1 0,2-1 0,1 0-262,7 1 0,2-1 1,2-1 261,4 1 0,2 0 0,-2 0 0,-4 0 0,0 0 0,-4 0 0,21 0 0,-5 0 0,-14 0 0,-3 0 0,-12 0 0,-3 0 0,-6 0 0,-1 0 0,46 0 0,-23 0 785,-24 0-785,-25 0 0,-13 0 0,-9 0 0,3 0 0,-3 0 0,-1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27:21.3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 24575,'22'-3'0,"14"-2"0,44 0 0,-14 2 0,8 2 0,-9 0 0,5 0 0,2 1-357,11 1 0,2-1 0,0 1 357,0 0 0,-1 0 0,-1 0 0,-8 0 0,-2 0 0,-3 0 131,16 1 0,-6-1-131,-18 0 0,-5 0 0,42-1 0,-6-1 0,5-2 0,2 0 809,-10 1-809,-17 0 0,-7 2 0,3 0 0,18 1 0,-36-1 0,3 1 0,6 1 0,2-1 0,0 1 0,1 0 0,-4-1 0,-2 1 0,-3-1 0,-3-1 0,31 0 0,-14 0 0,-4 0 0,2 0 0,-1 0 0,-6 0 0,-9 0 0,-5 0 0,10 0 0,10 0 0,5 0 0,-2 0 0,-14 0 0,-13 0 0,-2 0 0,8 0 0,10 0 0,5 0 0,-1 0 0,-6 0 0,6 0 0,18 0 0,-29 0 0,2 0 0,1 0 0,-1 0 0,40 0 0,-28 0 0,-30 0 0,-14 0 0,-3 0 0,-1 0 0,4 0 0,1 0 0,-2 0 0,-3 0 0,-7 0 0,-3 0 0,0 0 0,0 1 0,8 0 0,-1 0 0,2 0 0,-5-1 0,0 0 0,-4-1 0,-2 0 0,1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27:25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94 24575,'10'0'0,"15"-1"0,27-3 0,31 0 0,-27 2 0,4 0 0,8 0 0,4-1 0,3 2 0,1 0 0,4 0 0,-1 0 0,0 0 0,0 0 0,-6 0 0,0 0 0,-4 0 0,-1 0 0,-3-1 0,-3-1 0,-4 1 0,-1-1 0,-4 0 0,-1 1 0,44-2 0,-5 2 0,-6 2 0,-6 0 0,-12 0 0,-13 0 0,-11 0 0,-7-1 0,0 0 0,6-1 0,8-1 0,6-2 0,-2-1 0,-11 1 0,-13 1 0,-6 1 0,2 2 0,10 0 0,6-1 0,-5 0 0,-12 0 0,-12 1 0,-8 0 0,-2 0 0,-1-1 0,-2 1 0,0 1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27:27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24575,'17'0'0,"10"0"0,24 0 0,35 0 0,-23 0 0,7 0 0,20 2 0,7 1-681,-15 1 1,4-1 0,3 1 680,-11 0 0,3 0 0,1 0 0,0 0 0,4 1 0,0 1 0,0-1 0,0-1 0,1 1 0,0-1 0,-1-1 0,-2 1 0,16 0 0,-3-1 0,-5-1 163,-20 0 1,-3-1 0,-5-1-164,9 0 0,-10-1 0,3-1 0,-40 2 0,-12-1 0,-3 0 0,-6 0 0,0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27:29.5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 24575,'59'4'0,"24"-4"0,17-2 0,-39 0 0,3-1 0,2 0 0,0 0 0,-5 0 0,0 2 0,-1-1 0,0 1 0,-8 0 0,-2 0 0,41 2 0,2 0 0,-8 1 0,-17-1 0,-13 0 0,-10-1 0,-4 0 0,3 0 0,1 0 0,4 1 0,1 0 0,7 1 0,3 0 0,11 1 0,5 1 0,-8-1 0,-10 0 0,-14-2 0,-2-1 0,1 0 0,4 1 0,-1 0 0,-7 0 0,-1 1 0,-5-1 0,-6 0 0,-6 0 0,-8-1 0,-2 0 0,2 0 0,3 0 0,5 0 0,3 0 0,3 1 0,6 1 0,6 1 0,7 1 0,4 2 0,0-2 0,-4 0 0,-6-2 0,-6-1 0,3-1 0,-2 0 0,-1 0 0,-6 0 0,-7 0 0,-2 0 0,-1 0 0,0 0 0,-1 0 0,-2 0 0,0 0 0,1 0 0,2 0 0,1-1 0,-3 0 0,-4 0 0,-1 1 0,0 0 0,3 0 0,4 0 0,4 0 0,3 0 0,7 0 0,11-1 0,8 0 0,3 0 0,-2-1 0,-5 1 0,-8 0 0,-7 0 0,-12 0 0,-10 1 0,-6 0 0,-3-1 0,0-1 0,-1 1 0,0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28:38.0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24575,'16'0'0,"10"1"0,18 1 0,12 1 0,0-1 0,-11 0 0,-19-2 0,-13 0 0,-7 0 0,-2 0 0,0 0 0,2 0 0,3 0 0,1 1 0,2 1 0,2 0 0,-1 2 0,-1-1 0,-5 0 0,-4 0 0,0-1 0,-1 3 0,0 1 0,-1 4 0,2 2 0,2 1 0,4 2 0,6 0 0,4 1 0,2-2 0,-1-1 0,-4 1 0,0 4 0,-1 4 0,0 4 0,0-1 0,-2-6 0,-3-5 0,-1-6 0,-3-1 0,-1 0 0,0-1 0,0 0 0,0-2 0,0 1 0,2 1 0,-1 2 0,2 0 0,3 1 0,3-2 0,2 0 0,0-1 0,-4 0 0,-1-1 0,6 1 0,5-1 0,1 1 0,-2-1 0,-7-1 0,-1 0 0,3 0 0,4 0 0,-2-1 0,-4-2 0,-6 1 0,-6-1 0,0 3 0,6 1 0,-2 0 0,7 0 0,-1-3 0,4 0 0,2 0 0,-2-1 0,-5 0 0,-2-1 0,0 0 0,4 0 0,4 0 0,4 1 0,-1 0 0,-4 0 0,-3 0 0,1-1 0,4 0 0,2 0 0,-3 0 0,-5 0 0,-6 0 0,1 0 0,1 0 0,0-1 0,-2-4 0,-3 2 0,-4-1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8:12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24575,'5'17'0,"5"11"0,-3-12 0,7 15 0,-2-11 0,3 8 0,3 6 0,0 2 0,0 0 0,-3 0 0,-3-5 0,-4-7 0,-1 2 0,0 3 0,-1 7 0,0 6 0,1-1 0,0-3 0,1-1 0,-1-5 0,0-1 0,-1 2 0,0-1 0,-2 0 0,0-4 0,0-4 0,1 4 0,2 5 0,2 7 0,2 0 0,-2-8 0,-1-8 0,-2-9 0,-2-1 0,-1-1 0,2 0 0,0 0 0,1 0 0,0 3 0,2 1 0,0 0 0,1 4 0,0 2 0,-2-1 0,-4-11 0,-8-15 0,-6-20 0,2 9 0,0-1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28:40.1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546 1 24575,'-26'0'0,"-35"5"0,18-3 0,-39 6 0,33-2 0,-12 4 0,1 2 0,13 3 0,10 2 0,10-3 0,10 0 0,4-3 0,5-1 0,3 1 0,1 0 0,3 4 0,-2 6 0,2 7 0,0 3 0,3 3 0,1 0 0,3-1 0,0 0 0,2-2 0,1-2 0,0-2 0,0-1 0,-2 0 0,-1 3 0,0 2 0,-1 2 0,-1-5 0,0-7 0,2-11 0,11-6 0,14-7 0,19-3 0,21-5 0,7-3 0,-8 0 0,-20 5 0,-25 4 0,-18 3 0,-11 0 0,-24-5 0,17 4 0,-14-4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28:40.7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426 153 24575,'-13'-8'0,"-18"-9"0,-26-10 0,-22-7 0,-7 2 0,16 11 0,27 10 0,22 9 0,8 1 0,9 1 0,-5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29:25.3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24575,'13'0'0,"8"0"0,6 0 0,5 0 0,5 0 0,10 0 0,17 0 0,10 0 0,3 0 0,-7 0 0,-12 0 0,-8 0 0,-1-1 0,7 0 0,8 0 0,9-1 0,10 2 0,3 0 0,5 1 0,0 1 0,-12-1 0,-12 1 0,-15-2 0,-14 0 0,-3 0 0,0 0 0,4 0 0,7 0 0,8 0 0,4 0 0,2 0 0,5 0 0,6 0 0,6 0 0,6 0 0,1 0 0,0 0 0,3 0 0,-5 0 0,-9 0 0,-10 0 0,-9 0 0,-2 0 0,6 0 0,8 0 0,1 0 0,-3 0 0,-2 0 0,1 1 0,20 0 0,-31 0 0,3 0 0,1 0 0,0-1 0,-4 1 0,-2 0 0,29 1 0,-16 2 0,-5-1 0,6 0 0,1 1 0,-3-1 0,-3 1 0,-1-2 0,-1 0 0,-4-1 0,-13 0 0,-14 0 0,-10 0 0,-2 0 0,1-1 0,-1 0 0,-3 0 0,-3 0 0,-4 0 0,1 0 0,6 0 0,12 0 0,8 0 0,6 0 0,-8 0 0,-6 0 0,0-2 0,-4-4 0,-6 3 0,-4-2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29:32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24575,'14'0'0,"6"0"0,9 0 0,3 0 0,7 0 0,3 0 0,4 0 0,-4 0 0,-10-1 0,-9 0 0,-6-1 0,4 0 0,3 1 0,2 1 0,1 0 0,3 0 0,3 0 0,3 0 0,3 0 0,1 0 0,1 0 0,4 0 0,2 0 0,0 1 0,0 1 0,-2-1 0,2 3 0,3-1 0,5 2 0,1-1 0,-6-1 0,-10-2 0,-15-1 0,-11 0 0,-5 1 0,-2 0 0,-3 0 0,-1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30:41.7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45 24575,'10'0'0,"17"0"0,27 0 0,-9 0 0,30-1 0,-26-2 0,12-1 0,-3-1 0,-13 2 0,-10 0 0,-7 2 0,0-1 0,12 0 0,22-2 0,18 0 0,7 0 0,7 1 0,-5 2 0,-6 1 0,-6 0 0,-5 0 0,2 0 0,12 0 0,13 1 0,-47 0 0,0 0 0,1 0 0,0 0 0,-1-1 0,-2 1 0,45-2 0,-9 0 0,-7 0 0,-5-1 0,-4 1 0,3-1 0,2 1 0,2 0 0,7 1 0,4 0 0,7 0 0,-40 0 0,1 1 0,4 0 0,-1 0 0,-2 0 0,-3 0 0,46 1 0,-21-1 0,-8 0 0,3 1 0,-2-1 0,-2-1 0,-2 0 0,1 1 0,7 1 0,2-1 0,-3 1 0,-10-1 0,-15 1 0,-5-1 0,-4 0 0,-4-1 0,-3 0 0,-6 0 0,-3 0 0,6 0 0,6 0 0,5 0 0,0 0 0,-2 0 0,-4 0 0,-3 0 0,-1 0 0,0 0 0,0 0 0,0 0 0,-1 0 0,-3 0 0,0 0 0,0 0 0,-1 0 0,5 0 0,-8 0 0,15 0 0,-2-1 0,14 0 0,-1 0 0,-6-1 0,-8 2 0,-7 0 0,1 0 0,1 0 0,0 0 0,-6 0 0,-8 0 0,-5 0 0,3 0 0,5 1 0,3 0 0,-7 0 0,-3-1 0,-8 0 0,3 0 0,4 0 0,-1 0 0,-3 0 0,-4-1 0,-3 0 0,-1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30:43.4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60 24575,'25'-4'0,"17"-1"0,26-1 0,17 1 0,10 0 0,4 2 0,-47 1 0,-1 0 0,49-2 0,-14-1 0,-22 1 0,-25 2 0,-15 1 0,-2 1 0,16 0 0,15 0 0,12 0 0,1 0 0,-7 0 0,-5 0 0,1 0 0,-1 0 0,1 0 0,-2 0 0,-9 0 0,-5 0 0,-3 0 0,5 0 0,16 0 0,18 0 0,16 0 0,-40 0 0,2 0 0,6 0 0,1 0 0,6-1 0,2 1 0,0-1 0,0 0 0,-3 0 0,-4 0 0,37-1 0,-33 2 0,-22 0 0,-11 0 0,1 0 0,9 0 0,4 0 0,-8 0 0,-10 0 0,-13 0 0,-4 0 0,4 0 0,3 0 0,1-1 0,-6 0 0,-6 0 0,-4 0 0,-3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31:46.4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67 24575,'8'0'0,"3"0"0,5-1 0,6-1 0,2 1 0,4 0 0,3 0 0,8-1 0,9 0 0,8 1 0,11 0 0,9 1 0,6 0 0,-2 0 0,-7 0 0,-1 0 0,2 0 0,1 0 0,-4 0 0,-8-1 0,-7-1 0,-1 1 0,1 0 0,-7 1 0,-7 0 0,-6 0 0,-6 0 0,3 0 0,6 0 0,6 0 0,8 0 0,8 0 0,6-2 0,4 1 0,5-1 0,3 1 0,-3 0 0,-5 0 0,-8-1 0,-9 0 0,-3 1 0,1 0 0,4-1 0,5 1 0,1-2 0,2-2 0,-2-1 0,0 1 0,3 2 0,4 1 0,8 0 0,4 1 0,-2 1 0,-6 0 0,-7 0 0,-7 0 0,3 0 0,7 0 0,8-1 0,8 0 0,1-1 0,-4 1 0,-8 0 0,-9 1 0,-9 0 0,-4 0 0,1 0 0,4 0 0,9 0 0,9 0 0,11 0 0,4 1 0,2 1 0,4-1 0,-3 2 0,-1-1 0,-6 1 0,-15 0 0,-9-1 0,-8 0 0,-3 0 0,5 0 0,6 1 0,1 0 0,2-2 0,1 0 0,1-1 0,7 0 0,5 1 0,6 1 0,5-1 0,9 0 0,-43 0 0,0 0 0,3 0 0,0 0 0,5-1 0,0 1 0,2 0 0,0-1 0,0 0 0,0 0 0,3 0 0,1 0 0,3 0 0,0 0 0,2 0 0,0 0 0,5 0 0,1 0 0,-5 0 0,-2 0 0,-9 0 0,-3 0 0,-9-1 0,-4 0 0,29 0 0,-7 0 0,4 0 0,6 1 0,-2 0 0,-4 0 0,-8 0 0,-8 0 0,-9 0 0,-11 0 0,-9 0 0,-6 0 0,3 1 0,7 1 0,6 0 0,4 0 0,0-1 0,-2 0 0,3-1 0,7 0 0,7 0 0,10 0 0,4 0 0,-6 0 0,-7 0 0,-13 0 0,-12 0 0,-3 0 0,-2 0 0,4 0 0,7 0 0,3 0 0,4 0 0,0 0 0,-5 0 0,-4 0 0,-7 0 0,1 0 0,-2 0 0,-4 0 0,-2 0 0,-1 0 0,1 0 0,4 0 0,10 0 0,11 0 0,13 0 0,10 0 0,1 0 0,-5 0 0,-9 0 0,-16-1 0,-14 0 0,-12 0 0,-6 0 0,-2 1 0,1 0 0,1 0 0,3 0 0,1 0 0,4 0 0,0 0 0,-2 0 0,-3 0 0,-5 0 0,-3 0 0,-2-1 0,-2 1 0,-2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34:37.1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8992 15 24575,'-40'-1'0,"-22"-1"0,0 2 0,-11 0 0,-3 0 0,-10 0 0,-6 1-1384,15-1 1,-5 1-1,-4-1 1,-3 1-1,-2-1 1384,-1 0 0,-3 0 0,-2 0 0,-3 0 0,1-1 0,-1 1 0,12-1 0,-1 1 0,-1-1 0,1 0 0,-1 0 0,2 0 0,1 0 0,-8 0 0,0 0 0,2 0 0,1 0 0,2 0 0,3 0 82,-1 1 1,3-1 0,2 1-1,3 0 1,2 0-83,-26 1 0,6 1 0,3 1 339,9 1 1,3 1 0,3 1-340,10 0 0,2 1 0,3 0 0,-13 2 0,6 0 0,14-1 0,4 0 3431,-30 5-3431,-8 0 772,40-6 1,-1 2-773,-1 0 0,0 1 255,-3 0 0,-1 0-255,-5 0 0,-1-2 0,-1 0 0,0-2 0,5-2 0,1 0 0,6-2 0,2-1 0,-39 0 0,-3-1 0,42 0 0,-2 0 0,-3-1 0,-2 0 0,-1 0 0,0 1 0,0-1 0,-1 0 0,-6 0 0,-2 1 0,-5 0 0,0 0 0,-1 0 0,2 0 0,5 0 0,3 0 0,12 0 0,3 1 0,-31 0 0,6 1 0,-11 1 0,-14-2 0,42 0 0,-2 0 0,-2 0 0,-1-1 0,1 0 0,0 0 0,1 0 0,0 0 0,1 0 0,1 0 0,-3 0 0,0 0 0,4 0 0,1-1 0,5 0 0,1-1 0,-37-2 0,15 0 0,-6 0 0,26 3 0,-3 0 0,-13 0 0,-3 0 0,-9 0 0,-2 1 0,1 0 0,3 0 0,13 0 0,5 1 0,-37 4 0,20 3 0,13 4 0,14-1 0,20-2 0,13-1 0,3 1 0,-3 5 0,1 1 0,2 0 0,6-4 0,3-4 0,3-1 0,0 0 0,2-1 0,0 1 0,0 2 0,0 4 0,1 1 0,0-1 0,1-4 0,-1-4 0,1 1 0,-2 0 0,1 1 0,0 1 0,0 2 0,1 3 0,0 1 0,1 0 0,-1-4 0,-2-3 0,1-3 0,-1 0 0,0 0 0,0 0 0,0 0 0,0 1 0,0-1 0,1 1 0,2-3 0,5-1 0,8 0 0,12 0 0,19-2 0,11-1 0,-1-3 0,-13 0 0,-24 2 0,-22 2 0,-1 2 0,-6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34:37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453 137 24575,'-8'2'0,"2"0"0,3-1 0,-4 0 0,-10-2 0,-22-6 0,-28-12 0,-18-9 0,0-3 0,18 7 0,28 11 0,21 8 0,12 2 0,5 2 0,1-1 0,-1 0 0,-1-1 0,1 1 0,3 0 0,-1 2 0,2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3:21:08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1464 144 24575,'-64'-1'0,"-29"-3"0,37 1 0,-3 0 0,-3 0 0,1 1 0,4-1 0,3 2 0,-40-1 0,-4 2 0,47 0 0,0 0 0,-4 0 0,-1 1 0,0 0 0,1 0 0,-41 1 0,19-1 0,31 0 0,22 0 0,12 0 0,9 0 0,-4-1 0,3 0 0,-5 0 0,-3 0 0,-7 0 0,8 0 0,-2 0 0,9 0 0,0 0 0,-2 0 0,-3 1 0,-1 0 0,1 1 0,1-2 0,-1 1 0,-6 0 0,-2 1 0,4-3 0,9-5 0,14-21 0,-1 10 0,9-16 0,-6 17 0,1-2 0,-3 6 0,-6 4 0,-2 6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8:06.6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24575,'15'20'0,"5"5"0,7 4 0,2 4 0,-2 0 0,-2-4 0,-5-4 0,-4-5 0,-4-3 0,-2-1 0,2-2 0,2-2 0,2 0 0,2 1 0,2 4 0,-1 2 0,-2 4 0,-6 1 0,-3 5 0,-1 7 0,-1 0 0,2 2 0,3 1 0,5 4 0,2 2 0,-1-8 0,-6-9 0,-2-8 0,-1 0 0,0 2 0,0-1 0,-4-1 0,-1-6 0,-1-3 0,1 0 0,0-2 0,1 3 0,1 2 0,2 4 0,1 2 0,-2-2 0,-4-4 0,-2-9 0,1-16 0,-2 6 0,2-10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3:21:09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24575,'14'22'0,"25"35"0,-14-21 0,32 41 0,-14-26 0,16 14 0,9 3 0,-5-13 0,-13-18 0,-17-14 0,-18-16 0,-12-11 0,-3 2 0,0-3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3:25:04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998 0 24575,'-19'1'0,"-19"2"0,-28 0 0,-31 1 0,34-2 0,-3 0 0,-9-1 0,-3-1 0,-6 1 0,0-1 0,7-2 0,4 1 0,17-1 0,6 0 0,-5-1 0,38 2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24:37.8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1684 24575,'59'-3'0,"-8"1"0,33-5 0,-15 2 0,-5 0 0,-7 2 0,-12 1 0,4-1 0,11-3 0,26 0 0,-30 2 0,5 1 0,10-1 0,5 0 0,10-1 0,4-1 0,7 0 0,2-1-193,-28 1 0,0 0 0,1 1 193,-1-1 0,1 0 0,0 0 0,1-1 0,0 1 0,1 1 0,1-1 0,0 1 0,0 0 0,0 1 0,1 0 0,0 1 0,3-1 0,0 0 0,1 1 0,2-1 0,0 1 0,0-1 0,-2 0 0,0 0 0,-1-1 0,-2 0 0,-1 1 0,-1-1 0,-2 0 0,-2 1 0,0-1 0,28-2 0,-3-1-26,-3-1 0,-2-1 26,-7 0 0,-3-3 0,-8-1 0,-3-3 0,-9-1 0,-2-3 0,-3-2 0,-1-4 0,3-4 0,1-2 289,4-4 0,1-1-289,8-5 0,1-1 0,1-4 0,-1-1 26,-8 3 1,-5-1-27,-10 4 0,-7 0 0,7-31 0,-37 13 0,-28-1 0,-35-4 0,9 29 0,-9 2 0,-18-5 0,-9 2 0,10 9 0,-5 2 0,-3 1-517,-14-2 1,-4 2-1,-2 0 517,16 6 0,0 1 0,-2 0 0,0 2 0,-2 0 0,-1 1 0,1 1 0,0 2 0,4 1 0,1 1 0,0 2 0,2 0-190,-15 0 0,1 2 0,3 2 190,9 1 0,1 2 0,3 1 0,-21 0 0,5 2 0,14-1 0,3 1 0,3 2 0,2 0 0,1 1 0,-1 1 0,-3 0 0,-3 0 0,-11-1 0,-1 0 0,-1-1 0,1 1 751,4 0 1,1 0-752,4 1 0,1 3 308,8 2 1,2 2-309,0 2 0,1 2 0,0 2 0,1 2 0,0 2 0,2 2 0,1 1 0,0 1 0,-2 2 0,-2 1 0,-5 3 0,0-1 0,-2-2 0,1-1 0,2-1 0,1-1 0,9-3 0,3 0 0,-34 19 0,22 3 0,17 6 0,19 8 0,16 14 0,21 13 0,9-39 0,7 0 0,9 2 0,9-3 0,18 3 0,10-3 0,-10-13 0,6-2 0,3-1-349,9 0 0,3-2 1,2-1 348,10 1 0,2-2 0,0-2 0,-1-1 0,-1-3 0,-3-1 0,-11-4 0,-3-1 0,-4-1 0,15 2 0,-9-3 0,17-1 0,-54-11 0,-21-6 0,-18 3 0,-2-2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39:50.9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1023 24575,'27'0'0,"11"0"0,26 2 0,9 2 0,6-1 0,7 0 0,2-3 0,-36 0 0,3 0 0,0 0 0,1 0 0,-4 0 0,-2 0 0,35 0 0,-20 0 0,-7 0 0,3 0 0,6 0 0,12 0 0,16 0 0,-40 0 0,0 0 0,5 0 0,0 0 0,-2 0 0,0 0 0,-7 0 0,-2 0 0,35 0 0,-9 0 0,-6 0 0,-5 0 0,-4 0 0,-13 0 0,-12 0 0,-8 0 0,-6 0 0,-3 0 0,0 0 0,1 0 0,1 0 0,5 0 0,4 1 0,8 0 0,5 0 0,4 0 0,-1-1 0,-9 0 0,-6 0 0,-1 0 0,10-2 0,16-1 0,5-1 0,-9 0 0,-21 0 0,-16-6 0,-12-5 0,-1-11 0,2-8 0,1-2 0,4-1 0,2 4 0,-2 0 0,-1-9 0,-5-14 0,-4-17 0,-2-11 0,-1 3 0,-3 8 0,-6 6 0,-8 6 0,-8 4 0,-1 6 0,0 11 0,-2 6 0,-10 7 0,-16 6 0,-17 5 0,-22 6 0,36 7 0,-4 2 0,-12 1 0,-5 1 0,9 2 0,-4 0 0,-2 1-239,-5 1 0,-1 0 0,1 0 239,4 1 0,0 0 0,3 0 0,8-1 0,2 1 0,5-1 0,-1 1 0,5 1 0,-38 6 0,9 0 0,2 0 0,-5-3 0,-6-2 717,0-1-717,6 1 0,11 0 0,15 1 0,11-1 0,6 2 0,12-2 0,13-2 0,11-3 0,9-2 0,1-1 0,0 2 0,1 1 0,-1 0 0,1 3 0,-1 4 0,1 7 0,-2 10 0,-2 14 0,-1 15 0,-1 7 0,0 3 0,-1-3 0,3-9 0,0-4 0,3-4 0,0-5 0,1-5 0,1-11 0,4-12 0,-3-8 0,2-4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45:03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2827 1 24575,'-30'27'0,"-24"15"0,0-8 0,-9 1 0,4-5 0,-6 0 0,-3-1-819,-13 4 1,-3-1 0,-3-1 818,16-7 0,-3-1 0,-1 0 0,0-1 0,0-1 0,0-1 0,0-1 0,1 0 0,-20 5 0,1-2 0,1 0 0,2 0 0,1 0 0,0 0 0,3-1 0,2 1 0,0-1 0,4 0 0,0-1 0,3 1 261,6-3 0,2 0 0,3-2-261,-17 5 0,6-2 0,23-6 0,7-2 0,-7 3 405,29-10-405,22-11 0,5-4 0,0 2 0,-1 3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45:34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909 83 24575,'0'13'0,"1"7"0,0 6 0,0 4 0,0 4 0,-4 6 0,-3 6 0,-2 8 0,-1-2 0,2 0 0,3 0 0,2-3 0,0-3 0,1-7 0,-1-5 0,0-7 0,0-1 0,-2-4 0,1-3 0,-1 2 0,-1 3 0,-2 7 0,-2 4 0,-1 1 0,-2 2 0,-1-1 0,-1 4 0,0 5 0,-1 5 0,1 3 0,-1 3 0,0 9 0,-4 10 0,-3 9 0,-2 4 0,0-7 0,3-14 0,-2-10 0,-1-1 0,-2-1 0,1 6 0,1 2 0,2-3 0,2-1 0,-1-2 0,1-2 0,1 2 0,1 3 0,0 8 0,0 11 0,8-31 0,0 1 0,-1 3 0,2 2 0,0-2 0,1 1 0,1-2 0,1 0 0,2-2 0,0 0 0,0 0 0,-1 0 0,0 2 0,0 0 0,-2 2 0,0 2 0,0 1 0,-1 2 0,-1 3 0,-1 2 0,-1 2 0,0 1 0,0-2 0,-1-1 0,1-1 0,0-1 0,0 0 0,1 1 0,0 4 0,0 1 0,0 4 0,1 0 0,1 7 0,0 0 0,1 1 0,2 0 0,1-2 0,1 1 0,0 3 0,1 1 0,1 3 0,1 2 0,0 6 0,-1 2-248,0-26 0,0 1 1,0 2 247,0 6 0,-1 1 0,1 0 0,0-1 0,0-1 0,2-1 0,0-6 0,0-2 0,3-3 0,2 17 0,5-6 0,2-21 0,5-4 0,6-6 0,4-2 0,12 3 0,5 0 0,16 9 0,8 2 0,-11-13 0,4 1 0,2 0-285,6 4 1,3-1-1,0 0 285,0-2 0,0-1 0,0-3 0,-7-5 0,0-3 0,-2-1 271,22 7 0,-1-4-271,3-7 0,3-3 0,-26-9 0,2-1 0,2-2-283,10 2 1,3-1 0,0-2 282,4-1 0,0-1 0,-1-2 0,-6-1 0,0-2 0,-2-2-46,-5-3 0,-2-3 0,-2-2 46,21-8 0,-3-4 417,-9-4 0,-3-4-417,-8-2 0,-2-4 84,-7-4 0,-3-4-84,-1-11 0,-2-5 0,4-13 0,0-6 0,-14 17 0,0-4 0,-1 0 0,0-2 0,0-1 0,-3 1 0,-2 1 0,-1 1 0,-1-1 0,12-28 0,-3-2 0,-5 0 0,-3-2 0,-1-1 0,-2-2 105,-12 29 1,-1-1-1,-1-1-105,-1-3 0,-1-1 0,-1 0 0,-1 1 0,-2-1 0,-1 0 0,-1-4 0,-1 0 0,-2 0 0,0 2 0,-2 0 0,0 1 0,-1-26 0,-1 2 49,-1 4 0,0 3-49,-2 7 0,0 2 0,-1 7 0,-1 2 0,-1 2 0,-1 2 0,-2 5 0,-2 1 0,-1 4 0,-1-1 286,-2-3 1,0-1-287,-3-3 0,-1-1 25,-1-1 1,-2 0-26,-1 1 0,-1 0 0,-2 3 0,0 0 0,1 4 0,0 1 0,0 4 0,1 1 0,2 6 0,0 1 0,-20-37 0,0 12 0,-3 6 0,-4 2 0,2 5 0,-4 4 0,1 7 0,3 9 0,-2 5 0,-3 2 0,-8 0 0,-3-3 0,4 0 0,5 1 0,3 1 0,-6-6 0,-7-3 0,2-1 0,10 5 0,16 8 0,11 1 0,0-1 0,1 0 0,1 1 0,2 1 0,4-2 0,3-5 0,0-8 0,2-8 0,0-2 0,2-3 0,1 0 0,-3-2 0,-2 1 0,-5 1 0,-1 0 0,0 2 0,2-1 0,0-4 0,-1 1 0,-6-1 0,-3 2 0,-2 7 0,-3 0 0,0 4 0,-3 2 0,-4 2 0,-1 3 0,2 5 0,3 2 0,4 0 0,0-4 0,-1-2 0,-2-3 0,-1-1 0,-1 0 0,-7-1 0,-8-2 0,-5 4 0,-2-1 0,-3 4 0,-3 2 0,-12 1 0,-13-1 0,-3 0 0,-3 2 0,8 5 0,12 9 0,10 6 0,14 4 0,10 5 0,4 1 0,-3 0 0,-3 2 0,4-1 0,11 2 0,14 1 0,8 0 0,2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46:10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2195 24575,'32'-2'0,"13"-4"0,14-6 0,6-10 0,2-13 0,0-18 0,2-14 0,-32 26 0,-1-2 0,0-4 0,-2-2 0,-2-1 0,-3-3 0,-3 0 0,-3-1 0,-4 2 0,-3 0 0,-4 1 0,-1 0 0,-3 1 0,-2 0 0,0-2 0,-1 0 0,-1-1 0,-1-1 0,-1 0 0,0-1 0,-1-1 0,-1 0 0,-2 2 0,-2 2 0,-6-44 0,-7 13 0,-5 10 0,-8 3 0,-9-2 0,-9 0 0,-1 5 0,7 12 0,13 16 0,13 14 0,8 8 0,1 5 0,-1 0 0,-5 1 0,-2 1 0,1 1 0,4 3 0,6 3 0,10 1 0,11 0 0,21-1 0,31-2 0,26 1 0,-43 1 0,0 0 0,38-1 0,-42 1 0,-24 1 0,-23 2 0,-1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46:11.2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 1 24575,'-7'50'0,"-4"17"0,3-19 0,0 3 0,-3 7 0,1 1 0,-1-2 0,1-2 0,-7 38 0,7-31 0,7-24 0,1-13 0,2-7 0,0-9 0,0-3 0,4-6 0,2-3 0,-1 0 0,0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46:13.1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 3471 24575,'9'-37'0,"8"-41"0,-6 13 0,1-9 0,-3 6 0,1-5 0,-2-3-758,1-12 1,-2-3 0,-1-1 757,1-4 0,-2 0 0,0-1 0,0 4 0,-2-1 0,0 4 146,-1 11 0,0 3 0,-1 2-146,1-19 0,-2 6 221,-2 11 0,-1 5-221,-2 9 0,-1 2 0,-1 5 0,-1 2 0,-1 1 0,-1 0 1156,-6-44-1156,1 7 236,2 2-236,2 2 0,0 9 0,1 5 0,-1 8 0,2 7 0,0-2 0,1-1 0,-1 1 0,0-1 0,-3-3 0,-1-4 0,-2-1 0,1 5 0,4 17 0,4 17 0,4 14 0,1 8 0,1 3 0,0 1 0,0-1 0,0-4 0,0-1 0,0 1 0,10 3 0,16 2 0,44-1 0,-23 0 0,29-3 0,-46 0 0,1 0 0,-10 2 0,-12 3 0,-4 1 0,-1 0 0,2 0 0,5 0 0,3 0 0,1 0 0,-7 0 0,-3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46:14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 0 24575,'0'34'0,"-3"21"0,-4 10 0,-4 23 0,-4 7 0,0-7 0,2-7 0,2-12 0,2-12 0,2-17 0,4-14 0,2-12 0,1-8 0,0-3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8:08.5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 24575,'29'-5'0,"8"0"0,8 3 0,5 2 0,-4 1 0,-10 6 0,-8 7 0,-7 5 0,-5 3 0,-5 1 0,-6-4 0,-4 0 0,-1-1 0,-1-1 0,-3-1 0,-4 2 0,-6 1 0,-11 2 0,-12-1 0,-11 0 0,-5-1 0,8-2 0,12-5 0,15-7 0,9-3 0,3-2 0,0 0 0,3 0 0,46 5 0,-23-4 0,58 4 0,-12-5 0,19 1 0,-2 3 0,-22 3 0,-26 0 0,-15 0 0,-11-2 0,-5 3 0,-1 5 0,0 6 0,-1 7 0,0 11 0,0 5 0,-1 3 0,-1-1 0,-5-9 0,-2-6 0,-7-6 0,-7-7 0,-9-6 0,-11 1 0,-12 2 0,-14 8 0,-10 9 0,6 3 0,20-2 0,24-13 0,20-15 0,7-11 0,0-1 0,0 2 0,0 5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46:20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1 167 24575,'23'-3'0,"20"0"0,19-3 0,23-1 0,-29 2 0,5 0 0,20-1 0,6-1 0,-13 2 0,4 0 0,2 1-345,8-1 0,3 1 0,0 1 345,1-1 0,1 1 0,-2 1 0,-8 0 0,-1 0 0,-3 0 0,18 0 0,-8 0 0,-19 0 0,-5 0 0,30-2 0,-21 0 0,5 0 0,12 0 1035,8-1-1035,-44 2 0,1 1 0,0 0 0,1 1 0,-3 0 0,2 0 0,4 1 0,2-1 0,6 1 0,1-1 0,5 0 0,0 0 0,2 0 0,-2 0 0,-10 0 0,-4 0 0,27 0 0,-29 0 0,-19-2 0,-7 0 0,6 1 0,5 0 0,-1 0 0,-6 0 0,1 1 0,4 1 0,4 0 0,3 0 0,-5 0 0,-8 0 0,-4-1 0,-4 0 0,-4 0 0,3 0 0,2 1 0,6 0 0,4-1 0,-6 0 0,-14 0 0,-7-1 0,-6 1 0,1-1 0,1 0 0,-1 0 0,0 1 0,-4-1 0,0 2 0,-2-1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46:58.6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1782 634 24575,'0'-12'0,"-1"-2"0,-1-2 0,-3-2 0,-8-4 0,-17-11 0,-29-17 0,14 18 0,-4 0 0,-6-2 0,-2 3 0,-3 1 0,1 3 0,7 6 0,3 4 0,-22-3 0,19 10 0,19 7 0,9 3 0,5 1 0,0 1 0,-5 1 0,-11 1 0,-19 0 0,-9 3 0,-1 2 0,5 1 0,13 2 0,2 3 0,-3 0 0,-3 2 0,-3 1 0,0 1 0,5 2 0,4 3 0,-2 4 0,-3 5 0,-9 7 0,0 3 0,10-3 0,13-4 0,15-5 0,8-2 0,5 4 0,2 5 0,1 4 0,2 3 0,3 3 0,2 0 0,3-1 0,1 1 0,1 0 0,0 3 0,2 11 0,2 12 0,2 10 0,1 10 0,0 5 0,-8-50 0,-1 1 0,0 0 0,0 0 0,0 0 0,0 0 0,8 46 0,-2-46 0,2 0 0,7 3 0,3-1 0,8 1 0,4 0 0,9 4 0,5-1 0,9 1 0,6-3 0,6 0 0,5-4 0,3-2 0,3-3 0,3-6 0,1-5 0,-2-7 0,0-3 0,-3-6 0,0-3 0,-2-5 0,-2-3 0,-9-3 0,-2-3 0,-9-3 0,-4-4 0,32-11 0,-21-9 0,-13-4 0,8-11 0,13-18 0,-31 22 0,1-4 0,4-8 0,-1-4 0,-3-2 0,-6-5 0,-5-1 0,-4-5 0,-5-14 0,-4-5 0,-9 14 0,-2-2 0,-2-3-378,1-9 0,-2-1 0,-1-3 378,-1-8 0,-1-3 0,-2 1 0,1 24 0,-2-1 0,0 0 0,-1 2 0,-2-18 0,-1 2 0,-2 1 0,-2 4 0,0 2 0,-3 3 0,-1 11 0,-1 3 0,-2 4 0,-6-11 0,-1 8 0,-14-20 0,13 43 0,19 31 0,3 8 0,4 3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03:47:02.1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24575,'0'7'0,"1"5"0,1 10 0,-1 8 0,2 13 0,0 11 0,1 8 0,0 6 0,-1 3 0,0 2 0,0-24 0,3 3 0,4 13 0,2 3 0,3 6 0,0 2 0,2 2 0,-1-1 0,-2-10 0,-3-2 0,-3-12 0,-1-2 0,2 45 0,1-2 0,4 4 0,-4-41 0,2 2 0,3 5 0,1 1 0,4 0 0,1 1 0,2-1 0,1-2 0,1-6 0,2-2 0,-2-6 0,0-2 0,21 36 0,-7-11 0,-6-6 0,-5-3 0,-5 1 0,-6-2 0,-5-5 0,-5-4 0,0 4 0,5 14 0,12 19 0,-2-30 0,4 4 0,6 9 0,4 3 0,5 3 0,3 1 0,4 2 0,4 0 0,2-3 0,2-3 0,-3-7 0,1-4 0,-3-7 0,-2-6 0,-11-11 0,-1-4 0,16 15 0,-14-20 0,6 2 0,27 14 0,10 3-315,-17-10 0,5 1 0,1 1 315,7 3 0,1 1 0,-1-1 0,-9-5 0,-1-1 0,-5-3 0,7 6 0,-7-4 0,-15-10 0,-6-3 0,7 5 0,-24-16 0,-14-7 0,-7-4 945,0 0-945,3 3 0,27 14 0,13 8 0,11 8 0,3 1 0,9 6 0,4 4-760,2 1 1,6 3 0,4 3-1,2 0 760,-8-4 0,3 1 0,2 1 0,0 0 0,-2-2 0,-1-1 0,-1 0 0,0-1 0,-1-2 0,-2-1-181,6 4 0,-2-3 0,-2-1 1,-6-5 180,-2-2 0,-4-3 0,-11-7 0,19 5 0,-48-36 0,-31-6 0,-2-9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5T13:27:14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 24575,'24'0'0,"3"-1"0,2-1 0,2-1 0,-1-1 0,-3 1 0,5 0 0,18 1 0,25 0 0,-24 1 0,5-1 0,13 1 0,5-1 0,12 1 0,5 1 0,-21 0 0,2 0 0,1 1-184,5 0 1,2 1 0,-1 0 183,-5 1 0,0-1 0,-3 1 0,28 1 0,-5 0 0,-13-1 0,-6-1 0,-13-1 0,-2 0 0,-3 0 0,-2-1 0,39 2 0,-11 1 0,-1 0 550,-1 2-550,1 0 0,2-1 0,-7-1 0,-9 0 0,-3-1 0,-10 1 0,3 0 0,23-2 0,-31 0 0,2 0 0,8 0 0,2 0 0,0-1 0,-1 1 0,36 1 0,-14-2 0,-7 0 0,4 2 0,-24-2 0,17 2 0,-28-2 0,11 0 0,3 0 0,-8 0 0,2 0 0,4 0 0,-4 0 0,2-1 0,8 0 0,10 1 0,17 1 0,-2-1 0,-16-1 0,-20 0 0,-24 0 0,-8 1 0,-2 0 0,-2 0 0,-1 0 0,-3 0 0,-3 0 0,-6 0 0,-3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49:04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24575,'7'0'0,"3"0"0,9 0 0,6 0 0,7 0 0,4 1 0,2 0 0,5 1 0,2-1 0,1-1 0,0 0 0,2 0 0,3 0 0,5 0 0,8 0 0,2 0 0,7 0 0,16 0 0,5 0 0,1 1 0,-3 2 0,-10-1 0,-2 2 0,9-1 0,7-2 0,-6 1 0,-16-2 0,-25 0 0,-26 0 0,-12 0 0,-1 0 0,6 0 0,5 0 0,2 0 0,-1 0 0,-1 0 0,5 1 0,11 0 0,20 0 0,13 0 0,-3-2 0,-15 0 0,-25 0 0,-12 0 0,1 1 0,9 0 0,3 0 0,-2 0 0,-5 0 0,5 0 0,7 0 0,0 0 0,-5 0 0,-11 0 0,-4 0 0,5 0 0,7 1 0,13 1 0,40 4 0,-22-3 0,5 0 0,7 0 0,1 0 0,-6 0 0,-5-1 0,7-2 0,-40 0 0,-26 0 0,0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49:05.7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24575,'24'0'0,"14"1"0,21 3 0,17 1 0,12 3 0,-35-4 0,4 1 0,3 0 0,2 0 0,-1-1 0,-1 1 0,-5 0 0,-3-1 0,23 2 0,-30-3 0,-21-2 0,-11-1 0,-3 0 0,6 1 0,5 0 0,4 0 0,-1 0 0,7-1 0,11 1 0,12 0 0,10 1 0,-9-1 0,-13-1 0,-14 0 0,-11 1 0,-6 0 0,-5 0 0,-3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0:08.9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47 24575,'13'-5'0,"4"1"0,6 0 0,9 0 0,10 0 0,7-1 0,4 1 0,-3 0 0,-2 1 0,-1 1 0,3 0 0,-3 1 0,-8 1 0,-8-1 0,-2 0 0,9 0 0,11 0 0,13 1 0,12 0 0,7 1 0,11 0 0,4 1 0,2-1 0,-7-1 0,-15 0 0,-16 0 0,-11 0 0,2 0 0,7 0 0,21 0 0,-27 0 0,3-1 0,8 0 0,3 0 0,4 0 0,1 0 0,-1 1 0,-1 0 0,-6 1 0,-2 0 0,-5-1 0,0 1 0,-4 0 0,-2-1 0,38 0 0,-17 1 0,-15 0 0,-8 1 0,5-1 0,12-1 0,14 0 0,14 0 0,-41 0 0,0 0 0,-1 0 0,0 0 0,38 0-6784,-26 0 6784,-28 0 0,-20 0 0,-12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0:11.1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36 24575,'20'0'0,"12"0"0,22-1 0,30 0 0,-33-1 0,2 1 0,7-1 0,4 1 0,9 0 0,2 0 0,4 0 0,2 1 0,8-1 0,1 2 0,3-1 0,-2 0 0,-9 0 0,-3 0 0,-9 0 0,-3 0 0,-7 0 0,-2 0 0,0 0 0,0 0 0,3 0 0,0 0 0,-1 0 0,-2 0 0,32 0 0,-30 0 0,-22 0 0,-3 0 0,3 0 0,6 0 0,-1 0 0,-4 0 0,2 0 0,14-1 0,21 0 0,-25-1 0,3 1 0,9-2 0,1 1 0,-1-1 0,-2 1 0,-8-1 0,-4 1 0,15-1 0,-37 1 0,-20 2 0,-5 0 0,3 0 0,6 0 0,9 0 0,-7 0 0,1 0 0,-13 0 0,0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0:14.0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 24575,'57'0'0,"30"-1"0,-29 0 0,4 0 0,4 0 0,1 0 0,-5-1 0,-2 1 0,32-2 0,-22 0 0,-15 1 0,-10 1 0,-4 1 0,-3 0 0,4 0 0,14 0 0,12 1 0,11 1 0,-1-1 0,-13 1 0,-28-2 0,-5 0 0,13 2 0,-6-1 0,53 1 0,7-2 0,-32 0 0,3 0 0,10 0 0,4 0 0,6-1 0,1 0 0,3 0 0,-1 0 0,-7 0 0,-5 0 0,-15-1 0,-8 2 0,12 0 0,-38 0 0,-13 0 0,-5 0 0,10 0 0,17 0 0,17 0 0,4 0 0,-1 0 0,-9 0 0,0 0 0,13 0 0,9 0 0,14-1 0,1-1 0,-19 0 0,-24 1 0,-28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1:46.6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1085 24575,'29'-28'0,"11"-12"0,13-20 0,-1-1 0,0 0 0,-8 7 0,-7 10 0,4-3 0,1 2 0,8-4 0,10-8 0,5-5 0,2 1 0,3 3 0,-1 5 0,-4 7 0,-1 2 0,-10 7 0,-9 7 0,-5 5 0,-6 7 0,0 0 0,3-3 0,-1-2 0,-9 3 0,-8 6 0,-10 7 0,-6 5 0,-2 2 0,0 0 0,1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8:13.8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815 1 24575,'-9'16'0,"-5"4"0,-6 8 0,-7 6 0,-8 9 0,-7 15 0,-10 21 0,24-31 0,0 3 0,1 0 0,1 1 0,3-6 0,2-2 0,-10 20 0,6-20 0,1-5 0,-2 7 0,-4 9 0,1 7 0,3 1 0,-3 6 0,-3 7 0,-4 7 0,1 3 0,5-7 0,6-14 0,5-14 0,4-17 0,6-15 0,3-8 0,0 1 0,-1 0 0,1-1 0,1-2 0,2-4 0,-2 2 0,1 0 0,3-1 0,13-9 0,-5 1 0,6-4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1:48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1638 24575,'1'-10'0,"0"-6"0,0-9 0,-1-16 0,-2-21 0,1-19 0,-1-12 0,2 43 0,1-2 0,1-2 0,2 0 0,0 1 0,1 2 0,8-45 0,1 9 0,-1 14 0,-2 5 0,0 7 0,-2 4 0,3-7 0,3-4 0,2-7 0,4 1 0,-1 4 0,2 3 0,-4 12 0,-3 11 0,-7 21 0,-3 10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1:49.8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1661 24575,'10'-14'0,"13"-22"0,-6 12 0,20-31 0,-8 5 0,8-22 0,6-16 0,-19 42 0,1-1 0,3-3 0,3 0 0,5-4 0,2-2 0,4-7 0,0-2 0,2-5 0,0 0 0,-1-2 0,0 1 0,-1 1 0,-1 0 0,-3 7 0,-1 1 0,-4 7 0,-1 2 0,-3 6 0,-3 4 0,13-21 0,-13 24 0,-12 18 0,-7 10 0,-4 8 0,-2 2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1:51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1824 24575,'19'-14'0,"19"-19"0,29-26 0,-28 22 0,1-2 0,1-3 0,0-2 0,-5 4 0,-1-1 0,-3 1 0,-2 0 0,5-6 0,0-1 0,4-7 0,2-1 0,2-4 0,-1-1 0,2-5 0,-2-2 0,-1-2 0,-4-1 0,-3 1 0,-3-2 0,-2-2 0,-2 0 0,-3 7 0,-1 3 0,-4 9 0,0 3 0,12-31 0,-8 24 0,-5 11 0,-2 8 0,-6 9 0,-3 13 0,-4 9 0,-2 7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2:15.8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0 24575,'-3'21'0,"0"-8"0,-6 45 0,4-33 0,-7 40 0,4-29 0,-1 5 0,1-7 0,3-12 0,2-11 0,3-7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2: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1 24575,'-8'13'0,"-8"11"0,-12 17 0,-13 16 0,0-2 0,11-14 0,16-19 0,16-17 0,15-3 0,-3 0 0,17 4 0,-1 2 0,5 0 0,-6 0 0,-11-3 0,-12-1 0,-3 1 0,-4 6 0,0 6 0,-2 8 0,-2 6 0,0-1 0,1-5 0,-1-7 0,-3-4 0,-3 0 0,-3 0 0,1-2 0,9-8 0,1-1 0,7-7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2:18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24575,'35'1'0,"14"1"0,8-3 0,4 0 0,-11 0 0,-16-1 0,-11 2 0,-15 0 0,-6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2:21.2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0 24575,'1'15'0,"0"8"0,0 11 0,0 11 0,-1 10 0,-1 6 0,-1 2 0,-1-8 0,2-16 0,0-21 0,2-17 0,0-3 0,1-4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2:22.1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1 24575,'0'6'0,"-2"6"0,-1 6 0,-4 10 0,-3 11 0,-3 10 0,-4 9 0,1-1 0,3-10 0,6-17 0,6-17 0,14-11 0,19-4 0,26 0 0,12 4 0,-14 3 0,-19 5 0,-26 4 0,-9 2 0,-4 6 0,-9 7 0,-11 4 0,-14 5 0,-8 2 0,1 1 0,8-2 0,13-9 0,11-13 0,8-16 0,2-3 0,1-6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2:22.7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24575,'10'0'0,"12"1"0,27 0 0,21 1 0,24-1 0,1-1 0,-16 0 0,-20 0 0,-30 0 0,-17 0 0,-13 0 0,1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2:27.7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167 18 24575,'-5'-5'0,"0"0"0,1 1 0,1 2 0,1 1 0,0 1 0,0 0 0,-1 0 0,0 0 0,-2 1 0,-2 3 0,-5 3 0,-3 2 0,0 1 0,2-2 0,3-1 0,3 0 0,0 2 0,-2 4 0,0 2 0,1 0 0,0 0 0,3-1 0,2 1 0,1 3 0,1-2 0,0-4 0,0-3 0,1-2 0,1-1 0,0 0 0,1 1 0,2-1 0,1-1 0,0-1 0,1-2 0,2-2 0,1-4 0,6-5 0,6-7 0,3-6 0,3-4 0,-1 1 0,-1 1 0,-5 6 0,-5 3 0,-6 4 0,-6 2 0,-1 0 0,0-1 0,-1 1 0,0 0 0,0 0 0,0 5 0,0 1 0,-1 10 0,-1-1 0,0 11 0,-1 6 0,-1 17 0,-3 16 0,-2 10 0,1 7 0,1-2 0,4-2 0,-1 0 0,1 0 0,-1-5 0,1-10 0,0-17 0,2-19 0,0-9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6:50:46.9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 24575,'25'0'0,"21"0"0,-8 0 0,43 0 0,-2 0 0,-28-1 0,3 0 0,2 0 0,0-1 0,41-1 0,-20-1 0,-19 1 0,-22 2 0,-17 0 0,-12 0 0,-4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8:15.0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24575,'29'29'0,"14"8"0,18 15 0,8 8 0,0 7 0,-13-3 0,-11 0 0,-19-22 0,1 4 0,5 9 0,1 3 0,5 10 0,2 2 0,5 3 0,1 0 0,4 1 0,1-1 0,8 5 0,1-1 0,1-1 0,0-2 0,-2-1 0,-1-2 0,-10-13 0,-4-4 0,15 18 0,-22-29 0,-21-26 0,-10-11 0,-5-5 0,0 1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2:36.4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339 1 24575,'-8'0'0,"-3"0"0,-4 0 0,-7 0 0,-7 1 0,-5 1 0,0 1 0,4 1 0,5 1 0,8 0 0,4 1 0,4-1 0,4 1 0,3 2 0,1 2 0,1 2 0,0 4 0,0 3 0,-1 4 0,0 4 0,0 1 0,0-1 0,2-1 0,1 0 0,1-1 0,3-2 0,3-2 0,8-3 0,5-1 0,2-3 0,-2-4 0,-6-1 0,-3-1 0,0 0 0,-1 2 0,-3 0 0,-1 2 0,-3 0 0,-1 2 0,-1 0 0,-2 2 0,-1 1 0,0-2 0,0-2 0,-1-1 0,-1 0 0,-7 3 0,-4 4 0,-4 2 0,0-2 0,4-4 0,2-4 0,-1-2 0,0 0 0,-2 0 0,0-1 0,1-2 0,1-1 0,0-2 0,1-1 0,2-2 0,1-2 0,-1-4 0,-1-4 0,-1-4 0,0-4 0,3-4 0,0-3 0,3 1 0,0 1 0,2 5 0,3 1 0,2 3 0,1 1 0,0 1 0,1 2 0,-1 3 0,0 3 0,-1 1 0,2 0 0,4-3 0,5-2 0,3-3 0,2-2 0,1 1 0,1-1 0,3-2 0,1-2 0,-1 1 0,-4 1 0,-3 2 0,-2 0 0,0-3 0,1-2 0,1-2 0,0 2 0,-3 3 0,-5 2 0,-4 5 0,-3 3 0,0-1 0,0-2 0,0-3 0,-1-3 0,0-1 0,0 1 0,-1 2 0,-1 0 0,0 2 0,1 5 0,0 0 0,1 4 0,0-1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2:53.2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1 171 24575,'35'-8'0,"27"-3"0,-3 1 0,2-1 0,26-4 0,-15 3 0,0-1 0,20-4 0,-37 7 0,0 0 0,-2 1 0,-2 1 0,34-5 0,-15 3 0,-16 3 0,-20 2 0,-21 3 0,-9 2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2:54.5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1 929 24575,'12'-21'0,"25"-23"0,-2 10 0,4-2 0,6-2 0,2 1 0,4 1 0,23-15 0,8-2 0,-20 15 0,2 1 0,3 0-278,5-2 0,3 2 0,1 0 278,1 1 0,1 1 0,-1 2 0,-9 4 0,-1 1 0,-3 1 0,17-7 0,-5 2 0,-22 8 0,-6 1 0,6-5 0,-25 12 0,-20 9 0,-7 5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2:55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1136 24575,'52'-53'0,"0"0"0,0 0 0,6-5 0,1-1 0,3-1 0,5-3 0,3-1 0,0 0-606,2 1 0,2 0 0,-2 2 606,-4 5 0,0 1 0,-2 4 0,14-9 0,-6 6 293,-21 18 1,-7 4-294,17-10 75,-30 20 0,-19 12 0,-9 7 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2:56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1158 24575,'25'-10'0,"21"-17"0,-6 4 0,6-5 0,21-13 0,7-5 0,-15 7 0,3-1 0,1-3-554,10-8 1,2-3 0,0-1 553,5-3 0,-1-2 0,-1 1 0,-4 3 0,-2 0 0,-2 2 130,-8 6 1,-2 2 0,-4 2-131,10-6 0,-7 4 0,19-14 0,-28 25 0,-21 17 0,-13 11 314,-8 4 0,-5 2 1,-3 2-1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2:59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24575,'1'21'0,"1"12"0,1 27 0,-1-18 0,-1 22 0,-1-13 0,1 25 0,0 6 0,0-12 0,0-23 0,0-25 0,-1-12 0,0-8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3:00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0 24575,'-6'30'0,"0"-1"0,0 3 0,1-5 0,5-10 0,17-8 0,23-9 0,21 0 0,6 1 0,-15 0 0,-20 3 0,-19 3 0,-8 5 0,-2 7 0,-1 2 0,-1 3 0,-2-2 0,-2 0 0,-2-2 0,-6 0 0,-7 0 0,-5 0 0,2-3 0,6-6 0,6-6 0,3-4 0,1-1 0,-1-6 0,3 4 0,1-3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3:00.9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1 117 24575,'24'-25'0,"2"2"0,3 6 0,0 3 0,1 3 0,-2 2 0,3 2 0,-2 2 0,-6 2 0,-10 1 0,-9 1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3:03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47 24575,'-12'-13'0,"0"0"0,0 4 0,1 3 0,3 2 0,1 3 0,0 0 0,-1 2 0,-1 0 0,-1 3 0,1 4 0,2 5 0,1 3 0,2 3 0,0 0 0,1 1 0,0 2 0,-1 0 0,1-1 0,1-4 0,1 2 0,1-1 0,1 0 0,2 0 0,1-5 0,3-3 0,6 0 0,9-3 0,5 1 0,1-3 0,-2-2 0,0-8 0,6-10 0,4-10 0,-3-5 0,-6-1 0,-12 2 0,-7 3 0,-5 4 0,-2 6 0,-1 5 0,0 8 0,0 14 0,0 15 0,2 10 0,-1 16 0,0 11 0,-1 6 0,0 3 0,0-13 0,0-16 0,0-13 0,0-8 0,0-12 0,0-1 0,0-2 0,0 5 0,-1 10 0,-2 4 0,0 0 0,1-4 0,0-13 0,2-5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3:10.4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436 68 24575,'-31'-21'0,"1"3"0,-2 3 0,4 5 0,5 7 0,0 2 0,-4 7 0,-3 7 0,-5 10 0,0 6 0,0 5 0,3 0 0,4-3 0,7-5 0,7-7 0,7-4 0,4-4 0,2-1 0,5-3 0,9-1 0,19 0 0,16-2 0,14-1 0,3-2 0,-12-2 0,-11-2 0,-15-3 0,-6-6 0,-3-6 0,-5 0 0,-5 0 0,-5 4 0,-2 3 0,1 0 0,0 0 0,0 2 0,1 7 0,-2 9 0,-8 33 0,1-13 0,-10 48 0,0 1 0,3-22 0,-1 6 0,-3 10 0,-1 3 0,-2 3 0,-1 0 0,-1-4 0,1-3 0,4-12 0,0-5 0,-4 12 0,12-38 0,7-18 0,2-7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8:21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24575,'1'19'0,"0"0"0,0-1 0,0-1 0,-1-2 0,0 8 0,-2 5 0,1 1 0,0-6 0,9-12 0,16-9 0,38-9 0,-10 2 0,4 1 0,7-1 0,1 1 0,-2 1 0,-5 0 0,19 4 0,-44 8 0,-23 16 0,-8 14 0,1 12 0,-2 4 0,-2-5 0,-2-7 0,-1-12 0,-4-12 0,-4-8 0,-3-2 0,-3 2 0,1 1 0,4-2 0,6-2 0,4-6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3:33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256 29 24575,'0'-10'0,"0"2"0,-1 5 0,0 1 0,0 0 0,-2 1 0,0-1 0,-2 2 0,-4 1 0,4-1 0,-2 2 0,4-1 0,-3 0 0,-3 1 0,-3 1 0,0-1 0,2 0 0,2-1 0,1 0 0,-3 0 0,-2 2 0,-1 0 0,2 0 0,0 2 0,-1 0 0,-3 3 0,-1 3 0,0 3 0,1 4 0,4 0 0,4 0 0,4-2 0,2 2 0,0 4 0,2 4 0,1 0 0,1-4 0,2-6 0,1-3 0,2-3 0,2-2 0,4-1 0,3-1 0,4-1 0,6-1 0,2-2 0,-2-2 0,-4-1 0,-4-6 0,-2-5 0,-5-7 0,-2-5 0,-5-1 0,-4-2 0,0-1 0,-1-1 0,0 1 0,0 4 0,0 6 0,-1 3 0,1 11 0,3 13 0,1 5 0,3 11 0,0 9 0,-1 18 0,-2 29 0,-3-30 0,-1 1 0,0 2 0,-2 1 0,1-1 0,-2-1 0,-1 39 0,-1-15 0,0-11 0,1-12 0,0-5 0,1-7 0,1-11 0,1-15 0,1-19 0,0-9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3:41.2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1330 229 24575,'-20'2'0,"-17"6"0,-25 13 0,14-3 0,-3 2 0,-9 4 0,-2 3 0,-7 5 0,-3 1 0,-10 4 0,-1 1 0,1 0 0,0-1 0,5-3 0,3-2 0,13-7 0,5-2 0,-14 7 0,17-7 0,10-3 0,4 1 0,8-5 0,16-6 0,33-5 0,66 2 0,-11-1 0,10 1 0,-11 0 0,5 1 0,2 0-260,7 2 0,2 0 0,-1 0 260,-5 1 0,-2 0 0,-2 0 0,-7 0 0,-1-1 0,-5 0 0,14 2 0,-7-1 0,-19-3 0,-7-2 0,6-1 0,-30-8 0,-30-17 0,-24-36 390,0 8 0,-5-6-390,-12-11 0,-5-2 0,-5-3 0,-2 2 0,6 10 0,3 5 0,11 13 0,3 4 0,-15-19 0,20 12 0,9 4 0,7 2 0,4 5 0,1 2 0,0 5 0,1 4 0,4 7 0,2 5 0,2-2 0,-1 0 0,1 0 0,2 5 0,0 17 0,3 16 0,0 37 0,0-3 0,0 8 0,-1 21 0,0 7-141,0-26 1,-1 3-1,1-1 141,-1-2 0,0 0 0,0-2 0,0 21 0,0-5 0,-1-9 0,1-4 0,-1-3 0,0-3 0,-1-10 0,0-4 0,-3 25 0,1-36 0,2-25 422,1-11-422,2-4 0,4-11 0,14-24 0,27-50 0,-10 14 0,2-7 0,5-11 0,0-3 0,-4 6 0,-3 3 0,-8 14 0,-4 7 0,2-18 0,-11 25 0,-4 12 0,0 10 0,3 2 0,1 2 0,-1-2 0,0 0 0,-3 4 0,-1 3 0,-2 5 0,-1 2 0,-3 6 0,0 2 0,-2 5 0,-1 1 0,1-3 0,-1 0 0,1-2 0,-1 3 0,0 2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4:14.0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24575,'7'0'0,"1"0"0,4 0 0,5 0 0,3 0 0,7 0 0,9 0 0,10-1 0,9 0 0,1 0 0,-5 0 0,-9 0 0,-6 1 0,7 0 0,12 0 0,19 0 0,14 0 0,-1 1 0,-5 1 0,-9-1 0,-4 0 0,5-1 0,4 0 0,0 0 0,1 0 0,8 1 0,-34 0 0,5 0 0,16 0 0,6 0 0,12-1 0,3 1 0,3-1 0,0 0 0,-4 0 0,-2 0 0,-11 0 0,-4 0 0,-7-1 0,-2 0 0,-7-1 0,-3 1 0,39-4 0,-27 1 0,-24 2 0,-19 0 0,-13 1 0,-8 0 0,-4 1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4:15.8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77 24575,'29'-2'0,"35"-1"0,-6-2 0,8 0 0,24-2 0,8 0-477,-27 2 0,3 0 0,0 0 477,6 0 0,1 1 0,0 1 0,0 0 0,-1 0 0,-1 1 0,-7 0 0,-1 1 0,-1 0 233,25-1 0,-3 1-233,-15 0 0,-3 1 118,-7-1 1,0 1-119,11 0 0,3 0 0,12 0 0,3 0 0,-30 1 0,2-1 0,-2 1 0,32 0 0,-4-1 0,-15 1 0,-6 0 0,-17-1 0,-5 0 728,24-2-728,-32 0 0,-18 0 0,-12 1 0,-8 0 0,-3 1 0,-2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4:18.6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1 192 24575,'23'-1'0,"20"-2"0,47-3 0,-24 1 0,7 0 0,16-2 0,6 0-423,-20 1 1,2 0 0,2 0 422,6-2 0,1 1 0,2-1 0,8 0 0,2-1 0,2 1-276,-22 2 0,2-1 0,-1 1 0,0 0 276,-3 0 0,0 0 0,0 1 0,-2 0 0,23-1 0,-2 1 0,-2 0-255,-5 0 1,-3 1 0,0 0 254,-4 1 0,-1 0 0,0 1 0,0 0 0,1 0 0,0 1 0,2 0 0,1 0 0,-1 1 0,0-1 0,-1 2 0,1-1 0,5 0 0,2 0 0,0 0 0,5 0 0,-1 0 0,1 0 0,-3 0 0,-1 0 0,0 1 0,-1 0 0,0-1 0,-3 1 0,-9 0 0,-3-1 0,-3 1 0,18 0 0,-8 0 0,-20-1 0,-7 1 850,6-1-850,-39 0 1420,-17 0-1420,-3 0 864,3 0-864,-3 0 0,3 0 0,0 0 0,2-1 0,2 0 0,-2 0 0,-3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4:20.8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1 127 24575,'47'-9'0,"42"-4"0,-16 4 0,9 1 0,-14 2 0,3 1 0,3 1-648,11-1 1,4 1 0,-1 1 647,2 0 0,0 1 0,0 0 0,-2 0 0,-1 1 0,-1 0 0,-3-1 0,-1 1 0,-2 0 204,-9 0 1,-3 1-1,-1-1-204,19 1 0,-5-1 162,-17 0 0,-4 1-162,30-3 0,-21 0 0,-5 2 995,-8 0-995,-10 0 10,-10 0-10,-9 0 0,2 1 0,15-2 0,31 1 0,-22 0 0,6 0 0,13 1 0,5-1 0,15 1 0,6 0-468,-21 0 0,3 0 1,4 0 467,-11 0 0,3 0 0,2 1 0,2-1-604,13 0 0,2 1 0,3-1 1,0 1 603,-12 0 0,1-1 0,0 1 0,2-1 0,0 1 0,2-1 0,1 0 0,1 0 0,0 0 0,1 0-498,4 0 1,1-1-1,1 0 0,0 0 1,-2 0 497,-4 0 0,0 0 0,-1 0 0,-1-1 0,-3 1 0,10 0 0,-2-1 0,-3 1 0,-5-1 0,6 1 0,-4-1 0,-12 1 0,-8 0 0,-12 0 1042,-2-1-1042,-26 0 2206,-14 0-2206,-1 1 3058,6 0-3058,22 1 0,44 2 0,-19 0 0,7 1 0,18 1 0,6 0-156,-30-1 0,2-1 1,0 1 155,-1-1 0,0 1 0,-2-1 0,26 0 0,-4-1 0,-11 1 0,-4-1 0,-3 0 0,-2 1 0,-8-1 0,-1 0 0,0-1 0,-2 1 0,2 0 0,-2-1 0,-7 0 0,-1 0 467,32 0-467,-25-1 0,-21 0 0,-11 0 0,-8 0 0,-5 1 0,10 1 0,35 0 0,-20 1 0,27-1 0,-47-1 0,-2 0 0,-6 0 0,-10 0 0,1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4:26.3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1360 19 24575,'-10'0'0,"-14"-1"0,-13-2 0,-15 0 0,-12-2 0,-3 2 0,-6 1 0,6 1 0,9 1 0,7 0 0,8 0 0,6 2 0,4 0 0,1 3 0,-1 1 0,-5 1 0,-2 0 0,-4 0 0,-8 0 0,-2 2 0,0 1 0,3 4 0,4 2 0,-5 8 0,-8 13 0,1 9 0,5 9 0,15 2 0,17-3 0,11-2 0,9-6 0,7-2 0,10 3 0,10 0 0,9 3 0,8-1 0,1-5 0,2-4 0,11 0 0,18 1 0,-25-17 0,4-1 0,12 2 0,5-2 0,7-1 0,3-2 0,8-2 0,2-2 0,-1-4 0,0-2 0,-7-3 0,-4-3 0,-9-1 0,-6-4 0,24-10 0,-36-12 0,-24-6 0,-12-3 0,0-2 0,8-12 0,2-16 0,-5-19 0,-6-13 0,-10 0 0,-10 3 0,-18-1 0,-14 8 0,-4 8 0,11 17 0,17 25 0,10 14 0,3 12 0,1 5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4:28.2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1718 155 24575,'-52'-9'0,"4"-1"0,-8-2 0,-27-5 0,-7 0 0,22 5 0,-2-1 0,2 2 0,-27-4 0,5 3 0,17 4 0,5 3 0,-25 3 0,18 4 0,1 3 0,6 3 0,5 3 0,5-1 0,8 0 0,3-1 0,3 1 0,-1 5 0,-5 7 0,-3 9 0,3 8 0,9 11 0,14 15 0,13 7 0,9 14 0,9 4 0,9-1 0,18 6 0,-8-47 0,4-1 0,7 2 0,4-1 0,4 0 0,1-1 0,0-4 0,-1-2 0,-2-6 0,-1-4 0,34 16 0,8-12 0,-25-18 0,4-2 0,16 1 0,4-1 0,6-1 0,1-2 0,-5-2 0,-4-3 0,-15-4 0,-7-4 0,18-10 0,-28-16 0,-13-14 0,-8-10 0,-2-11 0,-6-8 0,-5-8 0,-5-8 0,0-4 0,4 0 0,5 2 0,3 10 0,-1 9 0,-3 6 0,-3 9 0,-1 0 0,0-2 0,-2 1 0,-1 0 0,-3 9 0,-4 12 0,0 9 0,-1 3 0,0 2 0,0 2 0,0 8 0,0 5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4:53.2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 24575,'38'3'0,"1"1"0,10 1 0,5 0 0,0-2 0,10-1 0,2-1 0,-4-1 0,2 0 0,8 1 0,19 1 0,-34-1 0,3-1 0,5 1 0,1 0 0,0-1 0,-1 0 0,-5 0 0,-1 0 0,-6 0 0,-2 0 0,0 0 0,0 0 0,4 0 0,1 0 0,3 0 0,1 0 0,1 0 0,2 0 0,0 0 0,-1 0 0,-5 0 0,-1 0 0,-4 0 0,-1 0 0,44 0 0,-8 0 0,1 0 0,-2 0 0,-8 0 0,-6 0 0,2 0 0,6 0 0,15 0 0,-44 0 0,0 1 0,48 0 0,0 1 0,-7-1 0,-43-1 0,2 0 0,7 0 0,2 0 0,4 0 0,1 0 0,1 0 0,0-1 0,-5 1 0,-2-1 0,-8 0 0,-1 0 0,46 0 0,-43 1 0,2 0 0,5 0 0,2 0 0,5 0 0,1 0 0,-1 0 0,0 0 0,-6 0 0,-2 0 0,-1 0 0,-1 0 0,-3 0 0,-1 0 0,45 0 0,-46 0 0,-1 0 0,4 0 0,1 1 0,3 0 0,0 0 0,4 0 0,-1 0 0,-8-1 0,-1 1 0,34-1 0,-9 0 0,-6 0 0,5 0 0,7 0 0,-1 0 0,-2 0 0,-15 0 0,-31 0 0,-14 0 0,-12 0 0,8-1 0,3-1 0,0 0 0,-3 1 0,0-1 0,4 0 0,1 0 0,-5 0 0,-6 0 0,-5 2 0,4-1 0,1 0 0,-2 1 0,-3 0 0,-4 0 0,0-1 0,0-2 0,4-4 0,-4 4 0,4-2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4:58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64 24575,'36'0'0,"17"0"0,29 0 0,6 0 0,0 0 0,-9 0 0,-10 0 0,3 0 0,-3 0 0,-11-1 0,-10 0 0,-11 0 0,-9-1 0,2 1 0,11-1 0,12 0 0,13-1 0,4-1 0,-4 1 0,3-2 0,4-1 0,4 0 0,3 0 0,-7 1 0,-14 3 0,-8 0 0,0 2 0,11-1 0,16-2 0,11 0 0,-38 2 0,2 0 0,4 0 0,2 0 0,3 1 0,1 0 0,3 0 0,0 0 0,-4 0 0,0 0 0,-4 0 0,-2 0 0,-5 1 0,-1 0 0,39 0 0,-10 1 0,-9 1 0,-9-2 0,-12 0 0,-5-1 0,2 0 0,5 0 0,5 0 0,-3 0 0,-8-1 0,-8 0 0,-5 0 0,4 0 0,5 1 0,-1 0 0,-4 0 0,-9 0 0,-4 0 0,10 0 0,14 0 0,15 0 0,12 0 0,9 0 0,4 0 0,6 1 0,5 1 0,-3-1 0,-8 1 0,-19-2 0,-13 0 0,-4 0 0,-1 0 0,2 0 0,-4 0 0,-5 0 0,0 0 0,-4 0 0,-2 0 0,-5 0 0,-7 0 0,-5 0 0,-3 0 0,-1 0 0,2 0 0,1-1 0,0 0 0,1 0 0,-1 1 0,1-1 0,-3 1 0,-4 0 0,-5 0 0,-3 0 0,-3 0 0,1 0 0,0 0 0,2-1 0,-1 0 0,1 0 0,0 1 0,2 0 0,3 0 0,2-1 0,1 0 0,-2 0 0,-1 1 0,-4 0 0,2 0 0,1 0 0,1 0 0,2-1 0,0 0 0,0 0 0,-1 1 0,-1 0 0,-1 0 0,0 0 0,1 0 0,1 0 0,-1 0 0,-3 0 0,-5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8:21.7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1 111 24575,'19'-13'0,"7"-3"0,9-5 0,8-1 0,7 6 0,26 6 0,-26 6 0,1 1 0,1 2 0,-1 0 0,36-1 0,-43 0 0,-26 2 0,-19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4:59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0 154 24575,'75'-10'0,"-5"0"0,3 0 0,-18 1 0,1 1 0,38-6 0,1 2 0,-34 5 0,-2 2 0,15-2 0,1 0 0,-7 2 0,-4 0 0,-8 0 0,-4 1 0,32-6 0,-23 4 0,-12 1 0,-2 2 0,1-1 0,-5 0 0,-10 2 0,-17 1 0,-11 1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5:59.1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234 870 24575,'23'-78'0,"4"-11"0,-10 32 0,1-4 0,-2-1 0,-1 2 0,-3 10 0,-2 2 0,5-46 0,-7 20 0,-3 12 0,-2 10 0,0 16 0,-1 12 0,-2 9 0,-5 8 0,-12 9 0,-16 7 0,-25 7 0,-19 4 0,-4-1 0,11-4 0,26-6 0,26-6 0,13-2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5:59.8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24575,'21'16'0,"16"12"0,17 12 0,5 5 0,-7 0 0,-14-5 0,-13-11 0,-11-11 0,-9-11 0,-4-6 0,-1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2:57:14.4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16383,'74'13'0,"0"0"0,-1-2 0,-1-2 0,-8-1 0,-5-2 0,29 0 0,-36-4 0,-13-2 0,14 0 0,21 0 0,11 0 0,-3 0 0,-5 0 0,1 0 0,9 0 0,13 0 0,-48 0 0,0 0 0,44 1 0,-9 1 0,-8 1 0,2 1 0,-28 0 0,5 0 0,19 1 0,6 1 0,-17-1 0,3 0 0,1 0 0,9 1 0,3 0 0,-2-1 0,-2 0 0,-1 0 0,-2-1 0,23 1 0,-5-2 0,-18 0 0,-7-1 0,24-1 0,-31-1 0,-13 0 0,0-1 0,12-1 0,37 1 0,-34 0 0,5 1 0,15 1 0,6 0 0,-22 0 0,2 0 0,1 0 0,0 1 0,1 0 0,1 0 0,4 0 0,1 1 0,-1-1 0,2 1 0,-1 0 0,1-1 0,0 2 0,1-1 0,-1 1 0,4 1 0,-1-1 0,-1 1 0,-7 0 0,-1 0 0,-3 0 0,17 2 0,-7-1 0,-24-2 0,-8 0 0,-2-1 0,-32-2 0,-8-1 0,-3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00:00.6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36 16383,'55'-6'0,"0"0"0,0 0 0,0 1 0,38-1 0,6 1 0,0 3 0,-4 2 0,-7 2 0,10-1 0,-44 0 0,2-1 0,7 0 0,1 0 0,6 0 0,0 0 0,-5 0 0,-2 0 0,-5 0 0,-3 0 0,42 1 0,-17 1 0,-8 1 0,-13-1 0,-13-1 0,-5-1 0,-3 1 0,3 0 0,3 1 0,10 1 0,11-1 0,23 2 0,-33-1 0,3 0 0,3 1 0,2 0 0,-1 0 0,-2 0 0,36 2 0,-36-3 0,-30-3 0,-22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00:02.1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16383,'99'6'0,"-13"0"0,12 2 0,-28-2 0,6 0 0,3 0 0,2 0 0,10 1 0,2 0 0,4-1 0,3 1 0,-20-2 0,2 0 0,1-1 0,3 1 0,0-1 0,1 0 0,8 1 0,1-1 0,2 0 0,0-1 0,0 1 0,-1-1 0,-1 0 0,0-1 0,0 1 0,-1-1 0,-1 1 0,0-1 0,-6 0 0,1 1 0,-1-1 0,-2 1 0,-3-1 0,-3 0 0,13 0 0,-3 0 0,-5 0 0,-8 0 0,22 0 0,-14-1 0,15 2 0,-40-2 0,-17 2 0,2 0 0,5 1 0,6 2 0,1 1 0,8 0 0,-18-3 0,8 1 0,6-1 0,6 1 0,7 0 0,4 1 0,5-1 0,5 1 0,2-1 0,-7 0 0,4 0 0,1 0 0,0-1 0,0 1 0,-3-1 0,2 0 0,-1 0 0,-2 0 0,-4-1 0,2 0 0,-2 0 0,-5-1 0,-7 0 0,19-1 0,-17 0 0,-16 0 0,-42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01:16.4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1 147 16383,'80'-4'0,"0"1"0,0-1 0,-3 0 0,4 0 0,2-1 0,3 1 0,-3 0 0,2-1 0,2 1 0,3-1 0,0 1 0,-6-1 0,2 0 0,1 1 0,2-1 0,-1 0 0,1 1 0,5-1 0,2 0 0,-1 0 0,1 1 0,1-1 0,-2 1 0,0 1 0,0-1 0,0 1 0,-1 0 0,0 0 0,0 0 0,-4 1 0,0 0 0,0 0 0,-1 0 0,-1 1 0,-2 0 0,7 0 0,-2 0 0,-2 1 0,0-1 0,-2 1 0,14 0 0,-2-1 0,0 0 0,-2 1 0,-1-1 0,-1 0 0,0 1 0,-1-1 0,-2 0 0,0 0 0,0 0 0,1 0 0,5 1 0,0 0 0,1 1 0,0-1 0,-3 2 0,0 0 0,0 0 0,-1 1 0,0 0 0,-1 0 0,1 0 0,0 1 0,4 0 0,0 0 0,1 1 0,-1 0 0,-18-1 0,0 0 0,0 0 0,0 0 0,0 0 0,17 1 0,0 0 0,-1-1 0,0 1 0,-3 0 0,0 0 0,-1 0 0,-4 0 0,-9-1 0,-2 0 0,-3 0 0,-2 0 0,5 0 0,-3-1 0,-5 0 0,16 2 0,-7-2 0,-21 0 0,-6 0 0,16 1 0,-30-2 0,-25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04:15.7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16383,'55'9'0,"0"1"0,13 0 0,4 0 0,18 1 0,6 0 0,-27-4 0,2-1 0,1 1 0,1-2 0,0 0 0,-4 0 0,5 0 0,-3-1 0,4-1 0,-4-2 0,25-1 0,-32 0 0,3 0 0,3 0 0,0 0 0,-5 0 0,-1 0 0,0 0 0,0 0 0,0 1 0,-1 0 0,3 0 0,2 0 0,9-1 0,1 1 0,7 1 0,0-1 0,0 0 0,-1 1 0,4 0 0,0 2 0,-1 1 0,-1 1 0,-4-1 0,-2 2 0,-6-1 0,-3-1 0,-12 0 0,-4-1 0,33 1 0,-9-2 0,-1-2 0,4 0 0,17-1 0,-43 0 0,2 0 0,3 0 0,1 0 0,4 0 0,0 0 0,3 0 0,0 1 0,1 1 0,1 0 0,1 1 0,-1-1 0,-8 1 0,-2-1 0,34 1 0,-30-2 0,-25-1 0,-11 0 0,-1 0 0,0-1 0,-3 0 0,-10 0 0,-10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05:49.8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05:57.5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62 108 24575,'-7'-3'0,"-1"1"0,-1 0 0,-4 0 0,-2 0 0,6 0 0,16-7 0,30-11 0,17-5 0,4 0 0,-17 10 0,-24 14 0,-16 14 0,-8 10 0,-1 3 0,0-2 0,4-12 0,5-8 0,13-12 0,-5 4 0,16-6 0,-18 8 0,5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8:22.8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0 24575,'-10'33'0,"-3"9"0,0 8 0,3 7 0,5 0 0,7 2 0,5 5 0,7-9 0,6-9 0,0-12 0,7-14 0,11-9 0,12-8 0,6-6 0,-10-9 0,-13-14 0,-8-16 0,-3-11 0,-3 2 0,-5 14 0,-12 16 0,-19 8 0,-18 5 0,-27 5 0,-18 7 0,6 7 0,16 3 0,29-1 0,31 0 0,44-2 0,24-6 0,-13 0 0,-9-8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05:58.4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225 107 24575,'-41'10'0,"-12"4"0,-5 2 0,11-3 0,24-7 0,21-9 0,18-13 0,28-14 0,20-12 0,0 4 0,-18 11 0,-28 17 0,-16 16 0,-9 17 0,-13 14 0,-12 7 0,-2-5 0,8-16 0,8-16 0,13-6 0,0-5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05:59.7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196 1 24575,'-48'21'0,"-3"6"0,0 4 0,16-5 0,24-16 0,17-15 0,12-11 0,7-6 0,-3 4 0,-10 5 0,-8 9 0,-7 4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06:05.0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173 47 24575,'-8'3'0,"-2"0"0,-3 0 0,0 0 0,-2 2 0,-3 0 0,0 1 0,-5 3 0,2 1 0,4-1 0,5-2 0,7-3 0,28-7 0,49-13 0,-17 4 0,6 0 0,11-2 0,2 0 0,-5 2 0,-7 1 0,5 0 0,-62 6 0,-66 4 0,-37-1 0,39 1 0,0 1 0,7 0 0,3 0 0,-13 1 0,47 1 0,57-1 0,19 2 0,5 1 0,-18-1 0,-26 0 0,-14-2 0,-12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06:10.5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333 10 24575,'-17'9'0,"-13"5"0,-27 17 0,13-6 0,-23 17 0,25-13 0,-2 3 0,12-9 0,46-22 0,70-31 0,-20 5 0,3-3 0,5-3 0,-3 1 0,-14 4 0,-7 3 0,-8 2 0,-35 19 0,-29 23 0,-20 15 0,-13 6 0,7-6 0,19-16 0,20-14 0,11-10 0,1-4 0,1-1 0,-1 3 0,0 2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06:17.1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30 24575,'4'-13'0,"-1"5"0,1-1 0,-2 13 0,-1 6 0,-2 14 0,0-6 0,-3 5 0,2-14 0,1-2 0,0-16 0,1 4 0,0-7 0,0 11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06:19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135 112 24575,'-39'31'0,"-6"-4"0,16-12 0,7-11 0,62-28 0,27-11 0,-13 12 0,5-1 0,1 1 0,-2 3 0,26-6 0,-30 13 0,-46 16 0,-16 13 0,-14 13 0,-12 10 0,-1-4 0,15-15 0,24-19 0,13-11 0,-2 1 0,-6 3 0,-9 5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06:22.92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24575,'11'43'0,"3"19"0,1 11 0,-2-3 0,-3-20 0,-5-25 0,-3-11 0,-1-9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06:23.82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24575,'23'62'0,"5"12"0,-10-26 0,1 1 0,16 45 0,-9-22 0,-10-23 0,-5-33 0,8-20 0,-12-1 0,8-7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06:24.89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24575,'5'41'0,"0"19"0,1 19 0,0 9 0,0-8 0,0-11 0,0-7 0,-1-14 0,-1-15 0,-4-16 0,0-12 0,-3-4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13:53.3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 16383,'86'-2'0,"2"1"0,-2 0 0,11 1 0,-45 1 0,0 0 0,36 1 0,-24-1 0,-34-1 0,-24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8:24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0 24575,'-3'26'0,"2"-3"0,0-9 0,1-5 0,0-5 0,0 1 0,0 2 0,0 2 0,0-2 0,0 2 0,0 6 0,0 11 0,0 6 0,0-1 0,0-9 0,0-11 0,2-14 0,4-22 0,-2 11 0,1-9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13:55.1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 16383,'67'-1'0,"0"1"0,2-1 0,-1 0 0,-3 1 0,0 1 0,-3-1 0,-1 1 0,-4 0 0,-3 1 0,30 1 0,-28-1 0,-27-1 0,-18-1 0,-9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04:24.1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45 16383,'64'-6'0,"-3"-1"0,-12 0 0,0 0 0,-7 2 0,-9 1 0,-9 2 0,-7 0 0,6 1 0,5 0 0,6-1 0,4 2 0,-5 0 0,-6 0 0,-7 0 0,-10 0 0,10 0 0,0 0 0,48 0 0,-16 0 0,6 0 0,16 0 0,4 0 0,-2 0 0,-5 0 0,23 0 0,-50 0 0,-44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04:25.5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33 16383,'98'2'0,"-42"-1"0,3 0 0,8 0 0,2-1 0,9-1 0,-1-1 0,-4 0 0,-4-1 0,-11 0 0,-7 1 0,15-3 0,-42 4 0,-22 0 0,-45-7 0,30 5 0,-30-4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16:29.2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60 16383,'67'0'0,"-2"0"0,-7-1 0,2 0 0,7 0 0,16-1 0,-35 1 0,4 0 0,11 0 0,2-1 0,8 1 0,1-1 0,-2 1 0,-2 0 0,-4 0 0,-3 0 0,33 1 0,-27 0 0,-16-1 0,-8 0 0,9 0 0,11 0 0,10 0 0,2 1 0,-2 0 0,-6-1 0,0 0 0,4-1 0,3 2 0,5 1 0,3 0 0,2 1 0,9-1 0,-40-1 0,3-1 0,4 0 0,3 0 0,6-2 0,1 0 0,0-1 0,-1 1 0,-10-1 0,-3 1 0,31-3 0,-39 3 0,-26 2 0,-8 0 0,7 1 0,11-1 0,15 0 0,14 0 0,7 0 0,-1 1 0,-13 0 0,-17 2 0,-17-1 0,-12-1 0,6 0 0,1 0 0,8 0 0,-1 0 0,5 0 0,5 0 0,8 0 0,-3 0 0,-11 0 0,-9 0 0,-6 0 0,5 0 0,8 0 0,5 0 0,-4 0 0,-8 0 0,-7 0 0,10 0 0,-8 0 0,7 0 0,-3 0 0,-5 0 0,5 0 0,0-1 0,1 1 0,5-2 0,-1 2 0,-7 0 0,1 0 0,-2 0 0,9 1 0,-2 0 0,-2 0 0,-4 0 0,-1-1 0,-3 1 0,5 0 0,2 0 0,-3 0 0,3 0 0,-6 0 0,-1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17:12.6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40 24575,'21'-3'0,"0"-2"0,6-2 0,6 0 0,12 0 0,17 2 0,12 2 0,3 1 0,-13 2 0,-23 1 0,-19 4 0,-10 11 0,-6-1 0,3 20 0,-6-2 0,0 10 0,-1-1 0,-2-3 0,-1-4 0,-1-2 0,-1-1 0,-1-4 0,1-5 0,2-8 0,0-6 0,1-4 0,0 2 0,0 3 0,5-4 0,6 0 0,18-12 0,19-6 0,13-4 0,-3 0 0,-20 6 0,-20 6 0,-15 3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17:16.3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24575,'36'13'0,"-18"-8"0,23 8 0,-26-9 0,1 0 0,0 0 0,4-1 0,9 2 0,6-1 0,-6 0 0,-9-3 0,-8 0 0,-4 0 0,-1 0 0,0 0 0,0 1 0,4 0 0,9 0 0,14 4 0,5 0 0,-7-1 0,-11-2 0,-15-3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17:48.5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16383,'76'0'0,"5"0"0,1 3 0,-32 0 0,2 1 0,8 1 0,1 0 0,1 1 0,-1-1 0,-3 0 0,-1-1 0,-2-1 0,-2-2 0,39-3 0,-13-3 0,-18-1 0,-23 2 0,-14 2 0,-11 2 0,8 0 0,30 3 0,21 0 0,15 0 0,-7 0 0,-44-3 0,-8-3 0,-24-3 0,3-3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17:50.1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16383,'79'0'0,"-24"0"0,7 0 0,22 0 0,5 0 0,-22 1 0,3-1 0,0 2 0,3-1 0,2 1 0,-2 0 0,25 2 0,-3 1 0,-11 0 0,-4 1 0,-7 0 0,-2-1 0,-11-1 0,-3-1 0,43 2 0,-21-2 0,-18-2 0,-11 0 0,-11-1 0,-9 1 0,-9 0 0,-7 0 0,-4-1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21:21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24575,'13'0'0,"26"0"0,-14 0 0,28 0 0,-23 0 0,10 0 0,2 0 0,-3 0 0,0 0 0,-1 0 0,0 0 0,-1 0 0,-1 0 0,-3 0 0,1 0 0,5 0 0,5 0 0,10 0 0,4 0 0,4 1 0,-4 0 0,-5 1 0,-3-2 0,1 0 0,9 0 0,9 0 0,7 0 0,10 0 0,1 0 0,0 0 0,1 1 0,3 2 0,5 1 0,-43-1 0,1 1 0,2-1 0,0 1 0,-1 0 0,-1 0 0,1 0 0,-2 1 0,43 3 0,-9-2 0,-12-2 0,-8-1 0,-7-2 0,-5 0 0,-2 0 0,-7 0 0,-4-1 0,-3 0 0,0 0 0,7 0 0,9 0 0,11 0 0,6 0 0,2 0 0,1 0 0,-3 0 0,-5 0 0,-9 0 0,-8 0 0,0-1 0,2 0 0,5 0 0,11 0 0,11 1 0,8 0 0,-2 0 0,-13 0 0,-11 0 0,3 0 0,-23 0 0,24 0 0,-15 0 0,12 0 0,2 0 0,4 0 0,9 0 0,13 0 0,0 0 0,-9 0 0,-7 0 0,-9 0 0,-4 0 0,-7 0 0,-10 0 0,-10 0 0,-13 0 0,-8 0 0,-5 0 0,1 1 0,0 0 0,0-1 0,-2 1 0,-3-1 0,0 0 0,-1 0 0,-1 0 0,2 0 0,-3 0 0,1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21:32.4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 24575,'23'0'0,"17"0"0,52 2 0,-31-1 0,-5 0 0,2 1 0,27 0 0,-28-1 0,3-1 0,6 1 0,1 0 0,-1-1 0,-1 1 0,-3-1 0,-2 0 0,-3 0 0,-3 0 0,38 0 0,-19-1 0,-9-1 0,-1 1 0,2 0 0,8 1 0,5 0 0,8 0 0,13 0 0,0 0 0,1 0 0,-2 0 0,-2 0 0,-41 1 0,1 0 0,6 0 0,1 1 0,1 0 0,1-1 0,7 1 0,2 0 0,3-2 0,2 1 0,-3-1 0,0 0 0,0 0 0,-3 0 0,-11 0 0,-2 0 0,40 0 0,-12-2 0,-10 0 0,3-2 0,10 0 0,0 2 0,-2 1 0,-4 1 0,-3 0 0,7 0 0,-1 0 0,-13 0 0,-12 0 0,-8 0 0,-4 0 0,5 0 0,-1 0 0,4 0 0,5 0 0,11 0 0,6 0 0,4 0 0,-4 0 0,-4 0 0,-2-1 0,-2-1 0,7-1 0,17 1 0,-42 0 0,3 1 0,7 0 0,3 0 0,5-1 0,0 1 0,1-1 0,1 1 0,1 0 0,-1 0 0,-4 0 0,0 0 0,-2 1 0,-1 0 0,-1 0 0,0 0 0,-4 0 0,0 0 0,2 0 0,-1 0 0,0 0 0,-1 0 0,-4 0 0,-1 0 0,-4 0 0,-2 0 0,36 0 0,-21 0 0,-7 0 0,0 0 0,-4 0 0,1 0 0,-8 1 0,-8 0 0,4 1 0,8-2 0,3 0 0,-3 0 0,-11 0 0,-10 0 0,-5 0 0,-1 0 0,-6-1 0,-3 0 0,-3 0 0,1 1 0,4 0 0,5 0 0,7 0 0,9 0 0,5 0 0,1 0 0,-6 0 0,-7 0 0,-6 0 0,-4-1 0,-2 0 0,-2 0 0,-4 0 0,-2 1 0,0 0 0,3 0 0,-1 0 0,0 0 0,-1 0 0,1-1 0,-3 0 0,-4 0 0,-4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8:25.0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24575,'81'2'0,"4"0"0,-35 0 0,0 1 0,41 3 0,-30-1 0,-23-1 0,-24-1 0,-11 2 0,1 7 0,0 10 0,0 11 0,-4 20 0,-4 32 0,-1-26 0,-1 4 0,-2 9 0,-1 1 0,-1 1 0,-1-3 0,2-10 0,0-5 0,-4 19 0,6-31 0,4-28 0,1-10 0,1-7 0,0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23:38.6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16383,'84'14'0,"-2"-1"0,-2-2 0,-7-2 0,-2-1 0,-2-3 0,-7-3 0,-1 0 0,-7-2 0,-6 0 0,1 0 0,-2 0 0,-2 0 0,0 1 0,4 0 0,7 0 0,7 0 0,-4-1 0,-9 0 0,-8 0 0,-8 0 0,-1 0 0,1 0 0,3 0 0,11 0 0,10 0 0,19-1 0,12-1 0,-4 1 0,-12 0 0,-21 1 0,-14 0 0,-7 2 0,-3-1 0,-5 0 0,-12-1 0,7 1 0,-3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26:13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 24575,'14'0'0,"8"0"0,13 0 0,-7 0 0,19 0 0,-7 1 0,11 0 0,-3 1 0,-10 0 0,-10-1 0,-3 0 0,2 0 0,2 0 0,5 0 0,6 0 0,3-1 0,7 0 0,13 0 0,20 3 0,-30 0 0,2-1 0,6 1 0,1 0 0,-3 0 0,-2-1 0,40 1 0,-24-2 0,-18-1 0,-7 0 0,-6 0 0,-5 0 0,-5-1 0,-7 0 0,-4 0 0,-3 0 0,-1 0 0,0 0 0,3 0 0,7 1 0,8 0 0,8 0 0,5 0 0,9-1 0,9-2 0,9-1 0,6-1 0,-7 1 0,-9 1 0,-10 1 0,-7-1 0,0 0 0,0 1 0,0 0 0,6 2 0,6 1 0,1 0 0,2 0 0,-1 0 0,-4-1 0,6 0 0,3 0 0,-3 0 0,1 0 0,-4 0 0,-3 0 0,9 0 0,4 1 0,10 1 0,12-1 0,2 0 0,-45 0 0,2-1 0,1 1 0,1 0 0,-2 0 0,1-1 0,0 1 0,-1 0 0,36-1 0,-28 0 0,-23 0 0,-20 0 0,-8 0 0,4-1 0,1 0 0,1 0 0,-3 1 0,-2 0 0,-1 0 0,3 0 0,1 0 0,-4 0 0,-1 0 0,-2 0 0,2 0 0,2 0 0,0 0 0,5 0 0,6 0 0,1 0 0,-4 0 0,-9 0 0,-4 0 0,0 0 0,5 0 0,4 0 0,2 0 0,10 0 0,-7 0 0,22 0 0,-1 0 0,8 0 0,-2 0 0,-8 0 0,-3 0 0,-1 0 0,-1 0 0,-3 0 0,-2 0 0,2 0 0,5 0 0,4 0 0,6 0 0,0 0 0,-3 0 0,3 0 0,-3 0 0,-4 0 0,-4 0 0,-6 0 0,3 0 0,8 0 0,11 2 0,10-1 0,5 0 0,3 0 0,0 0 0,11 1 0,15-1 0,-43 0 0,3-1 0,5 1 0,1 0 0,-2 0 0,-3 0 0,42 0 0,-17-1 0,-21 0 0,-7 0 0,7 0 0,3 0 0,6 0 0,-1 0 0,-8 0 0,-1 0 0,4 0 0,4 0 0,9 1 0,4 1 0,10 1 0,-38 0 0,1 1 0,-1-1 0,-1 1 0,39 3 0,-18-3 0,-18-1 0,-8-2 0,-5 1 0,-4-1 0,-2-1 0,6 0 0,7 0 0,16 0 0,22 0 0,-36 0 0,3 0 0,9 0 0,1 0 0,2 0 0,0 1 0,-1 0 0,-1 0 0,-3 0 0,-2-1 0,-5 1 0,-1 0 0,43-1 0,4 0 0,-48 0 0,0 0 0,46 0 0,-2 0 0,-13 0 0,-5 0 0,-3 0 0,-6 1 0,0 0 0,-5 0 0,-6 1 0,-12-1 0,-14 0 0,-13 0 0,-8-1 0,-5 0 0,-2 0 0,0-1 0,0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26:16.4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 24575,'39'-2'0,"29"-1"0,13 0 0,-26 2 0,2-1 0,7 1 0,2-1 0,3 1 0,2 1 0,7 0 0,3 0 0,4 0 0,1 0 0,-5-1 0,-3-1 0,-12 0 0,-4 0 0,26-3 0,-34 0 0,-19 3 0,-11 1 0,-4 1 0,9 0 0,12-2 0,12-1 0,4-3 0,-8 1 0,-9 1 0,-8 1 0,-7 1 0,-5 1 0,-6 0 0,-5 0 0,1 0 0,0 1 0,0 0 0,-3 0 0,-3 0 0,-2-1 0,2 0 0,3-1 0,3 0 0,0-1 0,-1 1 0,-12 0 0,-3 1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26:18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 24575,'53'-4'0,"38"1"0,-27 1 0,5 0 0,7 0 0,2-1 0,-5 2 0,-2-1 0,-5 0 0,0 1 0,8 1 0,3 1 0,11 2 0,4 1-210,-21-1 0,2 1 0,0 0 210,4 0 0,0 0 0,-1 0 0,-7-1 0,-1 0 0,-3-1 0,23 1 0,-6-2 0,-16-1 0,-5 0 0,25 0 0,-19 0 0,-18 0 0,-7 0 630,5 0-630,3 0 0,9 0 0,1 0 0,-10 0 0,-9 0 0,-12 0 0,-8 0 0,-4 0 0,-5 0 0,-3 0 0,-2 0 0,-1 0 0,0 0 0,9-3 0,-3 2 0,16-4 0,-3 0 0,2-1 0,-9 0 0,-10 2 0,-8-2 0,0-2 0,0 2 0,0 1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33:44.2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24575,'37'2'0,"28"3"0,-8-1 0,5 1 0,15 1 0,3-1 0,0 1 0,-1 0 0,-3-1 0,-2 1 0,-11-2 0,-2 1 0,-4-1 0,0 0 0,1 1 0,0-1 0,-3 0 0,-1 0 0,42 3 0,-3-1 0,6 1 0,-40-3 0,3 0 0,6 1 0,2 0 0,-5 0 0,-1 1 0,-5-1 0,-3 1 0,37 4 0,-22-2 0,-17-1 0,-21-2 0,-23-4 0,-8-1 0,-4-1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33:54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24575,'20'0'0,"16"1"0,18 1 0,20 3 0,18 6 0,2 3-6784,-16-2 6784,-28-3 0,-34-6 0,-14-2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33:59.6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24575,'14'0'0,"5"0"0,13 0 0,16 0 0,13 0 0,8 0 0,-6 0 0,-8 0 0,-10 0 0,-8 0 0,0 0 0,-4 0 0,-7 0 0,-9 0 0,-9 0 0,-4 0 0,0 0 0,-1 0 0,-2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34:26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24575,'6'23'0,"3"18"0,1 24 0,2 27 0,-6-31 0,0 2 0,0 9 0,0 0 0,-1-2 0,-1-4 0,0-10 0,-1-6 0,0 6 0,-4-29 0,-3-3 0,-2 10 0,-1 6 0,1-4 0,6-17 0,18-7 0,15-12 0,28-1 0,16 0 0,-11-2 0,-19 2 0,-34-1 0,-27 2 0,4 0 0,0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34:27.5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248 253 24575,'-33'-34'0,"-4"2"0,-9-4 0,3 7 0,12 5 0,6-3 0,8 1 0,7 3 0,4 10 0,9 6 0,-3 7 0,4-1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34:42.0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24575,'19'0'0,"9"0"0,29 0 0,-18 0 0,33 0 0,-13 0 0,31 0 0,-39 0 0,0 0 0,2 0 0,-1 1 0,47 1 0,-11-1 0,-13 0 0,-13-1 0,-12 0 0,-7 0 0,1 0 0,4 0 0,9 0 0,6 0 0,4 0 0,-4 0 0,-8 0 0,-9 0 0,-4 0 0,5 0 0,12 0 0,8 0 0,1 0 0,-4 0 0,-4 0 0,4 0 0,7 0 0,4 0 0,8 0 0,10 0 0,7 0 0,-47 0 0,1 0 0,-1 1 0,-1 0 0,45 1 0,-46 0 0,1 1 0,1-1 0,1 1 0,0 0 0,1 0 0,-2-1 0,0 0 0,37 2 0,-9-2 0,0 1 0,-1 0 0,-6-1 0,-11 1 0,-14-2 0,-5-1 0,3 0 0,9 0 0,-16 1 0,22 0 0,-13 1 0,11-1 0,-1-1 0,-13 0 0,-3 0 0,-4 0 0,-6 0 0,-4 0 0,-4 0 0,3 0 0,5 0 0,0 0 0,-10 0 0,-2 0 0,-3 0 0,4 1 0,-2 0 0,1 0 0,4-2 0,2 0 0,-4 1 0,-10-1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8:30.6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24575,'-10'30'0,"-4"6"0,-11 13 0,-8 13 0,-9 17 0,16-31 0,1 3 0,-2 3 0,0 2 0,-2 4 0,1-1 0,3-2 0,2-3 0,-12 35 0,20-46 0,18-39 0,21-48 0,-11 15 0,7-3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37:38.7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16383,'92'0'0,"-8"0"0,-11 2 0,-2 2 0,14 2 0,-25 0 0,13 1 0,-30-3 0,11 0 0,-2 0 0,2-3 0,2 0 0,-4-1 0,-4 0 0,-4 0 0,-1 0 0,1 0 0,-2 2 0,7 1 0,6 0 0,6 0 0,-2-2 0,-13 0 0,-10-1 0,1 0 0,6 0 0,1-1 0,-17 0 0,-12-1 0,-17 2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38:33.2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2142 58 24575,'-70'-2'0,"9"0"0,-9-1 0,3 0 0,-6 0 0,-2-1-393,-10 0 1,-2 0 0,1 1 392,9-1 0,1 1 0,3 0 0,-20 0 0,7 0 192,27 3 1,6 0-193,-23 2 195,19 0-195,10 0 0,5 0 0,-3 1 597,-8 3-597,-8 0 0,-3 0 0,0-3 0,2 2 0,-1 3 0,-10 8 0,-4 7 0,7 3 0,16-2 0,25-8 0,18-9 0,9-12 0,2-14 0,1-7 0,0-8 0,-1-1 0,-1 9 0,0 8 0,1 10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38:33.8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24575,'35'4'0,"53"1"0,-23-1 0,5-1 0,8 0 0,0 0 0,-8 0 0,-4 0 0,24-1 0,-39 0 0,-26 0 0,-14-1 0,-11 0 0,0 1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14:32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0 114 24575,'16'-4'0,"6"-1"0,6 0 0,5 0 0,5-1 0,3-2 0,3 0 0,-1 2 0,-2 1 0,-4 1 0,-4 2 0,-1 1 0,6-1 0,10-1 0,11-1 0,5 0 0,-3 1 0,-4 1 0,-2 1 0,0 1 0,2-1 0,4-1 0,4-2 0,-3 1 0,0 0 0,-9 0 0,-6 2 0,-2 0 0,1 0 0,4 1 0,4 0 0,1 0 0,-2 0 0,-5 0 0,-4-1 0,-4 0 0,0-1 0,3 2 0,9 0 0,13 0 0,8 0 0,6 0 0,1 0 0,-1-1 0,-5-1 0,-11 1 0,-10-1 0,-11 2 0,0 0 0,2 0 0,3 0 0,6 0 0,2 0 0,8 0 0,2 1 0,1 1 0,-4 0 0,-7 1 0,-4-2 0,-5 0 0,-5-1 0,-5 1 0,-3 0 0,2 0 0,5 0 0,4-1 0,6 0 0,7 0 0,19 0 0,17 0 0,-41 0 0,1 0 0,0 0 0,0 0 0,38 0 0,-11 0 0,-17 0 0,-17 1 0,-14 0 0,-12 0 0,-3 0 0,-2-1 0,0 0 0,2 0 0,3 0 0,13 0 0,8-1 0,4-1 0,-4-1 0,-16 1 0,-9 1 0,-5 1 0,11-2 0,-9 0 0,7-4 0,-17 4 0,0-2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15:22.1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3753 1 24575,'-20'5'0,"-3"1"0,-3 1 0,1-1 0,5-3 0,2 0 0,-3-1 0,-6 3 0,-9 2 0,-5 2 0,-9 2 0,-7 3 0,-8 4 0,-9 4 0,-8 1 0,-10 3 0,42-14 0,-1-1 0,-4 0 0,1-1 0,0-1 0,0-2 0,2 0 0,1-2 0,0 0 0,1 0 0,-48 4 0,44-4 0,-3 0 0,-3 0 0,-3-1 0,-4 0 0,-1-1 0,-1-1 0,1-1 0,1 0 0,1 0 0,1 0 0,0-1 0,4 1 0,2 0 0,3 0 0,1 0 0,-37-1 0,19 0 0,12 0 0,3-3 0,-6-1 0,-12-4 0,-19-4 0,42 5 0,-1-1 0,0-1 0,0 0 0,3 0 0,1 0 0,-34-7 0,10 3 0,7 4 0,10 2 0,13 2 0,15 2 0,11 1 0,2 1 0,-4-1 0,-7-1 0,-6-2 0,-6-4 0,0-1 0,2 0 0,12 2 0,14-2 0,14-6 0,12-8 0,-4 8 0,13 1 0,33 15 0,25 0 0,9 0 0,-19 0 0,-44 0 0,-17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15:22.9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24575,'33'44'0,"8"11"0,13 14 0,5-1 0,2-10 0,-8-16 0,-12-14 0,-16-14 0,-13-9 0,-8-5 0,4-3 0,-5 2 0,3-3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15:33.1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24575,'-10'6'0,"2"-1"0,-1 0 0,1-2 0,5-2 0,0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9T12:15:34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 24575,'19'0'0,"14"-1"0,22-1 0,12 0 0,3-1 0,-9 2 0,-9 0 0,-5 2 0,-4 0 0,-2 0 0,1 0 0,9-1 0,9 0 0,13 0 0,7 0 0,7 0 0,-36 0 0,2-1 0,6 1 0,3-1 0,8-1 0,2-1 0,4 1 0,1-1 0,-4 1 0,-2 0 0,0 0 0,-2 1 0,-3 0 0,-1 1 0,0 0 0,2 0 0,7 0 0,2 1 0,7-1 0,2 1 0,-19 0 0,1 0 0,1 0-207,4 0 1,1 1-1,0 0 207,6 0 0,1-1 0,0 1 0,1 0 0,1 0 0,-1-1 0,2 1 0,-1 0 0,2-1-406,7 0 0,0 0 1,2-1 405,2 1 0,1 1 0,1-1 0,2 1 0,0 0 0,0 1 0,-8-1 0,0 0 0,-4 1-54,-11-1 1,-2 0 0,-3 0 53,21 0 0,-6-1 0,-18-1 0,-5 0 0,-7 0 0,-4 0 577,28 0-577,-19 0 1244,-9 0-1244,-2 0 176,1 0-176,-5 0 0,-11 0 0,-17 1 0,-12-1 0,-5 1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48:30.8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16383,'64'2'0,"0"-1"0,10 0 0,3 0 0,3 1 0,-1-1 0,-6 1 0,-2-1 0,-11 1 0,-4-1 0,27 1 0,-14 0 0,0-2 0,-1 0 0,5 0 0,15 0 0,-37 0 0,2 0 0,4 0 0,1 0 0,0 0 0,0 1 0,-5-1 0,-3 1 0,37 0 0,-9 1 0,-2-1 0,14-1 0,-38 0 0,2 0 0,3 0 0,0 0 0,3 0 0,1 0 0,-3 1 0,-1 0 0,1 1 0,1-1 0,4 1 0,1-1 0,2 1 0,0-1 0,1-1 0,0 0 0,-1 0 0,0 0 0,-2 0 0,-1 0 0,0 0 0,0 0 0,4 0 0,2 0 0,5 0 0,3 0 0,6 0 0,3 0 0,-20 0 0,1 1 0,2 0 0,2 0 0,2 0 0,0 1 0,4 0 0,0 1 0,1 0 0,2 0 0,2 1 0,-1 0 0,-2 0 0,-1 0 0,0 1 0,-2-1 0,1 0 0,-2 0 0,-3 0 0,0 0 0,-3-1 0,22 1 0,-3 0 0,-9-2 0,-2-1 0,-10 0 0,-4 0 0,-7-1 0,-2 0 0,0 0 0,2 0 0,6 1 0,4 1 0,12 0 0,4 0 0,-16 0 0,2 1 0,1-1 0,4 1 0,2-1 0,-2 1 0,-2-1 0,-2 0 0,-1 1 0,27 0 0,-6 0 0,-16 0 0,-6-1 0,-14 0 0,-3 0 0,36-1 0,-8 0 0,13 0 0,-25-1 0,1 0 0,26 0 0,-19 0 0,2 1 0,-18 1 0,-1-1 0,11 1 0,1 0 0,-6 0 0,-2 0 0,33-1 0,-31-1 0,-12 0 0,-9 0 0,-9 0 0,-10 0 0,-11 0 0,2-2 0,5 0 0,7 1 0,8-2 0,-3 1 0,13-3 0,12-2 0,1 0 0,-5 0 0,-20 3 0,-16 1 0,-9 1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48:32.5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0 136 16383,'62'-6'0,"0"1"0,8-2 0,2 1 0,1-2 0,1 1 0,3 0 0,0-1 0,-3 1 0,-1 0 0,-8 0 0,-1 0 0,-4 0 0,-1 0 0,40-5 0,-22 3 0,-18 3 0,-15 3 0,-2 2 0,1 0 0,-3 0 0,-7 0 0,-10 0 0,-5 0 0,3 1 0,7-1 0,3-1 0,2 2 0,1 0 0,4 2 0,3 2 0,-5-1 0,-9-1 0,-11 0 0,-6-1 0,7-1 0,-2-2 0,6-1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8:31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24575,'24'21'0,"14"10"0,16 11 0,14 9 0,-28-21 0,0 0 0,2 2 0,-1 0 0,37 27 0,-12-9 0,-20-16 0,-14-11 0,-5-5 0,5-2 0,25 10 0,29 11 0,6 2 0,-35-12 0,-43-12 0,-57-15 0,14 1 0,-2-1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48:51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24575,'56'6'0,"34"0"0,-29-2 0,0-1 0,38 1 0,1-2 0,-36-1 0,-16 1 0,6 0 0,14 1 0,6-1 0,8 0 0,3 0 0,9 0 0,-1-1 0,-6 0 0,-5-1 0,-14 0 0,-5 0 0,-11 0 0,-3 1 0,31 0 0,-1 2 0,-2 1 0,-28-1 0,4 0 0,6 1 0,3 1 0,6-1 0,2 1 0,4 0 0,0 0 0,-4 0 0,0-1 0,4 1 0,0 0 0,-1-1 0,0-1 0,3 0 0,0 0 0,-3-2 0,0 0 0,-7 0 0,0 0 0,1-1 0,1 1 0,0 1 0,1-1 0,2 2 0,1-1 0,8 0 0,1 1 0,-2-1 0,-2 0 0,-9 0 0,-3-1 0,-8 0 0,-3 0 0,28 0 0,-11-1 0,-1-1 0,-3-1 0,14 1 0,-29 2 0,2-1 0,10 1 0,3 0 0,10 2 0,3-1 0,1 1 0,1-1 0,-2 1 0,1-1 0,4 0 0,0 0 0,3-1 0,2 0 0,1 0 0,3-1 0,-27 0 0,1 0 0,0 0 0,0 0 0,0 0 0,-1 0 0,29 0 0,-3 0 0,-2 0 0,-2 0 0,-12 0 0,-3 0 0,-8 0 0,-1 0 0,-2 0 0,-2 0 0,-4 0 0,0 0 0,1 1 0,0-1 0,6 1 0,-1 0 0,-3 0 0,-1 0 0,-5 0 0,-1 0 0,35 0 0,-17 1 0,-3-1 0,-3-1 0,0 0 0,7 0 0,13 0 0,-34 0 0,1 0 0,1 0 0,1 0 0,-1 0 0,-1 0 0,41-1 0,-12 0 0,-3 0 0,-11-1 0,-2 1 0,-11 1 0,-11 0 0,-14 0 0,-7 0 0,-1 0 0,4 0 0,2 0 0,-7 0 0,-7 0 0,-4 0 0,0 0 0,5-1 0,-5 0 0,-1 0 0,-3 0 0,4-1 0,0 0 0,-1 2 0,2-1 0,3 1 0,6 0 0,-3-3 0,-4 2 0,-9-2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48:53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47 24575,'22'0'0,"13"-1"0,19-1 0,14-2 0,-1 0 0,-5 2 0,-8 1 0,-5 1 0,-7 0 0,-6 0 0,-4 0 0,-2 0 0,7 0 0,5 0 0,3 0 0,-5 0 0,-11 0 0,-14 0 0,-2 0 0,0 0 0,16 0 0,11 0 0,2 0 0,-9 0 0,-15 0 0,-10 0 0,5 0 0,10-1 0,7-1 0,0 1 0,-9 0 0,-5 1 0,0-1 0,1 0 0,-8-11 0,-1 9 0,-10-7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49:09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 32 24575,'0'22'0,"0"-3"0,1 12 0,0-7 0,0 0 0,0-9 0,-1-7 0,2 0 0,0 3 0,2 7 0,2 7 0,1 2 0,-1 1 0,-1-1 0,-1-2 0,-1 1 0,-1 0 0,0 0 0,-1 0 0,-1-4 0,0-1 0,1-1 0,0 0 0,1 3 0,-1 7 0,1 5 0,0 2 0,1-4 0,0-8 0,0-6 0,-1-4 0,0-2 0,0 2 0,1 2 0,0 2 0,0 3 0,0-2 0,2-3 0,2-4 0,3-3 0,3-1 0,9-1 0,9-1 0,13-3 0,14-1 0,9-3 0,7-2 0,-1 0 0,-8 0 0,-8 0 0,-10 1 0,-3-1 0,-1-1 0,-5 0 0,-1 0 0,2-1 0,3-3 0,9-2 0,6-1 0,0 1 0,-3 1 0,-7 0 0,-3-1 0,1-1 0,1-1 0,3-2 0,-3-1 0,-5-3 0,-4-3 0,-1-4 0,-1-2 0,3-7 0,1-6 0,-3-9 0,-6-10 0,-9 1 0,-11 1 0,-8 4 0,-11 4 0,-14-3 0,-17 1 0,-10 5 0,-6 5 0,-1 10 0,1 6 0,-3 7 0,1 4 0,-2 5 0,-10 3 0,-9 1 0,-15-1 0,-5 2 0,2 1 0,4-1 0,6 0 0,0 0 0,-8-1 0,4 1 0,7 2 0,11 1 0,10 2 0,-6 2 0,-2 2 0,11 0 0,20-1 0,26-4 0,13-1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49:11.4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1 895 24575,'24'-18'0,"6"-5"0,6-5 0,7-6 0,-1-1 0,2-7 0,0-4 0,-4 0 0,-1-1 0,0 1 0,8-5 0,14-8 0,11-7 0,-30 30 0,0 1 0,0 0 0,-1 1 0,27-22 0,-19 18 0,-19 17 0,-12 11 0,-1 3 0,-2 2 0,-5 2 0,-4 2 0,-4 0 0,0-1 0,1-1 0,4-3 0,2-3 0,2-3 0,0 0 0,-1 1 0,0 4 0,-2 2 0,-2 2 0,-38 1 0,-44 4 0,7 1 0,-6 1 0,2 0 0,0 0 0,1 0 0,4 0 0,-21 2 0,41-4 0,20 1 0,33-4 0,21-1 0,-10 0 0,8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3:49:12.7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24575,'18'14'0,"2"5"0,1 9 0,2 10 0,1 9 0,-3 5 0,-4 1 0,-4-5 0,-4-11 0,-4-11 0,-2-7 0,1-1 0,0 5 0,3 6 0,2 4 0,0-1 0,-1-10 0,-5-10 0,-3-8 0,-5-5 0,3 0 0,-3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8:32.6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0 24575,'-6'35'0,"-7"33"0,3-13 0,-2 5 0,-2 9 0,0 2 0,0-4 0,1-3 0,2-10 0,1-4 0,-6 17 0,3-23 0,3-17 0,5-16 0,8-15 0,9-21 0,-5 11 0,4-7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8:33.5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24575,'19'15'0,"20"6"0,23 6 0,18 10 0,-36-13 0,-1 1 0,30 29 0,-15 8 0,-17 0 0,-11-1 0,-14-25 0,-6-11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6:50:49.0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43 24575,'52'0'0,"41"-4"0,-19 4 0,-8-2 0,3 1 0,-16 0 0,1 0 0,14-1 0,2 0 0,-3 0 0,0-1 0,-6 0 0,0 0 0,-4 0 0,0 1 0,3-1 0,0 1 0,4 0 0,0 0 0,-4 1 0,-1-1 0,-3 1 0,-1 1 0,-2 0 0,-2 0 0,47 1 0,-44 0 0,1 1 0,8 0 0,3 2 0,5 2 0,3 0 0,12 3 0,2 0 0,4 0 0,1 1 0,-2-1 0,0 0 0,2-2 0,-1-1 0,-7-2 0,-4 0 0,-7-1 0,-4-1 0,-6-1 0,-4 0 0,-8 0 0,-3 0 0,40-1 0,1 0 0,2 0 0,1 2 0,1 0 0,-6-1 0,-3 0 0,4 0 0,5 2 0,-42-2 0,0 1 0,4 0 0,0 1 0,0-1 0,0-1 0,1 1 0,-1-1 0,-2 0 0,-1-1 0,47 0 0,-48 0 0,0 0 0,3 0 0,0 0 0,0 0 0,0 0 0,-2 0 0,-2 0 0,30 0 0,-1 3 0,5 1 0,13 1 0,-44-2 0,-1 0 0,37 0 0,-18 1 0,-26-3 0,-21-1 0,-15 0 0,-8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8:38.3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24575,'5'28'0,"2"4"0,-3-6 0,4 14 0,-1 5 0,2 18 0,-3 4 0,-3-8 0,-1-19 0,-2-16 0,0-13 0,0-9 0,0-3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8:39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1 24575,'-8'0'0,"1"0"0,3 1 0,1 1 0,2 2 0,-1 2 0,1 3 0,-1 5 0,0 5 0,0 3 0,0 0 0,1-1 0,0-4 0,1-3 0,4-4 0,3-3 0,5-4 0,1-2 0,2-2 0,2-3 0,4-3 0,2-2 0,-2 0 0,-1-1 0,-4 2 0,-3 1 0,-3 1 0,-5 3 0,-4 0 0,-3 0 0,-1-4 0,-2-3 0,1-1 0,0 1 0,0 5 0,3 3 0,-1 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8:40.8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24575,'0'17'0,"3"9"0,3 7 0,1 10 0,1 9 0,-2 4 0,1 4 0,-2-3 0,1-12 0,-2-15 0,1-20 0,-3-6 0,2-7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8:41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24575,'1'15'0,"1"10"0,0 4 0,1 14 0,0 7 0,-2 3 0,1-3 0,-1-7 0,0-14 0,3-16 0,-2-8 0,1-7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8:42.0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24575,'8'16'0,"-1"12"0,-3-10 0,0 15 0,0 1 0,2 29 0,3 26 0,2 7 0,-1-11 0,-1-27 0,-3-39 0,-4-10 0,-2-18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8:43.1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 24575,'18'-5'0,"4"-1"0,1 1 0,-1 1 0,1 1 0,4 2 0,3 0 0,-10 1 0,-6 1 0,-10 7 0,4 11 0,2 11 0,-2 6 0,-3-1 0,-7-5 0,-6-2 0,-1 3 0,-2 2 0,4-6 0,2-7 0,2-6 0,-2-2 0,-3 1 0,-2 2 0,2-3 0,12-4 0,14-5 0,25-6 0,23-3 0,10-3 0,-4-2 0,-33 6 0,-27 6 0,-26 6 0,3-1 0,1-1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8:44.9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24575,'7'23'0,"0"5"0,5 11 0,3 12 0,1 7 0,-2 12 0,-4 5 0,-2 3 0,0-2 0,-2-35 0,1-16 0,-6-27 0,2-2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8:45.9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 24575,'38'-2'0,"13"1"0,9 0 0,-2 2 0,-15 1 0,-20 2 0,-11 5 0,-6 7 0,-1 8 0,-3 5 0,-6 3 0,-13 0 0,-14-1 0,-7 1 0,4-8 0,14-8 0,16-10 0,15-7 0,13-1 0,10 2 0,-1 3 0,-6 2 0,-11 0 0,-10 4 0,-6 5 0,-5 10 0,-6 8 0,-9 5 0,-8 0 0,-7-2 0,1-5 0,5-8 0,11-15 0,11-12 0,5-2 0,2-2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8:34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310 1 24575,'-5'24'0,"-14"31"0,2-10 0,-2 5 0,-6 16 0,-2 3 0,-1 6 0,0 0 0,4-9 0,1-3 0,3-10 0,2-3 0,-10 17 0,12-35 0,4-11 0,12-22 0,0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8:35.7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24575,'12'32'0,"12"12"0,16 18 0,-9-24 0,4 1 0,9 5 0,4 0 0,13 6 0,6 0 0,11 7 0,4-1 0,0 0 0,-2-3 0,-12-8 0,-6-5 0,14 12 0,-47-31 0,-22-13 0,2 1 0,1 2 0,-4-6 0,-1 0 0,-6-7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6:50:54.0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1 129 24575,'52'-5'0,"28"-3"0,-18 3 0,24-2 0,-37 1 0,21-2 0,12-4 0,15 2 0,-45 5 0,2 0 0,6 0 0,0 1 0,6-1 0,1 1 0,7-1 0,2-1 0,4 0 0,-1 1 0,-5 0 0,-2 1 0,-5 1 0,-2 0 0,-10 2 0,-2 0 0,34 0 0,-17 1 0,-13 0 0,0 0 0,18 0 0,18 0 0,-38 0 0,3 0 0,7 0 0,1 0 0,-3 1 0,-2-1 0,35 1 0,-39 0 0,-34 0 0,-10 0 0,5-1 0,-2 0 0,-8 0 0,-3 0 0,-9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8:46.8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0 24575,'-3'32'0,"-3"30"0,1-14 0,-3 40 0,5-20 0,3 15-6784,5-14 6784,2-27 0,6-35 0,-9-6 0,3-10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8:47.4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242 0 24575,'-31'34'0,"-8"6"0,-8 11 0,-2 5 0,9-6 0,16-8 0,14-10 0,8-18 0,10-2 0,32-18 0,49-11 0,-32 5 0,3-2 0,-1-1 0,-3 0 0,21-7 0,-46 11 0,-23 7 0,-7 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8:47.9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 1 24575,'-16'59'0,"-7"12"0,-7 20 0,15-42 0,1 0 0,-8 43 0,10-22 0,9-27 0,2-25 0,4-26 0,11-25 0,8-12 0,-6 9 0,0 11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8:48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24575,'1'39'0,"3"23"0,-1-13 0,3 35 0,-3-25 0,1 7 0,0-18 0,-2-20 0,-1-16 0,-1-7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8:49.6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24575,'3'44'0,"3"20"0,-3-20 0,3 20 0,-3-37 0,2 0 0,5-13 0,19-10 0,16-3 0,7-3 0,-16 5 0,-18 12 0,-22 18 0,-9 17 0,-14 10 0,-11-1 0,-1-16 0,9-14 0,14-22 0,9-4 0,6-9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28:50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80 24575,'95'-6'0,"-34"2"0,5-1 0,13-3 0,3 0 0,-6-1 0,-4 0 0,26-8 0,-52 8 0,-36 4 0,-11 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31:51.1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16383,'82'25'0,"-29"-13"0,6-3 0,20-1 0,6-4 0,-19 0 0,2-1 0,0 1 0,1-1 0,0 1 0,-1 0 0,1 1 0,0 1 0,0 0 0,28 4 0,-1 1 0,-8-2 0,-3 1 0,-5-3 0,-3 0 0,-12-2 0,-3-1 0,-11-1 0,-2 1 0,42 2 0,-7 0 0,3 0 0,6-2 0,-3 0 0,1 0 0,-7 1 0,-9 2 0,1 2 0,-2 1 0,11 1 0,13-1 0,-43-5 0,0 0 0,5-1 0,-1 0 0,-3-1 0,0 1 0,-3-2 0,-1 1 0,46 1 0,-9 0 0,-12-1 0,-13-2 0,-8-1 0,1 0 0,5 0 0,-3 0 0,-7 0 0,-2 0 0,5 0 0,11-1 0,7 0 0,-9-1 0,-16 1 0,-10 1 0,-2 0 0,10 0 0,10-1 0,-3-1 0,-6 1 0,-13 0 0,-12 0 0,-7 1 0,-5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31:52.8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24 16383,'64'4'0,"-1"0"0,15-1 0,2 0 0,7 0 0,1-2 0,3-1 0,0-2 0,-2-2 0,-4-1 0,-12 0 0,-3-1 0,-3 0 0,-2 1 0,-4 1 0,-1 2 0,-5 0 0,1 2 0,-1 0 0,1 0 0,-3 1 0,1-1 0,3 1 0,1 0 0,1 0 0,2 0 0,7-1 0,3 0 0,8 0 0,2 0 0,4 0 0,1 0 0,4 0 0,-1 0 0,-6 0 0,-2 0 0,-11 0 0,-1 0 0,-5 0 0,-2 0 0,-5 0 0,-1 0 0,2 1 0,0 1 0,7 1 0,2 1 0,5 1 0,2 0 0,6 2 0,2 0 0,-1 0 0,-1-1 0,-4-1 0,-3-1 0,-6 0 0,-3-1 0,-6-1 0,-2-1 0,-4 0 0,0-1 0,45 1 0,-7-1 0,-4 0 0,-7 0 0,0 0 0,4 0 0,0 0 0,-5 0 0,-16 0 0,-15 0 0,-13 0 0,-11-1 0,-8 0 0,0-1 0,-2 0 0,11 1 0,8 0 0,3 1 0,-2 0 0,-9 0 0,-13 0 0,-6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7:24:52.9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81 16383,'71'-6'0,"1"1"0,4 0 0,1 1 0,2 1 0,1 0 0,3 1 0,0-1 0,2 0 0,0 1 0,-3-2 0,0 1 0,-5 0 0,-2-1 0,-3 0 0,-3 0 0,-9 1 0,-2 1 0,-4-1 0,1 1 0,-2 0 0,2 0 0,8 1 0,2-1 0,-1 0 0,0 1 0,-2 0 0,-1 0 0,0 1 0,-1 0 0,-6 0 0,0 0 0,6 0 0,1 0 0,0 0 0,0 1 0,-7 0 0,-1 0 0,-1 1 0,-1-1 0,44 3 0,-2-1 0,0 0 0,-9-1 0,-6-1 0,-9-1 0,-9 0 0,-9 0 0,-5 0 0,3 0 0,6 0 0,-2 0 0,-7 0 0,-14 1 0,-7 0 0,1 0 0,3 0 0,4-1 0,-2 0 0,-4 0 0,-4 0 0,-2 0 0,-1 1 0,-1 1 0,-3 1 0,-1-1 0,3-2 0,-4 0 0,9 0 0,-6 0 0,5 1 0,-3 1 0,-7-1 0,6 1 0,4-1 0,14 1 0,3 1 0,-13-2 0,-10 0 0,-4-1 0,3-1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7:26:01.5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72 16383,'75'-8'0,"1"1"0,3 0 0,3 0 0,10 0 0,1 1 0,-1 0 0,-1 1 0,-5 0 0,-4 2 0,-8 0 0,-4 0 0,-6 2 0,-4 0 0,-8 1 0,-1 0 0,-2 0 0,2 0 0,8 0 0,4 0 0,13 0 0,7 0 0,-12 0 0,4 0 0,3 1 0,8 0 0,4 0 0,-1 0 0,3 1 0,1-1 0,-2 1 0,-2 0 0,-2-1 0,-2 1 0,-12-1 0,-1 1 0,-3-1 0,27 0 0,-4-1 0,-7 1 0,-3 0 0,-12 0 0,-2 0 0,-6 0 0,-2 0 0,-8 0 0,-2-1 0,44 0 0,3 0 0,1 0 0,-45 0 0,0 1 0,-1-1 0,1 1 0,1 0 0,2 0 0,-1 0 0,-1 0 0,-3-1 0,0 1 0,0-1 0,-1 0 0,43 0 0,-9-1 0,-8-1 0,-12 1 0,6-1 0,27 2 0,-36 0 0,4 0 0,11 0 0,2 0 0,2 0 0,0 0 0,3 1 0,2-1 0,7 2 0,3 1 0,4 0 0,0 1 0,-30-1 0,1 1 0,-2 0 0,22 1 0,-4 0 0,-17-1 0,-5-1 0,33 2 0,-24-3 0,-3-2 0,24 0 0,-37 0 0,-8-1 0,2-1 0,18-2 0,23-2 0,0-1 0,-22 2 0,-7 0 0,-10 2 0,6 0 0,15-2 0,-23 3 0,3 1 0,10-1 0,2 1 0,-2 0 0,0 1 0,-7 0 0,-2 0 0,31 0 0,-29 0 0,-8 0 0,-11-1 0,-9 0 0,2-1 0,-4 0 0,5-1 0,3 0 0,8-1 0,14 0 0,6 0 0,10 1 0,-9 1 0,-20 1 0,-17 1 0,-18 0 0,3 0 0,20 1 0,29 0 0,10 1 0,-11 0 0,-25-1 0,-27-1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6:50:55.6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 24575,'11'-2'0,"18"0"0,22-1 0,27-2 0,-27 0 0,3 1 0,7-2 0,3 2 0,9-1 0,3 2 0,3 0 0,0 1 0,-2 2 0,-2 0 0,-4 0 0,-1-1 0,-3 1 0,0-1 0,0-1 0,1 1 0,6 0 0,1 0 0,8 1 0,0-1 0,3 2 0,0 0 0,8 0 0,2 0-225,-28 0 0,1-1 0,2 1 225,5-1 0,2 1 0,1-1 0,6 0 0,1 0 0,3 0-467,-13 0 0,2 0 1,2 0-1,0 0 467,8 0 0,1 0 0,1 0 0,0 0 0,4 0 0,1 0 0,0 0 0,-1 0 0,-5 1 0,1-1 0,-3 1 0,-2 0-126,10 0 0,-4 0 0,-5 1 126,18 1 0,-9 2 0,-19-1 0,-4 1 0,-4-1 0,-2 0 299,-2 0 0,-1 0-299,2-1 0,-1-1 945,-4 0 0,1 0-945,-1-1 0,0 1 216,1-1 0,0 0-216,-7 0 0,-1 0 0,39 2 0,-27-2 0,-25 0 0,-15 1 0,-13-2 0,-9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45:38.9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0 24575,'2'31'0,"1"31"0,0 19 0,0-2 0,-2-24 0,-3-26 0,-1-3 0,0 11 0,0 2 0,1 0 0,0-9 0,0-11 0,0-4 0,1-6 0,1-4 0,-1 2 0,-4 12 0,2-6 0,-3 13 0,5-14 0,0-2 0,1-2 0,0-5 0,0 2 0,0-1 0,0 2 0,0 8 0,0 10 0,0 9 0,0 0 0,0-8 0,0-10 0,0-7 0,1 2 0,-1-1 0,1-1 0,13-5 0,25-10 0,35-15 0,19-7 0,-9-1 0,-28 8 0,-33 12 0,-19 6 0,-16 1 0,-8 2 0,5 1 0,0-1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45:39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235 220 24575,'-33'-40'0,"-12"-7"0,-7-4 0,3 10 0,18 19 0,16 14 0,7 1 0,6 5 0,2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52:40.0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16383,'93'7'0,"1"0"0,-28-3 0,2 0 0,0-1 0,6 0 0,1 0 0,-1-1 0,0 0 0,0-1 0,-3 0 0,22-2 0,-6 0 0,-22 1 0,-5-1 0,-4-1 0,-4 1 0,21-1 0,19 1 0,-5 0 0,-5 0 0,5-1 0,3 1 0,-40 0 0,1 2 0,11 0 0,2 0 0,7 2 0,3 0 0,4 1 0,0 1 0,-3-1 0,-2 1 0,-12-1 0,-3 0 0,33 2 0,-26-4 0,-20 0 0,-17 0 0,-17-1 0,-9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54:30.2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24575,'19'23'0,"11"12"0,7 9 0,14 13 0,14 16 0,-30-34 0,1 2 0,2 4 0,-2 1 0,-4-3 0,-3-2 0,9 21 0,-17-19 0,-14-20 0,-5-15 0,-2-3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54:30.9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1 155 24575,'37'-8'0,"31"-10"0,-17 4 0,4-2 0,7-2 0,2 0 0,0 1 0,-6 0 0,10-1 0,-25 7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54:31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73 24575,'62'-11'0,"13"-6"0,6-2 0,-19 4 0,-32 7 0,-22 6 0,-7 1 0,-1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54:32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24575,'5'35'0,"6"11"0,16 19 0,19 16 0,-17-38 0,2 0 0,4 2 0,2-1 0,-1-3 0,-1-1 0,22 20 0,-19-21 0,-20-22 0,-13-12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54:33.1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 24575,'45'-10'0,"11"-3"0,-16 5 0,6-2 0,-25 8 0,19-1 0,27 1 0,21 1 0,-3 1 0,-22 1 0,-34 0 0,-24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54:33.7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 24575,'71'5'0,"-23"-4"0,5-1 0,15-1 0,4-1 0,6-1 0,-1 0 0,-12 0 0,-5 0 0,24 0 0,-46 3 0,-29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8:54:35.3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24575,'18'24'0,"6"4"0,8 2 0,5 5 0,0 1 0,2 4 0,2 9 0,7 10 0,-2 3 0,-11-9 0,-15-17 0,-13-18 0,-5-11 0,-2-6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190A884-15D1-4344-88ED-97BE03D98B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0681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3A79F0E-B26A-479F-B182-9959E6D6D752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96642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90A884-15D1-4344-88ED-97BE03D98BAD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4403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點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90A884-15D1-4344-88ED-97BE03D98BAD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9626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90A884-15D1-4344-88ED-97BE03D98BAD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36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9226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7898E-4279-4E64-991D-F748132C6738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54FA2-DECE-41C0-ABFA-C8A340E0C01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878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A9952-5ADA-44B0-9785-E559EF6C75E8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E3156-FF4E-4FC3-A8EC-0A8E57042D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076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7F34C-1FB5-4805-A963-E9E62A8EFA5E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75B4F-C7A8-4EFB-86FC-F13D4E49F5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4048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34EF9-0FB9-4B85-8232-9D474CE3B15B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A22C9-DEAB-49CF-BAD8-F28D25EEAA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674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D3AFD-5E6C-4ED7-B69F-7278F82EDEED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E0C59-C94A-4E8E-872F-8B18ECC7FA5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4967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及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4788E-C535-4D31-9D7F-904FB65E11CF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7FC66-2185-4CA6-8146-BD8CE9AC05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365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F6D40-8A54-4D19-8F3E-63068316000C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2BD0B-A338-4EA7-9BFE-B42BD87A10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767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ACDF1-E4B6-4E1D-A45B-97CCA8F7144C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95FB3-CDC9-4E69-BC34-015D783F8B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435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7BB39-9959-4A33-88B5-C76488D7852D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BC531-6DFB-41F7-8535-020D4647E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093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4545C-7EE0-41A4-9400-69EB56B9E673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75990-009F-4333-BA60-272AA67756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785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C1ADA-8BE6-470A-BAFA-04BC81139151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A932C-94AB-400A-B9DB-3E3077FC94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001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885E0-C908-40BF-9E88-26DFD18AB6EC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C962B-5F40-4181-9254-9C5C43FAA0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734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78D01-448D-4923-96A9-84200AB344FB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61281-8074-4C61-986D-E50249341A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128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BD34A-67AF-4D59-AC30-B43BF8F42FF9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D6674-5CB0-4F95-B63A-D315B72FBD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948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819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19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19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19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3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03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820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C87CF518-4528-4B8E-9368-F8683BCA849D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860930D4-E453-4369-B835-C85DC7C340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7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kumimoji="1" sz="28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5.xml"/><Relationship Id="rId21" Type="http://schemas.openxmlformats.org/officeDocument/2006/relationships/image" Target="../media/image52.png"/><Relationship Id="rId34" Type="http://schemas.openxmlformats.org/officeDocument/2006/relationships/customXml" Target="../ink/ink69.xml"/><Relationship Id="rId42" Type="http://schemas.openxmlformats.org/officeDocument/2006/relationships/customXml" Target="../ink/ink73.xml"/><Relationship Id="rId47" Type="http://schemas.openxmlformats.org/officeDocument/2006/relationships/image" Target="../media/image65.png"/><Relationship Id="rId50" Type="http://schemas.openxmlformats.org/officeDocument/2006/relationships/customXml" Target="../ink/ink77.xml"/><Relationship Id="rId55" Type="http://schemas.openxmlformats.org/officeDocument/2006/relationships/image" Target="../media/image69.png"/><Relationship Id="rId63" Type="http://schemas.openxmlformats.org/officeDocument/2006/relationships/image" Target="../media/image73.png"/><Relationship Id="rId7" Type="http://schemas.openxmlformats.org/officeDocument/2006/relationships/image" Target="../media/image450.png"/><Relationship Id="rId2" Type="http://schemas.openxmlformats.org/officeDocument/2006/relationships/customXml" Target="../ink/ink53.xml"/><Relationship Id="rId16" Type="http://schemas.openxmlformats.org/officeDocument/2006/relationships/customXml" Target="../ink/ink60.xml"/><Relationship Id="rId29" Type="http://schemas.openxmlformats.org/officeDocument/2006/relationships/image" Target="../media/image56.png"/><Relationship Id="rId11" Type="http://schemas.openxmlformats.org/officeDocument/2006/relationships/image" Target="../media/image470.png"/><Relationship Id="rId24" Type="http://schemas.openxmlformats.org/officeDocument/2006/relationships/customXml" Target="../ink/ink64.xml"/><Relationship Id="rId32" Type="http://schemas.openxmlformats.org/officeDocument/2006/relationships/customXml" Target="../ink/ink68.xml"/><Relationship Id="rId37" Type="http://schemas.openxmlformats.org/officeDocument/2006/relationships/image" Target="../media/image60.png"/><Relationship Id="rId40" Type="http://schemas.openxmlformats.org/officeDocument/2006/relationships/customXml" Target="../ink/ink72.xml"/><Relationship Id="rId45" Type="http://schemas.openxmlformats.org/officeDocument/2006/relationships/image" Target="../media/image64.png"/><Relationship Id="rId53" Type="http://schemas.openxmlformats.org/officeDocument/2006/relationships/image" Target="../media/image68.png"/><Relationship Id="rId58" Type="http://schemas.openxmlformats.org/officeDocument/2006/relationships/customXml" Target="../ink/ink81.xml"/><Relationship Id="rId66" Type="http://schemas.openxmlformats.org/officeDocument/2006/relationships/customXml" Target="../ink/ink85.xml"/><Relationship Id="rId5" Type="http://schemas.openxmlformats.org/officeDocument/2006/relationships/image" Target="../media/image440.png"/><Relationship Id="rId61" Type="http://schemas.openxmlformats.org/officeDocument/2006/relationships/image" Target="../media/image72.png"/><Relationship Id="rId19" Type="http://schemas.openxmlformats.org/officeDocument/2006/relationships/image" Target="../media/image51.png"/><Relationship Id="rId14" Type="http://schemas.openxmlformats.org/officeDocument/2006/relationships/customXml" Target="../ink/ink59.xml"/><Relationship Id="rId22" Type="http://schemas.openxmlformats.org/officeDocument/2006/relationships/customXml" Target="../ink/ink63.xml"/><Relationship Id="rId27" Type="http://schemas.openxmlformats.org/officeDocument/2006/relationships/image" Target="../media/image55.png"/><Relationship Id="rId30" Type="http://schemas.openxmlformats.org/officeDocument/2006/relationships/customXml" Target="../ink/ink67.xml"/><Relationship Id="rId35" Type="http://schemas.openxmlformats.org/officeDocument/2006/relationships/image" Target="../media/image59.png"/><Relationship Id="rId43" Type="http://schemas.openxmlformats.org/officeDocument/2006/relationships/image" Target="../media/image63.png"/><Relationship Id="rId48" Type="http://schemas.openxmlformats.org/officeDocument/2006/relationships/customXml" Target="../ink/ink76.xml"/><Relationship Id="rId56" Type="http://schemas.openxmlformats.org/officeDocument/2006/relationships/customXml" Target="../ink/ink80.xml"/><Relationship Id="rId64" Type="http://schemas.openxmlformats.org/officeDocument/2006/relationships/customXml" Target="../ink/ink84.xml"/><Relationship Id="rId8" Type="http://schemas.openxmlformats.org/officeDocument/2006/relationships/customXml" Target="../ink/ink56.xml"/><Relationship Id="rId51" Type="http://schemas.openxmlformats.org/officeDocument/2006/relationships/image" Target="../media/image67.png"/><Relationship Id="rId3" Type="http://schemas.openxmlformats.org/officeDocument/2006/relationships/image" Target="../media/image430.png"/><Relationship Id="rId12" Type="http://schemas.openxmlformats.org/officeDocument/2006/relationships/customXml" Target="../ink/ink58.xml"/><Relationship Id="rId17" Type="http://schemas.openxmlformats.org/officeDocument/2006/relationships/image" Target="../media/image500.png"/><Relationship Id="rId25" Type="http://schemas.openxmlformats.org/officeDocument/2006/relationships/image" Target="../media/image54.png"/><Relationship Id="rId33" Type="http://schemas.openxmlformats.org/officeDocument/2006/relationships/image" Target="../media/image58.png"/><Relationship Id="rId38" Type="http://schemas.openxmlformats.org/officeDocument/2006/relationships/customXml" Target="../ink/ink71.xml"/><Relationship Id="rId46" Type="http://schemas.openxmlformats.org/officeDocument/2006/relationships/customXml" Target="../ink/ink75.xml"/><Relationship Id="rId59" Type="http://schemas.openxmlformats.org/officeDocument/2006/relationships/image" Target="../media/image71.png"/><Relationship Id="rId67" Type="http://schemas.openxmlformats.org/officeDocument/2006/relationships/image" Target="../media/image75.png"/><Relationship Id="rId20" Type="http://schemas.openxmlformats.org/officeDocument/2006/relationships/customXml" Target="../ink/ink62.xml"/><Relationship Id="rId41" Type="http://schemas.openxmlformats.org/officeDocument/2006/relationships/image" Target="../media/image62.png"/><Relationship Id="rId54" Type="http://schemas.openxmlformats.org/officeDocument/2006/relationships/customXml" Target="../ink/ink79.xml"/><Relationship Id="rId62" Type="http://schemas.openxmlformats.org/officeDocument/2006/relationships/customXml" Target="../ink/ink83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55.xml"/><Relationship Id="rId15" Type="http://schemas.openxmlformats.org/officeDocument/2006/relationships/image" Target="../media/image490.png"/><Relationship Id="rId23" Type="http://schemas.openxmlformats.org/officeDocument/2006/relationships/image" Target="../media/image53.png"/><Relationship Id="rId28" Type="http://schemas.openxmlformats.org/officeDocument/2006/relationships/customXml" Target="../ink/ink66.xml"/><Relationship Id="rId36" Type="http://schemas.openxmlformats.org/officeDocument/2006/relationships/customXml" Target="../ink/ink70.xml"/><Relationship Id="rId49" Type="http://schemas.openxmlformats.org/officeDocument/2006/relationships/image" Target="../media/image66.png"/><Relationship Id="rId57" Type="http://schemas.openxmlformats.org/officeDocument/2006/relationships/image" Target="../media/image70.png"/><Relationship Id="rId10" Type="http://schemas.openxmlformats.org/officeDocument/2006/relationships/customXml" Target="../ink/ink57.xml"/><Relationship Id="rId31" Type="http://schemas.openxmlformats.org/officeDocument/2006/relationships/image" Target="../media/image57.png"/><Relationship Id="rId44" Type="http://schemas.openxmlformats.org/officeDocument/2006/relationships/customXml" Target="../ink/ink74.xml"/><Relationship Id="rId52" Type="http://schemas.openxmlformats.org/officeDocument/2006/relationships/customXml" Target="../ink/ink78.xml"/><Relationship Id="rId60" Type="http://schemas.openxmlformats.org/officeDocument/2006/relationships/customXml" Target="../ink/ink82.xml"/><Relationship Id="rId65" Type="http://schemas.openxmlformats.org/officeDocument/2006/relationships/image" Target="../media/image74.png"/><Relationship Id="rId4" Type="http://schemas.openxmlformats.org/officeDocument/2006/relationships/customXml" Target="../ink/ink54.xml"/><Relationship Id="rId9" Type="http://schemas.openxmlformats.org/officeDocument/2006/relationships/image" Target="../media/image460.png"/><Relationship Id="rId13" Type="http://schemas.openxmlformats.org/officeDocument/2006/relationships/image" Target="../media/image480.png"/><Relationship Id="rId18" Type="http://schemas.openxmlformats.org/officeDocument/2006/relationships/customXml" Target="../ink/ink61.xml"/><Relationship Id="rId39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customXml" Target="../ink/ink8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7.png"/><Relationship Id="rId4" Type="http://schemas.openxmlformats.org/officeDocument/2006/relationships/customXml" Target="../ink/ink8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customXml" Target="../ink/ink88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customXml" Target="../ink/ink8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5.png"/><Relationship Id="rId18" Type="http://schemas.openxmlformats.org/officeDocument/2006/relationships/customXml" Target="../ink/ink98.xml"/><Relationship Id="rId26" Type="http://schemas.openxmlformats.org/officeDocument/2006/relationships/customXml" Target="../ink/ink102.xml"/><Relationship Id="rId39" Type="http://schemas.openxmlformats.org/officeDocument/2006/relationships/image" Target="../media/image98.png"/><Relationship Id="rId21" Type="http://schemas.openxmlformats.org/officeDocument/2006/relationships/image" Target="../media/image89.png"/><Relationship Id="rId34" Type="http://schemas.openxmlformats.org/officeDocument/2006/relationships/customXml" Target="../ink/ink106.xml"/><Relationship Id="rId42" Type="http://schemas.openxmlformats.org/officeDocument/2006/relationships/customXml" Target="../ink/ink110.xml"/><Relationship Id="rId47" Type="http://schemas.openxmlformats.org/officeDocument/2006/relationships/image" Target="../media/image102.png"/><Relationship Id="rId50" Type="http://schemas.openxmlformats.org/officeDocument/2006/relationships/customXml" Target="../ink/ink114.xml"/><Relationship Id="rId55" Type="http://schemas.openxmlformats.org/officeDocument/2006/relationships/image" Target="../media/image106.png"/><Relationship Id="rId7" Type="http://schemas.openxmlformats.org/officeDocument/2006/relationships/image" Target="../media/image82.png"/><Relationship Id="rId2" Type="http://schemas.openxmlformats.org/officeDocument/2006/relationships/customXml" Target="../ink/ink90.xml"/><Relationship Id="rId16" Type="http://schemas.openxmlformats.org/officeDocument/2006/relationships/customXml" Target="../ink/ink97.xml"/><Relationship Id="rId29" Type="http://schemas.openxmlformats.org/officeDocument/2006/relationships/image" Target="../media/image93.png"/><Relationship Id="rId11" Type="http://schemas.openxmlformats.org/officeDocument/2006/relationships/image" Target="../media/image84.png"/><Relationship Id="rId24" Type="http://schemas.openxmlformats.org/officeDocument/2006/relationships/customXml" Target="../ink/ink101.xml"/><Relationship Id="rId32" Type="http://schemas.openxmlformats.org/officeDocument/2006/relationships/customXml" Target="../ink/ink105.xml"/><Relationship Id="rId37" Type="http://schemas.openxmlformats.org/officeDocument/2006/relationships/image" Target="../media/image97.png"/><Relationship Id="rId40" Type="http://schemas.openxmlformats.org/officeDocument/2006/relationships/customXml" Target="../ink/ink109.xml"/><Relationship Id="rId45" Type="http://schemas.openxmlformats.org/officeDocument/2006/relationships/image" Target="../media/image101.png"/><Relationship Id="rId53" Type="http://schemas.openxmlformats.org/officeDocument/2006/relationships/image" Target="../media/image105.png"/><Relationship Id="rId58" Type="http://schemas.openxmlformats.org/officeDocument/2006/relationships/customXml" Target="../ink/ink118.xml"/><Relationship Id="rId5" Type="http://schemas.openxmlformats.org/officeDocument/2006/relationships/image" Target="../media/image81.png"/><Relationship Id="rId61" Type="http://schemas.openxmlformats.org/officeDocument/2006/relationships/image" Target="../media/image109.png"/><Relationship Id="rId19" Type="http://schemas.openxmlformats.org/officeDocument/2006/relationships/image" Target="../media/image88.png"/><Relationship Id="rId14" Type="http://schemas.openxmlformats.org/officeDocument/2006/relationships/customXml" Target="../ink/ink96.xml"/><Relationship Id="rId22" Type="http://schemas.openxmlformats.org/officeDocument/2006/relationships/customXml" Target="../ink/ink100.xml"/><Relationship Id="rId27" Type="http://schemas.openxmlformats.org/officeDocument/2006/relationships/image" Target="../media/image92.png"/><Relationship Id="rId30" Type="http://schemas.openxmlformats.org/officeDocument/2006/relationships/customXml" Target="../ink/ink104.xml"/><Relationship Id="rId35" Type="http://schemas.openxmlformats.org/officeDocument/2006/relationships/image" Target="../media/image96.png"/><Relationship Id="rId43" Type="http://schemas.openxmlformats.org/officeDocument/2006/relationships/image" Target="../media/image100.png"/><Relationship Id="rId48" Type="http://schemas.openxmlformats.org/officeDocument/2006/relationships/customXml" Target="../ink/ink113.xml"/><Relationship Id="rId56" Type="http://schemas.openxmlformats.org/officeDocument/2006/relationships/customXml" Target="../ink/ink117.xml"/><Relationship Id="rId8" Type="http://schemas.openxmlformats.org/officeDocument/2006/relationships/customXml" Target="../ink/ink93.xml"/><Relationship Id="rId51" Type="http://schemas.openxmlformats.org/officeDocument/2006/relationships/image" Target="../media/image104.png"/><Relationship Id="rId3" Type="http://schemas.openxmlformats.org/officeDocument/2006/relationships/image" Target="../media/image80.png"/><Relationship Id="rId12" Type="http://schemas.openxmlformats.org/officeDocument/2006/relationships/customXml" Target="../ink/ink95.xml"/><Relationship Id="rId17" Type="http://schemas.openxmlformats.org/officeDocument/2006/relationships/image" Target="../media/image87.png"/><Relationship Id="rId25" Type="http://schemas.openxmlformats.org/officeDocument/2006/relationships/image" Target="../media/image91.png"/><Relationship Id="rId33" Type="http://schemas.openxmlformats.org/officeDocument/2006/relationships/image" Target="../media/image95.png"/><Relationship Id="rId38" Type="http://schemas.openxmlformats.org/officeDocument/2006/relationships/customXml" Target="../ink/ink108.xml"/><Relationship Id="rId46" Type="http://schemas.openxmlformats.org/officeDocument/2006/relationships/customXml" Target="../ink/ink112.xml"/><Relationship Id="rId59" Type="http://schemas.openxmlformats.org/officeDocument/2006/relationships/image" Target="../media/image108.png"/><Relationship Id="rId20" Type="http://schemas.openxmlformats.org/officeDocument/2006/relationships/customXml" Target="../ink/ink99.xml"/><Relationship Id="rId41" Type="http://schemas.openxmlformats.org/officeDocument/2006/relationships/image" Target="../media/image99.png"/><Relationship Id="rId54" Type="http://schemas.openxmlformats.org/officeDocument/2006/relationships/customXml" Target="../ink/ink1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2.xml"/><Relationship Id="rId15" Type="http://schemas.openxmlformats.org/officeDocument/2006/relationships/image" Target="../media/image86.png"/><Relationship Id="rId23" Type="http://schemas.openxmlformats.org/officeDocument/2006/relationships/image" Target="../media/image90.png"/><Relationship Id="rId28" Type="http://schemas.openxmlformats.org/officeDocument/2006/relationships/customXml" Target="../ink/ink103.xml"/><Relationship Id="rId36" Type="http://schemas.openxmlformats.org/officeDocument/2006/relationships/customXml" Target="../ink/ink107.xml"/><Relationship Id="rId49" Type="http://schemas.openxmlformats.org/officeDocument/2006/relationships/image" Target="../media/image103.png"/><Relationship Id="rId57" Type="http://schemas.openxmlformats.org/officeDocument/2006/relationships/image" Target="../media/image107.png"/><Relationship Id="rId10" Type="http://schemas.openxmlformats.org/officeDocument/2006/relationships/customXml" Target="../ink/ink94.xml"/><Relationship Id="rId31" Type="http://schemas.openxmlformats.org/officeDocument/2006/relationships/image" Target="../media/image94.png"/><Relationship Id="rId44" Type="http://schemas.openxmlformats.org/officeDocument/2006/relationships/customXml" Target="../ink/ink111.xml"/><Relationship Id="rId52" Type="http://schemas.openxmlformats.org/officeDocument/2006/relationships/customXml" Target="../ink/ink115.xml"/><Relationship Id="rId60" Type="http://schemas.openxmlformats.org/officeDocument/2006/relationships/customXml" Target="../ink/ink119.xml"/><Relationship Id="rId4" Type="http://schemas.openxmlformats.org/officeDocument/2006/relationships/customXml" Target="../ink/ink91.xml"/><Relationship Id="rId9" Type="http://schemas.openxmlformats.org/officeDocument/2006/relationships/image" Target="../media/image83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5.png"/><Relationship Id="rId18" Type="http://schemas.openxmlformats.org/officeDocument/2006/relationships/customXml" Target="../ink/ink128.xml"/><Relationship Id="rId26" Type="http://schemas.openxmlformats.org/officeDocument/2006/relationships/customXml" Target="../ink/ink132.xml"/><Relationship Id="rId39" Type="http://schemas.openxmlformats.org/officeDocument/2006/relationships/image" Target="../media/image128.png"/><Relationship Id="rId21" Type="http://schemas.openxmlformats.org/officeDocument/2006/relationships/image" Target="../media/image119.png"/><Relationship Id="rId34" Type="http://schemas.openxmlformats.org/officeDocument/2006/relationships/customXml" Target="../ink/ink136.xml"/><Relationship Id="rId42" Type="http://schemas.openxmlformats.org/officeDocument/2006/relationships/customXml" Target="../ink/ink140.xml"/><Relationship Id="rId47" Type="http://schemas.openxmlformats.org/officeDocument/2006/relationships/image" Target="../media/image132.png"/><Relationship Id="rId50" Type="http://schemas.openxmlformats.org/officeDocument/2006/relationships/customXml" Target="../ink/ink144.xml"/><Relationship Id="rId55" Type="http://schemas.openxmlformats.org/officeDocument/2006/relationships/image" Target="../media/image136.png"/><Relationship Id="rId7" Type="http://schemas.openxmlformats.org/officeDocument/2006/relationships/image" Target="../media/image112.png"/><Relationship Id="rId2" Type="http://schemas.openxmlformats.org/officeDocument/2006/relationships/customXml" Target="../ink/ink120.xml"/><Relationship Id="rId16" Type="http://schemas.openxmlformats.org/officeDocument/2006/relationships/customXml" Target="../ink/ink127.xml"/><Relationship Id="rId29" Type="http://schemas.openxmlformats.org/officeDocument/2006/relationships/image" Target="../media/image123.png"/><Relationship Id="rId11" Type="http://schemas.openxmlformats.org/officeDocument/2006/relationships/image" Target="../media/image114.png"/><Relationship Id="rId24" Type="http://schemas.openxmlformats.org/officeDocument/2006/relationships/customXml" Target="../ink/ink131.xml"/><Relationship Id="rId32" Type="http://schemas.openxmlformats.org/officeDocument/2006/relationships/customXml" Target="../ink/ink135.xml"/><Relationship Id="rId37" Type="http://schemas.openxmlformats.org/officeDocument/2006/relationships/image" Target="../media/image127.png"/><Relationship Id="rId40" Type="http://schemas.openxmlformats.org/officeDocument/2006/relationships/customXml" Target="../ink/ink139.xml"/><Relationship Id="rId45" Type="http://schemas.openxmlformats.org/officeDocument/2006/relationships/image" Target="../media/image131.png"/><Relationship Id="rId53" Type="http://schemas.openxmlformats.org/officeDocument/2006/relationships/image" Target="../media/image135.png"/><Relationship Id="rId58" Type="http://schemas.openxmlformats.org/officeDocument/2006/relationships/customXml" Target="../ink/ink148.xml"/><Relationship Id="rId5" Type="http://schemas.openxmlformats.org/officeDocument/2006/relationships/image" Target="../media/image111.png"/><Relationship Id="rId61" Type="http://schemas.openxmlformats.org/officeDocument/2006/relationships/image" Target="../media/image139.png"/><Relationship Id="rId19" Type="http://schemas.openxmlformats.org/officeDocument/2006/relationships/image" Target="../media/image118.png"/><Relationship Id="rId14" Type="http://schemas.openxmlformats.org/officeDocument/2006/relationships/customXml" Target="../ink/ink126.xml"/><Relationship Id="rId22" Type="http://schemas.openxmlformats.org/officeDocument/2006/relationships/customXml" Target="../ink/ink130.xml"/><Relationship Id="rId27" Type="http://schemas.openxmlformats.org/officeDocument/2006/relationships/image" Target="../media/image122.png"/><Relationship Id="rId30" Type="http://schemas.openxmlformats.org/officeDocument/2006/relationships/customXml" Target="../ink/ink134.xml"/><Relationship Id="rId35" Type="http://schemas.openxmlformats.org/officeDocument/2006/relationships/image" Target="../media/image126.png"/><Relationship Id="rId43" Type="http://schemas.openxmlformats.org/officeDocument/2006/relationships/image" Target="../media/image130.png"/><Relationship Id="rId48" Type="http://schemas.openxmlformats.org/officeDocument/2006/relationships/customXml" Target="../ink/ink143.xml"/><Relationship Id="rId56" Type="http://schemas.openxmlformats.org/officeDocument/2006/relationships/customXml" Target="../ink/ink147.xml"/><Relationship Id="rId8" Type="http://schemas.openxmlformats.org/officeDocument/2006/relationships/customXml" Target="../ink/ink123.xml"/><Relationship Id="rId51" Type="http://schemas.openxmlformats.org/officeDocument/2006/relationships/image" Target="../media/image134.png"/><Relationship Id="rId3" Type="http://schemas.openxmlformats.org/officeDocument/2006/relationships/image" Target="../media/image110.png"/><Relationship Id="rId12" Type="http://schemas.openxmlformats.org/officeDocument/2006/relationships/customXml" Target="../ink/ink125.xml"/><Relationship Id="rId17" Type="http://schemas.openxmlformats.org/officeDocument/2006/relationships/image" Target="../media/image117.png"/><Relationship Id="rId25" Type="http://schemas.openxmlformats.org/officeDocument/2006/relationships/image" Target="../media/image121.png"/><Relationship Id="rId33" Type="http://schemas.openxmlformats.org/officeDocument/2006/relationships/image" Target="../media/image125.png"/><Relationship Id="rId38" Type="http://schemas.openxmlformats.org/officeDocument/2006/relationships/customXml" Target="../ink/ink138.xml"/><Relationship Id="rId46" Type="http://schemas.openxmlformats.org/officeDocument/2006/relationships/customXml" Target="../ink/ink142.xml"/><Relationship Id="rId59" Type="http://schemas.openxmlformats.org/officeDocument/2006/relationships/image" Target="../media/image138.png"/><Relationship Id="rId20" Type="http://schemas.openxmlformats.org/officeDocument/2006/relationships/customXml" Target="../ink/ink129.xml"/><Relationship Id="rId41" Type="http://schemas.openxmlformats.org/officeDocument/2006/relationships/image" Target="../media/image129.png"/><Relationship Id="rId54" Type="http://schemas.openxmlformats.org/officeDocument/2006/relationships/customXml" Target="../ink/ink1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2.xml"/><Relationship Id="rId15" Type="http://schemas.openxmlformats.org/officeDocument/2006/relationships/image" Target="../media/image116.png"/><Relationship Id="rId23" Type="http://schemas.openxmlformats.org/officeDocument/2006/relationships/image" Target="../media/image120.png"/><Relationship Id="rId28" Type="http://schemas.openxmlformats.org/officeDocument/2006/relationships/customXml" Target="../ink/ink133.xml"/><Relationship Id="rId36" Type="http://schemas.openxmlformats.org/officeDocument/2006/relationships/customXml" Target="../ink/ink137.xml"/><Relationship Id="rId49" Type="http://schemas.openxmlformats.org/officeDocument/2006/relationships/image" Target="../media/image133.png"/><Relationship Id="rId57" Type="http://schemas.openxmlformats.org/officeDocument/2006/relationships/image" Target="../media/image137.png"/><Relationship Id="rId10" Type="http://schemas.openxmlformats.org/officeDocument/2006/relationships/customXml" Target="../ink/ink124.xml"/><Relationship Id="rId31" Type="http://schemas.openxmlformats.org/officeDocument/2006/relationships/image" Target="../media/image124.png"/><Relationship Id="rId44" Type="http://schemas.openxmlformats.org/officeDocument/2006/relationships/customXml" Target="../ink/ink141.xml"/><Relationship Id="rId52" Type="http://schemas.openxmlformats.org/officeDocument/2006/relationships/customXml" Target="../ink/ink145.xml"/><Relationship Id="rId60" Type="http://schemas.openxmlformats.org/officeDocument/2006/relationships/customXml" Target="../ink/ink149.xml"/><Relationship Id="rId4" Type="http://schemas.openxmlformats.org/officeDocument/2006/relationships/customXml" Target="../ink/ink121.xml"/><Relationship Id="rId9" Type="http://schemas.openxmlformats.org/officeDocument/2006/relationships/image" Target="../media/image113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5.png"/><Relationship Id="rId18" Type="http://schemas.openxmlformats.org/officeDocument/2006/relationships/customXml" Target="../ink/ink158.xml"/><Relationship Id="rId26" Type="http://schemas.openxmlformats.org/officeDocument/2006/relationships/customXml" Target="../ink/ink162.xml"/><Relationship Id="rId39" Type="http://schemas.openxmlformats.org/officeDocument/2006/relationships/image" Target="../media/image158.png"/><Relationship Id="rId21" Type="http://schemas.openxmlformats.org/officeDocument/2006/relationships/image" Target="../media/image149.png"/><Relationship Id="rId34" Type="http://schemas.openxmlformats.org/officeDocument/2006/relationships/customXml" Target="../ink/ink166.xml"/><Relationship Id="rId42" Type="http://schemas.openxmlformats.org/officeDocument/2006/relationships/customXml" Target="../ink/ink170.xml"/><Relationship Id="rId47" Type="http://schemas.openxmlformats.org/officeDocument/2006/relationships/image" Target="../media/image162.png"/><Relationship Id="rId50" Type="http://schemas.openxmlformats.org/officeDocument/2006/relationships/customXml" Target="../ink/ink174.xml"/><Relationship Id="rId55" Type="http://schemas.openxmlformats.org/officeDocument/2006/relationships/image" Target="../media/image166.png"/><Relationship Id="rId7" Type="http://schemas.openxmlformats.org/officeDocument/2006/relationships/image" Target="../media/image142.png"/><Relationship Id="rId2" Type="http://schemas.openxmlformats.org/officeDocument/2006/relationships/customXml" Target="../ink/ink150.xml"/><Relationship Id="rId16" Type="http://schemas.openxmlformats.org/officeDocument/2006/relationships/customXml" Target="../ink/ink157.xml"/><Relationship Id="rId29" Type="http://schemas.openxmlformats.org/officeDocument/2006/relationships/image" Target="../media/image153.png"/><Relationship Id="rId11" Type="http://schemas.openxmlformats.org/officeDocument/2006/relationships/image" Target="../media/image144.png"/><Relationship Id="rId24" Type="http://schemas.openxmlformats.org/officeDocument/2006/relationships/customXml" Target="../ink/ink161.xml"/><Relationship Id="rId32" Type="http://schemas.openxmlformats.org/officeDocument/2006/relationships/customXml" Target="../ink/ink165.xml"/><Relationship Id="rId37" Type="http://schemas.openxmlformats.org/officeDocument/2006/relationships/image" Target="../media/image157.png"/><Relationship Id="rId40" Type="http://schemas.openxmlformats.org/officeDocument/2006/relationships/customXml" Target="../ink/ink169.xml"/><Relationship Id="rId45" Type="http://schemas.openxmlformats.org/officeDocument/2006/relationships/image" Target="../media/image161.png"/><Relationship Id="rId53" Type="http://schemas.openxmlformats.org/officeDocument/2006/relationships/image" Target="../media/image165.png"/><Relationship Id="rId5" Type="http://schemas.openxmlformats.org/officeDocument/2006/relationships/image" Target="../media/image141.png"/><Relationship Id="rId19" Type="http://schemas.openxmlformats.org/officeDocument/2006/relationships/image" Target="../media/image148.png"/><Relationship Id="rId4" Type="http://schemas.openxmlformats.org/officeDocument/2006/relationships/customXml" Target="../ink/ink151.xml"/><Relationship Id="rId9" Type="http://schemas.openxmlformats.org/officeDocument/2006/relationships/image" Target="../media/image143.png"/><Relationship Id="rId14" Type="http://schemas.openxmlformats.org/officeDocument/2006/relationships/customXml" Target="../ink/ink156.xml"/><Relationship Id="rId22" Type="http://schemas.openxmlformats.org/officeDocument/2006/relationships/customXml" Target="../ink/ink160.xml"/><Relationship Id="rId27" Type="http://schemas.openxmlformats.org/officeDocument/2006/relationships/image" Target="../media/image152.png"/><Relationship Id="rId30" Type="http://schemas.openxmlformats.org/officeDocument/2006/relationships/customXml" Target="../ink/ink164.xml"/><Relationship Id="rId35" Type="http://schemas.openxmlformats.org/officeDocument/2006/relationships/image" Target="../media/image156.png"/><Relationship Id="rId43" Type="http://schemas.openxmlformats.org/officeDocument/2006/relationships/image" Target="../media/image160.png"/><Relationship Id="rId48" Type="http://schemas.openxmlformats.org/officeDocument/2006/relationships/customXml" Target="../ink/ink173.xml"/><Relationship Id="rId56" Type="http://schemas.openxmlformats.org/officeDocument/2006/relationships/customXml" Target="../ink/ink177.xml"/><Relationship Id="rId8" Type="http://schemas.openxmlformats.org/officeDocument/2006/relationships/customXml" Target="../ink/ink153.xml"/><Relationship Id="rId51" Type="http://schemas.openxmlformats.org/officeDocument/2006/relationships/image" Target="../media/image164.png"/><Relationship Id="rId3" Type="http://schemas.openxmlformats.org/officeDocument/2006/relationships/image" Target="../media/image140.png"/><Relationship Id="rId12" Type="http://schemas.openxmlformats.org/officeDocument/2006/relationships/customXml" Target="../ink/ink155.xml"/><Relationship Id="rId17" Type="http://schemas.openxmlformats.org/officeDocument/2006/relationships/image" Target="../media/image147.png"/><Relationship Id="rId25" Type="http://schemas.openxmlformats.org/officeDocument/2006/relationships/image" Target="../media/image151.png"/><Relationship Id="rId33" Type="http://schemas.openxmlformats.org/officeDocument/2006/relationships/image" Target="../media/image155.png"/><Relationship Id="rId38" Type="http://schemas.openxmlformats.org/officeDocument/2006/relationships/customXml" Target="../ink/ink168.xml"/><Relationship Id="rId46" Type="http://schemas.openxmlformats.org/officeDocument/2006/relationships/customXml" Target="../ink/ink172.xml"/><Relationship Id="rId20" Type="http://schemas.openxmlformats.org/officeDocument/2006/relationships/customXml" Target="../ink/ink159.xml"/><Relationship Id="rId41" Type="http://schemas.openxmlformats.org/officeDocument/2006/relationships/image" Target="../media/image159.png"/><Relationship Id="rId54" Type="http://schemas.openxmlformats.org/officeDocument/2006/relationships/customXml" Target="../ink/ink1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2.xml"/><Relationship Id="rId15" Type="http://schemas.openxmlformats.org/officeDocument/2006/relationships/image" Target="../media/image146.png"/><Relationship Id="rId23" Type="http://schemas.openxmlformats.org/officeDocument/2006/relationships/image" Target="../media/image150.png"/><Relationship Id="rId28" Type="http://schemas.openxmlformats.org/officeDocument/2006/relationships/customXml" Target="../ink/ink163.xml"/><Relationship Id="rId36" Type="http://schemas.openxmlformats.org/officeDocument/2006/relationships/customXml" Target="../ink/ink167.xml"/><Relationship Id="rId49" Type="http://schemas.openxmlformats.org/officeDocument/2006/relationships/image" Target="../media/image163.png"/><Relationship Id="rId57" Type="http://schemas.openxmlformats.org/officeDocument/2006/relationships/image" Target="../media/image167.png"/><Relationship Id="rId10" Type="http://schemas.openxmlformats.org/officeDocument/2006/relationships/customXml" Target="../ink/ink154.xml"/><Relationship Id="rId31" Type="http://schemas.openxmlformats.org/officeDocument/2006/relationships/image" Target="../media/image154.png"/><Relationship Id="rId44" Type="http://schemas.openxmlformats.org/officeDocument/2006/relationships/customXml" Target="../ink/ink171.xml"/><Relationship Id="rId52" Type="http://schemas.openxmlformats.org/officeDocument/2006/relationships/customXml" Target="../ink/ink17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1.xml"/><Relationship Id="rId13" Type="http://schemas.openxmlformats.org/officeDocument/2006/relationships/image" Target="../media/image173.png"/><Relationship Id="rId18" Type="http://schemas.openxmlformats.org/officeDocument/2006/relationships/customXml" Target="../ink/ink186.xml"/><Relationship Id="rId3" Type="http://schemas.openxmlformats.org/officeDocument/2006/relationships/image" Target="../media/image168.png"/><Relationship Id="rId21" Type="http://schemas.openxmlformats.org/officeDocument/2006/relationships/image" Target="../media/image177.png"/><Relationship Id="rId7" Type="http://schemas.openxmlformats.org/officeDocument/2006/relationships/image" Target="../media/image170.png"/><Relationship Id="rId12" Type="http://schemas.openxmlformats.org/officeDocument/2006/relationships/customXml" Target="../ink/ink183.xml"/><Relationship Id="rId17" Type="http://schemas.openxmlformats.org/officeDocument/2006/relationships/image" Target="../media/image175.png"/><Relationship Id="rId25" Type="http://schemas.openxmlformats.org/officeDocument/2006/relationships/image" Target="../media/image179.png"/><Relationship Id="rId2" Type="http://schemas.openxmlformats.org/officeDocument/2006/relationships/customXml" Target="../ink/ink178.xml"/><Relationship Id="rId16" Type="http://schemas.openxmlformats.org/officeDocument/2006/relationships/customXml" Target="../ink/ink185.xml"/><Relationship Id="rId20" Type="http://schemas.openxmlformats.org/officeDocument/2006/relationships/customXml" Target="../ink/ink1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0.xml"/><Relationship Id="rId11" Type="http://schemas.openxmlformats.org/officeDocument/2006/relationships/image" Target="../media/image172.png"/><Relationship Id="rId24" Type="http://schemas.openxmlformats.org/officeDocument/2006/relationships/customXml" Target="../ink/ink189.xml"/><Relationship Id="rId5" Type="http://schemas.openxmlformats.org/officeDocument/2006/relationships/image" Target="../media/image169.png"/><Relationship Id="rId15" Type="http://schemas.openxmlformats.org/officeDocument/2006/relationships/image" Target="../media/image174.png"/><Relationship Id="rId23" Type="http://schemas.openxmlformats.org/officeDocument/2006/relationships/image" Target="../media/image178.png"/><Relationship Id="rId10" Type="http://schemas.openxmlformats.org/officeDocument/2006/relationships/customXml" Target="../ink/ink182.xml"/><Relationship Id="rId19" Type="http://schemas.openxmlformats.org/officeDocument/2006/relationships/image" Target="../media/image176.png"/><Relationship Id="rId4" Type="http://schemas.openxmlformats.org/officeDocument/2006/relationships/customXml" Target="../ink/ink179.xml"/><Relationship Id="rId9" Type="http://schemas.openxmlformats.org/officeDocument/2006/relationships/image" Target="../media/image171.png"/><Relationship Id="rId14" Type="http://schemas.openxmlformats.org/officeDocument/2006/relationships/customXml" Target="../ink/ink184.xml"/><Relationship Id="rId22" Type="http://schemas.openxmlformats.org/officeDocument/2006/relationships/customXml" Target="../ink/ink188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6.png"/><Relationship Id="rId21" Type="http://schemas.openxmlformats.org/officeDocument/2006/relationships/image" Target="../media/image188.png"/><Relationship Id="rId63" Type="http://schemas.openxmlformats.org/officeDocument/2006/relationships/image" Target="../media/image209.png"/><Relationship Id="rId159" Type="http://schemas.openxmlformats.org/officeDocument/2006/relationships/image" Target="../media/image257.png"/><Relationship Id="rId170" Type="http://schemas.openxmlformats.org/officeDocument/2006/relationships/customXml" Target="../ink/ink274.xml"/><Relationship Id="rId226" Type="http://schemas.openxmlformats.org/officeDocument/2006/relationships/customXml" Target="../ink/ink302.xml"/><Relationship Id="rId268" Type="http://schemas.openxmlformats.org/officeDocument/2006/relationships/customXml" Target="../ink/ink323.xml"/><Relationship Id="rId11" Type="http://schemas.openxmlformats.org/officeDocument/2006/relationships/image" Target="../media/image183.png"/><Relationship Id="rId32" Type="http://schemas.openxmlformats.org/officeDocument/2006/relationships/customXml" Target="../ink/ink205.xml"/><Relationship Id="rId53" Type="http://schemas.openxmlformats.org/officeDocument/2006/relationships/image" Target="../media/image204.png"/><Relationship Id="rId74" Type="http://schemas.openxmlformats.org/officeDocument/2006/relationships/customXml" Target="../ink/ink226.xml"/><Relationship Id="rId128" Type="http://schemas.openxmlformats.org/officeDocument/2006/relationships/customXml" Target="../ink/ink253.xml"/><Relationship Id="rId149" Type="http://schemas.openxmlformats.org/officeDocument/2006/relationships/image" Target="../media/image252.png"/><Relationship Id="rId5" Type="http://schemas.openxmlformats.org/officeDocument/2006/relationships/image" Target="../media/image180.png"/><Relationship Id="rId95" Type="http://schemas.openxmlformats.org/officeDocument/2006/relationships/image" Target="../media/image225.png"/><Relationship Id="rId160" Type="http://schemas.openxmlformats.org/officeDocument/2006/relationships/customXml" Target="../ink/ink269.xml"/><Relationship Id="rId181" Type="http://schemas.openxmlformats.org/officeDocument/2006/relationships/image" Target="../media/image268.png"/><Relationship Id="rId216" Type="http://schemas.openxmlformats.org/officeDocument/2006/relationships/customXml" Target="../ink/ink297.xml"/><Relationship Id="rId237" Type="http://schemas.openxmlformats.org/officeDocument/2006/relationships/image" Target="../media/image296.png"/><Relationship Id="rId258" Type="http://schemas.openxmlformats.org/officeDocument/2006/relationships/customXml" Target="../ink/ink318.xml"/><Relationship Id="rId22" Type="http://schemas.openxmlformats.org/officeDocument/2006/relationships/customXml" Target="../ink/ink200.xml"/><Relationship Id="rId43" Type="http://schemas.openxmlformats.org/officeDocument/2006/relationships/image" Target="../media/image199.png"/><Relationship Id="rId64" Type="http://schemas.openxmlformats.org/officeDocument/2006/relationships/customXml" Target="../ink/ink221.xml"/><Relationship Id="rId118" Type="http://schemas.openxmlformats.org/officeDocument/2006/relationships/customXml" Target="../ink/ink248.xml"/><Relationship Id="rId139" Type="http://schemas.openxmlformats.org/officeDocument/2006/relationships/image" Target="../media/image247.png"/><Relationship Id="rId85" Type="http://schemas.openxmlformats.org/officeDocument/2006/relationships/image" Target="../media/image220.png"/><Relationship Id="rId150" Type="http://schemas.openxmlformats.org/officeDocument/2006/relationships/customXml" Target="../ink/ink264.xml"/><Relationship Id="rId171" Type="http://schemas.openxmlformats.org/officeDocument/2006/relationships/image" Target="../media/image263.png"/><Relationship Id="rId192" Type="http://schemas.openxmlformats.org/officeDocument/2006/relationships/customXml" Target="../ink/ink285.xml"/><Relationship Id="rId206" Type="http://schemas.openxmlformats.org/officeDocument/2006/relationships/customXml" Target="../ink/ink292.xml"/><Relationship Id="rId227" Type="http://schemas.openxmlformats.org/officeDocument/2006/relationships/image" Target="../media/image291.png"/><Relationship Id="rId248" Type="http://schemas.openxmlformats.org/officeDocument/2006/relationships/customXml" Target="../ink/ink313.xml"/><Relationship Id="rId269" Type="http://schemas.openxmlformats.org/officeDocument/2006/relationships/image" Target="../media/image312.png"/><Relationship Id="rId12" Type="http://schemas.openxmlformats.org/officeDocument/2006/relationships/customXml" Target="../ink/ink195.xml"/><Relationship Id="rId33" Type="http://schemas.openxmlformats.org/officeDocument/2006/relationships/image" Target="../media/image194.png"/><Relationship Id="rId108" Type="http://schemas.openxmlformats.org/officeDocument/2006/relationships/customXml" Target="../ink/ink243.xml"/><Relationship Id="rId129" Type="http://schemas.openxmlformats.org/officeDocument/2006/relationships/image" Target="../media/image242.png"/><Relationship Id="rId54" Type="http://schemas.openxmlformats.org/officeDocument/2006/relationships/customXml" Target="../ink/ink216.xml"/><Relationship Id="rId75" Type="http://schemas.openxmlformats.org/officeDocument/2006/relationships/image" Target="../media/image215.png"/><Relationship Id="rId96" Type="http://schemas.openxmlformats.org/officeDocument/2006/relationships/customXml" Target="../ink/ink237.xml"/><Relationship Id="rId140" Type="http://schemas.openxmlformats.org/officeDocument/2006/relationships/customXml" Target="../ink/ink259.xml"/><Relationship Id="rId161" Type="http://schemas.openxmlformats.org/officeDocument/2006/relationships/image" Target="../media/image258.png"/><Relationship Id="rId182" Type="http://schemas.openxmlformats.org/officeDocument/2006/relationships/customXml" Target="../ink/ink280.xml"/><Relationship Id="rId217" Type="http://schemas.openxmlformats.org/officeDocument/2006/relationships/image" Target="../media/image286.png"/><Relationship Id="rId6" Type="http://schemas.openxmlformats.org/officeDocument/2006/relationships/customXml" Target="../ink/ink192.xml"/><Relationship Id="rId238" Type="http://schemas.openxmlformats.org/officeDocument/2006/relationships/customXml" Target="../ink/ink308.xml"/><Relationship Id="rId259" Type="http://schemas.openxmlformats.org/officeDocument/2006/relationships/image" Target="../media/image307.png"/><Relationship Id="rId23" Type="http://schemas.openxmlformats.org/officeDocument/2006/relationships/image" Target="../media/image189.png"/><Relationship Id="rId119" Type="http://schemas.openxmlformats.org/officeDocument/2006/relationships/image" Target="../media/image237.png"/><Relationship Id="rId270" Type="http://schemas.openxmlformats.org/officeDocument/2006/relationships/customXml" Target="../ink/ink324.xml"/><Relationship Id="rId44" Type="http://schemas.openxmlformats.org/officeDocument/2006/relationships/customXml" Target="../ink/ink211.xml"/><Relationship Id="rId65" Type="http://schemas.openxmlformats.org/officeDocument/2006/relationships/image" Target="../media/image210.png"/><Relationship Id="rId86" Type="http://schemas.openxmlformats.org/officeDocument/2006/relationships/customXml" Target="../ink/ink232.xml"/><Relationship Id="rId130" Type="http://schemas.openxmlformats.org/officeDocument/2006/relationships/customXml" Target="../ink/ink254.xml"/><Relationship Id="rId151" Type="http://schemas.openxmlformats.org/officeDocument/2006/relationships/image" Target="../media/image253.png"/><Relationship Id="rId172" Type="http://schemas.openxmlformats.org/officeDocument/2006/relationships/customXml" Target="../ink/ink275.xml"/><Relationship Id="rId193" Type="http://schemas.openxmlformats.org/officeDocument/2006/relationships/image" Target="../media/image274.png"/><Relationship Id="rId207" Type="http://schemas.openxmlformats.org/officeDocument/2006/relationships/image" Target="../media/image281.png"/><Relationship Id="rId228" Type="http://schemas.openxmlformats.org/officeDocument/2006/relationships/customXml" Target="../ink/ink303.xml"/><Relationship Id="rId249" Type="http://schemas.openxmlformats.org/officeDocument/2006/relationships/image" Target="../media/image302.png"/><Relationship Id="rId13" Type="http://schemas.openxmlformats.org/officeDocument/2006/relationships/image" Target="../media/image184.png"/><Relationship Id="rId109" Type="http://schemas.openxmlformats.org/officeDocument/2006/relationships/image" Target="../media/image232.png"/><Relationship Id="rId260" Type="http://schemas.openxmlformats.org/officeDocument/2006/relationships/customXml" Target="../ink/ink319.xml"/><Relationship Id="rId34" Type="http://schemas.openxmlformats.org/officeDocument/2006/relationships/customXml" Target="../ink/ink206.xml"/><Relationship Id="rId55" Type="http://schemas.openxmlformats.org/officeDocument/2006/relationships/image" Target="../media/image205.png"/><Relationship Id="rId76" Type="http://schemas.openxmlformats.org/officeDocument/2006/relationships/customXml" Target="../ink/ink227.xml"/><Relationship Id="rId97" Type="http://schemas.openxmlformats.org/officeDocument/2006/relationships/image" Target="../media/image226.png"/><Relationship Id="rId120" Type="http://schemas.openxmlformats.org/officeDocument/2006/relationships/customXml" Target="../ink/ink249.xml"/><Relationship Id="rId141" Type="http://schemas.openxmlformats.org/officeDocument/2006/relationships/image" Target="../media/image248.png"/><Relationship Id="rId7" Type="http://schemas.openxmlformats.org/officeDocument/2006/relationships/image" Target="../media/image181.png"/><Relationship Id="rId162" Type="http://schemas.openxmlformats.org/officeDocument/2006/relationships/customXml" Target="../ink/ink270.xml"/><Relationship Id="rId183" Type="http://schemas.openxmlformats.org/officeDocument/2006/relationships/image" Target="../media/image269.png"/><Relationship Id="rId218" Type="http://schemas.openxmlformats.org/officeDocument/2006/relationships/customXml" Target="../ink/ink298.xml"/><Relationship Id="rId239" Type="http://schemas.openxmlformats.org/officeDocument/2006/relationships/image" Target="../media/image297.png"/><Relationship Id="rId250" Type="http://schemas.openxmlformats.org/officeDocument/2006/relationships/customXml" Target="../ink/ink314.xml"/><Relationship Id="rId271" Type="http://schemas.openxmlformats.org/officeDocument/2006/relationships/image" Target="../media/image313.png"/><Relationship Id="rId24" Type="http://schemas.openxmlformats.org/officeDocument/2006/relationships/customXml" Target="../ink/ink201.xml"/><Relationship Id="rId45" Type="http://schemas.openxmlformats.org/officeDocument/2006/relationships/image" Target="../media/image200.png"/><Relationship Id="rId66" Type="http://schemas.openxmlformats.org/officeDocument/2006/relationships/customXml" Target="../ink/ink222.xml"/><Relationship Id="rId87" Type="http://schemas.openxmlformats.org/officeDocument/2006/relationships/image" Target="../media/image221.png"/><Relationship Id="rId110" Type="http://schemas.openxmlformats.org/officeDocument/2006/relationships/customXml" Target="../ink/ink244.xml"/><Relationship Id="rId131" Type="http://schemas.openxmlformats.org/officeDocument/2006/relationships/image" Target="../media/image243.png"/><Relationship Id="rId152" Type="http://schemas.openxmlformats.org/officeDocument/2006/relationships/customXml" Target="../ink/ink265.xml"/><Relationship Id="rId173" Type="http://schemas.openxmlformats.org/officeDocument/2006/relationships/image" Target="../media/image264.png"/><Relationship Id="rId194" Type="http://schemas.openxmlformats.org/officeDocument/2006/relationships/customXml" Target="../ink/ink286.xml"/><Relationship Id="rId208" Type="http://schemas.openxmlformats.org/officeDocument/2006/relationships/customXml" Target="../ink/ink293.xml"/><Relationship Id="rId229" Type="http://schemas.openxmlformats.org/officeDocument/2006/relationships/image" Target="../media/image292.png"/><Relationship Id="rId240" Type="http://schemas.openxmlformats.org/officeDocument/2006/relationships/customXml" Target="../ink/ink309.xml"/><Relationship Id="rId261" Type="http://schemas.openxmlformats.org/officeDocument/2006/relationships/image" Target="../media/image308.png"/><Relationship Id="rId14" Type="http://schemas.openxmlformats.org/officeDocument/2006/relationships/customXml" Target="../ink/ink196.xml"/><Relationship Id="rId35" Type="http://schemas.openxmlformats.org/officeDocument/2006/relationships/image" Target="../media/image195.png"/><Relationship Id="rId56" Type="http://schemas.openxmlformats.org/officeDocument/2006/relationships/customXml" Target="../ink/ink217.xml"/><Relationship Id="rId77" Type="http://schemas.openxmlformats.org/officeDocument/2006/relationships/image" Target="../media/image216.png"/><Relationship Id="rId100" Type="http://schemas.openxmlformats.org/officeDocument/2006/relationships/customXml" Target="../ink/ink239.xml"/><Relationship Id="rId8" Type="http://schemas.openxmlformats.org/officeDocument/2006/relationships/customXml" Target="../ink/ink193.xml"/><Relationship Id="rId98" Type="http://schemas.openxmlformats.org/officeDocument/2006/relationships/customXml" Target="../ink/ink238.xml"/><Relationship Id="rId121" Type="http://schemas.openxmlformats.org/officeDocument/2006/relationships/image" Target="../media/image238.png"/><Relationship Id="rId142" Type="http://schemas.openxmlformats.org/officeDocument/2006/relationships/customXml" Target="../ink/ink260.xml"/><Relationship Id="rId163" Type="http://schemas.openxmlformats.org/officeDocument/2006/relationships/image" Target="../media/image259.png"/><Relationship Id="rId184" Type="http://schemas.openxmlformats.org/officeDocument/2006/relationships/customXml" Target="../ink/ink281.xml"/><Relationship Id="rId219" Type="http://schemas.openxmlformats.org/officeDocument/2006/relationships/image" Target="../media/image287.png"/><Relationship Id="rId230" Type="http://schemas.openxmlformats.org/officeDocument/2006/relationships/customXml" Target="../ink/ink304.xml"/><Relationship Id="rId251" Type="http://schemas.openxmlformats.org/officeDocument/2006/relationships/image" Target="../media/image303.png"/><Relationship Id="rId25" Type="http://schemas.openxmlformats.org/officeDocument/2006/relationships/image" Target="../media/image190.png"/><Relationship Id="rId46" Type="http://schemas.openxmlformats.org/officeDocument/2006/relationships/customXml" Target="../ink/ink212.xml"/><Relationship Id="rId67" Type="http://schemas.openxmlformats.org/officeDocument/2006/relationships/image" Target="../media/image211.png"/><Relationship Id="rId88" Type="http://schemas.openxmlformats.org/officeDocument/2006/relationships/customXml" Target="../ink/ink233.xml"/><Relationship Id="rId111" Type="http://schemas.openxmlformats.org/officeDocument/2006/relationships/image" Target="../media/image233.png"/><Relationship Id="rId132" Type="http://schemas.openxmlformats.org/officeDocument/2006/relationships/customXml" Target="../ink/ink255.xml"/><Relationship Id="rId153" Type="http://schemas.openxmlformats.org/officeDocument/2006/relationships/image" Target="../media/image254.png"/><Relationship Id="rId174" Type="http://schemas.openxmlformats.org/officeDocument/2006/relationships/customXml" Target="../ink/ink276.xml"/><Relationship Id="rId195" Type="http://schemas.openxmlformats.org/officeDocument/2006/relationships/image" Target="../media/image275.png"/><Relationship Id="rId209" Type="http://schemas.openxmlformats.org/officeDocument/2006/relationships/image" Target="../media/image282.png"/><Relationship Id="rId220" Type="http://schemas.openxmlformats.org/officeDocument/2006/relationships/customXml" Target="../ink/ink299.xml"/><Relationship Id="rId241" Type="http://schemas.openxmlformats.org/officeDocument/2006/relationships/image" Target="../media/image298.png"/><Relationship Id="rId15" Type="http://schemas.openxmlformats.org/officeDocument/2006/relationships/image" Target="../media/image185.png"/><Relationship Id="rId36" Type="http://schemas.openxmlformats.org/officeDocument/2006/relationships/customXml" Target="../ink/ink207.xml"/><Relationship Id="rId57" Type="http://schemas.openxmlformats.org/officeDocument/2006/relationships/image" Target="../media/image206.png"/><Relationship Id="rId262" Type="http://schemas.openxmlformats.org/officeDocument/2006/relationships/customXml" Target="../ink/ink320.xml"/><Relationship Id="rId78" Type="http://schemas.openxmlformats.org/officeDocument/2006/relationships/customXml" Target="../ink/ink228.xml"/><Relationship Id="rId99" Type="http://schemas.openxmlformats.org/officeDocument/2006/relationships/image" Target="../media/image227.png"/><Relationship Id="rId101" Type="http://schemas.openxmlformats.org/officeDocument/2006/relationships/image" Target="../media/image228.png"/><Relationship Id="rId122" Type="http://schemas.openxmlformats.org/officeDocument/2006/relationships/customXml" Target="../ink/ink250.xml"/><Relationship Id="rId143" Type="http://schemas.openxmlformats.org/officeDocument/2006/relationships/image" Target="../media/image249.png"/><Relationship Id="rId164" Type="http://schemas.openxmlformats.org/officeDocument/2006/relationships/customXml" Target="../ink/ink271.xml"/><Relationship Id="rId185" Type="http://schemas.openxmlformats.org/officeDocument/2006/relationships/image" Target="../media/image270.png"/><Relationship Id="rId9" Type="http://schemas.openxmlformats.org/officeDocument/2006/relationships/image" Target="../media/image182.png"/><Relationship Id="rId210" Type="http://schemas.openxmlformats.org/officeDocument/2006/relationships/customXml" Target="../ink/ink294.xml"/><Relationship Id="rId26" Type="http://schemas.openxmlformats.org/officeDocument/2006/relationships/customXml" Target="../ink/ink202.xml"/><Relationship Id="rId231" Type="http://schemas.openxmlformats.org/officeDocument/2006/relationships/image" Target="../media/image293.png"/><Relationship Id="rId252" Type="http://schemas.openxmlformats.org/officeDocument/2006/relationships/customXml" Target="../ink/ink315.xml"/><Relationship Id="rId47" Type="http://schemas.openxmlformats.org/officeDocument/2006/relationships/image" Target="../media/image201.png"/><Relationship Id="rId68" Type="http://schemas.openxmlformats.org/officeDocument/2006/relationships/customXml" Target="../ink/ink223.xml"/><Relationship Id="rId89" Type="http://schemas.openxmlformats.org/officeDocument/2006/relationships/image" Target="../media/image222.png"/><Relationship Id="rId112" Type="http://schemas.openxmlformats.org/officeDocument/2006/relationships/customXml" Target="../ink/ink245.xml"/><Relationship Id="rId133" Type="http://schemas.openxmlformats.org/officeDocument/2006/relationships/image" Target="../media/image244.png"/><Relationship Id="rId154" Type="http://schemas.openxmlformats.org/officeDocument/2006/relationships/customXml" Target="../ink/ink266.xml"/><Relationship Id="rId175" Type="http://schemas.openxmlformats.org/officeDocument/2006/relationships/image" Target="../media/image265.png"/><Relationship Id="rId196" Type="http://schemas.openxmlformats.org/officeDocument/2006/relationships/customXml" Target="../ink/ink287.xml"/><Relationship Id="rId200" Type="http://schemas.openxmlformats.org/officeDocument/2006/relationships/customXml" Target="../ink/ink289.xml"/><Relationship Id="rId16" Type="http://schemas.openxmlformats.org/officeDocument/2006/relationships/customXml" Target="../ink/ink197.xml"/><Relationship Id="rId221" Type="http://schemas.openxmlformats.org/officeDocument/2006/relationships/image" Target="../media/image288.png"/><Relationship Id="rId242" Type="http://schemas.openxmlformats.org/officeDocument/2006/relationships/customXml" Target="../ink/ink310.xml"/><Relationship Id="rId263" Type="http://schemas.openxmlformats.org/officeDocument/2006/relationships/image" Target="../media/image309.png"/><Relationship Id="rId37" Type="http://schemas.openxmlformats.org/officeDocument/2006/relationships/image" Target="../media/image196.png"/><Relationship Id="rId58" Type="http://schemas.openxmlformats.org/officeDocument/2006/relationships/customXml" Target="../ink/ink218.xml"/><Relationship Id="rId79" Type="http://schemas.openxmlformats.org/officeDocument/2006/relationships/image" Target="../media/image217.png"/><Relationship Id="rId102" Type="http://schemas.openxmlformats.org/officeDocument/2006/relationships/customXml" Target="../ink/ink240.xml"/><Relationship Id="rId123" Type="http://schemas.openxmlformats.org/officeDocument/2006/relationships/image" Target="../media/image239.png"/><Relationship Id="rId144" Type="http://schemas.openxmlformats.org/officeDocument/2006/relationships/customXml" Target="../ink/ink261.xml"/><Relationship Id="rId90" Type="http://schemas.openxmlformats.org/officeDocument/2006/relationships/customXml" Target="../ink/ink234.xml"/><Relationship Id="rId165" Type="http://schemas.openxmlformats.org/officeDocument/2006/relationships/image" Target="../media/image260.png"/><Relationship Id="rId186" Type="http://schemas.openxmlformats.org/officeDocument/2006/relationships/customXml" Target="../ink/ink282.xml"/><Relationship Id="rId211" Type="http://schemas.openxmlformats.org/officeDocument/2006/relationships/image" Target="../media/image283.png"/><Relationship Id="rId232" Type="http://schemas.openxmlformats.org/officeDocument/2006/relationships/customXml" Target="../ink/ink305.xml"/><Relationship Id="rId253" Type="http://schemas.openxmlformats.org/officeDocument/2006/relationships/image" Target="../media/image304.png"/><Relationship Id="rId27" Type="http://schemas.openxmlformats.org/officeDocument/2006/relationships/image" Target="../media/image191.png"/><Relationship Id="rId48" Type="http://schemas.openxmlformats.org/officeDocument/2006/relationships/customXml" Target="../ink/ink213.xml"/><Relationship Id="rId69" Type="http://schemas.openxmlformats.org/officeDocument/2006/relationships/image" Target="../media/image212.png"/><Relationship Id="rId113" Type="http://schemas.openxmlformats.org/officeDocument/2006/relationships/image" Target="../media/image234.png"/><Relationship Id="rId134" Type="http://schemas.openxmlformats.org/officeDocument/2006/relationships/customXml" Target="../ink/ink256.xml"/><Relationship Id="rId80" Type="http://schemas.openxmlformats.org/officeDocument/2006/relationships/customXml" Target="../ink/ink229.xml"/><Relationship Id="rId155" Type="http://schemas.openxmlformats.org/officeDocument/2006/relationships/image" Target="../media/image255.png"/><Relationship Id="rId176" Type="http://schemas.openxmlformats.org/officeDocument/2006/relationships/customXml" Target="../ink/ink277.xml"/><Relationship Id="rId197" Type="http://schemas.openxmlformats.org/officeDocument/2006/relationships/image" Target="../media/image276.png"/><Relationship Id="rId201" Type="http://schemas.openxmlformats.org/officeDocument/2006/relationships/image" Target="../media/image278.png"/><Relationship Id="rId222" Type="http://schemas.openxmlformats.org/officeDocument/2006/relationships/customXml" Target="../ink/ink300.xml"/><Relationship Id="rId243" Type="http://schemas.openxmlformats.org/officeDocument/2006/relationships/image" Target="../media/image299.png"/><Relationship Id="rId264" Type="http://schemas.openxmlformats.org/officeDocument/2006/relationships/customXml" Target="../ink/ink321.xml"/><Relationship Id="rId17" Type="http://schemas.openxmlformats.org/officeDocument/2006/relationships/image" Target="../media/image186.png"/><Relationship Id="rId38" Type="http://schemas.openxmlformats.org/officeDocument/2006/relationships/customXml" Target="../ink/ink208.xml"/><Relationship Id="rId59" Type="http://schemas.openxmlformats.org/officeDocument/2006/relationships/image" Target="../media/image207.png"/><Relationship Id="rId103" Type="http://schemas.openxmlformats.org/officeDocument/2006/relationships/image" Target="../media/image229.png"/><Relationship Id="rId124" Type="http://schemas.openxmlformats.org/officeDocument/2006/relationships/customXml" Target="../ink/ink251.xml"/><Relationship Id="rId70" Type="http://schemas.openxmlformats.org/officeDocument/2006/relationships/customXml" Target="../ink/ink224.xml"/><Relationship Id="rId91" Type="http://schemas.openxmlformats.org/officeDocument/2006/relationships/image" Target="../media/image223.png"/><Relationship Id="rId145" Type="http://schemas.openxmlformats.org/officeDocument/2006/relationships/image" Target="../media/image250.png"/><Relationship Id="rId166" Type="http://schemas.openxmlformats.org/officeDocument/2006/relationships/customXml" Target="../ink/ink272.xml"/><Relationship Id="rId187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95.xml"/><Relationship Id="rId233" Type="http://schemas.openxmlformats.org/officeDocument/2006/relationships/image" Target="../media/image294.png"/><Relationship Id="rId254" Type="http://schemas.openxmlformats.org/officeDocument/2006/relationships/customXml" Target="../ink/ink316.xml"/><Relationship Id="rId28" Type="http://schemas.openxmlformats.org/officeDocument/2006/relationships/customXml" Target="../ink/ink203.xml"/><Relationship Id="rId49" Type="http://schemas.openxmlformats.org/officeDocument/2006/relationships/image" Target="../media/image202.png"/><Relationship Id="rId114" Type="http://schemas.openxmlformats.org/officeDocument/2006/relationships/customXml" Target="../ink/ink246.xml"/><Relationship Id="rId60" Type="http://schemas.openxmlformats.org/officeDocument/2006/relationships/customXml" Target="../ink/ink219.xml"/><Relationship Id="rId81" Type="http://schemas.openxmlformats.org/officeDocument/2006/relationships/image" Target="../media/image218.png"/><Relationship Id="rId135" Type="http://schemas.openxmlformats.org/officeDocument/2006/relationships/image" Target="../media/image245.png"/><Relationship Id="rId156" Type="http://schemas.openxmlformats.org/officeDocument/2006/relationships/customXml" Target="../ink/ink267.xml"/><Relationship Id="rId177" Type="http://schemas.openxmlformats.org/officeDocument/2006/relationships/image" Target="../media/image266.png"/><Relationship Id="rId198" Type="http://schemas.openxmlformats.org/officeDocument/2006/relationships/customXml" Target="../ink/ink288.xml"/><Relationship Id="rId202" Type="http://schemas.openxmlformats.org/officeDocument/2006/relationships/customXml" Target="../ink/ink290.xml"/><Relationship Id="rId223" Type="http://schemas.openxmlformats.org/officeDocument/2006/relationships/image" Target="../media/image289.png"/><Relationship Id="rId244" Type="http://schemas.openxmlformats.org/officeDocument/2006/relationships/customXml" Target="../ink/ink311.xml"/><Relationship Id="rId18" Type="http://schemas.openxmlformats.org/officeDocument/2006/relationships/customXml" Target="../ink/ink198.xml"/><Relationship Id="rId39" Type="http://schemas.openxmlformats.org/officeDocument/2006/relationships/image" Target="../media/image197.png"/><Relationship Id="rId265" Type="http://schemas.openxmlformats.org/officeDocument/2006/relationships/image" Target="../media/image310.png"/><Relationship Id="rId50" Type="http://schemas.openxmlformats.org/officeDocument/2006/relationships/customXml" Target="../ink/ink214.xml"/><Relationship Id="rId104" Type="http://schemas.openxmlformats.org/officeDocument/2006/relationships/customXml" Target="../ink/ink241.xml"/><Relationship Id="rId125" Type="http://schemas.openxmlformats.org/officeDocument/2006/relationships/image" Target="../media/image240.png"/><Relationship Id="rId146" Type="http://schemas.openxmlformats.org/officeDocument/2006/relationships/customXml" Target="../ink/ink262.xml"/><Relationship Id="rId167" Type="http://schemas.openxmlformats.org/officeDocument/2006/relationships/image" Target="../media/image261.png"/><Relationship Id="rId188" Type="http://schemas.openxmlformats.org/officeDocument/2006/relationships/customXml" Target="../ink/ink283.xml"/><Relationship Id="rId71" Type="http://schemas.openxmlformats.org/officeDocument/2006/relationships/image" Target="../media/image213.png"/><Relationship Id="rId92" Type="http://schemas.openxmlformats.org/officeDocument/2006/relationships/customXml" Target="../ink/ink235.xml"/><Relationship Id="rId213" Type="http://schemas.openxmlformats.org/officeDocument/2006/relationships/image" Target="../media/image284.png"/><Relationship Id="rId234" Type="http://schemas.openxmlformats.org/officeDocument/2006/relationships/customXml" Target="../ink/ink306.xml"/><Relationship Id="rId2" Type="http://schemas.openxmlformats.org/officeDocument/2006/relationships/customXml" Target="../ink/ink190.xml"/><Relationship Id="rId29" Type="http://schemas.openxmlformats.org/officeDocument/2006/relationships/image" Target="../media/image192.png"/><Relationship Id="rId255" Type="http://schemas.openxmlformats.org/officeDocument/2006/relationships/image" Target="../media/image305.png"/><Relationship Id="rId40" Type="http://schemas.openxmlformats.org/officeDocument/2006/relationships/customXml" Target="../ink/ink209.xml"/><Relationship Id="rId115" Type="http://schemas.openxmlformats.org/officeDocument/2006/relationships/image" Target="../media/image235.png"/><Relationship Id="rId136" Type="http://schemas.openxmlformats.org/officeDocument/2006/relationships/customXml" Target="../ink/ink257.xml"/><Relationship Id="rId157" Type="http://schemas.openxmlformats.org/officeDocument/2006/relationships/image" Target="../media/image256.png"/><Relationship Id="rId178" Type="http://schemas.openxmlformats.org/officeDocument/2006/relationships/customXml" Target="../ink/ink278.xml"/><Relationship Id="rId61" Type="http://schemas.openxmlformats.org/officeDocument/2006/relationships/image" Target="../media/image208.png"/><Relationship Id="rId82" Type="http://schemas.openxmlformats.org/officeDocument/2006/relationships/customXml" Target="../ink/ink230.xml"/><Relationship Id="rId199" Type="http://schemas.openxmlformats.org/officeDocument/2006/relationships/image" Target="../media/image277.png"/><Relationship Id="rId203" Type="http://schemas.openxmlformats.org/officeDocument/2006/relationships/image" Target="../media/image279.png"/><Relationship Id="rId19" Type="http://schemas.openxmlformats.org/officeDocument/2006/relationships/image" Target="../media/image187.png"/><Relationship Id="rId224" Type="http://schemas.openxmlformats.org/officeDocument/2006/relationships/customXml" Target="../ink/ink301.xml"/><Relationship Id="rId245" Type="http://schemas.openxmlformats.org/officeDocument/2006/relationships/image" Target="../media/image300.png"/><Relationship Id="rId266" Type="http://schemas.openxmlformats.org/officeDocument/2006/relationships/customXml" Target="../ink/ink322.xml"/><Relationship Id="rId30" Type="http://schemas.openxmlformats.org/officeDocument/2006/relationships/customXml" Target="../ink/ink204.xml"/><Relationship Id="rId105" Type="http://schemas.openxmlformats.org/officeDocument/2006/relationships/image" Target="../media/image230.png"/><Relationship Id="rId126" Type="http://schemas.openxmlformats.org/officeDocument/2006/relationships/customXml" Target="../ink/ink252.xml"/><Relationship Id="rId147" Type="http://schemas.openxmlformats.org/officeDocument/2006/relationships/image" Target="../media/image251.png"/><Relationship Id="rId168" Type="http://schemas.openxmlformats.org/officeDocument/2006/relationships/customXml" Target="../ink/ink273.xml"/><Relationship Id="rId51" Type="http://schemas.openxmlformats.org/officeDocument/2006/relationships/image" Target="../media/image203.png"/><Relationship Id="rId72" Type="http://schemas.openxmlformats.org/officeDocument/2006/relationships/customXml" Target="../ink/ink225.xml"/><Relationship Id="rId93" Type="http://schemas.openxmlformats.org/officeDocument/2006/relationships/image" Target="../media/image224.png"/><Relationship Id="rId189" Type="http://schemas.openxmlformats.org/officeDocument/2006/relationships/image" Target="../media/image272.png"/><Relationship Id="rId3" Type="http://schemas.openxmlformats.org/officeDocument/2006/relationships/image" Target="../media/image1790.png"/><Relationship Id="rId214" Type="http://schemas.openxmlformats.org/officeDocument/2006/relationships/customXml" Target="../ink/ink296.xml"/><Relationship Id="rId235" Type="http://schemas.openxmlformats.org/officeDocument/2006/relationships/image" Target="../media/image295.png"/><Relationship Id="rId256" Type="http://schemas.openxmlformats.org/officeDocument/2006/relationships/customXml" Target="../ink/ink317.xml"/><Relationship Id="rId116" Type="http://schemas.openxmlformats.org/officeDocument/2006/relationships/customXml" Target="../ink/ink247.xml"/><Relationship Id="rId137" Type="http://schemas.openxmlformats.org/officeDocument/2006/relationships/image" Target="../media/image246.png"/><Relationship Id="rId158" Type="http://schemas.openxmlformats.org/officeDocument/2006/relationships/customXml" Target="../ink/ink268.xml"/><Relationship Id="rId20" Type="http://schemas.openxmlformats.org/officeDocument/2006/relationships/customXml" Target="../ink/ink199.xml"/><Relationship Id="rId41" Type="http://schemas.openxmlformats.org/officeDocument/2006/relationships/image" Target="../media/image198.png"/><Relationship Id="rId62" Type="http://schemas.openxmlformats.org/officeDocument/2006/relationships/customXml" Target="../ink/ink220.xml"/><Relationship Id="rId83" Type="http://schemas.openxmlformats.org/officeDocument/2006/relationships/image" Target="../media/image219.png"/><Relationship Id="rId179" Type="http://schemas.openxmlformats.org/officeDocument/2006/relationships/image" Target="../media/image267.png"/><Relationship Id="rId190" Type="http://schemas.openxmlformats.org/officeDocument/2006/relationships/customXml" Target="../ink/ink284.xml"/><Relationship Id="rId204" Type="http://schemas.openxmlformats.org/officeDocument/2006/relationships/customXml" Target="../ink/ink291.xml"/><Relationship Id="rId225" Type="http://schemas.openxmlformats.org/officeDocument/2006/relationships/image" Target="../media/image290.png"/><Relationship Id="rId246" Type="http://schemas.openxmlformats.org/officeDocument/2006/relationships/customXml" Target="../ink/ink312.xml"/><Relationship Id="rId267" Type="http://schemas.openxmlformats.org/officeDocument/2006/relationships/image" Target="../media/image311.png"/><Relationship Id="rId106" Type="http://schemas.openxmlformats.org/officeDocument/2006/relationships/customXml" Target="../ink/ink242.xml"/><Relationship Id="rId127" Type="http://schemas.openxmlformats.org/officeDocument/2006/relationships/image" Target="../media/image241.png"/><Relationship Id="rId10" Type="http://schemas.openxmlformats.org/officeDocument/2006/relationships/customXml" Target="../ink/ink194.xml"/><Relationship Id="rId31" Type="http://schemas.openxmlformats.org/officeDocument/2006/relationships/image" Target="../media/image193.png"/><Relationship Id="rId52" Type="http://schemas.openxmlformats.org/officeDocument/2006/relationships/customXml" Target="../ink/ink215.xml"/><Relationship Id="rId73" Type="http://schemas.openxmlformats.org/officeDocument/2006/relationships/image" Target="../media/image214.png"/><Relationship Id="rId94" Type="http://schemas.openxmlformats.org/officeDocument/2006/relationships/customXml" Target="../ink/ink236.xml"/><Relationship Id="rId148" Type="http://schemas.openxmlformats.org/officeDocument/2006/relationships/customXml" Target="../ink/ink263.xml"/><Relationship Id="rId169" Type="http://schemas.openxmlformats.org/officeDocument/2006/relationships/image" Target="../media/image262.png"/><Relationship Id="rId4" Type="http://schemas.openxmlformats.org/officeDocument/2006/relationships/customXml" Target="../ink/ink191.xml"/><Relationship Id="rId180" Type="http://schemas.openxmlformats.org/officeDocument/2006/relationships/customXml" Target="../ink/ink279.xml"/><Relationship Id="rId215" Type="http://schemas.openxmlformats.org/officeDocument/2006/relationships/image" Target="../media/image285.png"/><Relationship Id="rId236" Type="http://schemas.openxmlformats.org/officeDocument/2006/relationships/customXml" Target="../ink/ink307.xml"/><Relationship Id="rId257" Type="http://schemas.openxmlformats.org/officeDocument/2006/relationships/image" Target="../media/image306.png"/><Relationship Id="rId42" Type="http://schemas.openxmlformats.org/officeDocument/2006/relationships/customXml" Target="../ink/ink210.xml"/><Relationship Id="rId84" Type="http://schemas.openxmlformats.org/officeDocument/2006/relationships/customXml" Target="../ink/ink231.xml"/><Relationship Id="rId138" Type="http://schemas.openxmlformats.org/officeDocument/2006/relationships/customXml" Target="../ink/ink258.xml"/><Relationship Id="rId191" Type="http://schemas.openxmlformats.org/officeDocument/2006/relationships/image" Target="../media/image273.png"/><Relationship Id="rId205" Type="http://schemas.openxmlformats.org/officeDocument/2006/relationships/image" Target="../media/image280.png"/><Relationship Id="rId247" Type="http://schemas.openxmlformats.org/officeDocument/2006/relationships/image" Target="../media/image301.png"/><Relationship Id="rId107" Type="http://schemas.openxmlformats.org/officeDocument/2006/relationships/image" Target="../media/image2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8.xml"/><Relationship Id="rId13" Type="http://schemas.openxmlformats.org/officeDocument/2006/relationships/image" Target="../media/image319.png"/><Relationship Id="rId18" Type="http://schemas.openxmlformats.org/officeDocument/2006/relationships/customXml" Target="../ink/ink333.xml"/><Relationship Id="rId3" Type="http://schemas.openxmlformats.org/officeDocument/2006/relationships/image" Target="../media/image314.png"/><Relationship Id="rId21" Type="http://schemas.openxmlformats.org/officeDocument/2006/relationships/image" Target="../media/image323.png"/><Relationship Id="rId7" Type="http://schemas.openxmlformats.org/officeDocument/2006/relationships/image" Target="../media/image316.png"/><Relationship Id="rId12" Type="http://schemas.openxmlformats.org/officeDocument/2006/relationships/customXml" Target="../ink/ink330.xml"/><Relationship Id="rId17" Type="http://schemas.openxmlformats.org/officeDocument/2006/relationships/image" Target="../media/image321.png"/><Relationship Id="rId2" Type="http://schemas.openxmlformats.org/officeDocument/2006/relationships/customXml" Target="../ink/ink325.xml"/><Relationship Id="rId16" Type="http://schemas.openxmlformats.org/officeDocument/2006/relationships/customXml" Target="../ink/ink332.xml"/><Relationship Id="rId20" Type="http://schemas.openxmlformats.org/officeDocument/2006/relationships/customXml" Target="../ink/ink3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7.xml"/><Relationship Id="rId11" Type="http://schemas.openxmlformats.org/officeDocument/2006/relationships/image" Target="../media/image318.png"/><Relationship Id="rId5" Type="http://schemas.openxmlformats.org/officeDocument/2006/relationships/image" Target="../media/image315.png"/><Relationship Id="rId15" Type="http://schemas.openxmlformats.org/officeDocument/2006/relationships/image" Target="../media/image320.png"/><Relationship Id="rId10" Type="http://schemas.openxmlformats.org/officeDocument/2006/relationships/customXml" Target="../ink/ink329.xml"/><Relationship Id="rId19" Type="http://schemas.openxmlformats.org/officeDocument/2006/relationships/image" Target="../media/image322.png"/><Relationship Id="rId4" Type="http://schemas.openxmlformats.org/officeDocument/2006/relationships/customXml" Target="../ink/ink326.xml"/><Relationship Id="rId9" Type="http://schemas.openxmlformats.org/officeDocument/2006/relationships/image" Target="../media/image317.png"/><Relationship Id="rId14" Type="http://schemas.openxmlformats.org/officeDocument/2006/relationships/customXml" Target="../ink/ink3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8.xml"/><Relationship Id="rId3" Type="http://schemas.openxmlformats.org/officeDocument/2006/relationships/image" Target="../media/image3211.png"/><Relationship Id="rId7" Type="http://schemas.openxmlformats.org/officeDocument/2006/relationships/image" Target="../media/image3230.png"/><Relationship Id="rId2" Type="http://schemas.openxmlformats.org/officeDocument/2006/relationships/customXml" Target="../ink/ink3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7.xml"/><Relationship Id="rId11" Type="http://schemas.openxmlformats.org/officeDocument/2006/relationships/image" Target="../media/image325.png"/><Relationship Id="rId5" Type="http://schemas.openxmlformats.org/officeDocument/2006/relationships/image" Target="../media/image3220.png"/><Relationship Id="rId10" Type="http://schemas.openxmlformats.org/officeDocument/2006/relationships/customXml" Target="../ink/ink339.xml"/><Relationship Id="rId4" Type="http://schemas.openxmlformats.org/officeDocument/2006/relationships/customXml" Target="../ink/ink336.xml"/><Relationship Id="rId9" Type="http://schemas.openxmlformats.org/officeDocument/2006/relationships/image" Target="../media/image3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3.xml"/><Relationship Id="rId13" Type="http://schemas.openxmlformats.org/officeDocument/2006/relationships/image" Target="../media/image331.png"/><Relationship Id="rId3" Type="http://schemas.openxmlformats.org/officeDocument/2006/relationships/image" Target="../media/image326.png"/><Relationship Id="rId7" Type="http://schemas.openxmlformats.org/officeDocument/2006/relationships/image" Target="../media/image328.png"/><Relationship Id="rId12" Type="http://schemas.openxmlformats.org/officeDocument/2006/relationships/customXml" Target="../ink/ink345.xml"/><Relationship Id="rId17" Type="http://schemas.openxmlformats.org/officeDocument/2006/relationships/image" Target="../media/image333.png"/><Relationship Id="rId2" Type="http://schemas.openxmlformats.org/officeDocument/2006/relationships/customXml" Target="../ink/ink340.xml"/><Relationship Id="rId16" Type="http://schemas.openxmlformats.org/officeDocument/2006/relationships/customXml" Target="../ink/ink3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2.xml"/><Relationship Id="rId11" Type="http://schemas.openxmlformats.org/officeDocument/2006/relationships/image" Target="../media/image330.png"/><Relationship Id="rId5" Type="http://schemas.openxmlformats.org/officeDocument/2006/relationships/image" Target="../media/image327.png"/><Relationship Id="rId15" Type="http://schemas.openxmlformats.org/officeDocument/2006/relationships/image" Target="../media/image332.png"/><Relationship Id="rId10" Type="http://schemas.openxmlformats.org/officeDocument/2006/relationships/customXml" Target="../ink/ink344.xml"/><Relationship Id="rId4" Type="http://schemas.openxmlformats.org/officeDocument/2006/relationships/customXml" Target="../ink/ink341.xml"/><Relationship Id="rId9" Type="http://schemas.openxmlformats.org/officeDocument/2006/relationships/image" Target="../media/image329.png"/><Relationship Id="rId14" Type="http://schemas.openxmlformats.org/officeDocument/2006/relationships/customXml" Target="../ink/ink34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png"/><Relationship Id="rId2" Type="http://schemas.openxmlformats.org/officeDocument/2006/relationships/customXml" Target="../ink/ink3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5.png"/><Relationship Id="rId4" Type="http://schemas.openxmlformats.org/officeDocument/2006/relationships/customXml" Target="../ink/ink34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3.xml"/><Relationship Id="rId13" Type="http://schemas.openxmlformats.org/officeDocument/2006/relationships/image" Target="../media/image341.png"/><Relationship Id="rId18" Type="http://schemas.openxmlformats.org/officeDocument/2006/relationships/customXml" Target="../ink/ink358.xml"/><Relationship Id="rId26" Type="http://schemas.openxmlformats.org/officeDocument/2006/relationships/customXml" Target="../ink/ink362.xml"/><Relationship Id="rId3" Type="http://schemas.openxmlformats.org/officeDocument/2006/relationships/image" Target="../media/image336.png"/><Relationship Id="rId21" Type="http://schemas.openxmlformats.org/officeDocument/2006/relationships/image" Target="../media/image345.png"/><Relationship Id="rId7" Type="http://schemas.openxmlformats.org/officeDocument/2006/relationships/image" Target="../media/image338.png"/><Relationship Id="rId12" Type="http://schemas.openxmlformats.org/officeDocument/2006/relationships/customXml" Target="../ink/ink355.xml"/><Relationship Id="rId17" Type="http://schemas.openxmlformats.org/officeDocument/2006/relationships/image" Target="../media/image343.png"/><Relationship Id="rId25" Type="http://schemas.openxmlformats.org/officeDocument/2006/relationships/image" Target="../media/image347.png"/><Relationship Id="rId2" Type="http://schemas.openxmlformats.org/officeDocument/2006/relationships/customXml" Target="../ink/ink350.xml"/><Relationship Id="rId16" Type="http://schemas.openxmlformats.org/officeDocument/2006/relationships/customXml" Target="../ink/ink357.xml"/><Relationship Id="rId20" Type="http://schemas.openxmlformats.org/officeDocument/2006/relationships/customXml" Target="../ink/ink35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2.xml"/><Relationship Id="rId11" Type="http://schemas.openxmlformats.org/officeDocument/2006/relationships/image" Target="../media/image340.png"/><Relationship Id="rId24" Type="http://schemas.openxmlformats.org/officeDocument/2006/relationships/customXml" Target="../ink/ink361.xml"/><Relationship Id="rId5" Type="http://schemas.openxmlformats.org/officeDocument/2006/relationships/image" Target="../media/image337.png"/><Relationship Id="rId15" Type="http://schemas.openxmlformats.org/officeDocument/2006/relationships/image" Target="../media/image342.png"/><Relationship Id="rId23" Type="http://schemas.openxmlformats.org/officeDocument/2006/relationships/image" Target="../media/image346.png"/><Relationship Id="rId10" Type="http://schemas.openxmlformats.org/officeDocument/2006/relationships/customXml" Target="../ink/ink354.xml"/><Relationship Id="rId19" Type="http://schemas.openxmlformats.org/officeDocument/2006/relationships/image" Target="../media/image344.png"/><Relationship Id="rId4" Type="http://schemas.openxmlformats.org/officeDocument/2006/relationships/customXml" Target="../ink/ink351.xml"/><Relationship Id="rId9" Type="http://schemas.openxmlformats.org/officeDocument/2006/relationships/image" Target="../media/image339.png"/><Relationship Id="rId14" Type="http://schemas.openxmlformats.org/officeDocument/2006/relationships/customXml" Target="../ink/ink356.xml"/><Relationship Id="rId22" Type="http://schemas.openxmlformats.org/officeDocument/2006/relationships/customXml" Target="../ink/ink360.xml"/><Relationship Id="rId27" Type="http://schemas.openxmlformats.org/officeDocument/2006/relationships/image" Target="../media/image348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1.png"/><Relationship Id="rId21" Type="http://schemas.openxmlformats.org/officeDocument/2006/relationships/customXml" Target="../ink/ink372.xml"/><Relationship Id="rId42" Type="http://schemas.openxmlformats.org/officeDocument/2006/relationships/image" Target="../media/image369.png"/><Relationship Id="rId47" Type="http://schemas.openxmlformats.org/officeDocument/2006/relationships/customXml" Target="../ink/ink385.xml"/><Relationship Id="rId63" Type="http://schemas.openxmlformats.org/officeDocument/2006/relationships/customXml" Target="../ink/ink393.xml"/><Relationship Id="rId68" Type="http://schemas.openxmlformats.org/officeDocument/2006/relationships/image" Target="../media/image382.png"/><Relationship Id="rId16" Type="http://schemas.openxmlformats.org/officeDocument/2006/relationships/image" Target="../media/image356.png"/><Relationship Id="rId11" Type="http://schemas.openxmlformats.org/officeDocument/2006/relationships/customXml" Target="../ink/ink367.xml"/><Relationship Id="rId32" Type="http://schemas.openxmlformats.org/officeDocument/2006/relationships/image" Target="../media/image364.png"/><Relationship Id="rId37" Type="http://schemas.openxmlformats.org/officeDocument/2006/relationships/customXml" Target="../ink/ink380.xml"/><Relationship Id="rId53" Type="http://schemas.openxmlformats.org/officeDocument/2006/relationships/customXml" Target="../ink/ink388.xml"/><Relationship Id="rId58" Type="http://schemas.openxmlformats.org/officeDocument/2006/relationships/image" Target="../media/image377.png"/><Relationship Id="rId74" Type="http://schemas.openxmlformats.org/officeDocument/2006/relationships/image" Target="../media/image385.png"/><Relationship Id="rId79" Type="http://schemas.openxmlformats.org/officeDocument/2006/relationships/customXml" Target="../ink/ink401.xml"/><Relationship Id="rId5" Type="http://schemas.openxmlformats.org/officeDocument/2006/relationships/customXml" Target="../ink/ink364.xml"/><Relationship Id="rId61" Type="http://schemas.openxmlformats.org/officeDocument/2006/relationships/customXml" Target="../ink/ink392.xml"/><Relationship Id="rId82" Type="http://schemas.openxmlformats.org/officeDocument/2006/relationships/image" Target="../media/image349.png"/><Relationship Id="rId19" Type="http://schemas.openxmlformats.org/officeDocument/2006/relationships/customXml" Target="../ink/ink371.xml"/><Relationship Id="rId14" Type="http://schemas.openxmlformats.org/officeDocument/2006/relationships/image" Target="../media/image355.png"/><Relationship Id="rId22" Type="http://schemas.openxmlformats.org/officeDocument/2006/relationships/image" Target="../media/image359.png"/><Relationship Id="rId27" Type="http://schemas.openxmlformats.org/officeDocument/2006/relationships/customXml" Target="../ink/ink375.xml"/><Relationship Id="rId30" Type="http://schemas.openxmlformats.org/officeDocument/2006/relationships/image" Target="../media/image363.png"/><Relationship Id="rId35" Type="http://schemas.openxmlformats.org/officeDocument/2006/relationships/customXml" Target="../ink/ink379.xml"/><Relationship Id="rId43" Type="http://schemas.openxmlformats.org/officeDocument/2006/relationships/customXml" Target="../ink/ink383.xml"/><Relationship Id="rId48" Type="http://schemas.openxmlformats.org/officeDocument/2006/relationships/image" Target="../media/image372.png"/><Relationship Id="rId56" Type="http://schemas.openxmlformats.org/officeDocument/2006/relationships/image" Target="../media/image376.png"/><Relationship Id="rId64" Type="http://schemas.openxmlformats.org/officeDocument/2006/relationships/image" Target="../media/image380.png"/><Relationship Id="rId69" Type="http://schemas.openxmlformats.org/officeDocument/2006/relationships/customXml" Target="../ink/ink396.xml"/><Relationship Id="rId77" Type="http://schemas.openxmlformats.org/officeDocument/2006/relationships/customXml" Target="../ink/ink400.xml"/><Relationship Id="rId8" Type="http://schemas.openxmlformats.org/officeDocument/2006/relationships/image" Target="../media/image352.png"/><Relationship Id="rId51" Type="http://schemas.openxmlformats.org/officeDocument/2006/relationships/customXml" Target="../ink/ink387.xml"/><Relationship Id="rId72" Type="http://schemas.openxmlformats.org/officeDocument/2006/relationships/image" Target="../media/image384.png"/><Relationship Id="rId80" Type="http://schemas.openxmlformats.org/officeDocument/2006/relationships/image" Target="../media/image388.png"/><Relationship Id="rId3" Type="http://schemas.openxmlformats.org/officeDocument/2006/relationships/customXml" Target="../ink/ink363.xml"/><Relationship Id="rId12" Type="http://schemas.openxmlformats.org/officeDocument/2006/relationships/image" Target="../media/image354.png"/><Relationship Id="rId17" Type="http://schemas.openxmlformats.org/officeDocument/2006/relationships/customXml" Target="../ink/ink370.xml"/><Relationship Id="rId25" Type="http://schemas.openxmlformats.org/officeDocument/2006/relationships/customXml" Target="../ink/ink374.xml"/><Relationship Id="rId33" Type="http://schemas.openxmlformats.org/officeDocument/2006/relationships/customXml" Target="../ink/ink378.xml"/><Relationship Id="rId38" Type="http://schemas.openxmlformats.org/officeDocument/2006/relationships/image" Target="../media/image367.png"/><Relationship Id="rId46" Type="http://schemas.openxmlformats.org/officeDocument/2006/relationships/image" Target="../media/image371.png"/><Relationship Id="rId59" Type="http://schemas.openxmlformats.org/officeDocument/2006/relationships/customXml" Target="../ink/ink391.xml"/><Relationship Id="rId67" Type="http://schemas.openxmlformats.org/officeDocument/2006/relationships/customXml" Target="../ink/ink395.xml"/><Relationship Id="rId20" Type="http://schemas.openxmlformats.org/officeDocument/2006/relationships/image" Target="../media/image358.png"/><Relationship Id="rId41" Type="http://schemas.openxmlformats.org/officeDocument/2006/relationships/customXml" Target="../ink/ink382.xml"/><Relationship Id="rId54" Type="http://schemas.openxmlformats.org/officeDocument/2006/relationships/image" Target="../media/image375.png"/><Relationship Id="rId62" Type="http://schemas.openxmlformats.org/officeDocument/2006/relationships/image" Target="../media/image379.png"/><Relationship Id="rId70" Type="http://schemas.openxmlformats.org/officeDocument/2006/relationships/image" Target="../media/image383.png"/><Relationship Id="rId75" Type="http://schemas.openxmlformats.org/officeDocument/2006/relationships/customXml" Target="../ink/ink3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1.png"/><Relationship Id="rId15" Type="http://schemas.openxmlformats.org/officeDocument/2006/relationships/customXml" Target="../ink/ink369.xml"/><Relationship Id="rId23" Type="http://schemas.openxmlformats.org/officeDocument/2006/relationships/customXml" Target="../ink/ink373.xml"/><Relationship Id="rId28" Type="http://schemas.openxmlformats.org/officeDocument/2006/relationships/image" Target="../media/image362.png"/><Relationship Id="rId36" Type="http://schemas.openxmlformats.org/officeDocument/2006/relationships/image" Target="../media/image366.png"/><Relationship Id="rId49" Type="http://schemas.openxmlformats.org/officeDocument/2006/relationships/customXml" Target="../ink/ink386.xml"/><Relationship Id="rId57" Type="http://schemas.openxmlformats.org/officeDocument/2006/relationships/customXml" Target="../ink/ink390.xml"/><Relationship Id="rId10" Type="http://schemas.openxmlformats.org/officeDocument/2006/relationships/image" Target="../media/image353.png"/><Relationship Id="rId31" Type="http://schemas.openxmlformats.org/officeDocument/2006/relationships/customXml" Target="../ink/ink377.xml"/><Relationship Id="rId44" Type="http://schemas.openxmlformats.org/officeDocument/2006/relationships/image" Target="../media/image370.png"/><Relationship Id="rId52" Type="http://schemas.openxmlformats.org/officeDocument/2006/relationships/image" Target="../media/image374.png"/><Relationship Id="rId60" Type="http://schemas.openxmlformats.org/officeDocument/2006/relationships/image" Target="../media/image378.png"/><Relationship Id="rId65" Type="http://schemas.openxmlformats.org/officeDocument/2006/relationships/customXml" Target="../ink/ink394.xml"/><Relationship Id="rId73" Type="http://schemas.openxmlformats.org/officeDocument/2006/relationships/customXml" Target="../ink/ink398.xml"/><Relationship Id="rId78" Type="http://schemas.openxmlformats.org/officeDocument/2006/relationships/image" Target="../media/image387.png"/><Relationship Id="rId81" Type="http://schemas.openxmlformats.org/officeDocument/2006/relationships/customXml" Target="../ink/ink402.xml"/><Relationship Id="rId4" Type="http://schemas.openxmlformats.org/officeDocument/2006/relationships/image" Target="../media/image350.png"/><Relationship Id="rId9" Type="http://schemas.openxmlformats.org/officeDocument/2006/relationships/customXml" Target="../ink/ink366.xml"/><Relationship Id="rId13" Type="http://schemas.openxmlformats.org/officeDocument/2006/relationships/customXml" Target="../ink/ink368.xml"/><Relationship Id="rId18" Type="http://schemas.openxmlformats.org/officeDocument/2006/relationships/image" Target="../media/image357.png"/><Relationship Id="rId39" Type="http://schemas.openxmlformats.org/officeDocument/2006/relationships/customXml" Target="../ink/ink381.xml"/><Relationship Id="rId34" Type="http://schemas.openxmlformats.org/officeDocument/2006/relationships/image" Target="../media/image365.png"/><Relationship Id="rId50" Type="http://schemas.openxmlformats.org/officeDocument/2006/relationships/image" Target="../media/image373.png"/><Relationship Id="rId55" Type="http://schemas.openxmlformats.org/officeDocument/2006/relationships/customXml" Target="../ink/ink389.xml"/><Relationship Id="rId76" Type="http://schemas.openxmlformats.org/officeDocument/2006/relationships/image" Target="../media/image386.png"/><Relationship Id="rId7" Type="http://schemas.openxmlformats.org/officeDocument/2006/relationships/customXml" Target="../ink/ink365.xml"/><Relationship Id="rId71" Type="http://schemas.openxmlformats.org/officeDocument/2006/relationships/customXml" Target="../ink/ink397.xml"/><Relationship Id="rId2" Type="http://schemas.openxmlformats.org/officeDocument/2006/relationships/image" Target="../media/image1.jpeg"/><Relationship Id="rId29" Type="http://schemas.openxmlformats.org/officeDocument/2006/relationships/customXml" Target="../ink/ink376.xml"/><Relationship Id="rId24" Type="http://schemas.openxmlformats.org/officeDocument/2006/relationships/image" Target="../media/image360.png"/><Relationship Id="rId40" Type="http://schemas.openxmlformats.org/officeDocument/2006/relationships/image" Target="../media/image368.png"/><Relationship Id="rId45" Type="http://schemas.openxmlformats.org/officeDocument/2006/relationships/customXml" Target="../ink/ink384.xml"/><Relationship Id="rId66" Type="http://schemas.openxmlformats.org/officeDocument/2006/relationships/image" Target="../media/image38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6.xml"/><Relationship Id="rId13" Type="http://schemas.openxmlformats.org/officeDocument/2006/relationships/image" Target="../media/image394.png"/><Relationship Id="rId18" Type="http://schemas.openxmlformats.org/officeDocument/2006/relationships/customXml" Target="../ink/ink411.xml"/><Relationship Id="rId3" Type="http://schemas.openxmlformats.org/officeDocument/2006/relationships/image" Target="../media/image389.png"/><Relationship Id="rId21" Type="http://schemas.openxmlformats.org/officeDocument/2006/relationships/image" Target="../media/image398.png"/><Relationship Id="rId7" Type="http://schemas.openxmlformats.org/officeDocument/2006/relationships/image" Target="../media/image391.png"/><Relationship Id="rId12" Type="http://schemas.openxmlformats.org/officeDocument/2006/relationships/customXml" Target="../ink/ink408.xml"/><Relationship Id="rId17" Type="http://schemas.openxmlformats.org/officeDocument/2006/relationships/image" Target="../media/image396.png"/><Relationship Id="rId2" Type="http://schemas.openxmlformats.org/officeDocument/2006/relationships/customXml" Target="../ink/ink403.xml"/><Relationship Id="rId16" Type="http://schemas.openxmlformats.org/officeDocument/2006/relationships/customXml" Target="../ink/ink410.xml"/><Relationship Id="rId20" Type="http://schemas.openxmlformats.org/officeDocument/2006/relationships/customXml" Target="../ink/ink4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5.xml"/><Relationship Id="rId11" Type="http://schemas.openxmlformats.org/officeDocument/2006/relationships/image" Target="../media/image393.png"/><Relationship Id="rId5" Type="http://schemas.openxmlformats.org/officeDocument/2006/relationships/image" Target="../media/image390.png"/><Relationship Id="rId15" Type="http://schemas.openxmlformats.org/officeDocument/2006/relationships/image" Target="../media/image395.png"/><Relationship Id="rId10" Type="http://schemas.openxmlformats.org/officeDocument/2006/relationships/customXml" Target="../ink/ink407.xml"/><Relationship Id="rId19" Type="http://schemas.openxmlformats.org/officeDocument/2006/relationships/image" Target="../media/image397.png"/><Relationship Id="rId4" Type="http://schemas.openxmlformats.org/officeDocument/2006/relationships/customXml" Target="../ink/ink404.xml"/><Relationship Id="rId9" Type="http://schemas.openxmlformats.org/officeDocument/2006/relationships/image" Target="../media/image392.png"/><Relationship Id="rId14" Type="http://schemas.openxmlformats.org/officeDocument/2006/relationships/customXml" Target="../ink/ink40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9.png"/><Relationship Id="rId2" Type="http://schemas.openxmlformats.org/officeDocument/2006/relationships/customXml" Target="../ink/ink4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0.png"/><Relationship Id="rId4" Type="http://schemas.openxmlformats.org/officeDocument/2006/relationships/customXml" Target="../ink/ink4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8.xml"/><Relationship Id="rId13" Type="http://schemas.openxmlformats.org/officeDocument/2006/relationships/image" Target="../media/image406.png"/><Relationship Id="rId3" Type="http://schemas.openxmlformats.org/officeDocument/2006/relationships/image" Target="../media/image401.png"/><Relationship Id="rId7" Type="http://schemas.openxmlformats.org/officeDocument/2006/relationships/image" Target="../media/image403.png"/><Relationship Id="rId12" Type="http://schemas.openxmlformats.org/officeDocument/2006/relationships/customXml" Target="../ink/ink420.xml"/><Relationship Id="rId17" Type="http://schemas.openxmlformats.org/officeDocument/2006/relationships/image" Target="../media/image408.png"/><Relationship Id="rId2" Type="http://schemas.openxmlformats.org/officeDocument/2006/relationships/customXml" Target="../ink/ink415.xml"/><Relationship Id="rId16" Type="http://schemas.openxmlformats.org/officeDocument/2006/relationships/customXml" Target="../ink/ink4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7.xml"/><Relationship Id="rId11" Type="http://schemas.openxmlformats.org/officeDocument/2006/relationships/image" Target="../media/image405.png"/><Relationship Id="rId5" Type="http://schemas.openxmlformats.org/officeDocument/2006/relationships/image" Target="../media/image402.png"/><Relationship Id="rId15" Type="http://schemas.openxmlformats.org/officeDocument/2006/relationships/image" Target="../media/image407.png"/><Relationship Id="rId10" Type="http://schemas.openxmlformats.org/officeDocument/2006/relationships/customXml" Target="../ink/ink419.xml"/><Relationship Id="rId4" Type="http://schemas.openxmlformats.org/officeDocument/2006/relationships/customXml" Target="../ink/ink416.xml"/><Relationship Id="rId9" Type="http://schemas.openxmlformats.org/officeDocument/2006/relationships/image" Target="../media/image404.png"/><Relationship Id="rId14" Type="http://schemas.openxmlformats.org/officeDocument/2006/relationships/customXml" Target="../ink/ink42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6.xml"/><Relationship Id="rId13" Type="http://schemas.openxmlformats.org/officeDocument/2006/relationships/image" Target="../media/image414.png"/><Relationship Id="rId18" Type="http://schemas.openxmlformats.org/officeDocument/2006/relationships/customXml" Target="../ink/ink431.xml"/><Relationship Id="rId26" Type="http://schemas.openxmlformats.org/officeDocument/2006/relationships/customXml" Target="../ink/ink435.xml"/><Relationship Id="rId3" Type="http://schemas.openxmlformats.org/officeDocument/2006/relationships/image" Target="../media/image409.png"/><Relationship Id="rId21" Type="http://schemas.openxmlformats.org/officeDocument/2006/relationships/image" Target="../media/image418.png"/><Relationship Id="rId7" Type="http://schemas.openxmlformats.org/officeDocument/2006/relationships/image" Target="../media/image411.png"/><Relationship Id="rId12" Type="http://schemas.openxmlformats.org/officeDocument/2006/relationships/customXml" Target="../ink/ink428.xml"/><Relationship Id="rId17" Type="http://schemas.openxmlformats.org/officeDocument/2006/relationships/image" Target="../media/image416.png"/><Relationship Id="rId25" Type="http://schemas.openxmlformats.org/officeDocument/2006/relationships/image" Target="../media/image420.png"/><Relationship Id="rId2" Type="http://schemas.openxmlformats.org/officeDocument/2006/relationships/customXml" Target="../ink/ink423.xml"/><Relationship Id="rId16" Type="http://schemas.openxmlformats.org/officeDocument/2006/relationships/customXml" Target="../ink/ink430.xml"/><Relationship Id="rId20" Type="http://schemas.openxmlformats.org/officeDocument/2006/relationships/customXml" Target="../ink/ink4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5.xml"/><Relationship Id="rId11" Type="http://schemas.openxmlformats.org/officeDocument/2006/relationships/image" Target="../media/image413.png"/><Relationship Id="rId24" Type="http://schemas.openxmlformats.org/officeDocument/2006/relationships/customXml" Target="../ink/ink434.xml"/><Relationship Id="rId5" Type="http://schemas.openxmlformats.org/officeDocument/2006/relationships/image" Target="../media/image410.png"/><Relationship Id="rId15" Type="http://schemas.openxmlformats.org/officeDocument/2006/relationships/image" Target="../media/image415.png"/><Relationship Id="rId23" Type="http://schemas.openxmlformats.org/officeDocument/2006/relationships/image" Target="../media/image419.png"/><Relationship Id="rId10" Type="http://schemas.openxmlformats.org/officeDocument/2006/relationships/customXml" Target="../ink/ink427.xml"/><Relationship Id="rId19" Type="http://schemas.openxmlformats.org/officeDocument/2006/relationships/image" Target="../media/image417.png"/><Relationship Id="rId4" Type="http://schemas.openxmlformats.org/officeDocument/2006/relationships/customXml" Target="../ink/ink424.xml"/><Relationship Id="rId9" Type="http://schemas.openxmlformats.org/officeDocument/2006/relationships/image" Target="../media/image412.png"/><Relationship Id="rId14" Type="http://schemas.openxmlformats.org/officeDocument/2006/relationships/customXml" Target="../ink/ink429.xml"/><Relationship Id="rId22" Type="http://schemas.openxmlformats.org/officeDocument/2006/relationships/customXml" Target="../ink/ink433.xml"/><Relationship Id="rId27" Type="http://schemas.openxmlformats.org/officeDocument/2006/relationships/image" Target="../media/image3490.png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48.xml"/><Relationship Id="rId21" Type="http://schemas.openxmlformats.org/officeDocument/2006/relationships/image" Target="../media/image431.png"/><Relationship Id="rId42" Type="http://schemas.openxmlformats.org/officeDocument/2006/relationships/customXml" Target="../ink/ink456.xml"/><Relationship Id="rId47" Type="http://schemas.openxmlformats.org/officeDocument/2006/relationships/image" Target="../media/image445.png"/><Relationship Id="rId63" Type="http://schemas.openxmlformats.org/officeDocument/2006/relationships/image" Target="../media/image454.png"/><Relationship Id="rId68" Type="http://schemas.openxmlformats.org/officeDocument/2006/relationships/customXml" Target="../ink/ink469.xml"/><Relationship Id="rId84" Type="http://schemas.openxmlformats.org/officeDocument/2006/relationships/customXml" Target="../ink/ink477.xml"/><Relationship Id="rId89" Type="http://schemas.openxmlformats.org/officeDocument/2006/relationships/image" Target="../media/image468.png"/><Relationship Id="rId16" Type="http://schemas.openxmlformats.org/officeDocument/2006/relationships/customXml" Target="../ink/ink443.xml"/><Relationship Id="rId11" Type="http://schemas.openxmlformats.org/officeDocument/2006/relationships/image" Target="../media/image425.png"/><Relationship Id="rId32" Type="http://schemas.openxmlformats.org/officeDocument/2006/relationships/customXml" Target="../ink/ink451.xml"/><Relationship Id="rId37" Type="http://schemas.openxmlformats.org/officeDocument/2006/relationships/image" Target="../media/image439.png"/><Relationship Id="rId53" Type="http://schemas.openxmlformats.org/officeDocument/2006/relationships/image" Target="../media/image448.png"/><Relationship Id="rId58" Type="http://schemas.openxmlformats.org/officeDocument/2006/relationships/customXml" Target="../ink/ink464.xml"/><Relationship Id="rId74" Type="http://schemas.openxmlformats.org/officeDocument/2006/relationships/customXml" Target="../ink/ink472.xml"/><Relationship Id="rId79" Type="http://schemas.openxmlformats.org/officeDocument/2006/relationships/image" Target="../media/image463.png"/><Relationship Id="rId5" Type="http://schemas.openxmlformats.org/officeDocument/2006/relationships/image" Target="../media/image422.png"/><Relationship Id="rId90" Type="http://schemas.openxmlformats.org/officeDocument/2006/relationships/customXml" Target="../ink/ink480.xml"/><Relationship Id="rId95" Type="http://schemas.openxmlformats.org/officeDocument/2006/relationships/image" Target="../media/image472.png"/><Relationship Id="rId22" Type="http://schemas.openxmlformats.org/officeDocument/2006/relationships/customXml" Target="../ink/ink446.xml"/><Relationship Id="rId27" Type="http://schemas.openxmlformats.org/officeDocument/2006/relationships/image" Target="../media/image434.png"/><Relationship Id="rId43" Type="http://schemas.openxmlformats.org/officeDocument/2006/relationships/image" Target="../media/image443.png"/><Relationship Id="rId48" Type="http://schemas.openxmlformats.org/officeDocument/2006/relationships/customXml" Target="../ink/ink459.xml"/><Relationship Id="rId64" Type="http://schemas.openxmlformats.org/officeDocument/2006/relationships/customXml" Target="../ink/ink467.xml"/><Relationship Id="rId69" Type="http://schemas.openxmlformats.org/officeDocument/2006/relationships/image" Target="../media/image457.png"/><Relationship Id="rId8" Type="http://schemas.openxmlformats.org/officeDocument/2006/relationships/customXml" Target="../ink/ink439.xml"/><Relationship Id="rId51" Type="http://schemas.openxmlformats.org/officeDocument/2006/relationships/image" Target="../media/image447.png"/><Relationship Id="rId72" Type="http://schemas.openxmlformats.org/officeDocument/2006/relationships/customXml" Target="../ink/ink471.xml"/><Relationship Id="rId80" Type="http://schemas.openxmlformats.org/officeDocument/2006/relationships/customXml" Target="../ink/ink475.xml"/><Relationship Id="rId85" Type="http://schemas.openxmlformats.org/officeDocument/2006/relationships/image" Target="../media/image466.png"/><Relationship Id="rId93" Type="http://schemas.openxmlformats.org/officeDocument/2006/relationships/image" Target="../media/image471.png"/><Relationship Id="rId3" Type="http://schemas.openxmlformats.org/officeDocument/2006/relationships/image" Target="../media/image421.png"/><Relationship Id="rId12" Type="http://schemas.openxmlformats.org/officeDocument/2006/relationships/customXml" Target="../ink/ink441.xml"/><Relationship Id="rId17" Type="http://schemas.openxmlformats.org/officeDocument/2006/relationships/image" Target="../media/image428.png"/><Relationship Id="rId25" Type="http://schemas.openxmlformats.org/officeDocument/2006/relationships/image" Target="../media/image433.png"/><Relationship Id="rId33" Type="http://schemas.openxmlformats.org/officeDocument/2006/relationships/image" Target="../media/image437.png"/><Relationship Id="rId38" Type="http://schemas.openxmlformats.org/officeDocument/2006/relationships/customXml" Target="../ink/ink454.xml"/><Relationship Id="rId46" Type="http://schemas.openxmlformats.org/officeDocument/2006/relationships/customXml" Target="../ink/ink458.xml"/><Relationship Id="rId59" Type="http://schemas.openxmlformats.org/officeDocument/2006/relationships/image" Target="../media/image452.png"/><Relationship Id="rId67" Type="http://schemas.openxmlformats.org/officeDocument/2006/relationships/image" Target="../media/image456.png"/><Relationship Id="rId20" Type="http://schemas.openxmlformats.org/officeDocument/2006/relationships/customXml" Target="../ink/ink445.xml"/><Relationship Id="rId41" Type="http://schemas.openxmlformats.org/officeDocument/2006/relationships/image" Target="../media/image442.png"/><Relationship Id="rId54" Type="http://schemas.openxmlformats.org/officeDocument/2006/relationships/customXml" Target="../ink/ink462.xml"/><Relationship Id="rId62" Type="http://schemas.openxmlformats.org/officeDocument/2006/relationships/customXml" Target="../ink/ink466.xml"/><Relationship Id="rId70" Type="http://schemas.openxmlformats.org/officeDocument/2006/relationships/customXml" Target="../ink/ink470.xml"/><Relationship Id="rId75" Type="http://schemas.openxmlformats.org/officeDocument/2006/relationships/image" Target="../media/image461.png"/><Relationship Id="rId83" Type="http://schemas.openxmlformats.org/officeDocument/2006/relationships/image" Target="../media/image465.png"/><Relationship Id="rId88" Type="http://schemas.openxmlformats.org/officeDocument/2006/relationships/customXml" Target="../ink/ink479.xml"/><Relationship Id="rId91" Type="http://schemas.openxmlformats.org/officeDocument/2006/relationships/image" Target="../media/image4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8.xml"/><Relationship Id="rId15" Type="http://schemas.openxmlformats.org/officeDocument/2006/relationships/image" Target="../media/image427.png"/><Relationship Id="rId23" Type="http://schemas.openxmlformats.org/officeDocument/2006/relationships/image" Target="../media/image432.png"/><Relationship Id="rId28" Type="http://schemas.openxmlformats.org/officeDocument/2006/relationships/customXml" Target="../ink/ink449.xml"/><Relationship Id="rId36" Type="http://schemas.openxmlformats.org/officeDocument/2006/relationships/customXml" Target="../ink/ink453.xml"/><Relationship Id="rId49" Type="http://schemas.openxmlformats.org/officeDocument/2006/relationships/image" Target="../media/image446.png"/><Relationship Id="rId57" Type="http://schemas.openxmlformats.org/officeDocument/2006/relationships/image" Target="../media/image451.png"/><Relationship Id="rId10" Type="http://schemas.openxmlformats.org/officeDocument/2006/relationships/customXml" Target="../ink/ink440.xml"/><Relationship Id="rId31" Type="http://schemas.openxmlformats.org/officeDocument/2006/relationships/image" Target="../media/image436.png"/><Relationship Id="rId44" Type="http://schemas.openxmlformats.org/officeDocument/2006/relationships/customXml" Target="../ink/ink457.xml"/><Relationship Id="rId52" Type="http://schemas.openxmlformats.org/officeDocument/2006/relationships/customXml" Target="../ink/ink461.xml"/><Relationship Id="rId60" Type="http://schemas.openxmlformats.org/officeDocument/2006/relationships/customXml" Target="../ink/ink465.xml"/><Relationship Id="rId65" Type="http://schemas.openxmlformats.org/officeDocument/2006/relationships/image" Target="../media/image455.png"/><Relationship Id="rId73" Type="http://schemas.openxmlformats.org/officeDocument/2006/relationships/image" Target="../media/image459.png"/><Relationship Id="rId78" Type="http://schemas.openxmlformats.org/officeDocument/2006/relationships/customXml" Target="../ink/ink474.xml"/><Relationship Id="rId81" Type="http://schemas.openxmlformats.org/officeDocument/2006/relationships/image" Target="../media/image464.png"/><Relationship Id="rId86" Type="http://schemas.openxmlformats.org/officeDocument/2006/relationships/customXml" Target="../ink/ink478.xml"/><Relationship Id="rId94" Type="http://schemas.openxmlformats.org/officeDocument/2006/relationships/customXml" Target="../ink/ink482.xml"/><Relationship Id="rId4" Type="http://schemas.openxmlformats.org/officeDocument/2006/relationships/customXml" Target="../ink/ink437.xml"/><Relationship Id="rId9" Type="http://schemas.openxmlformats.org/officeDocument/2006/relationships/image" Target="../media/image424.png"/><Relationship Id="rId13" Type="http://schemas.openxmlformats.org/officeDocument/2006/relationships/image" Target="../media/image426.png"/><Relationship Id="rId18" Type="http://schemas.openxmlformats.org/officeDocument/2006/relationships/customXml" Target="../ink/ink444.xml"/><Relationship Id="rId39" Type="http://schemas.openxmlformats.org/officeDocument/2006/relationships/image" Target="../media/image441.png"/><Relationship Id="rId34" Type="http://schemas.openxmlformats.org/officeDocument/2006/relationships/customXml" Target="../ink/ink452.xml"/><Relationship Id="rId50" Type="http://schemas.openxmlformats.org/officeDocument/2006/relationships/customXml" Target="../ink/ink460.xml"/><Relationship Id="rId55" Type="http://schemas.openxmlformats.org/officeDocument/2006/relationships/image" Target="../media/image449.png"/><Relationship Id="rId76" Type="http://schemas.openxmlformats.org/officeDocument/2006/relationships/customXml" Target="../ink/ink473.xml"/><Relationship Id="rId7" Type="http://schemas.openxmlformats.org/officeDocument/2006/relationships/image" Target="../media/image423.png"/><Relationship Id="rId71" Type="http://schemas.openxmlformats.org/officeDocument/2006/relationships/image" Target="../media/image458.png"/><Relationship Id="rId92" Type="http://schemas.openxmlformats.org/officeDocument/2006/relationships/customXml" Target="../ink/ink481.xml"/><Relationship Id="rId2" Type="http://schemas.openxmlformats.org/officeDocument/2006/relationships/customXml" Target="../ink/ink436.xml"/><Relationship Id="rId29" Type="http://schemas.openxmlformats.org/officeDocument/2006/relationships/image" Target="../media/image435.png"/><Relationship Id="rId24" Type="http://schemas.openxmlformats.org/officeDocument/2006/relationships/customXml" Target="../ink/ink447.xml"/><Relationship Id="rId40" Type="http://schemas.openxmlformats.org/officeDocument/2006/relationships/customXml" Target="../ink/ink455.xml"/><Relationship Id="rId45" Type="http://schemas.openxmlformats.org/officeDocument/2006/relationships/image" Target="../media/image444.png"/><Relationship Id="rId66" Type="http://schemas.openxmlformats.org/officeDocument/2006/relationships/customXml" Target="../ink/ink468.xml"/><Relationship Id="rId87" Type="http://schemas.openxmlformats.org/officeDocument/2006/relationships/image" Target="../media/image467.png"/><Relationship Id="rId61" Type="http://schemas.openxmlformats.org/officeDocument/2006/relationships/image" Target="../media/image453.png"/><Relationship Id="rId82" Type="http://schemas.openxmlformats.org/officeDocument/2006/relationships/customXml" Target="../ink/ink476.xml"/><Relationship Id="rId19" Type="http://schemas.openxmlformats.org/officeDocument/2006/relationships/image" Target="../media/image429.png"/><Relationship Id="rId14" Type="http://schemas.openxmlformats.org/officeDocument/2006/relationships/customXml" Target="../ink/ink442.xml"/><Relationship Id="rId30" Type="http://schemas.openxmlformats.org/officeDocument/2006/relationships/customXml" Target="../ink/ink450.xml"/><Relationship Id="rId35" Type="http://schemas.openxmlformats.org/officeDocument/2006/relationships/image" Target="../media/image438.png"/><Relationship Id="rId56" Type="http://schemas.openxmlformats.org/officeDocument/2006/relationships/customXml" Target="../ink/ink463.xml"/><Relationship Id="rId77" Type="http://schemas.openxmlformats.org/officeDocument/2006/relationships/image" Target="../media/image4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95.xml"/><Relationship Id="rId21" Type="http://schemas.openxmlformats.org/officeDocument/2006/relationships/image" Target="../media/image483.png"/><Relationship Id="rId34" Type="http://schemas.openxmlformats.org/officeDocument/2006/relationships/customXml" Target="../ink/ink499.xml"/><Relationship Id="rId42" Type="http://schemas.openxmlformats.org/officeDocument/2006/relationships/customXml" Target="../ink/ink503.xml"/><Relationship Id="rId47" Type="http://schemas.openxmlformats.org/officeDocument/2006/relationships/image" Target="../media/image497.png"/><Relationship Id="rId50" Type="http://schemas.openxmlformats.org/officeDocument/2006/relationships/customXml" Target="../ink/ink507.xml"/><Relationship Id="rId55" Type="http://schemas.openxmlformats.org/officeDocument/2006/relationships/image" Target="../media/image502.png"/><Relationship Id="rId63" Type="http://schemas.openxmlformats.org/officeDocument/2006/relationships/image" Target="../media/image506.png"/><Relationship Id="rId7" Type="http://schemas.openxmlformats.org/officeDocument/2006/relationships/image" Target="../media/image475.png"/><Relationship Id="rId2" Type="http://schemas.openxmlformats.org/officeDocument/2006/relationships/customXml" Target="../ink/ink483.xml"/><Relationship Id="rId16" Type="http://schemas.openxmlformats.org/officeDocument/2006/relationships/customXml" Target="../ink/ink490.xml"/><Relationship Id="rId29" Type="http://schemas.openxmlformats.org/officeDocument/2006/relationships/image" Target="../media/image487.png"/><Relationship Id="rId11" Type="http://schemas.openxmlformats.org/officeDocument/2006/relationships/image" Target="../media/image477.png"/><Relationship Id="rId24" Type="http://schemas.openxmlformats.org/officeDocument/2006/relationships/customXml" Target="../ink/ink494.xml"/><Relationship Id="rId32" Type="http://schemas.openxmlformats.org/officeDocument/2006/relationships/customXml" Target="../ink/ink498.xml"/><Relationship Id="rId37" Type="http://schemas.openxmlformats.org/officeDocument/2006/relationships/image" Target="../media/image492.png"/><Relationship Id="rId40" Type="http://schemas.openxmlformats.org/officeDocument/2006/relationships/customXml" Target="../ink/ink502.xml"/><Relationship Id="rId45" Type="http://schemas.openxmlformats.org/officeDocument/2006/relationships/image" Target="../media/image496.png"/><Relationship Id="rId53" Type="http://schemas.openxmlformats.org/officeDocument/2006/relationships/image" Target="../media/image501.png"/><Relationship Id="rId58" Type="http://schemas.openxmlformats.org/officeDocument/2006/relationships/customXml" Target="../ink/ink511.xml"/><Relationship Id="rId5" Type="http://schemas.openxmlformats.org/officeDocument/2006/relationships/image" Target="../media/image474.png"/><Relationship Id="rId61" Type="http://schemas.openxmlformats.org/officeDocument/2006/relationships/image" Target="../media/image505.png"/><Relationship Id="rId19" Type="http://schemas.openxmlformats.org/officeDocument/2006/relationships/image" Target="../media/image482.png"/><Relationship Id="rId14" Type="http://schemas.openxmlformats.org/officeDocument/2006/relationships/customXml" Target="../ink/ink489.xml"/><Relationship Id="rId22" Type="http://schemas.openxmlformats.org/officeDocument/2006/relationships/customXml" Target="../ink/ink493.xml"/><Relationship Id="rId27" Type="http://schemas.openxmlformats.org/officeDocument/2006/relationships/image" Target="../media/image486.png"/><Relationship Id="rId30" Type="http://schemas.openxmlformats.org/officeDocument/2006/relationships/customXml" Target="../ink/ink497.xml"/><Relationship Id="rId35" Type="http://schemas.openxmlformats.org/officeDocument/2006/relationships/image" Target="../media/image491.png"/><Relationship Id="rId43" Type="http://schemas.openxmlformats.org/officeDocument/2006/relationships/image" Target="../media/image495.png"/><Relationship Id="rId48" Type="http://schemas.openxmlformats.org/officeDocument/2006/relationships/customXml" Target="../ink/ink506.xml"/><Relationship Id="rId56" Type="http://schemas.openxmlformats.org/officeDocument/2006/relationships/customXml" Target="../ink/ink510.xml"/><Relationship Id="rId64" Type="http://schemas.openxmlformats.org/officeDocument/2006/relationships/customXml" Target="../ink/ink514.xml"/><Relationship Id="rId8" Type="http://schemas.openxmlformats.org/officeDocument/2006/relationships/customXml" Target="../ink/ink486.xml"/><Relationship Id="rId51" Type="http://schemas.openxmlformats.org/officeDocument/2006/relationships/image" Target="../media/image499.png"/><Relationship Id="rId3" Type="http://schemas.openxmlformats.org/officeDocument/2006/relationships/image" Target="../media/image473.png"/><Relationship Id="rId12" Type="http://schemas.openxmlformats.org/officeDocument/2006/relationships/customXml" Target="../ink/ink488.xml"/><Relationship Id="rId17" Type="http://schemas.openxmlformats.org/officeDocument/2006/relationships/image" Target="../media/image481.png"/><Relationship Id="rId25" Type="http://schemas.openxmlformats.org/officeDocument/2006/relationships/image" Target="../media/image485.png"/><Relationship Id="rId33" Type="http://schemas.openxmlformats.org/officeDocument/2006/relationships/image" Target="../media/image489.png"/><Relationship Id="rId38" Type="http://schemas.openxmlformats.org/officeDocument/2006/relationships/customXml" Target="../ink/ink501.xml"/><Relationship Id="rId46" Type="http://schemas.openxmlformats.org/officeDocument/2006/relationships/customXml" Target="../ink/ink505.xml"/><Relationship Id="rId59" Type="http://schemas.openxmlformats.org/officeDocument/2006/relationships/image" Target="../media/image504.png"/><Relationship Id="rId20" Type="http://schemas.openxmlformats.org/officeDocument/2006/relationships/customXml" Target="../ink/ink492.xml"/><Relationship Id="rId41" Type="http://schemas.openxmlformats.org/officeDocument/2006/relationships/image" Target="../media/image494.png"/><Relationship Id="rId54" Type="http://schemas.openxmlformats.org/officeDocument/2006/relationships/customXml" Target="../ink/ink509.xml"/><Relationship Id="rId62" Type="http://schemas.openxmlformats.org/officeDocument/2006/relationships/customXml" Target="../ink/ink5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5.xml"/><Relationship Id="rId15" Type="http://schemas.openxmlformats.org/officeDocument/2006/relationships/image" Target="../media/image479.png"/><Relationship Id="rId23" Type="http://schemas.openxmlformats.org/officeDocument/2006/relationships/image" Target="../media/image484.png"/><Relationship Id="rId28" Type="http://schemas.openxmlformats.org/officeDocument/2006/relationships/customXml" Target="../ink/ink496.xml"/><Relationship Id="rId36" Type="http://schemas.openxmlformats.org/officeDocument/2006/relationships/customXml" Target="../ink/ink500.xml"/><Relationship Id="rId49" Type="http://schemas.openxmlformats.org/officeDocument/2006/relationships/image" Target="../media/image498.png"/><Relationship Id="rId57" Type="http://schemas.openxmlformats.org/officeDocument/2006/relationships/image" Target="../media/image503.png"/><Relationship Id="rId10" Type="http://schemas.openxmlformats.org/officeDocument/2006/relationships/customXml" Target="../ink/ink487.xml"/><Relationship Id="rId31" Type="http://schemas.openxmlformats.org/officeDocument/2006/relationships/image" Target="../media/image488.png"/><Relationship Id="rId44" Type="http://schemas.openxmlformats.org/officeDocument/2006/relationships/customXml" Target="../ink/ink504.xml"/><Relationship Id="rId52" Type="http://schemas.openxmlformats.org/officeDocument/2006/relationships/customXml" Target="../ink/ink508.xml"/><Relationship Id="rId60" Type="http://schemas.openxmlformats.org/officeDocument/2006/relationships/customXml" Target="../ink/ink512.xml"/><Relationship Id="rId65" Type="http://schemas.openxmlformats.org/officeDocument/2006/relationships/image" Target="../media/image507.png"/><Relationship Id="rId4" Type="http://schemas.openxmlformats.org/officeDocument/2006/relationships/customXml" Target="../ink/ink484.xml"/><Relationship Id="rId9" Type="http://schemas.openxmlformats.org/officeDocument/2006/relationships/image" Target="../media/image476.png"/><Relationship Id="rId13" Type="http://schemas.openxmlformats.org/officeDocument/2006/relationships/image" Target="../media/image478.png"/><Relationship Id="rId18" Type="http://schemas.openxmlformats.org/officeDocument/2006/relationships/customXml" Target="../ink/ink491.xml"/><Relationship Id="rId39" Type="http://schemas.openxmlformats.org/officeDocument/2006/relationships/image" Target="../media/image493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20.xml"/><Relationship Id="rId18" Type="http://schemas.openxmlformats.org/officeDocument/2006/relationships/image" Target="../media/image512.png"/><Relationship Id="rId26" Type="http://schemas.openxmlformats.org/officeDocument/2006/relationships/image" Target="../media/image516.png"/><Relationship Id="rId3" Type="http://schemas.openxmlformats.org/officeDocument/2006/relationships/customXml" Target="../ink/ink515.xml"/><Relationship Id="rId21" Type="http://schemas.openxmlformats.org/officeDocument/2006/relationships/customXml" Target="../ink/ink524.xml"/><Relationship Id="rId34" Type="http://schemas.openxmlformats.org/officeDocument/2006/relationships/image" Target="../media/image520.png"/><Relationship Id="rId7" Type="http://schemas.openxmlformats.org/officeDocument/2006/relationships/customXml" Target="../ink/ink517.xml"/><Relationship Id="rId12" Type="http://schemas.openxmlformats.org/officeDocument/2006/relationships/image" Target="../media/image509.png"/><Relationship Id="rId17" Type="http://schemas.openxmlformats.org/officeDocument/2006/relationships/customXml" Target="../ink/ink522.xml"/><Relationship Id="rId25" Type="http://schemas.openxmlformats.org/officeDocument/2006/relationships/customXml" Target="../ink/ink526.xml"/><Relationship Id="rId33" Type="http://schemas.openxmlformats.org/officeDocument/2006/relationships/customXml" Target="../ink/ink530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11.png"/><Relationship Id="rId20" Type="http://schemas.openxmlformats.org/officeDocument/2006/relationships/image" Target="../media/image513.png"/><Relationship Id="rId29" Type="http://schemas.openxmlformats.org/officeDocument/2006/relationships/customXml" Target="../ink/ink5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60.png"/><Relationship Id="rId11" Type="http://schemas.openxmlformats.org/officeDocument/2006/relationships/customXml" Target="../ink/ink519.xml"/><Relationship Id="rId24" Type="http://schemas.openxmlformats.org/officeDocument/2006/relationships/image" Target="../media/image515.png"/><Relationship Id="rId32" Type="http://schemas.openxmlformats.org/officeDocument/2006/relationships/image" Target="../media/image519.png"/><Relationship Id="rId5" Type="http://schemas.openxmlformats.org/officeDocument/2006/relationships/customXml" Target="../ink/ink516.xml"/><Relationship Id="rId15" Type="http://schemas.openxmlformats.org/officeDocument/2006/relationships/customXml" Target="../ink/ink521.xml"/><Relationship Id="rId23" Type="http://schemas.openxmlformats.org/officeDocument/2006/relationships/customXml" Target="../ink/ink525.xml"/><Relationship Id="rId28" Type="http://schemas.openxmlformats.org/officeDocument/2006/relationships/image" Target="../media/image517.png"/><Relationship Id="rId10" Type="http://schemas.openxmlformats.org/officeDocument/2006/relationships/image" Target="../media/image508.png"/><Relationship Id="rId19" Type="http://schemas.openxmlformats.org/officeDocument/2006/relationships/customXml" Target="../ink/ink523.xml"/><Relationship Id="rId31" Type="http://schemas.openxmlformats.org/officeDocument/2006/relationships/customXml" Target="../ink/ink529.xml"/><Relationship Id="rId4" Type="http://schemas.openxmlformats.org/officeDocument/2006/relationships/image" Target="../media/image5050.png"/><Relationship Id="rId9" Type="http://schemas.openxmlformats.org/officeDocument/2006/relationships/customXml" Target="../ink/ink518.xml"/><Relationship Id="rId14" Type="http://schemas.openxmlformats.org/officeDocument/2006/relationships/image" Target="../media/image510.png"/><Relationship Id="rId22" Type="http://schemas.openxmlformats.org/officeDocument/2006/relationships/image" Target="../media/image514.png"/><Relationship Id="rId27" Type="http://schemas.openxmlformats.org/officeDocument/2006/relationships/customXml" Target="../ink/ink527.xml"/><Relationship Id="rId30" Type="http://schemas.openxmlformats.org/officeDocument/2006/relationships/image" Target="../media/image518.png"/><Relationship Id="rId8" Type="http://schemas.openxmlformats.org/officeDocument/2006/relationships/image" Target="../media/image507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4.xml"/><Relationship Id="rId13" Type="http://schemas.openxmlformats.org/officeDocument/2006/relationships/image" Target="../media/image526.png"/><Relationship Id="rId18" Type="http://schemas.openxmlformats.org/officeDocument/2006/relationships/customXml" Target="../ink/ink539.xml"/><Relationship Id="rId3" Type="http://schemas.openxmlformats.org/officeDocument/2006/relationships/image" Target="../media/image521.png"/><Relationship Id="rId21" Type="http://schemas.openxmlformats.org/officeDocument/2006/relationships/image" Target="../media/image530.png"/><Relationship Id="rId7" Type="http://schemas.openxmlformats.org/officeDocument/2006/relationships/image" Target="../media/image523.png"/><Relationship Id="rId12" Type="http://schemas.openxmlformats.org/officeDocument/2006/relationships/customXml" Target="../ink/ink536.xml"/><Relationship Id="rId17" Type="http://schemas.openxmlformats.org/officeDocument/2006/relationships/image" Target="../media/image528.png"/><Relationship Id="rId2" Type="http://schemas.openxmlformats.org/officeDocument/2006/relationships/customXml" Target="../ink/ink531.xml"/><Relationship Id="rId16" Type="http://schemas.openxmlformats.org/officeDocument/2006/relationships/customXml" Target="../ink/ink538.xml"/><Relationship Id="rId20" Type="http://schemas.openxmlformats.org/officeDocument/2006/relationships/customXml" Target="../ink/ink5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3.xml"/><Relationship Id="rId11" Type="http://schemas.openxmlformats.org/officeDocument/2006/relationships/image" Target="../media/image525.png"/><Relationship Id="rId5" Type="http://schemas.openxmlformats.org/officeDocument/2006/relationships/image" Target="../media/image522.png"/><Relationship Id="rId15" Type="http://schemas.openxmlformats.org/officeDocument/2006/relationships/image" Target="../media/image527.png"/><Relationship Id="rId10" Type="http://schemas.openxmlformats.org/officeDocument/2006/relationships/customXml" Target="../ink/ink535.xml"/><Relationship Id="rId19" Type="http://schemas.openxmlformats.org/officeDocument/2006/relationships/image" Target="../media/image529.png"/><Relationship Id="rId4" Type="http://schemas.openxmlformats.org/officeDocument/2006/relationships/customXml" Target="../ink/ink532.xml"/><Relationship Id="rId9" Type="http://schemas.openxmlformats.org/officeDocument/2006/relationships/image" Target="../media/image524.png"/><Relationship Id="rId14" Type="http://schemas.openxmlformats.org/officeDocument/2006/relationships/customXml" Target="../ink/ink537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46.xml"/><Relationship Id="rId18" Type="http://schemas.openxmlformats.org/officeDocument/2006/relationships/image" Target="../media/image538.png"/><Relationship Id="rId26" Type="http://schemas.openxmlformats.org/officeDocument/2006/relationships/image" Target="../media/image542.png"/><Relationship Id="rId39" Type="http://schemas.openxmlformats.org/officeDocument/2006/relationships/customXml" Target="../ink/ink559.xml"/><Relationship Id="rId21" Type="http://schemas.openxmlformats.org/officeDocument/2006/relationships/customXml" Target="../ink/ink550.xml"/><Relationship Id="rId34" Type="http://schemas.openxmlformats.org/officeDocument/2006/relationships/image" Target="../media/image546.png"/><Relationship Id="rId42" Type="http://schemas.openxmlformats.org/officeDocument/2006/relationships/image" Target="../media/image550.png"/><Relationship Id="rId47" Type="http://schemas.openxmlformats.org/officeDocument/2006/relationships/customXml" Target="../ink/ink563.xml"/><Relationship Id="rId50" Type="http://schemas.openxmlformats.org/officeDocument/2006/relationships/image" Target="../media/image554.png"/><Relationship Id="rId55" Type="http://schemas.openxmlformats.org/officeDocument/2006/relationships/customXml" Target="../ink/ink567.xml"/><Relationship Id="rId63" Type="http://schemas.openxmlformats.org/officeDocument/2006/relationships/customXml" Target="../ink/ink571.xml"/><Relationship Id="rId7" Type="http://schemas.openxmlformats.org/officeDocument/2006/relationships/customXml" Target="../ink/ink543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37.png"/><Relationship Id="rId29" Type="http://schemas.openxmlformats.org/officeDocument/2006/relationships/customXml" Target="../ink/ink554.xml"/><Relationship Id="rId11" Type="http://schemas.openxmlformats.org/officeDocument/2006/relationships/customXml" Target="../ink/ink545.xml"/><Relationship Id="rId24" Type="http://schemas.openxmlformats.org/officeDocument/2006/relationships/image" Target="../media/image541.png"/><Relationship Id="rId32" Type="http://schemas.openxmlformats.org/officeDocument/2006/relationships/image" Target="../media/image545.png"/><Relationship Id="rId37" Type="http://schemas.openxmlformats.org/officeDocument/2006/relationships/customXml" Target="../ink/ink558.xml"/><Relationship Id="rId40" Type="http://schemas.openxmlformats.org/officeDocument/2006/relationships/image" Target="../media/image549.png"/><Relationship Id="rId45" Type="http://schemas.openxmlformats.org/officeDocument/2006/relationships/customXml" Target="../ink/ink562.xml"/><Relationship Id="rId53" Type="http://schemas.openxmlformats.org/officeDocument/2006/relationships/customXml" Target="../ink/ink566.xml"/><Relationship Id="rId58" Type="http://schemas.openxmlformats.org/officeDocument/2006/relationships/image" Target="../media/image558.png"/><Relationship Id="rId5" Type="http://schemas.openxmlformats.org/officeDocument/2006/relationships/customXml" Target="../ink/ink542.xml"/><Relationship Id="rId61" Type="http://schemas.openxmlformats.org/officeDocument/2006/relationships/customXml" Target="../ink/ink570.xml"/><Relationship Id="rId19" Type="http://schemas.openxmlformats.org/officeDocument/2006/relationships/customXml" Target="../ink/ink549.xml"/><Relationship Id="rId14" Type="http://schemas.openxmlformats.org/officeDocument/2006/relationships/image" Target="../media/image536.png"/><Relationship Id="rId22" Type="http://schemas.openxmlformats.org/officeDocument/2006/relationships/image" Target="../media/image540.png"/><Relationship Id="rId27" Type="http://schemas.openxmlformats.org/officeDocument/2006/relationships/customXml" Target="../ink/ink553.xml"/><Relationship Id="rId30" Type="http://schemas.openxmlformats.org/officeDocument/2006/relationships/image" Target="../media/image544.png"/><Relationship Id="rId35" Type="http://schemas.openxmlformats.org/officeDocument/2006/relationships/customXml" Target="../ink/ink557.xml"/><Relationship Id="rId43" Type="http://schemas.openxmlformats.org/officeDocument/2006/relationships/customXml" Target="../ink/ink561.xml"/><Relationship Id="rId48" Type="http://schemas.openxmlformats.org/officeDocument/2006/relationships/image" Target="../media/image553.png"/><Relationship Id="rId56" Type="http://schemas.openxmlformats.org/officeDocument/2006/relationships/image" Target="../media/image557.png"/><Relationship Id="rId64" Type="http://schemas.openxmlformats.org/officeDocument/2006/relationships/image" Target="../media/image561.png"/><Relationship Id="rId8" Type="http://schemas.openxmlformats.org/officeDocument/2006/relationships/image" Target="../media/image533.png"/><Relationship Id="rId51" Type="http://schemas.openxmlformats.org/officeDocument/2006/relationships/customXml" Target="../ink/ink565.xml"/><Relationship Id="rId3" Type="http://schemas.openxmlformats.org/officeDocument/2006/relationships/customXml" Target="../ink/ink541.xml"/><Relationship Id="rId12" Type="http://schemas.openxmlformats.org/officeDocument/2006/relationships/image" Target="../media/image535.png"/><Relationship Id="rId17" Type="http://schemas.openxmlformats.org/officeDocument/2006/relationships/customXml" Target="../ink/ink548.xml"/><Relationship Id="rId25" Type="http://schemas.openxmlformats.org/officeDocument/2006/relationships/customXml" Target="../ink/ink552.xml"/><Relationship Id="rId33" Type="http://schemas.openxmlformats.org/officeDocument/2006/relationships/customXml" Target="../ink/ink556.xml"/><Relationship Id="rId38" Type="http://schemas.openxmlformats.org/officeDocument/2006/relationships/image" Target="../media/image548.png"/><Relationship Id="rId46" Type="http://schemas.openxmlformats.org/officeDocument/2006/relationships/image" Target="../media/image552.png"/><Relationship Id="rId59" Type="http://schemas.openxmlformats.org/officeDocument/2006/relationships/customXml" Target="../ink/ink569.xml"/><Relationship Id="rId20" Type="http://schemas.openxmlformats.org/officeDocument/2006/relationships/image" Target="../media/image539.png"/><Relationship Id="rId41" Type="http://schemas.openxmlformats.org/officeDocument/2006/relationships/customXml" Target="../ink/ink560.xml"/><Relationship Id="rId54" Type="http://schemas.openxmlformats.org/officeDocument/2006/relationships/image" Target="../media/image556.png"/><Relationship Id="rId62" Type="http://schemas.openxmlformats.org/officeDocument/2006/relationships/image" Target="../media/image5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2.png"/><Relationship Id="rId15" Type="http://schemas.openxmlformats.org/officeDocument/2006/relationships/customXml" Target="../ink/ink547.xml"/><Relationship Id="rId23" Type="http://schemas.openxmlformats.org/officeDocument/2006/relationships/customXml" Target="../ink/ink551.xml"/><Relationship Id="rId28" Type="http://schemas.openxmlformats.org/officeDocument/2006/relationships/image" Target="../media/image543.png"/><Relationship Id="rId36" Type="http://schemas.openxmlformats.org/officeDocument/2006/relationships/image" Target="../media/image547.png"/><Relationship Id="rId49" Type="http://schemas.openxmlformats.org/officeDocument/2006/relationships/customXml" Target="../ink/ink564.xml"/><Relationship Id="rId57" Type="http://schemas.openxmlformats.org/officeDocument/2006/relationships/customXml" Target="../ink/ink568.xml"/><Relationship Id="rId10" Type="http://schemas.openxmlformats.org/officeDocument/2006/relationships/image" Target="../media/image534.png"/><Relationship Id="rId31" Type="http://schemas.openxmlformats.org/officeDocument/2006/relationships/customXml" Target="../ink/ink555.xml"/><Relationship Id="rId44" Type="http://schemas.openxmlformats.org/officeDocument/2006/relationships/image" Target="../media/image551.png"/><Relationship Id="rId52" Type="http://schemas.openxmlformats.org/officeDocument/2006/relationships/image" Target="../media/image555.png"/><Relationship Id="rId60" Type="http://schemas.openxmlformats.org/officeDocument/2006/relationships/image" Target="../media/image559.png"/><Relationship Id="rId4" Type="http://schemas.openxmlformats.org/officeDocument/2006/relationships/image" Target="../media/image531.png"/><Relationship Id="rId9" Type="http://schemas.openxmlformats.org/officeDocument/2006/relationships/customXml" Target="../ink/ink54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7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9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0.png"/><Relationship Id="rId2" Type="http://schemas.openxmlformats.org/officeDocument/2006/relationships/customXml" Target="../ink/ink57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6.xml"/><Relationship Id="rId13" Type="http://schemas.openxmlformats.org/officeDocument/2006/relationships/image" Target="../media/image566.png"/><Relationship Id="rId18" Type="http://schemas.openxmlformats.org/officeDocument/2006/relationships/customXml" Target="../ink/ink581.xml"/><Relationship Id="rId3" Type="http://schemas.openxmlformats.org/officeDocument/2006/relationships/image" Target="../media/image5610.png"/><Relationship Id="rId21" Type="http://schemas.openxmlformats.org/officeDocument/2006/relationships/image" Target="../media/image570.png"/><Relationship Id="rId7" Type="http://schemas.openxmlformats.org/officeDocument/2006/relationships/image" Target="../media/image563.png"/><Relationship Id="rId12" Type="http://schemas.openxmlformats.org/officeDocument/2006/relationships/customXml" Target="../ink/ink578.xml"/><Relationship Id="rId17" Type="http://schemas.openxmlformats.org/officeDocument/2006/relationships/image" Target="../media/image568.png"/><Relationship Id="rId2" Type="http://schemas.openxmlformats.org/officeDocument/2006/relationships/customXml" Target="../ink/ink574.xml"/><Relationship Id="rId16" Type="http://schemas.openxmlformats.org/officeDocument/2006/relationships/customXml" Target="../ink/ink580.xml"/><Relationship Id="rId20" Type="http://schemas.openxmlformats.org/officeDocument/2006/relationships/customXml" Target="../ink/ink58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65.png"/><Relationship Id="rId15" Type="http://schemas.openxmlformats.org/officeDocument/2006/relationships/image" Target="../media/image567.png"/><Relationship Id="rId23" Type="http://schemas.openxmlformats.org/officeDocument/2006/relationships/image" Target="../media/image562.png"/><Relationship Id="rId10" Type="http://schemas.openxmlformats.org/officeDocument/2006/relationships/customXml" Target="../ink/ink577.xml"/><Relationship Id="rId19" Type="http://schemas.openxmlformats.org/officeDocument/2006/relationships/image" Target="../media/image569.png"/><Relationship Id="rId4" Type="http://schemas.openxmlformats.org/officeDocument/2006/relationships/customXml" Target="../ink/ink575.xml"/><Relationship Id="rId9" Type="http://schemas.openxmlformats.org/officeDocument/2006/relationships/image" Target="../media/image564.png"/><Relationship Id="rId14" Type="http://schemas.openxmlformats.org/officeDocument/2006/relationships/customXml" Target="../ink/ink579.xml"/><Relationship Id="rId22" Type="http://schemas.openxmlformats.org/officeDocument/2006/relationships/customXml" Target="../ink/ink58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1.png"/><Relationship Id="rId2" Type="http://schemas.openxmlformats.org/officeDocument/2006/relationships/customXml" Target="../ink/ink58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2.png"/><Relationship Id="rId4" Type="http://schemas.openxmlformats.org/officeDocument/2006/relationships/customXml" Target="../ink/ink585.xml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8.png"/><Relationship Id="rId18" Type="http://schemas.openxmlformats.org/officeDocument/2006/relationships/customXml" Target="../ink/ink594.xml"/><Relationship Id="rId26" Type="http://schemas.openxmlformats.org/officeDocument/2006/relationships/customXml" Target="../ink/ink598.xml"/><Relationship Id="rId39" Type="http://schemas.openxmlformats.org/officeDocument/2006/relationships/image" Target="../media/image591.png"/><Relationship Id="rId21" Type="http://schemas.openxmlformats.org/officeDocument/2006/relationships/image" Target="../media/image582.png"/><Relationship Id="rId34" Type="http://schemas.openxmlformats.org/officeDocument/2006/relationships/customXml" Target="../ink/ink602.xml"/><Relationship Id="rId42" Type="http://schemas.openxmlformats.org/officeDocument/2006/relationships/customXml" Target="../ink/ink606.xml"/><Relationship Id="rId47" Type="http://schemas.openxmlformats.org/officeDocument/2006/relationships/image" Target="../media/image595.png"/><Relationship Id="rId50" Type="http://schemas.openxmlformats.org/officeDocument/2006/relationships/customXml" Target="../ink/ink610.xml"/><Relationship Id="rId7" Type="http://schemas.openxmlformats.org/officeDocument/2006/relationships/image" Target="../media/image575.png"/><Relationship Id="rId2" Type="http://schemas.openxmlformats.org/officeDocument/2006/relationships/customXml" Target="../ink/ink586.xml"/><Relationship Id="rId16" Type="http://schemas.openxmlformats.org/officeDocument/2006/relationships/customXml" Target="../ink/ink593.xml"/><Relationship Id="rId29" Type="http://schemas.openxmlformats.org/officeDocument/2006/relationships/image" Target="../media/image586.png"/><Relationship Id="rId11" Type="http://schemas.openxmlformats.org/officeDocument/2006/relationships/image" Target="../media/image577.png"/><Relationship Id="rId24" Type="http://schemas.openxmlformats.org/officeDocument/2006/relationships/customXml" Target="../ink/ink597.xml"/><Relationship Id="rId32" Type="http://schemas.openxmlformats.org/officeDocument/2006/relationships/customXml" Target="../ink/ink601.xml"/><Relationship Id="rId37" Type="http://schemas.openxmlformats.org/officeDocument/2006/relationships/image" Target="../media/image590.png"/><Relationship Id="rId40" Type="http://schemas.openxmlformats.org/officeDocument/2006/relationships/customXml" Target="../ink/ink605.xml"/><Relationship Id="rId45" Type="http://schemas.openxmlformats.org/officeDocument/2006/relationships/image" Target="../media/image594.png"/><Relationship Id="rId53" Type="http://schemas.openxmlformats.org/officeDocument/2006/relationships/image" Target="../media/image598.png"/><Relationship Id="rId5" Type="http://schemas.openxmlformats.org/officeDocument/2006/relationships/image" Target="../media/image574.png"/><Relationship Id="rId10" Type="http://schemas.openxmlformats.org/officeDocument/2006/relationships/customXml" Target="../ink/ink590.xml"/><Relationship Id="rId19" Type="http://schemas.openxmlformats.org/officeDocument/2006/relationships/image" Target="../media/image581.png"/><Relationship Id="rId31" Type="http://schemas.openxmlformats.org/officeDocument/2006/relationships/image" Target="../media/image587.png"/><Relationship Id="rId44" Type="http://schemas.openxmlformats.org/officeDocument/2006/relationships/customXml" Target="../ink/ink607.xml"/><Relationship Id="rId52" Type="http://schemas.openxmlformats.org/officeDocument/2006/relationships/customXml" Target="../ink/ink611.xml"/><Relationship Id="rId4" Type="http://schemas.openxmlformats.org/officeDocument/2006/relationships/customXml" Target="../ink/ink587.xml"/><Relationship Id="rId9" Type="http://schemas.openxmlformats.org/officeDocument/2006/relationships/image" Target="../media/image576.png"/><Relationship Id="rId14" Type="http://schemas.openxmlformats.org/officeDocument/2006/relationships/customXml" Target="../ink/ink592.xml"/><Relationship Id="rId22" Type="http://schemas.openxmlformats.org/officeDocument/2006/relationships/customXml" Target="../ink/ink596.xml"/><Relationship Id="rId27" Type="http://schemas.openxmlformats.org/officeDocument/2006/relationships/image" Target="../media/image585.png"/><Relationship Id="rId30" Type="http://schemas.openxmlformats.org/officeDocument/2006/relationships/customXml" Target="../ink/ink600.xml"/><Relationship Id="rId35" Type="http://schemas.openxmlformats.org/officeDocument/2006/relationships/image" Target="../media/image589.png"/><Relationship Id="rId43" Type="http://schemas.openxmlformats.org/officeDocument/2006/relationships/image" Target="../media/image593.png"/><Relationship Id="rId48" Type="http://schemas.openxmlformats.org/officeDocument/2006/relationships/customXml" Target="../ink/ink609.xml"/><Relationship Id="rId8" Type="http://schemas.openxmlformats.org/officeDocument/2006/relationships/customXml" Target="../ink/ink589.xml"/><Relationship Id="rId51" Type="http://schemas.openxmlformats.org/officeDocument/2006/relationships/image" Target="../media/image597.png"/><Relationship Id="rId3" Type="http://schemas.openxmlformats.org/officeDocument/2006/relationships/image" Target="../media/image573.png"/><Relationship Id="rId12" Type="http://schemas.openxmlformats.org/officeDocument/2006/relationships/customXml" Target="../ink/ink591.xml"/><Relationship Id="rId17" Type="http://schemas.openxmlformats.org/officeDocument/2006/relationships/image" Target="../media/image580.png"/><Relationship Id="rId25" Type="http://schemas.openxmlformats.org/officeDocument/2006/relationships/image" Target="../media/image584.png"/><Relationship Id="rId33" Type="http://schemas.openxmlformats.org/officeDocument/2006/relationships/image" Target="../media/image588.png"/><Relationship Id="rId38" Type="http://schemas.openxmlformats.org/officeDocument/2006/relationships/customXml" Target="../ink/ink604.xml"/><Relationship Id="rId46" Type="http://schemas.openxmlformats.org/officeDocument/2006/relationships/customXml" Target="../ink/ink608.xml"/><Relationship Id="rId20" Type="http://schemas.openxmlformats.org/officeDocument/2006/relationships/customXml" Target="../ink/ink595.xml"/><Relationship Id="rId41" Type="http://schemas.openxmlformats.org/officeDocument/2006/relationships/image" Target="../media/image59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8.xml"/><Relationship Id="rId15" Type="http://schemas.openxmlformats.org/officeDocument/2006/relationships/image" Target="../media/image579.png"/><Relationship Id="rId23" Type="http://schemas.openxmlformats.org/officeDocument/2006/relationships/image" Target="../media/image583.png"/><Relationship Id="rId28" Type="http://schemas.openxmlformats.org/officeDocument/2006/relationships/customXml" Target="../ink/ink599.xml"/><Relationship Id="rId36" Type="http://schemas.openxmlformats.org/officeDocument/2006/relationships/customXml" Target="../ink/ink603.xml"/><Relationship Id="rId49" Type="http://schemas.openxmlformats.org/officeDocument/2006/relationships/image" Target="../media/image59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5.xml"/><Relationship Id="rId13" Type="http://schemas.openxmlformats.org/officeDocument/2006/relationships/image" Target="../media/image604.png"/><Relationship Id="rId3" Type="http://schemas.openxmlformats.org/officeDocument/2006/relationships/image" Target="../media/image599.png"/><Relationship Id="rId7" Type="http://schemas.openxmlformats.org/officeDocument/2006/relationships/image" Target="../media/image601.png"/><Relationship Id="rId12" Type="http://schemas.openxmlformats.org/officeDocument/2006/relationships/customXml" Target="../ink/ink617.xml"/><Relationship Id="rId2" Type="http://schemas.openxmlformats.org/officeDocument/2006/relationships/customXml" Target="../ink/ink6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4.xml"/><Relationship Id="rId11" Type="http://schemas.openxmlformats.org/officeDocument/2006/relationships/image" Target="../media/image603.png"/><Relationship Id="rId5" Type="http://schemas.openxmlformats.org/officeDocument/2006/relationships/image" Target="../media/image600.png"/><Relationship Id="rId10" Type="http://schemas.openxmlformats.org/officeDocument/2006/relationships/customXml" Target="../ink/ink616.xml"/><Relationship Id="rId4" Type="http://schemas.openxmlformats.org/officeDocument/2006/relationships/customXml" Target="../ink/ink613.xml"/><Relationship Id="rId9" Type="http://schemas.openxmlformats.org/officeDocument/2006/relationships/image" Target="../media/image60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1.xml"/><Relationship Id="rId13" Type="http://schemas.openxmlformats.org/officeDocument/2006/relationships/image" Target="../media/image610.png"/><Relationship Id="rId3" Type="http://schemas.openxmlformats.org/officeDocument/2006/relationships/image" Target="../media/image605.png"/><Relationship Id="rId7" Type="http://schemas.openxmlformats.org/officeDocument/2006/relationships/image" Target="../media/image607.png"/><Relationship Id="rId12" Type="http://schemas.openxmlformats.org/officeDocument/2006/relationships/customXml" Target="../ink/ink623.xml"/><Relationship Id="rId2" Type="http://schemas.openxmlformats.org/officeDocument/2006/relationships/customXml" Target="../ink/ink6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0.xml"/><Relationship Id="rId11" Type="http://schemas.openxmlformats.org/officeDocument/2006/relationships/image" Target="../media/image609.png"/><Relationship Id="rId5" Type="http://schemas.openxmlformats.org/officeDocument/2006/relationships/image" Target="../media/image606.png"/><Relationship Id="rId10" Type="http://schemas.openxmlformats.org/officeDocument/2006/relationships/customXml" Target="../ink/ink622.xml"/><Relationship Id="rId4" Type="http://schemas.openxmlformats.org/officeDocument/2006/relationships/customXml" Target="../ink/ink619.xml"/><Relationship Id="rId9" Type="http://schemas.openxmlformats.org/officeDocument/2006/relationships/image" Target="../media/image60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2" Type="http://schemas.openxmlformats.org/officeDocument/2006/relationships/customXml" Target="../ink/ink6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2.png"/><Relationship Id="rId4" Type="http://schemas.openxmlformats.org/officeDocument/2006/relationships/customXml" Target="../ink/ink62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9.xml"/><Relationship Id="rId13" Type="http://schemas.openxmlformats.org/officeDocument/2006/relationships/image" Target="../media/image618.png"/><Relationship Id="rId18" Type="http://schemas.openxmlformats.org/officeDocument/2006/relationships/customXml" Target="../ink/ink634.xml"/><Relationship Id="rId26" Type="http://schemas.openxmlformats.org/officeDocument/2006/relationships/customXml" Target="../ink/ink638.xml"/><Relationship Id="rId3" Type="http://schemas.openxmlformats.org/officeDocument/2006/relationships/image" Target="../media/image613.png"/><Relationship Id="rId21" Type="http://schemas.openxmlformats.org/officeDocument/2006/relationships/image" Target="../media/image622.png"/><Relationship Id="rId7" Type="http://schemas.openxmlformats.org/officeDocument/2006/relationships/image" Target="../media/image615.png"/><Relationship Id="rId12" Type="http://schemas.openxmlformats.org/officeDocument/2006/relationships/customXml" Target="../ink/ink631.xml"/><Relationship Id="rId17" Type="http://schemas.openxmlformats.org/officeDocument/2006/relationships/image" Target="../media/image620.png"/><Relationship Id="rId25" Type="http://schemas.openxmlformats.org/officeDocument/2006/relationships/image" Target="../media/image624.png"/><Relationship Id="rId2" Type="http://schemas.openxmlformats.org/officeDocument/2006/relationships/customXml" Target="../ink/ink626.xml"/><Relationship Id="rId16" Type="http://schemas.openxmlformats.org/officeDocument/2006/relationships/customXml" Target="../ink/ink633.xml"/><Relationship Id="rId20" Type="http://schemas.openxmlformats.org/officeDocument/2006/relationships/customXml" Target="../ink/ink6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8.xml"/><Relationship Id="rId11" Type="http://schemas.openxmlformats.org/officeDocument/2006/relationships/image" Target="../media/image617.png"/><Relationship Id="rId24" Type="http://schemas.openxmlformats.org/officeDocument/2006/relationships/customXml" Target="../ink/ink637.xml"/><Relationship Id="rId5" Type="http://schemas.openxmlformats.org/officeDocument/2006/relationships/image" Target="../media/image614.png"/><Relationship Id="rId15" Type="http://schemas.openxmlformats.org/officeDocument/2006/relationships/image" Target="../media/image619.png"/><Relationship Id="rId23" Type="http://schemas.openxmlformats.org/officeDocument/2006/relationships/image" Target="../media/image623.png"/><Relationship Id="rId10" Type="http://schemas.openxmlformats.org/officeDocument/2006/relationships/customXml" Target="../ink/ink630.xml"/><Relationship Id="rId19" Type="http://schemas.openxmlformats.org/officeDocument/2006/relationships/image" Target="../media/image621.png"/><Relationship Id="rId4" Type="http://schemas.openxmlformats.org/officeDocument/2006/relationships/customXml" Target="../ink/ink627.xml"/><Relationship Id="rId9" Type="http://schemas.openxmlformats.org/officeDocument/2006/relationships/image" Target="../media/image616.png"/><Relationship Id="rId14" Type="http://schemas.openxmlformats.org/officeDocument/2006/relationships/customXml" Target="../ink/ink632.xml"/><Relationship Id="rId22" Type="http://schemas.openxmlformats.org/officeDocument/2006/relationships/customXml" Target="../ink/ink636.xml"/><Relationship Id="rId27" Type="http://schemas.openxmlformats.org/officeDocument/2006/relationships/image" Target="../media/image62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2.xml"/><Relationship Id="rId3" Type="http://schemas.openxmlformats.org/officeDocument/2006/relationships/image" Target="../media/image626.png"/><Relationship Id="rId7" Type="http://schemas.openxmlformats.org/officeDocument/2006/relationships/image" Target="../media/image628.png"/><Relationship Id="rId2" Type="http://schemas.openxmlformats.org/officeDocument/2006/relationships/customXml" Target="../ink/ink6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1.xml"/><Relationship Id="rId5" Type="http://schemas.openxmlformats.org/officeDocument/2006/relationships/image" Target="../media/image627.png"/><Relationship Id="rId4" Type="http://schemas.openxmlformats.org/officeDocument/2006/relationships/customXml" Target="../ink/ink640.xml"/><Relationship Id="rId9" Type="http://schemas.openxmlformats.org/officeDocument/2006/relationships/image" Target="../media/image62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6.xml"/><Relationship Id="rId13" Type="http://schemas.openxmlformats.org/officeDocument/2006/relationships/image" Target="../media/image633.png"/><Relationship Id="rId3" Type="http://schemas.openxmlformats.org/officeDocument/2006/relationships/image" Target="../media/image6280.png"/><Relationship Id="rId7" Type="http://schemas.openxmlformats.org/officeDocument/2006/relationships/image" Target="../media/image630.png"/><Relationship Id="rId12" Type="http://schemas.openxmlformats.org/officeDocument/2006/relationships/customXml" Target="../ink/ink648.xml"/><Relationship Id="rId2" Type="http://schemas.openxmlformats.org/officeDocument/2006/relationships/customXml" Target="../ink/ink6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5.xml"/><Relationship Id="rId11" Type="http://schemas.openxmlformats.org/officeDocument/2006/relationships/image" Target="../media/image632.png"/><Relationship Id="rId5" Type="http://schemas.openxmlformats.org/officeDocument/2006/relationships/image" Target="../media/image6290.png"/><Relationship Id="rId15" Type="http://schemas.openxmlformats.org/officeDocument/2006/relationships/image" Target="../media/image634.png"/><Relationship Id="rId10" Type="http://schemas.openxmlformats.org/officeDocument/2006/relationships/customXml" Target="../ink/ink647.xml"/><Relationship Id="rId4" Type="http://schemas.openxmlformats.org/officeDocument/2006/relationships/customXml" Target="../ink/ink644.xml"/><Relationship Id="rId9" Type="http://schemas.openxmlformats.org/officeDocument/2006/relationships/image" Target="../media/image631.png"/><Relationship Id="rId14" Type="http://schemas.openxmlformats.org/officeDocument/2006/relationships/customXml" Target="../ink/ink649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3.xml"/><Relationship Id="rId3" Type="http://schemas.openxmlformats.org/officeDocument/2006/relationships/image" Target="../media/image635.png"/><Relationship Id="rId7" Type="http://schemas.openxmlformats.org/officeDocument/2006/relationships/image" Target="../media/image637.png"/><Relationship Id="rId2" Type="http://schemas.openxmlformats.org/officeDocument/2006/relationships/customXml" Target="../ink/ink6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2.xml"/><Relationship Id="rId5" Type="http://schemas.openxmlformats.org/officeDocument/2006/relationships/image" Target="../media/image636.png"/><Relationship Id="rId4" Type="http://schemas.openxmlformats.org/officeDocument/2006/relationships/customXml" Target="../ink/ink651.xml"/><Relationship Id="rId9" Type="http://schemas.openxmlformats.org/officeDocument/2006/relationships/image" Target="../media/image63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7.xml"/><Relationship Id="rId13" Type="http://schemas.openxmlformats.org/officeDocument/2006/relationships/image" Target="../media/image644.png"/><Relationship Id="rId18" Type="http://schemas.openxmlformats.org/officeDocument/2006/relationships/customXml" Target="../ink/ink662.xml"/><Relationship Id="rId26" Type="http://schemas.openxmlformats.org/officeDocument/2006/relationships/customXml" Target="../ink/ink666.xml"/><Relationship Id="rId3" Type="http://schemas.openxmlformats.org/officeDocument/2006/relationships/image" Target="../media/image639.png"/><Relationship Id="rId21" Type="http://schemas.openxmlformats.org/officeDocument/2006/relationships/image" Target="../media/image648.png"/><Relationship Id="rId7" Type="http://schemas.openxmlformats.org/officeDocument/2006/relationships/image" Target="../media/image641.png"/><Relationship Id="rId12" Type="http://schemas.openxmlformats.org/officeDocument/2006/relationships/customXml" Target="../ink/ink659.xml"/><Relationship Id="rId17" Type="http://schemas.openxmlformats.org/officeDocument/2006/relationships/image" Target="../media/image646.png"/><Relationship Id="rId25" Type="http://schemas.openxmlformats.org/officeDocument/2006/relationships/image" Target="../media/image650.png"/><Relationship Id="rId2" Type="http://schemas.openxmlformats.org/officeDocument/2006/relationships/customXml" Target="../ink/ink654.xml"/><Relationship Id="rId16" Type="http://schemas.openxmlformats.org/officeDocument/2006/relationships/customXml" Target="../ink/ink661.xml"/><Relationship Id="rId20" Type="http://schemas.openxmlformats.org/officeDocument/2006/relationships/customXml" Target="../ink/ink663.xml"/><Relationship Id="rId29" Type="http://schemas.openxmlformats.org/officeDocument/2006/relationships/image" Target="../media/image65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6.xml"/><Relationship Id="rId11" Type="http://schemas.openxmlformats.org/officeDocument/2006/relationships/image" Target="../media/image643.png"/><Relationship Id="rId24" Type="http://schemas.openxmlformats.org/officeDocument/2006/relationships/customXml" Target="../ink/ink665.xml"/><Relationship Id="rId5" Type="http://schemas.openxmlformats.org/officeDocument/2006/relationships/image" Target="../media/image640.png"/><Relationship Id="rId15" Type="http://schemas.openxmlformats.org/officeDocument/2006/relationships/image" Target="../media/image645.png"/><Relationship Id="rId23" Type="http://schemas.openxmlformats.org/officeDocument/2006/relationships/image" Target="../media/image649.png"/><Relationship Id="rId28" Type="http://schemas.openxmlformats.org/officeDocument/2006/relationships/customXml" Target="../ink/ink667.xml"/><Relationship Id="rId10" Type="http://schemas.openxmlformats.org/officeDocument/2006/relationships/customXml" Target="../ink/ink658.xml"/><Relationship Id="rId19" Type="http://schemas.openxmlformats.org/officeDocument/2006/relationships/image" Target="../media/image647.png"/><Relationship Id="rId4" Type="http://schemas.openxmlformats.org/officeDocument/2006/relationships/customXml" Target="../ink/ink655.xml"/><Relationship Id="rId9" Type="http://schemas.openxmlformats.org/officeDocument/2006/relationships/image" Target="../media/image642.png"/><Relationship Id="rId14" Type="http://schemas.openxmlformats.org/officeDocument/2006/relationships/customXml" Target="../ink/ink660.xml"/><Relationship Id="rId22" Type="http://schemas.openxmlformats.org/officeDocument/2006/relationships/customXml" Target="../ink/ink664.xml"/><Relationship Id="rId27" Type="http://schemas.openxmlformats.org/officeDocument/2006/relationships/image" Target="../media/image65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1.xml"/><Relationship Id="rId13" Type="http://schemas.openxmlformats.org/officeDocument/2006/relationships/image" Target="../media/image653.png"/><Relationship Id="rId3" Type="http://schemas.openxmlformats.org/officeDocument/2006/relationships/image" Target="../media/image6480.png"/><Relationship Id="rId7" Type="http://schemas.openxmlformats.org/officeDocument/2006/relationships/image" Target="../media/image6500.png"/><Relationship Id="rId12" Type="http://schemas.openxmlformats.org/officeDocument/2006/relationships/customXml" Target="../ink/ink673.xml"/><Relationship Id="rId2" Type="http://schemas.openxmlformats.org/officeDocument/2006/relationships/customXml" Target="../ink/ink66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0.xml"/><Relationship Id="rId11" Type="http://schemas.openxmlformats.org/officeDocument/2006/relationships/image" Target="../media/image6520.png"/><Relationship Id="rId5" Type="http://schemas.openxmlformats.org/officeDocument/2006/relationships/image" Target="../media/image6490.png"/><Relationship Id="rId15" Type="http://schemas.openxmlformats.org/officeDocument/2006/relationships/image" Target="../media/image654.png"/><Relationship Id="rId10" Type="http://schemas.openxmlformats.org/officeDocument/2006/relationships/customXml" Target="../ink/ink672.xml"/><Relationship Id="rId4" Type="http://schemas.openxmlformats.org/officeDocument/2006/relationships/customXml" Target="../ink/ink669.xml"/><Relationship Id="rId9" Type="http://schemas.openxmlformats.org/officeDocument/2006/relationships/image" Target="../media/image6510.png"/><Relationship Id="rId14" Type="http://schemas.openxmlformats.org/officeDocument/2006/relationships/customXml" Target="../ink/ink67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16.png"/><Relationship Id="rId18" Type="http://schemas.openxmlformats.org/officeDocument/2006/relationships/customXml" Target="../ink/ink19.xml"/><Relationship Id="rId26" Type="http://schemas.openxmlformats.org/officeDocument/2006/relationships/customXml" Target="../ink/ink23.xml"/><Relationship Id="rId3" Type="http://schemas.openxmlformats.org/officeDocument/2006/relationships/image" Target="../media/image11.png"/><Relationship Id="rId21" Type="http://schemas.openxmlformats.org/officeDocument/2006/relationships/image" Target="../media/image20.png"/><Relationship Id="rId7" Type="http://schemas.openxmlformats.org/officeDocument/2006/relationships/image" Target="../media/image13.png"/><Relationship Id="rId12" Type="http://schemas.openxmlformats.org/officeDocument/2006/relationships/customXml" Target="../ink/ink16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2" Type="http://schemas.openxmlformats.org/officeDocument/2006/relationships/customXml" Target="../ink/ink11.xml"/><Relationship Id="rId16" Type="http://schemas.openxmlformats.org/officeDocument/2006/relationships/customXml" Target="../ink/ink18.xml"/><Relationship Id="rId20" Type="http://schemas.openxmlformats.org/officeDocument/2006/relationships/customXml" Target="../ink/ink20.xm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15.png"/><Relationship Id="rId24" Type="http://schemas.openxmlformats.org/officeDocument/2006/relationships/customXml" Target="../ink/ink22.xml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24.xml"/><Relationship Id="rId10" Type="http://schemas.openxmlformats.org/officeDocument/2006/relationships/customXml" Target="../ink/ink15.xml"/><Relationship Id="rId19" Type="http://schemas.openxmlformats.org/officeDocument/2006/relationships/image" Target="../media/image19.png"/><Relationship Id="rId4" Type="http://schemas.openxmlformats.org/officeDocument/2006/relationships/customXml" Target="../ink/ink12.xml"/><Relationship Id="rId9" Type="http://schemas.openxmlformats.org/officeDocument/2006/relationships/image" Target="../media/image14.png"/><Relationship Id="rId14" Type="http://schemas.openxmlformats.org/officeDocument/2006/relationships/customXml" Target="../ink/ink17.xml"/><Relationship Id="rId22" Type="http://schemas.openxmlformats.org/officeDocument/2006/relationships/customXml" Target="../ink/ink21.xml"/><Relationship Id="rId27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image" Target="../media/image30.png"/><Relationship Id="rId18" Type="http://schemas.openxmlformats.org/officeDocument/2006/relationships/customXml" Target="../ink/ink33.xml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customXml" Target="../ink/ink30.xml"/><Relationship Id="rId17" Type="http://schemas.openxmlformats.org/officeDocument/2006/relationships/image" Target="../media/image32.png"/><Relationship Id="rId2" Type="http://schemas.openxmlformats.org/officeDocument/2006/relationships/customXml" Target="../ink/ink25.xml"/><Relationship Id="rId16" Type="http://schemas.openxmlformats.org/officeDocument/2006/relationships/customXml" Target="../ink/ink32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7.xm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10" Type="http://schemas.openxmlformats.org/officeDocument/2006/relationships/customXml" Target="../ink/ink29.xml"/><Relationship Id="rId19" Type="http://schemas.openxmlformats.org/officeDocument/2006/relationships/image" Target="../media/image33.png"/><Relationship Id="rId4" Type="http://schemas.openxmlformats.org/officeDocument/2006/relationships/customXml" Target="../ink/ink26.xml"/><Relationship Id="rId9" Type="http://schemas.openxmlformats.org/officeDocument/2006/relationships/image" Target="../media/image28.png"/><Relationship Id="rId14" Type="http://schemas.openxmlformats.org/officeDocument/2006/relationships/customXml" Target="../ink/ink31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customXml" Target="../ink/ink42.xml"/><Relationship Id="rId26" Type="http://schemas.openxmlformats.org/officeDocument/2006/relationships/customXml" Target="../ink/ink46.xml"/><Relationship Id="rId39" Type="http://schemas.openxmlformats.org/officeDocument/2006/relationships/image" Target="../media/image50.png"/><Relationship Id="rId21" Type="http://schemas.openxmlformats.org/officeDocument/2006/relationships/image" Target="../media/image41.png"/><Relationship Id="rId34" Type="http://schemas.openxmlformats.org/officeDocument/2006/relationships/customXml" Target="../ink/ink50.xml"/><Relationship Id="rId7" Type="http://schemas.openxmlformats.org/officeDocument/2006/relationships/image" Target="../media/image34.png"/><Relationship Id="rId12" Type="http://schemas.openxmlformats.org/officeDocument/2006/relationships/customXml" Target="../ink/ink39.xm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33" Type="http://schemas.openxmlformats.org/officeDocument/2006/relationships/image" Target="../media/image47.png"/><Relationship Id="rId38" Type="http://schemas.openxmlformats.org/officeDocument/2006/relationships/customXml" Target="../ink/ink52.xml"/><Relationship Id="rId2" Type="http://schemas.openxmlformats.org/officeDocument/2006/relationships/customXml" Target="../ink/ink34.xml"/><Relationship Id="rId16" Type="http://schemas.openxmlformats.org/officeDocument/2006/relationships/customXml" Target="../ink/ink41.xml"/><Relationship Id="rId20" Type="http://schemas.openxmlformats.org/officeDocument/2006/relationships/customXml" Target="../ink/ink43.xml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6.xml"/><Relationship Id="rId11" Type="http://schemas.openxmlformats.org/officeDocument/2006/relationships/image" Target="../media/image36.png"/><Relationship Id="rId24" Type="http://schemas.openxmlformats.org/officeDocument/2006/relationships/customXml" Target="../ink/ink45.xml"/><Relationship Id="rId32" Type="http://schemas.openxmlformats.org/officeDocument/2006/relationships/customXml" Target="../ink/ink49.xml"/><Relationship Id="rId37" Type="http://schemas.openxmlformats.org/officeDocument/2006/relationships/image" Target="../media/image49.png"/><Relationship Id="rId5" Type="http://schemas.openxmlformats.org/officeDocument/2006/relationships/image" Target="../media/image3310.png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10" Type="http://schemas.openxmlformats.org/officeDocument/2006/relationships/customXml" Target="../ink/ink38.xml"/><Relationship Id="rId19" Type="http://schemas.openxmlformats.org/officeDocument/2006/relationships/image" Target="../media/image40.png"/><Relationship Id="rId31" Type="http://schemas.openxmlformats.org/officeDocument/2006/relationships/image" Target="../media/image46.png"/><Relationship Id="rId4" Type="http://schemas.openxmlformats.org/officeDocument/2006/relationships/customXml" Target="../ink/ink35.xml"/><Relationship Id="rId9" Type="http://schemas.openxmlformats.org/officeDocument/2006/relationships/image" Target="../media/image35.png"/><Relationship Id="rId14" Type="http://schemas.openxmlformats.org/officeDocument/2006/relationships/customXml" Target="../ink/ink40.xml"/><Relationship Id="rId22" Type="http://schemas.openxmlformats.org/officeDocument/2006/relationships/customXml" Target="../ink/ink44.xml"/><Relationship Id="rId27" Type="http://schemas.openxmlformats.org/officeDocument/2006/relationships/image" Target="../media/image44.png"/><Relationship Id="rId30" Type="http://schemas.openxmlformats.org/officeDocument/2006/relationships/customXml" Target="../ink/ink48.xml"/><Relationship Id="rId35" Type="http://schemas.openxmlformats.org/officeDocument/2006/relationships/image" Target="../media/image48.png"/><Relationship Id="rId8" Type="http://schemas.openxmlformats.org/officeDocument/2006/relationships/customXml" Target="../ink/ink37.xml"/><Relationship Id="rId3" Type="http://schemas.openxmlformats.org/officeDocument/2006/relationships/image" Target="../media/image3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70580F-E9D8-4950-AC67-8B221AD63EDD}" type="slidenum">
              <a:rPr lang="en-US" altLang="zh-TW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6100"/>
              <a:t>資 料 結 構	</a:t>
            </a:r>
            <a:r>
              <a:rPr lang="zh-TW" altLang="en-US" sz="2800"/>
              <a:t>第五章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79838" y="3860800"/>
            <a:ext cx="4713287" cy="6223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800"/>
              <a:t>陳興夏	編輯</a:t>
            </a:r>
          </a:p>
          <a:p>
            <a:pPr eaLnBrk="1" hangingPunct="1">
              <a:defRPr/>
            </a:pPr>
            <a:endParaRPr lang="en-US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日期版面配置區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AFEFCF4-4E35-9C44-B212-46395599FA16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96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333915-DDB5-4890-AE9E-84B22890DD69}" type="slidenum">
              <a:rPr lang="en-US" altLang="zh-TW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/>
              <a:t>二元樹表示法：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341438"/>
            <a:ext cx="8569325" cy="48529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b="1" dirty="0">
                <a:solidFill>
                  <a:srgbClr val="FF0000"/>
                </a:solidFill>
                <a:effectLst/>
              </a:rPr>
              <a:t>陣列表示法：</a:t>
            </a:r>
            <a:r>
              <a:rPr lang="zh-TW" altLang="en-US" sz="2800" dirty="0"/>
              <a:t> </a:t>
            </a:r>
          </a:p>
        </p:txBody>
      </p:sp>
      <p:graphicFrame>
        <p:nvGraphicFramePr>
          <p:cNvPr id="20776" name="Group 296"/>
          <p:cNvGraphicFramePr>
            <a:graphicFrameLocks noGrp="1"/>
          </p:cNvGraphicFramePr>
          <p:nvPr>
            <p:ph sz="quarter" idx="2"/>
          </p:nvPr>
        </p:nvGraphicFramePr>
        <p:xfrm>
          <a:off x="317500" y="4941888"/>
          <a:ext cx="4038600" cy="396875"/>
        </p:xfrm>
        <a:graphic>
          <a:graphicData uri="http://schemas.openxmlformats.org/drawingml/2006/table">
            <a:tbl>
              <a:tblPr/>
              <a:tblGrid>
                <a:gridCol w="309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6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73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..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48" name="AutoShape 8"/>
          <p:cNvSpPr>
            <a:spLocks noChangeArrowheads="1"/>
          </p:cNvSpPr>
          <p:nvPr/>
        </p:nvSpPr>
        <p:spPr bwMode="auto">
          <a:xfrm>
            <a:off x="2555875" y="1773238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3349" name="AutoShape 9"/>
          <p:cNvSpPr>
            <a:spLocks noChangeArrowheads="1"/>
          </p:cNvSpPr>
          <p:nvPr/>
        </p:nvSpPr>
        <p:spPr bwMode="auto">
          <a:xfrm>
            <a:off x="2124075" y="2420938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3350" name="AutoShape 10"/>
          <p:cNvSpPr>
            <a:spLocks noChangeArrowheads="1"/>
          </p:cNvSpPr>
          <p:nvPr/>
        </p:nvSpPr>
        <p:spPr bwMode="auto">
          <a:xfrm>
            <a:off x="1692275" y="3068638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3351" name="AutoShape 11"/>
          <p:cNvSpPr>
            <a:spLocks noChangeArrowheads="1"/>
          </p:cNvSpPr>
          <p:nvPr/>
        </p:nvSpPr>
        <p:spPr bwMode="auto">
          <a:xfrm>
            <a:off x="1187450" y="3717925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3352" name="AutoShape 12"/>
          <p:cNvSpPr>
            <a:spLocks noChangeArrowheads="1"/>
          </p:cNvSpPr>
          <p:nvPr/>
        </p:nvSpPr>
        <p:spPr bwMode="auto">
          <a:xfrm>
            <a:off x="755650" y="4365625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3353" name="Line 13"/>
          <p:cNvSpPr>
            <a:spLocks noChangeShapeType="1"/>
          </p:cNvSpPr>
          <p:nvPr/>
        </p:nvSpPr>
        <p:spPr bwMode="auto">
          <a:xfrm flipH="1">
            <a:off x="2484438" y="2205038"/>
            <a:ext cx="142875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54" name="Line 14"/>
          <p:cNvSpPr>
            <a:spLocks noChangeShapeType="1"/>
          </p:cNvSpPr>
          <p:nvPr/>
        </p:nvSpPr>
        <p:spPr bwMode="auto">
          <a:xfrm flipH="1">
            <a:off x="2052638" y="2852738"/>
            <a:ext cx="144462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55" name="Line 15"/>
          <p:cNvSpPr>
            <a:spLocks noChangeShapeType="1"/>
          </p:cNvSpPr>
          <p:nvPr/>
        </p:nvSpPr>
        <p:spPr bwMode="auto">
          <a:xfrm flipH="1">
            <a:off x="1620838" y="3500438"/>
            <a:ext cx="144462" cy="217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56" name="Line 16"/>
          <p:cNvSpPr>
            <a:spLocks noChangeShapeType="1"/>
          </p:cNvSpPr>
          <p:nvPr/>
        </p:nvSpPr>
        <p:spPr bwMode="auto">
          <a:xfrm flipH="1">
            <a:off x="1117600" y="4149725"/>
            <a:ext cx="142875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57" name="AutoShape 17"/>
          <p:cNvSpPr>
            <a:spLocks noChangeArrowheads="1"/>
          </p:cNvSpPr>
          <p:nvPr/>
        </p:nvSpPr>
        <p:spPr bwMode="auto">
          <a:xfrm>
            <a:off x="6734175" y="1989138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3358" name="AutoShape 18"/>
          <p:cNvSpPr>
            <a:spLocks noChangeArrowheads="1"/>
          </p:cNvSpPr>
          <p:nvPr/>
        </p:nvSpPr>
        <p:spPr bwMode="auto">
          <a:xfrm>
            <a:off x="5942013" y="2636838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3359" name="AutoShape 19"/>
          <p:cNvSpPr>
            <a:spLocks noChangeArrowheads="1"/>
          </p:cNvSpPr>
          <p:nvPr/>
        </p:nvSpPr>
        <p:spPr bwMode="auto">
          <a:xfrm>
            <a:off x="7524750" y="2636838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3360" name="AutoShape 20"/>
          <p:cNvSpPr>
            <a:spLocks noChangeArrowheads="1"/>
          </p:cNvSpPr>
          <p:nvPr/>
        </p:nvSpPr>
        <p:spPr bwMode="auto">
          <a:xfrm>
            <a:off x="5508625" y="3429000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3361" name="AutoShape 21"/>
          <p:cNvSpPr>
            <a:spLocks noChangeArrowheads="1"/>
          </p:cNvSpPr>
          <p:nvPr/>
        </p:nvSpPr>
        <p:spPr bwMode="auto">
          <a:xfrm>
            <a:off x="6302375" y="3429000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3362" name="AutoShape 22"/>
          <p:cNvSpPr>
            <a:spLocks noChangeArrowheads="1"/>
          </p:cNvSpPr>
          <p:nvPr/>
        </p:nvSpPr>
        <p:spPr bwMode="auto">
          <a:xfrm>
            <a:off x="7094538" y="3429000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3363" name="AutoShape 23"/>
          <p:cNvSpPr>
            <a:spLocks noChangeArrowheads="1"/>
          </p:cNvSpPr>
          <p:nvPr/>
        </p:nvSpPr>
        <p:spPr bwMode="auto">
          <a:xfrm>
            <a:off x="7813675" y="3429000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3364" name="AutoShape 24"/>
          <p:cNvSpPr>
            <a:spLocks noChangeArrowheads="1"/>
          </p:cNvSpPr>
          <p:nvPr/>
        </p:nvSpPr>
        <p:spPr bwMode="auto">
          <a:xfrm>
            <a:off x="5076825" y="4365625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3365" name="AutoShape 25"/>
          <p:cNvSpPr>
            <a:spLocks noChangeArrowheads="1"/>
          </p:cNvSpPr>
          <p:nvPr/>
        </p:nvSpPr>
        <p:spPr bwMode="auto">
          <a:xfrm>
            <a:off x="5868988" y="4365625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cxnSp>
        <p:nvCxnSpPr>
          <p:cNvPr id="13366" name="AutoShape 26"/>
          <p:cNvCxnSpPr>
            <a:cxnSpLocks noChangeShapeType="1"/>
            <a:stCxn id="13357" idx="3"/>
            <a:endCxn id="13358" idx="7"/>
          </p:cNvCxnSpPr>
          <p:nvPr/>
        </p:nvCxnSpPr>
        <p:spPr bwMode="auto">
          <a:xfrm flipH="1">
            <a:off x="6311900" y="2366963"/>
            <a:ext cx="485775" cy="323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67" name="AutoShape 27"/>
          <p:cNvCxnSpPr>
            <a:cxnSpLocks noChangeShapeType="1"/>
            <a:stCxn id="13357" idx="5"/>
            <a:endCxn id="13359" idx="1"/>
          </p:cNvCxnSpPr>
          <p:nvPr/>
        </p:nvCxnSpPr>
        <p:spPr bwMode="auto">
          <a:xfrm>
            <a:off x="7104063" y="2366963"/>
            <a:ext cx="484187" cy="323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68" name="AutoShape 28"/>
          <p:cNvCxnSpPr>
            <a:cxnSpLocks noChangeShapeType="1"/>
            <a:stCxn id="13358" idx="3"/>
            <a:endCxn id="13360" idx="0"/>
          </p:cNvCxnSpPr>
          <p:nvPr/>
        </p:nvCxnSpPr>
        <p:spPr bwMode="auto">
          <a:xfrm flipH="1">
            <a:off x="5726113" y="3014663"/>
            <a:ext cx="2794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69" name="AutoShape 29"/>
          <p:cNvCxnSpPr>
            <a:cxnSpLocks noChangeShapeType="1"/>
            <a:stCxn id="13358" idx="5"/>
            <a:endCxn id="13361" idx="0"/>
          </p:cNvCxnSpPr>
          <p:nvPr/>
        </p:nvCxnSpPr>
        <p:spPr bwMode="auto">
          <a:xfrm>
            <a:off x="6311900" y="3014663"/>
            <a:ext cx="207963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70" name="AutoShape 30"/>
          <p:cNvCxnSpPr>
            <a:cxnSpLocks noChangeShapeType="1"/>
            <a:stCxn id="13359" idx="3"/>
            <a:endCxn id="13362" idx="0"/>
          </p:cNvCxnSpPr>
          <p:nvPr/>
        </p:nvCxnSpPr>
        <p:spPr bwMode="auto">
          <a:xfrm flipH="1">
            <a:off x="7312025" y="3014663"/>
            <a:ext cx="276225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71" name="AutoShape 31"/>
          <p:cNvCxnSpPr>
            <a:cxnSpLocks noChangeShapeType="1"/>
            <a:stCxn id="13359" idx="5"/>
            <a:endCxn id="13363" idx="0"/>
          </p:cNvCxnSpPr>
          <p:nvPr/>
        </p:nvCxnSpPr>
        <p:spPr bwMode="auto">
          <a:xfrm>
            <a:off x="7894638" y="3014663"/>
            <a:ext cx="136525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72" name="AutoShape 32"/>
          <p:cNvCxnSpPr>
            <a:cxnSpLocks noChangeShapeType="1"/>
            <a:stCxn id="13360" idx="3"/>
            <a:endCxn id="13364" idx="0"/>
          </p:cNvCxnSpPr>
          <p:nvPr/>
        </p:nvCxnSpPr>
        <p:spPr bwMode="auto">
          <a:xfrm flipH="1">
            <a:off x="5294313" y="3806825"/>
            <a:ext cx="277812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73" name="AutoShape 33"/>
          <p:cNvCxnSpPr>
            <a:cxnSpLocks noChangeShapeType="1"/>
            <a:stCxn id="13360" idx="5"/>
            <a:endCxn id="13365" idx="0"/>
          </p:cNvCxnSpPr>
          <p:nvPr/>
        </p:nvCxnSpPr>
        <p:spPr bwMode="auto">
          <a:xfrm>
            <a:off x="5878513" y="3806825"/>
            <a:ext cx="207962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0770" name="Group 290"/>
          <p:cNvGraphicFramePr>
            <a:graphicFrameLocks noGrp="1"/>
          </p:cNvGraphicFramePr>
          <p:nvPr>
            <p:ph sz="quarter" idx="3"/>
          </p:nvPr>
        </p:nvGraphicFramePr>
        <p:xfrm>
          <a:off x="4648200" y="4941888"/>
          <a:ext cx="4038600" cy="396875"/>
        </p:xfrm>
        <a:graphic>
          <a:graphicData uri="http://schemas.openxmlformats.org/drawingml/2006/table">
            <a:tbl>
              <a:tblPr/>
              <a:tblGrid>
                <a:gridCol w="309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47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F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G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97" name="Text Box 233"/>
          <p:cNvSpPr txBox="1">
            <a:spLocks noChangeArrowheads="1"/>
          </p:cNvSpPr>
          <p:nvPr/>
        </p:nvSpPr>
        <p:spPr bwMode="auto">
          <a:xfrm>
            <a:off x="250825" y="5300663"/>
            <a:ext cx="8424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/>
              <a:t>[1] [2] [3] [4] [5] [6] [7] [8]                   [16]    [1] [2]  [3] [4]  [5]  [6] [7]  [8]  [9]</a:t>
            </a:r>
          </a:p>
        </p:txBody>
      </p:sp>
      <p:sp>
        <p:nvSpPr>
          <p:cNvPr id="13398" name="Text Box 276"/>
          <p:cNvSpPr txBox="1">
            <a:spLocks noChangeArrowheads="1"/>
          </p:cNvSpPr>
          <p:nvPr/>
        </p:nvSpPr>
        <p:spPr bwMode="auto">
          <a:xfrm>
            <a:off x="2195513" y="1773238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3399" name="Text Box 277"/>
          <p:cNvSpPr txBox="1">
            <a:spLocks noChangeArrowheads="1"/>
          </p:cNvSpPr>
          <p:nvPr/>
        </p:nvSpPr>
        <p:spPr bwMode="auto">
          <a:xfrm>
            <a:off x="1763713" y="2349500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3400" name="Text Box 278"/>
          <p:cNvSpPr txBox="1">
            <a:spLocks noChangeArrowheads="1"/>
          </p:cNvSpPr>
          <p:nvPr/>
        </p:nvSpPr>
        <p:spPr bwMode="auto">
          <a:xfrm>
            <a:off x="1331913" y="3068638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3401" name="Text Box 279"/>
          <p:cNvSpPr txBox="1">
            <a:spLocks noChangeArrowheads="1"/>
          </p:cNvSpPr>
          <p:nvPr/>
        </p:nvSpPr>
        <p:spPr bwMode="auto">
          <a:xfrm>
            <a:off x="827088" y="3644900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13402" name="Text Box 280"/>
          <p:cNvSpPr txBox="1">
            <a:spLocks noChangeArrowheads="1"/>
          </p:cNvSpPr>
          <p:nvPr/>
        </p:nvSpPr>
        <p:spPr bwMode="auto">
          <a:xfrm>
            <a:off x="250825" y="4327525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FF00"/>
                </a:solidFill>
              </a:rPr>
              <a:t>16</a:t>
            </a:r>
          </a:p>
        </p:txBody>
      </p:sp>
      <p:sp>
        <p:nvSpPr>
          <p:cNvPr id="13403" name="Text Box 291"/>
          <p:cNvSpPr txBox="1">
            <a:spLocks noChangeArrowheads="1"/>
          </p:cNvSpPr>
          <p:nvPr/>
        </p:nvSpPr>
        <p:spPr bwMode="auto">
          <a:xfrm>
            <a:off x="6372225" y="1952625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3404" name="Text Box 292"/>
          <p:cNvSpPr txBox="1">
            <a:spLocks noChangeArrowheads="1"/>
          </p:cNvSpPr>
          <p:nvPr/>
        </p:nvSpPr>
        <p:spPr bwMode="auto">
          <a:xfrm>
            <a:off x="5364163" y="2636838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FF00"/>
                </a:solidFill>
              </a:rPr>
              <a:t>2,3</a:t>
            </a:r>
          </a:p>
        </p:txBody>
      </p:sp>
      <p:sp>
        <p:nvSpPr>
          <p:cNvPr id="13405" name="Text Box 293"/>
          <p:cNvSpPr txBox="1">
            <a:spLocks noChangeArrowheads="1"/>
          </p:cNvSpPr>
          <p:nvPr/>
        </p:nvSpPr>
        <p:spPr bwMode="auto">
          <a:xfrm>
            <a:off x="4500563" y="3429000"/>
            <a:ext cx="1008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FF00"/>
                </a:solidFill>
              </a:rPr>
              <a:t>4,5,6,7</a:t>
            </a:r>
          </a:p>
        </p:txBody>
      </p:sp>
      <p:sp>
        <p:nvSpPr>
          <p:cNvPr id="13406" name="Text Box 294"/>
          <p:cNvSpPr txBox="1">
            <a:spLocks noChangeArrowheads="1"/>
          </p:cNvSpPr>
          <p:nvPr/>
        </p:nvSpPr>
        <p:spPr bwMode="auto">
          <a:xfrm>
            <a:off x="4427538" y="4365625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FF00"/>
                </a:solidFill>
              </a:rPr>
              <a:t>8,9</a:t>
            </a:r>
          </a:p>
        </p:txBody>
      </p:sp>
      <p:sp>
        <p:nvSpPr>
          <p:cNvPr id="20777" name="Text Box 297"/>
          <p:cNvSpPr txBox="1">
            <a:spLocks noChangeArrowheads="1"/>
          </p:cNvSpPr>
          <p:nvPr/>
        </p:nvSpPr>
        <p:spPr bwMode="auto">
          <a:xfrm>
            <a:off x="250825" y="5695950"/>
            <a:ext cx="8281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TW" altLang="en-US" sz="2000" b="1">
                <a:solidFill>
                  <a:srgbClr val="FF0000"/>
                </a:solidFill>
              </a:rPr>
              <a:t>缺點：對不完整樹而言，浪費空間。</a:t>
            </a:r>
            <a:r>
              <a:rPr lang="zh-TW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EFF6A4-E9D2-D358-6DDB-3DA19774EEF2}"/>
                  </a:ext>
                </a:extLst>
              </p14:cNvPr>
              <p14:cNvContentPartPr/>
              <p14:nvPr/>
            </p14:nvContentPartPr>
            <p14:xfrm>
              <a:off x="1126145" y="5881418"/>
              <a:ext cx="3022920" cy="19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EFF6A4-E9D2-D358-6DDB-3DA19774EE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2505" y="5773418"/>
                <a:ext cx="3130560" cy="235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00D5DAC-BFFD-8015-6D1C-2388C3A35F35}"/>
              </a:ext>
            </a:extLst>
          </p:cNvPr>
          <p:cNvSpPr txBox="1"/>
          <p:nvPr/>
        </p:nvSpPr>
        <p:spPr>
          <a:xfrm>
            <a:off x="1174319" y="4393169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當樹歪斜時不適合(靜態儲存)法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BC267B4-CFBC-E403-07F2-DC59A9FA9AEE}"/>
                  </a:ext>
                </a:extLst>
              </p14:cNvPr>
              <p14:cNvContentPartPr/>
              <p14:nvPr/>
            </p14:nvContentPartPr>
            <p14:xfrm>
              <a:off x="1965305" y="3588218"/>
              <a:ext cx="66240" cy="250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BC267B4-CFBC-E403-07F2-DC59A9FA9A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7665" y="3570578"/>
                <a:ext cx="1018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BDFD4C9-6C80-AE37-EAED-4356010491A7}"/>
                  </a:ext>
                </a:extLst>
              </p14:cNvPr>
              <p14:cNvContentPartPr/>
              <p14:nvPr/>
            </p14:nvContentPartPr>
            <p14:xfrm>
              <a:off x="1985465" y="3835898"/>
              <a:ext cx="200520" cy="342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BDFD4C9-6C80-AE37-EAED-4356010491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7825" y="3817898"/>
                <a:ext cx="23616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DED2C83-2C26-BA2C-6E03-58BE985FD564}"/>
                  </a:ext>
                </a:extLst>
              </p14:cNvPr>
              <p14:cNvContentPartPr/>
              <p14:nvPr/>
            </p14:nvContentPartPr>
            <p14:xfrm>
              <a:off x="2428265" y="2839418"/>
              <a:ext cx="132120" cy="433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DED2C83-2C26-BA2C-6E03-58BE985FD5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10265" y="2821778"/>
                <a:ext cx="16776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1F581F-A6D8-E944-7F26-6572CCEE4F20}"/>
                  </a:ext>
                </a:extLst>
              </p14:cNvPr>
              <p14:cNvContentPartPr/>
              <p14:nvPr/>
            </p14:nvContentPartPr>
            <p14:xfrm>
              <a:off x="3004985" y="2126258"/>
              <a:ext cx="184680" cy="346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1F581F-A6D8-E944-7F26-6572CCEE4F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87345" y="2108618"/>
                <a:ext cx="22032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193701-9532-1460-2E60-44E10B84316A}"/>
                  </a:ext>
                </a:extLst>
              </p14:cNvPr>
              <p14:cNvContentPartPr/>
              <p14:nvPr/>
            </p14:nvContentPartPr>
            <p14:xfrm>
              <a:off x="3366785" y="2264138"/>
              <a:ext cx="191880" cy="316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193701-9532-1460-2E60-44E10B8431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48785" y="2246498"/>
                <a:ext cx="22752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C6F1F77-C563-E57B-C3D3-FCAF03BBD57C}"/>
                  </a:ext>
                </a:extLst>
              </p14:cNvPr>
              <p14:cNvContentPartPr/>
              <p14:nvPr/>
            </p14:nvContentPartPr>
            <p14:xfrm>
              <a:off x="3251945" y="2602538"/>
              <a:ext cx="293760" cy="570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C6F1F77-C563-E57B-C3D3-FCAF03BBD57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33945" y="2584898"/>
                <a:ext cx="32940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A4C3100-F509-3426-4499-32E9134E6E6C}"/>
                  </a:ext>
                </a:extLst>
              </p14:cNvPr>
              <p14:cNvContentPartPr/>
              <p14:nvPr/>
            </p14:nvContentPartPr>
            <p14:xfrm>
              <a:off x="3586025" y="2646098"/>
              <a:ext cx="479160" cy="614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4C3100-F509-3426-4499-32E9134E6E6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68385" y="2628098"/>
                <a:ext cx="51480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B4A8B89-EA05-64E6-93D3-5C81BB1BBD10}"/>
                  </a:ext>
                </a:extLst>
              </p14:cNvPr>
              <p14:cNvContentPartPr/>
              <p14:nvPr/>
            </p14:nvContentPartPr>
            <p14:xfrm>
              <a:off x="2522225" y="3358178"/>
              <a:ext cx="204840" cy="201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B4A8B89-EA05-64E6-93D3-5C81BB1BBD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04585" y="3340178"/>
                <a:ext cx="2404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5241577-74CB-2E6D-259D-B3BAB0C32D4E}"/>
                  </a:ext>
                </a:extLst>
              </p14:cNvPr>
              <p14:cNvContentPartPr/>
              <p14:nvPr/>
            </p14:nvContentPartPr>
            <p14:xfrm>
              <a:off x="2590625" y="3336938"/>
              <a:ext cx="217080" cy="40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5241577-74CB-2E6D-259D-B3BAB0C32D4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72985" y="3318938"/>
                <a:ext cx="2527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228BF60-F167-EAD2-3BD7-E1C49D19F7BB}"/>
                  </a:ext>
                </a:extLst>
              </p14:cNvPr>
              <p14:cNvContentPartPr/>
              <p14:nvPr/>
            </p14:nvContentPartPr>
            <p14:xfrm>
              <a:off x="3138185" y="3332978"/>
              <a:ext cx="142560" cy="191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228BF60-F167-EAD2-3BD7-E1C49D19F7B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20545" y="3314978"/>
                <a:ext cx="1782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3E2AE8D-BF1C-9D4A-F37E-7706A0EAC752}"/>
                  </a:ext>
                </a:extLst>
              </p14:cNvPr>
              <p14:cNvContentPartPr/>
              <p14:nvPr/>
            </p14:nvContentPartPr>
            <p14:xfrm>
              <a:off x="3885185" y="3300218"/>
              <a:ext cx="6480" cy="90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3E2AE8D-BF1C-9D4A-F37E-7706A0EAC75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67185" y="3282218"/>
                <a:ext cx="421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71782DE-027A-DF9F-0DED-4FC6D9D2A608}"/>
                  </a:ext>
                </a:extLst>
              </p14:cNvPr>
              <p14:cNvContentPartPr/>
              <p14:nvPr/>
            </p14:nvContentPartPr>
            <p14:xfrm>
              <a:off x="3888065" y="3270338"/>
              <a:ext cx="175320" cy="326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71782DE-027A-DF9F-0DED-4FC6D9D2A60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70425" y="3252338"/>
                <a:ext cx="21096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2118549-939B-7CB3-2DE9-954D53B4F26B}"/>
                  </a:ext>
                </a:extLst>
              </p14:cNvPr>
              <p14:cNvContentPartPr/>
              <p14:nvPr/>
            </p14:nvContentPartPr>
            <p14:xfrm>
              <a:off x="2542025" y="3637178"/>
              <a:ext cx="138600" cy="299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2118549-939B-7CB3-2DE9-954D53B4F26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24025" y="3619178"/>
                <a:ext cx="17424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CF5B427-4FD0-C34B-3064-018199C98E0B}"/>
                  </a:ext>
                </a:extLst>
              </p14:cNvPr>
              <p14:cNvContentPartPr/>
              <p14:nvPr/>
            </p14:nvContentPartPr>
            <p14:xfrm>
              <a:off x="2700065" y="3657698"/>
              <a:ext cx="336600" cy="221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CF5B427-4FD0-C34B-3064-018199C98E0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82425" y="3640058"/>
                <a:ext cx="3722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826E48C-19C8-F1A1-FE68-A5CEA2E256DE}"/>
                  </a:ext>
                </a:extLst>
              </p14:cNvPr>
              <p14:cNvContentPartPr/>
              <p14:nvPr/>
            </p14:nvContentPartPr>
            <p14:xfrm>
              <a:off x="3167345" y="3698018"/>
              <a:ext cx="57960" cy="267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826E48C-19C8-F1A1-FE68-A5CEA2E256D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49345" y="3680018"/>
                <a:ext cx="936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0FE1334-38A9-9B50-F452-64D76A53EB23}"/>
                  </a:ext>
                </a:extLst>
              </p14:cNvPr>
              <p14:cNvContentPartPr/>
              <p14:nvPr/>
            </p14:nvContentPartPr>
            <p14:xfrm>
              <a:off x="3268145" y="3673538"/>
              <a:ext cx="186120" cy="162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0FE1334-38A9-9B50-F452-64D76A53EB2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50505" y="3655538"/>
                <a:ext cx="2217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E3643BF-D032-BFDB-7529-9F8E66600643}"/>
                  </a:ext>
                </a:extLst>
              </p14:cNvPr>
              <p14:cNvContentPartPr/>
              <p14:nvPr/>
            </p14:nvContentPartPr>
            <p14:xfrm>
              <a:off x="2345465" y="4025258"/>
              <a:ext cx="18360" cy="158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E3643BF-D032-BFDB-7529-9F8E6660064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27465" y="4007618"/>
                <a:ext cx="540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1E50AEE-BD88-9825-9AFB-95AD1A3BF85A}"/>
                  </a:ext>
                </a:extLst>
              </p14:cNvPr>
              <p14:cNvContentPartPr/>
              <p14:nvPr/>
            </p14:nvContentPartPr>
            <p14:xfrm>
              <a:off x="2452025" y="4094378"/>
              <a:ext cx="71640" cy="62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1E50AEE-BD88-9825-9AFB-95AD1A3BF85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34385" y="4076738"/>
                <a:ext cx="107280" cy="9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1A14B85C-0614-8855-3E66-AD67B04F0933}"/>
              </a:ext>
            </a:extLst>
          </p:cNvPr>
          <p:cNvGrpSpPr/>
          <p:nvPr/>
        </p:nvGrpSpPr>
        <p:grpSpPr>
          <a:xfrm>
            <a:off x="2915705" y="4047938"/>
            <a:ext cx="723600" cy="249120"/>
            <a:chOff x="2915705" y="4047938"/>
            <a:chExt cx="72360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640D675-FDF3-EF3A-4D7B-EED81BCCBA02}"/>
                    </a:ext>
                  </a:extLst>
                </p14:cNvPr>
                <p14:cNvContentPartPr/>
                <p14:nvPr/>
              </p14:nvContentPartPr>
              <p14:xfrm>
                <a:off x="2915705" y="4092938"/>
                <a:ext cx="23040" cy="156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640D675-FDF3-EF3A-4D7B-EED81BCCBA0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98065" y="4075298"/>
                  <a:ext cx="58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1C65EBE-A123-7764-A156-51454378B647}"/>
                    </a:ext>
                  </a:extLst>
                </p14:cNvPr>
                <p14:cNvContentPartPr/>
                <p14:nvPr/>
              </p14:nvContentPartPr>
              <p14:xfrm>
                <a:off x="3005345" y="4104458"/>
                <a:ext cx="9360" cy="128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1C65EBE-A123-7764-A156-51454378B6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87705" y="4086818"/>
                  <a:ext cx="450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1979374-37B4-917A-1CEC-67BE3D4AFBC9}"/>
                    </a:ext>
                  </a:extLst>
                </p14:cNvPr>
                <p14:cNvContentPartPr/>
                <p14:nvPr/>
              </p14:nvContentPartPr>
              <p14:xfrm>
                <a:off x="3116225" y="4099418"/>
                <a:ext cx="29160" cy="197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1979374-37B4-917A-1CEC-67BE3D4AFBC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98585" y="4081418"/>
                  <a:ext cx="648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CD959F8-C81B-4B75-E9BB-DCED85AADAC6}"/>
                    </a:ext>
                  </a:extLst>
                </p14:cNvPr>
                <p14:cNvContentPartPr/>
                <p14:nvPr/>
              </p14:nvContentPartPr>
              <p14:xfrm>
                <a:off x="3161585" y="4138298"/>
                <a:ext cx="176040" cy="135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CD959F8-C81B-4B75-E9BB-DCED85AADAC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43945" y="4120658"/>
                  <a:ext cx="2116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72546F7-1FEC-7742-6664-FA9FBEB06431}"/>
                    </a:ext>
                  </a:extLst>
                </p14:cNvPr>
                <p14:cNvContentPartPr/>
                <p14:nvPr/>
              </p14:nvContentPartPr>
              <p14:xfrm>
                <a:off x="3445625" y="4047938"/>
                <a:ext cx="41400" cy="203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72546F7-1FEC-7742-6664-FA9FBEB0643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27985" y="4029938"/>
                  <a:ext cx="770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105580-D843-E6C2-B56E-CFC09186E46A}"/>
                    </a:ext>
                  </a:extLst>
                </p14:cNvPr>
                <p14:cNvContentPartPr/>
                <p14:nvPr/>
              </p14:nvContentPartPr>
              <p14:xfrm>
                <a:off x="3530585" y="4050098"/>
                <a:ext cx="108720" cy="186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105580-D843-E6C2-B56E-CFC09186E46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12585" y="4032458"/>
                  <a:ext cx="14436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53E3B4D-FEBE-CF77-4C40-3262D08DF4DE}"/>
              </a:ext>
            </a:extLst>
          </p:cNvPr>
          <p:cNvGrpSpPr/>
          <p:nvPr/>
        </p:nvGrpSpPr>
        <p:grpSpPr>
          <a:xfrm>
            <a:off x="3830465" y="3716018"/>
            <a:ext cx="882360" cy="706680"/>
            <a:chOff x="3830465" y="3716018"/>
            <a:chExt cx="882360" cy="70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0DBFD2C-2AD9-C461-3C12-FAFB4CE8D9D9}"/>
                    </a:ext>
                  </a:extLst>
                </p14:cNvPr>
                <p14:cNvContentPartPr/>
                <p14:nvPr/>
              </p14:nvContentPartPr>
              <p14:xfrm>
                <a:off x="3924425" y="3716018"/>
                <a:ext cx="111600" cy="292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0DBFD2C-2AD9-C461-3C12-FAFB4CE8D9D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06785" y="3698378"/>
                  <a:ext cx="1472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1EB0721-9B6C-D809-5127-42745D640C3C}"/>
                    </a:ext>
                  </a:extLst>
                </p14:cNvPr>
                <p14:cNvContentPartPr/>
                <p14:nvPr/>
              </p14:nvContentPartPr>
              <p14:xfrm>
                <a:off x="4073465" y="3764618"/>
                <a:ext cx="344520" cy="295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1EB0721-9B6C-D809-5127-42745D640C3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55465" y="3746618"/>
                  <a:ext cx="3801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D3D460B-FF49-62BE-EEF9-A1A4DF294543}"/>
                    </a:ext>
                  </a:extLst>
                </p14:cNvPr>
                <p14:cNvContentPartPr/>
                <p14:nvPr/>
              </p14:nvContentPartPr>
              <p14:xfrm>
                <a:off x="3830465" y="4139018"/>
                <a:ext cx="13320" cy="180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D3D460B-FF49-62BE-EEF9-A1A4DF29454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12825" y="4121018"/>
                  <a:ext cx="489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4B0CADB-43B1-2636-6AA9-F2C814B82677}"/>
                    </a:ext>
                  </a:extLst>
                </p14:cNvPr>
                <p14:cNvContentPartPr/>
                <p14:nvPr/>
              </p14:nvContentPartPr>
              <p14:xfrm>
                <a:off x="3886985" y="4189058"/>
                <a:ext cx="175320" cy="119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4B0CADB-43B1-2636-6AA9-F2C814B8267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68985" y="4171058"/>
                  <a:ext cx="210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43F17F4-E687-5E87-2792-E2C7D14F5666}"/>
                    </a:ext>
                  </a:extLst>
                </p14:cNvPr>
                <p14:cNvContentPartPr/>
                <p14:nvPr/>
              </p14:nvContentPartPr>
              <p14:xfrm>
                <a:off x="4002185" y="4202738"/>
                <a:ext cx="49320" cy="195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43F17F4-E687-5E87-2792-E2C7D14F56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84185" y="4185098"/>
                  <a:ext cx="84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D530F90-6B95-EFB2-0325-DBEBB446C0B3}"/>
                    </a:ext>
                  </a:extLst>
                </p14:cNvPr>
                <p14:cNvContentPartPr/>
                <p14:nvPr/>
              </p14:nvContentPartPr>
              <p14:xfrm>
                <a:off x="4360745" y="4198058"/>
                <a:ext cx="10440" cy="163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D530F90-6B95-EFB2-0325-DBEBB446C0B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42745" y="4180058"/>
                  <a:ext cx="460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83DF63B-7F5C-B9ED-8720-D89604E61B93}"/>
                    </a:ext>
                  </a:extLst>
                </p14:cNvPr>
                <p14:cNvContentPartPr/>
                <p14:nvPr/>
              </p14:nvContentPartPr>
              <p14:xfrm>
                <a:off x="4433825" y="4210298"/>
                <a:ext cx="78120" cy="212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83DF63B-7F5C-B9ED-8720-D89604E61B9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16185" y="4192658"/>
                  <a:ext cx="1137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B791BF5-D1F8-2BFF-14B3-FAB1F87252F3}"/>
                    </a:ext>
                  </a:extLst>
                </p14:cNvPr>
                <p14:cNvContentPartPr/>
                <p14:nvPr/>
              </p14:nvContentPartPr>
              <p14:xfrm>
                <a:off x="4465505" y="4190498"/>
                <a:ext cx="247320" cy="28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B791BF5-D1F8-2BFF-14B3-FAB1F87252F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47865" y="4172498"/>
                  <a:ext cx="282960" cy="64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D421080-F27E-9DD7-8750-9B4D462EB2F6}"/>
              </a:ext>
            </a:extLst>
          </p:cNvPr>
          <p:cNvSpPr txBox="1"/>
          <p:nvPr/>
        </p:nvSpPr>
        <p:spPr>
          <a:xfrm>
            <a:off x="8172400" y="9807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平衡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04FDF0-25D1-D4F4-A642-B589C7CF0E49}"/>
              </a:ext>
            </a:extLst>
          </p:cNvPr>
          <p:cNvSpPr txBox="1"/>
          <p:nvPr/>
        </p:nvSpPr>
        <p:spPr>
          <a:xfrm>
            <a:off x="971600" y="6206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傾斜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2321438-4B71-D24E-A850-CE8E6C980632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1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2C3733-7D42-47C3-B0E7-B60A683583B8}" type="slidenum">
              <a:rPr lang="en-US" altLang="zh-TW"/>
              <a:pPr>
                <a:defRPr/>
              </a:pPr>
              <a:t>11</a:t>
            </a:fld>
            <a:endParaRPr lang="en-US" altLang="zh-TW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20713"/>
            <a:ext cx="8147050" cy="55102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b="1">
                <a:solidFill>
                  <a:srgbClr val="FF0000"/>
                </a:solidFill>
                <a:effectLst/>
              </a:rPr>
              <a:t>鍵結表示法：</a:t>
            </a:r>
            <a:r>
              <a:rPr lang="zh-TW" altLang="en-US" sz="2400"/>
              <a:t> </a:t>
            </a:r>
          </a:p>
        </p:txBody>
      </p:sp>
      <p:graphicFrame>
        <p:nvGraphicFramePr>
          <p:cNvPr id="27678" name="Group 30"/>
          <p:cNvGraphicFramePr>
            <a:graphicFrameLocks noGrp="1"/>
          </p:cNvGraphicFramePr>
          <p:nvPr>
            <p:ph sz="half" idx="2"/>
          </p:nvPr>
        </p:nvGraphicFramePr>
        <p:xfrm>
          <a:off x="1835150" y="1268413"/>
          <a:ext cx="5761038" cy="576262"/>
        </p:xfrm>
        <a:graphic>
          <a:graphicData uri="http://schemas.openxmlformats.org/drawingml/2006/table">
            <a:tbl>
              <a:tblPr/>
              <a:tblGrid>
                <a:gridCol w="192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2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left_child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data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right_child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51" name="Oval 31"/>
          <p:cNvSpPr>
            <a:spLocks noChangeArrowheads="1"/>
          </p:cNvSpPr>
          <p:nvPr/>
        </p:nvSpPr>
        <p:spPr bwMode="auto">
          <a:xfrm>
            <a:off x="3779838" y="2349500"/>
            <a:ext cx="1944687" cy="574675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4352" name="Line 32"/>
          <p:cNvSpPr>
            <a:spLocks noChangeShapeType="1"/>
          </p:cNvSpPr>
          <p:nvPr/>
        </p:nvSpPr>
        <p:spPr bwMode="auto">
          <a:xfrm flipH="1">
            <a:off x="3563938" y="2924175"/>
            <a:ext cx="720725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3" name="Line 33"/>
          <p:cNvSpPr>
            <a:spLocks noChangeShapeType="1"/>
          </p:cNvSpPr>
          <p:nvPr/>
        </p:nvSpPr>
        <p:spPr bwMode="auto">
          <a:xfrm>
            <a:off x="5148263" y="2924175"/>
            <a:ext cx="719137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4" name="Rectangle 35"/>
          <p:cNvSpPr>
            <a:spLocks noChangeArrowheads="1"/>
          </p:cNvSpPr>
          <p:nvPr/>
        </p:nvSpPr>
        <p:spPr bwMode="auto">
          <a:xfrm>
            <a:off x="971550" y="3541713"/>
            <a:ext cx="76327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09575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         </a:t>
            </a:r>
            <a:r>
              <a:rPr lang="en-US" altLang="zh-TW" sz="2400" b="1">
                <a:latin typeface="Times New Roman" panose="02020603050405020304" pitchFamily="18" charset="0"/>
              </a:rPr>
              <a:t>left_child          </a:t>
            </a:r>
            <a:r>
              <a:rPr lang="zh-TW" altLang="en-US" sz="2400" b="1">
                <a:latin typeface="Times New Roman" panose="02020603050405020304" pitchFamily="18" charset="0"/>
              </a:rPr>
              <a:t>           </a:t>
            </a:r>
            <a:r>
              <a:rPr lang="en-US" altLang="zh-TW" sz="2400" b="1">
                <a:latin typeface="Times New Roman" panose="02020603050405020304" pitchFamily="18" charset="0"/>
              </a:rPr>
              <a:t> right_child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Consolas" panose="020B0609020204030204" pitchFamily="49" charset="0"/>
              </a:rPr>
              <a:t>typedef struct node* tree_pointer;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Consolas" panose="020B0609020204030204" pitchFamily="49" charset="0"/>
              </a:rPr>
              <a:t>struct node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Consolas" panose="020B0609020204030204" pitchFamily="49" charset="0"/>
              </a:rPr>
              <a:t>    int data 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Consolas" panose="020B0609020204030204" pitchFamily="49" charset="0"/>
              </a:rPr>
              <a:t>    tree_pointer left_child, right_child;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4355" name="文字方塊 1"/>
          <p:cNvSpPr txBox="1">
            <a:spLocks noChangeArrowheads="1"/>
          </p:cNvSpPr>
          <p:nvPr/>
        </p:nvSpPr>
        <p:spPr bwMode="auto">
          <a:xfrm>
            <a:off x="6329363" y="6154738"/>
            <a:ext cx="1338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traversal.c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4722F0-C982-DAC7-82BA-DF30D8162FB6}"/>
              </a:ext>
            </a:extLst>
          </p:cNvPr>
          <p:cNvSpPr txBox="1"/>
          <p:nvPr/>
        </p:nvSpPr>
        <p:spPr>
          <a:xfrm>
            <a:off x="2331556" y="686399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當樹歪斜時適合(動態儲存)法</a:t>
            </a:r>
          </a:p>
          <a:p>
            <a:endParaRPr lang="en-TW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825928-77CF-A1B7-6A97-B81A40D3CBDF}"/>
                  </a:ext>
                </a:extLst>
              </p14:cNvPr>
              <p14:cNvContentPartPr/>
              <p14:nvPr/>
            </p14:nvContentPartPr>
            <p14:xfrm>
              <a:off x="4370105" y="5568218"/>
              <a:ext cx="1629000" cy="10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825928-77CF-A1B7-6A97-B81A40D3CB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16105" y="5460218"/>
                <a:ext cx="173664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AF114E-780C-F3BC-B956-05B25F58ADB3}"/>
                  </a:ext>
                </a:extLst>
              </p14:cNvPr>
              <p14:cNvContentPartPr/>
              <p14:nvPr/>
            </p14:nvContentPartPr>
            <p14:xfrm>
              <a:off x="6365945" y="5621138"/>
              <a:ext cx="1883160" cy="26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AF114E-780C-F3BC-B956-05B25F58AD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11945" y="5513498"/>
                <a:ext cx="1990800" cy="242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日期版面配置區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E569BF1-B70E-B442-B35A-85303D073478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5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1D6C1-6554-436E-A4C3-ABB55E7B01A5}" type="slidenum">
              <a:rPr lang="en-US" altLang="zh-TW"/>
              <a:pPr>
                <a:defRPr/>
              </a:pPr>
              <a:t>12</a:t>
            </a:fld>
            <a:endParaRPr lang="en-US" altLang="zh-TW"/>
          </a:p>
        </p:txBody>
      </p:sp>
      <p:grpSp>
        <p:nvGrpSpPr>
          <p:cNvPr id="15364" name="Group 310"/>
          <p:cNvGrpSpPr>
            <a:grpSpLocks/>
          </p:cNvGrpSpPr>
          <p:nvPr/>
        </p:nvGrpSpPr>
        <p:grpSpPr bwMode="auto">
          <a:xfrm>
            <a:off x="684213" y="1700213"/>
            <a:ext cx="2233612" cy="3024187"/>
            <a:chOff x="520" y="845"/>
            <a:chExt cx="1407" cy="1905"/>
          </a:xfrm>
        </p:grpSpPr>
        <p:sp>
          <p:nvSpPr>
            <p:cNvPr id="15415" name="AutoShape 4"/>
            <p:cNvSpPr>
              <a:spLocks noChangeArrowheads="1"/>
            </p:cNvSpPr>
            <p:nvPr/>
          </p:nvSpPr>
          <p:spPr bwMode="auto">
            <a:xfrm>
              <a:off x="1654" y="845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416" name="AutoShape 5"/>
            <p:cNvSpPr>
              <a:spLocks noChangeArrowheads="1"/>
            </p:cNvSpPr>
            <p:nvPr/>
          </p:nvSpPr>
          <p:spPr bwMode="auto">
            <a:xfrm>
              <a:off x="1382" y="1253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417" name="AutoShape 6"/>
            <p:cNvSpPr>
              <a:spLocks noChangeArrowheads="1"/>
            </p:cNvSpPr>
            <p:nvPr/>
          </p:nvSpPr>
          <p:spPr bwMode="auto">
            <a:xfrm>
              <a:off x="1110" y="1661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5418" name="AutoShape 7"/>
            <p:cNvSpPr>
              <a:spLocks noChangeArrowheads="1"/>
            </p:cNvSpPr>
            <p:nvPr/>
          </p:nvSpPr>
          <p:spPr bwMode="auto">
            <a:xfrm>
              <a:off x="792" y="2070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5419" name="AutoShape 8"/>
            <p:cNvSpPr>
              <a:spLocks noChangeArrowheads="1"/>
            </p:cNvSpPr>
            <p:nvPr/>
          </p:nvSpPr>
          <p:spPr bwMode="auto">
            <a:xfrm>
              <a:off x="520" y="2478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5420" name="Line 9"/>
            <p:cNvSpPr>
              <a:spLocks noChangeShapeType="1"/>
            </p:cNvSpPr>
            <p:nvPr/>
          </p:nvSpPr>
          <p:spPr bwMode="auto">
            <a:xfrm flipH="1">
              <a:off x="1609" y="1117"/>
              <a:ext cx="9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21" name="Line 10"/>
            <p:cNvSpPr>
              <a:spLocks noChangeShapeType="1"/>
            </p:cNvSpPr>
            <p:nvPr/>
          </p:nvSpPr>
          <p:spPr bwMode="auto">
            <a:xfrm flipH="1">
              <a:off x="1337" y="1525"/>
              <a:ext cx="91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22" name="Line 11"/>
            <p:cNvSpPr>
              <a:spLocks noChangeShapeType="1"/>
            </p:cNvSpPr>
            <p:nvPr/>
          </p:nvSpPr>
          <p:spPr bwMode="auto">
            <a:xfrm flipH="1">
              <a:off x="1065" y="1979"/>
              <a:ext cx="6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23" name="Line 12"/>
            <p:cNvSpPr>
              <a:spLocks noChangeShapeType="1"/>
            </p:cNvSpPr>
            <p:nvPr/>
          </p:nvSpPr>
          <p:spPr bwMode="auto">
            <a:xfrm flipH="1">
              <a:off x="748" y="2342"/>
              <a:ext cx="9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365" name="AutoShape 13"/>
          <p:cNvSpPr>
            <a:spLocks noChangeArrowheads="1"/>
          </p:cNvSpPr>
          <p:nvPr/>
        </p:nvSpPr>
        <p:spPr bwMode="auto">
          <a:xfrm>
            <a:off x="3421063" y="2708275"/>
            <a:ext cx="790575" cy="647700"/>
          </a:xfrm>
          <a:prstGeom prst="rightArrow">
            <a:avLst>
              <a:gd name="adj1" fmla="val 50000"/>
              <a:gd name="adj2" fmla="val 3051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grpSp>
        <p:nvGrpSpPr>
          <p:cNvPr id="15366" name="Group 303"/>
          <p:cNvGrpSpPr>
            <a:grpSpLocks/>
          </p:cNvGrpSpPr>
          <p:nvPr/>
        </p:nvGrpSpPr>
        <p:grpSpPr bwMode="auto">
          <a:xfrm>
            <a:off x="6877050" y="1557338"/>
            <a:ext cx="1582738" cy="431800"/>
            <a:chOff x="4332" y="981"/>
            <a:chExt cx="997" cy="272"/>
          </a:xfrm>
        </p:grpSpPr>
        <p:sp>
          <p:nvSpPr>
            <p:cNvPr id="15409" name="Rectangle 262"/>
            <p:cNvSpPr>
              <a:spLocks noChangeArrowheads="1"/>
            </p:cNvSpPr>
            <p:nvPr/>
          </p:nvSpPr>
          <p:spPr bwMode="auto">
            <a:xfrm>
              <a:off x="4332" y="981"/>
              <a:ext cx="771" cy="22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5410" name="Line 265"/>
            <p:cNvSpPr>
              <a:spLocks noChangeShapeType="1"/>
            </p:cNvSpPr>
            <p:nvPr/>
          </p:nvSpPr>
          <p:spPr bwMode="auto">
            <a:xfrm>
              <a:off x="4558" y="981"/>
              <a:ext cx="0" cy="2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1" name="Line 266"/>
            <p:cNvSpPr>
              <a:spLocks noChangeShapeType="1"/>
            </p:cNvSpPr>
            <p:nvPr/>
          </p:nvSpPr>
          <p:spPr bwMode="auto">
            <a:xfrm>
              <a:off x="4876" y="981"/>
              <a:ext cx="0" cy="2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2" name="Line 267"/>
            <p:cNvSpPr>
              <a:spLocks noChangeShapeType="1"/>
            </p:cNvSpPr>
            <p:nvPr/>
          </p:nvSpPr>
          <p:spPr bwMode="auto">
            <a:xfrm>
              <a:off x="5012" y="1117"/>
              <a:ext cx="22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3" name="Line 268"/>
            <p:cNvSpPr>
              <a:spLocks noChangeShapeType="1"/>
            </p:cNvSpPr>
            <p:nvPr/>
          </p:nvSpPr>
          <p:spPr bwMode="auto">
            <a:xfrm>
              <a:off x="5239" y="1117"/>
              <a:ext cx="0" cy="1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4" name="Line 269"/>
            <p:cNvSpPr>
              <a:spLocks noChangeShapeType="1"/>
            </p:cNvSpPr>
            <p:nvPr/>
          </p:nvSpPr>
          <p:spPr bwMode="auto">
            <a:xfrm>
              <a:off x="5193" y="1253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367" name="Line 270"/>
          <p:cNvSpPr>
            <a:spLocks noChangeShapeType="1"/>
          </p:cNvSpPr>
          <p:nvPr/>
        </p:nvSpPr>
        <p:spPr bwMode="auto">
          <a:xfrm>
            <a:off x="8243888" y="2060575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5368" name="Group 299"/>
          <p:cNvGrpSpPr>
            <a:grpSpLocks/>
          </p:cNvGrpSpPr>
          <p:nvPr/>
        </p:nvGrpSpPr>
        <p:grpSpPr bwMode="auto">
          <a:xfrm>
            <a:off x="6516688" y="2278063"/>
            <a:ext cx="1582737" cy="503237"/>
            <a:chOff x="4105" y="1389"/>
            <a:chExt cx="997" cy="317"/>
          </a:xfrm>
        </p:grpSpPr>
        <p:sp>
          <p:nvSpPr>
            <p:cNvPr id="15402" name="Rectangle 271"/>
            <p:cNvSpPr>
              <a:spLocks noChangeArrowheads="1"/>
            </p:cNvSpPr>
            <p:nvPr/>
          </p:nvSpPr>
          <p:spPr bwMode="auto">
            <a:xfrm>
              <a:off x="4105" y="1389"/>
              <a:ext cx="771" cy="22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5403" name="Line 272"/>
            <p:cNvSpPr>
              <a:spLocks noChangeShapeType="1"/>
            </p:cNvSpPr>
            <p:nvPr/>
          </p:nvSpPr>
          <p:spPr bwMode="auto">
            <a:xfrm>
              <a:off x="4331" y="1389"/>
              <a:ext cx="0" cy="2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4" name="Line 273"/>
            <p:cNvSpPr>
              <a:spLocks noChangeShapeType="1"/>
            </p:cNvSpPr>
            <p:nvPr/>
          </p:nvSpPr>
          <p:spPr bwMode="auto">
            <a:xfrm>
              <a:off x="4649" y="1389"/>
              <a:ext cx="0" cy="2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5" name="Line 274"/>
            <p:cNvSpPr>
              <a:spLocks noChangeShapeType="1"/>
            </p:cNvSpPr>
            <p:nvPr/>
          </p:nvSpPr>
          <p:spPr bwMode="auto">
            <a:xfrm>
              <a:off x="4785" y="1525"/>
              <a:ext cx="22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6" name="Line 275"/>
            <p:cNvSpPr>
              <a:spLocks noChangeShapeType="1"/>
            </p:cNvSpPr>
            <p:nvPr/>
          </p:nvSpPr>
          <p:spPr bwMode="auto">
            <a:xfrm>
              <a:off x="5012" y="1525"/>
              <a:ext cx="0" cy="1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7" name="Line 276"/>
            <p:cNvSpPr>
              <a:spLocks noChangeShapeType="1"/>
            </p:cNvSpPr>
            <p:nvPr/>
          </p:nvSpPr>
          <p:spPr bwMode="auto">
            <a:xfrm>
              <a:off x="4966" y="1661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8" name="Line 277"/>
            <p:cNvSpPr>
              <a:spLocks noChangeShapeType="1"/>
            </p:cNvSpPr>
            <p:nvPr/>
          </p:nvSpPr>
          <p:spPr bwMode="auto">
            <a:xfrm>
              <a:off x="4966" y="1706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5369" name="Group 301"/>
          <p:cNvGrpSpPr>
            <a:grpSpLocks/>
          </p:cNvGrpSpPr>
          <p:nvPr/>
        </p:nvGrpSpPr>
        <p:grpSpPr bwMode="auto">
          <a:xfrm>
            <a:off x="5797550" y="3716338"/>
            <a:ext cx="1582738" cy="433387"/>
            <a:chOff x="3651" y="2205"/>
            <a:chExt cx="997" cy="273"/>
          </a:xfrm>
        </p:grpSpPr>
        <p:sp>
          <p:nvSpPr>
            <p:cNvPr id="15396" name="Rectangle 285"/>
            <p:cNvSpPr>
              <a:spLocks noChangeArrowheads="1"/>
            </p:cNvSpPr>
            <p:nvPr/>
          </p:nvSpPr>
          <p:spPr bwMode="auto">
            <a:xfrm>
              <a:off x="3651" y="2205"/>
              <a:ext cx="771" cy="22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5397" name="Line 286"/>
            <p:cNvSpPr>
              <a:spLocks noChangeShapeType="1"/>
            </p:cNvSpPr>
            <p:nvPr/>
          </p:nvSpPr>
          <p:spPr bwMode="auto">
            <a:xfrm>
              <a:off x="3877" y="2205"/>
              <a:ext cx="0" cy="2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8" name="Line 287"/>
            <p:cNvSpPr>
              <a:spLocks noChangeShapeType="1"/>
            </p:cNvSpPr>
            <p:nvPr/>
          </p:nvSpPr>
          <p:spPr bwMode="auto">
            <a:xfrm>
              <a:off x="4195" y="2205"/>
              <a:ext cx="0" cy="2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9" name="Line 288"/>
            <p:cNvSpPr>
              <a:spLocks noChangeShapeType="1"/>
            </p:cNvSpPr>
            <p:nvPr/>
          </p:nvSpPr>
          <p:spPr bwMode="auto">
            <a:xfrm>
              <a:off x="4331" y="2341"/>
              <a:ext cx="22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0" name="Line 289"/>
            <p:cNvSpPr>
              <a:spLocks noChangeShapeType="1"/>
            </p:cNvSpPr>
            <p:nvPr/>
          </p:nvSpPr>
          <p:spPr bwMode="auto">
            <a:xfrm>
              <a:off x="4558" y="2340"/>
              <a:ext cx="0" cy="13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1" name="Line 290"/>
            <p:cNvSpPr>
              <a:spLocks noChangeShapeType="1"/>
            </p:cNvSpPr>
            <p:nvPr/>
          </p:nvSpPr>
          <p:spPr bwMode="auto">
            <a:xfrm>
              <a:off x="4512" y="2477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370" name="Line 291"/>
          <p:cNvSpPr>
            <a:spLocks noChangeShapeType="1"/>
          </p:cNvSpPr>
          <p:nvPr/>
        </p:nvSpPr>
        <p:spPr bwMode="auto">
          <a:xfrm>
            <a:off x="7162800" y="4076700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5371" name="Group 302"/>
          <p:cNvGrpSpPr>
            <a:grpSpLocks/>
          </p:cNvGrpSpPr>
          <p:nvPr/>
        </p:nvGrpSpPr>
        <p:grpSpPr bwMode="auto">
          <a:xfrm>
            <a:off x="5292725" y="4471988"/>
            <a:ext cx="1582738" cy="504825"/>
            <a:chOff x="3335" y="2614"/>
            <a:chExt cx="997" cy="317"/>
          </a:xfrm>
        </p:grpSpPr>
        <p:sp>
          <p:nvSpPr>
            <p:cNvPr id="15389" name="Rectangle 292"/>
            <p:cNvSpPr>
              <a:spLocks noChangeArrowheads="1"/>
            </p:cNvSpPr>
            <p:nvPr/>
          </p:nvSpPr>
          <p:spPr bwMode="auto">
            <a:xfrm>
              <a:off x="3335" y="2614"/>
              <a:ext cx="771" cy="22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15390" name="Line 293"/>
            <p:cNvSpPr>
              <a:spLocks noChangeShapeType="1"/>
            </p:cNvSpPr>
            <p:nvPr/>
          </p:nvSpPr>
          <p:spPr bwMode="auto">
            <a:xfrm>
              <a:off x="3561" y="2614"/>
              <a:ext cx="0" cy="2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1" name="Line 294"/>
            <p:cNvSpPr>
              <a:spLocks noChangeShapeType="1"/>
            </p:cNvSpPr>
            <p:nvPr/>
          </p:nvSpPr>
          <p:spPr bwMode="auto">
            <a:xfrm>
              <a:off x="3879" y="2614"/>
              <a:ext cx="0" cy="2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2" name="Line 295"/>
            <p:cNvSpPr>
              <a:spLocks noChangeShapeType="1"/>
            </p:cNvSpPr>
            <p:nvPr/>
          </p:nvSpPr>
          <p:spPr bwMode="auto">
            <a:xfrm>
              <a:off x="4015" y="2750"/>
              <a:ext cx="22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3" name="Line 296"/>
            <p:cNvSpPr>
              <a:spLocks noChangeShapeType="1"/>
            </p:cNvSpPr>
            <p:nvPr/>
          </p:nvSpPr>
          <p:spPr bwMode="auto">
            <a:xfrm>
              <a:off x="4242" y="2750"/>
              <a:ext cx="0" cy="1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4" name="Line 297"/>
            <p:cNvSpPr>
              <a:spLocks noChangeShapeType="1"/>
            </p:cNvSpPr>
            <p:nvPr/>
          </p:nvSpPr>
          <p:spPr bwMode="auto">
            <a:xfrm>
              <a:off x="4196" y="2886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5" name="Line 298"/>
            <p:cNvSpPr>
              <a:spLocks noChangeShapeType="1"/>
            </p:cNvSpPr>
            <p:nvPr/>
          </p:nvSpPr>
          <p:spPr bwMode="auto">
            <a:xfrm>
              <a:off x="4196" y="2931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5372" name="Group 305"/>
          <p:cNvGrpSpPr>
            <a:grpSpLocks/>
          </p:cNvGrpSpPr>
          <p:nvPr/>
        </p:nvGrpSpPr>
        <p:grpSpPr bwMode="auto">
          <a:xfrm>
            <a:off x="6157913" y="2997200"/>
            <a:ext cx="1582737" cy="503238"/>
            <a:chOff x="3878" y="1797"/>
            <a:chExt cx="997" cy="317"/>
          </a:xfrm>
        </p:grpSpPr>
        <p:grpSp>
          <p:nvGrpSpPr>
            <p:cNvPr id="15381" name="Group 300"/>
            <p:cNvGrpSpPr>
              <a:grpSpLocks/>
            </p:cNvGrpSpPr>
            <p:nvPr/>
          </p:nvGrpSpPr>
          <p:grpSpPr bwMode="auto">
            <a:xfrm>
              <a:off x="3878" y="1797"/>
              <a:ext cx="997" cy="317"/>
              <a:chOff x="3878" y="1797"/>
              <a:chExt cx="997" cy="317"/>
            </a:xfrm>
          </p:grpSpPr>
          <p:sp>
            <p:nvSpPr>
              <p:cNvPr id="15383" name="Rectangle 278"/>
              <p:cNvSpPr>
                <a:spLocks noChangeArrowheads="1"/>
              </p:cNvSpPr>
              <p:nvPr/>
            </p:nvSpPr>
            <p:spPr bwMode="auto">
              <a:xfrm>
                <a:off x="3878" y="1797"/>
                <a:ext cx="771" cy="226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15384" name="Line 280"/>
              <p:cNvSpPr>
                <a:spLocks noChangeShapeType="1"/>
              </p:cNvSpPr>
              <p:nvPr/>
            </p:nvSpPr>
            <p:spPr bwMode="auto">
              <a:xfrm>
                <a:off x="4422" y="1797"/>
                <a:ext cx="0" cy="22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85" name="Line 281"/>
              <p:cNvSpPr>
                <a:spLocks noChangeShapeType="1"/>
              </p:cNvSpPr>
              <p:nvPr/>
            </p:nvSpPr>
            <p:spPr bwMode="auto">
              <a:xfrm>
                <a:off x="4558" y="1933"/>
                <a:ext cx="22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86" name="Line 282"/>
              <p:cNvSpPr>
                <a:spLocks noChangeShapeType="1"/>
              </p:cNvSpPr>
              <p:nvPr/>
            </p:nvSpPr>
            <p:spPr bwMode="auto">
              <a:xfrm>
                <a:off x="4785" y="1933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87" name="Line 283"/>
              <p:cNvSpPr>
                <a:spLocks noChangeShapeType="1"/>
              </p:cNvSpPr>
              <p:nvPr/>
            </p:nvSpPr>
            <p:spPr bwMode="auto">
              <a:xfrm>
                <a:off x="4739" y="2069"/>
                <a:ext cx="13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88" name="Line 284"/>
              <p:cNvSpPr>
                <a:spLocks noChangeShapeType="1"/>
              </p:cNvSpPr>
              <p:nvPr/>
            </p:nvSpPr>
            <p:spPr bwMode="auto">
              <a:xfrm>
                <a:off x="4739" y="2114"/>
                <a:ext cx="13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382" name="Line 304"/>
            <p:cNvSpPr>
              <a:spLocks noChangeShapeType="1"/>
            </p:cNvSpPr>
            <p:nvPr/>
          </p:nvSpPr>
          <p:spPr bwMode="auto">
            <a:xfrm>
              <a:off x="4105" y="179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373" name="Line 306"/>
          <p:cNvSpPr>
            <a:spLocks noChangeShapeType="1"/>
          </p:cNvSpPr>
          <p:nvPr/>
        </p:nvSpPr>
        <p:spPr bwMode="auto">
          <a:xfrm flipH="1">
            <a:off x="6732588" y="1916113"/>
            <a:ext cx="3603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4" name="Line 307"/>
          <p:cNvSpPr>
            <a:spLocks noChangeShapeType="1"/>
          </p:cNvSpPr>
          <p:nvPr/>
        </p:nvSpPr>
        <p:spPr bwMode="auto">
          <a:xfrm flipH="1">
            <a:off x="6372225" y="2636838"/>
            <a:ext cx="3603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5" name="Line 308"/>
          <p:cNvSpPr>
            <a:spLocks noChangeShapeType="1"/>
          </p:cNvSpPr>
          <p:nvPr/>
        </p:nvSpPr>
        <p:spPr bwMode="auto">
          <a:xfrm flipH="1">
            <a:off x="6011863" y="3357563"/>
            <a:ext cx="3603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6" name="Line 309"/>
          <p:cNvSpPr>
            <a:spLocks noChangeShapeType="1"/>
          </p:cNvSpPr>
          <p:nvPr/>
        </p:nvSpPr>
        <p:spPr bwMode="auto">
          <a:xfrm flipH="1">
            <a:off x="5651500" y="4076700"/>
            <a:ext cx="3603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7" name="文字方塊 1"/>
          <p:cNvSpPr txBox="1">
            <a:spLocks noChangeArrowheads="1"/>
          </p:cNvSpPr>
          <p:nvPr/>
        </p:nvSpPr>
        <p:spPr bwMode="auto">
          <a:xfrm>
            <a:off x="4606162" y="5537313"/>
            <a:ext cx="418736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="1" dirty="0">
                <a:solidFill>
                  <a:srgbClr val="FF0000"/>
                </a:solidFill>
              </a:rPr>
              <a:t>優點</a:t>
            </a:r>
            <a:r>
              <a:rPr lang="en-US" altLang="zh-TW" sz="2000" b="1" dirty="0">
                <a:solidFill>
                  <a:srgbClr val="FF0000"/>
                </a:solidFill>
              </a:rPr>
              <a:t>:</a:t>
            </a:r>
            <a:r>
              <a:rPr lang="zh-TW" altLang="en-US" sz="2000" b="1" dirty="0">
                <a:solidFill>
                  <a:srgbClr val="FF0000"/>
                </a:solidFill>
              </a:rPr>
              <a:t> 節省儲存空間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zh-TW" altLang="en-US" sz="2000" b="1" dirty="0">
                <a:solidFill>
                  <a:srgbClr val="FF0000"/>
                </a:solidFill>
              </a:rPr>
              <a:t>缺點</a:t>
            </a:r>
            <a:r>
              <a:rPr lang="en-US" altLang="zh-TW" sz="2000" b="1" dirty="0">
                <a:solidFill>
                  <a:srgbClr val="FF0000"/>
                </a:solidFill>
              </a:rPr>
              <a:t>:</a:t>
            </a:r>
            <a:r>
              <a:rPr lang="zh-TW" altLang="en-US" sz="2000" b="1" dirty="0">
                <a:solidFill>
                  <a:srgbClr val="FF0000"/>
                </a:solidFill>
              </a:rPr>
              <a:t> 只能找子節點</a:t>
            </a:r>
            <a:r>
              <a:rPr lang="zh-TW" altLang="en-US" sz="20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，無法找父節點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378" name="Line 291"/>
          <p:cNvSpPr>
            <a:spLocks noChangeShapeType="1"/>
          </p:cNvSpPr>
          <p:nvPr/>
        </p:nvSpPr>
        <p:spPr bwMode="auto">
          <a:xfrm>
            <a:off x="5170488" y="5084763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9" name="Line 291"/>
          <p:cNvSpPr>
            <a:spLocks noChangeShapeType="1"/>
          </p:cNvSpPr>
          <p:nvPr/>
        </p:nvSpPr>
        <p:spPr bwMode="auto">
          <a:xfrm>
            <a:off x="5156200" y="4976813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 flipH="1">
            <a:off x="5264150" y="4724400"/>
            <a:ext cx="171450" cy="2174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67FA0B-B173-6888-29C0-363526B826AF}"/>
                  </a:ext>
                </a:extLst>
              </p14:cNvPr>
              <p14:cNvContentPartPr/>
              <p14:nvPr/>
            </p14:nvContentPartPr>
            <p14:xfrm>
              <a:off x="5954105" y="5708978"/>
              <a:ext cx="1491480" cy="29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67FA0B-B173-6888-29C0-363526B826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0465" y="5601338"/>
                <a:ext cx="1599120" cy="2448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44EFB1B-C22C-1D95-3355-E143DFDF822C}"/>
              </a:ext>
            </a:extLst>
          </p:cNvPr>
          <p:cNvSpPr txBox="1"/>
          <p:nvPr/>
        </p:nvSpPr>
        <p:spPr>
          <a:xfrm>
            <a:off x="4716016" y="908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傾斜樹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1071B0E-DABC-5147-AC08-44966321EB4C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10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B0058-B1BD-4AF0-B4C5-7F8E4B4FF89D}" type="slidenum">
              <a:rPr lang="en-US" altLang="zh-TW"/>
              <a:pPr>
                <a:defRPr/>
              </a:pPr>
              <a:t>13</a:t>
            </a:fld>
            <a:endParaRPr lang="en-US" altLang="zh-TW"/>
          </a:p>
        </p:txBody>
      </p:sp>
      <p:grpSp>
        <p:nvGrpSpPr>
          <p:cNvPr id="16388" name="Group 8"/>
          <p:cNvGrpSpPr>
            <a:grpSpLocks/>
          </p:cNvGrpSpPr>
          <p:nvPr/>
        </p:nvGrpSpPr>
        <p:grpSpPr bwMode="auto">
          <a:xfrm>
            <a:off x="5581650" y="1270000"/>
            <a:ext cx="1079500" cy="360363"/>
            <a:chOff x="3696" y="527"/>
            <a:chExt cx="862" cy="227"/>
          </a:xfrm>
        </p:grpSpPr>
        <p:sp>
          <p:nvSpPr>
            <p:cNvPr id="16490" name="Rectangle 5"/>
            <p:cNvSpPr>
              <a:spLocks noChangeArrowheads="1"/>
            </p:cNvSpPr>
            <p:nvPr/>
          </p:nvSpPr>
          <p:spPr bwMode="auto">
            <a:xfrm>
              <a:off x="3696" y="527"/>
              <a:ext cx="862" cy="22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6491" name="Line 6"/>
            <p:cNvSpPr>
              <a:spLocks noChangeShapeType="1"/>
            </p:cNvSpPr>
            <p:nvPr/>
          </p:nvSpPr>
          <p:spPr bwMode="auto">
            <a:xfrm>
              <a:off x="3923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92" name="Line 7"/>
            <p:cNvSpPr>
              <a:spLocks noChangeShapeType="1"/>
            </p:cNvSpPr>
            <p:nvPr/>
          </p:nvSpPr>
          <p:spPr bwMode="auto">
            <a:xfrm>
              <a:off x="4332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389" name="Group 9"/>
          <p:cNvGrpSpPr>
            <a:grpSpLocks/>
          </p:cNvGrpSpPr>
          <p:nvPr/>
        </p:nvGrpSpPr>
        <p:grpSpPr bwMode="auto">
          <a:xfrm>
            <a:off x="4429125" y="2278063"/>
            <a:ext cx="1079500" cy="360362"/>
            <a:chOff x="3696" y="527"/>
            <a:chExt cx="862" cy="227"/>
          </a:xfrm>
        </p:grpSpPr>
        <p:sp>
          <p:nvSpPr>
            <p:cNvPr id="16487" name="Rectangle 10"/>
            <p:cNvSpPr>
              <a:spLocks noChangeArrowheads="1"/>
            </p:cNvSpPr>
            <p:nvPr/>
          </p:nvSpPr>
          <p:spPr bwMode="auto">
            <a:xfrm>
              <a:off x="3696" y="527"/>
              <a:ext cx="862" cy="22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6488" name="Line 11"/>
            <p:cNvSpPr>
              <a:spLocks noChangeShapeType="1"/>
            </p:cNvSpPr>
            <p:nvPr/>
          </p:nvSpPr>
          <p:spPr bwMode="auto">
            <a:xfrm>
              <a:off x="3923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89" name="Line 12"/>
            <p:cNvSpPr>
              <a:spLocks noChangeShapeType="1"/>
            </p:cNvSpPr>
            <p:nvPr/>
          </p:nvSpPr>
          <p:spPr bwMode="auto">
            <a:xfrm>
              <a:off x="4332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390" name="Group 13"/>
          <p:cNvGrpSpPr>
            <a:grpSpLocks/>
          </p:cNvGrpSpPr>
          <p:nvPr/>
        </p:nvGrpSpPr>
        <p:grpSpPr bwMode="auto">
          <a:xfrm>
            <a:off x="6805613" y="2278063"/>
            <a:ext cx="1079500" cy="360362"/>
            <a:chOff x="3696" y="527"/>
            <a:chExt cx="862" cy="227"/>
          </a:xfrm>
        </p:grpSpPr>
        <p:sp>
          <p:nvSpPr>
            <p:cNvPr id="16484" name="Rectangle 14"/>
            <p:cNvSpPr>
              <a:spLocks noChangeArrowheads="1"/>
            </p:cNvSpPr>
            <p:nvPr/>
          </p:nvSpPr>
          <p:spPr bwMode="auto">
            <a:xfrm>
              <a:off x="3696" y="527"/>
              <a:ext cx="862" cy="22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6485" name="Line 15"/>
            <p:cNvSpPr>
              <a:spLocks noChangeShapeType="1"/>
            </p:cNvSpPr>
            <p:nvPr/>
          </p:nvSpPr>
          <p:spPr bwMode="auto">
            <a:xfrm>
              <a:off x="3923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86" name="Line 16"/>
            <p:cNvSpPr>
              <a:spLocks noChangeShapeType="1"/>
            </p:cNvSpPr>
            <p:nvPr/>
          </p:nvSpPr>
          <p:spPr bwMode="auto">
            <a:xfrm>
              <a:off x="4332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391" name="Group 17"/>
          <p:cNvGrpSpPr>
            <a:grpSpLocks/>
          </p:cNvGrpSpPr>
          <p:nvPr/>
        </p:nvGrpSpPr>
        <p:grpSpPr bwMode="auto">
          <a:xfrm>
            <a:off x="5148263" y="3502025"/>
            <a:ext cx="1079500" cy="360363"/>
            <a:chOff x="3696" y="527"/>
            <a:chExt cx="862" cy="227"/>
          </a:xfrm>
        </p:grpSpPr>
        <p:sp>
          <p:nvSpPr>
            <p:cNvPr id="16481" name="Rectangle 18"/>
            <p:cNvSpPr>
              <a:spLocks noChangeArrowheads="1"/>
            </p:cNvSpPr>
            <p:nvPr/>
          </p:nvSpPr>
          <p:spPr bwMode="auto">
            <a:xfrm>
              <a:off x="3696" y="527"/>
              <a:ext cx="862" cy="22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16482" name="Line 19"/>
            <p:cNvSpPr>
              <a:spLocks noChangeShapeType="1"/>
            </p:cNvSpPr>
            <p:nvPr/>
          </p:nvSpPr>
          <p:spPr bwMode="auto">
            <a:xfrm>
              <a:off x="3923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83" name="Line 20"/>
            <p:cNvSpPr>
              <a:spLocks noChangeShapeType="1"/>
            </p:cNvSpPr>
            <p:nvPr/>
          </p:nvSpPr>
          <p:spPr bwMode="auto">
            <a:xfrm>
              <a:off x="4332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392" name="Group 21"/>
          <p:cNvGrpSpPr>
            <a:grpSpLocks/>
          </p:cNvGrpSpPr>
          <p:nvPr/>
        </p:nvGrpSpPr>
        <p:grpSpPr bwMode="auto">
          <a:xfrm>
            <a:off x="6300788" y="3502025"/>
            <a:ext cx="1079500" cy="360363"/>
            <a:chOff x="3696" y="527"/>
            <a:chExt cx="862" cy="227"/>
          </a:xfrm>
        </p:grpSpPr>
        <p:sp>
          <p:nvSpPr>
            <p:cNvPr id="16478" name="Rectangle 22"/>
            <p:cNvSpPr>
              <a:spLocks noChangeArrowheads="1"/>
            </p:cNvSpPr>
            <p:nvPr/>
          </p:nvSpPr>
          <p:spPr bwMode="auto">
            <a:xfrm>
              <a:off x="3696" y="527"/>
              <a:ext cx="862" cy="22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6479" name="Line 23"/>
            <p:cNvSpPr>
              <a:spLocks noChangeShapeType="1"/>
            </p:cNvSpPr>
            <p:nvPr/>
          </p:nvSpPr>
          <p:spPr bwMode="auto">
            <a:xfrm>
              <a:off x="3923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80" name="Line 24"/>
            <p:cNvSpPr>
              <a:spLocks noChangeShapeType="1"/>
            </p:cNvSpPr>
            <p:nvPr/>
          </p:nvSpPr>
          <p:spPr bwMode="auto">
            <a:xfrm>
              <a:off x="4332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393" name="Group 25"/>
          <p:cNvGrpSpPr>
            <a:grpSpLocks/>
          </p:cNvGrpSpPr>
          <p:nvPr/>
        </p:nvGrpSpPr>
        <p:grpSpPr bwMode="auto">
          <a:xfrm>
            <a:off x="7453313" y="3502025"/>
            <a:ext cx="1079500" cy="360363"/>
            <a:chOff x="3696" y="527"/>
            <a:chExt cx="862" cy="227"/>
          </a:xfrm>
        </p:grpSpPr>
        <p:sp>
          <p:nvSpPr>
            <p:cNvPr id="16475" name="Rectangle 26"/>
            <p:cNvSpPr>
              <a:spLocks noChangeArrowheads="1"/>
            </p:cNvSpPr>
            <p:nvPr/>
          </p:nvSpPr>
          <p:spPr bwMode="auto">
            <a:xfrm>
              <a:off x="3696" y="527"/>
              <a:ext cx="862" cy="22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16476" name="Line 27"/>
            <p:cNvSpPr>
              <a:spLocks noChangeShapeType="1"/>
            </p:cNvSpPr>
            <p:nvPr/>
          </p:nvSpPr>
          <p:spPr bwMode="auto">
            <a:xfrm>
              <a:off x="3923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77" name="Line 28"/>
            <p:cNvSpPr>
              <a:spLocks noChangeShapeType="1"/>
            </p:cNvSpPr>
            <p:nvPr/>
          </p:nvSpPr>
          <p:spPr bwMode="auto">
            <a:xfrm>
              <a:off x="4332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394" name="Group 29"/>
          <p:cNvGrpSpPr>
            <a:grpSpLocks/>
          </p:cNvGrpSpPr>
          <p:nvPr/>
        </p:nvGrpSpPr>
        <p:grpSpPr bwMode="auto">
          <a:xfrm>
            <a:off x="3924300" y="3502025"/>
            <a:ext cx="1079500" cy="360363"/>
            <a:chOff x="3696" y="527"/>
            <a:chExt cx="862" cy="227"/>
          </a:xfrm>
        </p:grpSpPr>
        <p:sp>
          <p:nvSpPr>
            <p:cNvPr id="16472" name="Rectangle 30"/>
            <p:cNvSpPr>
              <a:spLocks noChangeArrowheads="1"/>
            </p:cNvSpPr>
            <p:nvPr/>
          </p:nvSpPr>
          <p:spPr bwMode="auto">
            <a:xfrm>
              <a:off x="3696" y="527"/>
              <a:ext cx="862" cy="22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6473" name="Line 31"/>
            <p:cNvSpPr>
              <a:spLocks noChangeShapeType="1"/>
            </p:cNvSpPr>
            <p:nvPr/>
          </p:nvSpPr>
          <p:spPr bwMode="auto">
            <a:xfrm>
              <a:off x="3923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74" name="Line 32"/>
            <p:cNvSpPr>
              <a:spLocks noChangeShapeType="1"/>
            </p:cNvSpPr>
            <p:nvPr/>
          </p:nvSpPr>
          <p:spPr bwMode="auto">
            <a:xfrm>
              <a:off x="4332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395" name="Group 33"/>
          <p:cNvGrpSpPr>
            <a:grpSpLocks/>
          </p:cNvGrpSpPr>
          <p:nvPr/>
        </p:nvGrpSpPr>
        <p:grpSpPr bwMode="auto">
          <a:xfrm>
            <a:off x="4500563" y="4725988"/>
            <a:ext cx="1079500" cy="360362"/>
            <a:chOff x="3696" y="527"/>
            <a:chExt cx="862" cy="227"/>
          </a:xfrm>
        </p:grpSpPr>
        <p:sp>
          <p:nvSpPr>
            <p:cNvPr id="16469" name="Rectangle 34"/>
            <p:cNvSpPr>
              <a:spLocks noChangeArrowheads="1"/>
            </p:cNvSpPr>
            <p:nvPr/>
          </p:nvSpPr>
          <p:spPr bwMode="auto">
            <a:xfrm>
              <a:off x="3696" y="527"/>
              <a:ext cx="862" cy="22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16470" name="Line 35"/>
            <p:cNvSpPr>
              <a:spLocks noChangeShapeType="1"/>
            </p:cNvSpPr>
            <p:nvPr/>
          </p:nvSpPr>
          <p:spPr bwMode="auto">
            <a:xfrm>
              <a:off x="3923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71" name="Line 36"/>
            <p:cNvSpPr>
              <a:spLocks noChangeShapeType="1"/>
            </p:cNvSpPr>
            <p:nvPr/>
          </p:nvSpPr>
          <p:spPr bwMode="auto">
            <a:xfrm>
              <a:off x="4332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396" name="Group 37"/>
          <p:cNvGrpSpPr>
            <a:grpSpLocks/>
          </p:cNvGrpSpPr>
          <p:nvPr/>
        </p:nvGrpSpPr>
        <p:grpSpPr bwMode="auto">
          <a:xfrm>
            <a:off x="3348038" y="4725988"/>
            <a:ext cx="1079500" cy="360362"/>
            <a:chOff x="3696" y="527"/>
            <a:chExt cx="862" cy="227"/>
          </a:xfrm>
        </p:grpSpPr>
        <p:sp>
          <p:nvSpPr>
            <p:cNvPr id="16466" name="Rectangle 38"/>
            <p:cNvSpPr>
              <a:spLocks noChangeArrowheads="1"/>
            </p:cNvSpPr>
            <p:nvPr/>
          </p:nvSpPr>
          <p:spPr bwMode="auto">
            <a:xfrm>
              <a:off x="3696" y="527"/>
              <a:ext cx="862" cy="22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16467" name="Line 39"/>
            <p:cNvSpPr>
              <a:spLocks noChangeShapeType="1"/>
            </p:cNvSpPr>
            <p:nvPr/>
          </p:nvSpPr>
          <p:spPr bwMode="auto">
            <a:xfrm>
              <a:off x="3923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68" name="Line 40"/>
            <p:cNvSpPr>
              <a:spLocks noChangeShapeType="1"/>
            </p:cNvSpPr>
            <p:nvPr/>
          </p:nvSpPr>
          <p:spPr bwMode="auto">
            <a:xfrm>
              <a:off x="4332" y="527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6397" name="Line 41"/>
          <p:cNvSpPr>
            <a:spLocks noChangeShapeType="1"/>
          </p:cNvSpPr>
          <p:nvPr/>
        </p:nvSpPr>
        <p:spPr bwMode="auto">
          <a:xfrm flipH="1">
            <a:off x="5076825" y="1630363"/>
            <a:ext cx="6477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8" name="Line 42"/>
          <p:cNvSpPr>
            <a:spLocks noChangeShapeType="1"/>
          </p:cNvSpPr>
          <p:nvPr/>
        </p:nvSpPr>
        <p:spPr bwMode="auto">
          <a:xfrm>
            <a:off x="6516688" y="1630363"/>
            <a:ext cx="7921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9" name="Line 43"/>
          <p:cNvSpPr>
            <a:spLocks noChangeShapeType="1"/>
          </p:cNvSpPr>
          <p:nvPr/>
        </p:nvSpPr>
        <p:spPr bwMode="auto">
          <a:xfrm flipH="1">
            <a:off x="4283075" y="2638425"/>
            <a:ext cx="360363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0" name="Line 44"/>
          <p:cNvSpPr>
            <a:spLocks noChangeShapeType="1"/>
          </p:cNvSpPr>
          <p:nvPr/>
        </p:nvSpPr>
        <p:spPr bwMode="auto">
          <a:xfrm>
            <a:off x="5365750" y="2638425"/>
            <a:ext cx="2159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1" name="Line 45"/>
          <p:cNvSpPr>
            <a:spLocks noChangeShapeType="1"/>
          </p:cNvSpPr>
          <p:nvPr/>
        </p:nvSpPr>
        <p:spPr bwMode="auto">
          <a:xfrm flipH="1">
            <a:off x="6661150" y="2638425"/>
            <a:ext cx="287338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2" name="Line 46"/>
          <p:cNvSpPr>
            <a:spLocks noChangeShapeType="1"/>
          </p:cNvSpPr>
          <p:nvPr/>
        </p:nvSpPr>
        <p:spPr bwMode="auto">
          <a:xfrm>
            <a:off x="7740650" y="2638425"/>
            <a:ext cx="2159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3" name="Line 47"/>
          <p:cNvSpPr>
            <a:spLocks noChangeShapeType="1"/>
          </p:cNvSpPr>
          <p:nvPr/>
        </p:nvSpPr>
        <p:spPr bwMode="auto">
          <a:xfrm flipH="1">
            <a:off x="3779838" y="3862388"/>
            <a:ext cx="287337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4" name="Line 48"/>
          <p:cNvSpPr>
            <a:spLocks noChangeShapeType="1"/>
          </p:cNvSpPr>
          <p:nvPr/>
        </p:nvSpPr>
        <p:spPr bwMode="auto">
          <a:xfrm>
            <a:off x="4859338" y="3862388"/>
            <a:ext cx="2159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6405" name="Group 52"/>
          <p:cNvGrpSpPr>
            <a:grpSpLocks/>
          </p:cNvGrpSpPr>
          <p:nvPr/>
        </p:nvGrpSpPr>
        <p:grpSpPr bwMode="auto">
          <a:xfrm>
            <a:off x="5219700" y="3790950"/>
            <a:ext cx="144463" cy="358775"/>
            <a:chOff x="1882" y="2115"/>
            <a:chExt cx="91" cy="226"/>
          </a:xfrm>
        </p:grpSpPr>
        <p:sp>
          <p:nvSpPr>
            <p:cNvPr id="16463" name="Line 49"/>
            <p:cNvSpPr>
              <a:spLocks noChangeShapeType="1"/>
            </p:cNvSpPr>
            <p:nvPr/>
          </p:nvSpPr>
          <p:spPr bwMode="auto">
            <a:xfrm>
              <a:off x="1927" y="2115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64" name="Line 50"/>
            <p:cNvSpPr>
              <a:spLocks noChangeShapeType="1"/>
            </p:cNvSpPr>
            <p:nvPr/>
          </p:nvSpPr>
          <p:spPr bwMode="auto">
            <a:xfrm>
              <a:off x="1882" y="2296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65" name="Line 51"/>
            <p:cNvSpPr>
              <a:spLocks noChangeShapeType="1"/>
            </p:cNvSpPr>
            <p:nvPr/>
          </p:nvSpPr>
          <p:spPr bwMode="auto">
            <a:xfrm>
              <a:off x="1882" y="2341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406" name="Group 53"/>
          <p:cNvGrpSpPr>
            <a:grpSpLocks/>
          </p:cNvGrpSpPr>
          <p:nvPr/>
        </p:nvGrpSpPr>
        <p:grpSpPr bwMode="auto">
          <a:xfrm>
            <a:off x="6011863" y="3790950"/>
            <a:ext cx="144462" cy="358775"/>
            <a:chOff x="1882" y="2115"/>
            <a:chExt cx="91" cy="226"/>
          </a:xfrm>
        </p:grpSpPr>
        <p:sp>
          <p:nvSpPr>
            <p:cNvPr id="16460" name="Line 54"/>
            <p:cNvSpPr>
              <a:spLocks noChangeShapeType="1"/>
            </p:cNvSpPr>
            <p:nvPr/>
          </p:nvSpPr>
          <p:spPr bwMode="auto">
            <a:xfrm>
              <a:off x="1927" y="2115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61" name="Line 55"/>
            <p:cNvSpPr>
              <a:spLocks noChangeShapeType="1"/>
            </p:cNvSpPr>
            <p:nvPr/>
          </p:nvSpPr>
          <p:spPr bwMode="auto">
            <a:xfrm>
              <a:off x="1882" y="2296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62" name="Line 56"/>
            <p:cNvSpPr>
              <a:spLocks noChangeShapeType="1"/>
            </p:cNvSpPr>
            <p:nvPr/>
          </p:nvSpPr>
          <p:spPr bwMode="auto">
            <a:xfrm>
              <a:off x="1882" y="2341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407" name="Group 57"/>
          <p:cNvGrpSpPr>
            <a:grpSpLocks/>
          </p:cNvGrpSpPr>
          <p:nvPr/>
        </p:nvGrpSpPr>
        <p:grpSpPr bwMode="auto">
          <a:xfrm>
            <a:off x="6372225" y="3790950"/>
            <a:ext cx="144463" cy="358775"/>
            <a:chOff x="1882" y="2115"/>
            <a:chExt cx="91" cy="226"/>
          </a:xfrm>
        </p:grpSpPr>
        <p:sp>
          <p:nvSpPr>
            <p:cNvPr id="16457" name="Line 58"/>
            <p:cNvSpPr>
              <a:spLocks noChangeShapeType="1"/>
            </p:cNvSpPr>
            <p:nvPr/>
          </p:nvSpPr>
          <p:spPr bwMode="auto">
            <a:xfrm>
              <a:off x="1927" y="2115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58" name="Line 59"/>
            <p:cNvSpPr>
              <a:spLocks noChangeShapeType="1"/>
            </p:cNvSpPr>
            <p:nvPr/>
          </p:nvSpPr>
          <p:spPr bwMode="auto">
            <a:xfrm>
              <a:off x="1882" y="2296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59" name="Line 60"/>
            <p:cNvSpPr>
              <a:spLocks noChangeShapeType="1"/>
            </p:cNvSpPr>
            <p:nvPr/>
          </p:nvSpPr>
          <p:spPr bwMode="auto">
            <a:xfrm>
              <a:off x="1882" y="2341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408" name="Group 61"/>
          <p:cNvGrpSpPr>
            <a:grpSpLocks/>
          </p:cNvGrpSpPr>
          <p:nvPr/>
        </p:nvGrpSpPr>
        <p:grpSpPr bwMode="auto">
          <a:xfrm>
            <a:off x="7162800" y="3790950"/>
            <a:ext cx="144463" cy="358775"/>
            <a:chOff x="1882" y="2115"/>
            <a:chExt cx="91" cy="226"/>
          </a:xfrm>
        </p:grpSpPr>
        <p:sp>
          <p:nvSpPr>
            <p:cNvPr id="16454" name="Line 62"/>
            <p:cNvSpPr>
              <a:spLocks noChangeShapeType="1"/>
            </p:cNvSpPr>
            <p:nvPr/>
          </p:nvSpPr>
          <p:spPr bwMode="auto">
            <a:xfrm>
              <a:off x="1927" y="2115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55" name="Line 63"/>
            <p:cNvSpPr>
              <a:spLocks noChangeShapeType="1"/>
            </p:cNvSpPr>
            <p:nvPr/>
          </p:nvSpPr>
          <p:spPr bwMode="auto">
            <a:xfrm>
              <a:off x="1882" y="2296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56" name="Line 64"/>
            <p:cNvSpPr>
              <a:spLocks noChangeShapeType="1"/>
            </p:cNvSpPr>
            <p:nvPr/>
          </p:nvSpPr>
          <p:spPr bwMode="auto">
            <a:xfrm>
              <a:off x="1882" y="2341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409" name="Group 65"/>
          <p:cNvGrpSpPr>
            <a:grpSpLocks/>
          </p:cNvGrpSpPr>
          <p:nvPr/>
        </p:nvGrpSpPr>
        <p:grpSpPr bwMode="auto">
          <a:xfrm>
            <a:off x="7524750" y="3790950"/>
            <a:ext cx="144463" cy="358775"/>
            <a:chOff x="1882" y="2115"/>
            <a:chExt cx="91" cy="226"/>
          </a:xfrm>
        </p:grpSpPr>
        <p:sp>
          <p:nvSpPr>
            <p:cNvPr id="16451" name="Line 66"/>
            <p:cNvSpPr>
              <a:spLocks noChangeShapeType="1"/>
            </p:cNvSpPr>
            <p:nvPr/>
          </p:nvSpPr>
          <p:spPr bwMode="auto">
            <a:xfrm>
              <a:off x="1927" y="2115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52" name="Line 67"/>
            <p:cNvSpPr>
              <a:spLocks noChangeShapeType="1"/>
            </p:cNvSpPr>
            <p:nvPr/>
          </p:nvSpPr>
          <p:spPr bwMode="auto">
            <a:xfrm>
              <a:off x="1882" y="2296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53" name="Line 68"/>
            <p:cNvSpPr>
              <a:spLocks noChangeShapeType="1"/>
            </p:cNvSpPr>
            <p:nvPr/>
          </p:nvSpPr>
          <p:spPr bwMode="auto">
            <a:xfrm>
              <a:off x="1882" y="2341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410" name="Group 69"/>
          <p:cNvGrpSpPr>
            <a:grpSpLocks/>
          </p:cNvGrpSpPr>
          <p:nvPr/>
        </p:nvGrpSpPr>
        <p:grpSpPr bwMode="auto">
          <a:xfrm>
            <a:off x="5362575" y="5014913"/>
            <a:ext cx="144463" cy="358775"/>
            <a:chOff x="1882" y="2115"/>
            <a:chExt cx="91" cy="226"/>
          </a:xfrm>
        </p:grpSpPr>
        <p:sp>
          <p:nvSpPr>
            <p:cNvPr id="16448" name="Line 70"/>
            <p:cNvSpPr>
              <a:spLocks noChangeShapeType="1"/>
            </p:cNvSpPr>
            <p:nvPr/>
          </p:nvSpPr>
          <p:spPr bwMode="auto">
            <a:xfrm>
              <a:off x="1927" y="2115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49" name="Line 71"/>
            <p:cNvSpPr>
              <a:spLocks noChangeShapeType="1"/>
            </p:cNvSpPr>
            <p:nvPr/>
          </p:nvSpPr>
          <p:spPr bwMode="auto">
            <a:xfrm>
              <a:off x="1882" y="2296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50" name="Line 72"/>
            <p:cNvSpPr>
              <a:spLocks noChangeShapeType="1"/>
            </p:cNvSpPr>
            <p:nvPr/>
          </p:nvSpPr>
          <p:spPr bwMode="auto">
            <a:xfrm>
              <a:off x="1882" y="2341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411" name="Group 73"/>
          <p:cNvGrpSpPr>
            <a:grpSpLocks/>
          </p:cNvGrpSpPr>
          <p:nvPr/>
        </p:nvGrpSpPr>
        <p:grpSpPr bwMode="auto">
          <a:xfrm>
            <a:off x="4572000" y="5014913"/>
            <a:ext cx="144463" cy="358775"/>
            <a:chOff x="1882" y="2115"/>
            <a:chExt cx="91" cy="226"/>
          </a:xfrm>
        </p:grpSpPr>
        <p:sp>
          <p:nvSpPr>
            <p:cNvPr id="16445" name="Line 74"/>
            <p:cNvSpPr>
              <a:spLocks noChangeShapeType="1"/>
            </p:cNvSpPr>
            <p:nvPr/>
          </p:nvSpPr>
          <p:spPr bwMode="auto">
            <a:xfrm>
              <a:off x="1927" y="2115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46" name="Line 75"/>
            <p:cNvSpPr>
              <a:spLocks noChangeShapeType="1"/>
            </p:cNvSpPr>
            <p:nvPr/>
          </p:nvSpPr>
          <p:spPr bwMode="auto">
            <a:xfrm>
              <a:off x="1882" y="2296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47" name="Line 76"/>
            <p:cNvSpPr>
              <a:spLocks noChangeShapeType="1"/>
            </p:cNvSpPr>
            <p:nvPr/>
          </p:nvSpPr>
          <p:spPr bwMode="auto">
            <a:xfrm>
              <a:off x="1882" y="2341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412" name="Group 77"/>
          <p:cNvGrpSpPr>
            <a:grpSpLocks/>
          </p:cNvGrpSpPr>
          <p:nvPr/>
        </p:nvGrpSpPr>
        <p:grpSpPr bwMode="auto">
          <a:xfrm>
            <a:off x="3419475" y="5014913"/>
            <a:ext cx="144463" cy="358775"/>
            <a:chOff x="1882" y="2115"/>
            <a:chExt cx="91" cy="226"/>
          </a:xfrm>
        </p:grpSpPr>
        <p:sp>
          <p:nvSpPr>
            <p:cNvPr id="16442" name="Line 78"/>
            <p:cNvSpPr>
              <a:spLocks noChangeShapeType="1"/>
            </p:cNvSpPr>
            <p:nvPr/>
          </p:nvSpPr>
          <p:spPr bwMode="auto">
            <a:xfrm>
              <a:off x="1927" y="2115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43" name="Line 79"/>
            <p:cNvSpPr>
              <a:spLocks noChangeShapeType="1"/>
            </p:cNvSpPr>
            <p:nvPr/>
          </p:nvSpPr>
          <p:spPr bwMode="auto">
            <a:xfrm>
              <a:off x="1882" y="2296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44" name="Line 80"/>
            <p:cNvSpPr>
              <a:spLocks noChangeShapeType="1"/>
            </p:cNvSpPr>
            <p:nvPr/>
          </p:nvSpPr>
          <p:spPr bwMode="auto">
            <a:xfrm>
              <a:off x="1882" y="2341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413" name="Group 81"/>
          <p:cNvGrpSpPr>
            <a:grpSpLocks/>
          </p:cNvGrpSpPr>
          <p:nvPr/>
        </p:nvGrpSpPr>
        <p:grpSpPr bwMode="auto">
          <a:xfrm>
            <a:off x="4211638" y="5014913"/>
            <a:ext cx="144462" cy="358775"/>
            <a:chOff x="1882" y="2115"/>
            <a:chExt cx="91" cy="226"/>
          </a:xfrm>
        </p:grpSpPr>
        <p:sp>
          <p:nvSpPr>
            <p:cNvPr id="16439" name="Line 82"/>
            <p:cNvSpPr>
              <a:spLocks noChangeShapeType="1"/>
            </p:cNvSpPr>
            <p:nvPr/>
          </p:nvSpPr>
          <p:spPr bwMode="auto">
            <a:xfrm>
              <a:off x="1927" y="2115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40" name="Line 83"/>
            <p:cNvSpPr>
              <a:spLocks noChangeShapeType="1"/>
            </p:cNvSpPr>
            <p:nvPr/>
          </p:nvSpPr>
          <p:spPr bwMode="auto">
            <a:xfrm>
              <a:off x="1882" y="2296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41" name="Line 84"/>
            <p:cNvSpPr>
              <a:spLocks noChangeShapeType="1"/>
            </p:cNvSpPr>
            <p:nvPr/>
          </p:nvSpPr>
          <p:spPr bwMode="auto">
            <a:xfrm>
              <a:off x="1882" y="2341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414" name="Group 90"/>
          <p:cNvGrpSpPr>
            <a:grpSpLocks/>
          </p:cNvGrpSpPr>
          <p:nvPr/>
        </p:nvGrpSpPr>
        <p:grpSpPr bwMode="auto">
          <a:xfrm>
            <a:off x="8389938" y="3717925"/>
            <a:ext cx="358775" cy="288925"/>
            <a:chOff x="3969" y="2069"/>
            <a:chExt cx="226" cy="182"/>
          </a:xfrm>
        </p:grpSpPr>
        <p:sp>
          <p:nvSpPr>
            <p:cNvPr id="16435" name="Line 85"/>
            <p:cNvSpPr>
              <a:spLocks noChangeShapeType="1"/>
            </p:cNvSpPr>
            <p:nvPr/>
          </p:nvSpPr>
          <p:spPr bwMode="auto">
            <a:xfrm>
              <a:off x="3969" y="2069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36" name="Line 86"/>
            <p:cNvSpPr>
              <a:spLocks noChangeShapeType="1"/>
            </p:cNvSpPr>
            <p:nvPr/>
          </p:nvSpPr>
          <p:spPr bwMode="auto">
            <a:xfrm>
              <a:off x="4150" y="2069"/>
              <a:ext cx="0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37" name="Line 88"/>
            <p:cNvSpPr>
              <a:spLocks noChangeShapeType="1"/>
            </p:cNvSpPr>
            <p:nvPr/>
          </p:nvSpPr>
          <p:spPr bwMode="auto">
            <a:xfrm>
              <a:off x="4105" y="2205"/>
              <a:ext cx="9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38" name="Line 89"/>
            <p:cNvSpPr>
              <a:spLocks noChangeShapeType="1"/>
            </p:cNvSpPr>
            <p:nvPr/>
          </p:nvSpPr>
          <p:spPr bwMode="auto">
            <a:xfrm>
              <a:off x="4105" y="2251"/>
              <a:ext cx="9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415" name="Group 108"/>
          <p:cNvGrpSpPr>
            <a:grpSpLocks/>
          </p:cNvGrpSpPr>
          <p:nvPr/>
        </p:nvGrpSpPr>
        <p:grpSpPr bwMode="auto">
          <a:xfrm>
            <a:off x="179388" y="1773238"/>
            <a:ext cx="3170237" cy="2808287"/>
            <a:chOff x="158" y="1117"/>
            <a:chExt cx="1997" cy="1769"/>
          </a:xfrm>
        </p:grpSpPr>
        <p:sp>
          <p:nvSpPr>
            <p:cNvPr id="16418" name="AutoShape 91"/>
            <p:cNvSpPr>
              <a:spLocks noChangeArrowheads="1"/>
            </p:cNvSpPr>
            <p:nvPr/>
          </p:nvSpPr>
          <p:spPr bwMode="auto">
            <a:xfrm>
              <a:off x="1202" y="111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6419" name="AutoShape 92"/>
            <p:cNvSpPr>
              <a:spLocks noChangeArrowheads="1"/>
            </p:cNvSpPr>
            <p:nvPr/>
          </p:nvSpPr>
          <p:spPr bwMode="auto">
            <a:xfrm>
              <a:off x="703" y="1525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420" name="AutoShape 93"/>
            <p:cNvSpPr>
              <a:spLocks noChangeArrowheads="1"/>
            </p:cNvSpPr>
            <p:nvPr/>
          </p:nvSpPr>
          <p:spPr bwMode="auto">
            <a:xfrm>
              <a:off x="1700" y="1525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6421" name="AutoShape 94"/>
            <p:cNvSpPr>
              <a:spLocks noChangeArrowheads="1"/>
            </p:cNvSpPr>
            <p:nvPr/>
          </p:nvSpPr>
          <p:spPr bwMode="auto">
            <a:xfrm>
              <a:off x="430" y="202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6422" name="AutoShape 95"/>
            <p:cNvSpPr>
              <a:spLocks noChangeArrowheads="1"/>
            </p:cNvSpPr>
            <p:nvPr/>
          </p:nvSpPr>
          <p:spPr bwMode="auto">
            <a:xfrm>
              <a:off x="930" y="202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6423" name="AutoShape 96"/>
            <p:cNvSpPr>
              <a:spLocks noChangeArrowheads="1"/>
            </p:cNvSpPr>
            <p:nvPr/>
          </p:nvSpPr>
          <p:spPr bwMode="auto">
            <a:xfrm>
              <a:off x="1429" y="202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6424" name="AutoShape 97"/>
            <p:cNvSpPr>
              <a:spLocks noChangeArrowheads="1"/>
            </p:cNvSpPr>
            <p:nvPr/>
          </p:nvSpPr>
          <p:spPr bwMode="auto">
            <a:xfrm>
              <a:off x="1882" y="202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6425" name="AutoShape 98"/>
            <p:cNvSpPr>
              <a:spLocks noChangeArrowheads="1"/>
            </p:cNvSpPr>
            <p:nvPr/>
          </p:nvSpPr>
          <p:spPr bwMode="auto">
            <a:xfrm>
              <a:off x="158" y="261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6426" name="AutoShape 99"/>
            <p:cNvSpPr>
              <a:spLocks noChangeArrowheads="1"/>
            </p:cNvSpPr>
            <p:nvPr/>
          </p:nvSpPr>
          <p:spPr bwMode="auto">
            <a:xfrm>
              <a:off x="657" y="261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cxnSp>
          <p:nvCxnSpPr>
            <p:cNvPr id="16427" name="AutoShape 100"/>
            <p:cNvCxnSpPr>
              <a:cxnSpLocks noChangeShapeType="1"/>
              <a:stCxn id="16418" idx="3"/>
              <a:endCxn id="16419" idx="7"/>
            </p:cNvCxnSpPr>
            <p:nvPr/>
          </p:nvCxnSpPr>
          <p:spPr bwMode="auto">
            <a:xfrm flipH="1">
              <a:off x="936" y="1355"/>
              <a:ext cx="306" cy="20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8" name="AutoShape 101"/>
            <p:cNvCxnSpPr>
              <a:cxnSpLocks noChangeShapeType="1"/>
              <a:stCxn id="16418" idx="5"/>
              <a:endCxn id="16420" idx="1"/>
            </p:cNvCxnSpPr>
            <p:nvPr/>
          </p:nvCxnSpPr>
          <p:spPr bwMode="auto">
            <a:xfrm>
              <a:off x="1435" y="1355"/>
              <a:ext cx="305" cy="20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9" name="AutoShape 102"/>
            <p:cNvCxnSpPr>
              <a:cxnSpLocks noChangeShapeType="1"/>
              <a:stCxn id="16419" idx="3"/>
              <a:endCxn id="16421" idx="0"/>
            </p:cNvCxnSpPr>
            <p:nvPr/>
          </p:nvCxnSpPr>
          <p:spPr bwMode="auto">
            <a:xfrm flipH="1">
              <a:off x="567" y="1763"/>
              <a:ext cx="176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30" name="AutoShape 103"/>
            <p:cNvCxnSpPr>
              <a:cxnSpLocks noChangeShapeType="1"/>
              <a:stCxn id="16419" idx="5"/>
              <a:endCxn id="16422" idx="0"/>
            </p:cNvCxnSpPr>
            <p:nvPr/>
          </p:nvCxnSpPr>
          <p:spPr bwMode="auto">
            <a:xfrm>
              <a:off x="936" y="1763"/>
              <a:ext cx="131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31" name="AutoShape 104"/>
            <p:cNvCxnSpPr>
              <a:cxnSpLocks noChangeShapeType="1"/>
              <a:stCxn id="16420" idx="3"/>
              <a:endCxn id="16423" idx="0"/>
            </p:cNvCxnSpPr>
            <p:nvPr/>
          </p:nvCxnSpPr>
          <p:spPr bwMode="auto">
            <a:xfrm flipH="1">
              <a:off x="1566" y="1763"/>
              <a:ext cx="174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32" name="AutoShape 105"/>
            <p:cNvCxnSpPr>
              <a:cxnSpLocks noChangeShapeType="1"/>
              <a:stCxn id="16420" idx="5"/>
              <a:endCxn id="16424" idx="0"/>
            </p:cNvCxnSpPr>
            <p:nvPr/>
          </p:nvCxnSpPr>
          <p:spPr bwMode="auto">
            <a:xfrm>
              <a:off x="1933" y="1763"/>
              <a:ext cx="86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33" name="AutoShape 106"/>
            <p:cNvCxnSpPr>
              <a:cxnSpLocks noChangeShapeType="1"/>
              <a:stCxn id="16421" idx="3"/>
              <a:endCxn id="16425" idx="0"/>
            </p:cNvCxnSpPr>
            <p:nvPr/>
          </p:nvCxnSpPr>
          <p:spPr bwMode="auto">
            <a:xfrm flipH="1">
              <a:off x="295" y="2262"/>
              <a:ext cx="175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34" name="AutoShape 107"/>
            <p:cNvCxnSpPr>
              <a:cxnSpLocks noChangeShapeType="1"/>
              <a:stCxn id="16421" idx="5"/>
              <a:endCxn id="16426" idx="0"/>
            </p:cNvCxnSpPr>
            <p:nvPr/>
          </p:nvCxnSpPr>
          <p:spPr bwMode="auto">
            <a:xfrm>
              <a:off x="663" y="2262"/>
              <a:ext cx="13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416" name="AutoShape 109"/>
          <p:cNvSpPr>
            <a:spLocks noChangeArrowheads="1"/>
          </p:cNvSpPr>
          <p:nvPr/>
        </p:nvSpPr>
        <p:spPr bwMode="auto">
          <a:xfrm>
            <a:off x="3563938" y="2565400"/>
            <a:ext cx="431800" cy="720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6417" name="文字方塊 107"/>
          <p:cNvSpPr txBox="1">
            <a:spLocks noChangeArrowheads="1"/>
          </p:cNvSpPr>
          <p:nvPr/>
        </p:nvSpPr>
        <p:spPr bwMode="auto">
          <a:xfrm>
            <a:off x="3924300" y="5673725"/>
            <a:ext cx="41862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="1" dirty="0">
                <a:solidFill>
                  <a:srgbClr val="FF0000"/>
                </a:solidFill>
              </a:rPr>
              <a:t>優點</a:t>
            </a:r>
            <a:r>
              <a:rPr lang="en-US" altLang="zh-TW" sz="2000" b="1" dirty="0">
                <a:solidFill>
                  <a:srgbClr val="FF0000"/>
                </a:solidFill>
              </a:rPr>
              <a:t>:</a:t>
            </a:r>
            <a:r>
              <a:rPr lang="zh-TW" altLang="en-US" sz="2000" b="1" dirty="0">
                <a:solidFill>
                  <a:srgbClr val="FF0000"/>
                </a:solidFill>
              </a:rPr>
              <a:t> 節省儲存空間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="1" dirty="0">
                <a:solidFill>
                  <a:srgbClr val="FF0000"/>
                </a:solidFill>
              </a:rPr>
              <a:t>缺點</a:t>
            </a:r>
            <a:r>
              <a:rPr lang="en-US" altLang="zh-TW" sz="2000" b="1" dirty="0">
                <a:solidFill>
                  <a:srgbClr val="FF0000"/>
                </a:solidFill>
              </a:rPr>
              <a:t>:</a:t>
            </a:r>
            <a:r>
              <a:rPr lang="zh-TW" altLang="en-US" sz="2000" b="1" dirty="0">
                <a:solidFill>
                  <a:srgbClr val="FF0000"/>
                </a:solidFill>
              </a:rPr>
              <a:t> 只能找子節點</a:t>
            </a:r>
            <a:r>
              <a:rPr lang="zh-TW" altLang="en-US" sz="20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，無法找父節點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A641F8-5CF8-4346-6096-F2C3D6F5CC53}"/>
                  </a:ext>
                </a:extLst>
              </p14:cNvPr>
              <p14:cNvContentPartPr/>
              <p14:nvPr/>
            </p14:nvContentPartPr>
            <p14:xfrm>
              <a:off x="5677363" y="5327379"/>
              <a:ext cx="3259800" cy="28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A641F8-5CF8-4346-6096-F2C3D6F5CC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3723" y="5219379"/>
                <a:ext cx="3367440" cy="244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B333C8C-E352-5857-C4B2-3F86BD9FBDD6}"/>
              </a:ext>
            </a:extLst>
          </p:cNvPr>
          <p:cNvSpPr txBox="1"/>
          <p:nvPr/>
        </p:nvSpPr>
        <p:spPr>
          <a:xfrm>
            <a:off x="4720776" y="6381750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EX (B)只能找到D,E無找到(A)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66B5F-6667-EE3C-664B-328027D39FC3}"/>
              </a:ext>
            </a:extLst>
          </p:cNvPr>
          <p:cNvSpPr txBox="1"/>
          <p:nvPr/>
        </p:nvSpPr>
        <p:spPr>
          <a:xfrm>
            <a:off x="3133725" y="7647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平衡（完整）樹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9F74372-267C-6A42-87B3-4BEB096DC399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4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C85AA-12E3-4E7A-8A6A-9E1D5862591C}" type="slidenum">
              <a:rPr lang="en-US" altLang="zh-TW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/>
              <a:t>二元樹之參訪 </a:t>
            </a:r>
          </a:p>
        </p:txBody>
      </p:sp>
      <p:sp>
        <p:nvSpPr>
          <p:cNvPr id="17413" name="Text Box 14"/>
          <p:cNvSpPr txBox="1">
            <a:spLocks noChangeArrowheads="1"/>
          </p:cNvSpPr>
          <p:nvPr/>
        </p:nvSpPr>
        <p:spPr bwMode="auto">
          <a:xfrm>
            <a:off x="4498975" y="1412875"/>
            <a:ext cx="4475163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="1" dirty="0"/>
              <a:t>中序法：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0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nsolas" panose="020B0609020204030204" pitchFamily="49" charset="0"/>
              </a:rPr>
              <a:t>void </a:t>
            </a:r>
            <a:r>
              <a:rPr lang="en-US" altLang="zh-TW" sz="2000" b="1" dirty="0" err="1">
                <a:latin typeface="Consolas" panose="020B0609020204030204" pitchFamily="49" charset="0"/>
              </a:rPr>
              <a:t>inorder</a:t>
            </a:r>
            <a:r>
              <a:rPr lang="en-US" altLang="zh-TW" sz="2000" b="1" dirty="0">
                <a:latin typeface="Consolas" panose="020B0609020204030204" pitchFamily="49" charset="0"/>
              </a:rPr>
              <a:t>(</a:t>
            </a:r>
            <a:r>
              <a:rPr lang="en-US" altLang="zh-TW" sz="2000" b="1" dirty="0" err="1">
                <a:latin typeface="Consolas" panose="020B0609020204030204" pitchFamily="49" charset="0"/>
              </a:rPr>
              <a:t>tree_pointer</a:t>
            </a:r>
            <a:r>
              <a:rPr lang="en-US" altLang="zh-TW" sz="2000" b="1" dirty="0"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latin typeface="Consolas" panose="020B0609020204030204" pitchFamily="49" charset="0"/>
              </a:rPr>
              <a:t>ptr</a:t>
            </a:r>
            <a:r>
              <a:rPr lang="en-US" altLang="zh-TW" sz="2000" b="1" dirty="0">
                <a:latin typeface="Consolas" panose="020B0609020204030204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nsolas" panose="020B0609020204030204" pitchFamily="49" charset="0"/>
              </a:rPr>
              <a:t>  if (</a:t>
            </a:r>
            <a:r>
              <a:rPr lang="en-US" altLang="zh-TW" sz="2000" b="1" dirty="0" err="1">
                <a:latin typeface="Consolas" panose="020B0609020204030204" pitchFamily="49" charset="0"/>
              </a:rPr>
              <a:t>ptr</a:t>
            </a:r>
            <a:r>
              <a:rPr lang="en-US" altLang="zh-TW" sz="2000" b="1" dirty="0">
                <a:latin typeface="Consolas" panose="020B0609020204030204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nsolas" panose="020B0609020204030204" pitchFamily="49" charset="0"/>
              </a:rPr>
              <a:t>    </a:t>
            </a:r>
            <a:r>
              <a:rPr lang="en-US" altLang="zh-TW" sz="2000" b="1" dirty="0" err="1">
                <a:latin typeface="Consolas" panose="020B0609020204030204" pitchFamily="49" charset="0"/>
              </a:rPr>
              <a:t>inorder</a:t>
            </a:r>
            <a:r>
              <a:rPr lang="en-US" altLang="zh-TW" sz="2000" b="1" dirty="0">
                <a:latin typeface="Consolas" panose="020B0609020204030204" pitchFamily="49" charset="0"/>
              </a:rPr>
              <a:t>(</a:t>
            </a:r>
            <a:r>
              <a:rPr lang="en-US" altLang="zh-TW" sz="2000" b="1" dirty="0" err="1">
                <a:latin typeface="Consolas" panose="020B0609020204030204" pitchFamily="49" charset="0"/>
              </a:rPr>
              <a:t>ptr</a:t>
            </a:r>
            <a:r>
              <a:rPr lang="en-US" altLang="zh-TW" sz="2000" b="1" dirty="0">
                <a:latin typeface="Consolas" panose="020B0609020204030204" pitchFamily="49" charset="0"/>
              </a:rPr>
              <a:t>-&gt;</a:t>
            </a:r>
            <a:r>
              <a:rPr lang="en-US" altLang="zh-TW" sz="2000" b="1" dirty="0" err="1">
                <a:latin typeface="Consolas" panose="020B0609020204030204" pitchFamily="49" charset="0"/>
              </a:rPr>
              <a:t>left_child</a:t>
            </a:r>
            <a:r>
              <a:rPr lang="en-US" altLang="zh-TW" sz="2000" b="1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nsolas" panose="020B0609020204030204" pitchFamily="49" charset="0"/>
              </a:rPr>
              <a:t>    </a:t>
            </a:r>
            <a:r>
              <a:rPr lang="en-US" altLang="zh-TW" sz="2000" b="1" dirty="0" err="1">
                <a:latin typeface="Consolas" panose="020B0609020204030204" pitchFamily="49" charset="0"/>
              </a:rPr>
              <a:t>printf</a:t>
            </a:r>
            <a:r>
              <a:rPr lang="en-US" altLang="zh-TW" sz="2000" b="1" dirty="0">
                <a:latin typeface="Consolas" panose="020B0609020204030204" pitchFamily="49" charset="0"/>
              </a:rPr>
              <a:t>("%d", </a:t>
            </a:r>
            <a:r>
              <a:rPr lang="en-US" altLang="zh-TW" sz="2000" b="1" dirty="0" err="1">
                <a:latin typeface="Consolas" panose="020B0609020204030204" pitchFamily="49" charset="0"/>
              </a:rPr>
              <a:t>ptr</a:t>
            </a:r>
            <a:r>
              <a:rPr lang="en-US" altLang="zh-TW" sz="2000" b="1" dirty="0">
                <a:latin typeface="Consolas" panose="020B0609020204030204" pitchFamily="49" charset="0"/>
              </a:rPr>
              <a:t>-&gt;data);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nsolas" panose="020B0609020204030204" pitchFamily="49" charset="0"/>
              </a:rPr>
              <a:t>    </a:t>
            </a:r>
            <a:r>
              <a:rPr lang="en-US" altLang="zh-TW" sz="2000" b="1" dirty="0" err="1">
                <a:latin typeface="Consolas" panose="020B0609020204030204" pitchFamily="49" charset="0"/>
              </a:rPr>
              <a:t>inorder</a:t>
            </a:r>
            <a:r>
              <a:rPr lang="en-US" altLang="zh-TW" sz="2000" b="1" dirty="0">
                <a:latin typeface="Consolas" panose="020B0609020204030204" pitchFamily="49" charset="0"/>
              </a:rPr>
              <a:t>(</a:t>
            </a:r>
            <a:r>
              <a:rPr lang="en-US" altLang="zh-TW" sz="2000" b="1" dirty="0" err="1">
                <a:latin typeface="Consolas" panose="020B0609020204030204" pitchFamily="49" charset="0"/>
              </a:rPr>
              <a:t>ptr</a:t>
            </a:r>
            <a:r>
              <a:rPr lang="en-US" altLang="zh-TW" sz="2000" b="1" dirty="0">
                <a:latin typeface="Consolas" panose="020B0609020204030204" pitchFamily="49" charset="0"/>
              </a:rPr>
              <a:t>-&gt;</a:t>
            </a:r>
            <a:r>
              <a:rPr lang="en-US" altLang="zh-TW" sz="2000" b="1" dirty="0" err="1">
                <a:latin typeface="Consolas" panose="020B0609020204030204" pitchFamily="49" charset="0"/>
              </a:rPr>
              <a:t>right_child</a:t>
            </a:r>
            <a:r>
              <a:rPr lang="en-US" altLang="zh-TW" sz="2000" b="1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nsolas" panose="020B0609020204030204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Ans: A/B*C*D+E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17414" name="Group 47"/>
          <p:cNvGrpSpPr>
            <a:grpSpLocks/>
          </p:cNvGrpSpPr>
          <p:nvPr/>
        </p:nvGrpSpPr>
        <p:grpSpPr bwMode="auto">
          <a:xfrm>
            <a:off x="250825" y="1387475"/>
            <a:ext cx="3960813" cy="4321175"/>
            <a:chOff x="340" y="935"/>
            <a:chExt cx="2495" cy="2722"/>
          </a:xfrm>
        </p:grpSpPr>
        <p:sp>
          <p:nvSpPr>
            <p:cNvPr id="17416" name="Oval 5"/>
            <p:cNvSpPr>
              <a:spLocks noChangeArrowheads="1"/>
            </p:cNvSpPr>
            <p:nvPr/>
          </p:nvSpPr>
          <p:spPr bwMode="auto">
            <a:xfrm>
              <a:off x="2018" y="935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3600" b="1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7417" name="Oval 6"/>
            <p:cNvSpPr>
              <a:spLocks noChangeArrowheads="1"/>
            </p:cNvSpPr>
            <p:nvPr/>
          </p:nvSpPr>
          <p:spPr bwMode="auto">
            <a:xfrm>
              <a:off x="1610" y="1434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4400" b="1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7418" name="Oval 8"/>
            <p:cNvSpPr>
              <a:spLocks noChangeArrowheads="1"/>
            </p:cNvSpPr>
            <p:nvPr/>
          </p:nvSpPr>
          <p:spPr bwMode="auto">
            <a:xfrm>
              <a:off x="748" y="2568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4000" b="1">
                  <a:solidFill>
                    <a:srgbClr val="FF0000"/>
                  </a:solidFill>
                </a:rPr>
                <a:t>/</a:t>
              </a:r>
            </a:p>
          </p:txBody>
        </p:sp>
        <p:sp>
          <p:nvSpPr>
            <p:cNvPr id="17419" name="Oval 9"/>
            <p:cNvSpPr>
              <a:spLocks noChangeArrowheads="1"/>
            </p:cNvSpPr>
            <p:nvPr/>
          </p:nvSpPr>
          <p:spPr bwMode="auto">
            <a:xfrm>
              <a:off x="340" y="3112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b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7420" name="Oval 10"/>
            <p:cNvSpPr>
              <a:spLocks noChangeArrowheads="1"/>
            </p:cNvSpPr>
            <p:nvPr/>
          </p:nvSpPr>
          <p:spPr bwMode="auto">
            <a:xfrm>
              <a:off x="1111" y="3113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b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7421" name="Oval 11"/>
            <p:cNvSpPr>
              <a:spLocks noChangeArrowheads="1"/>
            </p:cNvSpPr>
            <p:nvPr/>
          </p:nvSpPr>
          <p:spPr bwMode="auto">
            <a:xfrm>
              <a:off x="1610" y="2568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b="1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7422" name="Oval 12"/>
            <p:cNvSpPr>
              <a:spLocks noChangeArrowheads="1"/>
            </p:cNvSpPr>
            <p:nvPr/>
          </p:nvSpPr>
          <p:spPr bwMode="auto">
            <a:xfrm>
              <a:off x="2018" y="1979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b="1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7423" name="Oval 13"/>
            <p:cNvSpPr>
              <a:spLocks noChangeArrowheads="1"/>
            </p:cNvSpPr>
            <p:nvPr/>
          </p:nvSpPr>
          <p:spPr bwMode="auto">
            <a:xfrm>
              <a:off x="2427" y="1434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b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17424" name="Oval 15"/>
            <p:cNvSpPr>
              <a:spLocks noChangeArrowheads="1"/>
            </p:cNvSpPr>
            <p:nvPr/>
          </p:nvSpPr>
          <p:spPr bwMode="auto">
            <a:xfrm>
              <a:off x="1202" y="1979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4400" b="1">
                  <a:solidFill>
                    <a:srgbClr val="FF0000"/>
                  </a:solidFill>
                </a:rPr>
                <a:t>*</a:t>
              </a:r>
            </a:p>
          </p:txBody>
        </p:sp>
        <p:cxnSp>
          <p:nvCxnSpPr>
            <p:cNvPr id="17425" name="AutoShape 19"/>
            <p:cNvCxnSpPr>
              <a:cxnSpLocks noChangeShapeType="1"/>
              <a:stCxn id="17417" idx="3"/>
              <a:endCxn id="17424" idx="0"/>
            </p:cNvCxnSpPr>
            <p:nvPr/>
          </p:nvCxnSpPr>
          <p:spPr bwMode="auto">
            <a:xfrm flipH="1">
              <a:off x="1406" y="1750"/>
              <a:ext cx="264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6" name="AutoShape 20"/>
            <p:cNvCxnSpPr>
              <a:cxnSpLocks noChangeShapeType="1"/>
              <a:stCxn id="17417" idx="5"/>
              <a:endCxn id="17422" idx="0"/>
            </p:cNvCxnSpPr>
            <p:nvPr/>
          </p:nvCxnSpPr>
          <p:spPr bwMode="auto">
            <a:xfrm>
              <a:off x="1958" y="1750"/>
              <a:ext cx="264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7" name="AutoShape 21"/>
            <p:cNvCxnSpPr>
              <a:cxnSpLocks noChangeShapeType="1"/>
              <a:stCxn id="17424" idx="3"/>
              <a:endCxn id="17418" idx="0"/>
            </p:cNvCxnSpPr>
            <p:nvPr/>
          </p:nvCxnSpPr>
          <p:spPr bwMode="auto">
            <a:xfrm flipH="1">
              <a:off x="952" y="2295"/>
              <a:ext cx="310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8" name="AutoShape 22"/>
            <p:cNvCxnSpPr>
              <a:cxnSpLocks noChangeShapeType="1"/>
              <a:stCxn id="17424" idx="5"/>
              <a:endCxn id="17421" idx="0"/>
            </p:cNvCxnSpPr>
            <p:nvPr/>
          </p:nvCxnSpPr>
          <p:spPr bwMode="auto">
            <a:xfrm>
              <a:off x="1550" y="2295"/>
              <a:ext cx="264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9" name="AutoShape 23"/>
            <p:cNvCxnSpPr>
              <a:cxnSpLocks noChangeShapeType="1"/>
              <a:stCxn id="17418" idx="3"/>
              <a:endCxn id="17419" idx="0"/>
            </p:cNvCxnSpPr>
            <p:nvPr/>
          </p:nvCxnSpPr>
          <p:spPr bwMode="auto">
            <a:xfrm flipH="1">
              <a:off x="544" y="2884"/>
              <a:ext cx="264" cy="2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30" name="AutoShape 24"/>
            <p:cNvCxnSpPr>
              <a:cxnSpLocks noChangeShapeType="1"/>
              <a:stCxn id="17418" idx="5"/>
              <a:endCxn id="17420" idx="0"/>
            </p:cNvCxnSpPr>
            <p:nvPr/>
          </p:nvCxnSpPr>
          <p:spPr bwMode="auto">
            <a:xfrm>
              <a:off x="1096" y="2884"/>
              <a:ext cx="219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31" name="AutoShape 25"/>
            <p:cNvCxnSpPr>
              <a:cxnSpLocks noChangeShapeType="1"/>
              <a:stCxn id="17416" idx="3"/>
              <a:endCxn id="17417" idx="0"/>
            </p:cNvCxnSpPr>
            <p:nvPr/>
          </p:nvCxnSpPr>
          <p:spPr bwMode="auto">
            <a:xfrm flipH="1">
              <a:off x="1814" y="1251"/>
              <a:ext cx="264" cy="1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32" name="AutoShape 26"/>
            <p:cNvCxnSpPr>
              <a:cxnSpLocks noChangeShapeType="1"/>
              <a:stCxn id="17416" idx="5"/>
              <a:endCxn id="17423" idx="0"/>
            </p:cNvCxnSpPr>
            <p:nvPr/>
          </p:nvCxnSpPr>
          <p:spPr bwMode="auto">
            <a:xfrm>
              <a:off x="2366" y="1251"/>
              <a:ext cx="265" cy="1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7433" name="Group 27"/>
            <p:cNvGrpSpPr>
              <a:grpSpLocks/>
            </p:cNvGrpSpPr>
            <p:nvPr/>
          </p:nvGrpSpPr>
          <p:grpSpPr bwMode="auto">
            <a:xfrm>
              <a:off x="2608" y="1753"/>
              <a:ext cx="91" cy="226"/>
              <a:chOff x="1882" y="2115"/>
              <a:chExt cx="91" cy="226"/>
            </a:xfrm>
          </p:grpSpPr>
          <p:sp>
            <p:nvSpPr>
              <p:cNvPr id="17450" name="Line 28"/>
              <p:cNvSpPr>
                <a:spLocks noChangeShapeType="1"/>
              </p:cNvSpPr>
              <p:nvPr/>
            </p:nvSpPr>
            <p:spPr bwMode="auto">
              <a:xfrm>
                <a:off x="1927" y="2115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51" name="Line 29"/>
              <p:cNvSpPr>
                <a:spLocks noChangeShapeType="1"/>
              </p:cNvSpPr>
              <p:nvPr/>
            </p:nvSpPr>
            <p:spPr bwMode="auto">
              <a:xfrm>
                <a:off x="1882" y="229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52" name="Line 30"/>
              <p:cNvSpPr>
                <a:spLocks noChangeShapeType="1"/>
              </p:cNvSpPr>
              <p:nvPr/>
            </p:nvSpPr>
            <p:spPr bwMode="auto">
              <a:xfrm>
                <a:off x="1882" y="234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7434" name="Group 31"/>
            <p:cNvGrpSpPr>
              <a:grpSpLocks/>
            </p:cNvGrpSpPr>
            <p:nvPr/>
          </p:nvGrpSpPr>
          <p:grpSpPr bwMode="auto">
            <a:xfrm>
              <a:off x="2199" y="2297"/>
              <a:ext cx="91" cy="226"/>
              <a:chOff x="1882" y="2115"/>
              <a:chExt cx="91" cy="226"/>
            </a:xfrm>
          </p:grpSpPr>
          <p:sp>
            <p:nvSpPr>
              <p:cNvPr id="17447" name="Line 32"/>
              <p:cNvSpPr>
                <a:spLocks noChangeShapeType="1"/>
              </p:cNvSpPr>
              <p:nvPr/>
            </p:nvSpPr>
            <p:spPr bwMode="auto">
              <a:xfrm>
                <a:off x="1927" y="2115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8" name="Line 33"/>
              <p:cNvSpPr>
                <a:spLocks noChangeShapeType="1"/>
              </p:cNvSpPr>
              <p:nvPr/>
            </p:nvSpPr>
            <p:spPr bwMode="auto">
              <a:xfrm>
                <a:off x="1882" y="229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9" name="Line 34"/>
              <p:cNvSpPr>
                <a:spLocks noChangeShapeType="1"/>
              </p:cNvSpPr>
              <p:nvPr/>
            </p:nvSpPr>
            <p:spPr bwMode="auto">
              <a:xfrm>
                <a:off x="1882" y="234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7435" name="Group 35"/>
            <p:cNvGrpSpPr>
              <a:grpSpLocks/>
            </p:cNvGrpSpPr>
            <p:nvPr/>
          </p:nvGrpSpPr>
          <p:grpSpPr bwMode="auto">
            <a:xfrm>
              <a:off x="1791" y="2887"/>
              <a:ext cx="91" cy="226"/>
              <a:chOff x="1882" y="2115"/>
              <a:chExt cx="91" cy="226"/>
            </a:xfrm>
          </p:grpSpPr>
          <p:sp>
            <p:nvSpPr>
              <p:cNvPr id="17444" name="Line 36"/>
              <p:cNvSpPr>
                <a:spLocks noChangeShapeType="1"/>
              </p:cNvSpPr>
              <p:nvPr/>
            </p:nvSpPr>
            <p:spPr bwMode="auto">
              <a:xfrm>
                <a:off x="1927" y="2115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5" name="Line 37"/>
              <p:cNvSpPr>
                <a:spLocks noChangeShapeType="1"/>
              </p:cNvSpPr>
              <p:nvPr/>
            </p:nvSpPr>
            <p:spPr bwMode="auto">
              <a:xfrm>
                <a:off x="1882" y="229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6" name="Line 38"/>
              <p:cNvSpPr>
                <a:spLocks noChangeShapeType="1"/>
              </p:cNvSpPr>
              <p:nvPr/>
            </p:nvSpPr>
            <p:spPr bwMode="auto">
              <a:xfrm>
                <a:off x="1882" y="234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7436" name="Group 39"/>
            <p:cNvGrpSpPr>
              <a:grpSpLocks/>
            </p:cNvGrpSpPr>
            <p:nvPr/>
          </p:nvGrpSpPr>
          <p:grpSpPr bwMode="auto">
            <a:xfrm>
              <a:off x="476" y="3431"/>
              <a:ext cx="91" cy="226"/>
              <a:chOff x="1882" y="2115"/>
              <a:chExt cx="91" cy="226"/>
            </a:xfrm>
          </p:grpSpPr>
          <p:sp>
            <p:nvSpPr>
              <p:cNvPr id="17441" name="Line 40"/>
              <p:cNvSpPr>
                <a:spLocks noChangeShapeType="1"/>
              </p:cNvSpPr>
              <p:nvPr/>
            </p:nvSpPr>
            <p:spPr bwMode="auto">
              <a:xfrm>
                <a:off x="1927" y="2115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2" name="Line 41"/>
              <p:cNvSpPr>
                <a:spLocks noChangeShapeType="1"/>
              </p:cNvSpPr>
              <p:nvPr/>
            </p:nvSpPr>
            <p:spPr bwMode="auto">
              <a:xfrm>
                <a:off x="1882" y="229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3" name="Line 42"/>
              <p:cNvSpPr>
                <a:spLocks noChangeShapeType="1"/>
              </p:cNvSpPr>
              <p:nvPr/>
            </p:nvSpPr>
            <p:spPr bwMode="auto">
              <a:xfrm>
                <a:off x="1882" y="234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7437" name="Group 43"/>
            <p:cNvGrpSpPr>
              <a:grpSpLocks/>
            </p:cNvGrpSpPr>
            <p:nvPr/>
          </p:nvGrpSpPr>
          <p:grpSpPr bwMode="auto">
            <a:xfrm>
              <a:off x="1247" y="3430"/>
              <a:ext cx="91" cy="226"/>
              <a:chOff x="1882" y="2115"/>
              <a:chExt cx="91" cy="226"/>
            </a:xfrm>
          </p:grpSpPr>
          <p:sp>
            <p:nvSpPr>
              <p:cNvPr id="17438" name="Line 44"/>
              <p:cNvSpPr>
                <a:spLocks noChangeShapeType="1"/>
              </p:cNvSpPr>
              <p:nvPr/>
            </p:nvSpPr>
            <p:spPr bwMode="auto">
              <a:xfrm>
                <a:off x="1927" y="2115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39" name="Line 45"/>
              <p:cNvSpPr>
                <a:spLocks noChangeShapeType="1"/>
              </p:cNvSpPr>
              <p:nvPr/>
            </p:nvSpPr>
            <p:spPr bwMode="auto">
              <a:xfrm>
                <a:off x="1882" y="229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40" name="Line 46"/>
              <p:cNvSpPr>
                <a:spLocks noChangeShapeType="1"/>
              </p:cNvSpPr>
              <p:nvPr/>
            </p:nvSpPr>
            <p:spPr bwMode="auto">
              <a:xfrm>
                <a:off x="1882" y="234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17415" name="文字方塊 1"/>
          <p:cNvSpPr txBox="1">
            <a:spLocks noChangeArrowheads="1"/>
          </p:cNvSpPr>
          <p:nvPr/>
        </p:nvSpPr>
        <p:spPr bwMode="auto">
          <a:xfrm>
            <a:off x="6329363" y="6011863"/>
            <a:ext cx="1338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traversal.c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A0454-AF77-D4CC-25F1-047618AA5E02}"/>
              </a:ext>
            </a:extLst>
          </p:cNvPr>
          <p:cNvSpPr txBox="1"/>
          <p:nvPr/>
        </p:nvSpPr>
        <p:spPr>
          <a:xfrm>
            <a:off x="3137063" y="16837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為了收尋樹上結點之資料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6A1C92-96D0-D3DA-C951-AE95E0E34833}"/>
              </a:ext>
            </a:extLst>
          </p:cNvPr>
          <p:cNvSpPr txBox="1"/>
          <p:nvPr/>
        </p:nvSpPr>
        <p:spPr>
          <a:xfrm>
            <a:off x="7830262" y="14400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FF00"/>
                </a:solidFill>
              </a:rPr>
              <a:t>根節點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A0BB57-1610-A464-54E0-2357117FCAF3}"/>
              </a:ext>
            </a:extLst>
          </p:cNvPr>
          <p:cNvGrpSpPr/>
          <p:nvPr/>
        </p:nvGrpSpPr>
        <p:grpSpPr>
          <a:xfrm>
            <a:off x="8373563" y="1808822"/>
            <a:ext cx="227520" cy="306720"/>
            <a:chOff x="8373563" y="1808822"/>
            <a:chExt cx="22752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53F7FA0-5A5D-B098-6F55-E1A799D5562B}"/>
                    </a:ext>
                  </a:extLst>
                </p14:cNvPr>
                <p14:cNvContentPartPr/>
                <p14:nvPr/>
              </p14:nvContentPartPr>
              <p14:xfrm>
                <a:off x="8461043" y="1808822"/>
                <a:ext cx="140040" cy="306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53F7FA0-5A5D-B098-6F55-E1A799D5562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52043" y="1799822"/>
                  <a:ext cx="1576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61AF086-0B24-92B6-2676-D0CC1DF119C2}"/>
                    </a:ext>
                  </a:extLst>
                </p14:cNvPr>
                <p14:cNvContentPartPr/>
                <p14:nvPr/>
              </p14:nvContentPartPr>
              <p14:xfrm>
                <a:off x="8373563" y="2014382"/>
                <a:ext cx="84960" cy="79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61AF086-0B24-92B6-2676-D0CC1DF119C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64563" y="2005742"/>
                  <a:ext cx="102600" cy="9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39AC6D0-52A0-9FBB-8F33-CC8DB590DA18}"/>
                  </a:ext>
                </a:extLst>
              </p14:cNvPr>
              <p14:cNvContentPartPr/>
              <p14:nvPr/>
            </p14:nvContentPartPr>
            <p14:xfrm>
              <a:off x="4631003" y="1610102"/>
              <a:ext cx="1005480" cy="25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39AC6D0-52A0-9FBB-8F33-CC8DB590DA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7363" y="1502462"/>
                <a:ext cx="1113120" cy="24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93207FDC-7F4D-14B8-4775-129319300FD6}"/>
              </a:ext>
            </a:extLst>
          </p:cNvPr>
          <p:cNvGrpSpPr/>
          <p:nvPr/>
        </p:nvGrpSpPr>
        <p:grpSpPr>
          <a:xfrm>
            <a:off x="771443" y="5321702"/>
            <a:ext cx="310680" cy="404280"/>
            <a:chOff x="771443" y="5321702"/>
            <a:chExt cx="310680" cy="4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BD01B32-2E4E-169B-2194-12AB85EBE92C}"/>
                    </a:ext>
                  </a:extLst>
                </p14:cNvPr>
                <p14:cNvContentPartPr/>
                <p14:nvPr/>
              </p14:nvContentPartPr>
              <p14:xfrm>
                <a:off x="771443" y="5321702"/>
                <a:ext cx="172080" cy="226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BD01B32-2E4E-169B-2194-12AB85EBE92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3803" y="5303702"/>
                  <a:ext cx="2077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41DCC2A-3006-E72A-A9BB-F8F38E4229CF}"/>
                    </a:ext>
                  </a:extLst>
                </p14:cNvPr>
                <p14:cNvContentPartPr/>
                <p14:nvPr/>
              </p14:nvContentPartPr>
              <p14:xfrm>
                <a:off x="876563" y="5581622"/>
                <a:ext cx="205560" cy="56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41DCC2A-3006-E72A-A9BB-F8F38E4229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8923" y="5563622"/>
                  <a:ext cx="241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62A2B90-32E1-862B-9399-DF126AA2BBC4}"/>
                    </a:ext>
                  </a:extLst>
                </p14:cNvPr>
                <p14:cNvContentPartPr/>
                <p14:nvPr/>
              </p14:nvContentPartPr>
              <p14:xfrm>
                <a:off x="933083" y="5699342"/>
                <a:ext cx="115200" cy="26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62A2B90-32E1-862B-9399-DF126AA2BBC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5083" y="5681342"/>
                  <a:ext cx="15084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A7179FE-E41F-1E16-ADBB-7FA83BD87088}"/>
                  </a:ext>
                </a:extLst>
              </p14:cNvPr>
              <p14:cNvContentPartPr/>
              <p14:nvPr/>
            </p14:nvContentPartPr>
            <p14:xfrm>
              <a:off x="2112803" y="5310182"/>
              <a:ext cx="147960" cy="217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A7179FE-E41F-1E16-ADBB-7FA83BD870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94803" y="5292182"/>
                <a:ext cx="18360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650A690-170A-EDBE-A943-FCE75263CC60}"/>
                  </a:ext>
                </a:extLst>
              </p14:cNvPr>
              <p14:cNvContentPartPr/>
              <p14:nvPr/>
            </p14:nvContentPartPr>
            <p14:xfrm>
              <a:off x="2164643" y="5659742"/>
              <a:ext cx="210600" cy="18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650A690-170A-EDBE-A943-FCE75263CC6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46643" y="5641742"/>
                <a:ext cx="2462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83A365D-D3EC-9ABF-F8E5-C0716E6DE82F}"/>
                  </a:ext>
                </a:extLst>
              </p14:cNvPr>
              <p14:cNvContentPartPr/>
              <p14:nvPr/>
            </p14:nvContentPartPr>
            <p14:xfrm>
              <a:off x="2199203" y="5765582"/>
              <a:ext cx="260640" cy="6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83A365D-D3EC-9ABF-F8E5-C0716E6DE82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81203" y="5747582"/>
                <a:ext cx="29628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3DF0C2DE-6F76-DB20-C752-442FFAAE0FF7}"/>
              </a:ext>
            </a:extLst>
          </p:cNvPr>
          <p:cNvGrpSpPr/>
          <p:nvPr/>
        </p:nvGrpSpPr>
        <p:grpSpPr>
          <a:xfrm>
            <a:off x="2833163" y="4485422"/>
            <a:ext cx="251280" cy="261000"/>
            <a:chOff x="2833163" y="4485422"/>
            <a:chExt cx="251280" cy="26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DEE4598-B596-D1E1-66BE-1496F03FC5F8}"/>
                    </a:ext>
                  </a:extLst>
                </p14:cNvPr>
                <p14:cNvContentPartPr/>
                <p14:nvPr/>
              </p14:nvContentPartPr>
              <p14:xfrm>
                <a:off x="2833163" y="4485422"/>
                <a:ext cx="139320" cy="172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DEE4598-B596-D1E1-66BE-1496F03FC5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15163" y="4467782"/>
                  <a:ext cx="1749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97DAC7-6C4C-B02C-CDF7-7A8019EA8390}"/>
                    </a:ext>
                  </a:extLst>
                </p14:cNvPr>
                <p14:cNvContentPartPr/>
                <p14:nvPr/>
              </p14:nvContentPartPr>
              <p14:xfrm>
                <a:off x="2890403" y="4717982"/>
                <a:ext cx="194040" cy="28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97DAC7-6C4C-B02C-CDF7-7A8019EA839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72403" y="4700342"/>
                  <a:ext cx="22968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57F9D9E-66C0-32D1-55D4-E22F52D475DD}"/>
                  </a:ext>
                </a:extLst>
              </p14:cNvPr>
              <p14:cNvContentPartPr/>
              <p14:nvPr/>
            </p14:nvContentPartPr>
            <p14:xfrm>
              <a:off x="2940083" y="4823822"/>
              <a:ext cx="320040" cy="57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57F9D9E-66C0-32D1-55D4-E22F52D475D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22083" y="4806182"/>
                <a:ext cx="3556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AB9D75C-1919-A968-9EEE-0D8DBFE28795}"/>
                  </a:ext>
                </a:extLst>
              </p14:cNvPr>
              <p14:cNvContentPartPr/>
              <p14:nvPr/>
            </p14:nvContentPartPr>
            <p14:xfrm>
              <a:off x="3502763" y="3429542"/>
              <a:ext cx="173880" cy="230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AB9D75C-1919-A968-9EEE-0D8DBFE2879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85123" y="3411542"/>
                <a:ext cx="2095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96DCE63-73A9-8E67-AFDF-1014A20D0C77}"/>
                  </a:ext>
                </a:extLst>
              </p14:cNvPr>
              <p14:cNvContentPartPr/>
              <p14:nvPr/>
            </p14:nvContentPartPr>
            <p14:xfrm>
              <a:off x="3592403" y="3763622"/>
              <a:ext cx="249480" cy="19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96DCE63-73A9-8E67-AFDF-1014A20D0C7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74403" y="3745982"/>
                <a:ext cx="2851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A906580-F107-B59A-EA0D-BA1EBB8007A0}"/>
                  </a:ext>
                </a:extLst>
              </p14:cNvPr>
              <p14:cNvContentPartPr/>
              <p14:nvPr/>
            </p14:nvContentPartPr>
            <p14:xfrm>
              <a:off x="3592403" y="3897902"/>
              <a:ext cx="215640" cy="13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A906580-F107-B59A-EA0D-BA1EBB8007A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74403" y="3880262"/>
                <a:ext cx="2512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0A0D049-4D47-8C34-061B-3537DA3C339F}"/>
                  </a:ext>
                </a:extLst>
              </p14:cNvPr>
              <p14:cNvContentPartPr/>
              <p14:nvPr/>
            </p14:nvContentPartPr>
            <p14:xfrm>
              <a:off x="4124123" y="2655182"/>
              <a:ext cx="218160" cy="240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0A0D049-4D47-8C34-061B-3537DA3C339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06123" y="2637182"/>
                <a:ext cx="25380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AE7540B-5666-73B0-A5E8-F071D4B1D9A2}"/>
                  </a:ext>
                </a:extLst>
              </p14:cNvPr>
              <p14:cNvContentPartPr/>
              <p14:nvPr/>
            </p14:nvContentPartPr>
            <p14:xfrm>
              <a:off x="4268843" y="2977022"/>
              <a:ext cx="218520" cy="23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AE7540B-5666-73B0-A5E8-F071D4B1D9A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50843" y="2959022"/>
                <a:ext cx="2541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9E8C6A4-CFA3-7E21-22B6-1FAA23403E9E}"/>
                  </a:ext>
                </a:extLst>
              </p14:cNvPr>
              <p14:cNvContentPartPr/>
              <p14:nvPr/>
            </p14:nvContentPartPr>
            <p14:xfrm>
              <a:off x="4336163" y="3081422"/>
              <a:ext cx="221040" cy="10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9E8C6A4-CFA3-7E21-22B6-1FAA23403E9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18163" y="3063782"/>
                <a:ext cx="2566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9CC8AEA-5FA7-D295-E783-11BF31A413A2}"/>
                  </a:ext>
                </a:extLst>
              </p14:cNvPr>
              <p14:cNvContentPartPr/>
              <p14:nvPr/>
            </p14:nvContentPartPr>
            <p14:xfrm>
              <a:off x="216323" y="4664342"/>
              <a:ext cx="5040" cy="208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9CC8AEA-5FA7-D295-E783-11BF31A413A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07323" y="4655702"/>
                <a:ext cx="226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F890704-3706-78FF-5884-43B566462BA2}"/>
                  </a:ext>
                </a:extLst>
              </p14:cNvPr>
              <p14:cNvContentPartPr/>
              <p14:nvPr/>
            </p14:nvContentPartPr>
            <p14:xfrm>
              <a:off x="694403" y="3856862"/>
              <a:ext cx="115920" cy="181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F890704-3706-78FF-5884-43B566462BA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5763" y="3847862"/>
                <a:ext cx="1335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8853AB6-5ECA-2FB1-E1E4-E0AE14149E6F}"/>
                  </a:ext>
                </a:extLst>
              </p14:cNvPr>
              <p14:cNvContentPartPr/>
              <p14:nvPr/>
            </p14:nvContentPartPr>
            <p14:xfrm>
              <a:off x="1373003" y="4927862"/>
              <a:ext cx="123840" cy="291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8853AB6-5ECA-2FB1-E1E4-E0AE14149E6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364363" y="4919222"/>
                <a:ext cx="141480" cy="30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107A68FF-F0A7-4C7E-DAA9-2924387C0E16}"/>
              </a:ext>
            </a:extLst>
          </p:cNvPr>
          <p:cNvGrpSpPr/>
          <p:nvPr/>
        </p:nvGrpSpPr>
        <p:grpSpPr>
          <a:xfrm>
            <a:off x="1346363" y="2870102"/>
            <a:ext cx="161280" cy="394200"/>
            <a:chOff x="1346363" y="2870102"/>
            <a:chExt cx="161280" cy="3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7CFBF37-E6F9-7B2C-851D-7234A1BBF19C}"/>
                    </a:ext>
                  </a:extLst>
                </p14:cNvPr>
                <p14:cNvContentPartPr/>
                <p14:nvPr/>
              </p14:nvContentPartPr>
              <p14:xfrm>
                <a:off x="1346363" y="2870102"/>
                <a:ext cx="161280" cy="145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7CFBF37-E6F9-7B2C-851D-7234A1BBF19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37723" y="2861102"/>
                  <a:ext cx="178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8384123-7293-3D4B-0C69-1C11978B3EA0}"/>
                    </a:ext>
                  </a:extLst>
                </p14:cNvPr>
                <p14:cNvContentPartPr/>
                <p14:nvPr/>
              </p14:nvContentPartPr>
              <p14:xfrm>
                <a:off x="1446803" y="2917982"/>
                <a:ext cx="51840" cy="346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8384123-7293-3D4B-0C69-1C11978B3EA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437803" y="2909342"/>
                  <a:ext cx="6948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216CBA-BDAC-8770-EE44-3303EAC59B00}"/>
              </a:ext>
            </a:extLst>
          </p:cNvPr>
          <p:cNvGrpSpPr/>
          <p:nvPr/>
        </p:nvGrpSpPr>
        <p:grpSpPr>
          <a:xfrm>
            <a:off x="2154203" y="3832742"/>
            <a:ext cx="337680" cy="248760"/>
            <a:chOff x="2154203" y="3832742"/>
            <a:chExt cx="337680" cy="24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41CE24A-8F16-F0DF-8F56-2886B68DA27B}"/>
                    </a:ext>
                  </a:extLst>
                </p14:cNvPr>
                <p14:cNvContentPartPr/>
                <p14:nvPr/>
              </p14:nvContentPartPr>
              <p14:xfrm>
                <a:off x="2154203" y="3835622"/>
                <a:ext cx="88560" cy="245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41CE24A-8F16-F0DF-8F56-2886B68DA27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45563" y="3826622"/>
                  <a:ext cx="1062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5769F3-FD61-0342-F566-9B01BF4EC01B}"/>
                    </a:ext>
                  </a:extLst>
                </p14:cNvPr>
                <p14:cNvContentPartPr/>
                <p14:nvPr/>
              </p14:nvContentPartPr>
              <p14:xfrm>
                <a:off x="2176523" y="3832742"/>
                <a:ext cx="315360" cy="4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5769F3-FD61-0342-F566-9B01BF4EC01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67883" y="3823742"/>
                  <a:ext cx="33300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D972E19-AB53-5F0C-26F4-75A1187D52ED}"/>
                  </a:ext>
                </a:extLst>
              </p14:cNvPr>
              <p14:cNvContentPartPr/>
              <p14:nvPr/>
            </p14:nvContentPartPr>
            <p14:xfrm>
              <a:off x="2160323" y="1837622"/>
              <a:ext cx="177120" cy="272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D972E19-AB53-5F0C-26F4-75A1187D52E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51683" y="1828982"/>
                <a:ext cx="194760" cy="29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47D7C9AF-A55A-1620-35F9-E4E555A299F6}"/>
              </a:ext>
            </a:extLst>
          </p:cNvPr>
          <p:cNvGrpSpPr/>
          <p:nvPr/>
        </p:nvGrpSpPr>
        <p:grpSpPr>
          <a:xfrm>
            <a:off x="3224483" y="2612702"/>
            <a:ext cx="231480" cy="459720"/>
            <a:chOff x="3224483" y="2612702"/>
            <a:chExt cx="231480" cy="45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906AAEB-F8F0-A50A-0D65-F5D1E99965B9}"/>
                    </a:ext>
                  </a:extLst>
                </p14:cNvPr>
                <p14:cNvContentPartPr/>
                <p14:nvPr/>
              </p14:nvContentPartPr>
              <p14:xfrm>
                <a:off x="3224483" y="2682902"/>
                <a:ext cx="25920" cy="126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906AAEB-F8F0-A50A-0D65-F5D1E99965B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15483" y="2674262"/>
                  <a:ext cx="43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DBEBA2E-B400-2D85-C3E4-CA8A6587B6F5}"/>
                    </a:ext>
                  </a:extLst>
                </p14:cNvPr>
                <p14:cNvContentPartPr/>
                <p14:nvPr/>
              </p14:nvContentPartPr>
              <p14:xfrm>
                <a:off x="3314843" y="2612702"/>
                <a:ext cx="141120" cy="459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DBEBA2E-B400-2D85-C3E4-CA8A6587B6F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05843" y="2603702"/>
                  <a:ext cx="158760" cy="47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3417B26-31A6-B9A5-1ACB-5BB6BFAD40E0}"/>
                  </a:ext>
                </a:extLst>
              </p14:cNvPr>
              <p14:cNvContentPartPr/>
              <p14:nvPr/>
            </p14:nvContentPartPr>
            <p14:xfrm>
              <a:off x="2781323" y="1198262"/>
              <a:ext cx="275040" cy="419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3417B26-31A6-B9A5-1ACB-5BB6BFAD40E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772683" y="1189262"/>
                <a:ext cx="29268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7655818-9E85-A851-EF94-8227DCB6AFFD}"/>
                  </a:ext>
                </a:extLst>
              </p14:cNvPr>
              <p14:cNvContentPartPr/>
              <p14:nvPr/>
            </p14:nvContentPartPr>
            <p14:xfrm>
              <a:off x="4098563" y="1940222"/>
              <a:ext cx="168480" cy="527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7655818-9E85-A851-EF94-8227DCB6AFF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89923" y="1931222"/>
                <a:ext cx="186120" cy="544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7DA35C-B082-B24A-B496-73E3F535BF39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4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C4AE4-CEEE-4408-9F95-75C5D5664B6F}" type="slidenum">
              <a:rPr lang="en-US" altLang="zh-TW"/>
              <a:pPr>
                <a:defRPr/>
              </a:pPr>
              <a:t>15</a:t>
            </a:fld>
            <a:endParaRPr lang="en-US" altLang="zh-TW"/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395288" y="1196975"/>
            <a:ext cx="3960812" cy="4321175"/>
            <a:chOff x="340" y="935"/>
            <a:chExt cx="2495" cy="2722"/>
          </a:xfrm>
        </p:grpSpPr>
        <p:sp>
          <p:nvSpPr>
            <p:cNvPr id="18439" name="Oval 5"/>
            <p:cNvSpPr>
              <a:spLocks noChangeArrowheads="1"/>
            </p:cNvSpPr>
            <p:nvPr/>
          </p:nvSpPr>
          <p:spPr bwMode="auto">
            <a:xfrm>
              <a:off x="2018" y="935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3600" b="1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8440" name="Oval 6"/>
            <p:cNvSpPr>
              <a:spLocks noChangeArrowheads="1"/>
            </p:cNvSpPr>
            <p:nvPr/>
          </p:nvSpPr>
          <p:spPr bwMode="auto">
            <a:xfrm>
              <a:off x="1610" y="1434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4400" b="1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8441" name="Oval 7"/>
            <p:cNvSpPr>
              <a:spLocks noChangeArrowheads="1"/>
            </p:cNvSpPr>
            <p:nvPr/>
          </p:nvSpPr>
          <p:spPr bwMode="auto">
            <a:xfrm>
              <a:off x="748" y="2568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4000" b="1">
                  <a:solidFill>
                    <a:srgbClr val="FF0000"/>
                  </a:solidFill>
                </a:rPr>
                <a:t>/</a:t>
              </a:r>
            </a:p>
          </p:txBody>
        </p:sp>
        <p:sp>
          <p:nvSpPr>
            <p:cNvPr id="18442" name="Oval 8"/>
            <p:cNvSpPr>
              <a:spLocks noChangeArrowheads="1"/>
            </p:cNvSpPr>
            <p:nvPr/>
          </p:nvSpPr>
          <p:spPr bwMode="auto">
            <a:xfrm>
              <a:off x="340" y="3112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b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8443" name="Oval 9"/>
            <p:cNvSpPr>
              <a:spLocks noChangeArrowheads="1"/>
            </p:cNvSpPr>
            <p:nvPr/>
          </p:nvSpPr>
          <p:spPr bwMode="auto">
            <a:xfrm>
              <a:off x="1111" y="3113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b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8444" name="Oval 10"/>
            <p:cNvSpPr>
              <a:spLocks noChangeArrowheads="1"/>
            </p:cNvSpPr>
            <p:nvPr/>
          </p:nvSpPr>
          <p:spPr bwMode="auto">
            <a:xfrm>
              <a:off x="1610" y="2568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b="1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8445" name="Oval 11"/>
            <p:cNvSpPr>
              <a:spLocks noChangeArrowheads="1"/>
            </p:cNvSpPr>
            <p:nvPr/>
          </p:nvSpPr>
          <p:spPr bwMode="auto">
            <a:xfrm>
              <a:off x="2018" y="1979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b="1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8446" name="Oval 12"/>
            <p:cNvSpPr>
              <a:spLocks noChangeArrowheads="1"/>
            </p:cNvSpPr>
            <p:nvPr/>
          </p:nvSpPr>
          <p:spPr bwMode="auto">
            <a:xfrm>
              <a:off x="2427" y="1434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b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18447" name="Oval 13"/>
            <p:cNvSpPr>
              <a:spLocks noChangeArrowheads="1"/>
            </p:cNvSpPr>
            <p:nvPr/>
          </p:nvSpPr>
          <p:spPr bwMode="auto">
            <a:xfrm>
              <a:off x="1202" y="1979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4400" b="1">
                  <a:solidFill>
                    <a:srgbClr val="FF0000"/>
                  </a:solidFill>
                </a:rPr>
                <a:t>*</a:t>
              </a:r>
            </a:p>
          </p:txBody>
        </p:sp>
        <p:cxnSp>
          <p:nvCxnSpPr>
            <p:cNvPr id="18448" name="AutoShape 14"/>
            <p:cNvCxnSpPr>
              <a:cxnSpLocks noChangeShapeType="1"/>
              <a:stCxn id="18440" idx="3"/>
              <a:endCxn id="18447" idx="0"/>
            </p:cNvCxnSpPr>
            <p:nvPr/>
          </p:nvCxnSpPr>
          <p:spPr bwMode="auto">
            <a:xfrm flipH="1">
              <a:off x="1406" y="1750"/>
              <a:ext cx="264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49" name="AutoShape 15"/>
            <p:cNvCxnSpPr>
              <a:cxnSpLocks noChangeShapeType="1"/>
              <a:stCxn id="18440" idx="5"/>
              <a:endCxn id="18445" idx="0"/>
            </p:cNvCxnSpPr>
            <p:nvPr/>
          </p:nvCxnSpPr>
          <p:spPr bwMode="auto">
            <a:xfrm>
              <a:off x="1958" y="1750"/>
              <a:ext cx="264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50" name="AutoShape 16"/>
            <p:cNvCxnSpPr>
              <a:cxnSpLocks noChangeShapeType="1"/>
              <a:stCxn id="18447" idx="3"/>
              <a:endCxn id="18441" idx="0"/>
            </p:cNvCxnSpPr>
            <p:nvPr/>
          </p:nvCxnSpPr>
          <p:spPr bwMode="auto">
            <a:xfrm flipH="1">
              <a:off x="952" y="2295"/>
              <a:ext cx="310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51" name="AutoShape 17"/>
            <p:cNvCxnSpPr>
              <a:cxnSpLocks noChangeShapeType="1"/>
              <a:stCxn id="18447" idx="5"/>
              <a:endCxn id="18444" idx="0"/>
            </p:cNvCxnSpPr>
            <p:nvPr/>
          </p:nvCxnSpPr>
          <p:spPr bwMode="auto">
            <a:xfrm>
              <a:off x="1550" y="2295"/>
              <a:ext cx="264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52" name="AutoShape 18"/>
            <p:cNvCxnSpPr>
              <a:cxnSpLocks noChangeShapeType="1"/>
              <a:stCxn id="18441" idx="3"/>
              <a:endCxn id="18442" idx="0"/>
            </p:cNvCxnSpPr>
            <p:nvPr/>
          </p:nvCxnSpPr>
          <p:spPr bwMode="auto">
            <a:xfrm flipH="1">
              <a:off x="544" y="2884"/>
              <a:ext cx="264" cy="2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53" name="AutoShape 19"/>
            <p:cNvCxnSpPr>
              <a:cxnSpLocks noChangeShapeType="1"/>
              <a:stCxn id="18441" idx="5"/>
              <a:endCxn id="18443" idx="0"/>
            </p:cNvCxnSpPr>
            <p:nvPr/>
          </p:nvCxnSpPr>
          <p:spPr bwMode="auto">
            <a:xfrm>
              <a:off x="1096" y="2884"/>
              <a:ext cx="219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54" name="AutoShape 20"/>
            <p:cNvCxnSpPr>
              <a:cxnSpLocks noChangeShapeType="1"/>
              <a:stCxn id="18439" idx="3"/>
              <a:endCxn id="18440" idx="0"/>
            </p:cNvCxnSpPr>
            <p:nvPr/>
          </p:nvCxnSpPr>
          <p:spPr bwMode="auto">
            <a:xfrm flipH="1">
              <a:off x="1814" y="1251"/>
              <a:ext cx="264" cy="1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55" name="AutoShape 21"/>
            <p:cNvCxnSpPr>
              <a:cxnSpLocks noChangeShapeType="1"/>
              <a:stCxn id="18439" idx="5"/>
              <a:endCxn id="18446" idx="0"/>
            </p:cNvCxnSpPr>
            <p:nvPr/>
          </p:nvCxnSpPr>
          <p:spPr bwMode="auto">
            <a:xfrm>
              <a:off x="2366" y="1251"/>
              <a:ext cx="265" cy="1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456" name="Group 22"/>
            <p:cNvGrpSpPr>
              <a:grpSpLocks/>
            </p:cNvGrpSpPr>
            <p:nvPr/>
          </p:nvGrpSpPr>
          <p:grpSpPr bwMode="auto">
            <a:xfrm>
              <a:off x="2608" y="1753"/>
              <a:ext cx="91" cy="226"/>
              <a:chOff x="1882" y="2115"/>
              <a:chExt cx="91" cy="226"/>
            </a:xfrm>
          </p:grpSpPr>
          <p:sp>
            <p:nvSpPr>
              <p:cNvPr id="18473" name="Line 23"/>
              <p:cNvSpPr>
                <a:spLocks noChangeShapeType="1"/>
              </p:cNvSpPr>
              <p:nvPr/>
            </p:nvSpPr>
            <p:spPr bwMode="auto">
              <a:xfrm>
                <a:off x="1927" y="2115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4" name="Line 24"/>
              <p:cNvSpPr>
                <a:spLocks noChangeShapeType="1"/>
              </p:cNvSpPr>
              <p:nvPr/>
            </p:nvSpPr>
            <p:spPr bwMode="auto">
              <a:xfrm>
                <a:off x="1882" y="229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5" name="Line 25"/>
              <p:cNvSpPr>
                <a:spLocks noChangeShapeType="1"/>
              </p:cNvSpPr>
              <p:nvPr/>
            </p:nvSpPr>
            <p:spPr bwMode="auto">
              <a:xfrm>
                <a:off x="1882" y="234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8457" name="Group 26"/>
            <p:cNvGrpSpPr>
              <a:grpSpLocks/>
            </p:cNvGrpSpPr>
            <p:nvPr/>
          </p:nvGrpSpPr>
          <p:grpSpPr bwMode="auto">
            <a:xfrm>
              <a:off x="2199" y="2297"/>
              <a:ext cx="91" cy="226"/>
              <a:chOff x="1882" y="2115"/>
              <a:chExt cx="91" cy="226"/>
            </a:xfrm>
          </p:grpSpPr>
          <p:sp>
            <p:nvSpPr>
              <p:cNvPr id="18470" name="Line 27"/>
              <p:cNvSpPr>
                <a:spLocks noChangeShapeType="1"/>
              </p:cNvSpPr>
              <p:nvPr/>
            </p:nvSpPr>
            <p:spPr bwMode="auto">
              <a:xfrm>
                <a:off x="1927" y="2115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1" name="Line 28"/>
              <p:cNvSpPr>
                <a:spLocks noChangeShapeType="1"/>
              </p:cNvSpPr>
              <p:nvPr/>
            </p:nvSpPr>
            <p:spPr bwMode="auto">
              <a:xfrm>
                <a:off x="1882" y="229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2" name="Line 29"/>
              <p:cNvSpPr>
                <a:spLocks noChangeShapeType="1"/>
              </p:cNvSpPr>
              <p:nvPr/>
            </p:nvSpPr>
            <p:spPr bwMode="auto">
              <a:xfrm>
                <a:off x="1882" y="234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8458" name="Group 30"/>
            <p:cNvGrpSpPr>
              <a:grpSpLocks/>
            </p:cNvGrpSpPr>
            <p:nvPr/>
          </p:nvGrpSpPr>
          <p:grpSpPr bwMode="auto">
            <a:xfrm>
              <a:off x="1791" y="2887"/>
              <a:ext cx="91" cy="226"/>
              <a:chOff x="1882" y="2115"/>
              <a:chExt cx="91" cy="226"/>
            </a:xfrm>
          </p:grpSpPr>
          <p:sp>
            <p:nvSpPr>
              <p:cNvPr id="18467" name="Line 31"/>
              <p:cNvSpPr>
                <a:spLocks noChangeShapeType="1"/>
              </p:cNvSpPr>
              <p:nvPr/>
            </p:nvSpPr>
            <p:spPr bwMode="auto">
              <a:xfrm>
                <a:off x="1927" y="2115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8" name="Line 32"/>
              <p:cNvSpPr>
                <a:spLocks noChangeShapeType="1"/>
              </p:cNvSpPr>
              <p:nvPr/>
            </p:nvSpPr>
            <p:spPr bwMode="auto">
              <a:xfrm>
                <a:off x="1882" y="229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9" name="Line 33"/>
              <p:cNvSpPr>
                <a:spLocks noChangeShapeType="1"/>
              </p:cNvSpPr>
              <p:nvPr/>
            </p:nvSpPr>
            <p:spPr bwMode="auto">
              <a:xfrm>
                <a:off x="1882" y="234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8459" name="Group 34"/>
            <p:cNvGrpSpPr>
              <a:grpSpLocks/>
            </p:cNvGrpSpPr>
            <p:nvPr/>
          </p:nvGrpSpPr>
          <p:grpSpPr bwMode="auto">
            <a:xfrm>
              <a:off x="476" y="3431"/>
              <a:ext cx="91" cy="226"/>
              <a:chOff x="1882" y="2115"/>
              <a:chExt cx="91" cy="226"/>
            </a:xfrm>
          </p:grpSpPr>
          <p:sp>
            <p:nvSpPr>
              <p:cNvPr id="18464" name="Line 35"/>
              <p:cNvSpPr>
                <a:spLocks noChangeShapeType="1"/>
              </p:cNvSpPr>
              <p:nvPr/>
            </p:nvSpPr>
            <p:spPr bwMode="auto">
              <a:xfrm>
                <a:off x="1927" y="2115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5" name="Line 36"/>
              <p:cNvSpPr>
                <a:spLocks noChangeShapeType="1"/>
              </p:cNvSpPr>
              <p:nvPr/>
            </p:nvSpPr>
            <p:spPr bwMode="auto">
              <a:xfrm>
                <a:off x="1882" y="229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6" name="Line 37"/>
              <p:cNvSpPr>
                <a:spLocks noChangeShapeType="1"/>
              </p:cNvSpPr>
              <p:nvPr/>
            </p:nvSpPr>
            <p:spPr bwMode="auto">
              <a:xfrm>
                <a:off x="1882" y="234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8460" name="Group 38"/>
            <p:cNvGrpSpPr>
              <a:grpSpLocks/>
            </p:cNvGrpSpPr>
            <p:nvPr/>
          </p:nvGrpSpPr>
          <p:grpSpPr bwMode="auto">
            <a:xfrm>
              <a:off x="1247" y="3430"/>
              <a:ext cx="91" cy="226"/>
              <a:chOff x="1882" y="2115"/>
              <a:chExt cx="91" cy="226"/>
            </a:xfrm>
          </p:grpSpPr>
          <p:sp>
            <p:nvSpPr>
              <p:cNvPr id="18461" name="Line 39"/>
              <p:cNvSpPr>
                <a:spLocks noChangeShapeType="1"/>
              </p:cNvSpPr>
              <p:nvPr/>
            </p:nvSpPr>
            <p:spPr bwMode="auto">
              <a:xfrm>
                <a:off x="1927" y="2115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2" name="Line 40"/>
              <p:cNvSpPr>
                <a:spLocks noChangeShapeType="1"/>
              </p:cNvSpPr>
              <p:nvPr/>
            </p:nvSpPr>
            <p:spPr bwMode="auto">
              <a:xfrm>
                <a:off x="1882" y="229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3" name="Line 41"/>
              <p:cNvSpPr>
                <a:spLocks noChangeShapeType="1"/>
              </p:cNvSpPr>
              <p:nvPr/>
            </p:nvSpPr>
            <p:spPr bwMode="auto">
              <a:xfrm>
                <a:off x="1882" y="234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18437" name="Text Box 42"/>
          <p:cNvSpPr txBox="1">
            <a:spLocks noChangeArrowheads="1"/>
          </p:cNvSpPr>
          <p:nvPr/>
        </p:nvSpPr>
        <p:spPr bwMode="auto">
          <a:xfrm>
            <a:off x="4932363" y="1125538"/>
            <a:ext cx="4062412" cy="455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 b="1"/>
              <a:t>先序法：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void preorder(tree_pointer ptr)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    if (ptr){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        printf("%d",ptr-&gt;data);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        preorder(ptr-&gt;left_child);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        preorder(ptr-&gt;right_child);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2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solidFill>
                  <a:srgbClr val="FFFF00"/>
                </a:solidFill>
                <a:latin typeface="Times New Roman" panose="02020603050405020304" pitchFamily="18" charset="0"/>
              </a:rPr>
              <a:t>Ans</a:t>
            </a:r>
            <a:r>
              <a:rPr lang="zh-TW" altLang="en-US" sz="2200" b="1">
                <a:solidFill>
                  <a:srgbClr val="FFFF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TW" sz="2200" b="1">
                <a:solidFill>
                  <a:srgbClr val="FFFF00"/>
                </a:solidFill>
                <a:latin typeface="Times New Roman" panose="02020603050405020304" pitchFamily="18" charset="0"/>
              </a:rPr>
              <a:t>+**/ABCDE</a:t>
            </a:r>
            <a:r>
              <a:rPr lang="en-US" altLang="zh-TW" sz="22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8438" name="文字方塊 42"/>
          <p:cNvSpPr txBox="1">
            <a:spLocks noChangeArrowheads="1"/>
          </p:cNvSpPr>
          <p:nvPr/>
        </p:nvSpPr>
        <p:spPr bwMode="auto">
          <a:xfrm>
            <a:off x="6329363" y="6011863"/>
            <a:ext cx="1338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traversal.c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F91654-4273-24AC-4FB7-CF5EB18F6F81}"/>
                  </a:ext>
                </a:extLst>
              </p14:cNvPr>
              <p14:cNvContentPartPr/>
              <p14:nvPr/>
            </p14:nvContentPartPr>
            <p14:xfrm>
              <a:off x="5036363" y="1311662"/>
              <a:ext cx="1125720" cy="45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F91654-4273-24AC-4FB7-CF5EB18F6F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2723" y="1203662"/>
                <a:ext cx="12333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7CF8AAC-13B4-3C16-E376-E68C732C0BDE}"/>
                  </a:ext>
                </a:extLst>
              </p14:cNvPr>
              <p14:cNvContentPartPr/>
              <p14:nvPr/>
            </p14:nvContentPartPr>
            <p14:xfrm>
              <a:off x="3236363" y="859142"/>
              <a:ext cx="43920" cy="239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7CF8AAC-13B4-3C16-E376-E68C732C0B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7723" y="850502"/>
                <a:ext cx="6156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7E84D0-614D-DD31-96AC-5C224EF20B0F}"/>
                  </a:ext>
                </a:extLst>
              </p14:cNvPr>
              <p14:cNvContentPartPr/>
              <p14:nvPr/>
            </p14:nvContentPartPr>
            <p14:xfrm>
              <a:off x="2197043" y="1670222"/>
              <a:ext cx="322560" cy="362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7E84D0-614D-DD31-96AC-5C224EF20B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88403" y="1661222"/>
                <a:ext cx="34020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ED85A0-B668-6601-977C-C63EDD7C70BE}"/>
                  </a:ext>
                </a:extLst>
              </p14:cNvPr>
              <p14:cNvContentPartPr/>
              <p14:nvPr/>
            </p14:nvContentPartPr>
            <p14:xfrm>
              <a:off x="1779803" y="2610542"/>
              <a:ext cx="178920" cy="298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ED85A0-B668-6601-977C-C63EDD7C70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71163" y="2601902"/>
                <a:ext cx="196560" cy="31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AF919CD-CDB0-61BE-6BED-935AA60A1DCF}"/>
              </a:ext>
            </a:extLst>
          </p:cNvPr>
          <p:cNvGrpSpPr/>
          <p:nvPr/>
        </p:nvGrpSpPr>
        <p:grpSpPr>
          <a:xfrm>
            <a:off x="1224683" y="3373022"/>
            <a:ext cx="233640" cy="333720"/>
            <a:chOff x="1224683" y="3373022"/>
            <a:chExt cx="23364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682A8D5-3AB8-4521-4ACB-1DB78F772AD9}"/>
                    </a:ext>
                  </a:extLst>
                </p14:cNvPr>
                <p14:cNvContentPartPr/>
                <p14:nvPr/>
              </p14:nvContentPartPr>
              <p14:xfrm>
                <a:off x="1224683" y="3398942"/>
                <a:ext cx="233640" cy="118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682A8D5-3AB8-4521-4ACB-1DB78F772A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16043" y="3390302"/>
                  <a:ext cx="251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43504DB-C9BA-5805-4474-F1F62463FF58}"/>
                    </a:ext>
                  </a:extLst>
                </p14:cNvPr>
                <p14:cNvContentPartPr/>
                <p14:nvPr/>
              </p14:nvContentPartPr>
              <p14:xfrm>
                <a:off x="1367603" y="3373022"/>
                <a:ext cx="70200" cy="333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43504DB-C9BA-5805-4474-F1F62463FF5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58603" y="3364022"/>
                  <a:ext cx="8784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78FB93-9F80-58F4-5519-704624C9CE16}"/>
              </a:ext>
            </a:extLst>
          </p:cNvPr>
          <p:cNvGrpSpPr/>
          <p:nvPr/>
        </p:nvGrpSpPr>
        <p:grpSpPr>
          <a:xfrm>
            <a:off x="363923" y="4127582"/>
            <a:ext cx="429120" cy="315000"/>
            <a:chOff x="363923" y="4127582"/>
            <a:chExt cx="429120" cy="3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B3D2276-E77A-FC5D-AC01-31277B2FC335}"/>
                    </a:ext>
                  </a:extLst>
                </p14:cNvPr>
                <p14:cNvContentPartPr/>
                <p14:nvPr/>
              </p14:nvContentPartPr>
              <p14:xfrm>
                <a:off x="363923" y="4179062"/>
                <a:ext cx="110520" cy="263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B3D2276-E77A-FC5D-AC01-31277B2FC33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923" y="4170422"/>
                  <a:ext cx="1281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11C46F9-93B8-7905-66DA-D3F23B1483FB}"/>
                    </a:ext>
                  </a:extLst>
                </p14:cNvPr>
                <p14:cNvContentPartPr/>
                <p14:nvPr/>
              </p14:nvContentPartPr>
              <p14:xfrm>
                <a:off x="418643" y="4127582"/>
                <a:ext cx="374400" cy="62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11C46F9-93B8-7905-66DA-D3F23B1483F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0003" y="4118582"/>
                  <a:ext cx="39204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C1CE44-1D4A-32CB-543E-55B3D3C2B436}"/>
              </a:ext>
            </a:extLst>
          </p:cNvPr>
          <p:cNvGrpSpPr/>
          <p:nvPr/>
        </p:nvGrpSpPr>
        <p:grpSpPr>
          <a:xfrm>
            <a:off x="3153563" y="3835622"/>
            <a:ext cx="245880" cy="573840"/>
            <a:chOff x="3153563" y="3835622"/>
            <a:chExt cx="245880" cy="57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1BE48FF-9AB7-A702-607E-78D07040C26A}"/>
                    </a:ext>
                  </a:extLst>
                </p14:cNvPr>
                <p14:cNvContentPartPr/>
                <p14:nvPr/>
              </p14:nvContentPartPr>
              <p14:xfrm>
                <a:off x="3153563" y="3835622"/>
                <a:ext cx="69480" cy="211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1BE48FF-9AB7-A702-607E-78D07040C26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44563" y="3826622"/>
                  <a:ext cx="871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B2ECB2F-4711-8FC8-AB09-A0FA6350E5F7}"/>
                    </a:ext>
                  </a:extLst>
                </p14:cNvPr>
                <p14:cNvContentPartPr/>
                <p14:nvPr/>
              </p14:nvContentPartPr>
              <p14:xfrm>
                <a:off x="3195323" y="3872342"/>
                <a:ext cx="204120" cy="537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B2ECB2F-4711-8FC8-AB09-A0FA6350E5F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86683" y="3863702"/>
                  <a:ext cx="221760" cy="55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881C814-85B7-C1B4-9AE0-1673C98DD1AD}"/>
                  </a:ext>
                </a:extLst>
              </p14:cNvPr>
              <p14:cNvContentPartPr/>
              <p14:nvPr/>
            </p14:nvContentPartPr>
            <p14:xfrm>
              <a:off x="4454963" y="1748342"/>
              <a:ext cx="154800" cy="804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881C814-85B7-C1B4-9AE0-1673C98DD1A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45963" y="1739702"/>
                <a:ext cx="172440" cy="82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F80FF8B-868C-28AA-8162-206FC5E076F0}"/>
                  </a:ext>
                </a:extLst>
              </p14:cNvPr>
              <p14:cNvContentPartPr/>
              <p14:nvPr/>
            </p14:nvContentPartPr>
            <p14:xfrm>
              <a:off x="2104523" y="4326662"/>
              <a:ext cx="196560" cy="339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F80FF8B-868C-28AA-8162-206FC5E076F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95883" y="4317662"/>
                <a:ext cx="214200" cy="35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1A76CEF0-4CEA-5086-58C9-1997AF64F014}"/>
              </a:ext>
            </a:extLst>
          </p:cNvPr>
          <p:cNvGrpSpPr/>
          <p:nvPr/>
        </p:nvGrpSpPr>
        <p:grpSpPr>
          <a:xfrm>
            <a:off x="3760163" y="2921942"/>
            <a:ext cx="190800" cy="461880"/>
            <a:chOff x="3760163" y="2921942"/>
            <a:chExt cx="190800" cy="46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952B718-D3D4-9F71-BB05-BB37FC50A984}"/>
                    </a:ext>
                  </a:extLst>
                </p14:cNvPr>
                <p14:cNvContentPartPr/>
                <p14:nvPr/>
              </p14:nvContentPartPr>
              <p14:xfrm>
                <a:off x="3760163" y="2921942"/>
                <a:ext cx="190800" cy="461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952B718-D3D4-9F71-BB05-BB37FC50A98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51523" y="2912942"/>
                  <a:ext cx="20844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FA1F1D1-F187-1AAE-DFE7-D9ACD8546D60}"/>
                    </a:ext>
                  </a:extLst>
                </p14:cNvPr>
                <p14:cNvContentPartPr/>
                <p14:nvPr/>
              </p14:nvContentPartPr>
              <p14:xfrm>
                <a:off x="3880403" y="2947142"/>
                <a:ext cx="27720" cy="15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FA1F1D1-F187-1AAE-DFE7-D9ACD8546D6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71763" y="2938142"/>
                  <a:ext cx="453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842ADB-6480-E926-376C-AD8EE18DEB81}"/>
                    </a:ext>
                  </a:extLst>
                </p14:cNvPr>
                <p14:cNvContentPartPr/>
                <p14:nvPr/>
              </p14:nvContentPartPr>
              <p14:xfrm>
                <a:off x="3873563" y="2929862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9842ADB-6480-E926-376C-AD8EE18DEB8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64923" y="29212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F75905C-8B03-7C01-877F-395B6B07D076}"/>
              </a:ext>
            </a:extLst>
          </p:cNvPr>
          <p:cNvGrpSpPr/>
          <p:nvPr/>
        </p:nvGrpSpPr>
        <p:grpSpPr>
          <a:xfrm>
            <a:off x="883763" y="5187782"/>
            <a:ext cx="253080" cy="361080"/>
            <a:chOff x="883763" y="5187782"/>
            <a:chExt cx="253080" cy="36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D41C805-B5B0-8F9E-D9A7-09A7ED5F9BB2}"/>
                    </a:ext>
                  </a:extLst>
                </p14:cNvPr>
                <p14:cNvContentPartPr/>
                <p14:nvPr/>
              </p14:nvContentPartPr>
              <p14:xfrm>
                <a:off x="883763" y="5187782"/>
                <a:ext cx="115920" cy="125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D41C805-B5B0-8F9E-D9A7-09A7ED5F9BB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5763" y="5170142"/>
                  <a:ext cx="1515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6DBF598-AA4A-D15A-D8E9-8B6B365AECFB}"/>
                    </a:ext>
                  </a:extLst>
                </p14:cNvPr>
                <p14:cNvContentPartPr/>
                <p14:nvPr/>
              </p14:nvContentPartPr>
              <p14:xfrm>
                <a:off x="941363" y="5320982"/>
                <a:ext cx="195480" cy="64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6DBF598-AA4A-D15A-D8E9-8B6B365AEC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3723" y="5302982"/>
                  <a:ext cx="231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E6533CB-60CC-E3C6-CD86-3A6753607387}"/>
                    </a:ext>
                  </a:extLst>
                </p14:cNvPr>
                <p14:cNvContentPartPr/>
                <p14:nvPr/>
              </p14:nvContentPartPr>
              <p14:xfrm>
                <a:off x="944603" y="5489822"/>
                <a:ext cx="142200" cy="59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E6533CB-60CC-E3C6-CD86-3A675360738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26603" y="5472182"/>
                  <a:ext cx="17784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2FF8CEE-0F1E-5B3E-9F87-7EF099F56B02}"/>
              </a:ext>
            </a:extLst>
          </p:cNvPr>
          <p:cNvGrpSpPr/>
          <p:nvPr/>
        </p:nvGrpSpPr>
        <p:grpSpPr>
          <a:xfrm>
            <a:off x="2260763" y="5134142"/>
            <a:ext cx="642240" cy="362160"/>
            <a:chOff x="2260763" y="5134142"/>
            <a:chExt cx="64224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5FB38F2-96BB-74F4-163C-4E52978A93BB}"/>
                    </a:ext>
                  </a:extLst>
                </p14:cNvPr>
                <p14:cNvContentPartPr/>
                <p14:nvPr/>
              </p14:nvContentPartPr>
              <p14:xfrm>
                <a:off x="2260763" y="5134142"/>
                <a:ext cx="265320" cy="217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5FB38F2-96BB-74F4-163C-4E52978A93B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42763" y="5116502"/>
                  <a:ext cx="300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E9EF386-535B-FAB8-F0AE-E53F9240E66D}"/>
                    </a:ext>
                  </a:extLst>
                </p14:cNvPr>
                <p14:cNvContentPartPr/>
                <p14:nvPr/>
              </p14:nvContentPartPr>
              <p14:xfrm>
                <a:off x="2491883" y="5388302"/>
                <a:ext cx="252360" cy="46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E9EF386-535B-FAB8-F0AE-E53F9240E66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74243" y="5370662"/>
                  <a:ext cx="2880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0AC0B3C-7088-B309-7995-15C643609480}"/>
                    </a:ext>
                  </a:extLst>
                </p14:cNvPr>
                <p14:cNvContentPartPr/>
                <p14:nvPr/>
              </p14:nvContentPartPr>
              <p14:xfrm>
                <a:off x="2525723" y="5447702"/>
                <a:ext cx="377280" cy="48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0AC0B3C-7088-B309-7995-15C64360948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07723" y="5430062"/>
                  <a:ext cx="41292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E38EB48-904F-E978-4B62-03DE62D9924A}"/>
              </a:ext>
            </a:extLst>
          </p:cNvPr>
          <p:cNvGrpSpPr/>
          <p:nvPr/>
        </p:nvGrpSpPr>
        <p:grpSpPr>
          <a:xfrm>
            <a:off x="2949083" y="4300382"/>
            <a:ext cx="497880" cy="660240"/>
            <a:chOff x="2949083" y="4300382"/>
            <a:chExt cx="497880" cy="66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28DFE60-B6FC-FEF2-BC5E-F73BDF3F6AEF}"/>
                    </a:ext>
                  </a:extLst>
                </p14:cNvPr>
                <p14:cNvContentPartPr/>
                <p14:nvPr/>
              </p14:nvContentPartPr>
              <p14:xfrm>
                <a:off x="2949083" y="4300382"/>
                <a:ext cx="291600" cy="446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28DFE60-B6FC-FEF2-BC5E-F73BDF3F6AE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31083" y="4282742"/>
                  <a:ext cx="32724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950EC3B-9C8A-024C-3D78-91F448C08A2E}"/>
                    </a:ext>
                  </a:extLst>
                </p14:cNvPr>
                <p14:cNvContentPartPr/>
                <p14:nvPr/>
              </p14:nvContentPartPr>
              <p14:xfrm>
                <a:off x="3180203" y="4824902"/>
                <a:ext cx="160920" cy="4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950EC3B-9C8A-024C-3D78-91F448C08A2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62203" y="4807262"/>
                  <a:ext cx="1965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0FC508D-7CFD-9193-28FC-BD1C954AACDC}"/>
                    </a:ext>
                  </a:extLst>
                </p14:cNvPr>
                <p14:cNvContentPartPr/>
                <p14:nvPr/>
              </p14:nvContentPartPr>
              <p14:xfrm>
                <a:off x="3226643" y="4887542"/>
                <a:ext cx="220320" cy="73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0FC508D-7CFD-9193-28FC-BD1C954AACD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08643" y="4869902"/>
                  <a:ext cx="25596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D320417-2C4F-6F3B-4D7E-24F3E3A7D49C}"/>
              </a:ext>
            </a:extLst>
          </p:cNvPr>
          <p:cNvGrpSpPr/>
          <p:nvPr/>
        </p:nvGrpSpPr>
        <p:grpSpPr>
          <a:xfrm>
            <a:off x="3621923" y="3382022"/>
            <a:ext cx="672480" cy="641160"/>
            <a:chOff x="3621923" y="3382022"/>
            <a:chExt cx="672480" cy="64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D778FA-D68A-4D5A-B683-B63E40D6FE82}"/>
                    </a:ext>
                  </a:extLst>
                </p14:cNvPr>
                <p14:cNvContentPartPr/>
                <p14:nvPr/>
              </p14:nvContentPartPr>
              <p14:xfrm>
                <a:off x="3621923" y="3382022"/>
                <a:ext cx="352800" cy="479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D778FA-D68A-4D5A-B683-B63E40D6FE8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03923" y="3364382"/>
                  <a:ext cx="38844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A9381BF-6EF8-B2CB-C891-D86E5701326D}"/>
                    </a:ext>
                  </a:extLst>
                </p14:cNvPr>
                <p14:cNvContentPartPr/>
                <p14:nvPr/>
              </p14:nvContentPartPr>
              <p14:xfrm>
                <a:off x="3916043" y="3900062"/>
                <a:ext cx="228960" cy="35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A9381BF-6EF8-B2CB-C891-D86E5701326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98043" y="3882062"/>
                  <a:ext cx="2646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E349D84-F8DC-F0ED-9A5E-4592FCB9AA4B}"/>
                    </a:ext>
                  </a:extLst>
                </p14:cNvPr>
                <p14:cNvContentPartPr/>
                <p14:nvPr/>
              </p14:nvContentPartPr>
              <p14:xfrm>
                <a:off x="3928283" y="3952622"/>
                <a:ext cx="366120" cy="70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E349D84-F8DC-F0ED-9A5E-4592FCB9AA4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10643" y="3934982"/>
                  <a:ext cx="40176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B593213-9D2C-3F12-D0E9-4A6F3201CA89}"/>
              </a:ext>
            </a:extLst>
          </p:cNvPr>
          <p:cNvGrpSpPr/>
          <p:nvPr/>
        </p:nvGrpSpPr>
        <p:grpSpPr>
          <a:xfrm>
            <a:off x="4252283" y="2465102"/>
            <a:ext cx="815760" cy="622080"/>
            <a:chOff x="4252283" y="2465102"/>
            <a:chExt cx="815760" cy="6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D62D2F2-88B3-4C40-99AA-ADA01C4322BA}"/>
                    </a:ext>
                  </a:extLst>
                </p14:cNvPr>
                <p14:cNvContentPartPr/>
                <p14:nvPr/>
              </p14:nvContentPartPr>
              <p14:xfrm>
                <a:off x="4252283" y="2465102"/>
                <a:ext cx="439560" cy="403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D62D2F2-88B3-4C40-99AA-ADA01C4322B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34283" y="2447462"/>
                  <a:ext cx="4752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05CB60E-A27F-4F0D-E697-F07598CE3E63}"/>
                    </a:ext>
                  </a:extLst>
                </p14:cNvPr>
                <p14:cNvContentPartPr/>
                <p14:nvPr/>
              </p14:nvContentPartPr>
              <p14:xfrm>
                <a:off x="4483043" y="2907182"/>
                <a:ext cx="415440" cy="54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05CB60E-A27F-4F0D-E697-F07598CE3E6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65043" y="2889182"/>
                  <a:ext cx="451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36ADFF9-5774-34E1-FA39-3CA85232C236}"/>
                    </a:ext>
                  </a:extLst>
                </p14:cNvPr>
                <p14:cNvContentPartPr/>
                <p14:nvPr/>
              </p14:nvContentPartPr>
              <p14:xfrm>
                <a:off x="4630643" y="2994662"/>
                <a:ext cx="437400" cy="92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36ADFF9-5774-34E1-FA39-3CA85232C23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12643" y="2976662"/>
                  <a:ext cx="473040" cy="1281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2E8C36-4D72-6E45-8059-51933F56B904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4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FB334C-CDF4-42A6-B1B2-CA74BC60385B}" type="slidenum">
              <a:rPr lang="en-US" altLang="zh-TW"/>
              <a:pPr>
                <a:defRPr/>
              </a:pPr>
              <a:t>16</a:t>
            </a:fld>
            <a:endParaRPr lang="en-US" altLang="zh-TW"/>
          </a:p>
        </p:txBody>
      </p:sp>
      <p:grpSp>
        <p:nvGrpSpPr>
          <p:cNvPr id="19460" name="Group 2"/>
          <p:cNvGrpSpPr>
            <a:grpSpLocks/>
          </p:cNvGrpSpPr>
          <p:nvPr/>
        </p:nvGrpSpPr>
        <p:grpSpPr bwMode="auto">
          <a:xfrm>
            <a:off x="395288" y="1196975"/>
            <a:ext cx="3960812" cy="4321175"/>
            <a:chOff x="340" y="935"/>
            <a:chExt cx="2495" cy="2722"/>
          </a:xfrm>
        </p:grpSpPr>
        <p:sp>
          <p:nvSpPr>
            <p:cNvPr id="19463" name="Oval 3"/>
            <p:cNvSpPr>
              <a:spLocks noChangeArrowheads="1"/>
            </p:cNvSpPr>
            <p:nvPr/>
          </p:nvSpPr>
          <p:spPr bwMode="auto">
            <a:xfrm>
              <a:off x="2018" y="935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3600" b="1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9464" name="Oval 4"/>
            <p:cNvSpPr>
              <a:spLocks noChangeArrowheads="1"/>
            </p:cNvSpPr>
            <p:nvPr/>
          </p:nvSpPr>
          <p:spPr bwMode="auto">
            <a:xfrm>
              <a:off x="1610" y="1434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4400" b="1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9465" name="Oval 5"/>
            <p:cNvSpPr>
              <a:spLocks noChangeArrowheads="1"/>
            </p:cNvSpPr>
            <p:nvPr/>
          </p:nvSpPr>
          <p:spPr bwMode="auto">
            <a:xfrm>
              <a:off x="748" y="2568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4000" b="1">
                  <a:solidFill>
                    <a:srgbClr val="FF0000"/>
                  </a:solidFill>
                </a:rPr>
                <a:t>/</a:t>
              </a:r>
            </a:p>
          </p:txBody>
        </p:sp>
        <p:sp>
          <p:nvSpPr>
            <p:cNvPr id="19466" name="Oval 6"/>
            <p:cNvSpPr>
              <a:spLocks noChangeArrowheads="1"/>
            </p:cNvSpPr>
            <p:nvPr/>
          </p:nvSpPr>
          <p:spPr bwMode="auto">
            <a:xfrm>
              <a:off x="340" y="3112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b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9467" name="Oval 7"/>
            <p:cNvSpPr>
              <a:spLocks noChangeArrowheads="1"/>
            </p:cNvSpPr>
            <p:nvPr/>
          </p:nvSpPr>
          <p:spPr bwMode="auto">
            <a:xfrm>
              <a:off x="1111" y="3113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b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9468" name="Oval 8"/>
            <p:cNvSpPr>
              <a:spLocks noChangeArrowheads="1"/>
            </p:cNvSpPr>
            <p:nvPr/>
          </p:nvSpPr>
          <p:spPr bwMode="auto">
            <a:xfrm>
              <a:off x="1610" y="2568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b="1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9469" name="Oval 9"/>
            <p:cNvSpPr>
              <a:spLocks noChangeArrowheads="1"/>
            </p:cNvSpPr>
            <p:nvPr/>
          </p:nvSpPr>
          <p:spPr bwMode="auto">
            <a:xfrm>
              <a:off x="2018" y="1979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b="1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9470" name="Oval 10"/>
            <p:cNvSpPr>
              <a:spLocks noChangeArrowheads="1"/>
            </p:cNvSpPr>
            <p:nvPr/>
          </p:nvSpPr>
          <p:spPr bwMode="auto">
            <a:xfrm>
              <a:off x="2427" y="1434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b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19471" name="Oval 11"/>
            <p:cNvSpPr>
              <a:spLocks noChangeArrowheads="1"/>
            </p:cNvSpPr>
            <p:nvPr/>
          </p:nvSpPr>
          <p:spPr bwMode="auto">
            <a:xfrm>
              <a:off x="1202" y="1979"/>
              <a:ext cx="408" cy="36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4400" b="1">
                  <a:solidFill>
                    <a:srgbClr val="FF0000"/>
                  </a:solidFill>
                </a:rPr>
                <a:t>*</a:t>
              </a:r>
            </a:p>
          </p:txBody>
        </p:sp>
        <p:cxnSp>
          <p:nvCxnSpPr>
            <p:cNvPr id="19472" name="AutoShape 12"/>
            <p:cNvCxnSpPr>
              <a:cxnSpLocks noChangeShapeType="1"/>
              <a:stCxn id="19464" idx="3"/>
              <a:endCxn id="19471" idx="0"/>
            </p:cNvCxnSpPr>
            <p:nvPr/>
          </p:nvCxnSpPr>
          <p:spPr bwMode="auto">
            <a:xfrm flipH="1">
              <a:off x="1406" y="1750"/>
              <a:ext cx="264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3" name="AutoShape 13"/>
            <p:cNvCxnSpPr>
              <a:cxnSpLocks noChangeShapeType="1"/>
              <a:stCxn id="19464" idx="5"/>
              <a:endCxn id="19469" idx="0"/>
            </p:cNvCxnSpPr>
            <p:nvPr/>
          </p:nvCxnSpPr>
          <p:spPr bwMode="auto">
            <a:xfrm>
              <a:off x="1958" y="1750"/>
              <a:ext cx="264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4" name="AutoShape 14"/>
            <p:cNvCxnSpPr>
              <a:cxnSpLocks noChangeShapeType="1"/>
              <a:stCxn id="19471" idx="3"/>
              <a:endCxn id="19465" idx="0"/>
            </p:cNvCxnSpPr>
            <p:nvPr/>
          </p:nvCxnSpPr>
          <p:spPr bwMode="auto">
            <a:xfrm flipH="1">
              <a:off x="952" y="2295"/>
              <a:ext cx="310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5" name="AutoShape 15"/>
            <p:cNvCxnSpPr>
              <a:cxnSpLocks noChangeShapeType="1"/>
              <a:stCxn id="19471" idx="5"/>
              <a:endCxn id="19468" idx="0"/>
            </p:cNvCxnSpPr>
            <p:nvPr/>
          </p:nvCxnSpPr>
          <p:spPr bwMode="auto">
            <a:xfrm>
              <a:off x="1550" y="2295"/>
              <a:ext cx="264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6" name="AutoShape 16"/>
            <p:cNvCxnSpPr>
              <a:cxnSpLocks noChangeShapeType="1"/>
              <a:stCxn id="19465" idx="3"/>
              <a:endCxn id="19466" idx="0"/>
            </p:cNvCxnSpPr>
            <p:nvPr/>
          </p:nvCxnSpPr>
          <p:spPr bwMode="auto">
            <a:xfrm flipH="1">
              <a:off x="544" y="2884"/>
              <a:ext cx="264" cy="2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7" name="AutoShape 17"/>
            <p:cNvCxnSpPr>
              <a:cxnSpLocks noChangeShapeType="1"/>
              <a:stCxn id="19465" idx="5"/>
              <a:endCxn id="19467" idx="0"/>
            </p:cNvCxnSpPr>
            <p:nvPr/>
          </p:nvCxnSpPr>
          <p:spPr bwMode="auto">
            <a:xfrm>
              <a:off x="1096" y="2884"/>
              <a:ext cx="219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8" name="AutoShape 18"/>
            <p:cNvCxnSpPr>
              <a:cxnSpLocks noChangeShapeType="1"/>
              <a:stCxn id="19463" idx="3"/>
              <a:endCxn id="19464" idx="0"/>
            </p:cNvCxnSpPr>
            <p:nvPr/>
          </p:nvCxnSpPr>
          <p:spPr bwMode="auto">
            <a:xfrm flipH="1">
              <a:off x="1814" y="1251"/>
              <a:ext cx="264" cy="1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9" name="AutoShape 19"/>
            <p:cNvCxnSpPr>
              <a:cxnSpLocks noChangeShapeType="1"/>
              <a:stCxn id="19463" idx="5"/>
              <a:endCxn id="19470" idx="0"/>
            </p:cNvCxnSpPr>
            <p:nvPr/>
          </p:nvCxnSpPr>
          <p:spPr bwMode="auto">
            <a:xfrm>
              <a:off x="2366" y="1251"/>
              <a:ext cx="265" cy="1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9480" name="Group 20"/>
            <p:cNvGrpSpPr>
              <a:grpSpLocks/>
            </p:cNvGrpSpPr>
            <p:nvPr/>
          </p:nvGrpSpPr>
          <p:grpSpPr bwMode="auto">
            <a:xfrm>
              <a:off x="2608" y="1753"/>
              <a:ext cx="91" cy="226"/>
              <a:chOff x="1882" y="2115"/>
              <a:chExt cx="91" cy="226"/>
            </a:xfrm>
          </p:grpSpPr>
          <p:sp>
            <p:nvSpPr>
              <p:cNvPr id="19497" name="Line 21"/>
              <p:cNvSpPr>
                <a:spLocks noChangeShapeType="1"/>
              </p:cNvSpPr>
              <p:nvPr/>
            </p:nvSpPr>
            <p:spPr bwMode="auto">
              <a:xfrm>
                <a:off x="1927" y="2115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8" name="Line 22"/>
              <p:cNvSpPr>
                <a:spLocks noChangeShapeType="1"/>
              </p:cNvSpPr>
              <p:nvPr/>
            </p:nvSpPr>
            <p:spPr bwMode="auto">
              <a:xfrm>
                <a:off x="1882" y="229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9" name="Line 23"/>
              <p:cNvSpPr>
                <a:spLocks noChangeShapeType="1"/>
              </p:cNvSpPr>
              <p:nvPr/>
            </p:nvSpPr>
            <p:spPr bwMode="auto">
              <a:xfrm>
                <a:off x="1882" y="234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9481" name="Group 24"/>
            <p:cNvGrpSpPr>
              <a:grpSpLocks/>
            </p:cNvGrpSpPr>
            <p:nvPr/>
          </p:nvGrpSpPr>
          <p:grpSpPr bwMode="auto">
            <a:xfrm>
              <a:off x="2199" y="2297"/>
              <a:ext cx="91" cy="226"/>
              <a:chOff x="1882" y="2115"/>
              <a:chExt cx="91" cy="226"/>
            </a:xfrm>
          </p:grpSpPr>
          <p:sp>
            <p:nvSpPr>
              <p:cNvPr id="19494" name="Line 25"/>
              <p:cNvSpPr>
                <a:spLocks noChangeShapeType="1"/>
              </p:cNvSpPr>
              <p:nvPr/>
            </p:nvSpPr>
            <p:spPr bwMode="auto">
              <a:xfrm>
                <a:off x="1927" y="2115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5" name="Line 26"/>
              <p:cNvSpPr>
                <a:spLocks noChangeShapeType="1"/>
              </p:cNvSpPr>
              <p:nvPr/>
            </p:nvSpPr>
            <p:spPr bwMode="auto">
              <a:xfrm>
                <a:off x="1882" y="229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6" name="Line 27"/>
              <p:cNvSpPr>
                <a:spLocks noChangeShapeType="1"/>
              </p:cNvSpPr>
              <p:nvPr/>
            </p:nvSpPr>
            <p:spPr bwMode="auto">
              <a:xfrm>
                <a:off x="1882" y="234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9482" name="Group 28"/>
            <p:cNvGrpSpPr>
              <a:grpSpLocks/>
            </p:cNvGrpSpPr>
            <p:nvPr/>
          </p:nvGrpSpPr>
          <p:grpSpPr bwMode="auto">
            <a:xfrm>
              <a:off x="1791" y="2887"/>
              <a:ext cx="91" cy="226"/>
              <a:chOff x="1882" y="2115"/>
              <a:chExt cx="91" cy="226"/>
            </a:xfrm>
          </p:grpSpPr>
          <p:sp>
            <p:nvSpPr>
              <p:cNvPr id="19491" name="Line 29"/>
              <p:cNvSpPr>
                <a:spLocks noChangeShapeType="1"/>
              </p:cNvSpPr>
              <p:nvPr/>
            </p:nvSpPr>
            <p:spPr bwMode="auto">
              <a:xfrm>
                <a:off x="1927" y="2115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2" name="Line 30"/>
              <p:cNvSpPr>
                <a:spLocks noChangeShapeType="1"/>
              </p:cNvSpPr>
              <p:nvPr/>
            </p:nvSpPr>
            <p:spPr bwMode="auto">
              <a:xfrm>
                <a:off x="1882" y="229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3" name="Line 31"/>
              <p:cNvSpPr>
                <a:spLocks noChangeShapeType="1"/>
              </p:cNvSpPr>
              <p:nvPr/>
            </p:nvSpPr>
            <p:spPr bwMode="auto">
              <a:xfrm>
                <a:off x="1882" y="234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9483" name="Group 32"/>
            <p:cNvGrpSpPr>
              <a:grpSpLocks/>
            </p:cNvGrpSpPr>
            <p:nvPr/>
          </p:nvGrpSpPr>
          <p:grpSpPr bwMode="auto">
            <a:xfrm>
              <a:off x="476" y="3431"/>
              <a:ext cx="91" cy="226"/>
              <a:chOff x="1882" y="2115"/>
              <a:chExt cx="91" cy="226"/>
            </a:xfrm>
          </p:grpSpPr>
          <p:sp>
            <p:nvSpPr>
              <p:cNvPr id="19488" name="Line 33"/>
              <p:cNvSpPr>
                <a:spLocks noChangeShapeType="1"/>
              </p:cNvSpPr>
              <p:nvPr/>
            </p:nvSpPr>
            <p:spPr bwMode="auto">
              <a:xfrm>
                <a:off x="1927" y="2115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89" name="Line 34"/>
              <p:cNvSpPr>
                <a:spLocks noChangeShapeType="1"/>
              </p:cNvSpPr>
              <p:nvPr/>
            </p:nvSpPr>
            <p:spPr bwMode="auto">
              <a:xfrm>
                <a:off x="1882" y="229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0" name="Line 35"/>
              <p:cNvSpPr>
                <a:spLocks noChangeShapeType="1"/>
              </p:cNvSpPr>
              <p:nvPr/>
            </p:nvSpPr>
            <p:spPr bwMode="auto">
              <a:xfrm>
                <a:off x="1882" y="234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9484" name="Group 36"/>
            <p:cNvGrpSpPr>
              <a:grpSpLocks/>
            </p:cNvGrpSpPr>
            <p:nvPr/>
          </p:nvGrpSpPr>
          <p:grpSpPr bwMode="auto">
            <a:xfrm>
              <a:off x="1247" y="3430"/>
              <a:ext cx="91" cy="226"/>
              <a:chOff x="1882" y="2115"/>
              <a:chExt cx="91" cy="226"/>
            </a:xfrm>
          </p:grpSpPr>
          <p:sp>
            <p:nvSpPr>
              <p:cNvPr id="19485" name="Line 37"/>
              <p:cNvSpPr>
                <a:spLocks noChangeShapeType="1"/>
              </p:cNvSpPr>
              <p:nvPr/>
            </p:nvSpPr>
            <p:spPr bwMode="auto">
              <a:xfrm>
                <a:off x="1927" y="2115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86" name="Line 38"/>
              <p:cNvSpPr>
                <a:spLocks noChangeShapeType="1"/>
              </p:cNvSpPr>
              <p:nvPr/>
            </p:nvSpPr>
            <p:spPr bwMode="auto">
              <a:xfrm>
                <a:off x="1882" y="2296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87" name="Line 39"/>
              <p:cNvSpPr>
                <a:spLocks noChangeShapeType="1"/>
              </p:cNvSpPr>
              <p:nvPr/>
            </p:nvSpPr>
            <p:spPr bwMode="auto">
              <a:xfrm>
                <a:off x="1882" y="2341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19461" name="Text Box 40"/>
          <p:cNvSpPr txBox="1">
            <a:spLocks noChangeArrowheads="1"/>
          </p:cNvSpPr>
          <p:nvPr/>
        </p:nvSpPr>
        <p:spPr bwMode="auto">
          <a:xfrm>
            <a:off x="4932363" y="1125538"/>
            <a:ext cx="4162425" cy="449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 b="1"/>
              <a:t>後序法：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void postorder(tree_pointer ptr)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    if (ptr){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        postorder(ptr-&gt;left_child);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        postorder(ptr-&gt;right_child);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        printf("%d",ptr-&gt;data);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2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2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  <a:latin typeface="Times New Roman" panose="02020603050405020304" pitchFamily="18" charset="0"/>
              </a:rPr>
              <a:t>Ans</a:t>
            </a:r>
            <a:r>
              <a:rPr lang="zh-TW" altLang="en-US" sz="1800" b="1">
                <a:solidFill>
                  <a:srgbClr val="FFFF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TW" sz="1800" b="1">
                <a:solidFill>
                  <a:srgbClr val="FFFF00"/>
                </a:solidFill>
                <a:latin typeface="Times New Roman" panose="02020603050405020304" pitchFamily="18" charset="0"/>
              </a:rPr>
              <a:t>AB/C*D*E+</a:t>
            </a:r>
            <a:r>
              <a:rPr lang="en-US" altLang="zh-TW" sz="1800"/>
              <a:t> </a:t>
            </a:r>
          </a:p>
        </p:txBody>
      </p:sp>
      <p:sp>
        <p:nvSpPr>
          <p:cNvPr id="19462" name="文字方塊 42"/>
          <p:cNvSpPr txBox="1">
            <a:spLocks noChangeArrowheads="1"/>
          </p:cNvSpPr>
          <p:nvPr/>
        </p:nvSpPr>
        <p:spPr bwMode="auto">
          <a:xfrm>
            <a:off x="6329363" y="6011863"/>
            <a:ext cx="1338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traversal.c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0D3111-E43C-A2E4-2273-73592214892F}"/>
                  </a:ext>
                </a:extLst>
              </p14:cNvPr>
              <p14:cNvContentPartPr/>
              <p14:nvPr/>
            </p14:nvContentPartPr>
            <p14:xfrm>
              <a:off x="4975523" y="1327502"/>
              <a:ext cx="1065240" cy="1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0D3111-E43C-A2E4-2273-7359221489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1523" y="1219862"/>
                <a:ext cx="11728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AAA757F-58EA-E913-25BB-02E1BFA976E2}"/>
                  </a:ext>
                </a:extLst>
              </p14:cNvPr>
              <p14:cNvContentPartPr/>
              <p14:nvPr/>
            </p14:nvContentPartPr>
            <p14:xfrm>
              <a:off x="226763" y="4333142"/>
              <a:ext cx="45000" cy="425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AAA757F-58EA-E913-25BB-02E1BFA976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123" y="4324142"/>
                <a:ext cx="62640" cy="44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E76EC6E-9CC3-0B52-CB9D-BBA244D91C99}"/>
              </a:ext>
            </a:extLst>
          </p:cNvPr>
          <p:cNvGrpSpPr/>
          <p:nvPr/>
        </p:nvGrpSpPr>
        <p:grpSpPr>
          <a:xfrm>
            <a:off x="902123" y="5147102"/>
            <a:ext cx="351360" cy="357840"/>
            <a:chOff x="902123" y="5147102"/>
            <a:chExt cx="35136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A7080BD-E008-19A3-594B-734D6411E546}"/>
                    </a:ext>
                  </a:extLst>
                </p14:cNvPr>
                <p14:cNvContentPartPr/>
                <p14:nvPr/>
              </p14:nvContentPartPr>
              <p14:xfrm>
                <a:off x="902123" y="5147102"/>
                <a:ext cx="104400" cy="235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A7080BD-E008-19A3-594B-734D6411E5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4123" y="5129102"/>
                  <a:ext cx="1400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B1278B2-4A01-9318-4B17-9CC191B24FCD}"/>
                    </a:ext>
                  </a:extLst>
                </p14:cNvPr>
                <p14:cNvContentPartPr/>
                <p14:nvPr/>
              </p14:nvContentPartPr>
              <p14:xfrm>
                <a:off x="919763" y="5424662"/>
                <a:ext cx="243720" cy="9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B1278B2-4A01-9318-4B17-9CC191B24F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2123" y="5407022"/>
                  <a:ext cx="2793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F1C7D0A-B18C-FE0F-ECE5-63C24908E548}"/>
                    </a:ext>
                  </a:extLst>
                </p14:cNvPr>
                <p14:cNvContentPartPr/>
                <p14:nvPr/>
              </p14:nvContentPartPr>
              <p14:xfrm>
                <a:off x="980963" y="5500622"/>
                <a:ext cx="272520" cy="4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F1C7D0A-B18C-FE0F-ECE5-63C24908E54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2963" y="5482622"/>
                  <a:ext cx="30816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13D32F-2F4D-C90B-4194-1E52EC2178CE}"/>
              </a:ext>
            </a:extLst>
          </p:cNvPr>
          <p:cNvGrpSpPr/>
          <p:nvPr/>
        </p:nvGrpSpPr>
        <p:grpSpPr>
          <a:xfrm>
            <a:off x="2168963" y="5207582"/>
            <a:ext cx="493920" cy="371880"/>
            <a:chOff x="2168963" y="5207582"/>
            <a:chExt cx="493920" cy="3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3D71396-E394-E85B-76FA-FD301F3322FD}"/>
                    </a:ext>
                  </a:extLst>
                </p14:cNvPr>
                <p14:cNvContentPartPr/>
                <p14:nvPr/>
              </p14:nvContentPartPr>
              <p14:xfrm>
                <a:off x="2168963" y="5207582"/>
                <a:ext cx="185040" cy="207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3D71396-E394-E85B-76FA-FD301F3322F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50963" y="5189942"/>
                  <a:ext cx="220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B304F90-F4D9-E8B2-DB94-C2FA17DA41E5}"/>
                    </a:ext>
                  </a:extLst>
                </p14:cNvPr>
                <p14:cNvContentPartPr/>
                <p14:nvPr/>
              </p14:nvContentPartPr>
              <p14:xfrm>
                <a:off x="2233763" y="5455982"/>
                <a:ext cx="307080" cy="20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B304F90-F4D9-E8B2-DB94-C2FA17DA41E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16123" y="5438342"/>
                  <a:ext cx="3427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D9536AF-CA45-E6F0-D6D9-67484116A386}"/>
                    </a:ext>
                  </a:extLst>
                </p14:cNvPr>
                <p14:cNvContentPartPr/>
                <p14:nvPr/>
              </p14:nvContentPartPr>
              <p14:xfrm>
                <a:off x="2250323" y="5544542"/>
                <a:ext cx="412560" cy="34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D9536AF-CA45-E6F0-D6D9-67484116A3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32323" y="5526542"/>
                  <a:ext cx="44820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46B98-876E-6163-1042-721BB4B9E719}"/>
              </a:ext>
            </a:extLst>
          </p:cNvPr>
          <p:cNvGrpSpPr/>
          <p:nvPr/>
        </p:nvGrpSpPr>
        <p:grpSpPr>
          <a:xfrm>
            <a:off x="2982923" y="4271942"/>
            <a:ext cx="415080" cy="444600"/>
            <a:chOff x="2982923" y="4271942"/>
            <a:chExt cx="415080" cy="44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B1EE677-AC9F-A6CC-137A-506223C24757}"/>
                    </a:ext>
                  </a:extLst>
                </p14:cNvPr>
                <p14:cNvContentPartPr/>
                <p14:nvPr/>
              </p14:nvContentPartPr>
              <p14:xfrm>
                <a:off x="2982923" y="4271942"/>
                <a:ext cx="188280" cy="183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B1EE677-AC9F-A6CC-137A-506223C2475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64923" y="4253942"/>
                  <a:ext cx="2239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E0D3605-2389-8F38-69CF-42B3F2BB988E}"/>
                    </a:ext>
                  </a:extLst>
                </p14:cNvPr>
                <p14:cNvContentPartPr/>
                <p14:nvPr/>
              </p14:nvContentPartPr>
              <p14:xfrm>
                <a:off x="3035123" y="4523222"/>
                <a:ext cx="310320" cy="36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E0D3605-2389-8F38-69CF-42B3F2BB98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17483" y="4505222"/>
                  <a:ext cx="3459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CB36608-7961-9BD0-434E-2A9DD90D1B48}"/>
                    </a:ext>
                  </a:extLst>
                </p14:cNvPr>
                <p14:cNvContentPartPr/>
                <p14:nvPr/>
              </p14:nvContentPartPr>
              <p14:xfrm>
                <a:off x="3079763" y="4631582"/>
                <a:ext cx="318240" cy="84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CB36608-7961-9BD0-434E-2A9DD90D1B4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61763" y="4613582"/>
                  <a:ext cx="35388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E3625C-17E8-9B4D-3135-8A3135B5EC2B}"/>
              </a:ext>
            </a:extLst>
          </p:cNvPr>
          <p:cNvGrpSpPr/>
          <p:nvPr/>
        </p:nvGrpSpPr>
        <p:grpSpPr>
          <a:xfrm>
            <a:off x="3567203" y="3344582"/>
            <a:ext cx="658080" cy="540360"/>
            <a:chOff x="3567203" y="3344582"/>
            <a:chExt cx="658080" cy="54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F69F033-BF7D-2EF3-5DCB-E047D14ECD99}"/>
                    </a:ext>
                  </a:extLst>
                </p14:cNvPr>
                <p14:cNvContentPartPr/>
                <p14:nvPr/>
              </p14:nvContentPartPr>
              <p14:xfrm>
                <a:off x="3567203" y="3344582"/>
                <a:ext cx="435960" cy="354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F69F033-BF7D-2EF3-5DCB-E047D14ECD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49203" y="3326942"/>
                  <a:ext cx="4716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F5B23B9-7D97-0A6A-AE95-1F706365E975}"/>
                    </a:ext>
                  </a:extLst>
                </p14:cNvPr>
                <p14:cNvContentPartPr/>
                <p14:nvPr/>
              </p14:nvContentPartPr>
              <p14:xfrm>
                <a:off x="3804443" y="3735902"/>
                <a:ext cx="293400" cy="34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F5B23B9-7D97-0A6A-AE95-1F706365E9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86443" y="3718262"/>
                  <a:ext cx="3290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D6B6CBB-EBDF-68EA-BE2B-14F000DCD456}"/>
                    </a:ext>
                  </a:extLst>
                </p14:cNvPr>
                <p14:cNvContentPartPr/>
                <p14:nvPr/>
              </p14:nvContentPartPr>
              <p14:xfrm>
                <a:off x="3851603" y="3799622"/>
                <a:ext cx="373680" cy="85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D6B6CBB-EBDF-68EA-BE2B-14F000DCD4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33963" y="3781622"/>
                  <a:ext cx="40932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18BC248-45C6-E4A3-15E3-368CCBACD221}"/>
              </a:ext>
            </a:extLst>
          </p:cNvPr>
          <p:cNvGrpSpPr/>
          <p:nvPr/>
        </p:nvGrpSpPr>
        <p:grpSpPr>
          <a:xfrm>
            <a:off x="4228523" y="2379062"/>
            <a:ext cx="934920" cy="753480"/>
            <a:chOff x="4228523" y="2379062"/>
            <a:chExt cx="934920" cy="75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182CCC7-DA2C-4D71-E067-642C9BB6519D}"/>
                    </a:ext>
                  </a:extLst>
                </p14:cNvPr>
                <p14:cNvContentPartPr/>
                <p14:nvPr/>
              </p14:nvContentPartPr>
              <p14:xfrm>
                <a:off x="4228523" y="2379062"/>
                <a:ext cx="590040" cy="542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182CCC7-DA2C-4D71-E067-642C9BB6519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10523" y="2361422"/>
                  <a:ext cx="62568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13E05BB-005A-1B0A-6664-775766E7116E}"/>
                    </a:ext>
                  </a:extLst>
                </p14:cNvPr>
                <p14:cNvContentPartPr/>
                <p14:nvPr/>
              </p14:nvContentPartPr>
              <p14:xfrm>
                <a:off x="4696163" y="2972342"/>
                <a:ext cx="301680" cy="41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13E05BB-005A-1B0A-6664-775766E7116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78163" y="2954342"/>
                  <a:ext cx="3373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C0DF3AC-D919-94D3-E4D3-292FDD411B3D}"/>
                    </a:ext>
                  </a:extLst>
                </p14:cNvPr>
                <p14:cNvContentPartPr/>
                <p14:nvPr/>
              </p14:nvContentPartPr>
              <p14:xfrm>
                <a:off x="4782203" y="3086462"/>
                <a:ext cx="381240" cy="46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C0DF3AC-D919-94D3-E4D3-292FDD411B3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64203" y="3068462"/>
                  <a:ext cx="416880" cy="8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BEDFDEB-DEBE-5DF0-CC1F-A6627895C020}"/>
                  </a:ext>
                </a:extLst>
              </p14:cNvPr>
              <p14:cNvContentPartPr/>
              <p14:nvPr/>
            </p14:nvContentPartPr>
            <p14:xfrm>
              <a:off x="2337803" y="4831382"/>
              <a:ext cx="474840" cy="236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BEDFDEB-DEBE-5DF0-CC1F-A6627895C02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29163" y="4822742"/>
                <a:ext cx="4924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EAF01E5-DEC0-D1BA-4687-994C48917CDE}"/>
                  </a:ext>
                </a:extLst>
              </p14:cNvPr>
              <p14:cNvContentPartPr/>
              <p14:nvPr/>
            </p14:nvContentPartPr>
            <p14:xfrm>
              <a:off x="1085363" y="3569942"/>
              <a:ext cx="156960" cy="229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EAF01E5-DEC0-D1BA-4687-994C48917CD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76363" y="3561302"/>
                <a:ext cx="174600" cy="24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07DB9A37-5AA7-0D3D-C344-168F7DF68661}"/>
              </a:ext>
            </a:extLst>
          </p:cNvPr>
          <p:cNvGrpSpPr/>
          <p:nvPr/>
        </p:nvGrpSpPr>
        <p:grpSpPr>
          <a:xfrm>
            <a:off x="3233123" y="4008062"/>
            <a:ext cx="438840" cy="361800"/>
            <a:chOff x="3233123" y="4008062"/>
            <a:chExt cx="438840" cy="36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8F857D4-7E9A-35C3-9723-8D5CC7BA8450}"/>
                    </a:ext>
                  </a:extLst>
                </p14:cNvPr>
                <p14:cNvContentPartPr/>
                <p14:nvPr/>
              </p14:nvContentPartPr>
              <p14:xfrm>
                <a:off x="3233123" y="4008062"/>
                <a:ext cx="438840" cy="135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8F857D4-7E9A-35C3-9723-8D5CC7BA845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24483" y="3999062"/>
                  <a:ext cx="4564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BDFF802-D225-3388-DA4F-31896B4D7B84}"/>
                    </a:ext>
                  </a:extLst>
                </p14:cNvPr>
                <p14:cNvContentPartPr/>
                <p14:nvPr/>
              </p14:nvContentPartPr>
              <p14:xfrm>
                <a:off x="3505283" y="4041902"/>
                <a:ext cx="40320" cy="327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BDFF802-D225-3388-DA4F-31896B4D7B8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96643" y="4033262"/>
                  <a:ext cx="57960" cy="34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E5B24B-4B62-DAED-B88E-2281955C8D23}"/>
              </a:ext>
            </a:extLst>
          </p:cNvPr>
          <p:cNvGrpSpPr/>
          <p:nvPr/>
        </p:nvGrpSpPr>
        <p:grpSpPr>
          <a:xfrm>
            <a:off x="1618523" y="2430182"/>
            <a:ext cx="340200" cy="336600"/>
            <a:chOff x="1618523" y="2430182"/>
            <a:chExt cx="34020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4DC820C-61F5-65CB-F9C2-29CC3105AE73}"/>
                    </a:ext>
                  </a:extLst>
                </p14:cNvPr>
                <p14:cNvContentPartPr/>
                <p14:nvPr/>
              </p14:nvContentPartPr>
              <p14:xfrm>
                <a:off x="1618523" y="2439542"/>
                <a:ext cx="138600" cy="327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4DC820C-61F5-65CB-F9C2-29CC3105AE7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09523" y="2430902"/>
                  <a:ext cx="1562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DA0C909-A350-11D9-DB81-FA5762F4E130}"/>
                    </a:ext>
                  </a:extLst>
                </p14:cNvPr>
                <p14:cNvContentPartPr/>
                <p14:nvPr/>
              </p14:nvContentPartPr>
              <p14:xfrm>
                <a:off x="1658843" y="2430182"/>
                <a:ext cx="299880" cy="22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DA0C909-A350-11D9-DB81-FA5762F4E1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49843" y="2421542"/>
                  <a:ext cx="31752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2157437-01F6-0D78-D8A1-601F552C6BCF}"/>
                  </a:ext>
                </a:extLst>
              </p14:cNvPr>
              <p14:cNvContentPartPr/>
              <p14:nvPr/>
            </p14:nvContentPartPr>
            <p14:xfrm>
              <a:off x="3748643" y="2957942"/>
              <a:ext cx="158040" cy="286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2157437-01F6-0D78-D8A1-601F552C6BC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39643" y="2949302"/>
                <a:ext cx="175680" cy="30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271B65A3-F3AE-4AA0-4E7B-29C581741F77}"/>
              </a:ext>
            </a:extLst>
          </p:cNvPr>
          <p:cNvGrpSpPr/>
          <p:nvPr/>
        </p:nvGrpSpPr>
        <p:grpSpPr>
          <a:xfrm>
            <a:off x="2480723" y="1588502"/>
            <a:ext cx="191520" cy="360000"/>
            <a:chOff x="2480723" y="1588502"/>
            <a:chExt cx="191520" cy="3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A53FEB5-0013-2265-306D-A5CE5A7EEB6E}"/>
                    </a:ext>
                  </a:extLst>
                </p14:cNvPr>
                <p14:cNvContentPartPr/>
                <p14:nvPr/>
              </p14:nvContentPartPr>
              <p14:xfrm>
                <a:off x="2480723" y="1601822"/>
                <a:ext cx="8280" cy="144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A53FEB5-0013-2265-306D-A5CE5A7EEB6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71723" y="1593182"/>
                  <a:ext cx="259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A7F286F-27B3-662E-7863-1ABC7A6AE018}"/>
                    </a:ext>
                  </a:extLst>
                </p14:cNvPr>
                <p14:cNvContentPartPr/>
                <p14:nvPr/>
              </p14:nvContentPartPr>
              <p14:xfrm>
                <a:off x="2514923" y="1588502"/>
                <a:ext cx="157320" cy="360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A7F286F-27B3-662E-7863-1ABC7A6AE0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05923" y="1579502"/>
                  <a:ext cx="174960" cy="37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CF6EB93-6A04-5FB4-D12C-94946DF66A73}"/>
                  </a:ext>
                </a:extLst>
              </p14:cNvPr>
              <p14:cNvContentPartPr/>
              <p14:nvPr/>
            </p14:nvContentPartPr>
            <p14:xfrm>
              <a:off x="4433003" y="1784702"/>
              <a:ext cx="202320" cy="357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CF6EB93-6A04-5FB4-D12C-94946DF66A7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24003" y="1776062"/>
                <a:ext cx="21996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FB89DA6-ED40-476E-BBE9-54087976B9B8}"/>
                  </a:ext>
                </a:extLst>
              </p14:cNvPr>
              <p14:cNvContentPartPr/>
              <p14:nvPr/>
            </p14:nvContentPartPr>
            <p14:xfrm>
              <a:off x="3153203" y="595982"/>
              <a:ext cx="163800" cy="5054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FB89DA6-ED40-476E-BBE9-54087976B9B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44563" y="587342"/>
                <a:ext cx="181440" cy="523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B6B10F8-C318-194F-977D-1228CB97CBF9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03C100-D66D-420E-AF91-7C37412C28FA}" type="slidenum">
              <a:rPr lang="en-US" altLang="zh-TW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60483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2400" b="1" dirty="0"/>
              <a:t>迴路式中序尋訪：（利用</a:t>
            </a:r>
            <a:r>
              <a:rPr lang="en-US" altLang="zh-TW" sz="2400" b="1" dirty="0"/>
              <a:t>stack)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/>
              <a:t>      </a:t>
            </a:r>
            <a:r>
              <a:rPr lang="zh-TW" altLang="en-US" sz="1800" b="1" dirty="0"/>
              <a:t>將中序法中的遞迴改成迴路。</a:t>
            </a:r>
            <a:endParaRPr lang="zh-TW" altLang="en-US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800" b="1" dirty="0"/>
              <a:t>      沒有動作之節點表該節點加入</a:t>
            </a:r>
            <a:r>
              <a:rPr lang="en-US" altLang="zh-TW" sz="1800" b="1" dirty="0"/>
              <a:t>stack</a:t>
            </a:r>
            <a:r>
              <a:rPr lang="zh-TW" altLang="en-US" sz="1800" b="1" dirty="0"/>
              <a:t>中，</a:t>
            </a:r>
            <a:r>
              <a:rPr lang="en-US" altLang="zh-TW" sz="1800" b="1" dirty="0" err="1"/>
              <a:t>printf</a:t>
            </a:r>
            <a:r>
              <a:rPr lang="zh-TW" altLang="en-US" sz="1800" b="1" dirty="0"/>
              <a:t>表節點從</a:t>
            </a:r>
            <a:r>
              <a:rPr lang="en-US" altLang="zh-TW" sz="1800" b="1" dirty="0"/>
              <a:t>stack</a:t>
            </a:r>
            <a:r>
              <a:rPr lang="zh-TW" altLang="en-US" sz="1800" b="1" dirty="0"/>
              <a:t>中 刪除。</a:t>
            </a:r>
            <a:r>
              <a:rPr lang="zh-TW" altLang="en-US" sz="2800" dirty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800" dirty="0"/>
              <a:t>    </a:t>
            </a: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void </a:t>
            </a:r>
            <a:r>
              <a:rPr lang="en-US" altLang="zh-TW" sz="2000" b="1" dirty="0" err="1">
                <a:effectLst/>
                <a:latin typeface="Times New Roman" panose="02020603050405020304" pitchFamily="18" charset="0"/>
              </a:rPr>
              <a:t>iter_inorder</a:t>
            </a: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(</a:t>
            </a:r>
            <a:r>
              <a:rPr lang="en-US" altLang="zh-TW" sz="2000" b="1" dirty="0" err="1">
                <a:effectLst/>
                <a:latin typeface="Times New Roman" panose="02020603050405020304" pitchFamily="18" charset="0"/>
              </a:rPr>
              <a:t>tree_pointer</a:t>
            </a: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 node)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   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            </a:t>
            </a:r>
            <a:r>
              <a:rPr lang="en-US" altLang="zh-TW" sz="2000" b="1" dirty="0" err="1">
                <a:effectLst/>
                <a:latin typeface="Times New Roman" panose="02020603050405020304" pitchFamily="18" charset="0"/>
              </a:rPr>
              <a:t>int</a:t>
            </a: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 top = -1; /* initialize stack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            </a:t>
            </a:r>
            <a:r>
              <a:rPr lang="en-US" altLang="zh-TW" sz="2000" b="1" dirty="0" err="1">
                <a:effectLst/>
                <a:latin typeface="Times New Roman" panose="02020603050405020304" pitchFamily="18" charset="0"/>
              </a:rPr>
              <a:t>tree_pointer</a:t>
            </a: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 stack[MAX_STACK_SIZE];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            for  (; ;)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                   for (; node; node = node</a:t>
            </a:r>
            <a:r>
              <a:rPr lang="en-US" altLang="zh-TW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-&gt;</a:t>
            </a:r>
            <a:r>
              <a:rPr lang="en-US" altLang="zh-TW" sz="2000" b="1" dirty="0" err="1">
                <a:effectLst/>
                <a:latin typeface="Times New Roman" panose="02020603050405020304" pitchFamily="18" charset="0"/>
              </a:rPr>
              <a:t>left_child</a:t>
            </a: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                         add (</a:t>
            </a:r>
            <a:r>
              <a:rPr lang="en-US" altLang="zh-TW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&amp;</a:t>
            </a: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top, node); /*add to stack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                  node = delete(</a:t>
            </a:r>
            <a:r>
              <a:rPr lang="en-US" altLang="zh-TW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&amp;</a:t>
            </a: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top); /* delete from stack */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                  if (!node) break; /*empty stack */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                  </a:t>
            </a:r>
            <a:r>
              <a:rPr lang="en-US" altLang="zh-TW" sz="2000" b="1" dirty="0" err="1">
                <a:effectLst/>
                <a:latin typeface="Times New Roman" panose="02020603050405020304" pitchFamily="18" charset="0"/>
              </a:rPr>
              <a:t>printf</a:t>
            </a: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("%d", node</a:t>
            </a:r>
            <a:r>
              <a:rPr lang="en-US" altLang="zh-TW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-&gt;</a:t>
            </a: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data);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                  node = node</a:t>
            </a:r>
            <a:r>
              <a:rPr lang="en-US" altLang="zh-TW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-&gt;</a:t>
            </a:r>
            <a:r>
              <a:rPr lang="en-US" altLang="zh-TW" sz="2000" b="1" dirty="0" err="1">
                <a:effectLst/>
                <a:latin typeface="Times New Roman" panose="02020603050405020304" pitchFamily="18" charset="0"/>
              </a:rPr>
              <a:t>right_child</a:t>
            </a: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       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ffectLst/>
                <a:latin typeface="Times New Roman" panose="02020603050405020304" pitchFamily="18" charset="0"/>
              </a:rPr>
              <a:t>      } </a:t>
            </a:r>
          </a:p>
        </p:txBody>
      </p:sp>
      <p:sp>
        <p:nvSpPr>
          <p:cNvPr id="20485" name="文字方塊 4"/>
          <p:cNvSpPr txBox="1">
            <a:spLocks noChangeArrowheads="1"/>
          </p:cNvSpPr>
          <p:nvPr/>
        </p:nvSpPr>
        <p:spPr bwMode="auto">
          <a:xfrm>
            <a:off x="6761163" y="6227763"/>
            <a:ext cx="1339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traversal.c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F0C851-7222-082D-9931-1CE4AE98C9F9}"/>
              </a:ext>
            </a:extLst>
          </p:cNvPr>
          <p:cNvSpPr txBox="1"/>
          <p:nvPr/>
        </p:nvSpPr>
        <p:spPr>
          <a:xfrm>
            <a:off x="5653167" y="4048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u="sng" dirty="0"/>
              <a:t>就是回圈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DE29EF1-13A1-A61D-6A7C-93A178F0D188}"/>
                  </a:ext>
                </a:extLst>
              </p14:cNvPr>
              <p14:cNvContentPartPr/>
              <p14:nvPr/>
            </p14:nvContentPartPr>
            <p14:xfrm>
              <a:off x="5710643" y="543422"/>
              <a:ext cx="975600" cy="50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DE29EF1-13A1-A61D-6A7C-93A178F0D1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56643" y="435782"/>
                <a:ext cx="108324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7F91AB0-2A7F-E998-F4B8-4122B72AF065}"/>
                  </a:ext>
                </a:extLst>
              </p14:cNvPr>
              <p14:cNvContentPartPr/>
              <p14:nvPr/>
            </p14:nvContentPartPr>
            <p14:xfrm>
              <a:off x="912563" y="1374302"/>
              <a:ext cx="3728520" cy="62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7F91AB0-2A7F-E998-F4B8-4122B72AF0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8923" y="1266662"/>
                <a:ext cx="38361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407E754-3423-D844-1293-71F21FEA2700}"/>
                  </a:ext>
                </a:extLst>
              </p14:cNvPr>
              <p14:cNvContentPartPr/>
              <p14:nvPr/>
            </p14:nvContentPartPr>
            <p14:xfrm>
              <a:off x="1322963" y="3202022"/>
              <a:ext cx="807840" cy="9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407E754-3423-D844-1293-71F21FEA27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9323" y="3094382"/>
                <a:ext cx="9154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3569569-040D-75D1-84A8-F100395185A8}"/>
                  </a:ext>
                </a:extLst>
              </p14:cNvPr>
              <p14:cNvContentPartPr/>
              <p14:nvPr/>
            </p14:nvContentPartPr>
            <p14:xfrm>
              <a:off x="2405843" y="3574262"/>
              <a:ext cx="430560" cy="7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3569569-040D-75D1-84A8-F100395185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52203" y="3466262"/>
                <a:ext cx="538200" cy="2232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B2C7C83-2C80-1988-51B9-FF127879D4C7}"/>
              </a:ext>
            </a:extLst>
          </p:cNvPr>
          <p:cNvSpPr txBox="1"/>
          <p:nvPr/>
        </p:nvSpPr>
        <p:spPr>
          <a:xfrm>
            <a:off x="6512004" y="29572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判斷是否空的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FC8DCB-BA4C-082D-A190-BF91432747A3}"/>
              </a:ext>
            </a:extLst>
          </p:cNvPr>
          <p:cNvGrpSpPr/>
          <p:nvPr/>
        </p:nvGrpSpPr>
        <p:grpSpPr>
          <a:xfrm>
            <a:off x="2749283" y="3017342"/>
            <a:ext cx="3761640" cy="397800"/>
            <a:chOff x="2749283" y="3017342"/>
            <a:chExt cx="3761640" cy="39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019E0C9-8931-54FE-78C8-FD880275469D}"/>
                    </a:ext>
                  </a:extLst>
                </p14:cNvPr>
                <p14:cNvContentPartPr/>
                <p14:nvPr/>
              </p14:nvContentPartPr>
              <p14:xfrm>
                <a:off x="2749283" y="3017342"/>
                <a:ext cx="3747240" cy="397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019E0C9-8931-54FE-78C8-FD880275469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0283" y="3008702"/>
                  <a:ext cx="37648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3C13A5D-0665-6194-C8AD-060F2EEB97B0}"/>
                    </a:ext>
                  </a:extLst>
                </p14:cNvPr>
                <p14:cNvContentPartPr/>
                <p14:nvPr/>
              </p14:nvContentPartPr>
              <p14:xfrm>
                <a:off x="6455843" y="3172502"/>
                <a:ext cx="55080" cy="169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3C13A5D-0665-6194-C8AD-060F2EEB97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46843" y="3163502"/>
                  <a:ext cx="7272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2069F58-B3C3-A3BE-B0B5-D7FE403B796B}"/>
                  </a:ext>
                </a:extLst>
              </p14:cNvPr>
              <p14:cNvContentPartPr/>
              <p14:nvPr/>
            </p14:nvContentPartPr>
            <p14:xfrm>
              <a:off x="3593123" y="4528262"/>
              <a:ext cx="1654200" cy="19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2069F58-B3C3-A3BE-B0B5-D7FE403B796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39123" y="4420622"/>
                <a:ext cx="17618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2C4E823-3690-AB22-3C4D-FBA33FC3E56B}"/>
                  </a:ext>
                </a:extLst>
              </p14:cNvPr>
              <p14:cNvContentPartPr/>
              <p14:nvPr/>
            </p14:nvContentPartPr>
            <p14:xfrm>
              <a:off x="818243" y="3215702"/>
              <a:ext cx="730800" cy="2293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2C4E823-3690-AB22-3C4D-FBA33FC3E56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0603" y="3197702"/>
                <a:ext cx="766440" cy="23288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1DB493A-8078-32CD-41F0-631E0DA59704}"/>
              </a:ext>
            </a:extLst>
          </p:cNvPr>
          <p:cNvSpPr txBox="1"/>
          <p:nvPr/>
        </p:nvSpPr>
        <p:spPr>
          <a:xfrm>
            <a:off x="2051720" y="553483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用</a:t>
            </a:r>
            <a:r>
              <a:rPr lang="en-US" altLang="zh-TW" dirty="0"/>
              <a:t>for</a:t>
            </a:r>
            <a:r>
              <a:rPr lang="zh-TW" altLang="en-US" dirty="0"/>
              <a:t>迴圈做尋訪</a:t>
            </a:r>
            <a:endParaRPr lang="en-TW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F243E-7280-FD63-0487-DA253FDC33D1}"/>
                  </a:ext>
                </a:extLst>
              </p14:cNvPr>
              <p14:cNvContentPartPr/>
              <p14:nvPr/>
            </p14:nvContentPartPr>
            <p14:xfrm>
              <a:off x="3455603" y="250742"/>
              <a:ext cx="1841400" cy="651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F243E-7280-FD63-0487-DA253FDC33D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37603" y="232742"/>
                <a:ext cx="1877040" cy="6872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C6F73F6-EA71-C5F8-6D84-8B09CEEDF2EE}"/>
              </a:ext>
            </a:extLst>
          </p:cNvPr>
          <p:cNvSpPr txBox="1"/>
          <p:nvPr/>
        </p:nvSpPr>
        <p:spPr>
          <a:xfrm>
            <a:off x="75647" y="25846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無窮迴圈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073D21F-9213-0A5B-0C19-3B0A79E90600}"/>
              </a:ext>
            </a:extLst>
          </p:cNvPr>
          <p:cNvGrpSpPr/>
          <p:nvPr/>
        </p:nvGrpSpPr>
        <p:grpSpPr>
          <a:xfrm>
            <a:off x="445643" y="3032102"/>
            <a:ext cx="746280" cy="358920"/>
            <a:chOff x="445643" y="3032102"/>
            <a:chExt cx="74628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3516FCE-D21D-D5CB-5DEA-C17DBB382D2F}"/>
                    </a:ext>
                  </a:extLst>
                </p14:cNvPr>
                <p14:cNvContentPartPr/>
                <p14:nvPr/>
              </p14:nvContentPartPr>
              <p14:xfrm>
                <a:off x="445643" y="3032102"/>
                <a:ext cx="746280" cy="152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3516FCE-D21D-D5CB-5DEA-C17DBB382D2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7003" y="3023462"/>
                  <a:ext cx="7639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3EFC75-725B-9B6D-F4EB-B800076B5B2D}"/>
                    </a:ext>
                  </a:extLst>
                </p14:cNvPr>
                <p14:cNvContentPartPr/>
                <p14:nvPr/>
              </p14:nvContentPartPr>
              <p14:xfrm>
                <a:off x="931643" y="3163142"/>
                <a:ext cx="227520" cy="227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3EFC75-725B-9B6D-F4EB-B800076B5B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2643" y="3154142"/>
                  <a:ext cx="245160" cy="24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779064E-2AEF-F094-37E9-3A1E28BB40F0}"/>
                  </a:ext>
                </a:extLst>
              </p14:cNvPr>
              <p14:cNvContentPartPr/>
              <p14:nvPr/>
            </p14:nvContentPartPr>
            <p14:xfrm>
              <a:off x="1761101" y="716154"/>
              <a:ext cx="612360" cy="37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779064E-2AEF-F094-37E9-3A1E28BB40F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52461" y="707514"/>
                <a:ext cx="630000" cy="55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C69E5D-7F13-DC4C-BA23-DD71CD917BC9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E6D44-E9C3-41BF-9A93-ED12B0804260}" type="slidenum">
              <a:rPr lang="en-US" altLang="zh-TW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6048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TW" altLang="en-US" sz="1600" b="1" dirty="0"/>
              <a:t>階序尋訪：（利用</a:t>
            </a:r>
            <a:r>
              <a:rPr lang="en-US" altLang="zh-TW" sz="1600" b="1" dirty="0"/>
              <a:t>queue</a:t>
            </a:r>
            <a:r>
              <a:rPr lang="zh-TW" altLang="en-US" sz="1600" b="1" dirty="0"/>
              <a:t>）</a:t>
            </a:r>
            <a:r>
              <a:rPr lang="zh-TW" altLang="en-US" sz="1800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200" b="1" dirty="0"/>
              <a:t>	 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void 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level_order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(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tree_pointer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ptr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	 /* level order tree traversal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	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  	  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int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front = rear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	  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tree_pointer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queue  [MAX_QUEUE_SIZE];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      if (!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ptr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) return; /* empty tree */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      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addq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( front, </a:t>
            </a:r>
            <a:r>
              <a:rPr lang="en-US" altLang="zh-TW" sz="19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&amp;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rear, 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ptr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);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      for  (; ;){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	        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ptr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= 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deleteq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(</a:t>
            </a:r>
            <a:r>
              <a:rPr lang="en-US" altLang="zh-TW" sz="19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&amp;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front, rear);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            if   (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ptr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                 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printf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("%d", 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ptr</a:t>
            </a:r>
            <a:r>
              <a:rPr lang="en-US" altLang="zh-TW" sz="19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-&gt;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data);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                 if   (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ptr</a:t>
            </a:r>
            <a:r>
              <a:rPr lang="en-US" altLang="zh-TW" sz="19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-&gt;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left_child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)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                       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addq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(front, </a:t>
            </a:r>
            <a:r>
              <a:rPr lang="en-US" altLang="zh-TW" sz="19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&amp;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rear, 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ptr</a:t>
            </a:r>
            <a:r>
              <a:rPr lang="en-US" altLang="zh-TW" sz="19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-&gt;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left_child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                 if   (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ptr</a:t>
            </a:r>
            <a:r>
              <a:rPr lang="en-US" altLang="zh-TW" sz="19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-&gt;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right_child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                       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addq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(front, </a:t>
            </a:r>
            <a:r>
              <a:rPr lang="en-US" altLang="zh-TW" sz="19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&amp;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rear, 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ptr</a:t>
            </a:r>
            <a:r>
              <a:rPr lang="en-US" altLang="zh-TW" sz="19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-&gt;</a:t>
            </a:r>
            <a:r>
              <a:rPr lang="en-US" altLang="zh-TW" sz="1900" b="1" dirty="0" err="1">
                <a:effectLst/>
                <a:latin typeface="Times New Roman" panose="02020603050405020304" pitchFamily="18" charset="0"/>
              </a:rPr>
              <a:t>right_child</a:t>
            </a: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  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            else 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900" b="1" dirty="0">
                <a:effectLst/>
                <a:latin typeface="Times New Roman" panose="02020603050405020304" pitchFamily="18" charset="0"/>
              </a:rPr>
              <a:t>     } </a:t>
            </a:r>
          </a:p>
        </p:txBody>
      </p:sp>
      <p:sp>
        <p:nvSpPr>
          <p:cNvPr id="21509" name="文字方塊 4"/>
          <p:cNvSpPr txBox="1">
            <a:spLocks noChangeArrowheads="1"/>
          </p:cNvSpPr>
          <p:nvPr/>
        </p:nvSpPr>
        <p:spPr bwMode="auto">
          <a:xfrm>
            <a:off x="6618288" y="6156325"/>
            <a:ext cx="1338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traversal.c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86265C-0F85-FD8D-591D-732E42468139}"/>
                  </a:ext>
                </a:extLst>
              </p14:cNvPr>
              <p14:cNvContentPartPr/>
              <p14:nvPr/>
            </p14:nvContentPartPr>
            <p14:xfrm>
              <a:off x="1992563" y="250382"/>
              <a:ext cx="1363680" cy="292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86265C-0F85-FD8D-591D-732E424681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4923" y="232382"/>
                <a:ext cx="139932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1DBF9FF-84F8-9CCD-8E22-A8530F509BDE}"/>
                  </a:ext>
                </a:extLst>
              </p14:cNvPr>
              <p14:cNvContentPartPr/>
              <p14:nvPr/>
            </p14:nvContentPartPr>
            <p14:xfrm>
              <a:off x="1557683" y="5603582"/>
              <a:ext cx="5591160" cy="97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1DBF9FF-84F8-9CCD-8E22-A8530F509B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0043" y="5585942"/>
                <a:ext cx="56268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00968F3-50C4-39B9-056F-8B7C60DABE0A}"/>
                  </a:ext>
                </a:extLst>
              </p14:cNvPr>
              <p14:cNvContentPartPr/>
              <p14:nvPr/>
            </p14:nvContentPartPr>
            <p14:xfrm>
              <a:off x="1584323" y="6260582"/>
              <a:ext cx="5203800" cy="61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00968F3-50C4-39B9-056F-8B7C60DABE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6683" y="6242582"/>
                <a:ext cx="5239440" cy="97560"/>
              </a:xfrm>
              <a:prstGeom prst="rect">
                <a:avLst/>
              </a:prstGeom>
            </p:spPr>
          </p:pic>
        </mc:Fallback>
      </mc:AlternateContent>
      <p:sp>
        <p:nvSpPr>
          <p:cNvPr id="21527" name="TextBox 21526">
            <a:extLst>
              <a:ext uri="{FF2B5EF4-FFF2-40B4-BE49-F238E27FC236}">
                <a16:creationId xmlns:a16="http://schemas.microsoft.com/office/drawing/2014/main" id="{B500BEAF-A650-F752-78E6-18272F8C863D}"/>
              </a:ext>
            </a:extLst>
          </p:cNvPr>
          <p:cNvSpPr txBox="1"/>
          <p:nvPr/>
        </p:nvSpPr>
        <p:spPr>
          <a:xfrm>
            <a:off x="5940152" y="4677531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因為</a:t>
            </a:r>
            <a:r>
              <a:rPr lang="en-US" altLang="zh-TW" dirty="0"/>
              <a:t>E</a:t>
            </a:r>
            <a:r>
              <a:rPr lang="zh-TW" altLang="en-US" dirty="0"/>
              <a:t>的左右子數都沒有人</a:t>
            </a:r>
            <a:endParaRPr lang="en-US" altLang="zh-TW" dirty="0"/>
          </a:p>
          <a:p>
            <a:r>
              <a:rPr lang="zh-TW" altLang="en-US" dirty="0"/>
              <a:t>所以沒有東西加入</a:t>
            </a:r>
            <a:r>
              <a:rPr lang="zh-TW" altLang="en-US" u="sng" dirty="0">
                <a:solidFill>
                  <a:srgbClr val="FF0000"/>
                </a:solidFill>
              </a:rPr>
              <a:t>佇列</a:t>
            </a:r>
            <a:r>
              <a:rPr lang="zh-TW" altLang="en-US" u="sng" dirty="0"/>
              <a:t>中</a:t>
            </a:r>
            <a:endParaRPr lang="en-TW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552" name="Ink 21551">
                <a:extLst>
                  <a:ext uri="{FF2B5EF4-FFF2-40B4-BE49-F238E27FC236}">
                    <a16:creationId xmlns:a16="http://schemas.microsoft.com/office/drawing/2014/main" id="{972B7FFB-CBAE-AC1D-6B89-167ACC3A3881}"/>
                  </a:ext>
                </a:extLst>
              </p14:cNvPr>
              <p14:cNvContentPartPr/>
              <p14:nvPr/>
            </p14:nvContentPartPr>
            <p14:xfrm>
              <a:off x="6415163" y="5808062"/>
              <a:ext cx="243720" cy="384840"/>
            </p14:xfrm>
          </p:contentPart>
        </mc:Choice>
        <mc:Fallback xmlns="">
          <p:pic>
            <p:nvPicPr>
              <p:cNvPr id="21552" name="Ink 21551">
                <a:extLst>
                  <a:ext uri="{FF2B5EF4-FFF2-40B4-BE49-F238E27FC236}">
                    <a16:creationId xmlns:a16="http://schemas.microsoft.com/office/drawing/2014/main" id="{972B7FFB-CBAE-AC1D-6B89-167ACC3A38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97523" y="5790422"/>
                <a:ext cx="279360" cy="42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57" name="Group 21556">
            <a:extLst>
              <a:ext uri="{FF2B5EF4-FFF2-40B4-BE49-F238E27FC236}">
                <a16:creationId xmlns:a16="http://schemas.microsoft.com/office/drawing/2014/main" id="{AE8B8147-F475-E98D-4379-AA449A14DCFF}"/>
              </a:ext>
            </a:extLst>
          </p:cNvPr>
          <p:cNvGrpSpPr/>
          <p:nvPr/>
        </p:nvGrpSpPr>
        <p:grpSpPr>
          <a:xfrm>
            <a:off x="1625723" y="5736782"/>
            <a:ext cx="4789800" cy="1120320"/>
            <a:chOff x="1625723" y="5736782"/>
            <a:chExt cx="4789800" cy="112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957343E-0C8D-4490-6F51-9175C43822C3}"/>
                    </a:ext>
                  </a:extLst>
                </p14:cNvPr>
                <p14:cNvContentPartPr/>
                <p14:nvPr/>
              </p14:nvContentPartPr>
              <p14:xfrm>
                <a:off x="1625723" y="5949182"/>
                <a:ext cx="406440" cy="21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957343E-0C8D-4490-6F51-9175C43822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08083" y="5931182"/>
                  <a:ext cx="4420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B1F71B6-6236-286B-FFB9-F5DA2A3291F1}"/>
                    </a:ext>
                  </a:extLst>
                </p14:cNvPr>
                <p14:cNvContentPartPr/>
                <p14:nvPr/>
              </p14:nvContentPartPr>
              <p14:xfrm>
                <a:off x="1850723" y="5792942"/>
                <a:ext cx="23400" cy="442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B1F71B6-6236-286B-FFB9-F5DA2A3291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33083" y="5775302"/>
                  <a:ext cx="5904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904C39F-656A-552E-E9D7-57F686626C47}"/>
                    </a:ext>
                  </a:extLst>
                </p14:cNvPr>
                <p14:cNvContentPartPr/>
                <p14:nvPr/>
              </p14:nvContentPartPr>
              <p14:xfrm>
                <a:off x="2406203" y="5877182"/>
                <a:ext cx="96840" cy="164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904C39F-656A-552E-E9D7-57F686626C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88563" y="5859542"/>
                  <a:ext cx="132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C986D50-060C-D014-2D34-33B09E49B96B}"/>
                    </a:ext>
                  </a:extLst>
                </p14:cNvPr>
                <p14:cNvContentPartPr/>
                <p14:nvPr/>
              </p14:nvContentPartPr>
              <p14:xfrm>
                <a:off x="2392523" y="5881502"/>
                <a:ext cx="177120" cy="172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C986D50-060C-D014-2D34-33B09E49B9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74883" y="5863502"/>
                  <a:ext cx="2127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AEAB033-0678-3654-C903-CB44A228AE21}"/>
                    </a:ext>
                  </a:extLst>
                </p14:cNvPr>
                <p14:cNvContentPartPr/>
                <p14:nvPr/>
              </p14:nvContentPartPr>
              <p14:xfrm>
                <a:off x="2320523" y="5970782"/>
                <a:ext cx="365400" cy="30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AEAB033-0678-3654-C903-CB44A228AE2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02523" y="5953142"/>
                  <a:ext cx="4010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6698543-D8DB-2FD7-1EB4-0D2DE2E54A8D}"/>
                    </a:ext>
                  </a:extLst>
                </p14:cNvPr>
                <p14:cNvContentPartPr/>
                <p14:nvPr/>
              </p14:nvContentPartPr>
              <p14:xfrm>
                <a:off x="2928923" y="5865302"/>
                <a:ext cx="205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6698543-D8DB-2FD7-1EB4-0D2DE2E54A8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10923" y="5847662"/>
                  <a:ext cx="240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B416270-CA44-39ED-F126-FA53025446F4}"/>
                    </a:ext>
                  </a:extLst>
                </p14:cNvPr>
                <p14:cNvContentPartPr/>
                <p14:nvPr/>
              </p14:nvContentPartPr>
              <p14:xfrm>
                <a:off x="2944403" y="5949902"/>
                <a:ext cx="240480" cy="37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B416270-CA44-39ED-F126-FA53025446F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26763" y="5932262"/>
                  <a:ext cx="2761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78D479A-BF73-7524-730E-B558E4BA9AF3}"/>
                    </a:ext>
                  </a:extLst>
                </p14:cNvPr>
                <p14:cNvContentPartPr/>
                <p14:nvPr/>
              </p14:nvContentPartPr>
              <p14:xfrm>
                <a:off x="2909843" y="5878982"/>
                <a:ext cx="377640" cy="303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78D479A-BF73-7524-730E-B558E4BA9AF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92203" y="5861342"/>
                  <a:ext cx="4132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511" name="Ink 21510">
                  <a:extLst>
                    <a:ext uri="{FF2B5EF4-FFF2-40B4-BE49-F238E27FC236}">
                      <a16:creationId xmlns:a16="http://schemas.microsoft.com/office/drawing/2014/main" id="{A7EBEE58-6D3A-A2B1-4188-39D102568304}"/>
                    </a:ext>
                  </a:extLst>
                </p14:cNvPr>
                <p14:cNvContentPartPr/>
                <p14:nvPr/>
              </p14:nvContentPartPr>
              <p14:xfrm>
                <a:off x="3542363" y="5868902"/>
                <a:ext cx="228960" cy="239400"/>
              </p14:xfrm>
            </p:contentPart>
          </mc:Choice>
          <mc:Fallback xmlns="">
            <p:pic>
              <p:nvPicPr>
                <p:cNvPr id="21511" name="Ink 21510">
                  <a:extLst>
                    <a:ext uri="{FF2B5EF4-FFF2-40B4-BE49-F238E27FC236}">
                      <a16:creationId xmlns:a16="http://schemas.microsoft.com/office/drawing/2014/main" id="{A7EBEE58-6D3A-A2B1-4188-39D10256830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24723" y="5851262"/>
                  <a:ext cx="2646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512" name="Ink 21511">
                  <a:extLst>
                    <a:ext uri="{FF2B5EF4-FFF2-40B4-BE49-F238E27FC236}">
                      <a16:creationId xmlns:a16="http://schemas.microsoft.com/office/drawing/2014/main" id="{B2009FA6-34A0-AA43-A86E-99D45A697BF1}"/>
                    </a:ext>
                  </a:extLst>
                </p14:cNvPr>
                <p14:cNvContentPartPr/>
                <p14:nvPr/>
              </p14:nvContentPartPr>
              <p14:xfrm>
                <a:off x="3520763" y="5835062"/>
                <a:ext cx="280800" cy="336960"/>
              </p14:xfrm>
            </p:contentPart>
          </mc:Choice>
          <mc:Fallback xmlns="">
            <p:pic>
              <p:nvPicPr>
                <p:cNvPr id="21512" name="Ink 21511">
                  <a:extLst>
                    <a:ext uri="{FF2B5EF4-FFF2-40B4-BE49-F238E27FC236}">
                      <a16:creationId xmlns:a16="http://schemas.microsoft.com/office/drawing/2014/main" id="{B2009FA6-34A0-AA43-A86E-99D45A697BF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3123" y="5817422"/>
                  <a:ext cx="3164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513" name="Ink 21512">
                  <a:extLst>
                    <a:ext uri="{FF2B5EF4-FFF2-40B4-BE49-F238E27FC236}">
                      <a16:creationId xmlns:a16="http://schemas.microsoft.com/office/drawing/2014/main" id="{EA944381-0646-6B2D-2C64-B13A50A4E66C}"/>
                    </a:ext>
                  </a:extLst>
                </p14:cNvPr>
                <p14:cNvContentPartPr/>
                <p14:nvPr/>
              </p14:nvContentPartPr>
              <p14:xfrm>
                <a:off x="3484763" y="6022622"/>
                <a:ext cx="406440" cy="43920"/>
              </p14:xfrm>
            </p:contentPart>
          </mc:Choice>
          <mc:Fallback xmlns="">
            <p:pic>
              <p:nvPicPr>
                <p:cNvPr id="21513" name="Ink 21512">
                  <a:extLst>
                    <a:ext uri="{FF2B5EF4-FFF2-40B4-BE49-F238E27FC236}">
                      <a16:creationId xmlns:a16="http://schemas.microsoft.com/office/drawing/2014/main" id="{EA944381-0646-6B2D-2C64-B13A50A4E66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67123" y="6004982"/>
                  <a:ext cx="4420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515" name="Ink 21514">
                  <a:extLst>
                    <a:ext uri="{FF2B5EF4-FFF2-40B4-BE49-F238E27FC236}">
                      <a16:creationId xmlns:a16="http://schemas.microsoft.com/office/drawing/2014/main" id="{A7BC8454-9B37-A944-205E-947363F3B8BE}"/>
                    </a:ext>
                  </a:extLst>
                </p14:cNvPr>
                <p14:cNvContentPartPr/>
                <p14:nvPr/>
              </p14:nvContentPartPr>
              <p14:xfrm>
                <a:off x="4140683" y="5821022"/>
                <a:ext cx="12240" cy="456120"/>
              </p14:xfrm>
            </p:contentPart>
          </mc:Choice>
          <mc:Fallback xmlns="">
            <p:pic>
              <p:nvPicPr>
                <p:cNvPr id="21515" name="Ink 21514">
                  <a:extLst>
                    <a:ext uri="{FF2B5EF4-FFF2-40B4-BE49-F238E27FC236}">
                      <a16:creationId xmlns:a16="http://schemas.microsoft.com/office/drawing/2014/main" id="{A7BC8454-9B37-A944-205E-947363F3B8B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22683" y="5803382"/>
                  <a:ext cx="4788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517" name="Ink 21516">
                  <a:extLst>
                    <a:ext uri="{FF2B5EF4-FFF2-40B4-BE49-F238E27FC236}">
                      <a16:creationId xmlns:a16="http://schemas.microsoft.com/office/drawing/2014/main" id="{47C67C12-5A72-AFA1-974D-387C03F6C869}"/>
                    </a:ext>
                  </a:extLst>
                </p14:cNvPr>
                <p14:cNvContentPartPr/>
                <p14:nvPr/>
              </p14:nvContentPartPr>
              <p14:xfrm>
                <a:off x="4170563" y="5786462"/>
                <a:ext cx="241200" cy="437760"/>
              </p14:xfrm>
            </p:contentPart>
          </mc:Choice>
          <mc:Fallback xmlns="">
            <p:pic>
              <p:nvPicPr>
                <p:cNvPr id="21517" name="Ink 21516">
                  <a:extLst>
                    <a:ext uri="{FF2B5EF4-FFF2-40B4-BE49-F238E27FC236}">
                      <a16:creationId xmlns:a16="http://schemas.microsoft.com/office/drawing/2014/main" id="{47C67C12-5A72-AFA1-974D-387C03F6C86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52563" y="5768822"/>
                  <a:ext cx="27684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535" name="Ink 21534">
                  <a:extLst>
                    <a:ext uri="{FF2B5EF4-FFF2-40B4-BE49-F238E27FC236}">
                      <a16:creationId xmlns:a16="http://schemas.microsoft.com/office/drawing/2014/main" id="{0B7329DA-D853-2754-4DCF-4B4C24FF3F67}"/>
                    </a:ext>
                  </a:extLst>
                </p14:cNvPr>
                <p14:cNvContentPartPr/>
                <p14:nvPr/>
              </p14:nvContentPartPr>
              <p14:xfrm>
                <a:off x="4564763" y="5793662"/>
                <a:ext cx="408960" cy="347760"/>
              </p14:xfrm>
            </p:contentPart>
          </mc:Choice>
          <mc:Fallback xmlns="">
            <p:pic>
              <p:nvPicPr>
                <p:cNvPr id="21535" name="Ink 21534">
                  <a:extLst>
                    <a:ext uri="{FF2B5EF4-FFF2-40B4-BE49-F238E27FC236}">
                      <a16:creationId xmlns:a16="http://schemas.microsoft.com/office/drawing/2014/main" id="{0B7329DA-D853-2754-4DCF-4B4C24FF3F6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46763" y="5775662"/>
                  <a:ext cx="4446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537" name="Ink 21536">
                  <a:extLst>
                    <a:ext uri="{FF2B5EF4-FFF2-40B4-BE49-F238E27FC236}">
                      <a16:creationId xmlns:a16="http://schemas.microsoft.com/office/drawing/2014/main" id="{79BC9838-3BC3-D7BC-AB4D-A656EC6E7CD6}"/>
                    </a:ext>
                  </a:extLst>
                </p14:cNvPr>
                <p14:cNvContentPartPr/>
                <p14:nvPr/>
              </p14:nvContentPartPr>
              <p14:xfrm>
                <a:off x="5251283" y="5825702"/>
                <a:ext cx="286200" cy="354960"/>
              </p14:xfrm>
            </p:contentPart>
          </mc:Choice>
          <mc:Fallback xmlns="">
            <p:pic>
              <p:nvPicPr>
                <p:cNvPr id="21537" name="Ink 21536">
                  <a:extLst>
                    <a:ext uri="{FF2B5EF4-FFF2-40B4-BE49-F238E27FC236}">
                      <a16:creationId xmlns:a16="http://schemas.microsoft.com/office/drawing/2014/main" id="{79BC9838-3BC3-D7BC-AB4D-A656EC6E7C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33643" y="5808062"/>
                  <a:ext cx="3218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E003CA3-9722-12A1-113A-79FE5BF8F118}"/>
                    </a:ext>
                  </a:extLst>
                </p14:cNvPr>
                <p14:cNvContentPartPr/>
                <p14:nvPr/>
              </p14:nvContentPartPr>
              <p14:xfrm>
                <a:off x="1650203" y="6653342"/>
                <a:ext cx="321840" cy="26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E003CA3-9722-12A1-113A-79FE5BF8F11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32203" y="6635702"/>
                  <a:ext cx="3574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D3C44FE-D192-089E-4EE8-879DCF9C299F}"/>
                    </a:ext>
                  </a:extLst>
                </p14:cNvPr>
                <p14:cNvContentPartPr/>
                <p14:nvPr/>
              </p14:nvContentPartPr>
              <p14:xfrm>
                <a:off x="1859723" y="6467942"/>
                <a:ext cx="26280" cy="361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D3C44FE-D192-089E-4EE8-879DCF9C299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42083" y="6449942"/>
                  <a:ext cx="6192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506" name="Ink 21505">
                  <a:extLst>
                    <a:ext uri="{FF2B5EF4-FFF2-40B4-BE49-F238E27FC236}">
                      <a16:creationId xmlns:a16="http://schemas.microsoft.com/office/drawing/2014/main" id="{07A7413E-02DE-E9D1-690C-AE92500EFE28}"/>
                    </a:ext>
                  </a:extLst>
                </p14:cNvPr>
                <p14:cNvContentPartPr/>
                <p14:nvPr/>
              </p14:nvContentPartPr>
              <p14:xfrm>
                <a:off x="2282723" y="6453542"/>
                <a:ext cx="230040" cy="324720"/>
              </p14:xfrm>
            </p:contentPart>
          </mc:Choice>
          <mc:Fallback xmlns="">
            <p:pic>
              <p:nvPicPr>
                <p:cNvPr id="21506" name="Ink 21505">
                  <a:extLst>
                    <a:ext uri="{FF2B5EF4-FFF2-40B4-BE49-F238E27FC236}">
                      <a16:creationId xmlns:a16="http://schemas.microsoft.com/office/drawing/2014/main" id="{07A7413E-02DE-E9D1-690C-AE92500EFE2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64723" y="6435542"/>
                  <a:ext cx="2656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1507" name="Ink 21506">
                  <a:extLst>
                    <a:ext uri="{FF2B5EF4-FFF2-40B4-BE49-F238E27FC236}">
                      <a16:creationId xmlns:a16="http://schemas.microsoft.com/office/drawing/2014/main" id="{11B67E99-0C1F-85E4-122A-787F5E02BA5D}"/>
                    </a:ext>
                  </a:extLst>
                </p14:cNvPr>
                <p14:cNvContentPartPr/>
                <p14:nvPr/>
              </p14:nvContentPartPr>
              <p14:xfrm>
                <a:off x="2253563" y="6473342"/>
                <a:ext cx="281520" cy="319320"/>
              </p14:xfrm>
            </p:contentPart>
          </mc:Choice>
          <mc:Fallback xmlns="">
            <p:pic>
              <p:nvPicPr>
                <p:cNvPr id="21507" name="Ink 21506">
                  <a:extLst>
                    <a:ext uri="{FF2B5EF4-FFF2-40B4-BE49-F238E27FC236}">
                      <a16:creationId xmlns:a16="http://schemas.microsoft.com/office/drawing/2014/main" id="{11B67E99-0C1F-85E4-122A-787F5E02BA5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35923" y="6455702"/>
                  <a:ext cx="3171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1508" name="Ink 21507">
                  <a:extLst>
                    <a:ext uri="{FF2B5EF4-FFF2-40B4-BE49-F238E27FC236}">
                      <a16:creationId xmlns:a16="http://schemas.microsoft.com/office/drawing/2014/main" id="{8876A98B-5176-DF1C-31B7-EBB9B6045840}"/>
                    </a:ext>
                  </a:extLst>
                </p14:cNvPr>
                <p14:cNvContentPartPr/>
                <p14:nvPr/>
              </p14:nvContentPartPr>
              <p14:xfrm>
                <a:off x="2196683" y="6618782"/>
                <a:ext cx="484920" cy="20880"/>
              </p14:xfrm>
            </p:contentPart>
          </mc:Choice>
          <mc:Fallback xmlns="">
            <p:pic>
              <p:nvPicPr>
                <p:cNvPr id="21508" name="Ink 21507">
                  <a:extLst>
                    <a:ext uri="{FF2B5EF4-FFF2-40B4-BE49-F238E27FC236}">
                      <a16:creationId xmlns:a16="http://schemas.microsoft.com/office/drawing/2014/main" id="{8876A98B-5176-DF1C-31B7-EBB9B604584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78683" y="6601142"/>
                  <a:ext cx="5205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1522" name="Ink 21521">
                  <a:extLst>
                    <a:ext uri="{FF2B5EF4-FFF2-40B4-BE49-F238E27FC236}">
                      <a16:creationId xmlns:a16="http://schemas.microsoft.com/office/drawing/2014/main" id="{E6594A73-6F0B-B31D-77DB-2069F07D3E73}"/>
                    </a:ext>
                  </a:extLst>
                </p14:cNvPr>
                <p14:cNvContentPartPr/>
                <p14:nvPr/>
              </p14:nvContentPartPr>
              <p14:xfrm>
                <a:off x="2960603" y="6456062"/>
                <a:ext cx="200880" cy="5760"/>
              </p14:xfrm>
            </p:contentPart>
          </mc:Choice>
          <mc:Fallback xmlns="">
            <p:pic>
              <p:nvPicPr>
                <p:cNvPr id="21522" name="Ink 21521">
                  <a:extLst>
                    <a:ext uri="{FF2B5EF4-FFF2-40B4-BE49-F238E27FC236}">
                      <a16:creationId xmlns:a16="http://schemas.microsoft.com/office/drawing/2014/main" id="{E6594A73-6F0B-B31D-77DB-2069F07D3E7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42603" y="6438422"/>
                  <a:ext cx="2365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1523" name="Ink 21522">
                  <a:extLst>
                    <a:ext uri="{FF2B5EF4-FFF2-40B4-BE49-F238E27FC236}">
                      <a16:creationId xmlns:a16="http://schemas.microsoft.com/office/drawing/2014/main" id="{1D8C6A27-8B8E-F634-250F-023B43529EAE}"/>
                    </a:ext>
                  </a:extLst>
                </p14:cNvPr>
                <p14:cNvContentPartPr/>
                <p14:nvPr/>
              </p14:nvContentPartPr>
              <p14:xfrm>
                <a:off x="3029723" y="6610502"/>
                <a:ext cx="237240" cy="11880"/>
              </p14:xfrm>
            </p:contentPart>
          </mc:Choice>
          <mc:Fallback xmlns="">
            <p:pic>
              <p:nvPicPr>
                <p:cNvPr id="21523" name="Ink 21522">
                  <a:extLst>
                    <a:ext uri="{FF2B5EF4-FFF2-40B4-BE49-F238E27FC236}">
                      <a16:creationId xmlns:a16="http://schemas.microsoft.com/office/drawing/2014/main" id="{1D8C6A27-8B8E-F634-250F-023B43529EA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11723" y="6592862"/>
                  <a:ext cx="272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1525" name="Ink 21524">
                  <a:extLst>
                    <a:ext uri="{FF2B5EF4-FFF2-40B4-BE49-F238E27FC236}">
                      <a16:creationId xmlns:a16="http://schemas.microsoft.com/office/drawing/2014/main" id="{5B174C4D-F0B1-A963-C642-F817361597ED}"/>
                    </a:ext>
                  </a:extLst>
                </p14:cNvPr>
                <p14:cNvContentPartPr/>
                <p14:nvPr/>
              </p14:nvContentPartPr>
              <p14:xfrm>
                <a:off x="2992283" y="6489182"/>
                <a:ext cx="458640" cy="334080"/>
              </p14:xfrm>
            </p:contentPart>
          </mc:Choice>
          <mc:Fallback xmlns="">
            <p:pic>
              <p:nvPicPr>
                <p:cNvPr id="21525" name="Ink 21524">
                  <a:extLst>
                    <a:ext uri="{FF2B5EF4-FFF2-40B4-BE49-F238E27FC236}">
                      <a16:creationId xmlns:a16="http://schemas.microsoft.com/office/drawing/2014/main" id="{5B174C4D-F0B1-A963-C642-F817361597E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74643" y="6471542"/>
                  <a:ext cx="4942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531" name="Ink 21530">
                  <a:extLst>
                    <a:ext uri="{FF2B5EF4-FFF2-40B4-BE49-F238E27FC236}">
                      <a16:creationId xmlns:a16="http://schemas.microsoft.com/office/drawing/2014/main" id="{6DA3C911-909C-A234-5863-D28EF417614B}"/>
                    </a:ext>
                  </a:extLst>
                </p14:cNvPr>
                <p14:cNvContentPartPr/>
                <p14:nvPr/>
              </p14:nvContentPartPr>
              <p14:xfrm>
                <a:off x="3608243" y="6474782"/>
                <a:ext cx="454320" cy="346680"/>
              </p14:xfrm>
            </p:contentPart>
          </mc:Choice>
          <mc:Fallback xmlns="">
            <p:pic>
              <p:nvPicPr>
                <p:cNvPr id="21531" name="Ink 21530">
                  <a:extLst>
                    <a:ext uri="{FF2B5EF4-FFF2-40B4-BE49-F238E27FC236}">
                      <a16:creationId xmlns:a16="http://schemas.microsoft.com/office/drawing/2014/main" id="{6DA3C911-909C-A234-5863-D28EF41761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90603" y="6456782"/>
                  <a:ext cx="48996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1532" name="Ink 21531">
                  <a:extLst>
                    <a:ext uri="{FF2B5EF4-FFF2-40B4-BE49-F238E27FC236}">
                      <a16:creationId xmlns:a16="http://schemas.microsoft.com/office/drawing/2014/main" id="{318F99C9-2D4A-4D6D-AA39-C96A0306781F}"/>
                    </a:ext>
                  </a:extLst>
                </p14:cNvPr>
                <p14:cNvContentPartPr/>
                <p14:nvPr/>
              </p14:nvContentPartPr>
              <p14:xfrm>
                <a:off x="3718043" y="6443102"/>
                <a:ext cx="191880" cy="351000"/>
              </p14:xfrm>
            </p:contentPart>
          </mc:Choice>
          <mc:Fallback xmlns="">
            <p:pic>
              <p:nvPicPr>
                <p:cNvPr id="21532" name="Ink 21531">
                  <a:extLst>
                    <a:ext uri="{FF2B5EF4-FFF2-40B4-BE49-F238E27FC236}">
                      <a16:creationId xmlns:a16="http://schemas.microsoft.com/office/drawing/2014/main" id="{318F99C9-2D4A-4D6D-AA39-C96A0306781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00403" y="6425462"/>
                  <a:ext cx="2275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1533" name="Ink 21532">
                  <a:extLst>
                    <a:ext uri="{FF2B5EF4-FFF2-40B4-BE49-F238E27FC236}">
                      <a16:creationId xmlns:a16="http://schemas.microsoft.com/office/drawing/2014/main" id="{A884DCE2-8545-2FD2-3BF0-99C77EC11846}"/>
                    </a:ext>
                  </a:extLst>
                </p14:cNvPr>
                <p14:cNvContentPartPr/>
                <p14:nvPr/>
              </p14:nvContentPartPr>
              <p14:xfrm>
                <a:off x="3642803" y="6641822"/>
                <a:ext cx="517320" cy="24840"/>
              </p14:xfrm>
            </p:contentPart>
          </mc:Choice>
          <mc:Fallback xmlns="">
            <p:pic>
              <p:nvPicPr>
                <p:cNvPr id="21533" name="Ink 21532">
                  <a:extLst>
                    <a:ext uri="{FF2B5EF4-FFF2-40B4-BE49-F238E27FC236}">
                      <a16:creationId xmlns:a16="http://schemas.microsoft.com/office/drawing/2014/main" id="{A884DCE2-8545-2FD2-3BF0-99C77EC118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25163" y="6624182"/>
                  <a:ext cx="552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1542" name="Ink 21541">
                  <a:extLst>
                    <a:ext uri="{FF2B5EF4-FFF2-40B4-BE49-F238E27FC236}">
                      <a16:creationId xmlns:a16="http://schemas.microsoft.com/office/drawing/2014/main" id="{B45C4FCB-B25D-8AD4-120A-0A71D94CC549}"/>
                    </a:ext>
                  </a:extLst>
                </p14:cNvPr>
                <p14:cNvContentPartPr/>
                <p14:nvPr/>
              </p14:nvContentPartPr>
              <p14:xfrm>
                <a:off x="4322483" y="6447062"/>
                <a:ext cx="57600" cy="410040"/>
              </p14:xfrm>
            </p:contentPart>
          </mc:Choice>
          <mc:Fallback xmlns="">
            <p:pic>
              <p:nvPicPr>
                <p:cNvPr id="21542" name="Ink 21541">
                  <a:extLst>
                    <a:ext uri="{FF2B5EF4-FFF2-40B4-BE49-F238E27FC236}">
                      <a16:creationId xmlns:a16="http://schemas.microsoft.com/office/drawing/2014/main" id="{B45C4FCB-B25D-8AD4-120A-0A71D94CC54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04483" y="6429422"/>
                  <a:ext cx="9324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543" name="Ink 21542">
                  <a:extLst>
                    <a:ext uri="{FF2B5EF4-FFF2-40B4-BE49-F238E27FC236}">
                      <a16:creationId xmlns:a16="http://schemas.microsoft.com/office/drawing/2014/main" id="{FC6A30B7-42C6-ADA2-B0E0-90B6DB969283}"/>
                    </a:ext>
                  </a:extLst>
                </p14:cNvPr>
                <p14:cNvContentPartPr/>
                <p14:nvPr/>
              </p14:nvContentPartPr>
              <p14:xfrm>
                <a:off x="4340843" y="6480902"/>
                <a:ext cx="253080" cy="351720"/>
              </p14:xfrm>
            </p:contentPart>
          </mc:Choice>
          <mc:Fallback xmlns="">
            <p:pic>
              <p:nvPicPr>
                <p:cNvPr id="21543" name="Ink 21542">
                  <a:extLst>
                    <a:ext uri="{FF2B5EF4-FFF2-40B4-BE49-F238E27FC236}">
                      <a16:creationId xmlns:a16="http://schemas.microsoft.com/office/drawing/2014/main" id="{FC6A30B7-42C6-ADA2-B0E0-90B6DB96928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22843" y="6463262"/>
                  <a:ext cx="2887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1545" name="Ink 21544">
                  <a:extLst>
                    <a:ext uri="{FF2B5EF4-FFF2-40B4-BE49-F238E27FC236}">
                      <a16:creationId xmlns:a16="http://schemas.microsoft.com/office/drawing/2014/main" id="{22ABB043-0A68-BABB-855B-A663CB6680BA}"/>
                    </a:ext>
                  </a:extLst>
                </p14:cNvPr>
                <p14:cNvContentPartPr/>
                <p14:nvPr/>
              </p14:nvContentPartPr>
              <p14:xfrm>
                <a:off x="5781203" y="5736782"/>
                <a:ext cx="84960" cy="448920"/>
              </p14:xfrm>
            </p:contentPart>
          </mc:Choice>
          <mc:Fallback xmlns="">
            <p:pic>
              <p:nvPicPr>
                <p:cNvPr id="21545" name="Ink 21544">
                  <a:extLst>
                    <a:ext uri="{FF2B5EF4-FFF2-40B4-BE49-F238E27FC236}">
                      <a16:creationId xmlns:a16="http://schemas.microsoft.com/office/drawing/2014/main" id="{22ABB043-0A68-BABB-855B-A663CB6680B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63203" y="5718782"/>
                  <a:ext cx="12060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1546" name="Ink 21545">
                  <a:extLst>
                    <a:ext uri="{FF2B5EF4-FFF2-40B4-BE49-F238E27FC236}">
                      <a16:creationId xmlns:a16="http://schemas.microsoft.com/office/drawing/2014/main" id="{2020543E-984C-E6F8-1A73-D150FBC4BDB3}"/>
                    </a:ext>
                  </a:extLst>
                </p14:cNvPr>
                <p14:cNvContentPartPr/>
                <p14:nvPr/>
              </p14:nvContentPartPr>
              <p14:xfrm>
                <a:off x="5881643" y="5750102"/>
                <a:ext cx="199080" cy="398520"/>
              </p14:xfrm>
            </p:contentPart>
          </mc:Choice>
          <mc:Fallback xmlns="">
            <p:pic>
              <p:nvPicPr>
                <p:cNvPr id="21546" name="Ink 21545">
                  <a:extLst>
                    <a:ext uri="{FF2B5EF4-FFF2-40B4-BE49-F238E27FC236}">
                      <a16:creationId xmlns:a16="http://schemas.microsoft.com/office/drawing/2014/main" id="{2020543E-984C-E6F8-1A73-D150FBC4BDB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63643" y="5732462"/>
                  <a:ext cx="23472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1548" name="Ink 21547">
                  <a:extLst>
                    <a:ext uri="{FF2B5EF4-FFF2-40B4-BE49-F238E27FC236}">
                      <a16:creationId xmlns:a16="http://schemas.microsoft.com/office/drawing/2014/main" id="{D95241C4-B971-9914-FE44-60266568CA0B}"/>
                    </a:ext>
                  </a:extLst>
                </p14:cNvPr>
                <p14:cNvContentPartPr/>
                <p14:nvPr/>
              </p14:nvContentPartPr>
              <p14:xfrm>
                <a:off x="5824763" y="6019382"/>
                <a:ext cx="222120" cy="20160"/>
              </p14:xfrm>
            </p:contentPart>
          </mc:Choice>
          <mc:Fallback xmlns="">
            <p:pic>
              <p:nvPicPr>
                <p:cNvPr id="21548" name="Ink 21547">
                  <a:extLst>
                    <a:ext uri="{FF2B5EF4-FFF2-40B4-BE49-F238E27FC236}">
                      <a16:creationId xmlns:a16="http://schemas.microsoft.com/office/drawing/2014/main" id="{D95241C4-B971-9914-FE44-60266568CA0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06763" y="6001382"/>
                  <a:ext cx="2577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1550" name="Ink 21549">
                  <a:extLst>
                    <a:ext uri="{FF2B5EF4-FFF2-40B4-BE49-F238E27FC236}">
                      <a16:creationId xmlns:a16="http://schemas.microsoft.com/office/drawing/2014/main" id="{C7F1670C-E035-3A03-4732-81EB63035776}"/>
                    </a:ext>
                  </a:extLst>
                </p14:cNvPr>
                <p14:cNvContentPartPr/>
                <p14:nvPr/>
              </p14:nvContentPartPr>
              <p14:xfrm>
                <a:off x="6376283" y="5768462"/>
                <a:ext cx="39240" cy="582840"/>
              </p14:xfrm>
            </p:contentPart>
          </mc:Choice>
          <mc:Fallback xmlns="">
            <p:pic>
              <p:nvPicPr>
                <p:cNvPr id="21550" name="Ink 21549">
                  <a:extLst>
                    <a:ext uri="{FF2B5EF4-FFF2-40B4-BE49-F238E27FC236}">
                      <a16:creationId xmlns:a16="http://schemas.microsoft.com/office/drawing/2014/main" id="{C7F1670C-E035-3A03-4732-81EB6303577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58283" y="5750462"/>
                  <a:ext cx="7488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1556" name="Ink 21555">
                  <a:extLst>
                    <a:ext uri="{FF2B5EF4-FFF2-40B4-BE49-F238E27FC236}">
                      <a16:creationId xmlns:a16="http://schemas.microsoft.com/office/drawing/2014/main" id="{D6B3DBE7-267E-73AA-6364-8D72A4260965}"/>
                    </a:ext>
                  </a:extLst>
                </p14:cNvPr>
                <p14:cNvContentPartPr/>
                <p14:nvPr/>
              </p14:nvContentPartPr>
              <p14:xfrm>
                <a:off x="4773563" y="6390182"/>
                <a:ext cx="198720" cy="331920"/>
              </p14:xfrm>
            </p:contentPart>
          </mc:Choice>
          <mc:Fallback xmlns="">
            <p:pic>
              <p:nvPicPr>
                <p:cNvPr id="21556" name="Ink 21555">
                  <a:extLst>
                    <a:ext uri="{FF2B5EF4-FFF2-40B4-BE49-F238E27FC236}">
                      <a16:creationId xmlns:a16="http://schemas.microsoft.com/office/drawing/2014/main" id="{D6B3DBE7-267E-73AA-6364-8D72A426096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55923" y="6372542"/>
                  <a:ext cx="23436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1561" name="Ink 21560">
                <a:extLst>
                  <a:ext uri="{FF2B5EF4-FFF2-40B4-BE49-F238E27FC236}">
                    <a16:creationId xmlns:a16="http://schemas.microsoft.com/office/drawing/2014/main" id="{E8970229-0EA5-7D82-801C-3C973FC251D4}"/>
                  </a:ext>
                </a:extLst>
              </p14:cNvPr>
              <p14:cNvContentPartPr/>
              <p14:nvPr/>
            </p14:nvContentPartPr>
            <p14:xfrm>
              <a:off x="5186483" y="6479102"/>
              <a:ext cx="245160" cy="316440"/>
            </p14:xfrm>
          </p:contentPart>
        </mc:Choice>
        <mc:Fallback xmlns="">
          <p:pic>
            <p:nvPicPr>
              <p:cNvPr id="21561" name="Ink 21560">
                <a:extLst>
                  <a:ext uri="{FF2B5EF4-FFF2-40B4-BE49-F238E27FC236}">
                    <a16:creationId xmlns:a16="http://schemas.microsoft.com/office/drawing/2014/main" id="{E8970229-0EA5-7D82-801C-3C973FC251D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168483" y="6461102"/>
                <a:ext cx="280800" cy="35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66" name="Group 21565">
            <a:extLst>
              <a:ext uri="{FF2B5EF4-FFF2-40B4-BE49-F238E27FC236}">
                <a16:creationId xmlns:a16="http://schemas.microsoft.com/office/drawing/2014/main" id="{D38CA93D-F21B-9368-9A28-FCB46DD7C1AB}"/>
              </a:ext>
            </a:extLst>
          </p:cNvPr>
          <p:cNvGrpSpPr/>
          <p:nvPr/>
        </p:nvGrpSpPr>
        <p:grpSpPr>
          <a:xfrm>
            <a:off x="1457603" y="5728502"/>
            <a:ext cx="5345280" cy="567360"/>
            <a:chOff x="1457603" y="5728502"/>
            <a:chExt cx="5345280" cy="56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8D9E07B-80CA-AFC6-B8CA-EC84D8CAB43B}"/>
                    </a:ext>
                  </a:extLst>
                </p14:cNvPr>
                <p14:cNvContentPartPr/>
                <p14:nvPr/>
              </p14:nvContentPartPr>
              <p14:xfrm>
                <a:off x="1675043" y="5760902"/>
                <a:ext cx="358200" cy="349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8D9E07B-80CA-AFC6-B8CA-EC84D8CAB43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66403" y="5751902"/>
                  <a:ext cx="3758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54C5104-7129-E1C9-B6A0-CDE98BA0B6F1}"/>
                    </a:ext>
                  </a:extLst>
                </p14:cNvPr>
                <p14:cNvContentPartPr/>
                <p14:nvPr/>
              </p14:nvContentPartPr>
              <p14:xfrm>
                <a:off x="1457603" y="5815982"/>
                <a:ext cx="633960" cy="417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54C5104-7129-E1C9-B6A0-CDE98BA0B6F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48603" y="5807342"/>
                  <a:ext cx="65160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6270711-7DF0-98AF-EB8A-28AEF90A9D7D}"/>
                    </a:ext>
                  </a:extLst>
                </p14:cNvPr>
                <p14:cNvContentPartPr/>
                <p14:nvPr/>
              </p14:nvContentPartPr>
              <p14:xfrm>
                <a:off x="2432843" y="5728502"/>
                <a:ext cx="140760" cy="536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6270711-7DF0-98AF-EB8A-28AEF90A9D7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24203" y="5719862"/>
                  <a:ext cx="15840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1504" name="Ink 21503">
                  <a:extLst>
                    <a:ext uri="{FF2B5EF4-FFF2-40B4-BE49-F238E27FC236}">
                      <a16:creationId xmlns:a16="http://schemas.microsoft.com/office/drawing/2014/main" id="{FB80FCA7-1543-E229-EAB0-4502841037EA}"/>
                    </a:ext>
                  </a:extLst>
                </p14:cNvPr>
                <p14:cNvContentPartPr/>
                <p14:nvPr/>
              </p14:nvContentPartPr>
              <p14:xfrm>
                <a:off x="2295683" y="5787542"/>
                <a:ext cx="419760" cy="371520"/>
              </p14:xfrm>
            </p:contentPart>
          </mc:Choice>
          <mc:Fallback xmlns="">
            <p:pic>
              <p:nvPicPr>
                <p:cNvPr id="21504" name="Ink 21503">
                  <a:extLst>
                    <a:ext uri="{FF2B5EF4-FFF2-40B4-BE49-F238E27FC236}">
                      <a16:creationId xmlns:a16="http://schemas.microsoft.com/office/drawing/2014/main" id="{FB80FCA7-1543-E229-EAB0-4502841037E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87043" y="5778902"/>
                  <a:ext cx="4374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1519" name="Ink 21518">
                  <a:extLst>
                    <a:ext uri="{FF2B5EF4-FFF2-40B4-BE49-F238E27FC236}">
                      <a16:creationId xmlns:a16="http://schemas.microsoft.com/office/drawing/2014/main" id="{AA77753F-CDEF-C367-C6BB-BF2510AC062C}"/>
                    </a:ext>
                  </a:extLst>
                </p14:cNvPr>
                <p14:cNvContentPartPr/>
                <p14:nvPr/>
              </p14:nvContentPartPr>
              <p14:xfrm>
                <a:off x="2816963" y="5733542"/>
                <a:ext cx="425520" cy="499320"/>
              </p14:xfrm>
            </p:contentPart>
          </mc:Choice>
          <mc:Fallback xmlns="">
            <p:pic>
              <p:nvPicPr>
                <p:cNvPr id="21519" name="Ink 21518">
                  <a:extLst>
                    <a:ext uri="{FF2B5EF4-FFF2-40B4-BE49-F238E27FC236}">
                      <a16:creationId xmlns:a16="http://schemas.microsoft.com/office/drawing/2014/main" id="{AA77753F-CDEF-C367-C6BB-BF2510AC062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07963" y="5724542"/>
                  <a:ext cx="44316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1520" name="Ink 21519">
                  <a:extLst>
                    <a:ext uri="{FF2B5EF4-FFF2-40B4-BE49-F238E27FC236}">
                      <a16:creationId xmlns:a16="http://schemas.microsoft.com/office/drawing/2014/main" id="{1E8B53D0-F02D-3141-060D-CA7C2DCFE5F3}"/>
                    </a:ext>
                  </a:extLst>
                </p14:cNvPr>
                <p14:cNvContentPartPr/>
                <p14:nvPr/>
              </p14:nvContentPartPr>
              <p14:xfrm>
                <a:off x="2715083" y="5776382"/>
                <a:ext cx="599040" cy="479880"/>
              </p14:xfrm>
            </p:contentPart>
          </mc:Choice>
          <mc:Fallback xmlns="">
            <p:pic>
              <p:nvPicPr>
                <p:cNvPr id="21520" name="Ink 21519">
                  <a:extLst>
                    <a:ext uri="{FF2B5EF4-FFF2-40B4-BE49-F238E27FC236}">
                      <a16:creationId xmlns:a16="http://schemas.microsoft.com/office/drawing/2014/main" id="{1E8B53D0-F02D-3141-060D-CA7C2DCFE5F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06443" y="5767742"/>
                  <a:ext cx="61668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1528" name="Ink 21527">
                  <a:extLst>
                    <a:ext uri="{FF2B5EF4-FFF2-40B4-BE49-F238E27FC236}">
                      <a16:creationId xmlns:a16="http://schemas.microsoft.com/office/drawing/2014/main" id="{EA8A2D03-6F65-03C0-330B-F29910AB7619}"/>
                    </a:ext>
                  </a:extLst>
                </p14:cNvPr>
                <p14:cNvContentPartPr/>
                <p14:nvPr/>
              </p14:nvContentPartPr>
              <p14:xfrm>
                <a:off x="3490883" y="5777822"/>
                <a:ext cx="475200" cy="452880"/>
              </p14:xfrm>
            </p:contentPart>
          </mc:Choice>
          <mc:Fallback xmlns="">
            <p:pic>
              <p:nvPicPr>
                <p:cNvPr id="21528" name="Ink 21527">
                  <a:extLst>
                    <a:ext uri="{FF2B5EF4-FFF2-40B4-BE49-F238E27FC236}">
                      <a16:creationId xmlns:a16="http://schemas.microsoft.com/office/drawing/2014/main" id="{EA8A2D03-6F65-03C0-330B-F29910AB761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81883" y="5769182"/>
                  <a:ext cx="49284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1529" name="Ink 21528">
                  <a:extLst>
                    <a:ext uri="{FF2B5EF4-FFF2-40B4-BE49-F238E27FC236}">
                      <a16:creationId xmlns:a16="http://schemas.microsoft.com/office/drawing/2014/main" id="{F7DFB3D5-CADE-9491-BEAA-53FBD381DAD4}"/>
                    </a:ext>
                  </a:extLst>
                </p14:cNvPr>
                <p14:cNvContentPartPr/>
                <p14:nvPr/>
              </p14:nvContentPartPr>
              <p14:xfrm>
                <a:off x="3407723" y="5840822"/>
                <a:ext cx="531360" cy="389880"/>
              </p14:xfrm>
            </p:contentPart>
          </mc:Choice>
          <mc:Fallback xmlns="">
            <p:pic>
              <p:nvPicPr>
                <p:cNvPr id="21529" name="Ink 21528">
                  <a:extLst>
                    <a:ext uri="{FF2B5EF4-FFF2-40B4-BE49-F238E27FC236}">
                      <a16:creationId xmlns:a16="http://schemas.microsoft.com/office/drawing/2014/main" id="{F7DFB3D5-CADE-9491-BEAA-53FBD381DAD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98723" y="5832182"/>
                  <a:ext cx="5490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1539" name="Ink 21538">
                  <a:extLst>
                    <a:ext uri="{FF2B5EF4-FFF2-40B4-BE49-F238E27FC236}">
                      <a16:creationId xmlns:a16="http://schemas.microsoft.com/office/drawing/2014/main" id="{D96D1671-F8F8-143E-348A-90F25EFA1B7E}"/>
                    </a:ext>
                  </a:extLst>
                </p14:cNvPr>
                <p14:cNvContentPartPr/>
                <p14:nvPr/>
              </p14:nvContentPartPr>
              <p14:xfrm>
                <a:off x="4067963" y="5781062"/>
                <a:ext cx="391680" cy="320040"/>
              </p14:xfrm>
            </p:contentPart>
          </mc:Choice>
          <mc:Fallback xmlns="">
            <p:pic>
              <p:nvPicPr>
                <p:cNvPr id="21539" name="Ink 21538">
                  <a:extLst>
                    <a:ext uri="{FF2B5EF4-FFF2-40B4-BE49-F238E27FC236}">
                      <a16:creationId xmlns:a16="http://schemas.microsoft.com/office/drawing/2014/main" id="{D96D1671-F8F8-143E-348A-90F25EFA1B7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58963" y="5772062"/>
                  <a:ext cx="4093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1540" name="Ink 21539">
                  <a:extLst>
                    <a:ext uri="{FF2B5EF4-FFF2-40B4-BE49-F238E27FC236}">
                      <a16:creationId xmlns:a16="http://schemas.microsoft.com/office/drawing/2014/main" id="{7AA6E9CE-75F0-B9BC-4718-4A5ACC766B1A}"/>
                    </a:ext>
                  </a:extLst>
                </p14:cNvPr>
                <p14:cNvContentPartPr/>
                <p14:nvPr/>
              </p14:nvContentPartPr>
              <p14:xfrm>
                <a:off x="4078403" y="5851262"/>
                <a:ext cx="464760" cy="296280"/>
              </p14:xfrm>
            </p:contentPart>
          </mc:Choice>
          <mc:Fallback xmlns="">
            <p:pic>
              <p:nvPicPr>
                <p:cNvPr id="21540" name="Ink 21539">
                  <a:extLst>
                    <a:ext uri="{FF2B5EF4-FFF2-40B4-BE49-F238E27FC236}">
                      <a16:creationId xmlns:a16="http://schemas.microsoft.com/office/drawing/2014/main" id="{7AA6E9CE-75F0-B9BC-4718-4A5ACC766B1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069763" y="5842622"/>
                  <a:ext cx="4824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1553" name="Ink 21552">
                  <a:extLst>
                    <a:ext uri="{FF2B5EF4-FFF2-40B4-BE49-F238E27FC236}">
                      <a16:creationId xmlns:a16="http://schemas.microsoft.com/office/drawing/2014/main" id="{57F88D84-D68F-0714-140A-DFDA38B9F0B8}"/>
                    </a:ext>
                  </a:extLst>
                </p14:cNvPr>
                <p14:cNvContentPartPr/>
                <p14:nvPr/>
              </p14:nvContentPartPr>
              <p14:xfrm>
                <a:off x="4716683" y="5776742"/>
                <a:ext cx="273240" cy="410400"/>
              </p14:xfrm>
            </p:contentPart>
          </mc:Choice>
          <mc:Fallback xmlns="">
            <p:pic>
              <p:nvPicPr>
                <p:cNvPr id="21553" name="Ink 21552">
                  <a:extLst>
                    <a:ext uri="{FF2B5EF4-FFF2-40B4-BE49-F238E27FC236}">
                      <a16:creationId xmlns:a16="http://schemas.microsoft.com/office/drawing/2014/main" id="{57F88D84-D68F-0714-140A-DFDA38B9F0B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07683" y="5767742"/>
                  <a:ext cx="29088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1554" name="Ink 21553">
                  <a:extLst>
                    <a:ext uri="{FF2B5EF4-FFF2-40B4-BE49-F238E27FC236}">
                      <a16:creationId xmlns:a16="http://schemas.microsoft.com/office/drawing/2014/main" id="{4F6A0626-B7E9-A5C5-3534-F2A4EB49AC94}"/>
                    </a:ext>
                  </a:extLst>
                </p14:cNvPr>
                <p14:cNvContentPartPr/>
                <p14:nvPr/>
              </p14:nvContentPartPr>
              <p14:xfrm>
                <a:off x="4565123" y="5783222"/>
                <a:ext cx="670680" cy="354240"/>
              </p14:xfrm>
            </p:contentPart>
          </mc:Choice>
          <mc:Fallback xmlns="">
            <p:pic>
              <p:nvPicPr>
                <p:cNvPr id="21554" name="Ink 21553">
                  <a:extLst>
                    <a:ext uri="{FF2B5EF4-FFF2-40B4-BE49-F238E27FC236}">
                      <a16:creationId xmlns:a16="http://schemas.microsoft.com/office/drawing/2014/main" id="{4F6A0626-B7E9-A5C5-3534-F2A4EB49AC9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56483" y="5774222"/>
                  <a:ext cx="6883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1558" name="Ink 21557">
                  <a:extLst>
                    <a:ext uri="{FF2B5EF4-FFF2-40B4-BE49-F238E27FC236}">
                      <a16:creationId xmlns:a16="http://schemas.microsoft.com/office/drawing/2014/main" id="{9EED3FC8-B8CD-FDDF-0576-C0D54469B38C}"/>
                    </a:ext>
                  </a:extLst>
                </p14:cNvPr>
                <p14:cNvContentPartPr/>
                <p14:nvPr/>
              </p14:nvContentPartPr>
              <p14:xfrm>
                <a:off x="5279363" y="5746502"/>
                <a:ext cx="357120" cy="549360"/>
              </p14:xfrm>
            </p:contentPart>
          </mc:Choice>
          <mc:Fallback xmlns="">
            <p:pic>
              <p:nvPicPr>
                <p:cNvPr id="21558" name="Ink 21557">
                  <a:extLst>
                    <a:ext uri="{FF2B5EF4-FFF2-40B4-BE49-F238E27FC236}">
                      <a16:creationId xmlns:a16="http://schemas.microsoft.com/office/drawing/2014/main" id="{9EED3FC8-B8CD-FDDF-0576-C0D54469B38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70363" y="5737502"/>
                  <a:ext cx="3747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1559" name="Ink 21558">
                  <a:extLst>
                    <a:ext uri="{FF2B5EF4-FFF2-40B4-BE49-F238E27FC236}">
                      <a16:creationId xmlns:a16="http://schemas.microsoft.com/office/drawing/2014/main" id="{2EE987F5-B22C-884F-A06D-8F4FD1FD77C0}"/>
                    </a:ext>
                  </a:extLst>
                </p14:cNvPr>
                <p14:cNvContentPartPr/>
                <p14:nvPr/>
              </p14:nvContentPartPr>
              <p14:xfrm>
                <a:off x="5136443" y="5744702"/>
                <a:ext cx="478080" cy="456840"/>
              </p14:xfrm>
            </p:contentPart>
          </mc:Choice>
          <mc:Fallback xmlns="">
            <p:pic>
              <p:nvPicPr>
                <p:cNvPr id="21559" name="Ink 21558">
                  <a:extLst>
                    <a:ext uri="{FF2B5EF4-FFF2-40B4-BE49-F238E27FC236}">
                      <a16:creationId xmlns:a16="http://schemas.microsoft.com/office/drawing/2014/main" id="{2EE987F5-B22C-884F-A06D-8F4FD1FD77C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127443" y="5736062"/>
                  <a:ext cx="49572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1562" name="Ink 21561">
                  <a:extLst>
                    <a:ext uri="{FF2B5EF4-FFF2-40B4-BE49-F238E27FC236}">
                      <a16:creationId xmlns:a16="http://schemas.microsoft.com/office/drawing/2014/main" id="{A5349D23-6A0C-472B-CD60-D2B7910F4FFA}"/>
                    </a:ext>
                  </a:extLst>
                </p14:cNvPr>
                <p14:cNvContentPartPr/>
                <p14:nvPr/>
              </p14:nvContentPartPr>
              <p14:xfrm>
                <a:off x="5653763" y="5778542"/>
                <a:ext cx="470880" cy="467640"/>
              </p14:xfrm>
            </p:contentPart>
          </mc:Choice>
          <mc:Fallback xmlns="">
            <p:pic>
              <p:nvPicPr>
                <p:cNvPr id="21562" name="Ink 21561">
                  <a:extLst>
                    <a:ext uri="{FF2B5EF4-FFF2-40B4-BE49-F238E27FC236}">
                      <a16:creationId xmlns:a16="http://schemas.microsoft.com/office/drawing/2014/main" id="{A5349D23-6A0C-472B-CD60-D2B7910F4FF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645123" y="5769542"/>
                  <a:ext cx="48852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1563" name="Ink 21562">
                  <a:extLst>
                    <a:ext uri="{FF2B5EF4-FFF2-40B4-BE49-F238E27FC236}">
                      <a16:creationId xmlns:a16="http://schemas.microsoft.com/office/drawing/2014/main" id="{717A56C6-2525-52D2-66FF-DC0BA2496EA1}"/>
                    </a:ext>
                  </a:extLst>
                </p14:cNvPr>
                <p14:cNvContentPartPr/>
                <p14:nvPr/>
              </p14:nvContentPartPr>
              <p14:xfrm>
                <a:off x="5664563" y="5733542"/>
                <a:ext cx="392400" cy="361800"/>
              </p14:xfrm>
            </p:contentPart>
          </mc:Choice>
          <mc:Fallback xmlns="">
            <p:pic>
              <p:nvPicPr>
                <p:cNvPr id="21563" name="Ink 21562">
                  <a:extLst>
                    <a:ext uri="{FF2B5EF4-FFF2-40B4-BE49-F238E27FC236}">
                      <a16:creationId xmlns:a16="http://schemas.microsoft.com/office/drawing/2014/main" id="{717A56C6-2525-52D2-66FF-DC0BA2496EA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55563" y="5724542"/>
                  <a:ext cx="4100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1564" name="Ink 21563">
                  <a:extLst>
                    <a:ext uri="{FF2B5EF4-FFF2-40B4-BE49-F238E27FC236}">
                      <a16:creationId xmlns:a16="http://schemas.microsoft.com/office/drawing/2014/main" id="{70D55750-6809-C277-CBA8-ADB6D7DD7757}"/>
                    </a:ext>
                  </a:extLst>
                </p14:cNvPr>
                <p14:cNvContentPartPr/>
                <p14:nvPr/>
              </p14:nvContentPartPr>
              <p14:xfrm>
                <a:off x="6186563" y="5751902"/>
                <a:ext cx="482040" cy="281880"/>
              </p14:xfrm>
            </p:contentPart>
          </mc:Choice>
          <mc:Fallback xmlns="">
            <p:pic>
              <p:nvPicPr>
                <p:cNvPr id="21564" name="Ink 21563">
                  <a:extLst>
                    <a:ext uri="{FF2B5EF4-FFF2-40B4-BE49-F238E27FC236}">
                      <a16:creationId xmlns:a16="http://schemas.microsoft.com/office/drawing/2014/main" id="{70D55750-6809-C277-CBA8-ADB6D7DD775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77563" y="5742902"/>
                  <a:ext cx="4996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1565" name="Ink 21564">
                  <a:extLst>
                    <a:ext uri="{FF2B5EF4-FFF2-40B4-BE49-F238E27FC236}">
                      <a16:creationId xmlns:a16="http://schemas.microsoft.com/office/drawing/2014/main" id="{5EF3C726-4E38-76AE-EB1B-520D136354D5}"/>
                    </a:ext>
                  </a:extLst>
                </p14:cNvPr>
                <p14:cNvContentPartPr/>
                <p14:nvPr/>
              </p14:nvContentPartPr>
              <p14:xfrm>
                <a:off x="5945363" y="5759462"/>
                <a:ext cx="857520" cy="445320"/>
              </p14:xfrm>
            </p:contentPart>
          </mc:Choice>
          <mc:Fallback xmlns="">
            <p:pic>
              <p:nvPicPr>
                <p:cNvPr id="21565" name="Ink 21564">
                  <a:extLst>
                    <a:ext uri="{FF2B5EF4-FFF2-40B4-BE49-F238E27FC236}">
                      <a16:creationId xmlns:a16="http://schemas.microsoft.com/office/drawing/2014/main" id="{5EF3C726-4E38-76AE-EB1B-520D136354D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36723" y="5750822"/>
                  <a:ext cx="875160" cy="46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637" name="Group 69636">
            <a:extLst>
              <a:ext uri="{FF2B5EF4-FFF2-40B4-BE49-F238E27FC236}">
                <a16:creationId xmlns:a16="http://schemas.microsoft.com/office/drawing/2014/main" id="{FE27687C-A235-4B60-34D0-F593C00DD864}"/>
              </a:ext>
            </a:extLst>
          </p:cNvPr>
          <p:cNvGrpSpPr/>
          <p:nvPr/>
        </p:nvGrpSpPr>
        <p:grpSpPr>
          <a:xfrm>
            <a:off x="5763923" y="6444542"/>
            <a:ext cx="786600" cy="461160"/>
            <a:chOff x="5763923" y="6444542"/>
            <a:chExt cx="786600" cy="46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1567" name="Ink 21566">
                  <a:extLst>
                    <a:ext uri="{FF2B5EF4-FFF2-40B4-BE49-F238E27FC236}">
                      <a16:creationId xmlns:a16="http://schemas.microsoft.com/office/drawing/2014/main" id="{6E227F6A-B14D-73E1-9CE9-25DD99D75A2C}"/>
                    </a:ext>
                  </a:extLst>
                </p14:cNvPr>
                <p14:cNvContentPartPr/>
                <p14:nvPr/>
              </p14:nvContentPartPr>
              <p14:xfrm>
                <a:off x="5763923" y="6444542"/>
                <a:ext cx="163800" cy="398880"/>
              </p14:xfrm>
            </p:contentPart>
          </mc:Choice>
          <mc:Fallback xmlns="">
            <p:pic>
              <p:nvPicPr>
                <p:cNvPr id="21567" name="Ink 21566">
                  <a:extLst>
                    <a:ext uri="{FF2B5EF4-FFF2-40B4-BE49-F238E27FC236}">
                      <a16:creationId xmlns:a16="http://schemas.microsoft.com/office/drawing/2014/main" id="{6E227F6A-B14D-73E1-9CE9-25DD99D75A2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746283" y="6426542"/>
                  <a:ext cx="19944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632" name="Ink 69631">
                  <a:extLst>
                    <a:ext uri="{FF2B5EF4-FFF2-40B4-BE49-F238E27FC236}">
                      <a16:creationId xmlns:a16="http://schemas.microsoft.com/office/drawing/2014/main" id="{5B567064-081E-648E-C5B5-1C8CDC8C0B84}"/>
                    </a:ext>
                  </a:extLst>
                </p14:cNvPr>
                <p14:cNvContentPartPr/>
                <p14:nvPr/>
              </p14:nvContentPartPr>
              <p14:xfrm>
                <a:off x="5979923" y="6474422"/>
                <a:ext cx="20880" cy="360360"/>
              </p14:xfrm>
            </p:contentPart>
          </mc:Choice>
          <mc:Fallback xmlns="">
            <p:pic>
              <p:nvPicPr>
                <p:cNvPr id="69632" name="Ink 69631">
                  <a:extLst>
                    <a:ext uri="{FF2B5EF4-FFF2-40B4-BE49-F238E27FC236}">
                      <a16:creationId xmlns:a16="http://schemas.microsoft.com/office/drawing/2014/main" id="{5B567064-081E-648E-C5B5-1C8CDC8C0B8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62283" y="6456782"/>
                  <a:ext cx="565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633" name="Ink 69632">
                  <a:extLst>
                    <a:ext uri="{FF2B5EF4-FFF2-40B4-BE49-F238E27FC236}">
                      <a16:creationId xmlns:a16="http://schemas.microsoft.com/office/drawing/2014/main" id="{E6B55602-2E8B-5FC8-B976-7BDD46EAB884}"/>
                    </a:ext>
                  </a:extLst>
                </p14:cNvPr>
                <p14:cNvContentPartPr/>
                <p14:nvPr/>
              </p14:nvContentPartPr>
              <p14:xfrm>
                <a:off x="5899643" y="6714902"/>
                <a:ext cx="108000" cy="30240"/>
              </p14:xfrm>
            </p:contentPart>
          </mc:Choice>
          <mc:Fallback xmlns="">
            <p:pic>
              <p:nvPicPr>
                <p:cNvPr id="69633" name="Ink 69632">
                  <a:extLst>
                    <a:ext uri="{FF2B5EF4-FFF2-40B4-BE49-F238E27FC236}">
                      <a16:creationId xmlns:a16="http://schemas.microsoft.com/office/drawing/2014/main" id="{E6B55602-2E8B-5FC8-B976-7BDD46EAB88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81643" y="6696902"/>
                  <a:ext cx="1436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635" name="Ink 69634">
                  <a:extLst>
                    <a:ext uri="{FF2B5EF4-FFF2-40B4-BE49-F238E27FC236}">
                      <a16:creationId xmlns:a16="http://schemas.microsoft.com/office/drawing/2014/main" id="{954E6793-05D7-3D7D-B9E9-64EA45E7ECE4}"/>
                    </a:ext>
                  </a:extLst>
                </p14:cNvPr>
                <p14:cNvContentPartPr/>
                <p14:nvPr/>
              </p14:nvContentPartPr>
              <p14:xfrm>
                <a:off x="6312923" y="6478382"/>
                <a:ext cx="35640" cy="427320"/>
              </p14:xfrm>
            </p:contentPart>
          </mc:Choice>
          <mc:Fallback xmlns="">
            <p:pic>
              <p:nvPicPr>
                <p:cNvPr id="69635" name="Ink 69634">
                  <a:extLst>
                    <a:ext uri="{FF2B5EF4-FFF2-40B4-BE49-F238E27FC236}">
                      <a16:creationId xmlns:a16="http://schemas.microsoft.com/office/drawing/2014/main" id="{954E6793-05D7-3D7D-B9E9-64EA45E7EC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95283" y="6460382"/>
                  <a:ext cx="7128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9636" name="Ink 69635">
                  <a:extLst>
                    <a:ext uri="{FF2B5EF4-FFF2-40B4-BE49-F238E27FC236}">
                      <a16:creationId xmlns:a16="http://schemas.microsoft.com/office/drawing/2014/main" id="{CEC0EC8D-0331-B162-746F-7A98191DB634}"/>
                    </a:ext>
                  </a:extLst>
                </p14:cNvPr>
                <p14:cNvContentPartPr/>
                <p14:nvPr/>
              </p14:nvContentPartPr>
              <p14:xfrm>
                <a:off x="6319043" y="6477662"/>
                <a:ext cx="231480" cy="372960"/>
              </p14:xfrm>
            </p:contentPart>
          </mc:Choice>
          <mc:Fallback xmlns="">
            <p:pic>
              <p:nvPicPr>
                <p:cNvPr id="69636" name="Ink 69635">
                  <a:extLst>
                    <a:ext uri="{FF2B5EF4-FFF2-40B4-BE49-F238E27FC236}">
                      <a16:creationId xmlns:a16="http://schemas.microsoft.com/office/drawing/2014/main" id="{CEC0EC8D-0331-B162-746F-7A98191DB63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01043" y="6460022"/>
                  <a:ext cx="267120" cy="408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9638" name="TextBox 69637">
            <a:extLst>
              <a:ext uri="{FF2B5EF4-FFF2-40B4-BE49-F238E27FC236}">
                <a16:creationId xmlns:a16="http://schemas.microsoft.com/office/drawing/2014/main" id="{04944C66-7D59-F829-DBDA-EA6C6F613652}"/>
              </a:ext>
            </a:extLst>
          </p:cNvPr>
          <p:cNvSpPr txBox="1"/>
          <p:nvPr/>
        </p:nvSpPr>
        <p:spPr>
          <a:xfrm>
            <a:off x="3321946" y="15503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（階層尋訪）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9639" name="Ink 69638">
                <a:extLst>
                  <a:ext uri="{FF2B5EF4-FFF2-40B4-BE49-F238E27FC236}">
                    <a16:creationId xmlns:a16="http://schemas.microsoft.com/office/drawing/2014/main" id="{E6F7F4BA-F75C-A434-14CD-1DBDC1C8A7F4}"/>
                  </a:ext>
                </a:extLst>
              </p14:cNvPr>
              <p14:cNvContentPartPr/>
              <p14:nvPr/>
            </p14:nvContentPartPr>
            <p14:xfrm>
              <a:off x="2255343" y="2403707"/>
              <a:ext cx="642240" cy="23040"/>
            </p14:xfrm>
          </p:contentPart>
        </mc:Choice>
        <mc:Fallback xmlns="">
          <p:pic>
            <p:nvPicPr>
              <p:cNvPr id="69639" name="Ink 69638">
                <a:extLst>
                  <a:ext uri="{FF2B5EF4-FFF2-40B4-BE49-F238E27FC236}">
                    <a16:creationId xmlns:a16="http://schemas.microsoft.com/office/drawing/2014/main" id="{E6F7F4BA-F75C-A434-14CD-1DBDC1C8A7F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201703" y="2295707"/>
                <a:ext cx="749880" cy="238680"/>
              </a:xfrm>
              <a:prstGeom prst="rect">
                <a:avLst/>
              </a:prstGeom>
            </p:spPr>
          </p:pic>
        </mc:Fallback>
      </mc:AlternateContent>
      <p:sp>
        <p:nvSpPr>
          <p:cNvPr id="69640" name="TextBox 69639">
            <a:extLst>
              <a:ext uri="{FF2B5EF4-FFF2-40B4-BE49-F238E27FC236}">
                <a16:creationId xmlns:a16="http://schemas.microsoft.com/office/drawing/2014/main" id="{B5BB00F6-0848-E5EE-24B6-B4600E608E2F}"/>
              </a:ext>
            </a:extLst>
          </p:cNvPr>
          <p:cNvSpPr txBox="1"/>
          <p:nvPr/>
        </p:nvSpPr>
        <p:spPr>
          <a:xfrm>
            <a:off x="6163581" y="19149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FF00"/>
                </a:solidFill>
              </a:rPr>
              <a:t>加後減前</a:t>
            </a:r>
          </a:p>
        </p:txBody>
      </p:sp>
      <p:grpSp>
        <p:nvGrpSpPr>
          <p:cNvPr id="69643" name="Group 69642">
            <a:extLst>
              <a:ext uri="{FF2B5EF4-FFF2-40B4-BE49-F238E27FC236}">
                <a16:creationId xmlns:a16="http://schemas.microsoft.com/office/drawing/2014/main" id="{7A59410D-5BD6-0722-6D28-8D6709EA79CD}"/>
              </a:ext>
            </a:extLst>
          </p:cNvPr>
          <p:cNvGrpSpPr/>
          <p:nvPr/>
        </p:nvGrpSpPr>
        <p:grpSpPr>
          <a:xfrm>
            <a:off x="3647843" y="2333342"/>
            <a:ext cx="2761560" cy="311760"/>
            <a:chOff x="3647843" y="2333342"/>
            <a:chExt cx="2761560" cy="3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9641" name="Ink 69640">
                  <a:extLst>
                    <a:ext uri="{FF2B5EF4-FFF2-40B4-BE49-F238E27FC236}">
                      <a16:creationId xmlns:a16="http://schemas.microsoft.com/office/drawing/2014/main" id="{23C515FC-D0BB-9AC6-E4DC-F89A65F3440E}"/>
                    </a:ext>
                  </a:extLst>
                </p14:cNvPr>
                <p14:cNvContentPartPr/>
                <p14:nvPr/>
              </p14:nvContentPartPr>
              <p14:xfrm>
                <a:off x="3647843" y="2333342"/>
                <a:ext cx="2761560" cy="172800"/>
              </p14:xfrm>
            </p:contentPart>
          </mc:Choice>
          <mc:Fallback xmlns="">
            <p:pic>
              <p:nvPicPr>
                <p:cNvPr id="69641" name="Ink 69640">
                  <a:extLst>
                    <a:ext uri="{FF2B5EF4-FFF2-40B4-BE49-F238E27FC236}">
                      <a16:creationId xmlns:a16="http://schemas.microsoft.com/office/drawing/2014/main" id="{23C515FC-D0BB-9AC6-E4DC-F89A65F3440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630203" y="2315702"/>
                  <a:ext cx="27972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9642" name="Ink 69641">
                  <a:extLst>
                    <a:ext uri="{FF2B5EF4-FFF2-40B4-BE49-F238E27FC236}">
                      <a16:creationId xmlns:a16="http://schemas.microsoft.com/office/drawing/2014/main" id="{E8D0EB4A-6059-A7E4-E2B8-D1282A1E26AD}"/>
                    </a:ext>
                  </a:extLst>
                </p14:cNvPr>
                <p14:cNvContentPartPr/>
                <p14:nvPr/>
              </p14:nvContentPartPr>
              <p14:xfrm>
                <a:off x="3677363" y="2461142"/>
                <a:ext cx="230760" cy="183960"/>
              </p14:xfrm>
            </p:contentPart>
          </mc:Choice>
          <mc:Fallback xmlns="">
            <p:pic>
              <p:nvPicPr>
                <p:cNvPr id="69642" name="Ink 69641">
                  <a:extLst>
                    <a:ext uri="{FF2B5EF4-FFF2-40B4-BE49-F238E27FC236}">
                      <a16:creationId xmlns:a16="http://schemas.microsoft.com/office/drawing/2014/main" id="{E8D0EB4A-6059-A7E4-E2B8-D1282A1E26A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59363" y="2443502"/>
                  <a:ext cx="266400" cy="21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9644" name="Ink 69643">
                <a:extLst>
                  <a:ext uri="{FF2B5EF4-FFF2-40B4-BE49-F238E27FC236}">
                    <a16:creationId xmlns:a16="http://schemas.microsoft.com/office/drawing/2014/main" id="{9091DC50-94F5-A915-5367-E67185D15408}"/>
                  </a:ext>
                </a:extLst>
              </p14:cNvPr>
              <p14:cNvContentPartPr/>
              <p14:nvPr/>
            </p14:nvContentPartPr>
            <p14:xfrm>
              <a:off x="1381643" y="1670222"/>
              <a:ext cx="1812960" cy="32760"/>
            </p14:xfrm>
          </p:contentPart>
        </mc:Choice>
        <mc:Fallback xmlns="">
          <p:pic>
            <p:nvPicPr>
              <p:cNvPr id="69644" name="Ink 69643">
                <a:extLst>
                  <a:ext uri="{FF2B5EF4-FFF2-40B4-BE49-F238E27FC236}">
                    <a16:creationId xmlns:a16="http://schemas.microsoft.com/office/drawing/2014/main" id="{9091DC50-94F5-A915-5367-E67185D1540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363643" y="1652582"/>
                <a:ext cx="184860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69645" name="Ink 69644">
                <a:extLst>
                  <a:ext uri="{FF2B5EF4-FFF2-40B4-BE49-F238E27FC236}">
                    <a16:creationId xmlns:a16="http://schemas.microsoft.com/office/drawing/2014/main" id="{7D0C2DF8-7D2A-16A1-F397-BD17DC8ED072}"/>
                  </a:ext>
                </a:extLst>
              </p14:cNvPr>
              <p14:cNvContentPartPr/>
              <p14:nvPr/>
            </p14:nvContentPartPr>
            <p14:xfrm>
              <a:off x="876203" y="2668142"/>
              <a:ext cx="990720" cy="34200"/>
            </p14:xfrm>
          </p:contentPart>
        </mc:Choice>
        <mc:Fallback xmlns="">
          <p:pic>
            <p:nvPicPr>
              <p:cNvPr id="69645" name="Ink 69644">
                <a:extLst>
                  <a:ext uri="{FF2B5EF4-FFF2-40B4-BE49-F238E27FC236}">
                    <a16:creationId xmlns:a16="http://schemas.microsoft.com/office/drawing/2014/main" id="{7D0C2DF8-7D2A-16A1-F397-BD17DC8ED07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22203" y="2560142"/>
                <a:ext cx="109836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AE0063-7EDA-F3FA-E888-6D25E9B16973}"/>
                  </a:ext>
                </a:extLst>
              </p14:cNvPr>
              <p14:cNvContentPartPr/>
              <p14:nvPr/>
            </p14:nvContentPartPr>
            <p14:xfrm>
              <a:off x="1775843" y="5461022"/>
              <a:ext cx="1800" cy="119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AE0063-7EDA-F3FA-E888-6D25E9B1697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766843" y="5452022"/>
                <a:ext cx="194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5DCE53F-0F12-20AE-CB69-3989F0D0773F}"/>
                  </a:ext>
                </a:extLst>
              </p14:cNvPr>
              <p14:cNvContentPartPr/>
              <p14:nvPr/>
            </p14:nvContentPartPr>
            <p14:xfrm>
              <a:off x="1761443" y="6371822"/>
              <a:ext cx="2160" cy="150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5DCE53F-0F12-20AE-CB69-3989F0D0773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752443" y="6363182"/>
                <a:ext cx="198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FAC1220-9EA0-BECA-6FD8-43E527F4BFD0}"/>
                  </a:ext>
                </a:extLst>
              </p14:cNvPr>
              <p14:cNvContentPartPr/>
              <p14:nvPr/>
            </p14:nvContentPartPr>
            <p14:xfrm>
              <a:off x="2512043" y="5378222"/>
              <a:ext cx="201240" cy="121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FAC1220-9EA0-BECA-6FD8-43E527F4BFD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503043" y="5369582"/>
                <a:ext cx="2188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EFA23F0-5133-87AB-A026-DE1CC060163E}"/>
                  </a:ext>
                </a:extLst>
              </p14:cNvPr>
              <p14:cNvContentPartPr/>
              <p14:nvPr/>
            </p14:nvContentPartPr>
            <p14:xfrm>
              <a:off x="2987243" y="5453102"/>
              <a:ext cx="276840" cy="102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EFA23F0-5133-87AB-A026-DE1CC060163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978603" y="5444102"/>
                <a:ext cx="2944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FA826BF-C3B1-0D16-FCCE-5B2D9F3CA246}"/>
                  </a:ext>
                </a:extLst>
              </p14:cNvPr>
              <p14:cNvContentPartPr/>
              <p14:nvPr/>
            </p14:nvContentPartPr>
            <p14:xfrm>
              <a:off x="2318363" y="6842702"/>
              <a:ext cx="217440" cy="150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FA826BF-C3B1-0D16-FCCE-5B2D9F3CA24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309723" y="6833702"/>
                <a:ext cx="2350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235A194-860D-3861-6877-B5D1C40102FF}"/>
                  </a:ext>
                </a:extLst>
              </p14:cNvPr>
              <p14:cNvContentPartPr/>
              <p14:nvPr/>
            </p14:nvContentPartPr>
            <p14:xfrm>
              <a:off x="3673403" y="5336015"/>
              <a:ext cx="182880" cy="217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235A194-860D-3861-6877-B5D1C40102F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664763" y="5327375"/>
                <a:ext cx="2005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DD96D7F-2138-11A7-801F-C8154DEABC88}"/>
                  </a:ext>
                </a:extLst>
              </p14:cNvPr>
              <p14:cNvContentPartPr/>
              <p14:nvPr/>
            </p14:nvContentPartPr>
            <p14:xfrm>
              <a:off x="4161203" y="5271935"/>
              <a:ext cx="196920" cy="217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DD96D7F-2138-11A7-801F-C8154DEABC8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152563" y="5263295"/>
                <a:ext cx="2145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21642E-E5F2-7DC5-99E0-FF3F41726824}"/>
                  </a:ext>
                </a:extLst>
              </p14:cNvPr>
              <p14:cNvContentPartPr/>
              <p14:nvPr/>
            </p14:nvContentPartPr>
            <p14:xfrm>
              <a:off x="2977163" y="6899135"/>
              <a:ext cx="196200" cy="215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21642E-E5F2-7DC5-99E0-FF3F4172682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968163" y="6890135"/>
                <a:ext cx="2138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D48541B-F069-3D83-D83A-DC5FC1475AC2}"/>
                  </a:ext>
                </a:extLst>
              </p14:cNvPr>
              <p14:cNvContentPartPr/>
              <p14:nvPr/>
            </p14:nvContentPartPr>
            <p14:xfrm>
              <a:off x="3355163" y="7011360"/>
              <a:ext cx="61200" cy="136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D48541B-F069-3D83-D83A-DC5FC1475AC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346523" y="7002720"/>
                <a:ext cx="788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BA1BA1D-F567-D314-EB9B-EA18C9B6225E}"/>
                  </a:ext>
                </a:extLst>
              </p14:cNvPr>
              <p14:cNvContentPartPr/>
              <p14:nvPr/>
            </p14:nvContentPartPr>
            <p14:xfrm>
              <a:off x="3445523" y="7036920"/>
              <a:ext cx="197640" cy="97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BA1BA1D-F567-D314-EB9B-EA18C9B6225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436523" y="7027920"/>
                <a:ext cx="21528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FAF806B-2422-4307-E3C6-B011C6D3B896}"/>
                  </a:ext>
                </a:extLst>
              </p14:cNvPr>
              <p14:cNvContentPartPr/>
              <p14:nvPr/>
            </p14:nvContentPartPr>
            <p14:xfrm>
              <a:off x="3184523" y="7164360"/>
              <a:ext cx="72360" cy="94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FAF806B-2422-4307-E3C6-B011C6D3B89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175523" y="7155360"/>
                <a:ext cx="900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B381936-C1C7-C1E3-7BF2-D6E8FC9A0FB2}"/>
                  </a:ext>
                </a:extLst>
              </p14:cNvPr>
              <p14:cNvContentPartPr/>
              <p14:nvPr/>
            </p14:nvContentPartPr>
            <p14:xfrm>
              <a:off x="3287483" y="7189560"/>
              <a:ext cx="65520" cy="83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B381936-C1C7-C1E3-7BF2-D6E8FC9A0FB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278843" y="7180560"/>
                <a:ext cx="8316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D0E5EBB-0FB3-1A4C-C7B3-0FD5EA366D34}"/>
                  </a:ext>
                </a:extLst>
              </p14:cNvPr>
              <p14:cNvContentPartPr/>
              <p14:nvPr/>
            </p14:nvContentPartPr>
            <p14:xfrm>
              <a:off x="3373883" y="7210800"/>
              <a:ext cx="51840" cy="79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D0E5EBB-0FB3-1A4C-C7B3-0FD5EA366D3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364883" y="7202160"/>
                <a:ext cx="6948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56A6366-A680-0225-F6A6-759B76FDF4F3}"/>
                  </a:ext>
                </a:extLst>
              </p14:cNvPr>
              <p14:cNvContentPartPr/>
              <p14:nvPr/>
            </p14:nvContentPartPr>
            <p14:xfrm>
              <a:off x="3446963" y="7218000"/>
              <a:ext cx="45000" cy="71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56A6366-A680-0225-F6A6-759B76FDF4F3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437963" y="7209000"/>
                <a:ext cx="6264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5E807A8-3C30-9EC3-A001-72170E4CBE14}"/>
                  </a:ext>
                </a:extLst>
              </p14:cNvPr>
              <p14:cNvContentPartPr/>
              <p14:nvPr/>
            </p14:nvContentPartPr>
            <p14:xfrm>
              <a:off x="3818483" y="6847895"/>
              <a:ext cx="416880" cy="1288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5E807A8-3C30-9EC3-A001-72170E4CBE1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809483" y="6838895"/>
                <a:ext cx="4345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0347A3B-D20B-67CA-A357-DCC509953CD7}"/>
                  </a:ext>
                </a:extLst>
              </p14:cNvPr>
              <p14:cNvContentPartPr/>
              <p14:nvPr/>
            </p14:nvContentPartPr>
            <p14:xfrm>
              <a:off x="4069403" y="6856535"/>
              <a:ext cx="23400" cy="2394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0347A3B-D20B-67CA-A357-DCC509953CD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060403" y="6847895"/>
                <a:ext cx="410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C57BE96-0F74-BA14-3B6E-BE497EA221E4}"/>
                  </a:ext>
                </a:extLst>
              </p14:cNvPr>
              <p14:cNvContentPartPr/>
              <p14:nvPr/>
            </p14:nvContentPartPr>
            <p14:xfrm>
              <a:off x="3281003" y="7363055"/>
              <a:ext cx="150480" cy="774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C57BE96-0F74-BA14-3B6E-BE497EA221E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272363" y="7354415"/>
                <a:ext cx="1681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1030873-37DB-AC7A-A535-81516DA6DA3F}"/>
                  </a:ext>
                </a:extLst>
              </p14:cNvPr>
              <p14:cNvContentPartPr/>
              <p14:nvPr/>
            </p14:nvContentPartPr>
            <p14:xfrm>
              <a:off x="3402683" y="7408055"/>
              <a:ext cx="24480" cy="727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1030873-37DB-AC7A-A535-81516DA6DA3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394043" y="7399415"/>
                <a:ext cx="42120" cy="9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7D3CF932-534B-C2A7-BD30-982FDA175BC8}"/>
              </a:ext>
            </a:extLst>
          </p:cNvPr>
          <p:cNvGrpSpPr/>
          <p:nvPr/>
        </p:nvGrpSpPr>
        <p:grpSpPr>
          <a:xfrm>
            <a:off x="3693923" y="7162920"/>
            <a:ext cx="667440" cy="393095"/>
            <a:chOff x="3693923" y="7162920"/>
            <a:chExt cx="667440" cy="39309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FA3D612-84F1-E224-71B2-369AEB4BB08C}"/>
                    </a:ext>
                  </a:extLst>
                </p14:cNvPr>
                <p14:cNvContentPartPr/>
                <p14:nvPr/>
              </p14:nvContentPartPr>
              <p14:xfrm>
                <a:off x="3693923" y="7162920"/>
                <a:ext cx="123480" cy="108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FA3D612-84F1-E224-71B2-369AEB4BB08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85283" y="7153920"/>
                  <a:ext cx="1411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1DDA61A-3B81-BC17-6B1F-B699C091FE56}"/>
                    </a:ext>
                  </a:extLst>
                </p14:cNvPr>
                <p14:cNvContentPartPr/>
                <p14:nvPr/>
              </p14:nvContentPartPr>
              <p14:xfrm>
                <a:off x="3849083" y="7226280"/>
                <a:ext cx="63360" cy="66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1DDA61A-3B81-BC17-6B1F-B699C091FE5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840443" y="7217640"/>
                  <a:ext cx="81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3040338-81FE-8370-6D98-07353CF6E918}"/>
                    </a:ext>
                  </a:extLst>
                </p14:cNvPr>
                <p14:cNvContentPartPr/>
                <p14:nvPr/>
              </p14:nvContentPartPr>
              <p14:xfrm>
                <a:off x="4037363" y="7226280"/>
                <a:ext cx="111960" cy="78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3040338-81FE-8370-6D98-07353CF6E91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028363" y="7217640"/>
                  <a:ext cx="1296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E910DB9-31AA-9264-BAF6-D67D6847955B}"/>
                    </a:ext>
                  </a:extLst>
                </p14:cNvPr>
                <p14:cNvContentPartPr/>
                <p14:nvPr/>
              </p14:nvContentPartPr>
              <p14:xfrm>
                <a:off x="4190003" y="7245360"/>
                <a:ext cx="171360" cy="95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E910DB9-31AA-9264-BAF6-D67D6847955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181363" y="7236360"/>
                  <a:ext cx="1890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865186C-413B-6F73-457B-7B1ED7637B8A}"/>
                    </a:ext>
                  </a:extLst>
                </p14:cNvPr>
                <p14:cNvContentPartPr/>
                <p14:nvPr/>
              </p14:nvContentPartPr>
              <p14:xfrm>
                <a:off x="3891923" y="7383575"/>
                <a:ext cx="170640" cy="91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865186C-413B-6F73-457B-7B1ED7637B8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883283" y="7374575"/>
                  <a:ext cx="1882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FB7A1CB-DDAE-1CD5-6B38-4ED2AA97AC3F}"/>
                    </a:ext>
                  </a:extLst>
                </p14:cNvPr>
                <p14:cNvContentPartPr/>
                <p14:nvPr/>
              </p14:nvContentPartPr>
              <p14:xfrm>
                <a:off x="3984083" y="7400135"/>
                <a:ext cx="30600" cy="155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FB7A1CB-DDAE-1CD5-6B38-4ED2AA97AC3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975083" y="7391135"/>
                  <a:ext cx="4824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1B327B1-CF31-BB8A-9446-4A9AD7D44FE2}"/>
              </a:ext>
            </a:extLst>
          </p:cNvPr>
          <p:cNvGrpSpPr/>
          <p:nvPr/>
        </p:nvGrpSpPr>
        <p:grpSpPr>
          <a:xfrm>
            <a:off x="4813163" y="5195495"/>
            <a:ext cx="243720" cy="309240"/>
            <a:chOff x="4813163" y="5195495"/>
            <a:chExt cx="24372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264C59A-592C-395E-A7B0-E8CAD00D226F}"/>
                    </a:ext>
                  </a:extLst>
                </p14:cNvPr>
                <p14:cNvContentPartPr/>
                <p14:nvPr/>
              </p14:nvContentPartPr>
              <p14:xfrm>
                <a:off x="4813163" y="5195495"/>
                <a:ext cx="106560" cy="309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264C59A-592C-395E-A7B0-E8CAD00D226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804523" y="5186495"/>
                  <a:ext cx="1242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E46291D-BCA3-BAB4-3D23-133FCEEF8F51}"/>
                    </a:ext>
                  </a:extLst>
                </p14:cNvPr>
                <p14:cNvContentPartPr/>
                <p14:nvPr/>
              </p14:nvContentPartPr>
              <p14:xfrm>
                <a:off x="4876163" y="5266415"/>
                <a:ext cx="180720" cy="20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E46291D-BCA3-BAB4-3D23-133FCEEF8F5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867523" y="5257415"/>
                  <a:ext cx="19836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10" name="Group 21509">
            <a:extLst>
              <a:ext uri="{FF2B5EF4-FFF2-40B4-BE49-F238E27FC236}">
                <a16:creationId xmlns:a16="http://schemas.microsoft.com/office/drawing/2014/main" id="{59634A54-7CB5-DB11-C105-5AF9211CF30C}"/>
              </a:ext>
            </a:extLst>
          </p:cNvPr>
          <p:cNvGrpSpPr/>
          <p:nvPr/>
        </p:nvGrpSpPr>
        <p:grpSpPr>
          <a:xfrm>
            <a:off x="5345243" y="5305655"/>
            <a:ext cx="280440" cy="283320"/>
            <a:chOff x="5345243" y="5305655"/>
            <a:chExt cx="28044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94A300C-F757-3E90-9202-9E796F8D47BA}"/>
                    </a:ext>
                  </a:extLst>
                </p14:cNvPr>
                <p14:cNvContentPartPr/>
                <p14:nvPr/>
              </p14:nvContentPartPr>
              <p14:xfrm>
                <a:off x="5345243" y="5305655"/>
                <a:ext cx="126720" cy="283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94A300C-F757-3E90-9202-9E796F8D47B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336243" y="5296655"/>
                  <a:ext cx="1443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1505" name="Ink 21504">
                  <a:extLst>
                    <a:ext uri="{FF2B5EF4-FFF2-40B4-BE49-F238E27FC236}">
                      <a16:creationId xmlns:a16="http://schemas.microsoft.com/office/drawing/2014/main" id="{F2FF0ECF-644B-4836-6001-76EE50BC4A72}"/>
                    </a:ext>
                  </a:extLst>
                </p14:cNvPr>
                <p14:cNvContentPartPr/>
                <p14:nvPr/>
              </p14:nvContentPartPr>
              <p14:xfrm>
                <a:off x="5371523" y="5327975"/>
                <a:ext cx="254160" cy="50040"/>
              </p14:xfrm>
            </p:contentPart>
          </mc:Choice>
          <mc:Fallback xmlns="">
            <p:pic>
              <p:nvPicPr>
                <p:cNvPr id="21505" name="Ink 21504">
                  <a:extLst>
                    <a:ext uri="{FF2B5EF4-FFF2-40B4-BE49-F238E27FC236}">
                      <a16:creationId xmlns:a16="http://schemas.microsoft.com/office/drawing/2014/main" id="{F2FF0ECF-644B-4836-6001-76EE50BC4A7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362883" y="5318975"/>
                  <a:ext cx="27180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18" name="Group 21517">
            <a:extLst>
              <a:ext uri="{FF2B5EF4-FFF2-40B4-BE49-F238E27FC236}">
                <a16:creationId xmlns:a16="http://schemas.microsoft.com/office/drawing/2014/main" id="{7D746B85-BF0D-3F33-0246-89C4A01F4966}"/>
              </a:ext>
            </a:extLst>
          </p:cNvPr>
          <p:cNvGrpSpPr/>
          <p:nvPr/>
        </p:nvGrpSpPr>
        <p:grpSpPr>
          <a:xfrm>
            <a:off x="4478003" y="6954815"/>
            <a:ext cx="201600" cy="240840"/>
            <a:chOff x="4478003" y="6954815"/>
            <a:chExt cx="20160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1514" name="Ink 21513">
                  <a:extLst>
                    <a:ext uri="{FF2B5EF4-FFF2-40B4-BE49-F238E27FC236}">
                      <a16:creationId xmlns:a16="http://schemas.microsoft.com/office/drawing/2014/main" id="{B0DA4F3B-7B6F-A59C-68B8-0E4C494463C5}"/>
                    </a:ext>
                  </a:extLst>
                </p14:cNvPr>
                <p14:cNvContentPartPr/>
                <p14:nvPr/>
              </p14:nvContentPartPr>
              <p14:xfrm>
                <a:off x="4478003" y="6954815"/>
                <a:ext cx="201600" cy="240840"/>
              </p14:xfrm>
            </p:contentPart>
          </mc:Choice>
          <mc:Fallback xmlns="">
            <p:pic>
              <p:nvPicPr>
                <p:cNvPr id="21514" name="Ink 21513">
                  <a:extLst>
                    <a:ext uri="{FF2B5EF4-FFF2-40B4-BE49-F238E27FC236}">
                      <a16:creationId xmlns:a16="http://schemas.microsoft.com/office/drawing/2014/main" id="{B0DA4F3B-7B6F-A59C-68B8-0E4C494463C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69363" y="6945815"/>
                  <a:ext cx="2192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1516" name="Ink 21515">
                  <a:extLst>
                    <a:ext uri="{FF2B5EF4-FFF2-40B4-BE49-F238E27FC236}">
                      <a16:creationId xmlns:a16="http://schemas.microsoft.com/office/drawing/2014/main" id="{CDB47D73-DB0C-07D8-F7E8-1A80A8A9CB60}"/>
                    </a:ext>
                  </a:extLst>
                </p14:cNvPr>
                <p14:cNvContentPartPr/>
                <p14:nvPr/>
              </p14:nvContentPartPr>
              <p14:xfrm>
                <a:off x="4525163" y="6962015"/>
                <a:ext cx="132120" cy="23040"/>
              </p14:xfrm>
            </p:contentPart>
          </mc:Choice>
          <mc:Fallback xmlns="">
            <p:pic>
              <p:nvPicPr>
                <p:cNvPr id="21516" name="Ink 21515">
                  <a:extLst>
                    <a:ext uri="{FF2B5EF4-FFF2-40B4-BE49-F238E27FC236}">
                      <a16:creationId xmlns:a16="http://schemas.microsoft.com/office/drawing/2014/main" id="{CDB47D73-DB0C-07D8-F7E8-1A80A8A9CB6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6523" y="6953015"/>
                  <a:ext cx="149760" cy="4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1521" name="Ink 21520">
                <a:extLst>
                  <a:ext uri="{FF2B5EF4-FFF2-40B4-BE49-F238E27FC236}">
                    <a16:creationId xmlns:a16="http://schemas.microsoft.com/office/drawing/2014/main" id="{D3700DB1-9E9F-D443-4B4E-F4AC9B3D9E2B}"/>
                  </a:ext>
                </a:extLst>
              </p14:cNvPr>
              <p14:cNvContentPartPr/>
              <p14:nvPr/>
            </p14:nvContentPartPr>
            <p14:xfrm>
              <a:off x="4643963" y="7226354"/>
              <a:ext cx="40680" cy="216360"/>
            </p14:xfrm>
          </p:contentPart>
        </mc:Choice>
        <mc:Fallback xmlns="">
          <p:pic>
            <p:nvPicPr>
              <p:cNvPr id="21521" name="Ink 21520">
                <a:extLst>
                  <a:ext uri="{FF2B5EF4-FFF2-40B4-BE49-F238E27FC236}">
                    <a16:creationId xmlns:a16="http://schemas.microsoft.com/office/drawing/2014/main" id="{D3700DB1-9E9F-D443-4B4E-F4AC9B3D9E2B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634963" y="7217354"/>
                <a:ext cx="583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1524" name="Ink 21523">
                <a:extLst>
                  <a:ext uri="{FF2B5EF4-FFF2-40B4-BE49-F238E27FC236}">
                    <a16:creationId xmlns:a16="http://schemas.microsoft.com/office/drawing/2014/main" id="{4808ACA3-E0C3-E5D3-98F1-42B99A51FEC6}"/>
                  </a:ext>
                </a:extLst>
              </p14:cNvPr>
              <p14:cNvContentPartPr/>
              <p14:nvPr/>
            </p14:nvContentPartPr>
            <p14:xfrm>
              <a:off x="4723163" y="7255154"/>
              <a:ext cx="213480" cy="117000"/>
            </p14:xfrm>
          </p:contentPart>
        </mc:Choice>
        <mc:Fallback xmlns="">
          <p:pic>
            <p:nvPicPr>
              <p:cNvPr id="21524" name="Ink 21523">
                <a:extLst>
                  <a:ext uri="{FF2B5EF4-FFF2-40B4-BE49-F238E27FC236}">
                    <a16:creationId xmlns:a16="http://schemas.microsoft.com/office/drawing/2014/main" id="{4808ACA3-E0C3-E5D3-98F1-42B99A51FEC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714523" y="7246154"/>
                <a:ext cx="2311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1530" name="Ink 21529">
                <a:extLst>
                  <a:ext uri="{FF2B5EF4-FFF2-40B4-BE49-F238E27FC236}">
                    <a16:creationId xmlns:a16="http://schemas.microsoft.com/office/drawing/2014/main" id="{30D0987B-A790-388E-0FC6-0B31BBB9E68F}"/>
                  </a:ext>
                </a:extLst>
              </p14:cNvPr>
              <p14:cNvContentPartPr/>
              <p14:nvPr/>
            </p14:nvContentPartPr>
            <p14:xfrm>
              <a:off x="4592483" y="7458914"/>
              <a:ext cx="72360" cy="77400"/>
            </p14:xfrm>
          </p:contentPart>
        </mc:Choice>
        <mc:Fallback xmlns="">
          <p:pic>
            <p:nvPicPr>
              <p:cNvPr id="21530" name="Ink 21529">
                <a:extLst>
                  <a:ext uri="{FF2B5EF4-FFF2-40B4-BE49-F238E27FC236}">
                    <a16:creationId xmlns:a16="http://schemas.microsoft.com/office/drawing/2014/main" id="{30D0987B-A790-388E-0FC6-0B31BBB9E68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583483" y="7449914"/>
                <a:ext cx="900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1534" name="Ink 21533">
                <a:extLst>
                  <a:ext uri="{FF2B5EF4-FFF2-40B4-BE49-F238E27FC236}">
                    <a16:creationId xmlns:a16="http://schemas.microsoft.com/office/drawing/2014/main" id="{CEC502DF-7A8F-DDB3-EAC8-98166FBAC618}"/>
                  </a:ext>
                </a:extLst>
              </p14:cNvPr>
              <p14:cNvContentPartPr/>
              <p14:nvPr/>
            </p14:nvContentPartPr>
            <p14:xfrm>
              <a:off x="4682843" y="7479794"/>
              <a:ext cx="52560" cy="82080"/>
            </p14:xfrm>
          </p:contentPart>
        </mc:Choice>
        <mc:Fallback xmlns="">
          <p:pic>
            <p:nvPicPr>
              <p:cNvPr id="21534" name="Ink 21533">
                <a:extLst>
                  <a:ext uri="{FF2B5EF4-FFF2-40B4-BE49-F238E27FC236}">
                    <a16:creationId xmlns:a16="http://schemas.microsoft.com/office/drawing/2014/main" id="{CEC502DF-7A8F-DDB3-EAC8-98166FBAC61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673843" y="7471154"/>
                <a:ext cx="702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1536" name="Ink 21535">
                <a:extLst>
                  <a:ext uri="{FF2B5EF4-FFF2-40B4-BE49-F238E27FC236}">
                    <a16:creationId xmlns:a16="http://schemas.microsoft.com/office/drawing/2014/main" id="{3336EA6D-9F24-DF3F-C1B7-EC4188FD5630}"/>
                  </a:ext>
                </a:extLst>
              </p14:cNvPr>
              <p14:cNvContentPartPr/>
              <p14:nvPr/>
            </p14:nvContentPartPr>
            <p14:xfrm>
              <a:off x="4775003" y="7490954"/>
              <a:ext cx="20880" cy="57960"/>
            </p14:xfrm>
          </p:contentPart>
        </mc:Choice>
        <mc:Fallback xmlns="">
          <p:pic>
            <p:nvPicPr>
              <p:cNvPr id="21536" name="Ink 21535">
                <a:extLst>
                  <a:ext uri="{FF2B5EF4-FFF2-40B4-BE49-F238E27FC236}">
                    <a16:creationId xmlns:a16="http://schemas.microsoft.com/office/drawing/2014/main" id="{3336EA6D-9F24-DF3F-C1B7-EC4188FD5630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766363" y="7482314"/>
                <a:ext cx="385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1538" name="Ink 21537">
                <a:extLst>
                  <a:ext uri="{FF2B5EF4-FFF2-40B4-BE49-F238E27FC236}">
                    <a16:creationId xmlns:a16="http://schemas.microsoft.com/office/drawing/2014/main" id="{26CFA030-1906-83B7-E22A-FF1644046F6A}"/>
                  </a:ext>
                </a:extLst>
              </p14:cNvPr>
              <p14:cNvContentPartPr/>
              <p14:nvPr/>
            </p14:nvContentPartPr>
            <p14:xfrm>
              <a:off x="4818563" y="7497074"/>
              <a:ext cx="60480" cy="63360"/>
            </p14:xfrm>
          </p:contentPart>
        </mc:Choice>
        <mc:Fallback xmlns="">
          <p:pic>
            <p:nvPicPr>
              <p:cNvPr id="21538" name="Ink 21537">
                <a:extLst>
                  <a:ext uri="{FF2B5EF4-FFF2-40B4-BE49-F238E27FC236}">
                    <a16:creationId xmlns:a16="http://schemas.microsoft.com/office/drawing/2014/main" id="{26CFA030-1906-83B7-E22A-FF1644046F6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809563" y="7488434"/>
                <a:ext cx="781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1560" name="Ink 21559">
                <a:extLst>
                  <a:ext uri="{FF2B5EF4-FFF2-40B4-BE49-F238E27FC236}">
                    <a16:creationId xmlns:a16="http://schemas.microsoft.com/office/drawing/2014/main" id="{F9BEA021-A356-F05D-C2CE-F8F8B65DC3AE}"/>
                  </a:ext>
                </a:extLst>
              </p14:cNvPr>
              <p14:cNvContentPartPr/>
              <p14:nvPr/>
            </p14:nvContentPartPr>
            <p14:xfrm>
              <a:off x="4611203" y="7583114"/>
              <a:ext cx="133920" cy="139320"/>
            </p14:xfrm>
          </p:contentPart>
        </mc:Choice>
        <mc:Fallback xmlns="">
          <p:pic>
            <p:nvPicPr>
              <p:cNvPr id="21560" name="Ink 21559">
                <a:extLst>
                  <a:ext uri="{FF2B5EF4-FFF2-40B4-BE49-F238E27FC236}">
                    <a16:creationId xmlns:a16="http://schemas.microsoft.com/office/drawing/2014/main" id="{F9BEA021-A356-F05D-C2CE-F8F8B65DC3AE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602563" y="7574474"/>
                <a:ext cx="1515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69647" name="Ink 69646">
                <a:extLst>
                  <a:ext uri="{FF2B5EF4-FFF2-40B4-BE49-F238E27FC236}">
                    <a16:creationId xmlns:a16="http://schemas.microsoft.com/office/drawing/2014/main" id="{96200754-A0AF-BB93-0599-B5974A95853E}"/>
                  </a:ext>
                </a:extLst>
              </p14:cNvPr>
              <p14:cNvContentPartPr/>
              <p14:nvPr/>
            </p14:nvContentPartPr>
            <p14:xfrm>
              <a:off x="5331923" y="7580954"/>
              <a:ext cx="150120" cy="232560"/>
            </p14:xfrm>
          </p:contentPart>
        </mc:Choice>
        <mc:Fallback xmlns="">
          <p:pic>
            <p:nvPicPr>
              <p:cNvPr id="69647" name="Ink 69646">
                <a:extLst>
                  <a:ext uri="{FF2B5EF4-FFF2-40B4-BE49-F238E27FC236}">
                    <a16:creationId xmlns:a16="http://schemas.microsoft.com/office/drawing/2014/main" id="{96200754-A0AF-BB93-0599-B5974A95853E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323283" y="7572314"/>
                <a:ext cx="1677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69649" name="Ink 69648">
                <a:extLst>
                  <a:ext uri="{FF2B5EF4-FFF2-40B4-BE49-F238E27FC236}">
                    <a16:creationId xmlns:a16="http://schemas.microsoft.com/office/drawing/2014/main" id="{E3A5255F-91D7-4C21-13D2-D331669A5BE6}"/>
                  </a:ext>
                </a:extLst>
              </p14:cNvPr>
              <p14:cNvContentPartPr/>
              <p14:nvPr/>
            </p14:nvContentPartPr>
            <p14:xfrm>
              <a:off x="4929443" y="6856163"/>
              <a:ext cx="168120" cy="333720"/>
            </p14:xfrm>
          </p:contentPart>
        </mc:Choice>
        <mc:Fallback xmlns="">
          <p:pic>
            <p:nvPicPr>
              <p:cNvPr id="69649" name="Ink 69648">
                <a:extLst>
                  <a:ext uri="{FF2B5EF4-FFF2-40B4-BE49-F238E27FC236}">
                    <a16:creationId xmlns:a16="http://schemas.microsoft.com/office/drawing/2014/main" id="{E3A5255F-91D7-4C21-13D2-D331669A5BE6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920443" y="6847163"/>
                <a:ext cx="185760" cy="35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652" name="Group 69651">
            <a:extLst>
              <a:ext uri="{FF2B5EF4-FFF2-40B4-BE49-F238E27FC236}">
                <a16:creationId xmlns:a16="http://schemas.microsoft.com/office/drawing/2014/main" id="{AE92B5FA-5AB5-3E3B-2C62-2FA47DC0D4AD}"/>
              </a:ext>
            </a:extLst>
          </p:cNvPr>
          <p:cNvGrpSpPr/>
          <p:nvPr/>
        </p:nvGrpSpPr>
        <p:grpSpPr>
          <a:xfrm>
            <a:off x="5859683" y="5232203"/>
            <a:ext cx="199080" cy="290160"/>
            <a:chOff x="5859683" y="5232203"/>
            <a:chExt cx="19908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69650" name="Ink 69649">
                  <a:extLst>
                    <a:ext uri="{FF2B5EF4-FFF2-40B4-BE49-F238E27FC236}">
                      <a16:creationId xmlns:a16="http://schemas.microsoft.com/office/drawing/2014/main" id="{A9E94890-B05F-1F74-B2ED-1AD1802AE840}"/>
                    </a:ext>
                  </a:extLst>
                </p14:cNvPr>
                <p14:cNvContentPartPr/>
                <p14:nvPr/>
              </p14:nvContentPartPr>
              <p14:xfrm>
                <a:off x="5859683" y="5240843"/>
                <a:ext cx="33480" cy="124920"/>
              </p14:xfrm>
            </p:contentPart>
          </mc:Choice>
          <mc:Fallback xmlns="">
            <p:pic>
              <p:nvPicPr>
                <p:cNvPr id="69650" name="Ink 69649">
                  <a:extLst>
                    <a:ext uri="{FF2B5EF4-FFF2-40B4-BE49-F238E27FC236}">
                      <a16:creationId xmlns:a16="http://schemas.microsoft.com/office/drawing/2014/main" id="{A9E94890-B05F-1F74-B2ED-1AD1802AE84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850683" y="5231843"/>
                  <a:ext cx="51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69651" name="Ink 69650">
                  <a:extLst>
                    <a:ext uri="{FF2B5EF4-FFF2-40B4-BE49-F238E27FC236}">
                      <a16:creationId xmlns:a16="http://schemas.microsoft.com/office/drawing/2014/main" id="{518069C7-9918-4386-BFB5-94C4970BF0CA}"/>
                    </a:ext>
                  </a:extLst>
                </p14:cNvPr>
                <p14:cNvContentPartPr/>
                <p14:nvPr/>
              </p14:nvContentPartPr>
              <p14:xfrm>
                <a:off x="5903603" y="5232203"/>
                <a:ext cx="155160" cy="290160"/>
              </p14:xfrm>
            </p:contentPart>
          </mc:Choice>
          <mc:Fallback xmlns="">
            <p:pic>
              <p:nvPicPr>
                <p:cNvPr id="69651" name="Ink 69650">
                  <a:extLst>
                    <a:ext uri="{FF2B5EF4-FFF2-40B4-BE49-F238E27FC236}">
                      <a16:creationId xmlns:a16="http://schemas.microsoft.com/office/drawing/2014/main" id="{518069C7-9918-4386-BFB5-94C4970BF0C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894963" y="5223563"/>
                  <a:ext cx="172800" cy="30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655" name="Group 69654">
            <a:extLst>
              <a:ext uri="{FF2B5EF4-FFF2-40B4-BE49-F238E27FC236}">
                <a16:creationId xmlns:a16="http://schemas.microsoft.com/office/drawing/2014/main" id="{609CEE9A-3F3F-E573-EBFA-3BD9EB5F6643}"/>
              </a:ext>
            </a:extLst>
          </p:cNvPr>
          <p:cNvGrpSpPr/>
          <p:nvPr/>
        </p:nvGrpSpPr>
        <p:grpSpPr>
          <a:xfrm>
            <a:off x="6641243" y="5333723"/>
            <a:ext cx="259200" cy="231840"/>
            <a:chOff x="6641243" y="5333723"/>
            <a:chExt cx="25920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69653" name="Ink 69652">
                  <a:extLst>
                    <a:ext uri="{FF2B5EF4-FFF2-40B4-BE49-F238E27FC236}">
                      <a16:creationId xmlns:a16="http://schemas.microsoft.com/office/drawing/2014/main" id="{32B17870-1F7E-43EB-A0E2-E2085D9E989A}"/>
                    </a:ext>
                  </a:extLst>
                </p14:cNvPr>
                <p14:cNvContentPartPr/>
                <p14:nvPr/>
              </p14:nvContentPartPr>
              <p14:xfrm>
                <a:off x="6641243" y="5350283"/>
                <a:ext cx="27360" cy="132480"/>
              </p14:xfrm>
            </p:contentPart>
          </mc:Choice>
          <mc:Fallback xmlns="">
            <p:pic>
              <p:nvPicPr>
                <p:cNvPr id="69653" name="Ink 69652">
                  <a:extLst>
                    <a:ext uri="{FF2B5EF4-FFF2-40B4-BE49-F238E27FC236}">
                      <a16:creationId xmlns:a16="http://schemas.microsoft.com/office/drawing/2014/main" id="{32B17870-1F7E-43EB-A0E2-E2085D9E989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632603" y="5341283"/>
                  <a:ext cx="45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69654" name="Ink 69653">
                  <a:extLst>
                    <a:ext uri="{FF2B5EF4-FFF2-40B4-BE49-F238E27FC236}">
                      <a16:creationId xmlns:a16="http://schemas.microsoft.com/office/drawing/2014/main" id="{02689A35-5492-47DC-A70D-DCB3CE3375E9}"/>
                    </a:ext>
                  </a:extLst>
                </p14:cNvPr>
                <p14:cNvContentPartPr/>
                <p14:nvPr/>
              </p14:nvContentPartPr>
              <p14:xfrm>
                <a:off x="6689843" y="5333723"/>
                <a:ext cx="210600" cy="231840"/>
              </p14:xfrm>
            </p:contentPart>
          </mc:Choice>
          <mc:Fallback xmlns="">
            <p:pic>
              <p:nvPicPr>
                <p:cNvPr id="69654" name="Ink 69653">
                  <a:extLst>
                    <a:ext uri="{FF2B5EF4-FFF2-40B4-BE49-F238E27FC236}">
                      <a16:creationId xmlns:a16="http://schemas.microsoft.com/office/drawing/2014/main" id="{02689A35-5492-47DC-A70D-DCB3CE3375E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680843" y="5325083"/>
                  <a:ext cx="22824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670" name="Group 69669">
            <a:extLst>
              <a:ext uri="{FF2B5EF4-FFF2-40B4-BE49-F238E27FC236}">
                <a16:creationId xmlns:a16="http://schemas.microsoft.com/office/drawing/2014/main" id="{AB5E6EBC-69EA-E40C-D319-821C91F4C945}"/>
              </a:ext>
            </a:extLst>
          </p:cNvPr>
          <p:cNvGrpSpPr/>
          <p:nvPr/>
        </p:nvGrpSpPr>
        <p:grpSpPr>
          <a:xfrm>
            <a:off x="5080643" y="6871643"/>
            <a:ext cx="1317600" cy="942480"/>
            <a:chOff x="5080643" y="6871643"/>
            <a:chExt cx="1317600" cy="94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541" name="Ink 21540">
                  <a:extLst>
                    <a:ext uri="{FF2B5EF4-FFF2-40B4-BE49-F238E27FC236}">
                      <a16:creationId xmlns:a16="http://schemas.microsoft.com/office/drawing/2014/main" id="{80733C63-754D-DE6B-15D9-5105E739CAB8}"/>
                    </a:ext>
                  </a:extLst>
                </p14:cNvPr>
                <p14:cNvContentPartPr/>
                <p14:nvPr/>
              </p14:nvContentPartPr>
              <p14:xfrm>
                <a:off x="5080643" y="7358114"/>
                <a:ext cx="102240" cy="87120"/>
              </p14:xfrm>
            </p:contentPart>
          </mc:Choice>
          <mc:Fallback xmlns="">
            <p:pic>
              <p:nvPicPr>
                <p:cNvPr id="21541" name="Ink 21540">
                  <a:extLst>
                    <a:ext uri="{FF2B5EF4-FFF2-40B4-BE49-F238E27FC236}">
                      <a16:creationId xmlns:a16="http://schemas.microsoft.com/office/drawing/2014/main" id="{80733C63-754D-DE6B-15D9-5105E739CAB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071643" y="7349114"/>
                  <a:ext cx="1198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544" name="Ink 21543">
                  <a:extLst>
                    <a:ext uri="{FF2B5EF4-FFF2-40B4-BE49-F238E27FC236}">
                      <a16:creationId xmlns:a16="http://schemas.microsoft.com/office/drawing/2014/main" id="{38A1B9BF-4F84-91CF-80B4-DEE0B8B0E205}"/>
                    </a:ext>
                  </a:extLst>
                </p14:cNvPr>
                <p14:cNvContentPartPr/>
                <p14:nvPr/>
              </p14:nvContentPartPr>
              <p14:xfrm>
                <a:off x="5267483" y="7403114"/>
                <a:ext cx="106560" cy="70920"/>
              </p14:xfrm>
            </p:contentPart>
          </mc:Choice>
          <mc:Fallback xmlns="">
            <p:pic>
              <p:nvPicPr>
                <p:cNvPr id="21544" name="Ink 21543">
                  <a:extLst>
                    <a:ext uri="{FF2B5EF4-FFF2-40B4-BE49-F238E27FC236}">
                      <a16:creationId xmlns:a16="http://schemas.microsoft.com/office/drawing/2014/main" id="{38A1B9BF-4F84-91CF-80B4-DEE0B8B0E20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258843" y="7394474"/>
                  <a:ext cx="124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1547" name="Ink 21546">
                  <a:extLst>
                    <a:ext uri="{FF2B5EF4-FFF2-40B4-BE49-F238E27FC236}">
                      <a16:creationId xmlns:a16="http://schemas.microsoft.com/office/drawing/2014/main" id="{8D582014-2FCC-CFE0-72CE-01CA8E0F43AF}"/>
                    </a:ext>
                  </a:extLst>
                </p14:cNvPr>
                <p14:cNvContentPartPr/>
                <p14:nvPr/>
              </p14:nvContentPartPr>
              <p14:xfrm>
                <a:off x="5424803" y="7404914"/>
                <a:ext cx="92880" cy="112320"/>
              </p14:xfrm>
            </p:contentPart>
          </mc:Choice>
          <mc:Fallback xmlns="">
            <p:pic>
              <p:nvPicPr>
                <p:cNvPr id="21547" name="Ink 21546">
                  <a:extLst>
                    <a:ext uri="{FF2B5EF4-FFF2-40B4-BE49-F238E27FC236}">
                      <a16:creationId xmlns:a16="http://schemas.microsoft.com/office/drawing/2014/main" id="{8D582014-2FCC-CFE0-72CE-01CA8E0F43A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415803" y="7395914"/>
                  <a:ext cx="110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1549" name="Ink 21548">
                  <a:extLst>
                    <a:ext uri="{FF2B5EF4-FFF2-40B4-BE49-F238E27FC236}">
                      <a16:creationId xmlns:a16="http://schemas.microsoft.com/office/drawing/2014/main" id="{990CE327-18A9-1220-82EC-B89306B9E7B3}"/>
                    </a:ext>
                  </a:extLst>
                </p14:cNvPr>
                <p14:cNvContentPartPr/>
                <p14:nvPr/>
              </p14:nvContentPartPr>
              <p14:xfrm>
                <a:off x="5594003" y="7423274"/>
                <a:ext cx="119160" cy="100800"/>
              </p14:xfrm>
            </p:contentPart>
          </mc:Choice>
          <mc:Fallback xmlns="">
            <p:pic>
              <p:nvPicPr>
                <p:cNvPr id="21549" name="Ink 21548">
                  <a:extLst>
                    <a:ext uri="{FF2B5EF4-FFF2-40B4-BE49-F238E27FC236}">
                      <a16:creationId xmlns:a16="http://schemas.microsoft.com/office/drawing/2014/main" id="{990CE327-18A9-1220-82EC-B89306B9E7B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585363" y="7414274"/>
                  <a:ext cx="136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69656" name="Ink 69655">
                  <a:extLst>
                    <a:ext uri="{FF2B5EF4-FFF2-40B4-BE49-F238E27FC236}">
                      <a16:creationId xmlns:a16="http://schemas.microsoft.com/office/drawing/2014/main" id="{CE0BCA28-3E03-7DFD-B9FF-7F4B89EF5D06}"/>
                    </a:ext>
                  </a:extLst>
                </p14:cNvPr>
                <p14:cNvContentPartPr/>
                <p14:nvPr/>
              </p14:nvContentPartPr>
              <p14:xfrm>
                <a:off x="5302403" y="6871643"/>
                <a:ext cx="18360" cy="122400"/>
              </p14:xfrm>
            </p:contentPart>
          </mc:Choice>
          <mc:Fallback xmlns="">
            <p:pic>
              <p:nvPicPr>
                <p:cNvPr id="69656" name="Ink 69655">
                  <a:extLst>
                    <a:ext uri="{FF2B5EF4-FFF2-40B4-BE49-F238E27FC236}">
                      <a16:creationId xmlns:a16="http://schemas.microsoft.com/office/drawing/2014/main" id="{CE0BCA28-3E03-7DFD-B9FF-7F4B89EF5D0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293763" y="6863003"/>
                  <a:ext cx="36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69657" name="Ink 69656">
                  <a:extLst>
                    <a:ext uri="{FF2B5EF4-FFF2-40B4-BE49-F238E27FC236}">
                      <a16:creationId xmlns:a16="http://schemas.microsoft.com/office/drawing/2014/main" id="{360B3B31-17C1-C290-DF2D-8493403207C1}"/>
                    </a:ext>
                  </a:extLst>
                </p14:cNvPr>
                <p14:cNvContentPartPr/>
                <p14:nvPr/>
              </p14:nvContentPartPr>
              <p14:xfrm>
                <a:off x="5343443" y="6887123"/>
                <a:ext cx="113400" cy="221760"/>
              </p14:xfrm>
            </p:contentPart>
          </mc:Choice>
          <mc:Fallback xmlns="">
            <p:pic>
              <p:nvPicPr>
                <p:cNvPr id="69657" name="Ink 69656">
                  <a:extLst>
                    <a:ext uri="{FF2B5EF4-FFF2-40B4-BE49-F238E27FC236}">
                      <a16:creationId xmlns:a16="http://schemas.microsoft.com/office/drawing/2014/main" id="{360B3B31-17C1-C290-DF2D-8493403207C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334803" y="6878123"/>
                  <a:ext cx="1310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69659" name="Ink 69658">
                  <a:extLst>
                    <a:ext uri="{FF2B5EF4-FFF2-40B4-BE49-F238E27FC236}">
                      <a16:creationId xmlns:a16="http://schemas.microsoft.com/office/drawing/2014/main" id="{265AF142-90F2-31D0-9617-A82554DE5ED0}"/>
                    </a:ext>
                  </a:extLst>
                </p14:cNvPr>
                <p14:cNvContentPartPr/>
                <p14:nvPr/>
              </p14:nvContentPartPr>
              <p14:xfrm>
                <a:off x="5484563" y="7093403"/>
                <a:ext cx="119160" cy="142200"/>
              </p14:xfrm>
            </p:contentPart>
          </mc:Choice>
          <mc:Fallback xmlns="">
            <p:pic>
              <p:nvPicPr>
                <p:cNvPr id="69659" name="Ink 69658">
                  <a:extLst>
                    <a:ext uri="{FF2B5EF4-FFF2-40B4-BE49-F238E27FC236}">
                      <a16:creationId xmlns:a16="http://schemas.microsoft.com/office/drawing/2014/main" id="{265AF142-90F2-31D0-9617-A82554DE5ED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475563" y="7084403"/>
                  <a:ext cx="1368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69660" name="Ink 69659">
                  <a:extLst>
                    <a:ext uri="{FF2B5EF4-FFF2-40B4-BE49-F238E27FC236}">
                      <a16:creationId xmlns:a16="http://schemas.microsoft.com/office/drawing/2014/main" id="{2750A3B3-1E46-A2EF-6137-4C6605676BFD}"/>
                    </a:ext>
                  </a:extLst>
                </p14:cNvPr>
                <p14:cNvContentPartPr/>
                <p14:nvPr/>
              </p14:nvContentPartPr>
              <p14:xfrm>
                <a:off x="5534963" y="7106363"/>
                <a:ext cx="433080" cy="65880"/>
              </p14:xfrm>
            </p:contentPart>
          </mc:Choice>
          <mc:Fallback xmlns="">
            <p:pic>
              <p:nvPicPr>
                <p:cNvPr id="69660" name="Ink 69659">
                  <a:extLst>
                    <a:ext uri="{FF2B5EF4-FFF2-40B4-BE49-F238E27FC236}">
                      <a16:creationId xmlns:a16="http://schemas.microsoft.com/office/drawing/2014/main" id="{2750A3B3-1E46-A2EF-6137-4C6605676BF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526323" y="7097723"/>
                  <a:ext cx="4507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69661" name="Ink 69660">
                  <a:extLst>
                    <a:ext uri="{FF2B5EF4-FFF2-40B4-BE49-F238E27FC236}">
                      <a16:creationId xmlns:a16="http://schemas.microsoft.com/office/drawing/2014/main" id="{D98893F1-625D-8D7C-3B77-C0C2D580FD9E}"/>
                    </a:ext>
                  </a:extLst>
                </p14:cNvPr>
                <p14:cNvContentPartPr/>
                <p14:nvPr/>
              </p14:nvContentPartPr>
              <p14:xfrm>
                <a:off x="5588243" y="7197083"/>
                <a:ext cx="250560" cy="199800"/>
              </p14:xfrm>
            </p:contentPart>
          </mc:Choice>
          <mc:Fallback xmlns="">
            <p:pic>
              <p:nvPicPr>
                <p:cNvPr id="69661" name="Ink 69660">
                  <a:extLst>
                    <a:ext uri="{FF2B5EF4-FFF2-40B4-BE49-F238E27FC236}">
                      <a16:creationId xmlns:a16="http://schemas.microsoft.com/office/drawing/2014/main" id="{D98893F1-625D-8D7C-3B77-C0C2D580FD9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579603" y="7188083"/>
                  <a:ext cx="2682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69663" name="Ink 69662">
                  <a:extLst>
                    <a:ext uri="{FF2B5EF4-FFF2-40B4-BE49-F238E27FC236}">
                      <a16:creationId xmlns:a16="http://schemas.microsoft.com/office/drawing/2014/main" id="{1616525D-2ED1-82D5-4F3F-6EEE50304E2F}"/>
                    </a:ext>
                  </a:extLst>
                </p14:cNvPr>
                <p14:cNvContentPartPr/>
                <p14:nvPr/>
              </p14:nvContentPartPr>
              <p14:xfrm>
                <a:off x="6026363" y="7204643"/>
                <a:ext cx="99720" cy="70560"/>
              </p14:xfrm>
            </p:contentPart>
          </mc:Choice>
          <mc:Fallback xmlns="">
            <p:pic>
              <p:nvPicPr>
                <p:cNvPr id="69663" name="Ink 69662">
                  <a:extLst>
                    <a:ext uri="{FF2B5EF4-FFF2-40B4-BE49-F238E27FC236}">
                      <a16:creationId xmlns:a16="http://schemas.microsoft.com/office/drawing/2014/main" id="{1616525D-2ED1-82D5-4F3F-6EEE50304E2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017363" y="7196003"/>
                  <a:ext cx="117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69664" name="Ink 69663">
                  <a:extLst>
                    <a:ext uri="{FF2B5EF4-FFF2-40B4-BE49-F238E27FC236}">
                      <a16:creationId xmlns:a16="http://schemas.microsoft.com/office/drawing/2014/main" id="{553C0ECE-E9DF-5639-81E9-CBD5E6D98F24}"/>
                    </a:ext>
                  </a:extLst>
                </p14:cNvPr>
                <p14:cNvContentPartPr/>
                <p14:nvPr/>
              </p14:nvContentPartPr>
              <p14:xfrm>
                <a:off x="6073523" y="7157483"/>
                <a:ext cx="32400" cy="164520"/>
              </p14:xfrm>
            </p:contentPart>
          </mc:Choice>
          <mc:Fallback xmlns="">
            <p:pic>
              <p:nvPicPr>
                <p:cNvPr id="69664" name="Ink 69663">
                  <a:extLst>
                    <a:ext uri="{FF2B5EF4-FFF2-40B4-BE49-F238E27FC236}">
                      <a16:creationId xmlns:a16="http://schemas.microsoft.com/office/drawing/2014/main" id="{553C0ECE-E9DF-5639-81E9-CBD5E6D98F2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064883" y="7148483"/>
                  <a:ext cx="500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69665" name="Ink 69664">
                  <a:extLst>
                    <a:ext uri="{FF2B5EF4-FFF2-40B4-BE49-F238E27FC236}">
                      <a16:creationId xmlns:a16="http://schemas.microsoft.com/office/drawing/2014/main" id="{E3B51911-F79B-B75D-195F-F2B0110CEA5B}"/>
                    </a:ext>
                  </a:extLst>
                </p14:cNvPr>
                <p14:cNvContentPartPr/>
                <p14:nvPr/>
              </p14:nvContentPartPr>
              <p14:xfrm>
                <a:off x="5901443" y="7453403"/>
                <a:ext cx="135720" cy="87480"/>
              </p14:xfrm>
            </p:contentPart>
          </mc:Choice>
          <mc:Fallback xmlns="">
            <p:pic>
              <p:nvPicPr>
                <p:cNvPr id="69665" name="Ink 69664">
                  <a:extLst>
                    <a:ext uri="{FF2B5EF4-FFF2-40B4-BE49-F238E27FC236}">
                      <a16:creationId xmlns:a16="http://schemas.microsoft.com/office/drawing/2014/main" id="{E3B51911-F79B-B75D-195F-F2B0110CEA5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892803" y="7444763"/>
                  <a:ext cx="1533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69666" name="Ink 69665">
                  <a:extLst>
                    <a:ext uri="{FF2B5EF4-FFF2-40B4-BE49-F238E27FC236}">
                      <a16:creationId xmlns:a16="http://schemas.microsoft.com/office/drawing/2014/main" id="{B4E1FB7D-BA5A-973B-8972-455D9E587FC9}"/>
                    </a:ext>
                  </a:extLst>
                </p14:cNvPr>
                <p14:cNvContentPartPr/>
                <p14:nvPr/>
              </p14:nvContentPartPr>
              <p14:xfrm>
                <a:off x="5955443" y="7412003"/>
                <a:ext cx="41760" cy="192240"/>
              </p14:xfrm>
            </p:contentPart>
          </mc:Choice>
          <mc:Fallback xmlns="">
            <p:pic>
              <p:nvPicPr>
                <p:cNvPr id="69666" name="Ink 69665">
                  <a:extLst>
                    <a:ext uri="{FF2B5EF4-FFF2-40B4-BE49-F238E27FC236}">
                      <a16:creationId xmlns:a16="http://schemas.microsoft.com/office/drawing/2014/main" id="{B4E1FB7D-BA5A-973B-8972-455D9E587FC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946443" y="7403363"/>
                  <a:ext cx="594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69668" name="Ink 69667">
                  <a:extLst>
                    <a:ext uri="{FF2B5EF4-FFF2-40B4-BE49-F238E27FC236}">
                      <a16:creationId xmlns:a16="http://schemas.microsoft.com/office/drawing/2014/main" id="{E3808466-3E73-CA4D-ECB5-FAF20712AD80}"/>
                    </a:ext>
                  </a:extLst>
                </p14:cNvPr>
                <p14:cNvContentPartPr/>
                <p14:nvPr/>
              </p14:nvContentPartPr>
              <p14:xfrm>
                <a:off x="6216083" y="7643483"/>
                <a:ext cx="124560" cy="170640"/>
              </p14:xfrm>
            </p:contentPart>
          </mc:Choice>
          <mc:Fallback xmlns="">
            <p:pic>
              <p:nvPicPr>
                <p:cNvPr id="69668" name="Ink 69667">
                  <a:extLst>
                    <a:ext uri="{FF2B5EF4-FFF2-40B4-BE49-F238E27FC236}">
                      <a16:creationId xmlns:a16="http://schemas.microsoft.com/office/drawing/2014/main" id="{E3808466-3E73-CA4D-ECB5-FAF20712AD8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207083" y="7634483"/>
                  <a:ext cx="1422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69669" name="Ink 69668">
                  <a:extLst>
                    <a:ext uri="{FF2B5EF4-FFF2-40B4-BE49-F238E27FC236}">
                      <a16:creationId xmlns:a16="http://schemas.microsoft.com/office/drawing/2014/main" id="{80BEBD8C-9339-C14D-D919-3EB54C3131B3}"/>
                    </a:ext>
                  </a:extLst>
                </p14:cNvPr>
                <p14:cNvContentPartPr/>
                <p14:nvPr/>
              </p14:nvContentPartPr>
              <p14:xfrm>
                <a:off x="6258563" y="7273043"/>
                <a:ext cx="139680" cy="159840"/>
              </p14:xfrm>
            </p:contentPart>
          </mc:Choice>
          <mc:Fallback xmlns="">
            <p:pic>
              <p:nvPicPr>
                <p:cNvPr id="69669" name="Ink 69668">
                  <a:extLst>
                    <a:ext uri="{FF2B5EF4-FFF2-40B4-BE49-F238E27FC236}">
                      <a16:creationId xmlns:a16="http://schemas.microsoft.com/office/drawing/2014/main" id="{80BEBD8C-9339-C14D-D919-3EB54C3131B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249923" y="7264403"/>
                  <a:ext cx="157320" cy="17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69671" name="Ink 69670">
                <a:extLst>
                  <a:ext uri="{FF2B5EF4-FFF2-40B4-BE49-F238E27FC236}">
                    <a16:creationId xmlns:a16="http://schemas.microsoft.com/office/drawing/2014/main" id="{12EAEB64-5EC9-ADCF-A4FE-DFBAAFA41899}"/>
                  </a:ext>
                </a:extLst>
              </p14:cNvPr>
              <p14:cNvContentPartPr/>
              <p14:nvPr/>
            </p14:nvContentPartPr>
            <p14:xfrm>
              <a:off x="5868683" y="6904763"/>
              <a:ext cx="171360" cy="197640"/>
            </p14:xfrm>
          </p:contentPart>
        </mc:Choice>
        <mc:Fallback xmlns="">
          <p:pic>
            <p:nvPicPr>
              <p:cNvPr id="69671" name="Ink 69670">
                <a:extLst>
                  <a:ext uri="{FF2B5EF4-FFF2-40B4-BE49-F238E27FC236}">
                    <a16:creationId xmlns:a16="http://schemas.microsoft.com/office/drawing/2014/main" id="{12EAEB64-5EC9-ADCF-A4FE-DFBAAFA41899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860043" y="6896123"/>
                <a:ext cx="1890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69681" name="Ink 69680">
                <a:extLst>
                  <a:ext uri="{FF2B5EF4-FFF2-40B4-BE49-F238E27FC236}">
                    <a16:creationId xmlns:a16="http://schemas.microsoft.com/office/drawing/2014/main" id="{CAC843B0-E8DC-587F-69B3-29BFB42F2381}"/>
                  </a:ext>
                </a:extLst>
              </p14:cNvPr>
              <p14:cNvContentPartPr/>
              <p14:nvPr/>
            </p14:nvContentPartPr>
            <p14:xfrm>
              <a:off x="8463563" y="6705252"/>
              <a:ext cx="118800" cy="309240"/>
            </p14:xfrm>
          </p:contentPart>
        </mc:Choice>
        <mc:Fallback xmlns="">
          <p:pic>
            <p:nvPicPr>
              <p:cNvPr id="69681" name="Ink 69680">
                <a:extLst>
                  <a:ext uri="{FF2B5EF4-FFF2-40B4-BE49-F238E27FC236}">
                    <a16:creationId xmlns:a16="http://schemas.microsoft.com/office/drawing/2014/main" id="{CAC843B0-E8DC-587F-69B3-29BFB42F2381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454563" y="6696252"/>
                <a:ext cx="1364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69682" name="Ink 69681">
                <a:extLst>
                  <a:ext uri="{FF2B5EF4-FFF2-40B4-BE49-F238E27FC236}">
                    <a16:creationId xmlns:a16="http://schemas.microsoft.com/office/drawing/2014/main" id="{CEABCE58-0022-CB81-9B64-123132DFF4CB}"/>
                  </a:ext>
                </a:extLst>
              </p14:cNvPr>
              <p14:cNvContentPartPr/>
              <p14:nvPr/>
            </p14:nvContentPartPr>
            <p14:xfrm>
              <a:off x="8411003" y="7280532"/>
              <a:ext cx="150480" cy="775440"/>
            </p14:xfrm>
          </p:contentPart>
        </mc:Choice>
        <mc:Fallback xmlns="">
          <p:pic>
            <p:nvPicPr>
              <p:cNvPr id="69682" name="Ink 69681">
                <a:extLst>
                  <a:ext uri="{FF2B5EF4-FFF2-40B4-BE49-F238E27FC236}">
                    <a16:creationId xmlns:a16="http://schemas.microsoft.com/office/drawing/2014/main" id="{CEABCE58-0022-CB81-9B64-123132DFF4C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402363" y="7271532"/>
                <a:ext cx="168120" cy="79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9686" name="Group 69685">
            <a:extLst>
              <a:ext uri="{FF2B5EF4-FFF2-40B4-BE49-F238E27FC236}">
                <a16:creationId xmlns:a16="http://schemas.microsoft.com/office/drawing/2014/main" id="{ECBD2A4E-19F2-AC32-451D-E8C58C9689C6}"/>
              </a:ext>
            </a:extLst>
          </p:cNvPr>
          <p:cNvGrpSpPr/>
          <p:nvPr/>
        </p:nvGrpSpPr>
        <p:grpSpPr>
          <a:xfrm>
            <a:off x="6599843" y="6690852"/>
            <a:ext cx="1616040" cy="876600"/>
            <a:chOff x="6599843" y="6690852"/>
            <a:chExt cx="1616040" cy="87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69672" name="Ink 69671">
                  <a:extLst>
                    <a:ext uri="{FF2B5EF4-FFF2-40B4-BE49-F238E27FC236}">
                      <a16:creationId xmlns:a16="http://schemas.microsoft.com/office/drawing/2014/main" id="{2DE337FC-8619-3035-8079-A1B007F47D8D}"/>
                    </a:ext>
                  </a:extLst>
                </p14:cNvPr>
                <p14:cNvContentPartPr/>
                <p14:nvPr/>
              </p14:nvContentPartPr>
              <p14:xfrm>
                <a:off x="6813683" y="6693302"/>
                <a:ext cx="1038240" cy="241200"/>
              </p14:xfrm>
            </p:contentPart>
          </mc:Choice>
          <mc:Fallback xmlns="">
            <p:pic>
              <p:nvPicPr>
                <p:cNvPr id="69672" name="Ink 69671">
                  <a:extLst>
                    <a:ext uri="{FF2B5EF4-FFF2-40B4-BE49-F238E27FC236}">
                      <a16:creationId xmlns:a16="http://schemas.microsoft.com/office/drawing/2014/main" id="{2DE337FC-8619-3035-8079-A1B007F47D8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804683" y="6684302"/>
                  <a:ext cx="10558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69673" name="Ink 69672">
                  <a:extLst>
                    <a:ext uri="{FF2B5EF4-FFF2-40B4-BE49-F238E27FC236}">
                      <a16:creationId xmlns:a16="http://schemas.microsoft.com/office/drawing/2014/main" id="{C4C4BF5A-D850-D83D-5ECA-5BE0E2689794}"/>
                    </a:ext>
                  </a:extLst>
                </p14:cNvPr>
                <p14:cNvContentPartPr/>
                <p14:nvPr/>
              </p14:nvContentPartPr>
              <p14:xfrm>
                <a:off x="6900083" y="6747732"/>
                <a:ext cx="992880" cy="615960"/>
              </p14:xfrm>
            </p:contentPart>
          </mc:Choice>
          <mc:Fallback xmlns="">
            <p:pic>
              <p:nvPicPr>
                <p:cNvPr id="69673" name="Ink 69672">
                  <a:extLst>
                    <a:ext uri="{FF2B5EF4-FFF2-40B4-BE49-F238E27FC236}">
                      <a16:creationId xmlns:a16="http://schemas.microsoft.com/office/drawing/2014/main" id="{C4C4BF5A-D850-D83D-5ECA-5BE0E268979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891083" y="6738732"/>
                  <a:ext cx="101052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69675" name="Ink 69674">
                  <a:extLst>
                    <a:ext uri="{FF2B5EF4-FFF2-40B4-BE49-F238E27FC236}">
                      <a16:creationId xmlns:a16="http://schemas.microsoft.com/office/drawing/2014/main" id="{238AF7FD-25CF-1686-4ADA-381C9B61567F}"/>
                    </a:ext>
                  </a:extLst>
                </p14:cNvPr>
                <p14:cNvContentPartPr/>
                <p14:nvPr/>
              </p14:nvContentPartPr>
              <p14:xfrm>
                <a:off x="8070803" y="6776892"/>
                <a:ext cx="145080" cy="173160"/>
              </p14:xfrm>
            </p:contentPart>
          </mc:Choice>
          <mc:Fallback xmlns="">
            <p:pic>
              <p:nvPicPr>
                <p:cNvPr id="69675" name="Ink 69674">
                  <a:extLst>
                    <a:ext uri="{FF2B5EF4-FFF2-40B4-BE49-F238E27FC236}">
                      <a16:creationId xmlns:a16="http://schemas.microsoft.com/office/drawing/2014/main" id="{238AF7FD-25CF-1686-4ADA-381C9B61567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062163" y="6767892"/>
                  <a:ext cx="162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69676" name="Ink 69675">
                  <a:extLst>
                    <a:ext uri="{FF2B5EF4-FFF2-40B4-BE49-F238E27FC236}">
                      <a16:creationId xmlns:a16="http://schemas.microsoft.com/office/drawing/2014/main" id="{F58448D5-FBE0-C235-3B66-6F870E3089E4}"/>
                    </a:ext>
                  </a:extLst>
                </p14:cNvPr>
                <p14:cNvContentPartPr/>
                <p14:nvPr/>
              </p14:nvContentPartPr>
              <p14:xfrm>
                <a:off x="8170163" y="6690852"/>
                <a:ext cx="27360" cy="313200"/>
              </p14:xfrm>
            </p:contentPart>
          </mc:Choice>
          <mc:Fallback xmlns="">
            <p:pic>
              <p:nvPicPr>
                <p:cNvPr id="69676" name="Ink 69675">
                  <a:extLst>
                    <a:ext uri="{FF2B5EF4-FFF2-40B4-BE49-F238E27FC236}">
                      <a16:creationId xmlns:a16="http://schemas.microsoft.com/office/drawing/2014/main" id="{F58448D5-FBE0-C235-3B66-6F870E3089E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161523" y="6681852"/>
                  <a:ext cx="450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69677" name="Ink 69676">
                  <a:extLst>
                    <a:ext uri="{FF2B5EF4-FFF2-40B4-BE49-F238E27FC236}">
                      <a16:creationId xmlns:a16="http://schemas.microsoft.com/office/drawing/2014/main" id="{8D2F5C33-359A-E5B8-E51A-A393FC4FFB31}"/>
                    </a:ext>
                  </a:extLst>
                </p14:cNvPr>
                <p14:cNvContentPartPr/>
                <p14:nvPr/>
              </p14:nvContentPartPr>
              <p14:xfrm>
                <a:off x="7992323" y="7204572"/>
                <a:ext cx="158760" cy="249840"/>
              </p14:xfrm>
            </p:contentPart>
          </mc:Choice>
          <mc:Fallback xmlns="">
            <p:pic>
              <p:nvPicPr>
                <p:cNvPr id="69677" name="Ink 69676">
                  <a:extLst>
                    <a:ext uri="{FF2B5EF4-FFF2-40B4-BE49-F238E27FC236}">
                      <a16:creationId xmlns:a16="http://schemas.microsoft.com/office/drawing/2014/main" id="{8D2F5C33-359A-E5B8-E51A-A393FC4FFB3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983323" y="7195572"/>
                  <a:ext cx="176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69678" name="Ink 69677">
                  <a:extLst>
                    <a:ext uri="{FF2B5EF4-FFF2-40B4-BE49-F238E27FC236}">
                      <a16:creationId xmlns:a16="http://schemas.microsoft.com/office/drawing/2014/main" id="{DE662A50-37C5-46A3-8EC2-6E7DB572B5D7}"/>
                    </a:ext>
                  </a:extLst>
                </p14:cNvPr>
                <p14:cNvContentPartPr/>
                <p14:nvPr/>
              </p14:nvContentPartPr>
              <p14:xfrm>
                <a:off x="8107883" y="7132212"/>
                <a:ext cx="41400" cy="435240"/>
              </p14:xfrm>
            </p:contentPart>
          </mc:Choice>
          <mc:Fallback xmlns="">
            <p:pic>
              <p:nvPicPr>
                <p:cNvPr id="69678" name="Ink 69677">
                  <a:extLst>
                    <a:ext uri="{FF2B5EF4-FFF2-40B4-BE49-F238E27FC236}">
                      <a16:creationId xmlns:a16="http://schemas.microsoft.com/office/drawing/2014/main" id="{DE662A50-37C5-46A3-8EC2-6E7DB572B5D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098883" y="7123212"/>
                  <a:ext cx="5904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69683" name="Ink 69682">
                  <a:extLst>
                    <a:ext uri="{FF2B5EF4-FFF2-40B4-BE49-F238E27FC236}">
                      <a16:creationId xmlns:a16="http://schemas.microsoft.com/office/drawing/2014/main" id="{8325B3A7-6714-AD72-49F7-05A85E3198E6}"/>
                    </a:ext>
                  </a:extLst>
                </p14:cNvPr>
                <p14:cNvContentPartPr/>
                <p14:nvPr/>
              </p14:nvContentPartPr>
              <p14:xfrm>
                <a:off x="6599843" y="6939612"/>
                <a:ext cx="208080" cy="135720"/>
              </p14:xfrm>
            </p:contentPart>
          </mc:Choice>
          <mc:Fallback xmlns="">
            <p:pic>
              <p:nvPicPr>
                <p:cNvPr id="69683" name="Ink 69682">
                  <a:extLst>
                    <a:ext uri="{FF2B5EF4-FFF2-40B4-BE49-F238E27FC236}">
                      <a16:creationId xmlns:a16="http://schemas.microsoft.com/office/drawing/2014/main" id="{8325B3A7-6714-AD72-49F7-05A85E3198E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591203" y="6930612"/>
                  <a:ext cx="225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69685" name="Ink 69684">
                  <a:extLst>
                    <a:ext uri="{FF2B5EF4-FFF2-40B4-BE49-F238E27FC236}">
                      <a16:creationId xmlns:a16="http://schemas.microsoft.com/office/drawing/2014/main" id="{723400FA-D181-9567-9D4C-471EA48FFB6F}"/>
                    </a:ext>
                  </a:extLst>
                </p14:cNvPr>
                <p14:cNvContentPartPr/>
                <p14:nvPr/>
              </p14:nvContentPartPr>
              <p14:xfrm>
                <a:off x="6752123" y="7018092"/>
                <a:ext cx="129960" cy="211320"/>
              </p14:xfrm>
            </p:contentPart>
          </mc:Choice>
          <mc:Fallback xmlns="">
            <p:pic>
              <p:nvPicPr>
                <p:cNvPr id="69685" name="Ink 69684">
                  <a:extLst>
                    <a:ext uri="{FF2B5EF4-FFF2-40B4-BE49-F238E27FC236}">
                      <a16:creationId xmlns:a16="http://schemas.microsoft.com/office/drawing/2014/main" id="{723400FA-D181-9567-9D4C-471EA48FFB6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743483" y="7009452"/>
                  <a:ext cx="147600" cy="2289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A4CEB1A-92C3-1B4A-B5A7-176010713AB4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A5F76-2DEA-47E3-89E0-63C155EFC2A5}" type="slidenum">
              <a:rPr lang="en-US" altLang="zh-TW"/>
              <a:pPr>
                <a:defRPr/>
              </a:pPr>
              <a:t>19</a:t>
            </a:fld>
            <a:endParaRPr lang="en-US" altLang="zh-TW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b="1"/>
              <a:t>其他的二元樹運算</a:t>
            </a:r>
            <a:r>
              <a:rPr lang="zh-TW" altLang="en-US"/>
              <a:t>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052513"/>
            <a:ext cx="8229600" cy="4565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b="1" dirty="0">
                <a:effectLst/>
              </a:rPr>
              <a:t>Ex  </a:t>
            </a:r>
            <a:r>
              <a:rPr lang="zh-TW" altLang="en-US" sz="2000" b="1" dirty="0">
                <a:effectLst/>
              </a:rPr>
              <a:t>複製二元樹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800" dirty="0"/>
              <a:t>             </a:t>
            </a:r>
            <a:r>
              <a:rPr lang="en-US" altLang="zh-TW" sz="1800" b="1" dirty="0" err="1">
                <a:latin typeface="Times New Roman" panose="02020603050405020304" pitchFamily="18" charset="0"/>
              </a:rPr>
              <a:t>tree_pointer</a:t>
            </a:r>
            <a:r>
              <a:rPr lang="en-US" altLang="zh-TW" sz="1800" b="1" dirty="0">
                <a:latin typeface="Times New Roman" panose="02020603050405020304" pitchFamily="18" charset="0"/>
              </a:rPr>
              <a:t> copy(</a:t>
            </a:r>
            <a:r>
              <a:rPr lang="en-US" altLang="zh-TW" sz="1800" b="1" dirty="0" err="1">
                <a:latin typeface="Times New Roman" panose="02020603050405020304" pitchFamily="18" charset="0"/>
              </a:rPr>
              <a:t>tree_pointer</a:t>
            </a:r>
            <a:r>
              <a:rPr lang="en-US" altLang="zh-TW" sz="1800" b="1" dirty="0">
                <a:latin typeface="Times New Roman" panose="02020603050405020304" pitchFamily="18" charset="0"/>
              </a:rPr>
              <a:t> original)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       /* this function returns a </a:t>
            </a:r>
            <a:r>
              <a:rPr lang="en-US" altLang="zh-TW" sz="1800" b="1" dirty="0" err="1">
                <a:latin typeface="Times New Roman" panose="02020603050405020304" pitchFamily="18" charset="0"/>
              </a:rPr>
              <a:t>tree_pointer</a:t>
            </a:r>
            <a:r>
              <a:rPr lang="en-US" altLang="zh-TW" sz="1800" b="1" dirty="0">
                <a:latin typeface="Times New Roman" panose="02020603050405020304" pitchFamily="18" charset="0"/>
              </a:rPr>
              <a:t> to an exact copy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        of the original tree*/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    		 </a:t>
            </a:r>
            <a:r>
              <a:rPr lang="en-US" altLang="zh-TW" sz="1800" b="1" dirty="0" err="1">
                <a:latin typeface="Times New Roman" panose="02020603050405020304" pitchFamily="18" charset="0"/>
              </a:rPr>
              <a:t>tree_pointer</a:t>
            </a:r>
            <a:r>
              <a:rPr lang="en-US" altLang="zh-TW" sz="1800" b="1" dirty="0">
                <a:latin typeface="Times New Roman" panose="02020603050405020304" pitchFamily="18" charset="0"/>
              </a:rPr>
              <a:t> temp;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	           if  (original)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                       temp = (</a:t>
            </a:r>
            <a:r>
              <a:rPr lang="en-US" altLang="zh-TW" sz="1800" b="1" dirty="0" err="1">
                <a:latin typeface="Times New Roman" panose="02020603050405020304" pitchFamily="18" charset="0"/>
              </a:rPr>
              <a:t>tree_pointer</a:t>
            </a:r>
            <a:r>
              <a:rPr lang="en-US" altLang="zh-TW" sz="1800" b="1" dirty="0">
                <a:latin typeface="Times New Roman" panose="02020603050405020304" pitchFamily="18" charset="0"/>
              </a:rPr>
              <a:t>) </a:t>
            </a:r>
            <a:r>
              <a:rPr lang="en-US" altLang="zh-TW" sz="1800" b="1" dirty="0" err="1">
                <a:latin typeface="Times New Roman" panose="02020603050405020304" pitchFamily="18" charset="0"/>
              </a:rPr>
              <a:t>malloc</a:t>
            </a:r>
            <a:r>
              <a:rPr lang="en-US" altLang="zh-TW" sz="1800" b="1" dirty="0">
                <a:latin typeface="Times New Roman" panose="02020603050405020304" pitchFamily="18" charset="0"/>
              </a:rPr>
              <a:t> ( </a:t>
            </a:r>
            <a:r>
              <a:rPr lang="en-US" altLang="zh-TW" sz="1800" b="1" dirty="0" err="1">
                <a:latin typeface="Times New Roman" panose="02020603050405020304" pitchFamily="18" charset="0"/>
              </a:rPr>
              <a:t>sizeof</a:t>
            </a:r>
            <a:r>
              <a:rPr lang="en-US" altLang="zh-TW" sz="1800" b="1" dirty="0">
                <a:latin typeface="Times New Roman" panose="02020603050405020304" pitchFamily="18" charset="0"/>
              </a:rPr>
              <a:t> (</a:t>
            </a:r>
            <a:r>
              <a:rPr lang="en-US" altLang="zh-TW" sz="1800" b="1" dirty="0" err="1">
                <a:latin typeface="Times New Roman" panose="02020603050405020304" pitchFamily="18" charset="0"/>
              </a:rPr>
              <a:t>struct</a:t>
            </a:r>
            <a:r>
              <a:rPr lang="en-US" altLang="zh-TW" sz="1800" b="1" dirty="0">
                <a:latin typeface="Times New Roman" panose="02020603050405020304" pitchFamily="18" charset="0"/>
              </a:rPr>
              <a:t> node));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                       if   (IS_FULL(temp)){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                             </a:t>
            </a:r>
            <a:r>
              <a:rPr lang="en-US" altLang="zh-TW" sz="1800" b="1" dirty="0" err="1">
                <a:latin typeface="Times New Roman" panose="02020603050405020304" pitchFamily="18" charset="0"/>
              </a:rPr>
              <a:t>fprintf</a:t>
            </a:r>
            <a:r>
              <a:rPr lang="en-US" altLang="zh-TW" sz="1800" b="1" dirty="0">
                <a:latin typeface="Times New Roman" panose="02020603050405020304" pitchFamily="18" charset="0"/>
              </a:rPr>
              <a:t>(</a:t>
            </a:r>
            <a:r>
              <a:rPr lang="en-US" altLang="zh-TW" sz="1800" b="1" dirty="0" err="1">
                <a:latin typeface="Times New Roman" panose="02020603050405020304" pitchFamily="18" charset="0"/>
              </a:rPr>
              <a:t>stderr</a:t>
            </a:r>
            <a:r>
              <a:rPr lang="en-US" altLang="zh-TW" sz="1800" b="1" dirty="0">
                <a:latin typeface="Times New Roman" panose="02020603050405020304" pitchFamily="18" charset="0"/>
              </a:rPr>
              <a:t>, "The memory is full\n");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                             exit(1);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             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                       temp-&gt;</a:t>
            </a:r>
            <a:r>
              <a:rPr lang="en-US" altLang="zh-TW" sz="1800" b="1" dirty="0" err="1">
                <a:latin typeface="Times New Roman" panose="02020603050405020304" pitchFamily="18" charset="0"/>
              </a:rPr>
              <a:t>left_child</a:t>
            </a:r>
            <a:r>
              <a:rPr lang="en-US" altLang="zh-TW" sz="1800" b="1" dirty="0">
                <a:latin typeface="Times New Roman" panose="02020603050405020304" pitchFamily="18" charset="0"/>
              </a:rPr>
              <a:t> = copy(original-&gt;</a:t>
            </a:r>
            <a:r>
              <a:rPr lang="en-US" altLang="zh-TW" sz="1800" b="1" dirty="0" err="1">
                <a:latin typeface="Times New Roman" panose="02020603050405020304" pitchFamily="18" charset="0"/>
              </a:rPr>
              <a:t>left_child</a:t>
            </a:r>
            <a:r>
              <a:rPr lang="en-US" altLang="zh-TW" sz="1800" b="1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                       temp-&gt;</a:t>
            </a:r>
            <a:r>
              <a:rPr lang="en-US" altLang="zh-TW" sz="1800" b="1" dirty="0" err="1">
                <a:latin typeface="Times New Roman" panose="02020603050405020304" pitchFamily="18" charset="0"/>
              </a:rPr>
              <a:t>right_child</a:t>
            </a:r>
            <a:r>
              <a:rPr lang="en-US" altLang="zh-TW" sz="1800" b="1" dirty="0">
                <a:latin typeface="Times New Roman" panose="02020603050405020304" pitchFamily="18" charset="0"/>
              </a:rPr>
              <a:t> = copy(original-&gt;</a:t>
            </a:r>
            <a:r>
              <a:rPr lang="en-US" altLang="zh-TW" sz="1800" b="1" dirty="0" err="1">
                <a:latin typeface="Times New Roman" panose="02020603050405020304" pitchFamily="18" charset="0"/>
              </a:rPr>
              <a:t>right_child</a:t>
            </a:r>
            <a:r>
              <a:rPr lang="en-US" altLang="zh-TW" sz="1800" b="1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                       temp-&gt;data = original-&gt;data;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                       return temp;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       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                 return NULL;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b="1" dirty="0">
                <a:latin typeface="Times New Roman" panose="02020603050405020304" pitchFamily="18" charset="0"/>
              </a:rPr>
              <a:t>         }</a:t>
            </a:r>
          </a:p>
        </p:txBody>
      </p:sp>
      <p:sp>
        <p:nvSpPr>
          <p:cNvPr id="22534" name="文字方塊 5"/>
          <p:cNvSpPr txBox="1">
            <a:spLocks noChangeArrowheads="1"/>
          </p:cNvSpPr>
          <p:nvPr/>
        </p:nvSpPr>
        <p:spPr bwMode="auto">
          <a:xfrm>
            <a:off x="6329363" y="6011863"/>
            <a:ext cx="898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copy.c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C168CA-83BE-6EEA-1239-498DAD059DEC}"/>
                  </a:ext>
                </a:extLst>
              </p14:cNvPr>
              <p14:cNvContentPartPr/>
              <p14:nvPr/>
            </p14:nvContentPartPr>
            <p14:xfrm>
              <a:off x="1718963" y="2910062"/>
              <a:ext cx="736560" cy="49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C168CA-83BE-6EEA-1239-498DAD059D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5323" y="2802422"/>
                <a:ext cx="8442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225A45-19D9-5B27-BB2E-22182BC0BCF2}"/>
                  </a:ext>
                </a:extLst>
              </p14:cNvPr>
              <p14:cNvContentPartPr/>
              <p14:nvPr/>
            </p14:nvContentPartPr>
            <p14:xfrm>
              <a:off x="1269323" y="1138862"/>
              <a:ext cx="1443960" cy="50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225A45-19D9-5B27-BB2E-22182BC0BC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5683" y="1031222"/>
                <a:ext cx="15516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C0FC7F-746C-2960-5F6F-FAC3174D2D46}"/>
                  </a:ext>
                </a:extLst>
              </p14:cNvPr>
              <p14:cNvContentPartPr/>
              <p14:nvPr/>
            </p14:nvContentPartPr>
            <p14:xfrm>
              <a:off x="1806083" y="4626902"/>
              <a:ext cx="1536840" cy="2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C0FC7F-746C-2960-5F6F-FAC3174D2D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7443" y="4618262"/>
                <a:ext cx="15544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85033AF-A6BD-A462-9D28-DC4EDD649248}"/>
                  </a:ext>
                </a:extLst>
              </p14:cNvPr>
              <p14:cNvContentPartPr/>
              <p14:nvPr/>
            </p14:nvContentPartPr>
            <p14:xfrm>
              <a:off x="4170563" y="4637702"/>
              <a:ext cx="1957680" cy="32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85033AF-A6BD-A462-9D28-DC4EDD6492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61563" y="4629062"/>
                <a:ext cx="197532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DE17AC-1877-3ACA-6ACE-6990DABE1360}"/>
                  </a:ext>
                </a:extLst>
              </p14:cNvPr>
              <p14:cNvContentPartPr/>
              <p14:nvPr/>
            </p14:nvContentPartPr>
            <p14:xfrm>
              <a:off x="1724003" y="4461662"/>
              <a:ext cx="433800" cy="6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DE17AC-1877-3ACA-6ACE-6990DABE136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70363" y="4353662"/>
                <a:ext cx="5414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7F2A84-BDD0-BDA2-2BBB-CAA112D31813}"/>
                  </a:ext>
                </a:extLst>
              </p14:cNvPr>
              <p14:cNvContentPartPr/>
              <p14:nvPr/>
            </p14:nvContentPartPr>
            <p14:xfrm>
              <a:off x="4213763" y="4546982"/>
              <a:ext cx="648720" cy="14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7F2A84-BDD0-BDA2-2BBB-CAA112D3181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59763" y="4438982"/>
                <a:ext cx="756360" cy="2296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DFE3BEB-9DE8-79E4-2EF3-8519B6B9DB48}"/>
              </a:ext>
            </a:extLst>
          </p:cNvPr>
          <p:cNvSpPr txBox="1"/>
          <p:nvPr/>
        </p:nvSpPr>
        <p:spPr>
          <a:xfrm>
            <a:off x="7449314" y="427699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TW" dirty="0"/>
              <a:t>ecursion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C6BF48B-E59D-3C86-CB7A-CCA51FC7EE70}"/>
                  </a:ext>
                </a:extLst>
              </p14:cNvPr>
              <p14:cNvContentPartPr/>
              <p14:nvPr/>
            </p14:nvContentPartPr>
            <p14:xfrm>
              <a:off x="1361843" y="5892662"/>
              <a:ext cx="1445760" cy="23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C6BF48B-E59D-3C86-CB7A-CCA51FC7EE7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07843" y="5785022"/>
                <a:ext cx="155340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48E488A-CE24-52B5-8A6A-9DC48990D330}"/>
                  </a:ext>
                </a:extLst>
              </p14:cNvPr>
              <p14:cNvContentPartPr/>
              <p14:nvPr/>
            </p14:nvContentPartPr>
            <p14:xfrm>
              <a:off x="1698253" y="5382114"/>
              <a:ext cx="1302840" cy="19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48E488A-CE24-52B5-8A6A-9DC48990D33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44613" y="5274114"/>
                <a:ext cx="14104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EB26618-3721-7BF3-6AD9-CCB440C87DF9}"/>
                  </a:ext>
                </a:extLst>
              </p14:cNvPr>
              <p14:cNvContentPartPr/>
              <p14:nvPr/>
            </p14:nvContentPartPr>
            <p14:xfrm>
              <a:off x="1330333" y="5185914"/>
              <a:ext cx="235440" cy="300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EB26618-3721-7BF3-6AD9-CCB440C87DF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12333" y="5168274"/>
                <a:ext cx="27108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CB3A39-33FD-4C4A-3A67-44B0EFDD3915}"/>
                  </a:ext>
                </a:extLst>
              </p14:cNvPr>
              <p14:cNvContentPartPr/>
              <p14:nvPr/>
            </p14:nvContentPartPr>
            <p14:xfrm>
              <a:off x="1032613" y="5760474"/>
              <a:ext cx="257760" cy="362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CB3A39-33FD-4C4A-3A67-44B0EFDD391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4613" y="5742474"/>
                <a:ext cx="293400" cy="398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6E3E176-4039-AB4B-9B3A-E705103A1454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D92DB-856C-4185-BB1B-1728A25B0E98}" type="slidenum">
              <a:rPr lang="en-US" altLang="zh-TW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/>
              <a:t>內容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6165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/>
              <a:t>5.1   </a:t>
            </a:r>
            <a:r>
              <a:rPr lang="zh-TW" altLang="en-US" sz="2800"/>
              <a:t>樹狀結構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/>
              <a:t>5.2   </a:t>
            </a:r>
            <a:r>
              <a:rPr lang="zh-TW" altLang="en-US" sz="2800"/>
              <a:t>二元樹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/>
              <a:t>5.3   </a:t>
            </a:r>
            <a:r>
              <a:rPr lang="zh-TW" altLang="en-US" sz="2800"/>
              <a:t>二元樹之參訪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/>
              <a:t>5.4   </a:t>
            </a:r>
            <a:r>
              <a:rPr lang="zh-TW" altLang="en-US" sz="2800" b="1"/>
              <a:t>其他的二元樹運算</a:t>
            </a:r>
            <a:r>
              <a:rPr lang="zh-TW" altLang="en-US" sz="280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/>
              <a:t>5.5   </a:t>
            </a:r>
            <a:r>
              <a:rPr lang="zh-TW" altLang="en-US" sz="2800"/>
              <a:t>引線樹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/>
              <a:t>5.6   </a:t>
            </a:r>
            <a:r>
              <a:rPr lang="zh-TW" altLang="en-US" sz="2800"/>
              <a:t>累堆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/>
              <a:t>5.7   </a:t>
            </a:r>
            <a:r>
              <a:rPr lang="zh-TW" altLang="en-US" sz="2800"/>
              <a:t>二元搜尋樹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/>
              <a:t>5.8   </a:t>
            </a:r>
            <a:r>
              <a:rPr lang="zh-TW" altLang="en-US" sz="2800"/>
              <a:t>選取樹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/>
              <a:t>5.9   </a:t>
            </a:r>
            <a:r>
              <a:rPr lang="zh-TW" altLang="en-US" sz="2800"/>
              <a:t>樹林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/>
              <a:t>5.10 </a:t>
            </a:r>
            <a:r>
              <a:rPr lang="zh-TW" altLang="en-US" sz="2800"/>
              <a:t>集合的表示法</a:t>
            </a:r>
            <a:r>
              <a:rPr lang="zh-TW" altLang="en-US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9A796DA-6CA2-874B-80A1-F9055844F8C0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58DA0-8BC7-46F3-A488-3B904BAB8940}" type="slidenum">
              <a:rPr lang="en-US" altLang="zh-TW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48974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400" b="1" dirty="0"/>
              <a:t>Ex  </a:t>
            </a:r>
            <a:r>
              <a:rPr lang="zh-TW" altLang="en-US" sz="2400" b="1" dirty="0"/>
              <a:t>測試二元樹是否相等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dirty="0"/>
              <a:t>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equal (</a:t>
            </a:r>
            <a:r>
              <a:rPr lang="en-US" altLang="zh-TW" sz="2400" dirty="0" err="1"/>
              <a:t>tree_pointer</a:t>
            </a:r>
            <a:r>
              <a:rPr lang="en-US" altLang="zh-TW" sz="2400" dirty="0"/>
              <a:t> first, </a:t>
            </a:r>
            <a:r>
              <a:rPr lang="en-US" altLang="zh-TW" sz="2400" dirty="0" err="1"/>
              <a:t>tree_pointer</a:t>
            </a:r>
            <a:r>
              <a:rPr lang="en-US" altLang="zh-TW" sz="2400" dirty="0"/>
              <a:t> second)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/* function returns FALSE if the binary trees first and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second are not equal, Otherwise it returns TRUE */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        return ((!first </a:t>
            </a:r>
            <a:r>
              <a:rPr lang="en-US" altLang="zh-TW" sz="2400" dirty="0">
                <a:solidFill>
                  <a:srgbClr val="FF0000"/>
                </a:solidFill>
              </a:rPr>
              <a:t>&amp;&amp; </a:t>
            </a:r>
            <a:r>
              <a:rPr lang="en-US" altLang="zh-TW" sz="2400" dirty="0"/>
              <a:t>!second) </a:t>
            </a:r>
            <a:r>
              <a:rPr lang="en-US" altLang="zh-TW" sz="2400" dirty="0">
                <a:solidFill>
                  <a:srgbClr val="FF0000"/>
                </a:solidFill>
              </a:rPr>
              <a:t>||</a:t>
            </a:r>
            <a:r>
              <a:rPr lang="en-US" altLang="zh-TW" sz="2400" dirty="0"/>
              <a:t> (first </a:t>
            </a:r>
            <a:r>
              <a:rPr lang="en-US" altLang="zh-TW" sz="2400" dirty="0">
                <a:solidFill>
                  <a:srgbClr val="FF0000"/>
                </a:solidFill>
              </a:rPr>
              <a:t>&amp;&amp;</a:t>
            </a:r>
            <a:r>
              <a:rPr lang="en-US" altLang="zh-TW" sz="2400" dirty="0"/>
              <a:t> second </a:t>
            </a:r>
            <a:r>
              <a:rPr lang="en-US" altLang="zh-TW" sz="2400" dirty="0">
                <a:solidFill>
                  <a:srgbClr val="FF0000"/>
                </a:solidFill>
              </a:rPr>
              <a:t>&amp;&amp;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                  (first</a:t>
            </a:r>
            <a:r>
              <a:rPr lang="en-US" altLang="zh-TW" sz="2400" b="1" dirty="0">
                <a:solidFill>
                  <a:srgbClr val="FF0000"/>
                </a:solidFill>
              </a:rPr>
              <a:t>-&gt;</a:t>
            </a:r>
            <a:r>
              <a:rPr lang="en-US" altLang="zh-TW" sz="2400" dirty="0"/>
              <a:t>data == second</a:t>
            </a:r>
            <a:r>
              <a:rPr lang="en-US" altLang="zh-TW" sz="2400" b="1" dirty="0">
                <a:solidFill>
                  <a:srgbClr val="FF0000"/>
                </a:solidFill>
              </a:rPr>
              <a:t>-&gt;</a:t>
            </a:r>
            <a:r>
              <a:rPr lang="en-US" altLang="zh-TW" sz="2400" dirty="0"/>
              <a:t>data) </a:t>
            </a:r>
            <a:r>
              <a:rPr lang="en-US" altLang="zh-TW" sz="2400" dirty="0">
                <a:solidFill>
                  <a:srgbClr val="FF0000"/>
                </a:solidFill>
              </a:rPr>
              <a:t>&amp;&amp;</a:t>
            </a:r>
            <a:r>
              <a:rPr lang="en-US" altLang="zh-TW" sz="24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                  equal(first</a:t>
            </a:r>
            <a:r>
              <a:rPr lang="en-US" altLang="zh-TW" sz="2400" b="1" dirty="0">
                <a:solidFill>
                  <a:srgbClr val="FF0000"/>
                </a:solidFill>
              </a:rPr>
              <a:t>-&gt;</a:t>
            </a:r>
            <a:r>
              <a:rPr lang="en-US" altLang="zh-TW" sz="2400" dirty="0" err="1"/>
              <a:t>left_child</a:t>
            </a:r>
            <a:r>
              <a:rPr lang="en-US" altLang="zh-TW" sz="2400" dirty="0"/>
              <a:t>, second</a:t>
            </a:r>
            <a:r>
              <a:rPr lang="en-US" altLang="zh-TW" sz="2400" b="1" dirty="0">
                <a:solidFill>
                  <a:srgbClr val="FF0000"/>
                </a:solidFill>
              </a:rPr>
              <a:t>-&gt;</a:t>
            </a:r>
            <a:r>
              <a:rPr lang="en-US" altLang="zh-TW" sz="2400" dirty="0" err="1"/>
              <a:t>left_child</a:t>
            </a:r>
            <a:r>
              <a:rPr lang="en-US" altLang="zh-TW" sz="2400" dirty="0"/>
              <a:t>) </a:t>
            </a:r>
            <a:r>
              <a:rPr lang="en-US" altLang="zh-TW" sz="2400" dirty="0">
                <a:solidFill>
                  <a:srgbClr val="FF0000"/>
                </a:solidFill>
              </a:rPr>
              <a:t>&amp;&amp;</a:t>
            </a:r>
            <a:r>
              <a:rPr lang="en-US" altLang="zh-TW" sz="24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                  equal(first</a:t>
            </a:r>
            <a:r>
              <a:rPr lang="en-US" altLang="zh-TW" sz="2400" b="1" dirty="0">
                <a:solidFill>
                  <a:srgbClr val="FF0000"/>
                </a:solidFill>
              </a:rPr>
              <a:t>-&gt;</a:t>
            </a:r>
            <a:r>
              <a:rPr lang="en-US" altLang="zh-TW" sz="2400" dirty="0" err="1"/>
              <a:t>right_child</a:t>
            </a:r>
            <a:r>
              <a:rPr lang="en-US" altLang="zh-TW" sz="2400" dirty="0"/>
              <a:t>, second</a:t>
            </a:r>
            <a:r>
              <a:rPr lang="en-US" altLang="zh-TW" sz="2400" b="1" dirty="0">
                <a:solidFill>
                  <a:srgbClr val="FF0000"/>
                </a:solidFill>
              </a:rPr>
              <a:t>-&gt;</a:t>
            </a:r>
            <a:r>
              <a:rPr lang="en-US" altLang="zh-TW" sz="2400" dirty="0" err="1"/>
              <a:t>right_child</a:t>
            </a:r>
            <a:r>
              <a:rPr lang="en-US" altLang="zh-TW" sz="2400" dirty="0"/>
              <a:t>)));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 } </a:t>
            </a:r>
          </a:p>
        </p:txBody>
      </p:sp>
      <p:sp>
        <p:nvSpPr>
          <p:cNvPr id="23557" name="文字方塊 4"/>
          <p:cNvSpPr txBox="1">
            <a:spLocks noChangeArrowheads="1"/>
          </p:cNvSpPr>
          <p:nvPr/>
        </p:nvSpPr>
        <p:spPr bwMode="auto">
          <a:xfrm>
            <a:off x="6329363" y="6011863"/>
            <a:ext cx="898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copy.c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721F8C-509E-ED33-1126-9C41312596BE}"/>
                  </a:ext>
                </a:extLst>
              </p14:cNvPr>
              <p14:cNvContentPartPr/>
              <p14:nvPr/>
            </p14:nvContentPartPr>
            <p14:xfrm>
              <a:off x="5295733" y="3233634"/>
              <a:ext cx="166320" cy="706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721F8C-509E-ED33-1126-9C41312596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6733" y="3224634"/>
                <a:ext cx="18396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10A3D1-2BAE-0876-9E21-E8246FC0FB2A}"/>
                  </a:ext>
                </a:extLst>
              </p14:cNvPr>
              <p14:cNvContentPartPr/>
              <p14:nvPr/>
            </p14:nvContentPartPr>
            <p14:xfrm>
              <a:off x="8536093" y="4556274"/>
              <a:ext cx="353880" cy="741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10A3D1-2BAE-0876-9E21-E8246FC0FB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7453" y="4547634"/>
                <a:ext cx="37152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AFF016E-3BA0-A8E4-C1BD-CB1C75944FC0}"/>
                  </a:ext>
                </a:extLst>
              </p14:cNvPr>
              <p14:cNvContentPartPr/>
              <p14:nvPr/>
            </p14:nvContentPartPr>
            <p14:xfrm>
              <a:off x="2404933" y="4389594"/>
              <a:ext cx="5465160" cy="3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AFF016E-3BA0-A8E4-C1BD-CB1C75944F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0933" y="4281594"/>
                <a:ext cx="55728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2AD8B75-561F-12F8-E549-E33732122F94}"/>
                  </a:ext>
                </a:extLst>
              </p14:cNvPr>
              <p14:cNvContentPartPr/>
              <p14:nvPr/>
            </p14:nvContentPartPr>
            <p14:xfrm>
              <a:off x="2385133" y="4783074"/>
              <a:ext cx="6077160" cy="111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2AD8B75-561F-12F8-E549-E33732122F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31133" y="4675434"/>
                <a:ext cx="618480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9D0356B-1BB5-7C16-9F27-6D813D711746}"/>
                  </a:ext>
                </a:extLst>
              </p14:cNvPr>
              <p14:cNvContentPartPr/>
              <p14:nvPr/>
            </p14:nvContentPartPr>
            <p14:xfrm>
              <a:off x="2530933" y="3922674"/>
              <a:ext cx="3756600" cy="69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9D0356B-1BB5-7C16-9F27-6D813D7117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76933" y="3814674"/>
                <a:ext cx="3864240" cy="285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3C5815-CF0A-1A4C-8213-146A1A411250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2B03D3-E93B-4280-A1A2-4E999DF46437}" type="slidenum">
              <a:rPr lang="en-US" altLang="zh-TW"/>
              <a:pPr>
                <a:defRPr/>
              </a:pPr>
              <a:t>21</a:t>
            </a:fld>
            <a:endParaRPr lang="en-US" altLang="zh-TW" dirty="0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引線樹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2000" dirty="0"/>
              <a:t>改進二元樹：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/>
              <a:t>     </a:t>
            </a:r>
            <a:r>
              <a:rPr lang="en-US" altLang="zh-TW" sz="2000" dirty="0"/>
              <a:t>(1) </a:t>
            </a:r>
            <a:r>
              <a:rPr lang="zh-TW" altLang="en-US" sz="2000" dirty="0"/>
              <a:t>若</a:t>
            </a:r>
            <a:r>
              <a:rPr lang="en-US" altLang="zh-TW" sz="2000" dirty="0" err="1"/>
              <a:t>ptr→left_child</a:t>
            </a:r>
            <a:r>
              <a:rPr lang="zh-TW" altLang="en-US" sz="2000" dirty="0"/>
              <a:t>為空的，將</a:t>
            </a:r>
            <a:r>
              <a:rPr lang="en-US" altLang="zh-TW" sz="2000" dirty="0" err="1"/>
              <a:t>ptr→left_child</a:t>
            </a:r>
            <a:r>
              <a:rPr lang="zh-TW" altLang="en-US" sz="2000" dirty="0"/>
              <a:t>以指向中序法之前行節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/>
              <a:t>           點。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/>
              <a:t>     </a:t>
            </a:r>
            <a:r>
              <a:rPr lang="en-US" altLang="zh-TW" sz="2000" dirty="0"/>
              <a:t>(2) </a:t>
            </a:r>
            <a:r>
              <a:rPr lang="zh-TW" altLang="en-US" sz="2000" dirty="0"/>
              <a:t>若</a:t>
            </a:r>
            <a:r>
              <a:rPr lang="en-US" altLang="zh-TW" sz="2000" dirty="0" err="1"/>
              <a:t>ptr→right_child</a:t>
            </a:r>
            <a:r>
              <a:rPr lang="zh-TW" altLang="en-US" sz="2000" dirty="0"/>
              <a:t>為空的，將</a:t>
            </a:r>
            <a:r>
              <a:rPr lang="en-US" altLang="zh-TW" sz="2000" dirty="0" err="1"/>
              <a:t>ptr→right_child</a:t>
            </a:r>
            <a:r>
              <a:rPr lang="zh-TW" altLang="en-US" sz="2000" dirty="0"/>
              <a:t>指向中序法之後行節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/>
              <a:t>           點。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TW" altLang="en-US" sz="2000" b="1" dirty="0">
              <a:solidFill>
                <a:srgbClr val="FF0000"/>
              </a:solidFill>
              <a:effectLst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TW" altLang="en-US" sz="2000" b="1" dirty="0">
                <a:solidFill>
                  <a:srgbClr val="FF0000"/>
                </a:solidFill>
                <a:effectLst/>
              </a:rPr>
              <a:t>優點：在任何節點均可知其中序法中之後方節點為何。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TW" altLang="en-US" sz="20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dirty="0"/>
              <a:t>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C53A2B-5DF2-DC0C-3585-CF487734CEDE}"/>
                  </a:ext>
                </a:extLst>
              </p14:cNvPr>
              <p14:cNvContentPartPr/>
              <p14:nvPr/>
            </p14:nvContentPartPr>
            <p14:xfrm>
              <a:off x="823813" y="1796874"/>
              <a:ext cx="1628640" cy="35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C53A2B-5DF2-DC0C-3585-CF487734CE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173" y="1689234"/>
                <a:ext cx="173628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7DD5697-523E-E036-84F3-D4B6ECB7C6CF}"/>
                  </a:ext>
                </a:extLst>
              </p14:cNvPr>
              <p14:cNvContentPartPr/>
              <p14:nvPr/>
            </p14:nvContentPartPr>
            <p14:xfrm>
              <a:off x="1655773" y="3874434"/>
              <a:ext cx="818280" cy="22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7DD5697-523E-E036-84F3-D4B6ECB7C6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2133" y="3766434"/>
                <a:ext cx="9259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9D927B5-D02B-3E3E-2883-7E461F08F271}"/>
                  </a:ext>
                </a:extLst>
              </p14:cNvPr>
              <p14:cNvContentPartPr/>
              <p14:nvPr/>
            </p14:nvContentPartPr>
            <p14:xfrm>
              <a:off x="4853293" y="3839154"/>
              <a:ext cx="1020600" cy="59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9D927B5-D02B-3E3E-2883-7E461F08F2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99653" y="3731154"/>
                <a:ext cx="11282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7E08291-7F25-03C4-8A87-55D25AE2A1F4}"/>
                  </a:ext>
                </a:extLst>
              </p14:cNvPr>
              <p14:cNvContentPartPr/>
              <p14:nvPr/>
            </p14:nvContentPartPr>
            <p14:xfrm>
              <a:off x="6652213" y="2120154"/>
              <a:ext cx="1854720" cy="72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7E08291-7F25-03C4-8A87-55D25AE2A1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98573" y="2012154"/>
                <a:ext cx="19623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3F9A070-A067-A440-A556-0A6C61E99F63}"/>
                  </a:ext>
                </a:extLst>
              </p14:cNvPr>
              <p14:cNvContentPartPr/>
              <p14:nvPr/>
            </p14:nvContentPartPr>
            <p14:xfrm>
              <a:off x="6718093" y="2889834"/>
              <a:ext cx="1875960" cy="27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3F9A070-A067-A440-A556-0A6C61E99F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64093" y="2782194"/>
                <a:ext cx="1983600" cy="2433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3E275F7-E07C-785D-8A30-F22F611B192F}"/>
              </a:ext>
            </a:extLst>
          </p:cNvPr>
          <p:cNvSpPr txBox="1"/>
          <p:nvPr/>
        </p:nvSpPr>
        <p:spPr>
          <a:xfrm>
            <a:off x="5702430" y="136298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前行節點要造出來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3749AC-0AA4-BC0C-1FDD-48C0AEFD6B38}"/>
              </a:ext>
            </a:extLst>
          </p:cNvPr>
          <p:cNvGrpSpPr/>
          <p:nvPr/>
        </p:nvGrpSpPr>
        <p:grpSpPr>
          <a:xfrm>
            <a:off x="7620803" y="1608302"/>
            <a:ext cx="1107000" cy="806400"/>
            <a:chOff x="7620803" y="1608302"/>
            <a:chExt cx="1107000" cy="80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D14FBD7-ACC4-6C89-0337-9BFEA9D4C812}"/>
                    </a:ext>
                  </a:extLst>
                </p14:cNvPr>
                <p14:cNvContentPartPr/>
                <p14:nvPr/>
              </p14:nvContentPartPr>
              <p14:xfrm>
                <a:off x="7620803" y="1908902"/>
                <a:ext cx="1107000" cy="505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D14FBD7-ACC4-6C89-0337-9BFEA9D4C81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11803" y="1899902"/>
                  <a:ext cx="112464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CD4C22F-D616-B347-294B-FC0F13611F18}"/>
                    </a:ext>
                  </a:extLst>
                </p14:cNvPr>
                <p14:cNvContentPartPr/>
                <p14:nvPr/>
              </p14:nvContentPartPr>
              <p14:xfrm>
                <a:off x="7653923" y="1608302"/>
                <a:ext cx="258480" cy="305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CD4C22F-D616-B347-294B-FC0F13611F1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45283" y="1599302"/>
                  <a:ext cx="2761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3B96432-C78B-2E4F-7245-5C6E1311E190}"/>
                    </a:ext>
                  </a:extLst>
                </p14:cNvPr>
                <p14:cNvContentPartPr/>
                <p14:nvPr/>
              </p14:nvContentPartPr>
              <p14:xfrm>
                <a:off x="7643843" y="1635302"/>
                <a:ext cx="34560" cy="252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3B96432-C78B-2E4F-7245-5C6E1311E1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35203" y="1626302"/>
                  <a:ext cx="52200" cy="2696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79CBDA-1319-2D46-B54A-A74A7516EA4E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7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EAF1AF-28B0-42C4-A856-0CE8EBC22731}" type="slidenum">
              <a:rPr lang="en-US" altLang="zh-TW"/>
              <a:pPr>
                <a:defRPr/>
              </a:pPr>
              <a:t>22</a:t>
            </a:fld>
            <a:endParaRPr lang="en-US" altLang="zh-TW"/>
          </a:p>
        </p:txBody>
      </p:sp>
      <p:grpSp>
        <p:nvGrpSpPr>
          <p:cNvPr id="25604" name="Group 5"/>
          <p:cNvGrpSpPr>
            <a:grpSpLocks/>
          </p:cNvGrpSpPr>
          <p:nvPr/>
        </p:nvGrpSpPr>
        <p:grpSpPr bwMode="auto">
          <a:xfrm>
            <a:off x="754063" y="1196975"/>
            <a:ext cx="3170237" cy="2808288"/>
            <a:chOff x="158" y="1117"/>
            <a:chExt cx="1997" cy="1769"/>
          </a:xfrm>
        </p:grpSpPr>
        <p:sp>
          <p:nvSpPr>
            <p:cNvPr id="25659" name="AutoShape 6"/>
            <p:cNvSpPr>
              <a:spLocks noChangeArrowheads="1"/>
            </p:cNvSpPr>
            <p:nvPr/>
          </p:nvSpPr>
          <p:spPr bwMode="auto">
            <a:xfrm>
              <a:off x="1202" y="111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660" name="AutoShape 7"/>
            <p:cNvSpPr>
              <a:spLocks noChangeArrowheads="1"/>
            </p:cNvSpPr>
            <p:nvPr/>
          </p:nvSpPr>
          <p:spPr bwMode="auto">
            <a:xfrm>
              <a:off x="703" y="1525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5661" name="AutoShape 8"/>
            <p:cNvSpPr>
              <a:spLocks noChangeArrowheads="1"/>
            </p:cNvSpPr>
            <p:nvPr/>
          </p:nvSpPr>
          <p:spPr bwMode="auto">
            <a:xfrm>
              <a:off x="1700" y="1525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5662" name="AutoShape 9"/>
            <p:cNvSpPr>
              <a:spLocks noChangeArrowheads="1"/>
            </p:cNvSpPr>
            <p:nvPr/>
          </p:nvSpPr>
          <p:spPr bwMode="auto">
            <a:xfrm>
              <a:off x="430" y="202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5663" name="AutoShape 10"/>
            <p:cNvSpPr>
              <a:spLocks noChangeArrowheads="1"/>
            </p:cNvSpPr>
            <p:nvPr/>
          </p:nvSpPr>
          <p:spPr bwMode="auto">
            <a:xfrm>
              <a:off x="930" y="202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5664" name="AutoShape 11"/>
            <p:cNvSpPr>
              <a:spLocks noChangeArrowheads="1"/>
            </p:cNvSpPr>
            <p:nvPr/>
          </p:nvSpPr>
          <p:spPr bwMode="auto">
            <a:xfrm>
              <a:off x="1429" y="202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5665" name="AutoShape 12"/>
            <p:cNvSpPr>
              <a:spLocks noChangeArrowheads="1"/>
            </p:cNvSpPr>
            <p:nvPr/>
          </p:nvSpPr>
          <p:spPr bwMode="auto">
            <a:xfrm>
              <a:off x="1882" y="202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666" name="AutoShape 13"/>
            <p:cNvSpPr>
              <a:spLocks noChangeArrowheads="1"/>
            </p:cNvSpPr>
            <p:nvPr/>
          </p:nvSpPr>
          <p:spPr bwMode="auto">
            <a:xfrm>
              <a:off x="158" y="261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25667" name="AutoShape 14"/>
            <p:cNvSpPr>
              <a:spLocks noChangeArrowheads="1"/>
            </p:cNvSpPr>
            <p:nvPr/>
          </p:nvSpPr>
          <p:spPr bwMode="auto">
            <a:xfrm>
              <a:off x="657" y="261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cxnSp>
          <p:nvCxnSpPr>
            <p:cNvPr id="25668" name="AutoShape 15"/>
            <p:cNvCxnSpPr>
              <a:cxnSpLocks noChangeShapeType="1"/>
              <a:stCxn id="25659" idx="3"/>
              <a:endCxn id="25660" idx="7"/>
            </p:cNvCxnSpPr>
            <p:nvPr/>
          </p:nvCxnSpPr>
          <p:spPr bwMode="auto">
            <a:xfrm flipH="1">
              <a:off x="936" y="1355"/>
              <a:ext cx="306" cy="20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69" name="AutoShape 16"/>
            <p:cNvCxnSpPr>
              <a:cxnSpLocks noChangeShapeType="1"/>
              <a:stCxn id="25659" idx="5"/>
              <a:endCxn id="25661" idx="1"/>
            </p:cNvCxnSpPr>
            <p:nvPr/>
          </p:nvCxnSpPr>
          <p:spPr bwMode="auto">
            <a:xfrm>
              <a:off x="1435" y="1355"/>
              <a:ext cx="305" cy="20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70" name="AutoShape 17"/>
            <p:cNvCxnSpPr>
              <a:cxnSpLocks noChangeShapeType="1"/>
              <a:stCxn id="25660" idx="3"/>
              <a:endCxn id="25662" idx="0"/>
            </p:cNvCxnSpPr>
            <p:nvPr/>
          </p:nvCxnSpPr>
          <p:spPr bwMode="auto">
            <a:xfrm flipH="1">
              <a:off x="567" y="1763"/>
              <a:ext cx="176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71" name="AutoShape 18"/>
            <p:cNvCxnSpPr>
              <a:cxnSpLocks noChangeShapeType="1"/>
              <a:stCxn id="25660" idx="5"/>
              <a:endCxn id="25663" idx="0"/>
            </p:cNvCxnSpPr>
            <p:nvPr/>
          </p:nvCxnSpPr>
          <p:spPr bwMode="auto">
            <a:xfrm>
              <a:off x="936" y="1763"/>
              <a:ext cx="131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72" name="AutoShape 19"/>
            <p:cNvCxnSpPr>
              <a:cxnSpLocks noChangeShapeType="1"/>
              <a:stCxn id="25661" idx="3"/>
              <a:endCxn id="25664" idx="0"/>
            </p:cNvCxnSpPr>
            <p:nvPr/>
          </p:nvCxnSpPr>
          <p:spPr bwMode="auto">
            <a:xfrm flipH="1">
              <a:off x="1566" y="1763"/>
              <a:ext cx="174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73" name="AutoShape 20"/>
            <p:cNvCxnSpPr>
              <a:cxnSpLocks noChangeShapeType="1"/>
              <a:stCxn id="25661" idx="5"/>
              <a:endCxn id="25665" idx="0"/>
            </p:cNvCxnSpPr>
            <p:nvPr/>
          </p:nvCxnSpPr>
          <p:spPr bwMode="auto">
            <a:xfrm>
              <a:off x="1933" y="1763"/>
              <a:ext cx="86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74" name="AutoShape 21"/>
            <p:cNvCxnSpPr>
              <a:cxnSpLocks noChangeShapeType="1"/>
              <a:stCxn id="25662" idx="3"/>
              <a:endCxn id="25666" idx="0"/>
            </p:cNvCxnSpPr>
            <p:nvPr/>
          </p:nvCxnSpPr>
          <p:spPr bwMode="auto">
            <a:xfrm flipH="1">
              <a:off x="295" y="2262"/>
              <a:ext cx="175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75" name="AutoShape 22"/>
            <p:cNvCxnSpPr>
              <a:cxnSpLocks noChangeShapeType="1"/>
              <a:stCxn id="25662" idx="5"/>
              <a:endCxn id="25667" idx="0"/>
            </p:cNvCxnSpPr>
            <p:nvPr/>
          </p:nvCxnSpPr>
          <p:spPr bwMode="auto">
            <a:xfrm>
              <a:off x="663" y="2262"/>
              <a:ext cx="13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605" name="Text Box 23"/>
          <p:cNvSpPr txBox="1">
            <a:spLocks noChangeArrowheads="1"/>
          </p:cNvSpPr>
          <p:nvPr/>
        </p:nvSpPr>
        <p:spPr bwMode="auto">
          <a:xfrm>
            <a:off x="2779713" y="4868863"/>
            <a:ext cx="3232150" cy="379412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b="1">
                <a:latin typeface="Times New Roman" panose="02020603050405020304" pitchFamily="18" charset="0"/>
              </a:rPr>
              <a:t>中序法：ＨＤＩＢＥＡＦＣＧ</a:t>
            </a:r>
            <a:r>
              <a:rPr lang="zh-TW" altLang="en-US" sz="1800"/>
              <a:t> </a:t>
            </a:r>
          </a:p>
        </p:txBody>
      </p:sp>
      <p:sp>
        <p:nvSpPr>
          <p:cNvPr id="25606" name="Text Box 42"/>
          <p:cNvSpPr txBox="1">
            <a:spLocks noChangeArrowheads="1"/>
          </p:cNvSpPr>
          <p:nvPr/>
        </p:nvSpPr>
        <p:spPr bwMode="auto">
          <a:xfrm>
            <a:off x="539750" y="523875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Times New Roman" panose="02020603050405020304" pitchFamily="18" charset="0"/>
              </a:rPr>
              <a:t>EX:</a:t>
            </a:r>
          </a:p>
        </p:txBody>
      </p:sp>
      <p:grpSp>
        <p:nvGrpSpPr>
          <p:cNvPr id="25607" name="Group 44"/>
          <p:cNvGrpSpPr>
            <a:grpSpLocks/>
          </p:cNvGrpSpPr>
          <p:nvPr/>
        </p:nvGrpSpPr>
        <p:grpSpPr bwMode="auto">
          <a:xfrm>
            <a:off x="2124075" y="2997200"/>
            <a:ext cx="144463" cy="358775"/>
            <a:chOff x="1882" y="2115"/>
            <a:chExt cx="91" cy="226"/>
          </a:xfrm>
        </p:grpSpPr>
        <p:sp>
          <p:nvSpPr>
            <p:cNvPr id="25656" name="Line 45"/>
            <p:cNvSpPr>
              <a:spLocks noChangeShapeType="1"/>
            </p:cNvSpPr>
            <p:nvPr/>
          </p:nvSpPr>
          <p:spPr bwMode="auto">
            <a:xfrm>
              <a:off x="1927" y="2115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57" name="Line 46"/>
            <p:cNvSpPr>
              <a:spLocks noChangeShapeType="1"/>
            </p:cNvSpPr>
            <p:nvPr/>
          </p:nvSpPr>
          <p:spPr bwMode="auto">
            <a:xfrm>
              <a:off x="1882" y="2296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58" name="Line 47"/>
            <p:cNvSpPr>
              <a:spLocks noChangeShapeType="1"/>
            </p:cNvSpPr>
            <p:nvPr/>
          </p:nvSpPr>
          <p:spPr bwMode="auto">
            <a:xfrm>
              <a:off x="1882" y="2341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5608" name="Group 48"/>
          <p:cNvGrpSpPr>
            <a:grpSpLocks/>
          </p:cNvGrpSpPr>
          <p:nvPr/>
        </p:nvGrpSpPr>
        <p:grpSpPr bwMode="auto">
          <a:xfrm>
            <a:off x="2914650" y="2997200"/>
            <a:ext cx="144463" cy="358775"/>
            <a:chOff x="1882" y="2115"/>
            <a:chExt cx="91" cy="226"/>
          </a:xfrm>
        </p:grpSpPr>
        <p:sp>
          <p:nvSpPr>
            <p:cNvPr id="25653" name="Line 49"/>
            <p:cNvSpPr>
              <a:spLocks noChangeShapeType="1"/>
            </p:cNvSpPr>
            <p:nvPr/>
          </p:nvSpPr>
          <p:spPr bwMode="auto">
            <a:xfrm>
              <a:off x="1927" y="2115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54" name="Line 50"/>
            <p:cNvSpPr>
              <a:spLocks noChangeShapeType="1"/>
            </p:cNvSpPr>
            <p:nvPr/>
          </p:nvSpPr>
          <p:spPr bwMode="auto">
            <a:xfrm>
              <a:off x="1882" y="2296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55" name="Line 51"/>
            <p:cNvSpPr>
              <a:spLocks noChangeShapeType="1"/>
            </p:cNvSpPr>
            <p:nvPr/>
          </p:nvSpPr>
          <p:spPr bwMode="auto">
            <a:xfrm>
              <a:off x="1882" y="2341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5609" name="Group 52"/>
          <p:cNvGrpSpPr>
            <a:grpSpLocks/>
          </p:cNvGrpSpPr>
          <p:nvPr/>
        </p:nvGrpSpPr>
        <p:grpSpPr bwMode="auto">
          <a:xfrm>
            <a:off x="3635375" y="2997200"/>
            <a:ext cx="144463" cy="358775"/>
            <a:chOff x="1882" y="2115"/>
            <a:chExt cx="91" cy="226"/>
          </a:xfrm>
        </p:grpSpPr>
        <p:sp>
          <p:nvSpPr>
            <p:cNvPr id="25650" name="Line 53"/>
            <p:cNvSpPr>
              <a:spLocks noChangeShapeType="1"/>
            </p:cNvSpPr>
            <p:nvPr/>
          </p:nvSpPr>
          <p:spPr bwMode="auto">
            <a:xfrm>
              <a:off x="1927" y="2115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51" name="Line 54"/>
            <p:cNvSpPr>
              <a:spLocks noChangeShapeType="1"/>
            </p:cNvSpPr>
            <p:nvPr/>
          </p:nvSpPr>
          <p:spPr bwMode="auto">
            <a:xfrm>
              <a:off x="1882" y="2296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52" name="Line 55"/>
            <p:cNvSpPr>
              <a:spLocks noChangeShapeType="1"/>
            </p:cNvSpPr>
            <p:nvPr/>
          </p:nvSpPr>
          <p:spPr bwMode="auto">
            <a:xfrm>
              <a:off x="1882" y="2341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5610" name="Group 56"/>
          <p:cNvGrpSpPr>
            <a:grpSpLocks/>
          </p:cNvGrpSpPr>
          <p:nvPr/>
        </p:nvGrpSpPr>
        <p:grpSpPr bwMode="auto">
          <a:xfrm>
            <a:off x="900113" y="3933825"/>
            <a:ext cx="144462" cy="358775"/>
            <a:chOff x="1882" y="2115"/>
            <a:chExt cx="91" cy="226"/>
          </a:xfrm>
        </p:grpSpPr>
        <p:sp>
          <p:nvSpPr>
            <p:cNvPr id="25647" name="Line 57"/>
            <p:cNvSpPr>
              <a:spLocks noChangeShapeType="1"/>
            </p:cNvSpPr>
            <p:nvPr/>
          </p:nvSpPr>
          <p:spPr bwMode="auto">
            <a:xfrm>
              <a:off x="1927" y="2115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8" name="Line 58"/>
            <p:cNvSpPr>
              <a:spLocks noChangeShapeType="1"/>
            </p:cNvSpPr>
            <p:nvPr/>
          </p:nvSpPr>
          <p:spPr bwMode="auto">
            <a:xfrm>
              <a:off x="1882" y="2296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9" name="Line 59"/>
            <p:cNvSpPr>
              <a:spLocks noChangeShapeType="1"/>
            </p:cNvSpPr>
            <p:nvPr/>
          </p:nvSpPr>
          <p:spPr bwMode="auto">
            <a:xfrm>
              <a:off x="1882" y="2341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5611" name="Group 60"/>
          <p:cNvGrpSpPr>
            <a:grpSpLocks/>
          </p:cNvGrpSpPr>
          <p:nvPr/>
        </p:nvGrpSpPr>
        <p:grpSpPr bwMode="auto">
          <a:xfrm>
            <a:off x="1690688" y="3933825"/>
            <a:ext cx="144462" cy="358775"/>
            <a:chOff x="1882" y="2115"/>
            <a:chExt cx="91" cy="226"/>
          </a:xfrm>
        </p:grpSpPr>
        <p:sp>
          <p:nvSpPr>
            <p:cNvPr id="25644" name="Line 61"/>
            <p:cNvSpPr>
              <a:spLocks noChangeShapeType="1"/>
            </p:cNvSpPr>
            <p:nvPr/>
          </p:nvSpPr>
          <p:spPr bwMode="auto">
            <a:xfrm>
              <a:off x="1927" y="2115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5" name="Line 62"/>
            <p:cNvSpPr>
              <a:spLocks noChangeShapeType="1"/>
            </p:cNvSpPr>
            <p:nvPr/>
          </p:nvSpPr>
          <p:spPr bwMode="auto">
            <a:xfrm>
              <a:off x="1882" y="2296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6" name="Line 63"/>
            <p:cNvSpPr>
              <a:spLocks noChangeShapeType="1"/>
            </p:cNvSpPr>
            <p:nvPr/>
          </p:nvSpPr>
          <p:spPr bwMode="auto">
            <a:xfrm>
              <a:off x="1882" y="2341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5612" name="Group 77"/>
          <p:cNvGrpSpPr>
            <a:grpSpLocks/>
          </p:cNvGrpSpPr>
          <p:nvPr/>
        </p:nvGrpSpPr>
        <p:grpSpPr bwMode="auto">
          <a:xfrm>
            <a:off x="5003800" y="1268413"/>
            <a:ext cx="3671888" cy="2808287"/>
            <a:chOff x="3152" y="1117"/>
            <a:chExt cx="2313" cy="1769"/>
          </a:xfrm>
        </p:grpSpPr>
        <p:grpSp>
          <p:nvGrpSpPr>
            <p:cNvPr id="25616" name="Group 24"/>
            <p:cNvGrpSpPr>
              <a:grpSpLocks/>
            </p:cNvGrpSpPr>
            <p:nvPr/>
          </p:nvGrpSpPr>
          <p:grpSpPr bwMode="auto">
            <a:xfrm>
              <a:off x="3334" y="1117"/>
              <a:ext cx="1995" cy="1769"/>
              <a:chOff x="158" y="1117"/>
              <a:chExt cx="1997" cy="1769"/>
            </a:xfrm>
          </p:grpSpPr>
          <p:sp>
            <p:nvSpPr>
              <p:cNvPr id="25627" name="AutoShape 25"/>
              <p:cNvSpPr>
                <a:spLocks noChangeArrowheads="1"/>
              </p:cNvSpPr>
              <p:nvPr/>
            </p:nvSpPr>
            <p:spPr bwMode="auto">
              <a:xfrm>
                <a:off x="1202" y="111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5628" name="AutoShape 26"/>
              <p:cNvSpPr>
                <a:spLocks noChangeArrowheads="1"/>
              </p:cNvSpPr>
              <p:nvPr/>
            </p:nvSpPr>
            <p:spPr bwMode="auto">
              <a:xfrm>
                <a:off x="703" y="1525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5629" name="AutoShape 27"/>
              <p:cNvSpPr>
                <a:spLocks noChangeArrowheads="1"/>
              </p:cNvSpPr>
              <p:nvPr/>
            </p:nvSpPr>
            <p:spPr bwMode="auto">
              <a:xfrm>
                <a:off x="1700" y="1525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5630" name="AutoShape 28"/>
              <p:cNvSpPr>
                <a:spLocks noChangeArrowheads="1"/>
              </p:cNvSpPr>
              <p:nvPr/>
            </p:nvSpPr>
            <p:spPr bwMode="auto">
              <a:xfrm>
                <a:off x="430" y="2024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25631" name="AutoShape 29"/>
              <p:cNvSpPr>
                <a:spLocks noChangeArrowheads="1"/>
              </p:cNvSpPr>
              <p:nvPr/>
            </p:nvSpPr>
            <p:spPr bwMode="auto">
              <a:xfrm>
                <a:off x="930" y="2024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25632" name="AutoShape 30"/>
              <p:cNvSpPr>
                <a:spLocks noChangeArrowheads="1"/>
              </p:cNvSpPr>
              <p:nvPr/>
            </p:nvSpPr>
            <p:spPr bwMode="auto">
              <a:xfrm>
                <a:off x="1429" y="2024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5633" name="AutoShape 31"/>
              <p:cNvSpPr>
                <a:spLocks noChangeArrowheads="1"/>
              </p:cNvSpPr>
              <p:nvPr/>
            </p:nvSpPr>
            <p:spPr bwMode="auto">
              <a:xfrm>
                <a:off x="1882" y="2024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25634" name="AutoShape 32"/>
              <p:cNvSpPr>
                <a:spLocks noChangeArrowheads="1"/>
              </p:cNvSpPr>
              <p:nvPr/>
            </p:nvSpPr>
            <p:spPr bwMode="auto">
              <a:xfrm>
                <a:off x="158" y="2614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25635" name="AutoShape 33"/>
              <p:cNvSpPr>
                <a:spLocks noChangeArrowheads="1"/>
              </p:cNvSpPr>
              <p:nvPr/>
            </p:nvSpPr>
            <p:spPr bwMode="auto">
              <a:xfrm>
                <a:off x="657" y="2614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cxnSp>
            <p:nvCxnSpPr>
              <p:cNvPr id="25636" name="AutoShape 34"/>
              <p:cNvCxnSpPr>
                <a:cxnSpLocks noChangeShapeType="1"/>
                <a:stCxn id="25627" idx="3"/>
                <a:endCxn id="25628" idx="7"/>
              </p:cNvCxnSpPr>
              <p:nvPr/>
            </p:nvCxnSpPr>
            <p:spPr bwMode="auto">
              <a:xfrm flipH="1">
                <a:off x="936" y="1355"/>
                <a:ext cx="306" cy="20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37" name="AutoShape 35"/>
              <p:cNvCxnSpPr>
                <a:cxnSpLocks noChangeShapeType="1"/>
                <a:stCxn id="25627" idx="5"/>
                <a:endCxn id="25629" idx="1"/>
              </p:cNvCxnSpPr>
              <p:nvPr/>
            </p:nvCxnSpPr>
            <p:spPr bwMode="auto">
              <a:xfrm>
                <a:off x="1435" y="1355"/>
                <a:ext cx="305" cy="20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38" name="AutoShape 36"/>
              <p:cNvCxnSpPr>
                <a:cxnSpLocks noChangeShapeType="1"/>
                <a:stCxn id="25628" idx="3"/>
                <a:endCxn id="25630" idx="0"/>
              </p:cNvCxnSpPr>
              <p:nvPr/>
            </p:nvCxnSpPr>
            <p:spPr bwMode="auto">
              <a:xfrm flipH="1">
                <a:off x="567" y="1763"/>
                <a:ext cx="176" cy="25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39" name="AutoShape 37"/>
              <p:cNvCxnSpPr>
                <a:cxnSpLocks noChangeShapeType="1"/>
                <a:stCxn id="25628" idx="5"/>
                <a:endCxn id="25631" idx="0"/>
              </p:cNvCxnSpPr>
              <p:nvPr/>
            </p:nvCxnSpPr>
            <p:spPr bwMode="auto">
              <a:xfrm>
                <a:off x="936" y="1763"/>
                <a:ext cx="131" cy="25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40" name="AutoShape 38"/>
              <p:cNvCxnSpPr>
                <a:cxnSpLocks noChangeShapeType="1"/>
                <a:stCxn id="25629" idx="3"/>
                <a:endCxn id="25632" idx="0"/>
              </p:cNvCxnSpPr>
              <p:nvPr/>
            </p:nvCxnSpPr>
            <p:spPr bwMode="auto">
              <a:xfrm flipH="1">
                <a:off x="1566" y="1763"/>
                <a:ext cx="174" cy="25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41" name="AutoShape 39"/>
              <p:cNvCxnSpPr>
                <a:cxnSpLocks noChangeShapeType="1"/>
                <a:stCxn id="25629" idx="5"/>
                <a:endCxn id="25633" idx="0"/>
              </p:cNvCxnSpPr>
              <p:nvPr/>
            </p:nvCxnSpPr>
            <p:spPr bwMode="auto">
              <a:xfrm>
                <a:off x="1933" y="1763"/>
                <a:ext cx="86" cy="25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42" name="AutoShape 40"/>
              <p:cNvCxnSpPr>
                <a:cxnSpLocks noChangeShapeType="1"/>
                <a:stCxn id="25630" idx="3"/>
                <a:endCxn id="25634" idx="0"/>
              </p:cNvCxnSpPr>
              <p:nvPr/>
            </p:nvCxnSpPr>
            <p:spPr bwMode="auto">
              <a:xfrm flipH="1">
                <a:off x="295" y="2262"/>
                <a:ext cx="175" cy="34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43" name="AutoShape 41"/>
              <p:cNvCxnSpPr>
                <a:cxnSpLocks noChangeShapeType="1"/>
                <a:stCxn id="25630" idx="5"/>
                <a:endCxn id="25635" idx="0"/>
              </p:cNvCxnSpPr>
              <p:nvPr/>
            </p:nvCxnSpPr>
            <p:spPr bwMode="auto">
              <a:xfrm>
                <a:off x="663" y="2262"/>
                <a:ext cx="131" cy="34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5617" name="Line 66"/>
            <p:cNvSpPr>
              <a:spLocks noChangeShapeType="1"/>
            </p:cNvSpPr>
            <p:nvPr/>
          </p:nvSpPr>
          <p:spPr bwMode="auto">
            <a:xfrm flipH="1" flipV="1">
              <a:off x="3152" y="2161"/>
              <a:ext cx="227" cy="589"/>
            </a:xfrm>
            <a:prstGeom prst="line">
              <a:avLst/>
            </a:prstGeom>
            <a:noFill/>
            <a:ln w="38100" cap="rnd">
              <a:solidFill>
                <a:srgbClr val="FFFF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8" name="Line 67"/>
            <p:cNvSpPr>
              <a:spLocks noChangeShapeType="1"/>
            </p:cNvSpPr>
            <p:nvPr/>
          </p:nvSpPr>
          <p:spPr bwMode="auto">
            <a:xfrm flipV="1">
              <a:off x="3560" y="2296"/>
              <a:ext cx="182" cy="408"/>
            </a:xfrm>
            <a:prstGeom prst="line">
              <a:avLst/>
            </a:prstGeom>
            <a:noFill/>
            <a:ln w="38100" cap="rnd">
              <a:solidFill>
                <a:srgbClr val="FFFF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9" name="Line 68"/>
            <p:cNvSpPr>
              <a:spLocks noChangeShapeType="1"/>
            </p:cNvSpPr>
            <p:nvPr/>
          </p:nvSpPr>
          <p:spPr bwMode="auto">
            <a:xfrm flipH="1" flipV="1">
              <a:off x="3741" y="2297"/>
              <a:ext cx="137" cy="407"/>
            </a:xfrm>
            <a:prstGeom prst="line">
              <a:avLst/>
            </a:prstGeom>
            <a:noFill/>
            <a:ln w="38100" cap="rnd">
              <a:solidFill>
                <a:srgbClr val="FFFF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0" name="Line 69"/>
            <p:cNvSpPr>
              <a:spLocks noChangeShapeType="1"/>
            </p:cNvSpPr>
            <p:nvPr/>
          </p:nvSpPr>
          <p:spPr bwMode="auto">
            <a:xfrm flipH="1" flipV="1">
              <a:off x="3969" y="1797"/>
              <a:ext cx="90" cy="953"/>
            </a:xfrm>
            <a:prstGeom prst="line">
              <a:avLst/>
            </a:prstGeom>
            <a:noFill/>
            <a:ln w="38100" cap="rnd">
              <a:solidFill>
                <a:srgbClr val="FFFF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1" name="Line 70"/>
            <p:cNvSpPr>
              <a:spLocks noChangeShapeType="1"/>
            </p:cNvSpPr>
            <p:nvPr/>
          </p:nvSpPr>
          <p:spPr bwMode="auto">
            <a:xfrm flipH="1" flipV="1">
              <a:off x="4014" y="1797"/>
              <a:ext cx="136" cy="318"/>
            </a:xfrm>
            <a:prstGeom prst="line">
              <a:avLst/>
            </a:prstGeom>
            <a:noFill/>
            <a:ln w="38100" cap="rnd">
              <a:solidFill>
                <a:srgbClr val="FFFF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2" name="Line 71"/>
            <p:cNvSpPr>
              <a:spLocks noChangeShapeType="1"/>
            </p:cNvSpPr>
            <p:nvPr/>
          </p:nvSpPr>
          <p:spPr bwMode="auto">
            <a:xfrm flipV="1">
              <a:off x="4331" y="1389"/>
              <a:ext cx="137" cy="771"/>
            </a:xfrm>
            <a:prstGeom prst="line">
              <a:avLst/>
            </a:prstGeom>
            <a:noFill/>
            <a:ln w="38100" cap="rnd">
              <a:solidFill>
                <a:srgbClr val="FFFF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3" name="Line 72"/>
            <p:cNvSpPr>
              <a:spLocks noChangeShapeType="1"/>
            </p:cNvSpPr>
            <p:nvPr/>
          </p:nvSpPr>
          <p:spPr bwMode="auto">
            <a:xfrm flipH="1" flipV="1">
              <a:off x="4513" y="1389"/>
              <a:ext cx="136" cy="726"/>
            </a:xfrm>
            <a:prstGeom prst="line">
              <a:avLst/>
            </a:prstGeom>
            <a:noFill/>
            <a:ln w="38100" cap="rnd">
              <a:solidFill>
                <a:srgbClr val="FFFF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4" name="Line 73"/>
            <p:cNvSpPr>
              <a:spLocks noChangeShapeType="1"/>
            </p:cNvSpPr>
            <p:nvPr/>
          </p:nvSpPr>
          <p:spPr bwMode="auto">
            <a:xfrm flipV="1">
              <a:off x="4830" y="1797"/>
              <a:ext cx="137" cy="363"/>
            </a:xfrm>
            <a:prstGeom prst="line">
              <a:avLst/>
            </a:prstGeom>
            <a:noFill/>
            <a:ln w="38100" cap="rnd">
              <a:solidFill>
                <a:srgbClr val="FFFF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5" name="Line 74"/>
            <p:cNvSpPr>
              <a:spLocks noChangeShapeType="1"/>
            </p:cNvSpPr>
            <p:nvPr/>
          </p:nvSpPr>
          <p:spPr bwMode="auto">
            <a:xfrm flipH="1" flipV="1">
              <a:off x="4967" y="1797"/>
              <a:ext cx="136" cy="363"/>
            </a:xfrm>
            <a:prstGeom prst="line">
              <a:avLst/>
            </a:prstGeom>
            <a:noFill/>
            <a:ln w="38100" cap="rnd">
              <a:solidFill>
                <a:srgbClr val="FFFF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6" name="Line 75"/>
            <p:cNvSpPr>
              <a:spLocks noChangeShapeType="1"/>
            </p:cNvSpPr>
            <p:nvPr/>
          </p:nvSpPr>
          <p:spPr bwMode="auto">
            <a:xfrm flipV="1">
              <a:off x="5284" y="1299"/>
              <a:ext cx="181" cy="816"/>
            </a:xfrm>
            <a:prstGeom prst="line">
              <a:avLst/>
            </a:prstGeom>
            <a:noFill/>
            <a:ln w="38100" cap="rnd">
              <a:solidFill>
                <a:srgbClr val="FFFF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5613" name="Text Box 76"/>
          <p:cNvSpPr txBox="1">
            <a:spLocks noChangeArrowheads="1"/>
          </p:cNvSpPr>
          <p:nvPr/>
        </p:nvSpPr>
        <p:spPr bwMode="auto">
          <a:xfrm>
            <a:off x="1654175" y="5840413"/>
            <a:ext cx="63388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="1">
                <a:solidFill>
                  <a:srgbClr val="FF0000"/>
                </a:solidFill>
              </a:rPr>
              <a:t>目的：在任何節點均可知其中序法中之後方節點為何。</a:t>
            </a:r>
          </a:p>
        </p:txBody>
      </p:sp>
      <p:sp>
        <p:nvSpPr>
          <p:cNvPr id="25614" name="AutoShape 81"/>
          <p:cNvSpPr>
            <a:spLocks noChangeArrowheads="1"/>
          </p:cNvSpPr>
          <p:nvPr/>
        </p:nvSpPr>
        <p:spPr bwMode="auto">
          <a:xfrm rot="-2533250">
            <a:off x="1692275" y="4581525"/>
            <a:ext cx="504825" cy="863600"/>
          </a:xfrm>
          <a:prstGeom prst="curvedRightArrow">
            <a:avLst>
              <a:gd name="adj1" fmla="val 34214"/>
              <a:gd name="adj2" fmla="val 6842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25615" name="AutoShape 82"/>
          <p:cNvSpPr>
            <a:spLocks noChangeArrowheads="1"/>
          </p:cNvSpPr>
          <p:nvPr/>
        </p:nvSpPr>
        <p:spPr bwMode="auto">
          <a:xfrm rot="-3137696">
            <a:off x="6155531" y="4580732"/>
            <a:ext cx="936625" cy="360362"/>
          </a:xfrm>
          <a:prstGeom prst="curvedUpArrow">
            <a:avLst>
              <a:gd name="adj1" fmla="val 51982"/>
              <a:gd name="adj2" fmla="val 10396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2EC179-910E-7E23-0B4A-DE93F7212C49}"/>
              </a:ext>
            </a:extLst>
          </p:cNvPr>
          <p:cNvGrpSpPr/>
          <p:nvPr/>
        </p:nvGrpSpPr>
        <p:grpSpPr>
          <a:xfrm>
            <a:off x="3216923" y="4520342"/>
            <a:ext cx="1406880" cy="215640"/>
            <a:chOff x="3216923" y="4520342"/>
            <a:chExt cx="1406880" cy="21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04B573D-0DA5-58B3-5C7F-D48B7CB1722D}"/>
                    </a:ext>
                  </a:extLst>
                </p14:cNvPr>
                <p14:cNvContentPartPr/>
                <p14:nvPr/>
              </p14:nvContentPartPr>
              <p14:xfrm>
                <a:off x="3216923" y="4520342"/>
                <a:ext cx="1406880" cy="174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04B573D-0DA5-58B3-5C7F-D48B7CB1722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07923" y="4511342"/>
                  <a:ext cx="14245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2B834C7-058A-CEA5-A6ED-E113C2EB512C}"/>
                    </a:ext>
                  </a:extLst>
                </p14:cNvPr>
                <p14:cNvContentPartPr/>
                <p14:nvPr/>
              </p14:nvContentPartPr>
              <p14:xfrm>
                <a:off x="4502123" y="4682702"/>
                <a:ext cx="108720" cy="53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2B834C7-058A-CEA5-A6ED-E113C2EB512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93483" y="4674062"/>
                  <a:ext cx="126360" cy="70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1034002-5AB0-9F44-AB71-4F90C01CF47C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489120-37F7-4401-BE93-CD9387AC2BE8}" type="slidenum">
              <a:rPr lang="en-US" altLang="zh-TW"/>
              <a:pPr>
                <a:defRPr/>
              </a:pPr>
              <a:t>23</a:t>
            </a:fld>
            <a:endParaRPr lang="en-US" altLang="zh-TW"/>
          </a:p>
        </p:txBody>
      </p:sp>
      <p:grpSp>
        <p:nvGrpSpPr>
          <p:cNvPr id="26628" name="Group 87"/>
          <p:cNvGrpSpPr>
            <a:grpSpLocks/>
          </p:cNvGrpSpPr>
          <p:nvPr/>
        </p:nvGrpSpPr>
        <p:grpSpPr bwMode="auto">
          <a:xfrm>
            <a:off x="1690688" y="692150"/>
            <a:ext cx="5689600" cy="503238"/>
            <a:chOff x="748" y="482"/>
            <a:chExt cx="3584" cy="317"/>
          </a:xfrm>
        </p:grpSpPr>
        <p:sp>
          <p:nvSpPr>
            <p:cNvPr id="26633" name="Rectangle 4"/>
            <p:cNvSpPr>
              <a:spLocks noChangeArrowheads="1"/>
            </p:cNvSpPr>
            <p:nvPr/>
          </p:nvSpPr>
          <p:spPr bwMode="auto">
            <a:xfrm>
              <a:off x="748" y="482"/>
              <a:ext cx="726" cy="317"/>
            </a:xfrm>
            <a:prstGeom prst="rect">
              <a:avLst/>
            </a:prstGeom>
            <a:solidFill>
              <a:srgbClr val="F8F8F8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left_thread</a:t>
              </a:r>
              <a:endParaRPr lang="en-US" altLang="zh-TW" sz="1800"/>
            </a:p>
          </p:txBody>
        </p:sp>
        <p:sp>
          <p:nvSpPr>
            <p:cNvPr id="26634" name="Rectangle 5"/>
            <p:cNvSpPr>
              <a:spLocks noChangeArrowheads="1"/>
            </p:cNvSpPr>
            <p:nvPr/>
          </p:nvSpPr>
          <p:spPr bwMode="auto">
            <a:xfrm>
              <a:off x="1474" y="482"/>
              <a:ext cx="726" cy="317"/>
            </a:xfrm>
            <a:prstGeom prst="rect">
              <a:avLst/>
            </a:prstGeom>
            <a:solidFill>
              <a:srgbClr val="F8F8F8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left_child</a:t>
              </a:r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6635" name="Rectangle 6"/>
            <p:cNvSpPr>
              <a:spLocks noChangeArrowheads="1"/>
            </p:cNvSpPr>
            <p:nvPr/>
          </p:nvSpPr>
          <p:spPr bwMode="auto">
            <a:xfrm>
              <a:off x="2199" y="482"/>
              <a:ext cx="454" cy="317"/>
            </a:xfrm>
            <a:prstGeom prst="rect">
              <a:avLst/>
            </a:prstGeom>
            <a:solidFill>
              <a:srgbClr val="F8F8F8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data </a:t>
              </a:r>
            </a:p>
          </p:txBody>
        </p:sp>
        <p:sp>
          <p:nvSpPr>
            <p:cNvPr id="26636" name="Rectangle 8"/>
            <p:cNvSpPr>
              <a:spLocks noChangeArrowheads="1"/>
            </p:cNvSpPr>
            <p:nvPr/>
          </p:nvSpPr>
          <p:spPr bwMode="auto">
            <a:xfrm>
              <a:off x="2653" y="482"/>
              <a:ext cx="816" cy="317"/>
            </a:xfrm>
            <a:prstGeom prst="rect">
              <a:avLst/>
            </a:prstGeom>
            <a:solidFill>
              <a:srgbClr val="F8F8F8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right_child</a:t>
              </a:r>
              <a:endParaRPr lang="en-US" altLang="zh-TW" sz="1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7" name="Rectangle 11"/>
            <p:cNvSpPr>
              <a:spLocks noChangeArrowheads="1"/>
            </p:cNvSpPr>
            <p:nvPr/>
          </p:nvSpPr>
          <p:spPr bwMode="auto">
            <a:xfrm>
              <a:off x="3470" y="482"/>
              <a:ext cx="862" cy="317"/>
            </a:xfrm>
            <a:prstGeom prst="rect">
              <a:avLst/>
            </a:prstGeom>
            <a:solidFill>
              <a:srgbClr val="F8F8F8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right_thread</a:t>
              </a:r>
              <a:endParaRPr lang="en-US" altLang="zh-TW" sz="1800"/>
            </a:p>
          </p:txBody>
        </p:sp>
      </p:grpSp>
      <p:sp>
        <p:nvSpPr>
          <p:cNvPr id="26629" name="Text Box 83"/>
          <p:cNvSpPr txBox="1">
            <a:spLocks noChangeArrowheads="1"/>
          </p:cNvSpPr>
          <p:nvPr/>
        </p:nvSpPr>
        <p:spPr bwMode="auto">
          <a:xfrm>
            <a:off x="3132138" y="1268413"/>
            <a:ext cx="28082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left_child    left_thread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</a:t>
            </a:r>
            <a:r>
              <a:rPr lang="zh-TW" altLang="en-US" sz="2000">
                <a:latin typeface="Times New Roman" panose="02020603050405020304" pitchFamily="18" charset="0"/>
              </a:rPr>
              <a:t>空的          </a:t>
            </a:r>
            <a:r>
              <a:rPr lang="en-US" altLang="zh-TW" sz="2000">
                <a:latin typeface="Times New Roman" panose="02020603050405020304" pitchFamily="18" charset="0"/>
              </a:rPr>
              <a:t>TRUE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</a:t>
            </a:r>
            <a:r>
              <a:rPr lang="zh-TW" altLang="en-US" sz="2000">
                <a:latin typeface="Times New Roman" panose="02020603050405020304" pitchFamily="18" charset="0"/>
              </a:rPr>
              <a:t>非空         </a:t>
            </a:r>
            <a:r>
              <a:rPr lang="en-US" altLang="zh-TW" sz="2000">
                <a:latin typeface="Times New Roman" panose="02020603050405020304" pitchFamily="18" charset="0"/>
              </a:rPr>
              <a:t>FALSE</a:t>
            </a:r>
            <a:endParaRPr lang="en-US" altLang="zh-TW" sz="1800" b="1">
              <a:latin typeface="Times New Roman" panose="02020603050405020304" pitchFamily="18" charset="0"/>
            </a:endParaRPr>
          </a:p>
        </p:txBody>
      </p:sp>
      <p:sp>
        <p:nvSpPr>
          <p:cNvPr id="26630" name="Line 84"/>
          <p:cNvSpPr>
            <a:spLocks noChangeShapeType="1"/>
          </p:cNvSpPr>
          <p:nvPr/>
        </p:nvSpPr>
        <p:spPr bwMode="auto">
          <a:xfrm>
            <a:off x="2987675" y="2349500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1" name="Text Box 85"/>
          <p:cNvSpPr txBox="1">
            <a:spLocks noChangeArrowheads="1"/>
          </p:cNvSpPr>
          <p:nvPr/>
        </p:nvSpPr>
        <p:spPr bwMode="auto">
          <a:xfrm>
            <a:off x="3122613" y="2351088"/>
            <a:ext cx="27447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right-child   right_thread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</a:t>
            </a:r>
            <a:r>
              <a:rPr lang="zh-TW" altLang="en-US" sz="2000">
                <a:latin typeface="Times New Roman" panose="02020603050405020304" pitchFamily="18" charset="0"/>
              </a:rPr>
              <a:t>空的           </a:t>
            </a:r>
            <a:r>
              <a:rPr lang="en-US" altLang="zh-TW" sz="2000">
                <a:latin typeface="Times New Roman" panose="02020603050405020304" pitchFamily="18" charset="0"/>
              </a:rPr>
              <a:t>TRUE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</a:t>
            </a:r>
            <a:r>
              <a:rPr lang="zh-TW" altLang="en-US" sz="2000">
                <a:latin typeface="Times New Roman" panose="02020603050405020304" pitchFamily="18" charset="0"/>
              </a:rPr>
              <a:t>非空          </a:t>
            </a:r>
            <a:r>
              <a:rPr lang="en-US" altLang="zh-TW" sz="2000">
                <a:latin typeface="Times New Roman" panose="02020603050405020304" pitchFamily="18" charset="0"/>
              </a:rPr>
              <a:t>FALSE </a:t>
            </a:r>
          </a:p>
        </p:txBody>
      </p:sp>
      <p:sp>
        <p:nvSpPr>
          <p:cNvPr id="26632" name="Text Box 86"/>
          <p:cNvSpPr txBox="1">
            <a:spLocks noChangeArrowheads="1"/>
          </p:cNvSpPr>
          <p:nvPr/>
        </p:nvSpPr>
        <p:spPr bwMode="auto">
          <a:xfrm>
            <a:off x="1619250" y="3429000"/>
            <a:ext cx="7129463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 err="1">
                <a:latin typeface="Times New Roman" panose="02020603050405020304" pitchFamily="18" charset="0"/>
              </a:rPr>
              <a:t>typedef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</a:rPr>
              <a:t>struct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</a:rPr>
              <a:t>threaded_tree</a:t>
            </a:r>
            <a:r>
              <a:rPr lang="en-US" altLang="zh-TW" sz="2000" dirty="0">
                <a:latin typeface="Times New Roman" panose="02020603050405020304" pitchFamily="18" charset="0"/>
              </a:rPr>
              <a:t> * </a:t>
            </a:r>
            <a:r>
              <a:rPr lang="en-US" altLang="zh-TW" sz="2000" dirty="0" err="1">
                <a:latin typeface="Times New Roman" panose="02020603050405020304" pitchFamily="18" charset="0"/>
              </a:rPr>
              <a:t>threaded_ptr</a:t>
            </a:r>
            <a:r>
              <a:rPr lang="en-US" altLang="zh-TW" sz="2000" dirty="0">
                <a:latin typeface="Times New Roman" panose="02020603050405020304" pitchFamily="18" charset="0"/>
              </a:rPr>
              <a:t> 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 err="1">
                <a:latin typeface="Times New Roman" panose="02020603050405020304" pitchFamily="18" charset="0"/>
              </a:rPr>
              <a:t>struct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</a:rPr>
              <a:t>threaded_tree</a:t>
            </a:r>
            <a:r>
              <a:rPr lang="en-US" altLang="zh-TW" sz="2000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	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short 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left_thread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	</a:t>
            </a:r>
            <a:r>
              <a:rPr lang="en-US" altLang="zh-TW" sz="2000" dirty="0" err="1">
                <a:latin typeface="Times New Roman" panose="02020603050405020304" pitchFamily="18" charset="0"/>
              </a:rPr>
              <a:t>threaded_ptr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</a:rPr>
              <a:t>left_child</a:t>
            </a:r>
            <a:r>
              <a:rPr lang="en-US" altLang="zh-TW" sz="20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	char  data;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	</a:t>
            </a:r>
            <a:r>
              <a:rPr lang="en-US" altLang="zh-TW" sz="2000" dirty="0" err="1">
                <a:latin typeface="Times New Roman" panose="02020603050405020304" pitchFamily="18" charset="0"/>
              </a:rPr>
              <a:t>threaded_ptr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</a:rPr>
              <a:t>right_child</a:t>
            </a:r>
            <a:r>
              <a:rPr lang="en-US" altLang="zh-TW" sz="20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	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short 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right_thread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};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2BA3DF-3587-E7E6-9AAF-A4287D517114}"/>
                  </a:ext>
                </a:extLst>
              </p14:cNvPr>
              <p14:cNvContentPartPr/>
              <p14:nvPr/>
            </p14:nvContentPartPr>
            <p14:xfrm>
              <a:off x="2165363" y="956342"/>
              <a:ext cx="664920" cy="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2BA3DF-3587-E7E6-9AAF-A4287D5171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1363" y="848702"/>
                <a:ext cx="7725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7D51E35-F93C-CF60-AE32-1C5C5A90E7C9}"/>
                  </a:ext>
                </a:extLst>
              </p14:cNvPr>
              <p14:cNvContentPartPr/>
              <p14:nvPr/>
            </p14:nvContentPartPr>
            <p14:xfrm>
              <a:off x="6701363" y="967142"/>
              <a:ext cx="554400" cy="3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7D51E35-F93C-CF60-AE32-1C5C5A90E7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47363" y="859142"/>
                <a:ext cx="6620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9B38B5-D41D-B1AA-258F-C5A0CA460C0F}"/>
                  </a:ext>
                </a:extLst>
              </p14:cNvPr>
              <p14:cNvContentPartPr/>
              <p14:nvPr/>
            </p14:nvContentPartPr>
            <p14:xfrm>
              <a:off x="7270163" y="97002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9B38B5-D41D-B1AA-258F-C5A0CA460C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16163" y="862022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8227CCD-488B-8489-1D11-CF3A77BFA822}"/>
              </a:ext>
            </a:extLst>
          </p:cNvPr>
          <p:cNvSpPr txBox="1"/>
          <p:nvPr/>
        </p:nvSpPr>
        <p:spPr>
          <a:xfrm>
            <a:off x="6609432" y="3088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引線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7B906-82AD-0A63-DB59-A1A37311575F}"/>
              </a:ext>
            </a:extLst>
          </p:cNvPr>
          <p:cNvSpPr txBox="1"/>
          <p:nvPr/>
        </p:nvSpPr>
        <p:spPr>
          <a:xfrm>
            <a:off x="5428818" y="1587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有引線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E52A1-2BE0-1203-268F-435B3DBEF618}"/>
              </a:ext>
            </a:extLst>
          </p:cNvPr>
          <p:cNvSpPr txBox="1"/>
          <p:nvPr/>
        </p:nvSpPr>
        <p:spPr>
          <a:xfrm>
            <a:off x="5428818" y="19169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無引線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F57176D-EAD5-BA2D-33C0-15155F6A3B7D}"/>
              </a:ext>
            </a:extLst>
          </p:cNvPr>
          <p:cNvGrpSpPr/>
          <p:nvPr/>
        </p:nvGrpSpPr>
        <p:grpSpPr>
          <a:xfrm>
            <a:off x="1015883" y="543062"/>
            <a:ext cx="7363080" cy="6507000"/>
            <a:chOff x="1015883" y="543062"/>
            <a:chExt cx="7363080" cy="65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4911F3-F363-8025-9775-8177061F74AE}"/>
                    </a:ext>
                  </a:extLst>
                </p14:cNvPr>
                <p14:cNvContentPartPr/>
                <p14:nvPr/>
              </p14:nvContentPartPr>
              <p14:xfrm>
                <a:off x="5042123" y="4057742"/>
                <a:ext cx="466560" cy="219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4911F3-F363-8025-9775-8177061F74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33123" y="4048742"/>
                  <a:ext cx="4842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EAC979E-8D84-BF92-AD53-8144CD514729}"/>
                    </a:ext>
                  </a:extLst>
                </p14:cNvPr>
                <p14:cNvContentPartPr/>
                <p14:nvPr/>
              </p14:nvContentPartPr>
              <p14:xfrm>
                <a:off x="5342363" y="5338262"/>
                <a:ext cx="710280" cy="301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EAC979E-8D84-BF92-AD53-8144CD51472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33363" y="5329622"/>
                  <a:ext cx="727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5B853A8-8A69-9580-1F98-9B6B8F157D45}"/>
                    </a:ext>
                  </a:extLst>
                </p14:cNvPr>
                <p14:cNvContentPartPr/>
                <p14:nvPr/>
              </p14:nvContentPartPr>
              <p14:xfrm>
                <a:off x="2600243" y="4399742"/>
                <a:ext cx="996840" cy="15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5B853A8-8A69-9580-1F98-9B6B8F157D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91603" y="4390742"/>
                  <a:ext cx="10144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5A38264-AD9B-6555-B00F-DE9EC2F2DB98}"/>
                    </a:ext>
                  </a:extLst>
                </p14:cNvPr>
                <p14:cNvContentPartPr/>
                <p14:nvPr/>
              </p14:nvContentPartPr>
              <p14:xfrm>
                <a:off x="2638043" y="5609342"/>
                <a:ext cx="817920" cy="8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5A38264-AD9B-6555-B00F-DE9EC2F2DB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29043" y="5600342"/>
                  <a:ext cx="835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86D9975-76CE-96CF-A96B-C3927A49848C}"/>
                    </a:ext>
                  </a:extLst>
                </p14:cNvPr>
                <p14:cNvContentPartPr/>
                <p14:nvPr/>
              </p14:nvContentPartPr>
              <p14:xfrm>
                <a:off x="1416923" y="543062"/>
                <a:ext cx="1635840" cy="851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86D9975-76CE-96CF-A96B-C3927A4984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07923" y="534062"/>
                  <a:ext cx="1653480" cy="86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A587C51-E4C6-ABFC-43D5-22DBA9BA31A2}"/>
                    </a:ext>
                  </a:extLst>
                </p14:cNvPr>
                <p14:cNvContentPartPr/>
                <p14:nvPr/>
              </p14:nvContentPartPr>
              <p14:xfrm>
                <a:off x="5877323" y="714422"/>
                <a:ext cx="1862280" cy="718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587C51-E4C6-ABFC-43D5-22DBA9BA31A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68323" y="705782"/>
                  <a:ext cx="1879920" cy="7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49DFEDE-D869-B12B-F650-EE90F9424857}"/>
                    </a:ext>
                  </a:extLst>
                </p14:cNvPr>
                <p14:cNvContentPartPr/>
                <p14:nvPr/>
              </p14:nvContentPartPr>
              <p14:xfrm>
                <a:off x="1015883" y="1243982"/>
                <a:ext cx="1544400" cy="3130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49DFEDE-D869-B12B-F650-EE90F94248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7243" y="1234982"/>
                  <a:ext cx="1562040" cy="31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63631F-D4EC-1509-8A2F-DF6091127EEE}"/>
                    </a:ext>
                  </a:extLst>
                </p14:cNvPr>
                <p14:cNvContentPartPr/>
                <p14:nvPr/>
              </p14:nvContentPartPr>
              <p14:xfrm>
                <a:off x="2510963" y="4332062"/>
                <a:ext cx="76320" cy="82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63631F-D4EC-1509-8A2F-DF6091127EE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01963" y="4323062"/>
                  <a:ext cx="93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4C99EDC-8441-0C6D-43CB-E4EF990883EE}"/>
                    </a:ext>
                  </a:extLst>
                </p14:cNvPr>
                <p14:cNvContentPartPr/>
                <p14:nvPr/>
              </p14:nvContentPartPr>
              <p14:xfrm>
                <a:off x="3398003" y="1381502"/>
                <a:ext cx="4980960" cy="5668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4C99EDC-8441-0C6D-43CB-E4EF990883E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89003" y="1372502"/>
                  <a:ext cx="4998600" cy="56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E66FD60-9FF7-54B6-8930-341AD5C43B4C}"/>
                    </a:ext>
                  </a:extLst>
                </p14:cNvPr>
                <p14:cNvContentPartPr/>
                <p14:nvPr/>
              </p14:nvContentPartPr>
              <p14:xfrm>
                <a:off x="3380003" y="5862422"/>
                <a:ext cx="29880" cy="447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E66FD60-9FF7-54B6-8930-341AD5C43B4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71363" y="5853422"/>
                  <a:ext cx="47520" cy="465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325643-41C4-2B45-B609-5EBCD0EBE87F}" type="datetime1">
              <a:rPr lang="zh-TW" altLang="en-US"/>
              <a:pPr>
                <a:defRPr/>
              </a:pPr>
              <a:t>2023/2/10</a:t>
            </a:fld>
            <a:endParaRPr lang="en-US" altLang="zh-TW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A9004-10C9-45E1-ACE2-7355AA4591BF}" type="slidenum">
              <a:rPr lang="en-US" altLang="zh-TW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79388" y="325438"/>
            <a:ext cx="6121400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 b="1" dirty="0">
                <a:latin typeface="Times New Roman" panose="02020603050405020304" pitchFamily="18" charset="0"/>
              </a:rPr>
              <a:t>程式（可以找到任一節點的中序法之序節點）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 err="1">
                <a:latin typeface="Times New Roman" panose="02020603050405020304" pitchFamily="18" charset="0"/>
              </a:rPr>
              <a:t>threaded_ptr</a:t>
            </a:r>
            <a:r>
              <a:rPr lang="en-US" altLang="zh-TW" sz="1600" b="1" dirty="0">
                <a:latin typeface="Times New Roman" panose="02020603050405020304" pitchFamily="18" charset="0"/>
              </a:rPr>
              <a:t> </a:t>
            </a:r>
            <a:r>
              <a:rPr lang="en-US" altLang="zh-TW" sz="1600" b="1" dirty="0" err="1">
                <a:latin typeface="Times New Roman" panose="02020603050405020304" pitchFamily="18" charset="0"/>
              </a:rPr>
              <a:t>insucc</a:t>
            </a:r>
            <a:r>
              <a:rPr lang="en-US" altLang="zh-TW" sz="1600" b="1" dirty="0">
                <a:latin typeface="Times New Roman" panose="02020603050405020304" pitchFamily="18" charset="0"/>
              </a:rPr>
              <a:t>(</a:t>
            </a:r>
            <a:r>
              <a:rPr lang="en-US" altLang="zh-TW" sz="1600" b="1" dirty="0" err="1">
                <a:latin typeface="Times New Roman" panose="02020603050405020304" pitchFamily="18" charset="0"/>
              </a:rPr>
              <a:t>threaded_ptr</a:t>
            </a:r>
            <a:r>
              <a:rPr lang="en-US" altLang="zh-TW" sz="1600" b="1" dirty="0">
                <a:latin typeface="Times New Roman" panose="02020603050405020304" pitchFamily="18" charset="0"/>
              </a:rPr>
              <a:t> tree)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/* find the </a:t>
            </a:r>
            <a:r>
              <a:rPr lang="en-US" altLang="zh-TW" sz="1600" b="1" dirty="0" err="1">
                <a:latin typeface="Times New Roman" panose="02020603050405020304" pitchFamily="18" charset="0"/>
              </a:rPr>
              <a:t>inorder</a:t>
            </a:r>
            <a:r>
              <a:rPr lang="en-US" altLang="zh-TW" sz="1600" b="1" dirty="0">
                <a:latin typeface="Times New Roman" panose="02020603050405020304" pitchFamily="18" charset="0"/>
              </a:rPr>
              <a:t> </a:t>
            </a:r>
            <a:r>
              <a:rPr lang="en-US" altLang="zh-TW" sz="1600" b="1" dirty="0" err="1">
                <a:latin typeface="Times New Roman" panose="02020603050405020304" pitchFamily="18" charset="0"/>
              </a:rPr>
              <a:t>sucessor</a:t>
            </a:r>
            <a:r>
              <a:rPr lang="en-US" altLang="zh-TW" sz="1600" b="1" dirty="0">
                <a:latin typeface="Times New Roman" panose="02020603050405020304" pitchFamily="18" charset="0"/>
              </a:rPr>
              <a:t> of tree in a threaded binary tree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     </a:t>
            </a:r>
            <a:r>
              <a:rPr lang="en-US" altLang="zh-TW" sz="1600" b="1" dirty="0" err="1">
                <a:latin typeface="Times New Roman" panose="02020603050405020304" pitchFamily="18" charset="0"/>
              </a:rPr>
              <a:t>threaded_ptr</a:t>
            </a:r>
            <a:r>
              <a:rPr lang="en-US" altLang="zh-TW" sz="1600" b="1" dirty="0">
                <a:latin typeface="Times New Roman" panose="02020603050405020304" pitchFamily="18" charset="0"/>
              </a:rPr>
              <a:t> temp;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     temp = tree-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TW" sz="1600" b="1" dirty="0" err="1">
                <a:latin typeface="Times New Roman" panose="02020603050405020304" pitchFamily="18" charset="0"/>
              </a:rPr>
              <a:t>right_child</a:t>
            </a:r>
            <a:r>
              <a:rPr lang="en-US" altLang="zh-TW" sz="1600" b="1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     if   (!tree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zh-TW" sz="1600" b="1" dirty="0" err="1">
                <a:latin typeface="Times New Roman" panose="02020603050405020304" pitchFamily="18" charset="0"/>
              </a:rPr>
              <a:t>right_thread</a:t>
            </a:r>
            <a:r>
              <a:rPr lang="en-US" altLang="zh-TW" sz="16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         while (!temp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zh-TW" sz="1600" b="1" dirty="0" err="1">
                <a:latin typeface="Times New Roman" panose="02020603050405020304" pitchFamily="18" charset="0"/>
              </a:rPr>
              <a:t>left_thread</a:t>
            </a:r>
            <a:r>
              <a:rPr lang="en-US" altLang="zh-TW" sz="16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             temp = temp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zh-TW" sz="1600" b="1" dirty="0" err="1">
                <a:latin typeface="Times New Roman" panose="02020603050405020304" pitchFamily="18" charset="0"/>
              </a:rPr>
              <a:t>left_child</a:t>
            </a:r>
            <a:r>
              <a:rPr lang="en-US" altLang="zh-TW" sz="1600" b="1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 b="1" dirty="0">
                <a:latin typeface="Times New Roman" panose="02020603050405020304" pitchFamily="18" charset="0"/>
              </a:rPr>
              <a:t>     </a:t>
            </a:r>
            <a:r>
              <a:rPr lang="en-US" altLang="zh-TW" sz="1600" b="1" dirty="0">
                <a:latin typeface="Times New Roman" panose="02020603050405020304" pitchFamily="18" charset="0"/>
              </a:rPr>
              <a:t>return temp;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void </a:t>
            </a:r>
            <a:r>
              <a:rPr lang="en-US" altLang="zh-TW" sz="1600" b="1" dirty="0" err="1">
                <a:latin typeface="Times New Roman" panose="02020603050405020304" pitchFamily="18" charset="0"/>
              </a:rPr>
              <a:t>tinorder</a:t>
            </a:r>
            <a:r>
              <a:rPr lang="en-US" altLang="zh-TW" sz="1600" b="1" dirty="0">
                <a:latin typeface="Times New Roman" panose="02020603050405020304" pitchFamily="18" charset="0"/>
              </a:rPr>
              <a:t>(</a:t>
            </a:r>
            <a:r>
              <a:rPr lang="en-US" altLang="zh-TW" sz="1600" b="1" dirty="0" err="1">
                <a:latin typeface="Times New Roman" panose="02020603050405020304" pitchFamily="18" charset="0"/>
              </a:rPr>
              <a:t>threaded_ptr</a:t>
            </a:r>
            <a:r>
              <a:rPr lang="en-US" altLang="zh-TW" sz="1600" b="1" dirty="0">
                <a:latin typeface="Times New Roman" panose="02020603050405020304" pitchFamily="18" charset="0"/>
              </a:rPr>
              <a:t> tree)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/* traverse the threaded binary tree </a:t>
            </a:r>
            <a:r>
              <a:rPr lang="en-US" altLang="zh-TW" sz="1600" b="1" dirty="0" err="1">
                <a:latin typeface="Times New Roman" panose="02020603050405020304" pitchFamily="18" charset="0"/>
              </a:rPr>
              <a:t>inorder</a:t>
            </a:r>
            <a:r>
              <a:rPr lang="en-US" altLang="zh-TW" sz="1600" b="1" dirty="0">
                <a:latin typeface="Times New Roman" panose="02020603050405020304" pitchFamily="18" charset="0"/>
              </a:rPr>
              <a:t>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    </a:t>
            </a:r>
            <a:r>
              <a:rPr lang="en-US" altLang="zh-TW" sz="1600" b="1" dirty="0" err="1">
                <a:latin typeface="Times New Roman" panose="02020603050405020304" pitchFamily="18" charset="0"/>
              </a:rPr>
              <a:t>threaded_ptr</a:t>
            </a:r>
            <a:r>
              <a:rPr lang="en-US" altLang="zh-TW" sz="1600" b="1" dirty="0">
                <a:latin typeface="Times New Roman" panose="02020603050405020304" pitchFamily="18" charset="0"/>
              </a:rPr>
              <a:t> temp = tree;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    for   (; ;)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          temp = </a:t>
            </a:r>
            <a:r>
              <a:rPr lang="en-US" altLang="zh-TW" sz="1600" b="1" dirty="0" err="1">
                <a:latin typeface="Times New Roman" panose="02020603050405020304" pitchFamily="18" charset="0"/>
              </a:rPr>
              <a:t>insucc</a:t>
            </a:r>
            <a:r>
              <a:rPr lang="en-US" altLang="zh-TW" sz="1600" b="1" dirty="0">
                <a:latin typeface="Times New Roman" panose="02020603050405020304" pitchFamily="18" charset="0"/>
              </a:rPr>
              <a:t>(temp);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          if (temp == tree) 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          </a:t>
            </a:r>
            <a:r>
              <a:rPr lang="en-US" altLang="zh-TW" sz="1600" b="1" dirty="0" err="1">
                <a:latin typeface="Times New Roman" panose="02020603050405020304" pitchFamily="18" charset="0"/>
              </a:rPr>
              <a:t>printf</a:t>
            </a:r>
            <a:r>
              <a:rPr lang="en-US" altLang="zh-TW" sz="1600" b="1" dirty="0">
                <a:latin typeface="Times New Roman" panose="02020603050405020304" pitchFamily="18" charset="0"/>
              </a:rPr>
              <a:t> ("%3c", temp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zh-TW" sz="1600" b="1" dirty="0">
                <a:latin typeface="Times New Roman" panose="02020603050405020304" pitchFamily="18" charset="0"/>
              </a:rPr>
              <a:t>data);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 b="1" dirty="0">
                <a:solidFill>
                  <a:srgbClr val="FF0000"/>
                </a:solidFill>
              </a:rPr>
              <a:t>引線樹之中序尋訪</a:t>
            </a:r>
            <a:r>
              <a:rPr lang="en-US" altLang="zh-TW" sz="1600" b="1" dirty="0">
                <a:solidFill>
                  <a:srgbClr val="FF0000"/>
                </a:solidFill>
              </a:rPr>
              <a:t>:HDIBEAFCG</a:t>
            </a:r>
            <a:endParaRPr lang="zh-TW" altLang="en-US" sz="160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 dirty="0"/>
          </a:p>
        </p:txBody>
      </p:sp>
      <p:pic>
        <p:nvPicPr>
          <p:cNvPr id="27653" name="圖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" t="24733" r="6775" b="25008"/>
          <a:stretch>
            <a:fillRect/>
          </a:stretch>
        </p:blipFill>
        <p:spPr bwMode="auto">
          <a:xfrm>
            <a:off x="4464050" y="3352800"/>
            <a:ext cx="4679950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文字方塊 4"/>
          <p:cNvSpPr txBox="1">
            <a:spLocks noChangeArrowheads="1"/>
          </p:cNvSpPr>
          <p:nvPr/>
        </p:nvSpPr>
        <p:spPr bwMode="auto">
          <a:xfrm>
            <a:off x="2268538" y="6154738"/>
            <a:ext cx="876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ttree.c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779838" y="1928813"/>
            <a:ext cx="5213350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2000" b="1" dirty="0">
                <a:solidFill>
                  <a:srgbClr val="FF0000"/>
                </a:solidFill>
              </a:rPr>
              <a:t>優點</a:t>
            </a:r>
            <a:r>
              <a:rPr lang="en-US" altLang="zh-TW" sz="2000" b="1" dirty="0">
                <a:solidFill>
                  <a:srgbClr val="FF0000"/>
                </a:solidFill>
              </a:rPr>
              <a:t>:</a:t>
            </a:r>
            <a:r>
              <a:rPr lang="zh-TW" altLang="en-US" sz="2000" b="1" dirty="0">
                <a:solidFill>
                  <a:srgbClr val="FF0000"/>
                </a:solidFill>
              </a:rPr>
              <a:t> 將樹狀鍵串結構除可以尋找左右子節點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TW" altLang="en-US" sz="2000" b="1" dirty="0">
                <a:solidFill>
                  <a:srgbClr val="FF0000"/>
                </a:solidFill>
              </a:rPr>
              <a:t>的功能</a:t>
            </a:r>
            <a:r>
              <a:rPr lang="zh-TW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外，再加上類似單</a:t>
            </a:r>
            <a:r>
              <a:rPr lang="zh-TW" altLang="en-US" sz="2000" b="1" dirty="0">
                <a:solidFill>
                  <a:srgbClr val="FF0000"/>
                </a:solidFill>
              </a:rPr>
              <a:t>向鍵串的功能</a:t>
            </a:r>
            <a:r>
              <a:rPr lang="zh-TW" altLang="en-US" sz="2000" b="1" dirty="0">
                <a:solidFill>
                  <a:srgbClr val="FF0000"/>
                </a:solidFill>
                <a:latin typeface="新細明體" panose="02020500000000000000" pitchFamily="18" charset="-120"/>
              </a:rPr>
              <a:t>。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335345-DC90-EA52-A98F-80C588D9F737}"/>
                  </a:ext>
                </a:extLst>
              </p14:cNvPr>
              <p14:cNvContentPartPr/>
              <p14:nvPr/>
            </p14:nvContentPartPr>
            <p14:xfrm>
              <a:off x="6263963" y="3493622"/>
              <a:ext cx="2342160" cy="642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335345-DC90-EA52-A98F-80C588D9F7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5323" y="3484622"/>
                <a:ext cx="2359800" cy="6602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F66A904-12F2-239F-A5BA-E8FB942AC1E3}"/>
              </a:ext>
            </a:extLst>
          </p:cNvPr>
          <p:cNvSpPr txBox="1"/>
          <p:nvPr/>
        </p:nvSpPr>
        <p:spPr>
          <a:xfrm>
            <a:off x="7283812" y="27283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根節點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E5F4E45-6B5A-82FF-4C8B-FC066A814F14}"/>
                  </a:ext>
                </a:extLst>
              </p14:cNvPr>
              <p14:cNvContentPartPr/>
              <p14:nvPr/>
            </p14:nvContentPartPr>
            <p14:xfrm>
              <a:off x="7950563" y="3213902"/>
              <a:ext cx="136440" cy="222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E5F4E45-6B5A-82FF-4C8B-FC066A814F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41563" y="3204902"/>
                <a:ext cx="1540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754ED64-0B62-D5FF-FD9B-00E13B7D7080}"/>
                  </a:ext>
                </a:extLst>
              </p14:cNvPr>
              <p14:cNvContentPartPr/>
              <p14:nvPr/>
            </p14:nvContentPartPr>
            <p14:xfrm>
              <a:off x="7681283" y="3373382"/>
              <a:ext cx="281880" cy="69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754ED64-0B62-D5FF-FD9B-00E13B7D70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72643" y="3364382"/>
                <a:ext cx="2995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8454968-61AE-7787-AE2B-CE46C75F888A}"/>
                  </a:ext>
                </a:extLst>
              </p14:cNvPr>
              <p14:cNvContentPartPr/>
              <p14:nvPr/>
            </p14:nvContentPartPr>
            <p14:xfrm>
              <a:off x="628523" y="3337022"/>
              <a:ext cx="2427120" cy="64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8454968-61AE-7787-AE2B-CE46C75F888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9883" y="3328022"/>
                <a:ext cx="2444760" cy="820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A482D7E-D729-B756-B922-BF7385C87CA3}"/>
              </a:ext>
            </a:extLst>
          </p:cNvPr>
          <p:cNvSpPr txBox="1"/>
          <p:nvPr/>
        </p:nvSpPr>
        <p:spPr>
          <a:xfrm>
            <a:off x="3341256" y="283712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根節點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5DC5612-3D1C-D42D-556A-3D0D027A3074}"/>
                  </a:ext>
                </a:extLst>
              </p14:cNvPr>
              <p14:cNvContentPartPr/>
              <p14:nvPr/>
            </p14:nvContentPartPr>
            <p14:xfrm>
              <a:off x="316763" y="4032542"/>
              <a:ext cx="288000" cy="983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5DC5612-3D1C-D42D-556A-3D0D027A307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9123" y="4014902"/>
                <a:ext cx="323640" cy="10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573A708-C4E9-BA8B-EEA6-21166B6588E7}"/>
                  </a:ext>
                </a:extLst>
              </p14:cNvPr>
              <p14:cNvContentPartPr/>
              <p14:nvPr/>
            </p14:nvContentPartPr>
            <p14:xfrm>
              <a:off x="1523123" y="905582"/>
              <a:ext cx="2302920" cy="42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573A708-C4E9-BA8B-EEA6-21166B6588E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05123" y="887942"/>
                <a:ext cx="23385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41713D-4AF7-829D-3B34-615F95078506}"/>
                  </a:ext>
                </a:extLst>
              </p14:cNvPr>
              <p14:cNvContentPartPr/>
              <p14:nvPr/>
            </p14:nvContentPartPr>
            <p14:xfrm>
              <a:off x="902843" y="2095022"/>
              <a:ext cx="364320" cy="1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41713D-4AF7-829D-3B34-615F9507850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5203" y="2077382"/>
                <a:ext cx="3999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4501FDF-0C63-E4C6-4152-A07DBA421101}"/>
                  </a:ext>
                </a:extLst>
              </p14:cNvPr>
              <p14:cNvContentPartPr/>
              <p14:nvPr/>
            </p14:nvContentPartPr>
            <p14:xfrm>
              <a:off x="920123" y="2421542"/>
              <a:ext cx="2241720" cy="77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4501FDF-0C63-E4C6-4152-A07DBA4211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6483" y="2313902"/>
                <a:ext cx="2349360" cy="29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6D7F9941-93A8-3E18-9800-D18595ED94D0}"/>
              </a:ext>
            </a:extLst>
          </p:cNvPr>
          <p:cNvGrpSpPr/>
          <p:nvPr/>
        </p:nvGrpSpPr>
        <p:grpSpPr>
          <a:xfrm>
            <a:off x="5225003" y="3888542"/>
            <a:ext cx="2669760" cy="766800"/>
            <a:chOff x="5225003" y="3888542"/>
            <a:chExt cx="2669760" cy="76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44CFBFC-BFDA-AED9-8E60-7ACA702880CE}"/>
                    </a:ext>
                  </a:extLst>
                </p14:cNvPr>
                <p14:cNvContentPartPr/>
                <p14:nvPr/>
              </p14:nvContentPartPr>
              <p14:xfrm>
                <a:off x="5943203" y="4290662"/>
                <a:ext cx="1951560" cy="364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4CFBFC-BFDA-AED9-8E60-7ACA702880C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934563" y="4282022"/>
                  <a:ext cx="196920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0CE82F2-7981-96DB-F25E-C377D5471A65}"/>
                    </a:ext>
                  </a:extLst>
                </p14:cNvPr>
                <p14:cNvContentPartPr/>
                <p14:nvPr/>
              </p14:nvContentPartPr>
              <p14:xfrm>
                <a:off x="5225003" y="4109222"/>
                <a:ext cx="90000" cy="2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0CE82F2-7981-96DB-F25E-C377D5471A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16003" y="4100582"/>
                  <a:ext cx="1076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705C95-89C5-8979-4EA1-CBE09B3CB41C}"/>
                    </a:ext>
                  </a:extLst>
                </p14:cNvPr>
                <p14:cNvContentPartPr/>
                <p14:nvPr/>
              </p14:nvContentPartPr>
              <p14:xfrm>
                <a:off x="5255243" y="4082582"/>
                <a:ext cx="45720" cy="128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705C95-89C5-8979-4EA1-CBE09B3CB41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246603" y="4073582"/>
                  <a:ext cx="63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B6AFB26-5BE3-2A31-16A6-97EE70C8DCB8}"/>
                    </a:ext>
                  </a:extLst>
                </p14:cNvPr>
                <p14:cNvContentPartPr/>
                <p14:nvPr/>
              </p14:nvContentPartPr>
              <p14:xfrm>
                <a:off x="5333003" y="4142702"/>
                <a:ext cx="43920" cy="91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B6AFB26-5BE3-2A31-16A6-97EE70C8DCB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24003" y="4133702"/>
                  <a:ext cx="61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3A7092E-7881-A1D6-7092-B4A7B9D54086}"/>
                    </a:ext>
                  </a:extLst>
                </p14:cNvPr>
                <p14:cNvContentPartPr/>
                <p14:nvPr/>
              </p14:nvContentPartPr>
              <p14:xfrm>
                <a:off x="5433443" y="4111742"/>
                <a:ext cx="161280" cy="136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3A7092E-7881-A1D6-7092-B4A7B9D5408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424443" y="4103102"/>
                  <a:ext cx="1789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FA910DC-C4B7-725A-6DE4-3189A7D1CE0A}"/>
                    </a:ext>
                  </a:extLst>
                </p14:cNvPr>
                <p14:cNvContentPartPr/>
                <p14:nvPr/>
              </p14:nvContentPartPr>
              <p14:xfrm>
                <a:off x="5659883" y="4172942"/>
                <a:ext cx="29160" cy="201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FA910DC-C4B7-725A-6DE4-3189A7D1CE0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51243" y="4164302"/>
                  <a:ext cx="468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5879B6-D5E2-C996-6357-DD21723D9048}"/>
                    </a:ext>
                  </a:extLst>
                </p14:cNvPr>
                <p14:cNvContentPartPr/>
                <p14:nvPr/>
              </p14:nvContentPartPr>
              <p14:xfrm>
                <a:off x="5705603" y="4204982"/>
                <a:ext cx="92880" cy="87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5879B6-D5E2-C996-6357-DD21723D904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96603" y="4195982"/>
                  <a:ext cx="1105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D063567-C140-A4BE-3083-92AE369F2B34}"/>
                    </a:ext>
                  </a:extLst>
                </p14:cNvPr>
                <p14:cNvContentPartPr/>
                <p14:nvPr/>
              </p14:nvContentPartPr>
              <p14:xfrm>
                <a:off x="5858963" y="3888542"/>
                <a:ext cx="156240" cy="151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D063567-C140-A4BE-3083-92AE369F2B3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49963" y="3879542"/>
                  <a:ext cx="1738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06664DE-B9DA-D66B-E3AE-88142BF52422}"/>
                    </a:ext>
                  </a:extLst>
                </p14:cNvPr>
                <p14:cNvContentPartPr/>
                <p14:nvPr/>
              </p14:nvContentPartPr>
              <p14:xfrm>
                <a:off x="5929163" y="4041542"/>
                <a:ext cx="384480" cy="61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06664DE-B9DA-D66B-E3AE-88142BF5242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920523" y="4032542"/>
                  <a:ext cx="40212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BB9B74-0B61-8FFE-CF79-5FD4C37362E8}"/>
              </a:ext>
            </a:extLst>
          </p:cNvPr>
          <p:cNvGrpSpPr/>
          <p:nvPr/>
        </p:nvGrpSpPr>
        <p:grpSpPr>
          <a:xfrm>
            <a:off x="2667923" y="2546822"/>
            <a:ext cx="3727800" cy="1321560"/>
            <a:chOff x="2667923" y="2546822"/>
            <a:chExt cx="3727800" cy="132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76536FA-4152-E52C-B8F7-8817B7A27F7F}"/>
                    </a:ext>
                  </a:extLst>
                </p14:cNvPr>
                <p14:cNvContentPartPr/>
                <p14:nvPr/>
              </p14:nvContentPartPr>
              <p14:xfrm>
                <a:off x="2786363" y="2908622"/>
                <a:ext cx="661320" cy="153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76536FA-4152-E52C-B8F7-8817B7A27F7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77363" y="2899622"/>
                  <a:ext cx="6789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069121-7B40-A3F7-6225-6689427C58AB}"/>
                    </a:ext>
                  </a:extLst>
                </p14:cNvPr>
                <p14:cNvContentPartPr/>
                <p14:nvPr/>
              </p14:nvContentPartPr>
              <p14:xfrm>
                <a:off x="2667923" y="2995382"/>
                <a:ext cx="140760" cy="71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B069121-7B40-A3F7-6225-6689427C58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658923" y="2986382"/>
                  <a:ext cx="158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9107B4C-6322-776A-BEA7-825BB6B3DF4B}"/>
                    </a:ext>
                  </a:extLst>
                </p14:cNvPr>
                <p14:cNvContentPartPr/>
                <p14:nvPr/>
              </p14:nvContentPartPr>
              <p14:xfrm>
                <a:off x="5884163" y="3554102"/>
                <a:ext cx="56520" cy="3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9107B4C-6322-776A-BEA7-825BB6B3DF4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875163" y="3545462"/>
                  <a:ext cx="741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B5F4667-BE6F-2B35-2C76-1AA506173872}"/>
                    </a:ext>
                  </a:extLst>
                </p14:cNvPr>
                <p14:cNvContentPartPr/>
                <p14:nvPr/>
              </p14:nvContentPartPr>
              <p14:xfrm>
                <a:off x="5911523" y="3508382"/>
                <a:ext cx="22680" cy="177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B5F4667-BE6F-2B35-2C76-1AA50617387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02523" y="3499382"/>
                  <a:ext cx="40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A425469-A07F-1F1A-9F40-8EF4D18BA624}"/>
                    </a:ext>
                  </a:extLst>
                </p14:cNvPr>
                <p14:cNvContentPartPr/>
                <p14:nvPr/>
              </p14:nvContentPartPr>
              <p14:xfrm>
                <a:off x="5945723" y="3578222"/>
                <a:ext cx="71640" cy="151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A425469-A07F-1F1A-9F40-8EF4D18BA62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937083" y="3569582"/>
                  <a:ext cx="892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A427C01-9CE2-86A6-0194-9AE1BF8D4991}"/>
                    </a:ext>
                  </a:extLst>
                </p14:cNvPr>
                <p14:cNvContentPartPr/>
                <p14:nvPr/>
              </p14:nvContentPartPr>
              <p14:xfrm>
                <a:off x="6067043" y="3526382"/>
                <a:ext cx="177480" cy="188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A427C01-9CE2-86A6-0194-9AE1BF8D499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058403" y="3517742"/>
                  <a:ext cx="195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41EF7FA-ECAF-06C5-DC0C-B6D8DFB89F67}"/>
                    </a:ext>
                  </a:extLst>
                </p14:cNvPr>
                <p14:cNvContentPartPr/>
                <p14:nvPr/>
              </p14:nvContentPartPr>
              <p14:xfrm>
                <a:off x="6233003" y="3600542"/>
                <a:ext cx="99000" cy="267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41EF7FA-ECAF-06C5-DC0C-B6D8DFB89F6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224363" y="3591542"/>
                  <a:ext cx="1166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E62ED3E-64F0-046A-C8D3-1AA9F4CC8263}"/>
                    </a:ext>
                  </a:extLst>
                </p14:cNvPr>
                <p14:cNvContentPartPr/>
                <p14:nvPr/>
              </p14:nvContentPartPr>
              <p14:xfrm>
                <a:off x="6300683" y="3625382"/>
                <a:ext cx="95040" cy="124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E62ED3E-64F0-046A-C8D3-1AA9F4CC826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291683" y="3616382"/>
                  <a:ext cx="1126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12C386E-6D2C-FC5F-EF40-026AD07741E4}"/>
                    </a:ext>
                  </a:extLst>
                </p14:cNvPr>
                <p14:cNvContentPartPr/>
                <p14:nvPr/>
              </p14:nvContentPartPr>
              <p14:xfrm>
                <a:off x="3256883" y="2546822"/>
                <a:ext cx="2411280" cy="1164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12C386E-6D2C-FC5F-EF40-026AD07741E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248243" y="2538182"/>
                  <a:ext cx="2428920" cy="11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CC85F50-DF1D-BFCD-70CA-25C49AC8B96B}"/>
                    </a:ext>
                  </a:extLst>
                </p14:cNvPr>
                <p14:cNvContentPartPr/>
                <p14:nvPr/>
              </p14:nvContentPartPr>
              <p14:xfrm>
                <a:off x="3259763" y="2606222"/>
                <a:ext cx="111960" cy="154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CC85F50-DF1D-BFCD-70CA-25C49AC8B96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251123" y="2597582"/>
                  <a:ext cx="12960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A159F76-CC19-BCD5-3204-A096B3B76300}"/>
              </a:ext>
            </a:extLst>
          </p:cNvPr>
          <p:cNvGrpSpPr/>
          <p:nvPr/>
        </p:nvGrpSpPr>
        <p:grpSpPr>
          <a:xfrm>
            <a:off x="5265323" y="4486862"/>
            <a:ext cx="275040" cy="180720"/>
            <a:chOff x="5265323" y="4486862"/>
            <a:chExt cx="27504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0794749-068D-BC73-F203-CD577557F9CE}"/>
                    </a:ext>
                  </a:extLst>
                </p14:cNvPr>
                <p14:cNvContentPartPr/>
                <p14:nvPr/>
              </p14:nvContentPartPr>
              <p14:xfrm>
                <a:off x="5346683" y="4486862"/>
                <a:ext cx="193680" cy="174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0794749-068D-BC73-F203-CD577557F9C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337683" y="4478222"/>
                  <a:ext cx="2113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3D6A990-06B2-9129-302F-A4D8B95E3B7C}"/>
                    </a:ext>
                  </a:extLst>
                </p14:cNvPr>
                <p14:cNvContentPartPr/>
                <p14:nvPr/>
              </p14:nvContentPartPr>
              <p14:xfrm>
                <a:off x="5265323" y="4545182"/>
                <a:ext cx="15480" cy="122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3D6A990-06B2-9129-302F-A4D8B95E3B7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256323" y="4536182"/>
                  <a:ext cx="3312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6660227-8D77-E518-21A5-F86E8B9C1C3D}"/>
              </a:ext>
            </a:extLst>
          </p:cNvPr>
          <p:cNvGrpSpPr/>
          <p:nvPr/>
        </p:nvGrpSpPr>
        <p:grpSpPr>
          <a:xfrm>
            <a:off x="5047163" y="4970702"/>
            <a:ext cx="200520" cy="303480"/>
            <a:chOff x="5047163" y="4970702"/>
            <a:chExt cx="200520" cy="3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DD3648D-41CE-D387-B93A-F2357F9BBB05}"/>
                    </a:ext>
                  </a:extLst>
                </p14:cNvPr>
                <p14:cNvContentPartPr/>
                <p14:nvPr/>
              </p14:nvContentPartPr>
              <p14:xfrm>
                <a:off x="5047163" y="5015702"/>
                <a:ext cx="200520" cy="258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DD3648D-41CE-D387-B93A-F2357F9BBB0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038163" y="5006702"/>
                  <a:ext cx="2181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7E3F522-4A3B-1877-0828-3351DB2CAFEC}"/>
                    </a:ext>
                  </a:extLst>
                </p14:cNvPr>
                <p14:cNvContentPartPr/>
                <p14:nvPr/>
              </p14:nvContentPartPr>
              <p14:xfrm>
                <a:off x="5086763" y="4970702"/>
                <a:ext cx="16200" cy="297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7E3F522-4A3B-1877-0828-3351DB2CAFE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077763" y="4962062"/>
                  <a:ext cx="33840" cy="31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E5E456A-97CC-B9F5-E3F3-FA48F5CB5842}"/>
              </a:ext>
            </a:extLst>
          </p:cNvPr>
          <p:cNvGrpSpPr/>
          <p:nvPr/>
        </p:nvGrpSpPr>
        <p:grpSpPr>
          <a:xfrm>
            <a:off x="4828643" y="5512862"/>
            <a:ext cx="241560" cy="320400"/>
            <a:chOff x="4828643" y="5512862"/>
            <a:chExt cx="241560" cy="32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E64D2C2-ADE8-EE67-8C3B-ACF98C5D2E95}"/>
                    </a:ext>
                  </a:extLst>
                </p14:cNvPr>
                <p14:cNvContentPartPr/>
                <p14:nvPr/>
              </p14:nvContentPartPr>
              <p14:xfrm>
                <a:off x="4828643" y="5512862"/>
                <a:ext cx="241560" cy="317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E64D2C2-ADE8-EE67-8C3B-ACF98C5D2E9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819643" y="5503862"/>
                  <a:ext cx="259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2D2290D-508D-1BE5-31B1-433709A7A548}"/>
                    </a:ext>
                  </a:extLst>
                </p14:cNvPr>
                <p14:cNvContentPartPr/>
                <p14:nvPr/>
              </p14:nvContentPartPr>
              <p14:xfrm>
                <a:off x="4839443" y="5622302"/>
                <a:ext cx="9720" cy="210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2D2290D-508D-1BE5-31B1-433709A7A54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830803" y="5613662"/>
                  <a:ext cx="2736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2CB8C91-2C79-BC8B-4752-E32CBAB909FE}"/>
              </a:ext>
            </a:extLst>
          </p:cNvPr>
          <p:cNvGrpSpPr/>
          <p:nvPr/>
        </p:nvGrpSpPr>
        <p:grpSpPr>
          <a:xfrm>
            <a:off x="8322083" y="3394622"/>
            <a:ext cx="562680" cy="361080"/>
            <a:chOff x="8322083" y="3394622"/>
            <a:chExt cx="562680" cy="36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AEC3BBA-B776-2E6F-A56C-009911032102}"/>
                    </a:ext>
                  </a:extLst>
                </p14:cNvPr>
                <p14:cNvContentPartPr/>
                <p14:nvPr/>
              </p14:nvContentPartPr>
              <p14:xfrm>
                <a:off x="8322083" y="3445742"/>
                <a:ext cx="179640" cy="9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AEC3BBA-B776-2E6F-A56C-00991103210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313083" y="3437102"/>
                  <a:ext cx="1972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E83298B-8EB9-313A-FE5D-7EBD6C6B0539}"/>
                    </a:ext>
                  </a:extLst>
                </p14:cNvPr>
                <p14:cNvContentPartPr/>
                <p14:nvPr/>
              </p14:nvContentPartPr>
              <p14:xfrm>
                <a:off x="8408843" y="3399302"/>
                <a:ext cx="57240" cy="191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E83298B-8EB9-313A-FE5D-7EBD6C6B053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400203" y="3390302"/>
                  <a:ext cx="748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1C3DB4E-4CBF-F06E-E70D-F714EAE9C7FB}"/>
                    </a:ext>
                  </a:extLst>
                </p14:cNvPr>
                <p14:cNvContentPartPr/>
                <p14:nvPr/>
              </p14:nvContentPartPr>
              <p14:xfrm>
                <a:off x="8559323" y="3394622"/>
                <a:ext cx="121680" cy="234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1C3DB4E-4CBF-F06E-E70D-F714EAE9C7F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550323" y="3385622"/>
                  <a:ext cx="1393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0B5318A-C259-8C21-D578-50B6DE85C514}"/>
                    </a:ext>
                  </a:extLst>
                </p14:cNvPr>
                <p14:cNvContentPartPr/>
                <p14:nvPr/>
              </p14:nvContentPartPr>
              <p14:xfrm>
                <a:off x="8638883" y="3452582"/>
                <a:ext cx="112320" cy="201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0B5318A-C259-8C21-D578-50B6DE85C51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30243" y="3443942"/>
                  <a:ext cx="129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3F6A1A3-E962-85F8-C466-A9753C0D0411}"/>
                    </a:ext>
                  </a:extLst>
                </p14:cNvPr>
                <p14:cNvContentPartPr/>
                <p14:nvPr/>
              </p14:nvContentPartPr>
              <p14:xfrm>
                <a:off x="8640683" y="3478502"/>
                <a:ext cx="244080" cy="277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3F6A1A3-E962-85F8-C466-A9753C0D041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632043" y="3469502"/>
                  <a:ext cx="261720" cy="294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0F036A0-868F-C141-6686-40D5E72557C2}"/>
              </a:ext>
            </a:extLst>
          </p:cNvPr>
          <p:cNvSpPr txBox="1"/>
          <p:nvPr/>
        </p:nvSpPr>
        <p:spPr>
          <a:xfrm>
            <a:off x="4789879" y="6424933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</a:t>
            </a:r>
            <a:r>
              <a:rPr lang="en-TW" sz="1400" dirty="0">
                <a:solidFill>
                  <a:schemeClr val="bg1"/>
                </a:solidFill>
              </a:rPr>
              <a:t>右邊小孩是D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5DCC71F-A4D9-A8E2-0FB2-435F4A20B0A1}"/>
                  </a:ext>
                </a:extLst>
              </p14:cNvPr>
              <p14:cNvContentPartPr/>
              <p14:nvPr/>
            </p14:nvContentPartPr>
            <p14:xfrm>
              <a:off x="5189363" y="2515142"/>
              <a:ext cx="3467880" cy="51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5DCC71F-A4D9-A8E2-0FB2-435F4A20B0A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180363" y="2506142"/>
                <a:ext cx="34855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F991532-BAEE-2DC8-7203-76550D815B4E}"/>
                  </a:ext>
                </a:extLst>
              </p14:cNvPr>
              <p14:cNvContentPartPr/>
              <p14:nvPr/>
            </p14:nvContentPartPr>
            <p14:xfrm>
              <a:off x="2765193" y="485094"/>
              <a:ext cx="591480" cy="19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F991532-BAEE-2DC8-7203-76550D815B4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711553" y="377454"/>
                <a:ext cx="699120" cy="235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DECC0AE-0F18-BA48-A68D-6B4458A9666A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2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9A000-A3BA-409F-92F2-B4C7351AB8BD}" type="slidenum">
              <a:rPr lang="en-US" altLang="zh-TW"/>
              <a:pPr>
                <a:defRPr/>
              </a:pPr>
              <a:t>25</a:t>
            </a:fld>
            <a:endParaRPr lang="en-US" altLang="zh-TW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累堆（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heap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）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12900"/>
          </a:xfrm>
        </p:spPr>
        <p:txBody>
          <a:bodyPr/>
          <a:lstStyle/>
          <a:p>
            <a:pPr eaLnBrk="1" hangingPunct="1"/>
            <a:r>
              <a:rPr lang="zh-TW" altLang="en-US" sz="2000" dirty="0">
                <a:effectLst/>
              </a:rPr>
              <a:t>定義：最大樹是其中每一節點的鍵值不小於它的子節點的鍵值。</a:t>
            </a:r>
            <a:r>
              <a:rPr lang="zh-TW" altLang="en-US" sz="2000" b="1" dirty="0">
                <a:solidFill>
                  <a:srgbClr val="FF0000"/>
                </a:solidFill>
                <a:effectLst/>
              </a:rPr>
              <a:t>最大累堆（</a:t>
            </a:r>
            <a:r>
              <a:rPr lang="en-US" altLang="zh-TW" sz="2000" b="1" dirty="0" err="1">
                <a:solidFill>
                  <a:srgbClr val="FF0000"/>
                </a:solidFill>
                <a:effectLst/>
              </a:rPr>
              <a:t>maxheap</a:t>
            </a:r>
            <a:r>
              <a:rPr lang="zh-TW" altLang="en-US" sz="2000" b="1" dirty="0">
                <a:solidFill>
                  <a:srgbClr val="FF0000"/>
                </a:solidFill>
                <a:effectLst/>
              </a:rPr>
              <a:t>）</a:t>
            </a:r>
            <a:r>
              <a:rPr lang="zh-TW" altLang="en-US" sz="2000" dirty="0">
                <a:effectLst/>
              </a:rPr>
              <a:t>為一</a:t>
            </a:r>
            <a:r>
              <a:rPr lang="zh-TW" altLang="en-US" sz="2000" b="1" dirty="0">
                <a:solidFill>
                  <a:srgbClr val="FF0000"/>
                </a:solidFill>
                <a:effectLst/>
              </a:rPr>
              <a:t>最大完整二元樹</a:t>
            </a:r>
            <a:r>
              <a:rPr lang="zh-TW" altLang="en-US" sz="2000" dirty="0">
                <a:effectLst/>
              </a:rPr>
              <a:t>。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000" dirty="0">
                <a:effectLst/>
              </a:rPr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000" dirty="0">
                <a:effectLst/>
              </a:rPr>
              <a:t>     </a:t>
            </a:r>
            <a:r>
              <a:rPr lang="en-US" altLang="zh-TW" sz="2000" dirty="0">
                <a:effectLst/>
              </a:rPr>
              <a:t>EX :</a:t>
            </a:r>
            <a:endParaRPr lang="en-US" altLang="zh-TW" dirty="0">
              <a:effectLst/>
            </a:endParaRPr>
          </a:p>
        </p:txBody>
      </p:sp>
      <p:grpSp>
        <p:nvGrpSpPr>
          <p:cNvPr id="28678" name="Group 24"/>
          <p:cNvGrpSpPr>
            <a:grpSpLocks/>
          </p:cNvGrpSpPr>
          <p:nvPr/>
        </p:nvGrpSpPr>
        <p:grpSpPr bwMode="auto">
          <a:xfrm>
            <a:off x="1187450" y="3357563"/>
            <a:ext cx="2089150" cy="1943100"/>
            <a:chOff x="748" y="1843"/>
            <a:chExt cx="1316" cy="1224"/>
          </a:xfrm>
        </p:grpSpPr>
        <p:sp>
          <p:nvSpPr>
            <p:cNvPr id="28689" name="AutoShape 4"/>
            <p:cNvSpPr>
              <a:spLocks noChangeArrowheads="1"/>
            </p:cNvSpPr>
            <p:nvPr/>
          </p:nvSpPr>
          <p:spPr bwMode="auto">
            <a:xfrm>
              <a:off x="1428" y="1843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8690" name="AutoShape 5"/>
            <p:cNvSpPr>
              <a:spLocks noChangeArrowheads="1"/>
            </p:cNvSpPr>
            <p:nvPr/>
          </p:nvSpPr>
          <p:spPr bwMode="auto">
            <a:xfrm>
              <a:off x="1020" y="2251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28691" name="AutoShape 6"/>
            <p:cNvSpPr>
              <a:spLocks noChangeArrowheads="1"/>
            </p:cNvSpPr>
            <p:nvPr/>
          </p:nvSpPr>
          <p:spPr bwMode="auto">
            <a:xfrm>
              <a:off x="1791" y="2251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8692" name="AutoShape 7"/>
            <p:cNvSpPr>
              <a:spLocks noChangeArrowheads="1"/>
            </p:cNvSpPr>
            <p:nvPr/>
          </p:nvSpPr>
          <p:spPr bwMode="auto">
            <a:xfrm>
              <a:off x="748" y="2795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8693" name="AutoShape 8"/>
            <p:cNvSpPr>
              <a:spLocks noChangeArrowheads="1"/>
            </p:cNvSpPr>
            <p:nvPr/>
          </p:nvSpPr>
          <p:spPr bwMode="auto">
            <a:xfrm>
              <a:off x="1292" y="2795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8694" name="AutoShape 9"/>
            <p:cNvSpPr>
              <a:spLocks noChangeArrowheads="1"/>
            </p:cNvSpPr>
            <p:nvPr/>
          </p:nvSpPr>
          <p:spPr bwMode="auto">
            <a:xfrm>
              <a:off x="1791" y="2795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cxnSp>
          <p:nvCxnSpPr>
            <p:cNvPr id="28695" name="AutoShape 10"/>
            <p:cNvCxnSpPr>
              <a:cxnSpLocks noChangeShapeType="1"/>
              <a:stCxn id="28689" idx="3"/>
              <a:endCxn id="28690" idx="7"/>
            </p:cNvCxnSpPr>
            <p:nvPr/>
          </p:nvCxnSpPr>
          <p:spPr bwMode="auto">
            <a:xfrm flipH="1">
              <a:off x="1253" y="2081"/>
              <a:ext cx="215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96" name="AutoShape 11"/>
            <p:cNvCxnSpPr>
              <a:cxnSpLocks noChangeShapeType="1"/>
              <a:stCxn id="28689" idx="5"/>
              <a:endCxn id="28691" idx="1"/>
            </p:cNvCxnSpPr>
            <p:nvPr/>
          </p:nvCxnSpPr>
          <p:spPr bwMode="auto">
            <a:xfrm>
              <a:off x="1661" y="2081"/>
              <a:ext cx="170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97" name="AutoShape 12"/>
            <p:cNvCxnSpPr>
              <a:cxnSpLocks noChangeShapeType="1"/>
              <a:stCxn id="28690" idx="3"/>
              <a:endCxn id="28692" idx="0"/>
            </p:cNvCxnSpPr>
            <p:nvPr/>
          </p:nvCxnSpPr>
          <p:spPr bwMode="auto">
            <a:xfrm flipH="1">
              <a:off x="885" y="2489"/>
              <a:ext cx="175" cy="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98" name="AutoShape 13"/>
            <p:cNvCxnSpPr>
              <a:cxnSpLocks noChangeShapeType="1"/>
              <a:stCxn id="28690" idx="5"/>
              <a:endCxn id="28693" idx="0"/>
            </p:cNvCxnSpPr>
            <p:nvPr/>
          </p:nvCxnSpPr>
          <p:spPr bwMode="auto">
            <a:xfrm>
              <a:off x="1253" y="2489"/>
              <a:ext cx="176" cy="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99" name="AutoShape 15"/>
            <p:cNvCxnSpPr>
              <a:cxnSpLocks noChangeShapeType="1"/>
              <a:stCxn id="28691" idx="4"/>
              <a:endCxn id="28694" idx="0"/>
            </p:cNvCxnSpPr>
            <p:nvPr/>
          </p:nvCxnSpPr>
          <p:spPr bwMode="auto">
            <a:xfrm>
              <a:off x="1928" y="2529"/>
              <a:ext cx="0" cy="2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679" name="Group 25"/>
          <p:cNvGrpSpPr>
            <a:grpSpLocks/>
          </p:cNvGrpSpPr>
          <p:nvPr/>
        </p:nvGrpSpPr>
        <p:grpSpPr bwMode="auto">
          <a:xfrm>
            <a:off x="4211638" y="3357563"/>
            <a:ext cx="1655762" cy="1079500"/>
            <a:chOff x="2653" y="1843"/>
            <a:chExt cx="1043" cy="680"/>
          </a:xfrm>
        </p:grpSpPr>
        <p:sp>
          <p:nvSpPr>
            <p:cNvPr id="28684" name="AutoShape 16"/>
            <p:cNvSpPr>
              <a:spLocks noChangeArrowheads="1"/>
            </p:cNvSpPr>
            <p:nvPr/>
          </p:nvSpPr>
          <p:spPr bwMode="auto">
            <a:xfrm>
              <a:off x="3016" y="1843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8685" name="AutoShape 17"/>
            <p:cNvSpPr>
              <a:spLocks noChangeArrowheads="1"/>
            </p:cNvSpPr>
            <p:nvPr/>
          </p:nvSpPr>
          <p:spPr bwMode="auto">
            <a:xfrm>
              <a:off x="2653" y="2251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8686" name="AutoShape 18"/>
            <p:cNvSpPr>
              <a:spLocks noChangeArrowheads="1"/>
            </p:cNvSpPr>
            <p:nvPr/>
          </p:nvSpPr>
          <p:spPr bwMode="auto">
            <a:xfrm>
              <a:off x="3423" y="2251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28687" name="AutoShape 19"/>
            <p:cNvCxnSpPr>
              <a:cxnSpLocks noChangeShapeType="1"/>
              <a:stCxn id="28684" idx="3"/>
              <a:endCxn id="28685" idx="7"/>
            </p:cNvCxnSpPr>
            <p:nvPr/>
          </p:nvCxnSpPr>
          <p:spPr bwMode="auto">
            <a:xfrm flipH="1">
              <a:off x="2886" y="2081"/>
              <a:ext cx="170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88" name="AutoShape 20"/>
            <p:cNvCxnSpPr>
              <a:cxnSpLocks noChangeShapeType="1"/>
              <a:stCxn id="28684" idx="5"/>
              <a:endCxn id="28686" idx="1"/>
            </p:cNvCxnSpPr>
            <p:nvPr/>
          </p:nvCxnSpPr>
          <p:spPr bwMode="auto">
            <a:xfrm>
              <a:off x="3249" y="2081"/>
              <a:ext cx="214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680" name="Group 26"/>
          <p:cNvGrpSpPr>
            <a:grpSpLocks/>
          </p:cNvGrpSpPr>
          <p:nvPr/>
        </p:nvGrpSpPr>
        <p:grpSpPr bwMode="auto">
          <a:xfrm>
            <a:off x="6586538" y="3355975"/>
            <a:ext cx="1082675" cy="1081088"/>
            <a:chOff x="4149" y="1842"/>
            <a:chExt cx="682" cy="681"/>
          </a:xfrm>
        </p:grpSpPr>
        <p:sp>
          <p:nvSpPr>
            <p:cNvPr id="28681" name="AutoShape 21"/>
            <p:cNvSpPr>
              <a:spLocks noChangeArrowheads="1"/>
            </p:cNvSpPr>
            <p:nvPr/>
          </p:nvSpPr>
          <p:spPr bwMode="auto">
            <a:xfrm>
              <a:off x="4558" y="184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28682" name="AutoShape 22"/>
            <p:cNvSpPr>
              <a:spLocks noChangeArrowheads="1"/>
            </p:cNvSpPr>
            <p:nvPr/>
          </p:nvSpPr>
          <p:spPr bwMode="auto">
            <a:xfrm>
              <a:off x="4149" y="2251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25</a:t>
              </a:r>
            </a:p>
          </p:txBody>
        </p:sp>
        <p:cxnSp>
          <p:nvCxnSpPr>
            <p:cNvPr id="28683" name="AutoShape 23"/>
            <p:cNvCxnSpPr>
              <a:cxnSpLocks noChangeShapeType="1"/>
              <a:stCxn id="28681" idx="3"/>
              <a:endCxn id="28682" idx="7"/>
            </p:cNvCxnSpPr>
            <p:nvPr/>
          </p:nvCxnSpPr>
          <p:spPr bwMode="auto">
            <a:xfrm flipH="1">
              <a:off x="4382" y="2080"/>
              <a:ext cx="216" cy="2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6807C9-ED65-2974-5A86-88C55B826FBE}"/>
                  </a:ext>
                </a:extLst>
              </p14:cNvPr>
              <p14:cNvContentPartPr/>
              <p14:nvPr/>
            </p14:nvContentPartPr>
            <p14:xfrm>
              <a:off x="1608253" y="1810194"/>
              <a:ext cx="688320" cy="19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6807C9-ED65-2974-5A86-88C55B826F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4253" y="1702554"/>
                <a:ext cx="7959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FE78A00-98B1-D82B-7763-FBF5014EA3BE}"/>
                  </a:ext>
                </a:extLst>
              </p14:cNvPr>
              <p14:cNvContentPartPr/>
              <p14:nvPr/>
            </p14:nvContentPartPr>
            <p14:xfrm>
              <a:off x="4945453" y="1811994"/>
              <a:ext cx="2631600" cy="2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FE78A00-98B1-D82B-7763-FBF5014EA3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1453" y="1704354"/>
                <a:ext cx="2739240" cy="2390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721FB29-B762-62B3-1CBB-AF0CBD2916C8}"/>
              </a:ext>
            </a:extLst>
          </p:cNvPr>
          <p:cNvSpPr txBox="1"/>
          <p:nvPr/>
        </p:nvSpPr>
        <p:spPr>
          <a:xfrm>
            <a:off x="4922425" y="12038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根結點最大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BDCCCB-4357-76E5-2A0E-BDB8A9D443A8}"/>
              </a:ext>
            </a:extLst>
          </p:cNvPr>
          <p:cNvGrpSpPr/>
          <p:nvPr/>
        </p:nvGrpSpPr>
        <p:grpSpPr>
          <a:xfrm>
            <a:off x="1754963" y="2191142"/>
            <a:ext cx="5319000" cy="1374840"/>
            <a:chOff x="1754963" y="2191142"/>
            <a:chExt cx="5319000" cy="137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FB68AC-C79A-A9E9-07C8-E21C946FDD1F}"/>
                    </a:ext>
                  </a:extLst>
                </p14:cNvPr>
                <p14:cNvContentPartPr/>
                <p14:nvPr/>
              </p14:nvContentPartPr>
              <p14:xfrm>
                <a:off x="2136563" y="2191142"/>
                <a:ext cx="117360" cy="1041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DFB68AC-C79A-A9E9-07C8-E21C946FDD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27563" y="2182502"/>
                  <a:ext cx="135000" cy="10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D963D7D-20F9-4A72-7001-572873F6F80C}"/>
                    </a:ext>
                  </a:extLst>
                </p14:cNvPr>
                <p14:cNvContentPartPr/>
                <p14:nvPr/>
              </p14:nvContentPartPr>
              <p14:xfrm>
                <a:off x="2139443" y="2211662"/>
                <a:ext cx="2101320" cy="1176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D963D7D-20F9-4A72-7001-572873F6F80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30803" y="2202662"/>
                  <a:ext cx="2118960" cy="11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803C6D0-691A-ACC2-DB91-5246A87295B8}"/>
                    </a:ext>
                  </a:extLst>
                </p14:cNvPr>
                <p14:cNvContentPartPr/>
                <p14:nvPr/>
              </p14:nvContentPartPr>
              <p14:xfrm>
                <a:off x="2206403" y="2257742"/>
                <a:ext cx="4867560" cy="1055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803C6D0-691A-ACC2-DB91-5246A87295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97763" y="2248742"/>
                  <a:ext cx="4885200" cy="10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CB624BC-3DB1-AF35-DA97-2BB62B73CD1F}"/>
                    </a:ext>
                  </a:extLst>
                </p14:cNvPr>
                <p14:cNvContentPartPr/>
                <p14:nvPr/>
              </p14:nvContentPartPr>
              <p14:xfrm>
                <a:off x="6799643" y="3348182"/>
                <a:ext cx="237600" cy="171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CB624BC-3DB1-AF35-DA97-2BB62B73CD1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91003" y="3339182"/>
                  <a:ext cx="2552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591FAEC-6A0E-83C8-D5CA-EB3686B243D9}"/>
                    </a:ext>
                  </a:extLst>
                </p14:cNvPr>
                <p14:cNvContentPartPr/>
                <p14:nvPr/>
              </p14:nvContentPartPr>
              <p14:xfrm>
                <a:off x="4147883" y="3437462"/>
                <a:ext cx="117000" cy="128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591FAEC-6A0E-83C8-D5CA-EB3686B243D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38883" y="3428462"/>
                  <a:ext cx="134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B931C-7BB5-FF87-C4AC-8061977BE24F}"/>
                    </a:ext>
                  </a:extLst>
                </p14:cNvPr>
                <p14:cNvContentPartPr/>
                <p14:nvPr/>
              </p14:nvContentPartPr>
              <p14:xfrm>
                <a:off x="4238963" y="3242702"/>
                <a:ext cx="12600" cy="145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B931C-7BB5-FF87-C4AC-8061977BE2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29963" y="3234062"/>
                  <a:ext cx="302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AFDA753-0CC1-7AA8-9755-F5B8F2229AF1}"/>
                    </a:ext>
                  </a:extLst>
                </p14:cNvPr>
                <p14:cNvContentPartPr/>
                <p14:nvPr/>
              </p14:nvContentPartPr>
              <p14:xfrm>
                <a:off x="2280563" y="3181862"/>
                <a:ext cx="129600" cy="65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AFDA753-0CC1-7AA8-9755-F5B8F2229AF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71563" y="3173222"/>
                  <a:ext cx="1472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6855BD4-56F0-3954-F8C0-7FDD5B853828}"/>
                    </a:ext>
                  </a:extLst>
                </p14:cNvPr>
                <p14:cNvContentPartPr/>
                <p14:nvPr/>
              </p14:nvContentPartPr>
              <p14:xfrm>
                <a:off x="1754963" y="3073502"/>
                <a:ext cx="497160" cy="181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6855BD4-56F0-3954-F8C0-7FDD5B85382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46323" y="3064862"/>
                  <a:ext cx="514800" cy="198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24FFF7-BFFB-CF45-899D-BF25F3722FF7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7FA6C-83AA-4CF0-AE9E-7FF88626D211}" type="slidenum">
              <a:rPr lang="en-US" altLang="zh-TW"/>
              <a:pPr>
                <a:defRPr/>
              </a:pPr>
              <a:t>26</a:t>
            </a:fld>
            <a:endParaRPr lang="en-US" altLang="zh-TW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優先佇列：（</a:t>
            </a:r>
            <a:r>
              <a:rPr lang="en-US" altLang="zh-TW"/>
              <a:t>priority queues</a:t>
            </a:r>
            <a:r>
              <a:rPr lang="zh-TW" altLang="en-US"/>
              <a:t>） 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2000" dirty="0"/>
              <a:t>目的：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/>
              <a:t>     </a:t>
            </a:r>
            <a:r>
              <a:rPr lang="en-US" altLang="zh-TW" sz="2000" dirty="0"/>
              <a:t>(1) </a:t>
            </a:r>
            <a:r>
              <a:rPr lang="zh-TW" altLang="en-US" sz="2000" dirty="0"/>
              <a:t>高優先權者，優先使用，可使用最大累堆。</a:t>
            </a:r>
            <a:r>
              <a:rPr lang="zh-TW" altLang="en-US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dirty="0"/>
              <a:t>       </a:t>
            </a:r>
            <a:r>
              <a:rPr lang="en-US" altLang="zh-TW" sz="2000" dirty="0"/>
              <a:t>Ex   OS</a:t>
            </a:r>
            <a:r>
              <a:rPr lang="zh-TW" altLang="en-US" sz="2000" dirty="0"/>
              <a:t>中管理人員最高使用權。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/>
              <a:t>     </a:t>
            </a:r>
            <a:r>
              <a:rPr lang="en-US" altLang="zh-TW" sz="2000" dirty="0"/>
              <a:t>(2) </a:t>
            </a:r>
            <a:r>
              <a:rPr lang="zh-TW" altLang="en-US" sz="2000" dirty="0"/>
              <a:t>刪除最低優先權者，使用</a:t>
            </a:r>
            <a:r>
              <a:rPr lang="zh-TW" altLang="en-US" sz="2000" dirty="0">
                <a:solidFill>
                  <a:srgbClr val="FF0000"/>
                </a:solidFill>
              </a:rPr>
              <a:t>最小累堆</a:t>
            </a:r>
            <a:r>
              <a:rPr lang="zh-TW" altLang="en-US" sz="2000" dirty="0"/>
              <a:t>。</a:t>
            </a:r>
            <a:r>
              <a:rPr lang="zh-TW" altLang="en-US" dirty="0"/>
              <a:t>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dirty="0"/>
              <a:t>       </a:t>
            </a:r>
            <a:r>
              <a:rPr lang="en-US" altLang="zh-TW" sz="2000" dirty="0"/>
              <a:t>Ex   short job first</a:t>
            </a:r>
            <a:r>
              <a:rPr lang="zh-TW" altLang="en-US" sz="2000" dirty="0"/>
              <a:t>。</a:t>
            </a:r>
            <a:r>
              <a:rPr lang="zh-TW" alt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F6D0E6-BA85-2414-76C6-EF9CBD5216BD}"/>
                  </a:ext>
                </a:extLst>
              </p14:cNvPr>
              <p14:cNvContentPartPr/>
              <p14:nvPr/>
            </p14:nvContentPartPr>
            <p14:xfrm>
              <a:off x="1821923" y="2904302"/>
              <a:ext cx="2961360" cy="75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F6D0E6-BA85-2414-76C6-EF9CBD5216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7923" y="2796662"/>
                <a:ext cx="3069000" cy="2908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DC9A456-7A61-3631-8343-36C2847AD031}"/>
              </a:ext>
            </a:extLst>
          </p:cNvPr>
          <p:cNvSpPr txBox="1"/>
          <p:nvPr/>
        </p:nvSpPr>
        <p:spPr>
          <a:xfrm>
            <a:off x="5004048" y="2794876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TW" dirty="0"/>
              <a:t>peration system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9676C39-823C-4F92-F09A-DB2A39D1D4E5}"/>
                  </a:ext>
                </a:extLst>
              </p14:cNvPr>
              <p14:cNvContentPartPr/>
              <p14:nvPr/>
            </p14:nvContentPartPr>
            <p14:xfrm>
              <a:off x="1217123" y="3514142"/>
              <a:ext cx="2107800" cy="24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9676C39-823C-4F92-F09A-DB2A39D1D4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3123" y="3406142"/>
                <a:ext cx="2215440" cy="240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B353BA1-E7A0-6D48-9EEB-061259EDB298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5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C47727-E902-45F1-90AB-333B11937411}" type="slidenum">
              <a:rPr lang="en-US" altLang="zh-TW"/>
              <a:pPr>
                <a:defRPr/>
              </a:pPr>
              <a:t>27</a:t>
            </a:fld>
            <a:endParaRPr lang="en-US" altLang="zh-TW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293" y="417687"/>
            <a:ext cx="3609975" cy="57467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400" dirty="0">
                <a:solidFill>
                  <a:srgbClr val="FF0000"/>
                </a:solidFill>
              </a:rPr>
              <a:t>插入一節點到最大累堆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dirty="0"/>
              <a:t>   </a:t>
            </a:r>
            <a:endParaRPr lang="zh-TW" altLang="en-US" sz="2000" dirty="0">
              <a:effectLst/>
            </a:endParaRPr>
          </a:p>
        </p:txBody>
      </p:sp>
      <p:sp>
        <p:nvSpPr>
          <p:cNvPr id="30725" name="Rectangle 27"/>
          <p:cNvSpPr>
            <a:spLocks noChangeArrowheads="1"/>
          </p:cNvSpPr>
          <p:nvPr/>
        </p:nvSpPr>
        <p:spPr bwMode="auto">
          <a:xfrm>
            <a:off x="3708400" y="871538"/>
            <a:ext cx="2151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</a:t>
            </a:r>
            <a:r>
              <a:rPr lang="en-US" altLang="zh-TW" sz="2000"/>
              <a:t>(b)</a:t>
            </a:r>
            <a:r>
              <a:rPr lang="zh-TW" altLang="en-US" sz="2000"/>
              <a:t>新節點之位置 </a:t>
            </a:r>
          </a:p>
        </p:txBody>
      </p:sp>
      <p:grpSp>
        <p:nvGrpSpPr>
          <p:cNvPr id="30726" name="Group 67"/>
          <p:cNvGrpSpPr>
            <a:grpSpLocks/>
          </p:cNvGrpSpPr>
          <p:nvPr/>
        </p:nvGrpSpPr>
        <p:grpSpPr bwMode="auto">
          <a:xfrm>
            <a:off x="1042988" y="1484313"/>
            <a:ext cx="1871662" cy="1800225"/>
            <a:chOff x="748" y="981"/>
            <a:chExt cx="1179" cy="1134"/>
          </a:xfrm>
        </p:grpSpPr>
        <p:sp>
          <p:nvSpPr>
            <p:cNvPr id="30769" name="AutoShape 17"/>
            <p:cNvSpPr>
              <a:spLocks noChangeArrowheads="1"/>
            </p:cNvSpPr>
            <p:nvPr/>
          </p:nvSpPr>
          <p:spPr bwMode="auto">
            <a:xfrm>
              <a:off x="1338" y="981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0770" name="AutoShape 18"/>
            <p:cNvSpPr>
              <a:spLocks noChangeArrowheads="1"/>
            </p:cNvSpPr>
            <p:nvPr/>
          </p:nvSpPr>
          <p:spPr bwMode="auto">
            <a:xfrm>
              <a:off x="1020" y="1389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0771" name="AutoShape 19"/>
            <p:cNvSpPr>
              <a:spLocks noChangeArrowheads="1"/>
            </p:cNvSpPr>
            <p:nvPr/>
          </p:nvSpPr>
          <p:spPr bwMode="auto">
            <a:xfrm>
              <a:off x="1654" y="1389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772" name="AutoShape 20"/>
            <p:cNvSpPr>
              <a:spLocks noChangeArrowheads="1"/>
            </p:cNvSpPr>
            <p:nvPr/>
          </p:nvSpPr>
          <p:spPr bwMode="auto">
            <a:xfrm>
              <a:off x="748" y="1843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30773" name="AutoShape 21"/>
            <p:cNvSpPr>
              <a:spLocks noChangeArrowheads="1"/>
            </p:cNvSpPr>
            <p:nvPr/>
          </p:nvSpPr>
          <p:spPr bwMode="auto">
            <a:xfrm>
              <a:off x="1292" y="184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cxnSp>
          <p:nvCxnSpPr>
            <p:cNvPr id="30774" name="AutoShape 23"/>
            <p:cNvCxnSpPr>
              <a:cxnSpLocks noChangeShapeType="1"/>
              <a:stCxn id="30769" idx="3"/>
              <a:endCxn id="30770" idx="0"/>
            </p:cNvCxnSpPr>
            <p:nvPr/>
          </p:nvCxnSpPr>
          <p:spPr bwMode="auto">
            <a:xfrm flipH="1">
              <a:off x="1157" y="1219"/>
              <a:ext cx="221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75" name="AutoShape 24"/>
            <p:cNvCxnSpPr>
              <a:cxnSpLocks noChangeShapeType="1"/>
              <a:stCxn id="30769" idx="5"/>
              <a:endCxn id="30771" idx="0"/>
            </p:cNvCxnSpPr>
            <p:nvPr/>
          </p:nvCxnSpPr>
          <p:spPr bwMode="auto">
            <a:xfrm>
              <a:off x="1571" y="1219"/>
              <a:ext cx="220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76" name="AutoShape 25"/>
            <p:cNvCxnSpPr>
              <a:cxnSpLocks noChangeShapeType="1"/>
              <a:stCxn id="30770" idx="3"/>
              <a:endCxn id="30772" idx="0"/>
            </p:cNvCxnSpPr>
            <p:nvPr/>
          </p:nvCxnSpPr>
          <p:spPr bwMode="auto">
            <a:xfrm flipH="1">
              <a:off x="885" y="1627"/>
              <a:ext cx="175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77" name="AutoShape 38"/>
            <p:cNvCxnSpPr>
              <a:cxnSpLocks noChangeShapeType="1"/>
              <a:stCxn id="30770" idx="5"/>
              <a:endCxn id="30773" idx="0"/>
            </p:cNvCxnSpPr>
            <p:nvPr/>
          </p:nvCxnSpPr>
          <p:spPr bwMode="auto">
            <a:xfrm>
              <a:off x="1253" y="1627"/>
              <a:ext cx="176" cy="2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727" name="Group 68"/>
          <p:cNvGrpSpPr>
            <a:grpSpLocks/>
          </p:cNvGrpSpPr>
          <p:nvPr/>
        </p:nvGrpSpPr>
        <p:grpSpPr bwMode="auto">
          <a:xfrm>
            <a:off x="4068763" y="1557338"/>
            <a:ext cx="1871662" cy="1800225"/>
            <a:chOff x="3243" y="981"/>
            <a:chExt cx="1179" cy="1134"/>
          </a:xfrm>
        </p:grpSpPr>
        <p:sp>
          <p:nvSpPr>
            <p:cNvPr id="30758" name="AutoShape 28"/>
            <p:cNvSpPr>
              <a:spLocks noChangeArrowheads="1"/>
            </p:cNvSpPr>
            <p:nvPr/>
          </p:nvSpPr>
          <p:spPr bwMode="auto">
            <a:xfrm>
              <a:off x="3832" y="981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0759" name="AutoShape 29"/>
            <p:cNvSpPr>
              <a:spLocks noChangeArrowheads="1"/>
            </p:cNvSpPr>
            <p:nvPr/>
          </p:nvSpPr>
          <p:spPr bwMode="auto">
            <a:xfrm>
              <a:off x="3515" y="1389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0760" name="AutoShape 30"/>
            <p:cNvSpPr>
              <a:spLocks noChangeArrowheads="1"/>
            </p:cNvSpPr>
            <p:nvPr/>
          </p:nvSpPr>
          <p:spPr bwMode="auto">
            <a:xfrm>
              <a:off x="4149" y="1389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761" name="AutoShape 31"/>
            <p:cNvSpPr>
              <a:spLocks noChangeArrowheads="1"/>
            </p:cNvSpPr>
            <p:nvPr/>
          </p:nvSpPr>
          <p:spPr bwMode="auto">
            <a:xfrm>
              <a:off x="3243" y="1843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30762" name="AutoShape 32"/>
            <p:cNvSpPr>
              <a:spLocks noChangeArrowheads="1"/>
            </p:cNvSpPr>
            <p:nvPr/>
          </p:nvSpPr>
          <p:spPr bwMode="auto">
            <a:xfrm>
              <a:off x="3786" y="1843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cxnSp>
          <p:nvCxnSpPr>
            <p:cNvPr id="30763" name="AutoShape 33"/>
            <p:cNvCxnSpPr>
              <a:cxnSpLocks noChangeShapeType="1"/>
              <a:stCxn id="30758" idx="3"/>
              <a:endCxn id="30759" idx="0"/>
            </p:cNvCxnSpPr>
            <p:nvPr/>
          </p:nvCxnSpPr>
          <p:spPr bwMode="auto">
            <a:xfrm flipH="1">
              <a:off x="3652" y="1219"/>
              <a:ext cx="220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64" name="AutoShape 34"/>
            <p:cNvCxnSpPr>
              <a:cxnSpLocks noChangeShapeType="1"/>
              <a:stCxn id="30758" idx="5"/>
              <a:endCxn id="30760" idx="0"/>
            </p:cNvCxnSpPr>
            <p:nvPr/>
          </p:nvCxnSpPr>
          <p:spPr bwMode="auto">
            <a:xfrm>
              <a:off x="4065" y="1219"/>
              <a:ext cx="221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65" name="AutoShape 35"/>
            <p:cNvCxnSpPr>
              <a:cxnSpLocks noChangeShapeType="1"/>
              <a:stCxn id="30759" idx="3"/>
              <a:endCxn id="30761" idx="0"/>
            </p:cNvCxnSpPr>
            <p:nvPr/>
          </p:nvCxnSpPr>
          <p:spPr bwMode="auto">
            <a:xfrm flipH="1">
              <a:off x="3380" y="1627"/>
              <a:ext cx="175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66" name="AutoShape 36"/>
            <p:cNvCxnSpPr>
              <a:cxnSpLocks noChangeShapeType="1"/>
              <a:stCxn id="30759" idx="5"/>
              <a:endCxn id="30762" idx="0"/>
            </p:cNvCxnSpPr>
            <p:nvPr/>
          </p:nvCxnSpPr>
          <p:spPr bwMode="auto">
            <a:xfrm>
              <a:off x="3748" y="1627"/>
              <a:ext cx="175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67" name="AutoShape 37"/>
            <p:cNvSpPr>
              <a:spLocks noChangeArrowheads="1"/>
            </p:cNvSpPr>
            <p:nvPr/>
          </p:nvSpPr>
          <p:spPr bwMode="auto">
            <a:xfrm>
              <a:off x="4105" y="184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30768" name="AutoShape 39"/>
            <p:cNvCxnSpPr>
              <a:cxnSpLocks noChangeShapeType="1"/>
              <a:stCxn id="30760" idx="4"/>
              <a:endCxn id="30767" idx="0"/>
            </p:cNvCxnSpPr>
            <p:nvPr/>
          </p:nvCxnSpPr>
          <p:spPr bwMode="auto">
            <a:xfrm flipH="1">
              <a:off x="4242" y="1667"/>
              <a:ext cx="44" cy="1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728" name="Text Box 40"/>
          <p:cNvSpPr txBox="1">
            <a:spLocks noChangeArrowheads="1"/>
          </p:cNvSpPr>
          <p:nvPr/>
        </p:nvSpPr>
        <p:spPr bwMode="auto">
          <a:xfrm>
            <a:off x="1331913" y="3644900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TW" altLang="zh-TW" sz="1800"/>
          </a:p>
        </p:txBody>
      </p:sp>
      <p:sp>
        <p:nvSpPr>
          <p:cNvPr id="30729" name="Text Box 41"/>
          <p:cNvSpPr txBox="1">
            <a:spLocks noChangeArrowheads="1"/>
          </p:cNvSpPr>
          <p:nvPr/>
        </p:nvSpPr>
        <p:spPr bwMode="auto">
          <a:xfrm>
            <a:off x="1619250" y="3536950"/>
            <a:ext cx="896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/>
              <a:t>插入</a:t>
            </a:r>
            <a:r>
              <a:rPr lang="en-US" altLang="zh-TW" sz="2000"/>
              <a:t>5</a:t>
            </a:r>
            <a:r>
              <a:rPr lang="en-US" altLang="zh-TW" sz="1800"/>
              <a:t> </a:t>
            </a:r>
          </a:p>
        </p:txBody>
      </p:sp>
      <p:grpSp>
        <p:nvGrpSpPr>
          <p:cNvPr id="30730" name="Group 69"/>
          <p:cNvGrpSpPr>
            <a:grpSpLocks/>
          </p:cNvGrpSpPr>
          <p:nvPr/>
        </p:nvGrpSpPr>
        <p:grpSpPr bwMode="auto">
          <a:xfrm>
            <a:off x="971550" y="4149725"/>
            <a:ext cx="1871663" cy="1800225"/>
            <a:chOff x="748" y="2614"/>
            <a:chExt cx="1179" cy="1134"/>
          </a:xfrm>
        </p:grpSpPr>
        <p:sp>
          <p:nvSpPr>
            <p:cNvPr id="30747" name="AutoShape 42"/>
            <p:cNvSpPr>
              <a:spLocks noChangeArrowheads="1"/>
            </p:cNvSpPr>
            <p:nvPr/>
          </p:nvSpPr>
          <p:spPr bwMode="auto">
            <a:xfrm>
              <a:off x="1337" y="261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0748" name="AutoShape 43"/>
            <p:cNvSpPr>
              <a:spLocks noChangeArrowheads="1"/>
            </p:cNvSpPr>
            <p:nvPr/>
          </p:nvSpPr>
          <p:spPr bwMode="auto">
            <a:xfrm>
              <a:off x="1020" y="302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0749" name="AutoShape 44"/>
            <p:cNvSpPr>
              <a:spLocks noChangeArrowheads="1"/>
            </p:cNvSpPr>
            <p:nvPr/>
          </p:nvSpPr>
          <p:spPr bwMode="auto">
            <a:xfrm>
              <a:off x="1654" y="302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0750" name="AutoShape 45"/>
            <p:cNvSpPr>
              <a:spLocks noChangeArrowheads="1"/>
            </p:cNvSpPr>
            <p:nvPr/>
          </p:nvSpPr>
          <p:spPr bwMode="auto">
            <a:xfrm>
              <a:off x="748" y="3476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30751" name="AutoShape 46"/>
            <p:cNvSpPr>
              <a:spLocks noChangeArrowheads="1"/>
            </p:cNvSpPr>
            <p:nvPr/>
          </p:nvSpPr>
          <p:spPr bwMode="auto">
            <a:xfrm>
              <a:off x="1291" y="3476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cxnSp>
          <p:nvCxnSpPr>
            <p:cNvPr id="30752" name="AutoShape 47"/>
            <p:cNvCxnSpPr>
              <a:cxnSpLocks noChangeShapeType="1"/>
              <a:stCxn id="30747" idx="3"/>
              <a:endCxn id="30748" idx="0"/>
            </p:cNvCxnSpPr>
            <p:nvPr/>
          </p:nvCxnSpPr>
          <p:spPr bwMode="auto">
            <a:xfrm flipH="1">
              <a:off x="1157" y="2852"/>
              <a:ext cx="220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53" name="AutoShape 48"/>
            <p:cNvCxnSpPr>
              <a:cxnSpLocks noChangeShapeType="1"/>
              <a:stCxn id="30747" idx="5"/>
              <a:endCxn id="30749" idx="0"/>
            </p:cNvCxnSpPr>
            <p:nvPr/>
          </p:nvCxnSpPr>
          <p:spPr bwMode="auto">
            <a:xfrm>
              <a:off x="1570" y="2852"/>
              <a:ext cx="221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54" name="AutoShape 49"/>
            <p:cNvCxnSpPr>
              <a:cxnSpLocks noChangeShapeType="1"/>
              <a:stCxn id="30748" idx="3"/>
              <a:endCxn id="30750" idx="0"/>
            </p:cNvCxnSpPr>
            <p:nvPr/>
          </p:nvCxnSpPr>
          <p:spPr bwMode="auto">
            <a:xfrm flipH="1">
              <a:off x="885" y="3260"/>
              <a:ext cx="175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55" name="AutoShape 50"/>
            <p:cNvCxnSpPr>
              <a:cxnSpLocks noChangeShapeType="1"/>
              <a:stCxn id="30748" idx="5"/>
              <a:endCxn id="30751" idx="0"/>
            </p:cNvCxnSpPr>
            <p:nvPr/>
          </p:nvCxnSpPr>
          <p:spPr bwMode="auto">
            <a:xfrm>
              <a:off x="1253" y="3260"/>
              <a:ext cx="175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56" name="AutoShape 51"/>
            <p:cNvSpPr>
              <a:spLocks noChangeArrowheads="1"/>
            </p:cNvSpPr>
            <p:nvPr/>
          </p:nvSpPr>
          <p:spPr bwMode="auto">
            <a:xfrm>
              <a:off x="1610" y="3475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30757" name="AutoShape 52"/>
            <p:cNvCxnSpPr>
              <a:cxnSpLocks noChangeShapeType="1"/>
              <a:stCxn id="30749" idx="4"/>
              <a:endCxn id="30756" idx="0"/>
            </p:cNvCxnSpPr>
            <p:nvPr/>
          </p:nvCxnSpPr>
          <p:spPr bwMode="auto">
            <a:xfrm flipH="1">
              <a:off x="1747" y="3300"/>
              <a:ext cx="44" cy="1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731" name="Text Box 53"/>
          <p:cNvSpPr txBox="1">
            <a:spLocks noChangeArrowheads="1"/>
          </p:cNvSpPr>
          <p:nvPr/>
        </p:nvSpPr>
        <p:spPr bwMode="auto">
          <a:xfrm>
            <a:off x="4391025" y="3536950"/>
            <a:ext cx="1044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/>
              <a:t>插入</a:t>
            </a:r>
            <a:r>
              <a:rPr lang="en-US" altLang="zh-TW" sz="2000"/>
              <a:t>21 </a:t>
            </a:r>
          </a:p>
        </p:txBody>
      </p:sp>
      <p:grpSp>
        <p:nvGrpSpPr>
          <p:cNvPr id="30732" name="Group 70"/>
          <p:cNvGrpSpPr>
            <a:grpSpLocks/>
          </p:cNvGrpSpPr>
          <p:nvPr/>
        </p:nvGrpSpPr>
        <p:grpSpPr bwMode="auto">
          <a:xfrm>
            <a:off x="4067175" y="4149725"/>
            <a:ext cx="1871663" cy="1800225"/>
            <a:chOff x="3243" y="2568"/>
            <a:chExt cx="1179" cy="1134"/>
          </a:xfrm>
        </p:grpSpPr>
        <p:sp>
          <p:nvSpPr>
            <p:cNvPr id="30736" name="AutoShape 54"/>
            <p:cNvSpPr>
              <a:spLocks noChangeArrowheads="1"/>
            </p:cNvSpPr>
            <p:nvPr/>
          </p:nvSpPr>
          <p:spPr bwMode="auto">
            <a:xfrm>
              <a:off x="3832" y="2568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21</a:t>
              </a:r>
            </a:p>
          </p:txBody>
        </p:sp>
        <p:sp>
          <p:nvSpPr>
            <p:cNvPr id="30737" name="AutoShape 55"/>
            <p:cNvSpPr>
              <a:spLocks noChangeArrowheads="1"/>
            </p:cNvSpPr>
            <p:nvPr/>
          </p:nvSpPr>
          <p:spPr bwMode="auto">
            <a:xfrm>
              <a:off x="3515" y="2976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0738" name="AutoShape 56"/>
            <p:cNvSpPr>
              <a:spLocks noChangeArrowheads="1"/>
            </p:cNvSpPr>
            <p:nvPr/>
          </p:nvSpPr>
          <p:spPr bwMode="auto">
            <a:xfrm>
              <a:off x="4149" y="2976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0739" name="AutoShape 57"/>
            <p:cNvSpPr>
              <a:spLocks noChangeArrowheads="1"/>
            </p:cNvSpPr>
            <p:nvPr/>
          </p:nvSpPr>
          <p:spPr bwMode="auto">
            <a:xfrm>
              <a:off x="3243" y="3430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30740" name="AutoShape 58"/>
            <p:cNvSpPr>
              <a:spLocks noChangeArrowheads="1"/>
            </p:cNvSpPr>
            <p:nvPr/>
          </p:nvSpPr>
          <p:spPr bwMode="auto">
            <a:xfrm>
              <a:off x="3786" y="3430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cxnSp>
          <p:nvCxnSpPr>
            <p:cNvPr id="30741" name="AutoShape 59"/>
            <p:cNvCxnSpPr>
              <a:cxnSpLocks noChangeShapeType="1"/>
              <a:stCxn id="30736" idx="3"/>
              <a:endCxn id="30737" idx="0"/>
            </p:cNvCxnSpPr>
            <p:nvPr/>
          </p:nvCxnSpPr>
          <p:spPr bwMode="auto">
            <a:xfrm flipH="1">
              <a:off x="3652" y="2806"/>
              <a:ext cx="220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42" name="AutoShape 60"/>
            <p:cNvCxnSpPr>
              <a:cxnSpLocks noChangeShapeType="1"/>
              <a:stCxn id="30736" idx="5"/>
              <a:endCxn id="30738" idx="0"/>
            </p:cNvCxnSpPr>
            <p:nvPr/>
          </p:nvCxnSpPr>
          <p:spPr bwMode="auto">
            <a:xfrm>
              <a:off x="4065" y="2806"/>
              <a:ext cx="221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43" name="AutoShape 61"/>
            <p:cNvCxnSpPr>
              <a:cxnSpLocks noChangeShapeType="1"/>
              <a:stCxn id="30737" idx="3"/>
              <a:endCxn id="30739" idx="0"/>
            </p:cNvCxnSpPr>
            <p:nvPr/>
          </p:nvCxnSpPr>
          <p:spPr bwMode="auto">
            <a:xfrm flipH="1">
              <a:off x="3380" y="3214"/>
              <a:ext cx="175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44" name="AutoShape 62"/>
            <p:cNvCxnSpPr>
              <a:cxnSpLocks noChangeShapeType="1"/>
              <a:stCxn id="30737" idx="5"/>
              <a:endCxn id="30740" idx="0"/>
            </p:cNvCxnSpPr>
            <p:nvPr/>
          </p:nvCxnSpPr>
          <p:spPr bwMode="auto">
            <a:xfrm>
              <a:off x="3748" y="3214"/>
              <a:ext cx="175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45" name="AutoShape 63"/>
            <p:cNvSpPr>
              <a:spLocks noChangeArrowheads="1"/>
            </p:cNvSpPr>
            <p:nvPr/>
          </p:nvSpPr>
          <p:spPr bwMode="auto">
            <a:xfrm>
              <a:off x="4105" y="3429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30746" name="AutoShape 64"/>
            <p:cNvCxnSpPr>
              <a:cxnSpLocks noChangeShapeType="1"/>
              <a:stCxn id="30738" idx="4"/>
              <a:endCxn id="30745" idx="0"/>
            </p:cNvCxnSpPr>
            <p:nvPr/>
          </p:nvCxnSpPr>
          <p:spPr bwMode="auto">
            <a:xfrm flipH="1">
              <a:off x="4242" y="3254"/>
              <a:ext cx="44" cy="1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1986" name="Text Box 66"/>
          <p:cNvSpPr txBox="1">
            <a:spLocks noChangeArrowheads="1"/>
          </p:cNvSpPr>
          <p:nvPr/>
        </p:nvSpPr>
        <p:spPr bwMode="auto">
          <a:xfrm>
            <a:off x="828675" y="871538"/>
            <a:ext cx="2087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TW" sz="2000">
                <a:effectLst>
                  <a:outerShdw blurRad="38100" dist="38100" dir="2700000" algn="tl">
                    <a:srgbClr val="010199"/>
                  </a:outerShdw>
                </a:effectLst>
              </a:rPr>
              <a:t>(</a:t>
            </a:r>
            <a:r>
              <a:rPr lang="en-US" altLang="zh-TW" sz="2000"/>
              <a:t>a)</a:t>
            </a:r>
            <a:r>
              <a:rPr lang="zh-TW" altLang="en-US" sz="2000"/>
              <a:t>插入前之累堆 </a:t>
            </a:r>
          </a:p>
        </p:txBody>
      </p:sp>
      <p:sp>
        <p:nvSpPr>
          <p:cNvPr id="30734" name="Text Box 71"/>
          <p:cNvSpPr txBox="1">
            <a:spLocks noChangeArrowheads="1"/>
          </p:cNvSpPr>
          <p:nvPr/>
        </p:nvSpPr>
        <p:spPr bwMode="auto">
          <a:xfrm>
            <a:off x="3276600" y="353695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/>
              <a:t>或</a:t>
            </a:r>
          </a:p>
        </p:txBody>
      </p:sp>
      <p:sp>
        <p:nvSpPr>
          <p:cNvPr id="30735" name="Text Box 72"/>
          <p:cNvSpPr txBox="1">
            <a:spLocks noChangeArrowheads="1"/>
          </p:cNvSpPr>
          <p:nvPr/>
        </p:nvSpPr>
        <p:spPr bwMode="auto">
          <a:xfrm>
            <a:off x="6227763" y="3500438"/>
            <a:ext cx="2316162" cy="2543175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="1">
                <a:solidFill>
                  <a:srgbClr val="FF0000"/>
                </a:solidFill>
              </a:rPr>
              <a:t>重點：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="1">
                <a:solidFill>
                  <a:srgbClr val="FF0000"/>
                </a:solidFill>
              </a:rPr>
              <a:t>新增一節點並與父節點比較 大小。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="1">
                <a:solidFill>
                  <a:srgbClr val="FF0000"/>
                </a:solidFill>
              </a:rPr>
              <a:t>若用鍵節結構 不方便。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="1">
                <a:solidFill>
                  <a:srgbClr val="FF0000"/>
                </a:solidFill>
              </a:rPr>
              <a:t>用陣列結構配合公設較佳。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 b="1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633E9-9788-2C04-52B5-FCC347B923C7}"/>
              </a:ext>
            </a:extLst>
          </p:cNvPr>
          <p:cNvSpPr txBox="1"/>
          <p:nvPr/>
        </p:nvSpPr>
        <p:spPr>
          <a:xfrm>
            <a:off x="4818830" y="1730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完整樹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49F2D94-A1A9-CB9D-CAE5-A97CC9D5A56E}"/>
              </a:ext>
            </a:extLst>
          </p:cNvPr>
          <p:cNvGrpSpPr/>
          <p:nvPr/>
        </p:nvGrpSpPr>
        <p:grpSpPr>
          <a:xfrm>
            <a:off x="5519843" y="3006182"/>
            <a:ext cx="240840" cy="235440"/>
            <a:chOff x="5519843" y="3006182"/>
            <a:chExt cx="24084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BCD8202-9354-A334-B365-8464C32417F5}"/>
                    </a:ext>
                  </a:extLst>
                </p14:cNvPr>
                <p14:cNvContentPartPr/>
                <p14:nvPr/>
              </p14:nvContentPartPr>
              <p14:xfrm>
                <a:off x="5519843" y="3035342"/>
                <a:ext cx="159840" cy="192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BCD8202-9354-A334-B365-8464C32417F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02203" y="3017342"/>
                  <a:ext cx="1954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4B612C8-86EE-7294-1394-656BD92E2A22}"/>
                    </a:ext>
                  </a:extLst>
                </p14:cNvPr>
                <p14:cNvContentPartPr/>
                <p14:nvPr/>
              </p14:nvContentPartPr>
              <p14:xfrm>
                <a:off x="5744123" y="3006182"/>
                <a:ext cx="16560" cy="235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4B612C8-86EE-7294-1394-656BD92E2A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26123" y="2988542"/>
                  <a:ext cx="52200" cy="27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E251CD4-724E-8B38-6EDC-E7C96F8857C3}"/>
                  </a:ext>
                </a:extLst>
              </p14:cNvPr>
              <p14:cNvContentPartPr/>
              <p14:nvPr/>
            </p14:nvContentPartPr>
            <p14:xfrm>
              <a:off x="6297443" y="4554182"/>
              <a:ext cx="2125080" cy="77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E251CD4-724E-8B38-6EDC-E7C96F8857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43443" y="4446542"/>
                <a:ext cx="22327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FE737AD-353A-767C-7C3E-10F46893B1BB}"/>
                  </a:ext>
                </a:extLst>
              </p14:cNvPr>
              <p14:cNvContentPartPr/>
              <p14:nvPr/>
            </p14:nvContentPartPr>
            <p14:xfrm>
              <a:off x="6390323" y="4899422"/>
              <a:ext cx="189360" cy="9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FE737AD-353A-767C-7C3E-10F46893B1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36323" y="4791782"/>
                <a:ext cx="297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C9A2F95-028B-D239-0271-07BDB49B4F72}"/>
                  </a:ext>
                </a:extLst>
              </p14:cNvPr>
              <p14:cNvContentPartPr/>
              <p14:nvPr/>
            </p14:nvContentPartPr>
            <p14:xfrm>
              <a:off x="6369803" y="5229182"/>
              <a:ext cx="2114640" cy="64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C9A2F95-028B-D239-0271-07BDB49B4F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16163" y="5121542"/>
                <a:ext cx="222228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8DA6295-F8D5-799E-1CC7-FCCD4DD7970F}"/>
                  </a:ext>
                </a:extLst>
              </p14:cNvPr>
              <p14:cNvContentPartPr/>
              <p14:nvPr/>
            </p14:nvContentPartPr>
            <p14:xfrm>
              <a:off x="6371603" y="5487302"/>
              <a:ext cx="670320" cy="42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8DA6295-F8D5-799E-1CC7-FCCD4DD7970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17603" y="5379662"/>
                <a:ext cx="7779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0C9D0B7-4455-DAC9-D7D6-828E584FC525}"/>
                  </a:ext>
                </a:extLst>
              </p14:cNvPr>
              <p14:cNvContentPartPr/>
              <p14:nvPr/>
            </p14:nvContentPartPr>
            <p14:xfrm>
              <a:off x="8682083" y="4990502"/>
              <a:ext cx="558000" cy="459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0C9D0B7-4455-DAC9-D7D6-828E584FC52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64083" y="4972862"/>
                <a:ext cx="59364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847D4FE-E854-F428-FA82-483F58E48C30}"/>
                  </a:ext>
                </a:extLst>
              </p14:cNvPr>
              <p14:cNvContentPartPr/>
              <p14:nvPr/>
            </p14:nvContentPartPr>
            <p14:xfrm>
              <a:off x="2383523" y="1538462"/>
              <a:ext cx="290160" cy="34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847D4FE-E854-F428-FA82-483F58E48C3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74523" y="1529462"/>
                <a:ext cx="307800" cy="518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9977008-BA78-6F2C-0219-646405C92D16}"/>
              </a:ext>
            </a:extLst>
          </p:cNvPr>
          <p:cNvSpPr txBox="1"/>
          <p:nvPr/>
        </p:nvSpPr>
        <p:spPr>
          <a:xfrm>
            <a:off x="2743434" y="1362909"/>
            <a:ext cx="1960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200" dirty="0">
                <a:solidFill>
                  <a:srgbClr val="FF0000"/>
                </a:solidFill>
              </a:rPr>
              <a:t>一個元素就是一個element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BAB363B-AA1F-D84B-AED0-4F1D668D0CAC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7D771A-C3A9-44EF-9F27-23B218A5F6BF}" type="slidenum">
              <a:rPr lang="en-US" altLang="zh-TW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476250"/>
            <a:ext cx="1235075" cy="4318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1800"/>
              <a:t>結構：</a:t>
            </a:r>
            <a:r>
              <a:rPr lang="zh-TW" altLang="en-US" sz="2000"/>
              <a:t> 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887538" y="692150"/>
            <a:ext cx="6213475" cy="575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#define MAX_ELEMENTS 200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#define HEAP_FULL(N) (N == MAX_ELEMENTS - 1)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#define HEAP_EMPTY(N) (!N)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 err="1"/>
              <a:t>typedef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struct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elememt</a:t>
            </a:r>
            <a:r>
              <a:rPr lang="en-US" altLang="zh-TW" sz="16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 key;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/* other data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} element;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element heap [MAX_ELEMENTS] ={0};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 err="1"/>
              <a:t>int</a:t>
            </a:r>
            <a:r>
              <a:rPr lang="en-US" altLang="zh-TW" sz="1600" dirty="0"/>
              <a:t> n= 0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void </a:t>
            </a:r>
            <a:r>
              <a:rPr lang="en-US" altLang="zh-TW" sz="1600" dirty="0" err="1"/>
              <a:t>insert_max_heap</a:t>
            </a:r>
            <a:r>
              <a:rPr lang="en-US" altLang="zh-TW" sz="1600" dirty="0"/>
              <a:t>(element item,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*n)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/* insert item into a max heap of current size *n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if  (HEAP_FULL(*n)){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  </a:t>
            </a:r>
            <a:r>
              <a:rPr lang="en-US" altLang="zh-TW" sz="1600" dirty="0" err="1"/>
              <a:t>fprintf</a:t>
            </a:r>
            <a:r>
              <a:rPr lang="en-US" altLang="zh-TW" sz="1600" dirty="0"/>
              <a:t>(</a:t>
            </a:r>
            <a:r>
              <a:rPr lang="en-US" altLang="zh-TW" sz="1600" dirty="0" err="1"/>
              <a:t>stderr</a:t>
            </a:r>
            <a:r>
              <a:rPr lang="en-US" altLang="zh-TW" sz="1600" dirty="0"/>
              <a:t>, "The heap is full.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  exit(1);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++(*n);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while ((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!= 1) &amp;&amp; (</a:t>
            </a:r>
            <a:r>
              <a:rPr lang="en-US" altLang="zh-TW" sz="1600" dirty="0" err="1"/>
              <a:t>item.key</a:t>
            </a:r>
            <a:r>
              <a:rPr lang="en-US" altLang="zh-TW" sz="1600" dirty="0"/>
              <a:t> </a:t>
            </a:r>
            <a:r>
              <a:rPr lang="en-US" altLang="zh-TW" sz="1600" b="1" dirty="0">
                <a:solidFill>
                  <a:srgbClr val="FF0000"/>
                </a:solidFill>
                <a:effectLst/>
              </a:rPr>
              <a:t>&gt;</a:t>
            </a:r>
            <a:r>
              <a:rPr lang="en-US" altLang="zh-TW" sz="1600" dirty="0"/>
              <a:t>heap[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/2].key)){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     heap[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 = heap 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/2];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    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/2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heap[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 = item;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}</a:t>
            </a:r>
          </a:p>
        </p:txBody>
      </p:sp>
      <p:sp>
        <p:nvSpPr>
          <p:cNvPr id="31750" name="文字方塊 2"/>
          <p:cNvSpPr txBox="1">
            <a:spLocks noChangeArrowheads="1"/>
          </p:cNvSpPr>
          <p:nvPr/>
        </p:nvSpPr>
        <p:spPr bwMode="auto">
          <a:xfrm>
            <a:off x="5364163" y="5949950"/>
            <a:ext cx="9159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heap.c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5702CC5-680D-DCB6-DADD-6C924A06614F}"/>
                  </a:ext>
                </a:extLst>
              </p14:cNvPr>
              <p14:cNvContentPartPr/>
              <p14:nvPr/>
            </p14:nvContentPartPr>
            <p14:xfrm>
              <a:off x="3307283" y="1535582"/>
              <a:ext cx="775440" cy="33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5702CC5-680D-DCB6-DADD-6C924A0661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3283" y="1427942"/>
                <a:ext cx="883080" cy="2487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36CF8A8-2F15-9B96-6BFC-B5BD649839A0}"/>
              </a:ext>
            </a:extLst>
          </p:cNvPr>
          <p:cNvSpPr txBox="1"/>
          <p:nvPr/>
        </p:nvSpPr>
        <p:spPr>
          <a:xfrm>
            <a:off x="6444208" y="2132856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一般c數數從0開始</a:t>
            </a:r>
          </a:p>
          <a:p>
            <a:r>
              <a:rPr lang="en-TW" dirty="0"/>
              <a:t>但存資料從1開始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BE1EF5-2FCA-8982-955F-50FD5B5D289A}"/>
              </a:ext>
            </a:extLst>
          </p:cNvPr>
          <p:cNvGrpSpPr/>
          <p:nvPr/>
        </p:nvGrpSpPr>
        <p:grpSpPr>
          <a:xfrm>
            <a:off x="5595443" y="2382662"/>
            <a:ext cx="866160" cy="260640"/>
            <a:chOff x="5595443" y="2382662"/>
            <a:chExt cx="86616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9A43A70-5CAB-B6E0-F8C8-9207A8292166}"/>
                    </a:ext>
                  </a:extLst>
                </p14:cNvPr>
                <p14:cNvContentPartPr/>
                <p14:nvPr/>
              </p14:nvContentPartPr>
              <p14:xfrm>
                <a:off x="5595443" y="2382662"/>
                <a:ext cx="866160" cy="96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9A43A70-5CAB-B6E0-F8C8-9207A829216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86803" y="2374022"/>
                  <a:ext cx="8838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424DE37-A663-A6F7-7C21-A07C18280949}"/>
                    </a:ext>
                  </a:extLst>
                </p14:cNvPr>
                <p14:cNvContentPartPr/>
                <p14:nvPr/>
              </p14:nvContentPartPr>
              <p14:xfrm>
                <a:off x="5613443" y="2465462"/>
                <a:ext cx="89280" cy="177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424DE37-A663-A6F7-7C21-A07C1828094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04803" y="2456462"/>
                  <a:ext cx="106920" cy="19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AA54AF4-FB8A-3963-F773-415A8B69AF96}"/>
                  </a:ext>
                </a:extLst>
              </p14:cNvPr>
              <p14:cNvContentPartPr/>
              <p14:nvPr/>
            </p14:nvContentPartPr>
            <p14:xfrm>
              <a:off x="1944323" y="2883782"/>
              <a:ext cx="916200" cy="36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AA54AF4-FB8A-3963-F773-415A8B69AF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35323" y="2874782"/>
                <a:ext cx="9338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8F75827-FEC5-A489-90B6-F572466B026A}"/>
                  </a:ext>
                </a:extLst>
              </p14:cNvPr>
              <p14:cNvContentPartPr/>
              <p14:nvPr/>
            </p14:nvContentPartPr>
            <p14:xfrm>
              <a:off x="2176163" y="5057102"/>
              <a:ext cx="962280" cy="33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8F75827-FEC5-A489-90B6-F572466B026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67163" y="5048102"/>
                <a:ext cx="979920" cy="511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DDF779C-5D37-6B02-14EA-8655010352E8}"/>
              </a:ext>
            </a:extLst>
          </p:cNvPr>
          <p:cNvSpPr txBox="1"/>
          <p:nvPr/>
        </p:nvSpPr>
        <p:spPr>
          <a:xfrm>
            <a:off x="3173543" y="472125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先加1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FA953D-9AFF-B730-B51E-67B7B7A24D03}"/>
              </a:ext>
            </a:extLst>
          </p:cNvPr>
          <p:cNvSpPr txBox="1"/>
          <p:nvPr/>
        </p:nvSpPr>
        <p:spPr>
          <a:xfrm>
            <a:off x="6181372" y="4691585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父結點之值[ ]表帶高斯取整數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303AF95-4936-A4DE-A518-FD78BAB97C65}"/>
              </a:ext>
            </a:extLst>
          </p:cNvPr>
          <p:cNvGrpSpPr/>
          <p:nvPr/>
        </p:nvGrpSpPr>
        <p:grpSpPr>
          <a:xfrm>
            <a:off x="5534243" y="4870982"/>
            <a:ext cx="717120" cy="302760"/>
            <a:chOff x="5534243" y="4870982"/>
            <a:chExt cx="71712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298D0AC-E50C-B64B-149C-0C6EA786B16C}"/>
                    </a:ext>
                  </a:extLst>
                </p14:cNvPr>
                <p14:cNvContentPartPr/>
                <p14:nvPr/>
              </p14:nvContentPartPr>
              <p14:xfrm>
                <a:off x="5534243" y="4870982"/>
                <a:ext cx="717120" cy="223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298D0AC-E50C-B64B-149C-0C6EA786B16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25603" y="4861982"/>
                  <a:ext cx="7347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1930CFA-83B6-845E-5B05-1584DB1474D4}"/>
                    </a:ext>
                  </a:extLst>
                </p14:cNvPr>
                <p14:cNvContentPartPr/>
                <p14:nvPr/>
              </p14:nvContentPartPr>
              <p14:xfrm>
                <a:off x="5549723" y="5091662"/>
                <a:ext cx="219240" cy="82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1930CFA-83B6-845E-5B05-1584DB1474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41083" y="5083022"/>
                  <a:ext cx="236880" cy="99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50D0AE4-3B48-14AE-8DC0-39F5B297DEFD}"/>
              </a:ext>
            </a:extLst>
          </p:cNvPr>
          <p:cNvSpPr txBox="1"/>
          <p:nvPr/>
        </p:nvSpPr>
        <p:spPr>
          <a:xfrm>
            <a:off x="4788024" y="571086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如果比父大兩值互換再繼續跟父父結點比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1B59A06-A70A-5BD3-66A4-38ECB8B42DF1}"/>
                  </a:ext>
                </a:extLst>
              </p14:cNvPr>
              <p14:cNvContentPartPr/>
              <p14:nvPr/>
            </p14:nvContentPartPr>
            <p14:xfrm>
              <a:off x="4167323" y="5452382"/>
              <a:ext cx="412560" cy="428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1B59A06-A70A-5BD3-66A4-38ECB8B42DF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58323" y="5443742"/>
                <a:ext cx="430200" cy="44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9517F2AE-4DAF-6A7E-F75C-F6713177874D}"/>
              </a:ext>
            </a:extLst>
          </p:cNvPr>
          <p:cNvGrpSpPr/>
          <p:nvPr/>
        </p:nvGrpSpPr>
        <p:grpSpPr>
          <a:xfrm>
            <a:off x="3233123" y="5376422"/>
            <a:ext cx="2853000" cy="506160"/>
            <a:chOff x="3233123" y="5376422"/>
            <a:chExt cx="2853000" cy="50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F05F455-3E4B-775E-714C-D33D9DEB81DA}"/>
                    </a:ext>
                  </a:extLst>
                </p14:cNvPr>
                <p14:cNvContentPartPr/>
                <p14:nvPr/>
              </p14:nvContentPartPr>
              <p14:xfrm>
                <a:off x="4640363" y="5477942"/>
                <a:ext cx="1445760" cy="185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F05F455-3E4B-775E-714C-D33D9DEB81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31723" y="5468942"/>
                  <a:ext cx="1463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98825AF-1865-8E47-C043-6F183103E1F1}"/>
                    </a:ext>
                  </a:extLst>
                </p14:cNvPr>
                <p14:cNvContentPartPr/>
                <p14:nvPr/>
              </p14:nvContentPartPr>
              <p14:xfrm>
                <a:off x="4650083" y="5376422"/>
                <a:ext cx="92880" cy="134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98825AF-1865-8E47-C043-6F183103E1F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41083" y="5367422"/>
                  <a:ext cx="1105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AFADF42-8230-BF82-3E87-D0855C289B0C}"/>
                    </a:ext>
                  </a:extLst>
                </p14:cNvPr>
                <p14:cNvContentPartPr/>
                <p14:nvPr/>
              </p14:nvContentPartPr>
              <p14:xfrm>
                <a:off x="4645043" y="5508902"/>
                <a:ext cx="183240" cy="209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AFADF42-8230-BF82-3E87-D0855C289B0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36403" y="5499902"/>
                  <a:ext cx="2008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E297599-7456-D8C1-6797-04F5097E8ED0}"/>
                    </a:ext>
                  </a:extLst>
                </p14:cNvPr>
                <p14:cNvContentPartPr/>
                <p14:nvPr/>
              </p14:nvContentPartPr>
              <p14:xfrm>
                <a:off x="3233123" y="5745062"/>
                <a:ext cx="1015560" cy="13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E297599-7456-D8C1-6797-04F5097E8ED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24483" y="5736422"/>
                  <a:ext cx="1033200" cy="155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36BE586-CA4C-0328-9A20-3D7470AC1F4F}"/>
              </a:ext>
            </a:extLst>
          </p:cNvPr>
          <p:cNvSpPr txBox="1"/>
          <p:nvPr/>
        </p:nvSpPr>
        <p:spPr>
          <a:xfrm>
            <a:off x="1703377" y="105518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dirty="0">
                <a:solidFill>
                  <a:srgbClr val="FF0000"/>
                </a:solidFill>
              </a:rPr>
              <a:t>&lt;插入元素&gt;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99F1FC-00A5-5753-9EEC-C08931A97051}"/>
                  </a:ext>
                </a:extLst>
              </p14:cNvPr>
              <p14:cNvContentPartPr/>
              <p14:nvPr/>
            </p14:nvContentPartPr>
            <p14:xfrm>
              <a:off x="3750083" y="5309102"/>
              <a:ext cx="2482920" cy="62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99F1FC-00A5-5753-9EEC-C08931A9705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32083" y="5291102"/>
                <a:ext cx="2518560" cy="9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D3DD5FF-8E99-DB43-ABF6-C4FFD6D94BC9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4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A0365-53A2-41BE-9AC6-D9A21D60CAC3}" type="slidenum">
              <a:rPr lang="en-US" altLang="zh-TW"/>
              <a:pPr>
                <a:defRPr/>
              </a:pPr>
              <a:t>29</a:t>
            </a:fld>
            <a:endParaRPr lang="en-US" altLang="zh-TW"/>
          </a:p>
        </p:txBody>
      </p:sp>
      <p:grpSp>
        <p:nvGrpSpPr>
          <p:cNvPr id="32772" name="Group 5"/>
          <p:cNvGrpSpPr>
            <a:grpSpLocks/>
          </p:cNvGrpSpPr>
          <p:nvPr/>
        </p:nvGrpSpPr>
        <p:grpSpPr bwMode="auto">
          <a:xfrm>
            <a:off x="1619250" y="1916113"/>
            <a:ext cx="1871663" cy="1800225"/>
            <a:chOff x="748" y="981"/>
            <a:chExt cx="1179" cy="1134"/>
          </a:xfrm>
        </p:grpSpPr>
        <p:sp>
          <p:nvSpPr>
            <p:cNvPr id="32809" name="AutoShape 6"/>
            <p:cNvSpPr>
              <a:spLocks noChangeArrowheads="1"/>
            </p:cNvSpPr>
            <p:nvPr/>
          </p:nvSpPr>
          <p:spPr bwMode="auto">
            <a:xfrm>
              <a:off x="1338" y="981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2810" name="AutoShape 7"/>
            <p:cNvSpPr>
              <a:spLocks noChangeArrowheads="1"/>
            </p:cNvSpPr>
            <p:nvPr/>
          </p:nvSpPr>
          <p:spPr bwMode="auto">
            <a:xfrm>
              <a:off x="1020" y="1389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2811" name="AutoShape 8"/>
            <p:cNvSpPr>
              <a:spLocks noChangeArrowheads="1"/>
            </p:cNvSpPr>
            <p:nvPr/>
          </p:nvSpPr>
          <p:spPr bwMode="auto">
            <a:xfrm>
              <a:off x="1654" y="1389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812" name="AutoShape 9"/>
            <p:cNvSpPr>
              <a:spLocks noChangeArrowheads="1"/>
            </p:cNvSpPr>
            <p:nvPr/>
          </p:nvSpPr>
          <p:spPr bwMode="auto">
            <a:xfrm>
              <a:off x="748" y="1843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32813" name="AutoShape 10"/>
            <p:cNvSpPr>
              <a:spLocks noChangeArrowheads="1"/>
            </p:cNvSpPr>
            <p:nvPr/>
          </p:nvSpPr>
          <p:spPr bwMode="auto">
            <a:xfrm>
              <a:off x="1292" y="184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cxnSp>
          <p:nvCxnSpPr>
            <p:cNvPr id="32814" name="AutoShape 11"/>
            <p:cNvCxnSpPr>
              <a:cxnSpLocks noChangeShapeType="1"/>
              <a:stCxn id="32809" idx="3"/>
              <a:endCxn id="32810" idx="0"/>
            </p:cNvCxnSpPr>
            <p:nvPr/>
          </p:nvCxnSpPr>
          <p:spPr bwMode="auto">
            <a:xfrm flipH="1">
              <a:off x="1157" y="1219"/>
              <a:ext cx="221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15" name="AutoShape 12"/>
            <p:cNvCxnSpPr>
              <a:cxnSpLocks noChangeShapeType="1"/>
              <a:stCxn id="32809" idx="5"/>
              <a:endCxn id="32811" idx="0"/>
            </p:cNvCxnSpPr>
            <p:nvPr/>
          </p:nvCxnSpPr>
          <p:spPr bwMode="auto">
            <a:xfrm>
              <a:off x="1571" y="1219"/>
              <a:ext cx="220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16" name="AutoShape 13"/>
            <p:cNvCxnSpPr>
              <a:cxnSpLocks noChangeShapeType="1"/>
              <a:stCxn id="32810" idx="3"/>
              <a:endCxn id="32812" idx="0"/>
            </p:cNvCxnSpPr>
            <p:nvPr/>
          </p:nvCxnSpPr>
          <p:spPr bwMode="auto">
            <a:xfrm flipH="1">
              <a:off x="885" y="1627"/>
              <a:ext cx="175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17" name="AutoShape 14"/>
            <p:cNvCxnSpPr>
              <a:cxnSpLocks noChangeShapeType="1"/>
              <a:stCxn id="32810" idx="5"/>
              <a:endCxn id="32813" idx="0"/>
            </p:cNvCxnSpPr>
            <p:nvPr/>
          </p:nvCxnSpPr>
          <p:spPr bwMode="auto">
            <a:xfrm>
              <a:off x="1253" y="1627"/>
              <a:ext cx="176" cy="2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539750" y="588963"/>
            <a:ext cx="2752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en-US" altLang="zh-TW" sz="2000">
                <a:effectLst>
                  <a:outerShdw blurRad="38100" dist="38100" dir="2700000" algn="tl">
                    <a:srgbClr val="010199"/>
                  </a:outerShdw>
                </a:effectLst>
              </a:rPr>
              <a:t>  </a:t>
            </a:r>
            <a:r>
              <a:rPr lang="zh-TW" altLang="en-US" sz="2000">
                <a:effectLst>
                  <a:outerShdw blurRad="38100" dist="38100" dir="2700000" algn="tl">
                    <a:srgbClr val="010199"/>
                  </a:outerShdw>
                </a:effectLst>
              </a:rPr>
              <a:t>從最大累堆刪除節點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zh-TW" altLang="en-US" sz="2000">
                <a:effectLst>
                  <a:outerShdw blurRad="38100" dist="38100" dir="2700000" algn="tl">
                    <a:srgbClr val="010199"/>
                  </a:outerShdw>
                </a:effectLst>
              </a:rPr>
              <a:t>    </a:t>
            </a:r>
            <a:r>
              <a:rPr lang="en-US" altLang="zh-TW" sz="2000">
                <a:effectLst>
                  <a:outerShdw blurRad="38100" dist="38100" dir="2700000" algn="tl">
                    <a:srgbClr val="010199"/>
                  </a:outerShdw>
                </a:effectLst>
              </a:rPr>
              <a:t>EX : </a:t>
            </a:r>
            <a:endParaRPr lang="en-US" altLang="zh-TW" sz="2000"/>
          </a:p>
        </p:txBody>
      </p:sp>
      <p:sp>
        <p:nvSpPr>
          <p:cNvPr id="32774" name="Text Box 17"/>
          <p:cNvSpPr txBox="1">
            <a:spLocks noChangeArrowheads="1"/>
          </p:cNvSpPr>
          <p:nvPr/>
        </p:nvSpPr>
        <p:spPr bwMode="auto">
          <a:xfrm>
            <a:off x="2270125" y="1406525"/>
            <a:ext cx="93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刪除前 </a:t>
            </a:r>
          </a:p>
        </p:txBody>
      </p:sp>
      <p:sp>
        <p:nvSpPr>
          <p:cNvPr id="32775" name="Text Box 18"/>
          <p:cNvSpPr txBox="1">
            <a:spLocks noChangeArrowheads="1"/>
          </p:cNvSpPr>
          <p:nvPr/>
        </p:nvSpPr>
        <p:spPr bwMode="auto">
          <a:xfrm>
            <a:off x="5387975" y="1412875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刪除</a:t>
            </a:r>
            <a:r>
              <a:rPr lang="en-US" altLang="zh-TW" sz="1800"/>
              <a:t>(a) </a:t>
            </a:r>
          </a:p>
        </p:txBody>
      </p:sp>
      <p:grpSp>
        <p:nvGrpSpPr>
          <p:cNvPr id="32776" name="Group 19"/>
          <p:cNvGrpSpPr>
            <a:grpSpLocks/>
          </p:cNvGrpSpPr>
          <p:nvPr/>
        </p:nvGrpSpPr>
        <p:grpSpPr bwMode="auto">
          <a:xfrm>
            <a:off x="4787900" y="1916113"/>
            <a:ext cx="1871663" cy="1800225"/>
            <a:chOff x="748" y="981"/>
            <a:chExt cx="1179" cy="1134"/>
          </a:xfrm>
        </p:grpSpPr>
        <p:sp>
          <p:nvSpPr>
            <p:cNvPr id="32800" name="AutoShape 20"/>
            <p:cNvSpPr>
              <a:spLocks noChangeArrowheads="1"/>
            </p:cNvSpPr>
            <p:nvPr/>
          </p:nvSpPr>
          <p:spPr bwMode="auto">
            <a:xfrm>
              <a:off x="1338" y="981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01" name="AutoShape 21"/>
            <p:cNvSpPr>
              <a:spLocks noChangeArrowheads="1"/>
            </p:cNvSpPr>
            <p:nvPr/>
          </p:nvSpPr>
          <p:spPr bwMode="auto">
            <a:xfrm>
              <a:off x="1020" y="1389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2802" name="AutoShape 22"/>
            <p:cNvSpPr>
              <a:spLocks noChangeArrowheads="1"/>
            </p:cNvSpPr>
            <p:nvPr/>
          </p:nvSpPr>
          <p:spPr bwMode="auto">
            <a:xfrm>
              <a:off x="1654" y="1389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803" name="AutoShape 23"/>
            <p:cNvSpPr>
              <a:spLocks noChangeArrowheads="1"/>
            </p:cNvSpPr>
            <p:nvPr/>
          </p:nvSpPr>
          <p:spPr bwMode="auto">
            <a:xfrm>
              <a:off x="748" y="1843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32804" name="AutoShape 24"/>
            <p:cNvSpPr>
              <a:spLocks noChangeArrowheads="1"/>
            </p:cNvSpPr>
            <p:nvPr/>
          </p:nvSpPr>
          <p:spPr bwMode="auto">
            <a:xfrm>
              <a:off x="1292" y="184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32805" name="AutoShape 25"/>
            <p:cNvCxnSpPr>
              <a:cxnSpLocks noChangeShapeType="1"/>
              <a:stCxn id="32800" idx="3"/>
              <a:endCxn id="32801" idx="0"/>
            </p:cNvCxnSpPr>
            <p:nvPr/>
          </p:nvCxnSpPr>
          <p:spPr bwMode="auto">
            <a:xfrm flipH="1">
              <a:off x="1157" y="1219"/>
              <a:ext cx="221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06" name="AutoShape 26"/>
            <p:cNvCxnSpPr>
              <a:cxnSpLocks noChangeShapeType="1"/>
              <a:stCxn id="32800" idx="5"/>
              <a:endCxn id="32802" idx="0"/>
            </p:cNvCxnSpPr>
            <p:nvPr/>
          </p:nvCxnSpPr>
          <p:spPr bwMode="auto">
            <a:xfrm>
              <a:off x="1571" y="1219"/>
              <a:ext cx="220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07" name="AutoShape 27"/>
            <p:cNvCxnSpPr>
              <a:cxnSpLocks noChangeShapeType="1"/>
              <a:stCxn id="32801" idx="3"/>
              <a:endCxn id="32803" idx="0"/>
            </p:cNvCxnSpPr>
            <p:nvPr/>
          </p:nvCxnSpPr>
          <p:spPr bwMode="auto">
            <a:xfrm flipH="1">
              <a:off x="885" y="1627"/>
              <a:ext cx="175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08" name="AutoShape 28"/>
            <p:cNvCxnSpPr>
              <a:cxnSpLocks noChangeShapeType="1"/>
              <a:stCxn id="32801" idx="5"/>
              <a:endCxn id="32804" idx="0"/>
            </p:cNvCxnSpPr>
            <p:nvPr/>
          </p:nvCxnSpPr>
          <p:spPr bwMode="auto">
            <a:xfrm>
              <a:off x="1253" y="1627"/>
              <a:ext cx="176" cy="2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777" name="Line 29"/>
          <p:cNvSpPr>
            <a:spLocks noChangeShapeType="1"/>
          </p:cNvSpPr>
          <p:nvPr/>
        </p:nvSpPr>
        <p:spPr bwMode="auto">
          <a:xfrm>
            <a:off x="5795963" y="3213100"/>
            <a:ext cx="288925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8" name="Line 30"/>
          <p:cNvSpPr>
            <a:spLocks noChangeShapeType="1"/>
          </p:cNvSpPr>
          <p:nvPr/>
        </p:nvSpPr>
        <p:spPr bwMode="auto">
          <a:xfrm>
            <a:off x="5651500" y="3284538"/>
            <a:ext cx="288925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9" name="Line 31"/>
          <p:cNvSpPr>
            <a:spLocks noChangeShapeType="1"/>
          </p:cNvSpPr>
          <p:nvPr/>
        </p:nvSpPr>
        <p:spPr bwMode="auto">
          <a:xfrm flipH="1">
            <a:off x="5581650" y="3284538"/>
            <a:ext cx="503238" cy="287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0" name="Line 32"/>
          <p:cNvSpPr>
            <a:spLocks noChangeShapeType="1"/>
          </p:cNvSpPr>
          <p:nvPr/>
        </p:nvSpPr>
        <p:spPr bwMode="auto">
          <a:xfrm flipH="1">
            <a:off x="5651500" y="3429000"/>
            <a:ext cx="503238" cy="2873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1" name="Text Box 33"/>
          <p:cNvSpPr txBox="1">
            <a:spLocks noChangeArrowheads="1"/>
          </p:cNvSpPr>
          <p:nvPr/>
        </p:nvSpPr>
        <p:spPr bwMode="auto">
          <a:xfrm>
            <a:off x="2268538" y="4005263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刪除</a:t>
            </a:r>
            <a:r>
              <a:rPr lang="en-US" altLang="zh-TW" sz="1800"/>
              <a:t>(b) </a:t>
            </a:r>
          </a:p>
        </p:txBody>
      </p:sp>
      <p:grpSp>
        <p:nvGrpSpPr>
          <p:cNvPr id="32782" name="Group 56"/>
          <p:cNvGrpSpPr>
            <a:grpSpLocks/>
          </p:cNvGrpSpPr>
          <p:nvPr/>
        </p:nvGrpSpPr>
        <p:grpSpPr bwMode="auto">
          <a:xfrm>
            <a:off x="1619250" y="4365625"/>
            <a:ext cx="1871663" cy="1800225"/>
            <a:chOff x="1020" y="2750"/>
            <a:chExt cx="1179" cy="1134"/>
          </a:xfrm>
        </p:grpSpPr>
        <p:sp>
          <p:nvSpPr>
            <p:cNvPr id="32793" name="AutoShape 35"/>
            <p:cNvSpPr>
              <a:spLocks noChangeArrowheads="1"/>
            </p:cNvSpPr>
            <p:nvPr/>
          </p:nvSpPr>
          <p:spPr bwMode="auto">
            <a:xfrm>
              <a:off x="1610" y="2750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2794" name="AutoShape 36"/>
            <p:cNvSpPr>
              <a:spLocks noChangeArrowheads="1"/>
            </p:cNvSpPr>
            <p:nvPr/>
          </p:nvSpPr>
          <p:spPr bwMode="auto">
            <a:xfrm>
              <a:off x="1292" y="3158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2795" name="AutoShape 37"/>
            <p:cNvSpPr>
              <a:spLocks noChangeArrowheads="1"/>
            </p:cNvSpPr>
            <p:nvPr/>
          </p:nvSpPr>
          <p:spPr bwMode="auto">
            <a:xfrm>
              <a:off x="1926" y="3158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796" name="AutoShape 38"/>
            <p:cNvSpPr>
              <a:spLocks noChangeArrowheads="1"/>
            </p:cNvSpPr>
            <p:nvPr/>
          </p:nvSpPr>
          <p:spPr bwMode="auto">
            <a:xfrm>
              <a:off x="1020" y="361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14</a:t>
              </a:r>
            </a:p>
          </p:txBody>
        </p:sp>
        <p:cxnSp>
          <p:nvCxnSpPr>
            <p:cNvPr id="32797" name="AutoShape 40"/>
            <p:cNvCxnSpPr>
              <a:cxnSpLocks noChangeShapeType="1"/>
              <a:stCxn id="32793" idx="3"/>
              <a:endCxn id="32794" idx="0"/>
            </p:cNvCxnSpPr>
            <p:nvPr/>
          </p:nvCxnSpPr>
          <p:spPr bwMode="auto">
            <a:xfrm flipH="1">
              <a:off x="1429" y="2988"/>
              <a:ext cx="221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8" name="AutoShape 41"/>
            <p:cNvCxnSpPr>
              <a:cxnSpLocks noChangeShapeType="1"/>
              <a:stCxn id="32793" idx="5"/>
              <a:endCxn id="32795" idx="0"/>
            </p:cNvCxnSpPr>
            <p:nvPr/>
          </p:nvCxnSpPr>
          <p:spPr bwMode="auto">
            <a:xfrm>
              <a:off x="1843" y="2988"/>
              <a:ext cx="220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9" name="AutoShape 42"/>
            <p:cNvCxnSpPr>
              <a:cxnSpLocks noChangeShapeType="1"/>
              <a:stCxn id="32794" idx="3"/>
              <a:endCxn id="32796" idx="0"/>
            </p:cNvCxnSpPr>
            <p:nvPr/>
          </p:nvCxnSpPr>
          <p:spPr bwMode="auto">
            <a:xfrm flipH="1">
              <a:off x="1157" y="3396"/>
              <a:ext cx="175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783" name="Text Box 44"/>
          <p:cNvSpPr txBox="1">
            <a:spLocks noChangeArrowheads="1"/>
          </p:cNvSpPr>
          <p:nvPr/>
        </p:nvSpPr>
        <p:spPr bwMode="auto">
          <a:xfrm>
            <a:off x="5387975" y="4070350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刪除</a:t>
            </a:r>
            <a:r>
              <a:rPr lang="en-US" altLang="zh-TW" sz="1800"/>
              <a:t>(c) </a:t>
            </a:r>
          </a:p>
        </p:txBody>
      </p:sp>
      <p:grpSp>
        <p:nvGrpSpPr>
          <p:cNvPr id="32784" name="Group 55"/>
          <p:cNvGrpSpPr>
            <a:grpSpLocks/>
          </p:cNvGrpSpPr>
          <p:nvPr/>
        </p:nvGrpSpPr>
        <p:grpSpPr bwMode="auto">
          <a:xfrm>
            <a:off x="4859338" y="4365625"/>
            <a:ext cx="1871662" cy="1800225"/>
            <a:chOff x="3061" y="2750"/>
            <a:chExt cx="1179" cy="1134"/>
          </a:xfrm>
        </p:grpSpPr>
        <p:sp>
          <p:nvSpPr>
            <p:cNvPr id="32786" name="AutoShape 46"/>
            <p:cNvSpPr>
              <a:spLocks noChangeArrowheads="1"/>
            </p:cNvSpPr>
            <p:nvPr/>
          </p:nvSpPr>
          <p:spPr bwMode="auto">
            <a:xfrm>
              <a:off x="3651" y="2750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2787" name="AutoShape 47"/>
            <p:cNvSpPr>
              <a:spLocks noChangeArrowheads="1"/>
            </p:cNvSpPr>
            <p:nvPr/>
          </p:nvSpPr>
          <p:spPr bwMode="auto">
            <a:xfrm>
              <a:off x="3333" y="3158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32788" name="AutoShape 48"/>
            <p:cNvSpPr>
              <a:spLocks noChangeArrowheads="1"/>
            </p:cNvSpPr>
            <p:nvPr/>
          </p:nvSpPr>
          <p:spPr bwMode="auto">
            <a:xfrm>
              <a:off x="3967" y="3158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789" name="AutoShape 49"/>
            <p:cNvSpPr>
              <a:spLocks noChangeArrowheads="1"/>
            </p:cNvSpPr>
            <p:nvPr/>
          </p:nvSpPr>
          <p:spPr bwMode="auto">
            <a:xfrm>
              <a:off x="3061" y="361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cxnSp>
          <p:nvCxnSpPr>
            <p:cNvPr id="32790" name="AutoShape 51"/>
            <p:cNvCxnSpPr>
              <a:cxnSpLocks noChangeShapeType="1"/>
              <a:stCxn id="32786" idx="3"/>
              <a:endCxn id="32787" idx="0"/>
            </p:cNvCxnSpPr>
            <p:nvPr/>
          </p:nvCxnSpPr>
          <p:spPr bwMode="auto">
            <a:xfrm flipH="1">
              <a:off x="3470" y="2988"/>
              <a:ext cx="221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1" name="AutoShape 52"/>
            <p:cNvCxnSpPr>
              <a:cxnSpLocks noChangeShapeType="1"/>
              <a:stCxn id="32786" idx="5"/>
              <a:endCxn id="32788" idx="0"/>
            </p:cNvCxnSpPr>
            <p:nvPr/>
          </p:nvCxnSpPr>
          <p:spPr bwMode="auto">
            <a:xfrm>
              <a:off x="3884" y="2988"/>
              <a:ext cx="220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2" name="AutoShape 53"/>
            <p:cNvCxnSpPr>
              <a:cxnSpLocks noChangeShapeType="1"/>
              <a:stCxn id="32787" idx="3"/>
              <a:endCxn id="32789" idx="0"/>
            </p:cNvCxnSpPr>
            <p:nvPr/>
          </p:nvCxnSpPr>
          <p:spPr bwMode="auto">
            <a:xfrm flipH="1">
              <a:off x="3198" y="3396"/>
              <a:ext cx="175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785" name="Text Box 57"/>
          <p:cNvSpPr txBox="1">
            <a:spLocks noChangeArrowheads="1"/>
          </p:cNvSpPr>
          <p:nvPr/>
        </p:nvSpPr>
        <p:spPr bwMode="auto">
          <a:xfrm>
            <a:off x="6208713" y="5681663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solidFill>
                  <a:srgbClr val="FF0000"/>
                </a:solidFill>
              </a:rPr>
              <a:t>註</a:t>
            </a:r>
            <a:r>
              <a:rPr lang="en-US" altLang="zh-TW" sz="1800">
                <a:solidFill>
                  <a:srgbClr val="FF0000"/>
                </a:solidFill>
              </a:rPr>
              <a:t>:</a:t>
            </a:r>
            <a:r>
              <a:rPr lang="zh-TW" altLang="en-US" sz="1800">
                <a:solidFill>
                  <a:srgbClr val="FF0000"/>
                </a:solidFill>
              </a:rPr>
              <a:t>可用於排序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061CB0-77F3-FD3B-AF1C-A07557D8BAEB}"/>
              </a:ext>
            </a:extLst>
          </p:cNvPr>
          <p:cNvSpPr txBox="1"/>
          <p:nvPr/>
        </p:nvSpPr>
        <p:spPr>
          <a:xfrm>
            <a:off x="784599" y="168276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dirty="0">
                <a:solidFill>
                  <a:srgbClr val="FF0000"/>
                </a:solidFill>
              </a:rPr>
              <a:t>&lt;刪除元素&gt;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B9DFB-C727-172F-A4C5-7349EA5830E5}"/>
              </a:ext>
            </a:extLst>
          </p:cNvPr>
          <p:cNvSpPr txBox="1"/>
          <p:nvPr/>
        </p:nvSpPr>
        <p:spPr>
          <a:xfrm>
            <a:off x="6154738" y="782897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*只能刪除根節點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C05250-ABE5-2373-B874-FD42903749A3}"/>
              </a:ext>
            </a:extLst>
          </p:cNvPr>
          <p:cNvGrpSpPr/>
          <p:nvPr/>
        </p:nvGrpSpPr>
        <p:grpSpPr>
          <a:xfrm>
            <a:off x="3692843" y="2791982"/>
            <a:ext cx="818280" cy="503280"/>
            <a:chOff x="3692843" y="2791982"/>
            <a:chExt cx="818280" cy="50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4EDE566-9FDF-E06E-107A-C3E20CAB133E}"/>
                    </a:ext>
                  </a:extLst>
                </p14:cNvPr>
                <p14:cNvContentPartPr/>
                <p14:nvPr/>
              </p14:nvContentPartPr>
              <p14:xfrm>
                <a:off x="3692843" y="2791982"/>
                <a:ext cx="818280" cy="223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4EDE566-9FDF-E06E-107A-C3E20CAB133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83843" y="2782982"/>
                  <a:ext cx="8359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2303A7-A766-DDC5-95C7-6100BCFBBA8C}"/>
                    </a:ext>
                  </a:extLst>
                </p14:cNvPr>
                <p14:cNvContentPartPr/>
                <p14:nvPr/>
              </p14:nvContentPartPr>
              <p14:xfrm>
                <a:off x="4340843" y="3007982"/>
                <a:ext cx="167760" cy="287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2303A7-A766-DDC5-95C7-6100BCFBBA8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31843" y="2998982"/>
                  <a:ext cx="185400" cy="30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2FB09B1-7BD8-599B-29C2-704B6DAE241B}"/>
              </a:ext>
            </a:extLst>
          </p:cNvPr>
          <p:cNvGrpSpPr/>
          <p:nvPr/>
        </p:nvGrpSpPr>
        <p:grpSpPr>
          <a:xfrm>
            <a:off x="882683" y="4822382"/>
            <a:ext cx="893520" cy="497520"/>
            <a:chOff x="882683" y="4822382"/>
            <a:chExt cx="893520" cy="4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806EA8B-E491-34CC-95EF-432CB0C6620D}"/>
                    </a:ext>
                  </a:extLst>
                </p14:cNvPr>
                <p14:cNvContentPartPr/>
                <p14:nvPr/>
              </p14:nvContentPartPr>
              <p14:xfrm>
                <a:off x="882683" y="4822382"/>
                <a:ext cx="880920" cy="276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806EA8B-E491-34CC-95EF-432CB0C6620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3683" y="4813742"/>
                  <a:ext cx="8985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5B14B02-D6A3-C350-2C7A-05108FCF3B1D}"/>
                    </a:ext>
                  </a:extLst>
                </p14:cNvPr>
                <p14:cNvContentPartPr/>
                <p14:nvPr/>
              </p14:nvContentPartPr>
              <p14:xfrm>
                <a:off x="1515563" y="5108582"/>
                <a:ext cx="260640" cy="211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5B14B02-D6A3-C350-2C7A-05108FCF3B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06923" y="5099582"/>
                  <a:ext cx="278280" cy="22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B44968-CD67-DC8F-CEE6-4F1DE8605E5B}"/>
              </a:ext>
            </a:extLst>
          </p:cNvPr>
          <p:cNvGrpSpPr/>
          <p:nvPr/>
        </p:nvGrpSpPr>
        <p:grpSpPr>
          <a:xfrm>
            <a:off x="4038803" y="4757582"/>
            <a:ext cx="1034280" cy="627840"/>
            <a:chOff x="4038803" y="4757582"/>
            <a:chExt cx="1034280" cy="62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6EAE88D-FCB2-18EF-F114-025F85E33A63}"/>
                    </a:ext>
                  </a:extLst>
                </p14:cNvPr>
                <p14:cNvContentPartPr/>
                <p14:nvPr/>
              </p14:nvContentPartPr>
              <p14:xfrm>
                <a:off x="4038803" y="4757582"/>
                <a:ext cx="1028520" cy="314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6EAE88D-FCB2-18EF-F114-025F85E33A6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163" y="4748942"/>
                  <a:ext cx="10461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E3D6091-CDDD-677B-735B-F50EF6F7D10F}"/>
                    </a:ext>
                  </a:extLst>
                </p14:cNvPr>
                <p14:cNvContentPartPr/>
                <p14:nvPr/>
              </p14:nvContentPartPr>
              <p14:xfrm>
                <a:off x="4775003" y="5033702"/>
                <a:ext cx="298080" cy="351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E3D6091-CDDD-677B-735B-F50EF6F7D1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66363" y="5025062"/>
                  <a:ext cx="315720" cy="36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17E9955-9B96-5B5B-AE05-9D83CE861BD1}"/>
                  </a:ext>
                </a:extLst>
              </p14:cNvPr>
              <p14:cNvContentPartPr/>
              <p14:nvPr/>
            </p14:nvContentPartPr>
            <p14:xfrm>
              <a:off x="5705963" y="5458142"/>
              <a:ext cx="2890080" cy="1162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17E9955-9B96-5B5B-AE05-9D83CE861BD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88323" y="5440502"/>
                <a:ext cx="2925720" cy="11977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AC06662-6D7E-A447-4242-F6CAA9112BE8}"/>
              </a:ext>
            </a:extLst>
          </p:cNvPr>
          <p:cNvSpPr txBox="1"/>
          <p:nvPr/>
        </p:nvSpPr>
        <p:spPr>
          <a:xfrm>
            <a:off x="19419" y="525399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從底元素開始拿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25792-E046-D907-5FAA-7AAF0EC9D311}"/>
              </a:ext>
            </a:extLst>
          </p:cNvPr>
          <p:cNvSpPr txBox="1"/>
          <p:nvPr/>
        </p:nvSpPr>
        <p:spPr>
          <a:xfrm>
            <a:off x="3451453" y="54175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不符在下移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9990EC0-D365-FD2A-5491-36659B265005}"/>
                  </a:ext>
                </a:extLst>
              </p14:cNvPr>
              <p14:cNvContentPartPr/>
              <p14:nvPr/>
            </p14:nvContentPartPr>
            <p14:xfrm>
              <a:off x="5700563" y="4495862"/>
              <a:ext cx="847800" cy="219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9990EC0-D365-FD2A-5491-36659B26500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82563" y="4478222"/>
                <a:ext cx="88344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AA14E8A-06EF-7BE6-BD8A-25C83F42909B}"/>
                  </a:ext>
                </a:extLst>
              </p14:cNvPr>
              <p14:cNvContentPartPr/>
              <p14:nvPr/>
            </p14:nvContentPartPr>
            <p14:xfrm>
              <a:off x="7200323" y="4646702"/>
              <a:ext cx="69120" cy="96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AA14E8A-06EF-7BE6-BD8A-25C83F4290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82323" y="4629062"/>
                <a:ext cx="104760" cy="13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14C3B3F-4D29-F241-ACA9-BFBD0F4214EC}"/>
              </a:ext>
            </a:extLst>
          </p:cNvPr>
          <p:cNvGrpSpPr/>
          <p:nvPr/>
        </p:nvGrpSpPr>
        <p:grpSpPr>
          <a:xfrm>
            <a:off x="7086563" y="4139822"/>
            <a:ext cx="839520" cy="1016280"/>
            <a:chOff x="7086563" y="4139822"/>
            <a:chExt cx="839520" cy="10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94CEE5C-4267-C394-7224-6012FA12D2A9}"/>
                    </a:ext>
                  </a:extLst>
                </p14:cNvPr>
                <p14:cNvContentPartPr/>
                <p14:nvPr/>
              </p14:nvContentPartPr>
              <p14:xfrm>
                <a:off x="7226243" y="4139822"/>
                <a:ext cx="39600" cy="200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94CEE5C-4267-C394-7224-6012FA12D2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08243" y="4122182"/>
                  <a:ext cx="752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7E89840-E7D4-4994-91BF-4DE323299257}"/>
                    </a:ext>
                  </a:extLst>
                </p14:cNvPr>
                <p14:cNvContentPartPr/>
                <p14:nvPr/>
              </p14:nvContentPartPr>
              <p14:xfrm>
                <a:off x="7413443" y="4175462"/>
                <a:ext cx="245160" cy="149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7E89840-E7D4-4994-91BF-4DE32329925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95443" y="4157462"/>
                  <a:ext cx="280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B240A32-F6DE-9421-0B20-273FAA802931}"/>
                    </a:ext>
                  </a:extLst>
                </p14:cNvPr>
                <p14:cNvContentPartPr/>
                <p14:nvPr/>
              </p14:nvContentPartPr>
              <p14:xfrm>
                <a:off x="7556723" y="4236662"/>
                <a:ext cx="70920" cy="172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B240A32-F6DE-9421-0B20-273FAA80293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39083" y="4218662"/>
                  <a:ext cx="1065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DD2BE08-8FD5-8FDA-A44E-AEA3EAF847CB}"/>
                    </a:ext>
                  </a:extLst>
                </p14:cNvPr>
                <p14:cNvContentPartPr/>
                <p14:nvPr/>
              </p14:nvContentPartPr>
              <p14:xfrm>
                <a:off x="7238123" y="4503062"/>
                <a:ext cx="216360" cy="164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DD2BE08-8FD5-8FDA-A44E-AEA3EAF847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20123" y="4485422"/>
                  <a:ext cx="252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C3F0C10-DF7B-283B-A0CA-89A118610CEE}"/>
                    </a:ext>
                  </a:extLst>
                </p14:cNvPr>
                <p14:cNvContentPartPr/>
                <p14:nvPr/>
              </p14:nvContentPartPr>
              <p14:xfrm>
                <a:off x="7482923" y="4531502"/>
                <a:ext cx="361800" cy="318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C3F0C10-DF7B-283B-A0CA-89A118610C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64923" y="4513502"/>
                  <a:ext cx="3974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A5C6197-554C-63E1-6370-F3B3ED7EBFEB}"/>
                    </a:ext>
                  </a:extLst>
                </p14:cNvPr>
                <p14:cNvContentPartPr/>
                <p14:nvPr/>
              </p14:nvContentPartPr>
              <p14:xfrm>
                <a:off x="7086563" y="4855862"/>
                <a:ext cx="34200" cy="229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A5C6197-554C-63E1-6370-F3B3ED7EBFE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68563" y="4838222"/>
                  <a:ext cx="69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B6B76CF-4F83-A38F-0D70-663F92DF6D79}"/>
                    </a:ext>
                  </a:extLst>
                </p14:cNvPr>
                <p14:cNvContentPartPr/>
                <p14:nvPr/>
              </p14:nvContentPartPr>
              <p14:xfrm>
                <a:off x="7211123" y="4878902"/>
                <a:ext cx="293400" cy="234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B6B76CF-4F83-A38F-0D70-663F92DF6D7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93123" y="4860902"/>
                  <a:ext cx="3290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A736388-AD70-67D4-A841-0D82D5386205}"/>
                    </a:ext>
                  </a:extLst>
                </p14:cNvPr>
                <p14:cNvContentPartPr/>
                <p14:nvPr/>
              </p14:nvContentPartPr>
              <p14:xfrm>
                <a:off x="7725923" y="4962062"/>
                <a:ext cx="200160" cy="194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A736388-AD70-67D4-A841-0D82D538620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07923" y="4944422"/>
                  <a:ext cx="2358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E9F572-595A-186C-3839-3491E056DC17}"/>
                    </a:ext>
                  </a:extLst>
                </p14:cNvPr>
                <p14:cNvContentPartPr/>
                <p14:nvPr/>
              </p14:nvContentPartPr>
              <p14:xfrm>
                <a:off x="7182683" y="4153502"/>
                <a:ext cx="434160" cy="26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E9F572-595A-186C-3839-3491E056DC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65043" y="4135862"/>
                  <a:ext cx="469800" cy="29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DFD9D29-740B-E310-0199-1A38819C57D4}"/>
              </a:ext>
            </a:extLst>
          </p:cNvPr>
          <p:cNvGrpSpPr/>
          <p:nvPr/>
        </p:nvGrpSpPr>
        <p:grpSpPr>
          <a:xfrm>
            <a:off x="8092763" y="3935702"/>
            <a:ext cx="839160" cy="1246680"/>
            <a:chOff x="8092763" y="3935702"/>
            <a:chExt cx="839160" cy="12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EAAA225-6C4D-E9CF-AD55-8CCD1B1CC207}"/>
                    </a:ext>
                  </a:extLst>
                </p14:cNvPr>
                <p14:cNvContentPartPr/>
                <p14:nvPr/>
              </p14:nvContentPartPr>
              <p14:xfrm>
                <a:off x="8198963" y="4152062"/>
                <a:ext cx="186840" cy="199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EAAA225-6C4D-E9CF-AD55-8CCD1B1CC20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80963" y="4134062"/>
                  <a:ext cx="2224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7C333E5-0431-B37E-1C6E-209E6200FA44}"/>
                    </a:ext>
                  </a:extLst>
                </p14:cNvPr>
                <p14:cNvContentPartPr/>
                <p14:nvPr/>
              </p14:nvContentPartPr>
              <p14:xfrm>
                <a:off x="8289323" y="4497302"/>
                <a:ext cx="71640" cy="281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7C333E5-0431-B37E-1C6E-209E6200FA4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71323" y="4479302"/>
                  <a:ext cx="1072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2A7A4AA-8C08-13B9-B6EB-135453942C45}"/>
                    </a:ext>
                  </a:extLst>
                </p14:cNvPr>
                <p14:cNvContentPartPr/>
                <p14:nvPr/>
              </p14:nvContentPartPr>
              <p14:xfrm>
                <a:off x="8263043" y="4903022"/>
                <a:ext cx="11160" cy="214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2A7A4AA-8C08-13B9-B6EB-135453942C4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45043" y="4885382"/>
                  <a:ext cx="46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DDEBD90-E93F-82AF-046D-508DB534C23B}"/>
                    </a:ext>
                  </a:extLst>
                </p14:cNvPr>
                <p14:cNvContentPartPr/>
                <p14:nvPr/>
              </p14:nvContentPartPr>
              <p14:xfrm>
                <a:off x="8379323" y="4983302"/>
                <a:ext cx="156240" cy="126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DDEBD90-E93F-82AF-046D-508DB534C23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61323" y="4965302"/>
                  <a:ext cx="191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7523A3A-93A6-4F08-10D8-961F20C12AF9}"/>
                    </a:ext>
                  </a:extLst>
                </p14:cNvPr>
                <p14:cNvContentPartPr/>
                <p14:nvPr/>
              </p14:nvContentPartPr>
              <p14:xfrm>
                <a:off x="8092763" y="3935702"/>
                <a:ext cx="629280" cy="1246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7523A3A-93A6-4F08-10D8-961F20C12AF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75123" y="3917702"/>
                  <a:ext cx="664920" cy="12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51D0414-A28C-CF04-173E-23D81D1C4649}"/>
                    </a:ext>
                  </a:extLst>
                </p14:cNvPr>
                <p14:cNvContentPartPr/>
                <p14:nvPr/>
              </p14:nvContentPartPr>
              <p14:xfrm>
                <a:off x="8789363" y="4327022"/>
                <a:ext cx="114120" cy="98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51D0414-A28C-CF04-173E-23D81D1C464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71723" y="4309022"/>
                  <a:ext cx="1497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61BF2EC-B8CE-F631-265C-19D42506AF45}"/>
                    </a:ext>
                  </a:extLst>
                </p14:cNvPr>
                <p14:cNvContentPartPr/>
                <p14:nvPr/>
              </p14:nvContentPartPr>
              <p14:xfrm>
                <a:off x="8885123" y="4432142"/>
                <a:ext cx="46800" cy="109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61BF2EC-B8CE-F631-265C-19D42506AF4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67123" y="4414142"/>
                  <a:ext cx="8244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2769" name="Ink 32768">
                <a:extLst>
                  <a:ext uri="{FF2B5EF4-FFF2-40B4-BE49-F238E27FC236}">
                    <a16:creationId xmlns:a16="http://schemas.microsoft.com/office/drawing/2014/main" id="{B1984089-38C9-F103-0303-80C03B1E41D5}"/>
                  </a:ext>
                </a:extLst>
              </p14:cNvPr>
              <p14:cNvContentPartPr/>
              <p14:nvPr/>
            </p14:nvContentPartPr>
            <p14:xfrm>
              <a:off x="9388403" y="4788182"/>
              <a:ext cx="266760" cy="226080"/>
            </p14:xfrm>
          </p:contentPart>
        </mc:Choice>
        <mc:Fallback xmlns="">
          <p:pic>
            <p:nvPicPr>
              <p:cNvPr id="32769" name="Ink 32768">
                <a:extLst>
                  <a:ext uri="{FF2B5EF4-FFF2-40B4-BE49-F238E27FC236}">
                    <a16:creationId xmlns:a16="http://schemas.microsoft.com/office/drawing/2014/main" id="{B1984089-38C9-F103-0303-80C03B1E41D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370403" y="4770542"/>
                <a:ext cx="302400" cy="26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771" name="Group 32770">
            <a:extLst>
              <a:ext uri="{FF2B5EF4-FFF2-40B4-BE49-F238E27FC236}">
                <a16:creationId xmlns:a16="http://schemas.microsoft.com/office/drawing/2014/main" id="{C7978CD9-A9F7-473C-7864-70432B2020CD}"/>
              </a:ext>
            </a:extLst>
          </p:cNvPr>
          <p:cNvGrpSpPr/>
          <p:nvPr/>
        </p:nvGrpSpPr>
        <p:grpSpPr>
          <a:xfrm>
            <a:off x="9344123" y="4030742"/>
            <a:ext cx="595800" cy="627120"/>
            <a:chOff x="9344123" y="4030742"/>
            <a:chExt cx="595800" cy="62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6639EFE-A0CA-C663-1F51-69BF15A6533B}"/>
                    </a:ext>
                  </a:extLst>
                </p14:cNvPr>
                <p14:cNvContentPartPr/>
                <p14:nvPr/>
              </p14:nvContentPartPr>
              <p14:xfrm>
                <a:off x="9344123" y="4072862"/>
                <a:ext cx="49320" cy="164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6639EFE-A0CA-C663-1F51-69BF15A6533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26123" y="4054862"/>
                  <a:ext cx="84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5915C84-B5A4-9CC3-D165-5B6A5A7DFFEE}"/>
                    </a:ext>
                  </a:extLst>
                </p14:cNvPr>
                <p14:cNvContentPartPr/>
                <p14:nvPr/>
              </p14:nvContentPartPr>
              <p14:xfrm>
                <a:off x="9524123" y="4113542"/>
                <a:ext cx="169200" cy="179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5915C84-B5A4-9CC3-D165-5B6A5A7DFFE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06123" y="4095902"/>
                  <a:ext cx="2048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1CE6E01-9CED-9A75-2543-2669714AFA69}"/>
                    </a:ext>
                  </a:extLst>
                </p14:cNvPr>
                <p14:cNvContentPartPr/>
                <p14:nvPr/>
              </p14:nvContentPartPr>
              <p14:xfrm>
                <a:off x="9429083" y="4326662"/>
                <a:ext cx="76680" cy="331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1CE6E01-9CED-9A75-2543-2669714AFA6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11443" y="4308662"/>
                  <a:ext cx="1123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770" name="Ink 32769">
                  <a:extLst>
                    <a:ext uri="{FF2B5EF4-FFF2-40B4-BE49-F238E27FC236}">
                      <a16:creationId xmlns:a16="http://schemas.microsoft.com/office/drawing/2014/main" id="{D4A0CF15-1259-5EC8-0DA4-B3FF7FB28456}"/>
                    </a:ext>
                  </a:extLst>
                </p14:cNvPr>
                <p14:cNvContentPartPr/>
                <p14:nvPr/>
              </p14:nvContentPartPr>
              <p14:xfrm>
                <a:off x="9433403" y="4030742"/>
                <a:ext cx="506520" cy="137520"/>
              </p14:xfrm>
            </p:contentPart>
          </mc:Choice>
          <mc:Fallback xmlns="">
            <p:pic>
              <p:nvPicPr>
                <p:cNvPr id="32770" name="Ink 32769">
                  <a:extLst>
                    <a:ext uri="{FF2B5EF4-FFF2-40B4-BE49-F238E27FC236}">
                      <a16:creationId xmlns:a16="http://schemas.microsoft.com/office/drawing/2014/main" id="{D4A0CF15-1259-5EC8-0DA4-B3FF7FB2845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415763" y="4012742"/>
                  <a:ext cx="54216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19" name="Group 32818">
            <a:extLst>
              <a:ext uri="{FF2B5EF4-FFF2-40B4-BE49-F238E27FC236}">
                <a16:creationId xmlns:a16="http://schemas.microsoft.com/office/drawing/2014/main" id="{0B8008DF-CB46-62AE-3F0C-B024612F9897}"/>
              </a:ext>
            </a:extLst>
          </p:cNvPr>
          <p:cNvGrpSpPr/>
          <p:nvPr/>
        </p:nvGrpSpPr>
        <p:grpSpPr>
          <a:xfrm>
            <a:off x="6069563" y="6118022"/>
            <a:ext cx="2203920" cy="419040"/>
            <a:chOff x="6069563" y="6118022"/>
            <a:chExt cx="2203920" cy="41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76ED4E4-5DC8-A7C2-0BF5-CDDD8AE79C56}"/>
                    </a:ext>
                  </a:extLst>
                </p14:cNvPr>
                <p14:cNvContentPartPr/>
                <p14:nvPr/>
              </p14:nvContentPartPr>
              <p14:xfrm>
                <a:off x="6069563" y="6196502"/>
                <a:ext cx="159840" cy="127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76ED4E4-5DC8-A7C2-0BF5-CDDD8AE79C5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51923" y="6178862"/>
                  <a:ext cx="1954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72C5BD8-94BA-1D8B-0818-1B13107A3A8E}"/>
                    </a:ext>
                  </a:extLst>
                </p14:cNvPr>
                <p14:cNvContentPartPr/>
                <p14:nvPr/>
              </p14:nvContentPartPr>
              <p14:xfrm>
                <a:off x="6277643" y="6219542"/>
                <a:ext cx="140760" cy="123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72C5BD8-94BA-1D8B-0818-1B13107A3A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60003" y="6201902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30CC556-2F74-6F06-B70D-7F35F9A81ED4}"/>
                    </a:ext>
                  </a:extLst>
                </p14:cNvPr>
                <p14:cNvContentPartPr/>
                <p14:nvPr/>
              </p14:nvContentPartPr>
              <p14:xfrm>
                <a:off x="6635123" y="6220622"/>
                <a:ext cx="46440" cy="239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30CC556-2F74-6F06-B70D-7F35F9A81ED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17483" y="6202622"/>
                  <a:ext cx="820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A2B3D13-753E-F987-C14A-899EDD419C4D}"/>
                    </a:ext>
                  </a:extLst>
                </p14:cNvPr>
                <p14:cNvContentPartPr/>
                <p14:nvPr/>
              </p14:nvContentPartPr>
              <p14:xfrm>
                <a:off x="6769043" y="6254462"/>
                <a:ext cx="144720" cy="187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A2B3D13-753E-F987-C14A-899EDD419C4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51403" y="6236822"/>
                  <a:ext cx="1803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FBE46FB-2EA6-E456-8EA1-730EC022A99C}"/>
                    </a:ext>
                  </a:extLst>
                </p14:cNvPr>
                <p14:cNvContentPartPr/>
                <p14:nvPr/>
              </p14:nvContentPartPr>
              <p14:xfrm>
                <a:off x="6851843" y="6259502"/>
                <a:ext cx="135000" cy="30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FBE46FB-2EA6-E456-8EA1-730EC022A99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34203" y="6241862"/>
                  <a:ext cx="1706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88C3F17-53F4-0D55-916D-4A8E7517F1FE}"/>
                    </a:ext>
                  </a:extLst>
                </p14:cNvPr>
                <p14:cNvContentPartPr/>
                <p14:nvPr/>
              </p14:nvContentPartPr>
              <p14:xfrm>
                <a:off x="6473123" y="6433382"/>
                <a:ext cx="15120" cy="60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88C3F17-53F4-0D55-916D-4A8E7517F1F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55483" y="6415382"/>
                  <a:ext cx="507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72E153A-89A6-B677-E76F-96ED45E85AAE}"/>
                    </a:ext>
                  </a:extLst>
                </p14:cNvPr>
                <p14:cNvContentPartPr/>
                <p14:nvPr/>
              </p14:nvContentPartPr>
              <p14:xfrm>
                <a:off x="7175123" y="6409262"/>
                <a:ext cx="71280" cy="127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72E153A-89A6-B677-E76F-96ED45E85AA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57123" y="6391262"/>
                  <a:ext cx="1069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73C078E-90F4-4FA2-6A98-F6ACDBFCBDB1}"/>
                    </a:ext>
                  </a:extLst>
                </p14:cNvPr>
                <p14:cNvContentPartPr/>
                <p14:nvPr/>
              </p14:nvContentPartPr>
              <p14:xfrm>
                <a:off x="7490843" y="6118022"/>
                <a:ext cx="84600" cy="194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73C078E-90F4-4FA2-6A98-F6ACDBFCBDB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73203" y="6100022"/>
                  <a:ext cx="120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2202D44-F6CB-EEFF-6373-213FD8BDA23C}"/>
                    </a:ext>
                  </a:extLst>
                </p14:cNvPr>
                <p14:cNvContentPartPr/>
                <p14:nvPr/>
              </p14:nvContentPartPr>
              <p14:xfrm>
                <a:off x="7680203" y="6132422"/>
                <a:ext cx="122760" cy="118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2202D44-F6CB-EEFF-6373-213FD8BDA23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62203" y="6114782"/>
                  <a:ext cx="1584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3BDF18-023E-00AF-5E53-8D2744D445F9}"/>
                    </a:ext>
                  </a:extLst>
                </p14:cNvPr>
                <p14:cNvContentPartPr/>
                <p14:nvPr/>
              </p14:nvContentPartPr>
              <p14:xfrm>
                <a:off x="7745723" y="6138902"/>
                <a:ext cx="39600" cy="159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3BDF18-023E-00AF-5E53-8D2744D445F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28083" y="6120902"/>
                  <a:ext cx="752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2773" name="Ink 32772">
                  <a:extLst>
                    <a:ext uri="{FF2B5EF4-FFF2-40B4-BE49-F238E27FC236}">
                      <a16:creationId xmlns:a16="http://schemas.microsoft.com/office/drawing/2014/main" id="{09553575-2589-6508-961C-349C671DBB89}"/>
                    </a:ext>
                  </a:extLst>
                </p14:cNvPr>
                <p14:cNvContentPartPr/>
                <p14:nvPr/>
              </p14:nvContentPartPr>
              <p14:xfrm>
                <a:off x="8009963" y="6132062"/>
                <a:ext cx="28800" cy="183960"/>
              </p14:xfrm>
            </p:contentPart>
          </mc:Choice>
          <mc:Fallback xmlns="">
            <p:pic>
              <p:nvPicPr>
                <p:cNvPr id="32773" name="Ink 32772">
                  <a:extLst>
                    <a:ext uri="{FF2B5EF4-FFF2-40B4-BE49-F238E27FC236}">
                      <a16:creationId xmlns:a16="http://schemas.microsoft.com/office/drawing/2014/main" id="{09553575-2589-6508-961C-349C671DBB8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91963" y="6114062"/>
                  <a:ext cx="644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2818" name="Ink 32817">
                  <a:extLst>
                    <a:ext uri="{FF2B5EF4-FFF2-40B4-BE49-F238E27FC236}">
                      <a16:creationId xmlns:a16="http://schemas.microsoft.com/office/drawing/2014/main" id="{34039ED0-D503-A6CF-0837-894F84E26674}"/>
                    </a:ext>
                  </a:extLst>
                </p14:cNvPr>
                <p14:cNvContentPartPr/>
                <p14:nvPr/>
              </p14:nvContentPartPr>
              <p14:xfrm>
                <a:off x="8147843" y="6197582"/>
                <a:ext cx="125640" cy="128880"/>
              </p14:xfrm>
            </p:contentPart>
          </mc:Choice>
          <mc:Fallback xmlns="">
            <p:pic>
              <p:nvPicPr>
                <p:cNvPr id="32818" name="Ink 32817">
                  <a:extLst>
                    <a:ext uri="{FF2B5EF4-FFF2-40B4-BE49-F238E27FC236}">
                      <a16:creationId xmlns:a16="http://schemas.microsoft.com/office/drawing/2014/main" id="{34039ED0-D503-A6CF-0837-894F84E2667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130203" y="6179582"/>
                  <a:ext cx="161280" cy="16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2820" name="Ink 32819">
                <a:extLst>
                  <a:ext uri="{FF2B5EF4-FFF2-40B4-BE49-F238E27FC236}">
                    <a16:creationId xmlns:a16="http://schemas.microsoft.com/office/drawing/2014/main" id="{B314F6CA-77F8-AF88-0F37-FDE1999E6582}"/>
                  </a:ext>
                </a:extLst>
              </p14:cNvPr>
              <p14:cNvContentPartPr/>
              <p14:nvPr/>
            </p14:nvContentPartPr>
            <p14:xfrm>
              <a:off x="10331963" y="4330982"/>
              <a:ext cx="534240" cy="380880"/>
            </p14:xfrm>
          </p:contentPart>
        </mc:Choice>
        <mc:Fallback xmlns="">
          <p:pic>
            <p:nvPicPr>
              <p:cNvPr id="32820" name="Ink 32819">
                <a:extLst>
                  <a:ext uri="{FF2B5EF4-FFF2-40B4-BE49-F238E27FC236}">
                    <a16:creationId xmlns:a16="http://schemas.microsoft.com/office/drawing/2014/main" id="{B314F6CA-77F8-AF88-0F37-FDE1999E658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314323" y="4313342"/>
                <a:ext cx="56988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2821" name="Ink 32820">
                <a:extLst>
                  <a:ext uri="{FF2B5EF4-FFF2-40B4-BE49-F238E27FC236}">
                    <a16:creationId xmlns:a16="http://schemas.microsoft.com/office/drawing/2014/main" id="{1C2C928D-6F4F-5087-4FB6-1AF2C4DCEB53}"/>
                  </a:ext>
                </a:extLst>
              </p14:cNvPr>
              <p14:cNvContentPartPr/>
              <p14:nvPr/>
            </p14:nvContentPartPr>
            <p14:xfrm>
              <a:off x="10057283" y="4317662"/>
              <a:ext cx="825840" cy="647280"/>
            </p14:xfrm>
          </p:contentPart>
        </mc:Choice>
        <mc:Fallback xmlns="">
          <p:pic>
            <p:nvPicPr>
              <p:cNvPr id="32821" name="Ink 32820">
                <a:extLst>
                  <a:ext uri="{FF2B5EF4-FFF2-40B4-BE49-F238E27FC236}">
                    <a16:creationId xmlns:a16="http://schemas.microsoft.com/office/drawing/2014/main" id="{1C2C928D-6F4F-5087-4FB6-1AF2C4DCEB5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039283" y="4300022"/>
                <a:ext cx="8614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2822" name="Ink 32821">
                <a:extLst>
                  <a:ext uri="{FF2B5EF4-FFF2-40B4-BE49-F238E27FC236}">
                    <a16:creationId xmlns:a16="http://schemas.microsoft.com/office/drawing/2014/main" id="{529DC622-0313-2BE6-D2E9-9B1809B29577}"/>
                  </a:ext>
                </a:extLst>
              </p14:cNvPr>
              <p14:cNvContentPartPr/>
              <p14:nvPr/>
            </p14:nvContentPartPr>
            <p14:xfrm>
              <a:off x="8701883" y="6036662"/>
              <a:ext cx="383760" cy="267120"/>
            </p14:xfrm>
          </p:contentPart>
        </mc:Choice>
        <mc:Fallback xmlns="">
          <p:pic>
            <p:nvPicPr>
              <p:cNvPr id="32822" name="Ink 32821">
                <a:extLst>
                  <a:ext uri="{FF2B5EF4-FFF2-40B4-BE49-F238E27FC236}">
                    <a16:creationId xmlns:a16="http://schemas.microsoft.com/office/drawing/2014/main" id="{529DC622-0313-2BE6-D2E9-9B1809B2957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683883" y="6018662"/>
                <a:ext cx="419400" cy="302760"/>
              </a:xfrm>
              <a:prstGeom prst="rect">
                <a:avLst/>
              </a:prstGeom>
            </p:spPr>
          </p:pic>
        </mc:Fallback>
      </mc:AlternateContent>
      <p:sp>
        <p:nvSpPr>
          <p:cNvPr id="32823" name="TextBox 32822">
            <a:extLst>
              <a:ext uri="{FF2B5EF4-FFF2-40B4-BE49-F238E27FC236}">
                <a16:creationId xmlns:a16="http://schemas.microsoft.com/office/drawing/2014/main" id="{A11055DC-C663-5206-2F9C-EC534CEE9285}"/>
              </a:ext>
            </a:extLst>
          </p:cNvPr>
          <p:cNvSpPr txBox="1"/>
          <p:nvPr/>
        </p:nvSpPr>
        <p:spPr>
          <a:xfrm>
            <a:off x="6322239" y="6986702"/>
            <a:ext cx="4403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最大累堆透過刪除根節點得排序</a:t>
            </a:r>
            <a:r>
              <a:rPr lang="zh-TW" altLang="en-US" dirty="0">
                <a:solidFill>
                  <a:srgbClr val="FF0000"/>
                </a:solidFill>
              </a:rPr>
              <a:t> 從大到小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TW" dirty="0">
                <a:solidFill>
                  <a:srgbClr val="FF0000"/>
                </a:solidFill>
              </a:rPr>
              <a:t>最小累堆透過刪除根節點得排序</a:t>
            </a:r>
            <a:r>
              <a:rPr lang="zh-TW" altLang="en-US" dirty="0">
                <a:solidFill>
                  <a:srgbClr val="FF0000"/>
                </a:solidFill>
              </a:rPr>
              <a:t> 從小到大</a:t>
            </a:r>
            <a:endParaRPr lang="en-TW" dirty="0">
              <a:solidFill>
                <a:srgbClr val="FF0000"/>
              </a:solidFill>
            </a:endParaRPr>
          </a:p>
        </p:txBody>
      </p:sp>
      <p:grpSp>
        <p:nvGrpSpPr>
          <p:cNvPr id="32826" name="Group 32825">
            <a:extLst>
              <a:ext uri="{FF2B5EF4-FFF2-40B4-BE49-F238E27FC236}">
                <a16:creationId xmlns:a16="http://schemas.microsoft.com/office/drawing/2014/main" id="{A46E9387-7DF3-21FD-95BD-545F43E78048}"/>
              </a:ext>
            </a:extLst>
          </p:cNvPr>
          <p:cNvGrpSpPr/>
          <p:nvPr/>
        </p:nvGrpSpPr>
        <p:grpSpPr>
          <a:xfrm>
            <a:off x="5631803" y="6429410"/>
            <a:ext cx="624240" cy="958680"/>
            <a:chOff x="5631803" y="6429410"/>
            <a:chExt cx="624240" cy="95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2824" name="Ink 32823">
                  <a:extLst>
                    <a:ext uri="{FF2B5EF4-FFF2-40B4-BE49-F238E27FC236}">
                      <a16:creationId xmlns:a16="http://schemas.microsoft.com/office/drawing/2014/main" id="{DB79C7FE-8E2E-5496-955D-371D8876AC6D}"/>
                    </a:ext>
                  </a:extLst>
                </p14:cNvPr>
                <p14:cNvContentPartPr/>
                <p14:nvPr/>
              </p14:nvContentPartPr>
              <p14:xfrm>
                <a:off x="5631803" y="6429410"/>
                <a:ext cx="624240" cy="807120"/>
              </p14:xfrm>
            </p:contentPart>
          </mc:Choice>
          <mc:Fallback xmlns="">
            <p:pic>
              <p:nvPicPr>
                <p:cNvPr id="32824" name="Ink 32823">
                  <a:extLst>
                    <a:ext uri="{FF2B5EF4-FFF2-40B4-BE49-F238E27FC236}">
                      <a16:creationId xmlns:a16="http://schemas.microsoft.com/office/drawing/2014/main" id="{DB79C7FE-8E2E-5496-955D-371D8876AC6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22803" y="6420410"/>
                  <a:ext cx="641880" cy="8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2825" name="Ink 32824">
                  <a:extLst>
                    <a:ext uri="{FF2B5EF4-FFF2-40B4-BE49-F238E27FC236}">
                      <a16:creationId xmlns:a16="http://schemas.microsoft.com/office/drawing/2014/main" id="{9E7C2598-BF0E-9A8A-4C6E-012576FA9FC8}"/>
                    </a:ext>
                  </a:extLst>
                </p14:cNvPr>
                <p14:cNvContentPartPr/>
                <p14:nvPr/>
              </p14:nvContentPartPr>
              <p14:xfrm>
                <a:off x="5975243" y="7282970"/>
                <a:ext cx="279360" cy="105120"/>
              </p14:xfrm>
            </p:contentPart>
          </mc:Choice>
          <mc:Fallback xmlns="">
            <p:pic>
              <p:nvPicPr>
                <p:cNvPr id="32825" name="Ink 32824">
                  <a:extLst>
                    <a:ext uri="{FF2B5EF4-FFF2-40B4-BE49-F238E27FC236}">
                      <a16:creationId xmlns:a16="http://schemas.microsoft.com/office/drawing/2014/main" id="{9E7C2598-BF0E-9A8A-4C6E-012576FA9FC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66243" y="7273970"/>
                  <a:ext cx="297000" cy="122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0266E47-B202-2B4C-8062-1C3AD4574C9B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E6C929-D3DD-4D9D-A5B7-84E9D58D8E18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樹狀結構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76475"/>
            <a:ext cx="8229600" cy="211613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400"/>
              <a:t>定義：樹狀結構為多個節點之集合，並滿足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/>
              <a:t>   </a:t>
            </a:r>
            <a:r>
              <a:rPr lang="en-US" altLang="zh-TW" sz="2400"/>
              <a:t>(1) </a:t>
            </a:r>
            <a:r>
              <a:rPr lang="zh-TW" altLang="en-US" sz="2400"/>
              <a:t>有特定節點稱為根（</a:t>
            </a:r>
            <a:r>
              <a:rPr lang="en-US" altLang="zh-TW" sz="2400"/>
              <a:t>root</a:t>
            </a:r>
            <a:r>
              <a:rPr lang="zh-TW" altLang="en-US" sz="2400"/>
              <a:t>）。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/>
              <a:t>    </a:t>
            </a:r>
            <a:r>
              <a:rPr lang="en-US" altLang="zh-TW" sz="2400"/>
              <a:t>(2) </a:t>
            </a:r>
            <a:r>
              <a:rPr lang="zh-TW" altLang="en-US" sz="2400"/>
              <a:t>其餘點分作</a:t>
            </a:r>
            <a:r>
              <a:rPr lang="en-US" altLang="zh-TW" sz="2400"/>
              <a:t>T1 , ……, Tn</a:t>
            </a:r>
            <a:r>
              <a:rPr lang="zh-TW" altLang="en-US" sz="2400"/>
              <a:t>個集合，且</a:t>
            </a:r>
            <a:r>
              <a:rPr lang="en-US" altLang="zh-TW" sz="2400"/>
              <a:t>T1 ……Tn</a:t>
            </a:r>
            <a:r>
              <a:rPr lang="zh-TW" altLang="en-US" sz="2400"/>
              <a:t>均為樹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/>
              <a:t>         狀結構。</a:t>
            </a:r>
            <a:r>
              <a:rPr lang="en-US" altLang="zh-TW" sz="2400"/>
              <a:t>T1 ……Tn</a:t>
            </a:r>
            <a:r>
              <a:rPr lang="zh-TW" altLang="en-US" sz="2400"/>
              <a:t>稱為子樹（</a:t>
            </a:r>
            <a:r>
              <a:rPr lang="en-US" altLang="zh-TW" sz="2400"/>
              <a:t>subtree</a:t>
            </a:r>
            <a:r>
              <a:rPr lang="zh-TW" altLang="en-US" sz="2400"/>
              <a:t>）。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FED560-677C-E511-48DA-94F26D26604F}"/>
                  </a:ext>
                </a:extLst>
              </p14:cNvPr>
              <p14:cNvContentPartPr/>
              <p14:nvPr/>
            </p14:nvContentPartPr>
            <p14:xfrm>
              <a:off x="2006705" y="2549978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FED560-677C-E511-48DA-94F26D2660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3065" y="244197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2AE4481-FDD9-97F7-781E-F7C15CB8C917}"/>
                  </a:ext>
                </a:extLst>
              </p14:cNvPr>
              <p14:cNvContentPartPr/>
              <p14:nvPr/>
            </p14:nvContentPartPr>
            <p14:xfrm>
              <a:off x="1737425" y="2513618"/>
              <a:ext cx="3610800" cy="61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2AE4481-FDD9-97F7-781E-F7C15CB8C9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3425" y="2405978"/>
                <a:ext cx="371844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940F75A-8B50-7CAD-18F4-498B65979C58}"/>
                  </a:ext>
                </a:extLst>
              </p14:cNvPr>
              <p14:cNvContentPartPr/>
              <p14:nvPr/>
            </p14:nvContentPartPr>
            <p14:xfrm>
              <a:off x="2265905" y="3048938"/>
              <a:ext cx="2588760" cy="39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940F75A-8B50-7CAD-18F4-498B65979C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2265" y="2940938"/>
                <a:ext cx="2696400" cy="254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B1C907-7DE8-7546-A243-917BA11C1A25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624E6-30B9-4765-BCE2-227242DF7116}" type="slidenum">
              <a:rPr lang="en-US" altLang="zh-TW"/>
              <a:pPr>
                <a:defRPr/>
              </a:pPr>
              <a:t>30</a:t>
            </a:fld>
            <a:endParaRPr lang="en-US" altLang="zh-TW" dirty="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051050" y="501650"/>
            <a:ext cx="5470525" cy="586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element </a:t>
            </a:r>
            <a:r>
              <a:rPr lang="en-US" altLang="zh-TW" sz="1500" dirty="0" err="1"/>
              <a:t>delete_max_heap</a:t>
            </a:r>
            <a:r>
              <a:rPr lang="en-US" altLang="zh-TW" sz="1500" dirty="0"/>
              <a:t>(</a:t>
            </a:r>
            <a:r>
              <a:rPr lang="en-US" altLang="zh-TW" sz="1500" dirty="0" err="1"/>
              <a:t>int</a:t>
            </a:r>
            <a:r>
              <a:rPr lang="en-US" altLang="zh-TW" sz="1500" dirty="0"/>
              <a:t> *n)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/* delete element with the highest key from the heap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</a:t>
            </a:r>
            <a:r>
              <a:rPr lang="en-US" altLang="zh-TW" sz="1500" dirty="0" err="1"/>
              <a:t>int</a:t>
            </a:r>
            <a:r>
              <a:rPr lang="en-US" altLang="zh-TW" sz="1500" dirty="0"/>
              <a:t> parent, child;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element item, temp;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if   (HEAP_EMPTY(*n))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   </a:t>
            </a:r>
            <a:r>
              <a:rPr lang="en-US" altLang="zh-TW" sz="1500" dirty="0" err="1"/>
              <a:t>fprintf</a:t>
            </a:r>
            <a:r>
              <a:rPr lang="en-US" altLang="zh-TW" sz="1500" dirty="0"/>
              <a:t>(</a:t>
            </a:r>
            <a:r>
              <a:rPr lang="en-US" altLang="zh-TW" sz="1500" dirty="0" err="1"/>
              <a:t>stderr</a:t>
            </a:r>
            <a:r>
              <a:rPr lang="en-US" altLang="zh-TW" sz="1500" dirty="0"/>
              <a:t>, "The heap is empty\n");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   exit(1);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/* save value of the element with the highest key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item = heap[1];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/* use last element in heap to adjust heap */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temp = heap[(*n)--];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parent = 1; child = 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while (child &lt;= *n){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>
                <a:solidFill>
                  <a:srgbClr val="FF0000"/>
                </a:solidFill>
              </a:rPr>
              <a:t>       /* find the larger child of the current parent */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 if ((child &lt; *n) &amp;&amp; (heap[child].key &lt; heap [child +1].key))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         child++;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 if (</a:t>
            </a:r>
            <a:r>
              <a:rPr lang="en-US" altLang="zh-TW" sz="1500" dirty="0" err="1"/>
              <a:t>temp.key</a:t>
            </a:r>
            <a:r>
              <a:rPr lang="en-US" altLang="zh-TW" sz="1500" dirty="0"/>
              <a:t> &gt;= heap[child].key) break;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 /* move to the next lower level */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 heap[parent ] = heap[child];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 parent = child;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 child = child*2;  } /*end while*/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heap[parent] = temp;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      return item;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500" dirty="0"/>
              <a:t>}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44538" y="476250"/>
            <a:ext cx="1379537" cy="5048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TW" altLang="en-US" sz="2000"/>
              <a:t>結構： </a:t>
            </a:r>
          </a:p>
        </p:txBody>
      </p:sp>
      <p:sp>
        <p:nvSpPr>
          <p:cNvPr id="33798" name="文字方塊 5"/>
          <p:cNvSpPr txBox="1">
            <a:spLocks noChangeArrowheads="1"/>
          </p:cNvSpPr>
          <p:nvPr/>
        </p:nvSpPr>
        <p:spPr bwMode="auto">
          <a:xfrm>
            <a:off x="6680200" y="5949950"/>
            <a:ext cx="915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heap.c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752052-A471-7240-DA6A-D041D96FC72D}"/>
              </a:ext>
            </a:extLst>
          </p:cNvPr>
          <p:cNvSpPr txBox="1"/>
          <p:nvPr/>
        </p:nvSpPr>
        <p:spPr>
          <a:xfrm>
            <a:off x="2158735" y="12438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&lt;刪除根節點&gt;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24EF86-A361-6F68-F7B5-E7EC6A177854}"/>
                  </a:ext>
                </a:extLst>
              </p14:cNvPr>
              <p14:cNvContentPartPr/>
              <p14:nvPr/>
            </p14:nvContentPartPr>
            <p14:xfrm>
              <a:off x="2088323" y="2268902"/>
              <a:ext cx="7092360" cy="318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24EF86-A361-6F68-F7B5-E7EC6A1778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9323" y="2260262"/>
                <a:ext cx="7110000" cy="33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26A8BB80-1B13-16CE-C401-F55B8C2B0C81}"/>
              </a:ext>
            </a:extLst>
          </p:cNvPr>
          <p:cNvGrpSpPr/>
          <p:nvPr/>
        </p:nvGrpSpPr>
        <p:grpSpPr>
          <a:xfrm>
            <a:off x="6934643" y="1447382"/>
            <a:ext cx="464760" cy="293040"/>
            <a:chOff x="6934643" y="1447382"/>
            <a:chExt cx="46476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651B8A-94A7-F5B4-30AF-5046CD45A36A}"/>
                    </a:ext>
                  </a:extLst>
                </p14:cNvPr>
                <p14:cNvContentPartPr/>
                <p14:nvPr/>
              </p14:nvContentPartPr>
              <p14:xfrm>
                <a:off x="6934643" y="1471142"/>
                <a:ext cx="168840" cy="132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6651B8A-94A7-F5B4-30AF-5046CD45A36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25643" y="1462502"/>
                  <a:ext cx="1864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AC57B1D-DACA-5937-FE5D-5DCF21BD072E}"/>
                    </a:ext>
                  </a:extLst>
                </p14:cNvPr>
                <p14:cNvContentPartPr/>
                <p14:nvPr/>
              </p14:nvContentPartPr>
              <p14:xfrm>
                <a:off x="6988283" y="1478702"/>
                <a:ext cx="19800" cy="252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AC57B1D-DACA-5937-FE5D-5DCF21BD072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79283" y="1469702"/>
                  <a:ext cx="374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C61DC9-86E5-37DC-8597-0ACF9A06E452}"/>
                    </a:ext>
                  </a:extLst>
                </p14:cNvPr>
                <p14:cNvContentPartPr/>
                <p14:nvPr/>
              </p14:nvContentPartPr>
              <p14:xfrm>
                <a:off x="7280243" y="1447382"/>
                <a:ext cx="2880" cy="20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C61DC9-86E5-37DC-8597-0ACF9A06E45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71603" y="1438742"/>
                  <a:ext cx="205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51CECE5-293A-8FD3-E5E5-D31B8260BC30}"/>
                    </a:ext>
                  </a:extLst>
                </p14:cNvPr>
                <p14:cNvContentPartPr/>
                <p14:nvPr/>
              </p14:nvContentPartPr>
              <p14:xfrm>
                <a:off x="7199243" y="1476542"/>
                <a:ext cx="191160" cy="14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51CECE5-293A-8FD3-E5E5-D31B8260BC3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90243" y="1467902"/>
                  <a:ext cx="2088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3AF7B22-2FB5-E0C2-CACA-7FBA2EEEE1BE}"/>
                    </a:ext>
                  </a:extLst>
                </p14:cNvPr>
                <p14:cNvContentPartPr/>
                <p14:nvPr/>
              </p14:nvContentPartPr>
              <p14:xfrm>
                <a:off x="7189523" y="1526222"/>
                <a:ext cx="62640" cy="200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3AF7B22-2FB5-E0C2-CACA-7FBA2EEEE1B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80523" y="1517582"/>
                  <a:ext cx="802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8C15603-D404-A873-3782-8555C233A80A}"/>
                    </a:ext>
                  </a:extLst>
                </p14:cNvPr>
                <p14:cNvContentPartPr/>
                <p14:nvPr/>
              </p14:nvContentPartPr>
              <p14:xfrm>
                <a:off x="7274123" y="1573742"/>
                <a:ext cx="125280" cy="166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8C15603-D404-A873-3782-8555C233A80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65483" y="1565102"/>
                  <a:ext cx="14292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482FC6-63EB-2AD2-E5FC-EA02DA89D0C9}"/>
              </a:ext>
            </a:extLst>
          </p:cNvPr>
          <p:cNvGrpSpPr/>
          <p:nvPr/>
        </p:nvGrpSpPr>
        <p:grpSpPr>
          <a:xfrm>
            <a:off x="7628723" y="1362062"/>
            <a:ext cx="303120" cy="456840"/>
            <a:chOff x="7628723" y="1362062"/>
            <a:chExt cx="30312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8BBBE1-63AE-E61F-A934-8E71719B1556}"/>
                    </a:ext>
                  </a:extLst>
                </p14:cNvPr>
                <p14:cNvContentPartPr/>
                <p14:nvPr/>
              </p14:nvContentPartPr>
              <p14:xfrm>
                <a:off x="7658603" y="1381142"/>
                <a:ext cx="3240" cy="100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8BBBE1-63AE-E61F-A934-8E71719B155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49603" y="1372502"/>
                  <a:ext cx="208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A588CE2-3C8E-E577-0CE0-89EDC8D1FD7E}"/>
                    </a:ext>
                  </a:extLst>
                </p14:cNvPr>
                <p14:cNvContentPartPr/>
                <p14:nvPr/>
              </p14:nvContentPartPr>
              <p14:xfrm>
                <a:off x="7697483" y="1362062"/>
                <a:ext cx="145800" cy="109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A588CE2-3C8E-E577-0CE0-89EDC8D1FD7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88843" y="1353062"/>
                  <a:ext cx="163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764347E-FEAD-F06F-0435-16BADCE1078F}"/>
                    </a:ext>
                  </a:extLst>
                </p14:cNvPr>
                <p14:cNvContentPartPr/>
                <p14:nvPr/>
              </p14:nvContentPartPr>
              <p14:xfrm>
                <a:off x="7685243" y="1470422"/>
                <a:ext cx="115560" cy="1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764347E-FEAD-F06F-0435-16BADCE1078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76603" y="1461422"/>
                  <a:ext cx="1332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226928-BCAC-6009-B0A5-C24C5C1D8AC0}"/>
                    </a:ext>
                  </a:extLst>
                </p14:cNvPr>
                <p14:cNvContentPartPr/>
                <p14:nvPr/>
              </p14:nvContentPartPr>
              <p14:xfrm>
                <a:off x="7628723" y="1551422"/>
                <a:ext cx="184320" cy="25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226928-BCAC-6009-B0A5-C24C5C1D8AC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20083" y="1542422"/>
                  <a:ext cx="201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379F9F6-1CF8-8C0D-5D4A-C80F69D819FA}"/>
                    </a:ext>
                  </a:extLst>
                </p14:cNvPr>
                <p14:cNvContentPartPr/>
                <p14:nvPr/>
              </p14:nvContentPartPr>
              <p14:xfrm>
                <a:off x="7694243" y="1502102"/>
                <a:ext cx="62640" cy="310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379F9F6-1CF8-8C0D-5D4A-C80F69D819F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85243" y="1493462"/>
                  <a:ext cx="802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8B95989-8854-73E3-A4F2-39D03758C3C2}"/>
                    </a:ext>
                  </a:extLst>
                </p14:cNvPr>
                <p14:cNvContentPartPr/>
                <p14:nvPr/>
              </p14:nvContentPartPr>
              <p14:xfrm>
                <a:off x="7628723" y="1729622"/>
                <a:ext cx="63720" cy="48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8B95989-8854-73E3-A4F2-39D03758C3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19723" y="1720622"/>
                  <a:ext cx="813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72470E4-2EF5-D4B1-6162-B3E86EEB1294}"/>
                    </a:ext>
                  </a:extLst>
                </p14:cNvPr>
                <p14:cNvContentPartPr/>
                <p14:nvPr/>
              </p14:nvContentPartPr>
              <p14:xfrm>
                <a:off x="7862363" y="1719182"/>
                <a:ext cx="69480" cy="99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72470E4-2EF5-D4B1-6162-B3E86EEB12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53363" y="1710542"/>
                  <a:ext cx="8712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913E3DD-F8D1-DF77-A8EA-FF8491B33E94}"/>
                  </a:ext>
                </a:extLst>
              </p14:cNvPr>
              <p14:cNvContentPartPr/>
              <p14:nvPr/>
            </p14:nvContentPartPr>
            <p14:xfrm>
              <a:off x="2524283" y="2815022"/>
              <a:ext cx="1207080" cy="18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913E3DD-F8D1-DF77-A8EA-FF8491B33E9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15643" y="2806382"/>
                <a:ext cx="122472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78503BD-A411-EF36-1860-AB904665BAEF}"/>
              </a:ext>
            </a:extLst>
          </p:cNvPr>
          <p:cNvSpPr txBox="1"/>
          <p:nvPr/>
        </p:nvSpPr>
        <p:spPr>
          <a:xfrm>
            <a:off x="3995936" y="253216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F0000"/>
                </a:solidFill>
              </a:rPr>
              <a:t>要刪除的最大元素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EB4F527-B85E-8E93-3773-2E7FCD6A6A90}"/>
                  </a:ext>
                </a:extLst>
              </p14:cNvPr>
              <p14:cNvContentPartPr/>
              <p14:nvPr/>
            </p14:nvContentPartPr>
            <p14:xfrm>
              <a:off x="2402963" y="3285182"/>
              <a:ext cx="1808280" cy="26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EB4F527-B85E-8E93-3773-2E7FCD6A6A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93963" y="3276182"/>
                <a:ext cx="1825920" cy="4392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9DB4172-69F4-DCEC-2CE1-4DC925299814}"/>
              </a:ext>
            </a:extLst>
          </p:cNvPr>
          <p:cNvSpPr txBox="1"/>
          <p:nvPr/>
        </p:nvSpPr>
        <p:spPr>
          <a:xfrm>
            <a:off x="4214626" y="3044342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F0000"/>
                </a:solidFill>
              </a:rPr>
              <a:t>重整砍最後一隻腳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315577-1404-1EFC-9436-8AC77CB9A8B1}"/>
              </a:ext>
            </a:extLst>
          </p:cNvPr>
          <p:cNvSpPr txBox="1"/>
          <p:nvPr/>
        </p:nvSpPr>
        <p:spPr>
          <a:xfrm>
            <a:off x="7521575" y="395808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左小孩</a:t>
            </a:r>
            <a:r>
              <a:rPr lang="zh-TW" altLang="en-US" dirty="0">
                <a:solidFill>
                  <a:srgbClr val="FF0000"/>
                </a:solidFill>
              </a:rPr>
              <a:t>   右小孩</a:t>
            </a:r>
            <a:endParaRPr lang="en-TW" dirty="0">
              <a:solidFill>
                <a:srgbClr val="FF000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E874108-8820-E8DA-19C1-E9527C457B27}"/>
              </a:ext>
            </a:extLst>
          </p:cNvPr>
          <p:cNvGrpSpPr/>
          <p:nvPr/>
        </p:nvGrpSpPr>
        <p:grpSpPr>
          <a:xfrm>
            <a:off x="3960683" y="4195622"/>
            <a:ext cx="3761640" cy="217440"/>
            <a:chOff x="3960683" y="4195622"/>
            <a:chExt cx="376164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D3061D2-41A2-7FC4-3AEE-B6F23A3DEC8C}"/>
                    </a:ext>
                  </a:extLst>
                </p14:cNvPr>
                <p14:cNvContentPartPr/>
                <p14:nvPr/>
              </p14:nvContentPartPr>
              <p14:xfrm>
                <a:off x="3960683" y="4195622"/>
                <a:ext cx="1461960" cy="36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D3061D2-41A2-7FC4-3AEE-B6F23A3DEC8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52043" y="4186982"/>
                  <a:ext cx="14796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935FFE4-A4F4-1EB7-CC11-C4014EE23EEE}"/>
                    </a:ext>
                  </a:extLst>
                </p14:cNvPr>
                <p14:cNvContentPartPr/>
                <p14:nvPr/>
              </p14:nvContentPartPr>
              <p14:xfrm>
                <a:off x="5630363" y="4246742"/>
                <a:ext cx="1770120" cy="53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935FFE4-A4F4-1EB7-CC11-C4014EE23EE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21363" y="4238102"/>
                  <a:ext cx="17877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243A46B-D6A3-5A51-F7F5-CB5AA6B20FF9}"/>
                    </a:ext>
                  </a:extLst>
                </p14:cNvPr>
                <p14:cNvContentPartPr/>
                <p14:nvPr/>
              </p14:nvContentPartPr>
              <p14:xfrm>
                <a:off x="5106563" y="4226942"/>
                <a:ext cx="2615760" cy="186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243A46B-D6A3-5A51-F7F5-CB5AA6B20FF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97563" y="4218302"/>
                  <a:ext cx="263340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25A96A2-F20F-7E6A-4DF7-39ACFA2D6929}"/>
              </a:ext>
            </a:extLst>
          </p:cNvPr>
          <p:cNvGrpSpPr/>
          <p:nvPr/>
        </p:nvGrpSpPr>
        <p:grpSpPr>
          <a:xfrm>
            <a:off x="6501923" y="3637622"/>
            <a:ext cx="2302920" cy="396000"/>
            <a:chOff x="6501923" y="3637622"/>
            <a:chExt cx="2302920" cy="39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A167208-ED1F-C8B9-F733-0C169586B002}"/>
                    </a:ext>
                  </a:extLst>
                </p14:cNvPr>
                <p14:cNvContentPartPr/>
                <p14:nvPr/>
              </p14:nvContentPartPr>
              <p14:xfrm>
                <a:off x="6698843" y="3637622"/>
                <a:ext cx="2106000" cy="396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A167208-ED1F-C8B9-F733-0C169586B00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90203" y="3628982"/>
                  <a:ext cx="21236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5980954-CF03-5305-34D0-20DB78D583E6}"/>
                    </a:ext>
                  </a:extLst>
                </p14:cNvPr>
                <p14:cNvContentPartPr/>
                <p14:nvPr/>
              </p14:nvContentPartPr>
              <p14:xfrm>
                <a:off x="6501923" y="3779462"/>
                <a:ext cx="236520" cy="102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5980954-CF03-5305-34D0-20DB78D583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92923" y="3770822"/>
                  <a:ext cx="254160" cy="120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10D2195-1611-5C84-A412-2FEEE0198458}"/>
              </a:ext>
            </a:extLst>
          </p:cNvPr>
          <p:cNvSpPr txBox="1"/>
          <p:nvPr/>
        </p:nvSpPr>
        <p:spPr>
          <a:xfrm>
            <a:off x="-94318" y="4161755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F0000"/>
                </a:solidFill>
              </a:rPr>
              <a:t>如果右小孩比較大要下去的位置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6335214-9C2B-347C-70FB-52C90268D407}"/>
                  </a:ext>
                </a:extLst>
              </p14:cNvPr>
              <p14:cNvContentPartPr/>
              <p14:nvPr/>
            </p14:nvContentPartPr>
            <p14:xfrm>
              <a:off x="2930003" y="4424222"/>
              <a:ext cx="720000" cy="21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6335214-9C2B-347C-70FB-52C90268D40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921363" y="4415222"/>
                <a:ext cx="7376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7C0DFF8-E35C-6FBB-E7C4-80D1C74CCD55}"/>
                  </a:ext>
                </a:extLst>
              </p14:cNvPr>
              <p14:cNvContentPartPr/>
              <p14:nvPr/>
            </p14:nvContentPartPr>
            <p14:xfrm>
              <a:off x="2627243" y="4679462"/>
              <a:ext cx="934920" cy="154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7C0DFF8-E35C-6FBB-E7C4-80D1C74CCD5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18603" y="4670462"/>
                <a:ext cx="952560" cy="3312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CDE5FB78-D0D0-EE37-ECB5-FC1D51BAE2A9}"/>
              </a:ext>
            </a:extLst>
          </p:cNvPr>
          <p:cNvSpPr txBox="1"/>
          <p:nvPr/>
        </p:nvSpPr>
        <p:spPr>
          <a:xfrm>
            <a:off x="321534" y="467946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rgbClr val="FF0000"/>
                </a:solidFill>
              </a:rPr>
              <a:t>最後一隻腳的值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CCC1E5-029F-1DBF-FA45-ABD2A06B633A}"/>
              </a:ext>
            </a:extLst>
          </p:cNvPr>
          <p:cNvGrpSpPr/>
          <p:nvPr/>
        </p:nvGrpSpPr>
        <p:grpSpPr>
          <a:xfrm>
            <a:off x="1762523" y="4689902"/>
            <a:ext cx="863280" cy="237600"/>
            <a:chOff x="1762523" y="4689902"/>
            <a:chExt cx="86328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CC26A7-A95E-46D8-4FCD-0434D0E20986}"/>
                    </a:ext>
                  </a:extLst>
                </p14:cNvPr>
                <p14:cNvContentPartPr/>
                <p14:nvPr/>
              </p14:nvContentPartPr>
              <p14:xfrm>
                <a:off x="1762523" y="4689902"/>
                <a:ext cx="863280" cy="144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CC26A7-A95E-46D8-4FCD-0434D0E2098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53523" y="4681262"/>
                  <a:ext cx="880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EA0DAEC-68C6-709D-425D-E76A3E1C17D0}"/>
                    </a:ext>
                  </a:extLst>
                </p14:cNvPr>
                <p14:cNvContentPartPr/>
                <p14:nvPr/>
              </p14:nvContentPartPr>
              <p14:xfrm>
                <a:off x="1778003" y="4820222"/>
                <a:ext cx="51120" cy="107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EA0DAEC-68C6-709D-425D-E76A3E1C17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69003" y="4811582"/>
                  <a:ext cx="6876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D8AA2B9-35A1-1D09-EE5C-1D3E739C21A7}"/>
                  </a:ext>
                </a:extLst>
              </p14:cNvPr>
              <p14:cNvContentPartPr/>
              <p14:nvPr/>
            </p14:nvContentPartPr>
            <p14:xfrm>
              <a:off x="2463443" y="5112542"/>
              <a:ext cx="2424960" cy="37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D8AA2B9-35A1-1D09-EE5C-1D3E739C21A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445443" y="5094542"/>
                <a:ext cx="2460600" cy="7308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32305420-FD4B-62CB-668D-078A8C619E12}"/>
              </a:ext>
            </a:extLst>
          </p:cNvPr>
          <p:cNvSpPr txBox="1"/>
          <p:nvPr/>
        </p:nvSpPr>
        <p:spPr>
          <a:xfrm>
            <a:off x="4786312" y="484295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F0000"/>
                </a:solidFill>
              </a:rPr>
              <a:t>值互換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CDA22B2-1ACD-4985-6C6E-3FFD64A9DFB2}"/>
                  </a:ext>
                </a:extLst>
              </p14:cNvPr>
              <p14:cNvContentPartPr/>
              <p14:nvPr/>
            </p14:nvContentPartPr>
            <p14:xfrm>
              <a:off x="1907603" y="3659942"/>
              <a:ext cx="533520" cy="19753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CDA22B2-1ACD-4985-6C6E-3FFD64A9DFB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89963" y="3552302"/>
                <a:ext cx="569160" cy="21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48D83C5-BD9C-52BB-F02D-60CD08200F30}"/>
                  </a:ext>
                </a:extLst>
              </p14:cNvPr>
              <p14:cNvContentPartPr/>
              <p14:nvPr/>
            </p14:nvContentPartPr>
            <p14:xfrm>
              <a:off x="2531123" y="5598542"/>
              <a:ext cx="1254600" cy="19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48D83C5-BD9C-52BB-F02D-60CD08200F3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513123" y="5580542"/>
                <a:ext cx="1290240" cy="5544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99604B8C-E5A0-4F65-2DB6-F6BF3928BD26}"/>
              </a:ext>
            </a:extLst>
          </p:cNvPr>
          <p:cNvSpPr txBox="1"/>
          <p:nvPr/>
        </p:nvSpPr>
        <p:spPr>
          <a:xfrm>
            <a:off x="4971237" y="532748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rgbClr val="FF0000"/>
                </a:solidFill>
              </a:rPr>
              <a:t>位置互換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303511-EE93-6D76-B503-B0E64F007DD9}"/>
              </a:ext>
            </a:extLst>
          </p:cNvPr>
          <p:cNvSpPr txBox="1"/>
          <p:nvPr/>
        </p:nvSpPr>
        <p:spPr>
          <a:xfrm>
            <a:off x="3368813" y="5826323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</a:t>
            </a:r>
            <a:r>
              <a:rPr lang="en-TW" sz="1400" dirty="0">
                <a:solidFill>
                  <a:srgbClr val="FF0000"/>
                </a:solidFill>
              </a:rPr>
              <a:t>eturn 刪除的最大元素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F20EAB2-3198-4B91-A4EF-8F65987C7185}"/>
                  </a:ext>
                </a:extLst>
              </p14:cNvPr>
              <p14:cNvContentPartPr/>
              <p14:nvPr/>
            </p14:nvContentPartPr>
            <p14:xfrm>
              <a:off x="2420963" y="6031622"/>
              <a:ext cx="948240" cy="219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F20EAB2-3198-4B91-A4EF-8F65987C718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402963" y="6013622"/>
                <a:ext cx="9838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B7DAA26-DAFF-B942-A84F-79E0E43C6F19}"/>
                  </a:ext>
                </a:extLst>
              </p14:cNvPr>
              <p14:cNvContentPartPr/>
              <p14:nvPr/>
            </p14:nvContentPartPr>
            <p14:xfrm>
              <a:off x="2157803" y="3623582"/>
              <a:ext cx="251640" cy="1841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B7DAA26-DAFF-B942-A84F-79E0E43C6F1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140163" y="3605582"/>
                <a:ext cx="287280" cy="187668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A6909082-A596-C057-6553-022AF92565E5}"/>
              </a:ext>
            </a:extLst>
          </p:cNvPr>
          <p:cNvSpPr txBox="1"/>
          <p:nvPr/>
        </p:nvSpPr>
        <p:spPr>
          <a:xfrm>
            <a:off x="6233707" y="5157340"/>
            <a:ext cx="3219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TW" sz="1400" dirty="0"/>
              <a:t>x  child=2 再往下一層比＝&gt;child*2=4</a:t>
            </a:r>
          </a:p>
          <a:p>
            <a:r>
              <a:rPr lang="en-TW" sz="1400" dirty="0"/>
              <a:t>      child=3 再往下一層比=&gt; child*2=6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1A8DE7E-15C9-5BCE-5B6C-58D176EF72A2}"/>
              </a:ext>
            </a:extLst>
          </p:cNvPr>
          <p:cNvGrpSpPr/>
          <p:nvPr/>
        </p:nvGrpSpPr>
        <p:grpSpPr>
          <a:xfrm>
            <a:off x="3907403" y="5267702"/>
            <a:ext cx="2360520" cy="109800"/>
            <a:chOff x="3907403" y="5267702"/>
            <a:chExt cx="2360520" cy="10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31787A7-207F-3DA3-EDE3-856BFEDFCA25}"/>
                    </a:ext>
                  </a:extLst>
                </p14:cNvPr>
                <p14:cNvContentPartPr/>
                <p14:nvPr/>
              </p14:nvContentPartPr>
              <p14:xfrm>
                <a:off x="3907403" y="5267702"/>
                <a:ext cx="2360520" cy="103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31787A7-207F-3DA3-EDE3-856BFEDFCA2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98403" y="5258702"/>
                  <a:ext cx="23781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523C38A-54E2-FA48-4574-15A3294157D2}"/>
                    </a:ext>
                  </a:extLst>
                </p14:cNvPr>
                <p14:cNvContentPartPr/>
                <p14:nvPr/>
              </p14:nvContentPartPr>
              <p14:xfrm>
                <a:off x="3924323" y="5371742"/>
                <a:ext cx="141120" cy="5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523C38A-54E2-FA48-4574-15A3294157D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15323" y="5363102"/>
                  <a:ext cx="158760" cy="23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24D202F-7101-DD4D-B8DE-4275276DE6CB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2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2A3A3-997A-4BFD-9FEE-D4CFA1BEEB76}" type="slidenum">
              <a:rPr lang="en-US" altLang="zh-TW"/>
              <a:pPr>
                <a:defRPr/>
              </a:pPr>
              <a:t>31</a:t>
            </a:fld>
            <a:endParaRPr lang="en-US" altLang="zh-TW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二元搜尋樹 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6924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000" b="1" dirty="0">
                <a:solidFill>
                  <a:srgbClr val="FF0000"/>
                </a:solidFill>
                <a:effectLst/>
              </a:rPr>
              <a:t>累堆之缺點：適合刪除最大或最小節點，不適合刪除任意元素</a:t>
            </a:r>
            <a:r>
              <a:rPr lang="zh-TW" altLang="en-US" sz="2000" dirty="0">
                <a:solidFill>
                  <a:srgbClr val="FF0000"/>
                </a:solidFill>
                <a:effectLst/>
              </a:rPr>
              <a:t>。</a:t>
            </a:r>
          </a:p>
          <a:p>
            <a:pPr eaLnBrk="1" hangingPunct="1">
              <a:defRPr/>
            </a:pPr>
            <a:r>
              <a:rPr lang="zh-TW" altLang="en-US" sz="2000" dirty="0">
                <a:effectLst/>
              </a:rPr>
              <a:t>定義：特性</a:t>
            </a:r>
            <a:r>
              <a:rPr lang="zh-TW" altLang="en-US" sz="20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/>
              <a:t>     </a:t>
            </a:r>
            <a:r>
              <a:rPr lang="en-US" altLang="zh-TW" sz="2000" dirty="0">
                <a:effectLst/>
              </a:rPr>
              <a:t>(1) </a:t>
            </a:r>
            <a:r>
              <a:rPr lang="zh-TW" altLang="en-US" sz="2000" dirty="0">
                <a:effectLst/>
              </a:rPr>
              <a:t>每一元素，有一鍵值，且每一元素鍵值均不同。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>
                <a:effectLst/>
              </a:rPr>
              <a:t>     </a:t>
            </a:r>
            <a:r>
              <a:rPr lang="en-US" altLang="zh-TW" sz="2000" dirty="0">
                <a:effectLst/>
              </a:rPr>
              <a:t>(2) </a:t>
            </a:r>
            <a:r>
              <a:rPr lang="zh-TW" altLang="en-US" sz="2000" dirty="0">
                <a:effectLst/>
              </a:rPr>
              <a:t>左子樹上之鍵值小於根節點之鍵值。</a:t>
            </a:r>
            <a:r>
              <a:rPr lang="zh-TW" altLang="en-US" sz="2000" dirty="0"/>
              <a:t>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/>
              <a:t>     </a:t>
            </a:r>
            <a:r>
              <a:rPr lang="en-US" altLang="zh-TW" sz="2000" dirty="0">
                <a:effectLst/>
              </a:rPr>
              <a:t>(3) </a:t>
            </a:r>
            <a:r>
              <a:rPr lang="zh-TW" altLang="en-US" sz="2000" dirty="0">
                <a:effectLst/>
              </a:rPr>
              <a:t>右子樹上之鍵值大於根節點之鍵值。</a:t>
            </a:r>
            <a:r>
              <a:rPr lang="zh-TW" altLang="en-US" sz="20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/>
              <a:t>     </a:t>
            </a:r>
            <a:r>
              <a:rPr lang="en-US" altLang="zh-TW" sz="2000" dirty="0">
                <a:effectLst/>
              </a:rPr>
              <a:t>(4) </a:t>
            </a:r>
            <a:r>
              <a:rPr lang="zh-TW" altLang="en-US" sz="2000" dirty="0">
                <a:effectLst/>
              </a:rPr>
              <a:t>左子樹和右子樹都是二元搜尋樹。</a:t>
            </a:r>
            <a:r>
              <a:rPr lang="zh-TW" altLang="en-US" sz="20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/>
              <a:t>     </a:t>
            </a:r>
            <a:r>
              <a:rPr lang="en-US" altLang="zh-TW" sz="2000" dirty="0"/>
              <a:t>EX:</a:t>
            </a:r>
          </a:p>
        </p:txBody>
      </p:sp>
      <p:grpSp>
        <p:nvGrpSpPr>
          <p:cNvPr id="34822" name="Group 12"/>
          <p:cNvGrpSpPr>
            <a:grpSpLocks/>
          </p:cNvGrpSpPr>
          <p:nvPr/>
        </p:nvGrpSpPr>
        <p:grpSpPr bwMode="auto">
          <a:xfrm>
            <a:off x="1258888" y="4149725"/>
            <a:ext cx="2160587" cy="1873250"/>
            <a:chOff x="612" y="2704"/>
            <a:chExt cx="1361" cy="1180"/>
          </a:xfrm>
        </p:grpSpPr>
        <p:sp>
          <p:nvSpPr>
            <p:cNvPr id="34831" name="AutoShape 5"/>
            <p:cNvSpPr>
              <a:spLocks noChangeArrowheads="1"/>
            </p:cNvSpPr>
            <p:nvPr/>
          </p:nvSpPr>
          <p:spPr bwMode="auto">
            <a:xfrm>
              <a:off x="1292" y="270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34832" name="AutoShape 6"/>
            <p:cNvSpPr>
              <a:spLocks noChangeArrowheads="1"/>
            </p:cNvSpPr>
            <p:nvPr/>
          </p:nvSpPr>
          <p:spPr bwMode="auto">
            <a:xfrm>
              <a:off x="884" y="3158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4833" name="AutoShape 7"/>
            <p:cNvSpPr>
              <a:spLocks noChangeArrowheads="1"/>
            </p:cNvSpPr>
            <p:nvPr/>
          </p:nvSpPr>
          <p:spPr bwMode="auto">
            <a:xfrm>
              <a:off x="1700" y="3158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34834" name="AutoShape 8"/>
            <p:cNvSpPr>
              <a:spLocks noChangeArrowheads="1"/>
            </p:cNvSpPr>
            <p:nvPr/>
          </p:nvSpPr>
          <p:spPr bwMode="auto">
            <a:xfrm>
              <a:off x="612" y="361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34835" name="AutoShape 9"/>
            <p:cNvCxnSpPr>
              <a:cxnSpLocks noChangeShapeType="1"/>
              <a:stCxn id="34831" idx="3"/>
              <a:endCxn id="34832" idx="7"/>
            </p:cNvCxnSpPr>
            <p:nvPr/>
          </p:nvCxnSpPr>
          <p:spPr bwMode="auto">
            <a:xfrm flipH="1">
              <a:off x="1117" y="2942"/>
              <a:ext cx="215" cy="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36" name="AutoShape 10"/>
            <p:cNvCxnSpPr>
              <a:cxnSpLocks noChangeShapeType="1"/>
              <a:stCxn id="34831" idx="5"/>
              <a:endCxn id="34833" idx="1"/>
            </p:cNvCxnSpPr>
            <p:nvPr/>
          </p:nvCxnSpPr>
          <p:spPr bwMode="auto">
            <a:xfrm>
              <a:off x="1525" y="2942"/>
              <a:ext cx="215" cy="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37" name="AutoShape 11"/>
            <p:cNvCxnSpPr>
              <a:cxnSpLocks noChangeShapeType="1"/>
              <a:stCxn id="34832" idx="3"/>
              <a:endCxn id="34834" idx="0"/>
            </p:cNvCxnSpPr>
            <p:nvPr/>
          </p:nvCxnSpPr>
          <p:spPr bwMode="auto">
            <a:xfrm flipH="1">
              <a:off x="749" y="3396"/>
              <a:ext cx="175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823" name="AutoShape 13"/>
          <p:cNvSpPr>
            <a:spLocks noChangeArrowheads="1"/>
          </p:cNvSpPr>
          <p:nvPr/>
        </p:nvSpPr>
        <p:spPr bwMode="auto">
          <a:xfrm>
            <a:off x="5722938" y="4149725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34824" name="AutoShape 14"/>
          <p:cNvSpPr>
            <a:spLocks noChangeArrowheads="1"/>
          </p:cNvSpPr>
          <p:nvPr/>
        </p:nvSpPr>
        <p:spPr bwMode="auto">
          <a:xfrm>
            <a:off x="6299200" y="4868863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70</a:t>
            </a:r>
          </a:p>
        </p:txBody>
      </p:sp>
      <p:sp>
        <p:nvSpPr>
          <p:cNvPr id="34825" name="AutoShape 15"/>
          <p:cNvSpPr>
            <a:spLocks noChangeArrowheads="1"/>
          </p:cNvSpPr>
          <p:nvPr/>
        </p:nvSpPr>
        <p:spPr bwMode="auto">
          <a:xfrm>
            <a:off x="6877050" y="5589588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34826" name="AutoShape 16"/>
          <p:cNvSpPr>
            <a:spLocks noChangeArrowheads="1"/>
          </p:cNvSpPr>
          <p:nvPr/>
        </p:nvSpPr>
        <p:spPr bwMode="auto">
          <a:xfrm>
            <a:off x="5724525" y="5589588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65</a:t>
            </a:r>
          </a:p>
        </p:txBody>
      </p:sp>
      <p:cxnSp>
        <p:nvCxnSpPr>
          <p:cNvPr id="34827" name="AutoShape 17"/>
          <p:cNvCxnSpPr>
            <a:cxnSpLocks noChangeShapeType="1"/>
            <a:stCxn id="34823" idx="5"/>
            <a:endCxn id="34824" idx="1"/>
          </p:cNvCxnSpPr>
          <p:nvPr/>
        </p:nvCxnSpPr>
        <p:spPr bwMode="auto">
          <a:xfrm>
            <a:off x="6092825" y="4527550"/>
            <a:ext cx="269875" cy="395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8" name="AutoShape 18"/>
          <p:cNvCxnSpPr>
            <a:cxnSpLocks noChangeShapeType="1"/>
            <a:stCxn id="34824" idx="3"/>
            <a:endCxn id="34826" idx="7"/>
          </p:cNvCxnSpPr>
          <p:nvPr/>
        </p:nvCxnSpPr>
        <p:spPr bwMode="auto">
          <a:xfrm flipH="1">
            <a:off x="6094413" y="5246688"/>
            <a:ext cx="268287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9" name="AutoShape 19"/>
          <p:cNvCxnSpPr>
            <a:cxnSpLocks noChangeShapeType="1"/>
            <a:stCxn id="34824" idx="5"/>
            <a:endCxn id="34825" idx="1"/>
          </p:cNvCxnSpPr>
          <p:nvPr/>
        </p:nvCxnSpPr>
        <p:spPr bwMode="auto">
          <a:xfrm>
            <a:off x="6669088" y="5246688"/>
            <a:ext cx="271462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0" name="Text Box 20"/>
          <p:cNvSpPr txBox="1">
            <a:spLocks noChangeArrowheads="1"/>
          </p:cNvSpPr>
          <p:nvPr/>
        </p:nvSpPr>
        <p:spPr bwMode="auto">
          <a:xfrm>
            <a:off x="2339975" y="6092825"/>
            <a:ext cx="28003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b="1">
                <a:solidFill>
                  <a:srgbClr val="FF0000"/>
                </a:solidFill>
              </a:rPr>
              <a:t>註</a:t>
            </a:r>
            <a:r>
              <a:rPr lang="en-US" altLang="zh-TW" sz="1800" b="1">
                <a:solidFill>
                  <a:srgbClr val="FF0000"/>
                </a:solidFill>
              </a:rPr>
              <a:t>:</a:t>
            </a:r>
            <a:r>
              <a:rPr lang="zh-TW" altLang="en-US" sz="1800" b="1">
                <a:solidFill>
                  <a:srgbClr val="FF0000"/>
                </a:solidFill>
              </a:rPr>
              <a:t>非完整樹故用鍵结儲存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E2742F8-3390-AFF7-1CE1-50A8EB0526D6}"/>
                  </a:ext>
                </a:extLst>
              </p14:cNvPr>
              <p14:cNvContentPartPr/>
              <p14:nvPr/>
            </p14:nvContentPartPr>
            <p14:xfrm>
              <a:off x="889163" y="1993502"/>
              <a:ext cx="7227720" cy="51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E2742F8-3390-AFF7-1CE1-50A8EB0526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0523" y="1984502"/>
                <a:ext cx="72453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DE04136-4524-B9A7-C6B9-5833BD60F9C2}"/>
                  </a:ext>
                </a:extLst>
              </p14:cNvPr>
              <p14:cNvContentPartPr/>
              <p14:nvPr/>
            </p14:nvContentPartPr>
            <p14:xfrm>
              <a:off x="1361123" y="2546462"/>
              <a:ext cx="2126880" cy="14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DE04136-4524-B9A7-C6B9-5833BD60F9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7123" y="2438822"/>
                <a:ext cx="22345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CB0B79-B880-1D29-96F8-45A19FD9427A}"/>
                  </a:ext>
                </a:extLst>
              </p14:cNvPr>
              <p14:cNvContentPartPr/>
              <p14:nvPr/>
            </p14:nvContentPartPr>
            <p14:xfrm>
              <a:off x="5150123" y="2494262"/>
              <a:ext cx="1076040" cy="10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CB0B79-B880-1D29-96F8-45A19FD942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96123" y="2386622"/>
                <a:ext cx="11836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4AA8293-346B-4847-DDC1-8270E19CAB5F}"/>
                  </a:ext>
                </a:extLst>
              </p14:cNvPr>
              <p14:cNvContentPartPr/>
              <p14:nvPr/>
            </p14:nvContentPartPr>
            <p14:xfrm>
              <a:off x="1330523" y="2890262"/>
              <a:ext cx="640440" cy="9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4AA8293-346B-4847-DDC1-8270E19CAB5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76883" y="2782622"/>
                <a:ext cx="7480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654DC5D-A014-EA46-2639-209AB6B6EEEA}"/>
                  </a:ext>
                </a:extLst>
              </p14:cNvPr>
              <p14:cNvContentPartPr/>
              <p14:nvPr/>
            </p14:nvContentPartPr>
            <p14:xfrm>
              <a:off x="3112883" y="2910062"/>
              <a:ext cx="401760" cy="6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654DC5D-A014-EA46-2639-209AB6B6EEE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58883" y="2802422"/>
                <a:ext cx="5094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ABAFE04-D249-0A00-6EC0-B987047EC7A5}"/>
                  </a:ext>
                </a:extLst>
              </p14:cNvPr>
              <p14:cNvContentPartPr/>
              <p14:nvPr/>
            </p14:nvContentPartPr>
            <p14:xfrm>
              <a:off x="3532643" y="2893862"/>
              <a:ext cx="722520" cy="5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ABAFE04-D249-0A00-6EC0-B987047EC7A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78643" y="2786222"/>
                <a:ext cx="8301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7BC81ED-E783-FD8D-D3F4-411948589288}"/>
                  </a:ext>
                </a:extLst>
              </p14:cNvPr>
              <p14:cNvContentPartPr/>
              <p14:nvPr/>
            </p14:nvContentPartPr>
            <p14:xfrm>
              <a:off x="1264283" y="3246662"/>
              <a:ext cx="863640" cy="26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7BC81ED-E783-FD8D-D3F4-41194858928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10643" y="3139022"/>
                <a:ext cx="9712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7961B06-410F-BE5C-53AF-B78D4860FC6F}"/>
                  </a:ext>
                </a:extLst>
              </p14:cNvPr>
              <p14:cNvContentPartPr/>
              <p14:nvPr/>
            </p14:nvContentPartPr>
            <p14:xfrm>
              <a:off x="3122243" y="3213542"/>
              <a:ext cx="1207080" cy="4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7961B06-410F-BE5C-53AF-B78D4860FC6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68603" y="3105902"/>
                <a:ext cx="13147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473E3C0-5770-B013-6479-966753605BE9}"/>
                  </a:ext>
                </a:extLst>
              </p14:cNvPr>
              <p14:cNvContentPartPr/>
              <p14:nvPr/>
            </p14:nvContentPartPr>
            <p14:xfrm>
              <a:off x="2927843" y="3025622"/>
              <a:ext cx="639000" cy="28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473E3C0-5770-B013-6479-966753605BE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10203" y="3007622"/>
                <a:ext cx="6746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EE27B06-54E7-7BD7-0E2C-E6546EF5D8F0}"/>
                  </a:ext>
                </a:extLst>
              </p14:cNvPr>
              <p14:cNvContentPartPr/>
              <p14:nvPr/>
            </p14:nvContentPartPr>
            <p14:xfrm>
              <a:off x="3076883" y="3407222"/>
              <a:ext cx="423000" cy="31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EE27B06-54E7-7BD7-0E2C-E6546EF5D8F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58883" y="3389582"/>
                <a:ext cx="4586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404293F-8B1E-6177-7D9C-9CA5279A6082}"/>
                  </a:ext>
                </a:extLst>
              </p14:cNvPr>
              <p14:cNvContentPartPr/>
              <p14:nvPr/>
            </p14:nvContentPartPr>
            <p14:xfrm>
              <a:off x="2136203" y="4581182"/>
              <a:ext cx="310680" cy="177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404293F-8B1E-6177-7D9C-9CA5279A608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18203" y="4563182"/>
                <a:ext cx="3463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248D9D6-56B7-40C1-4DA0-8E767548B029}"/>
                  </a:ext>
                </a:extLst>
              </p14:cNvPr>
              <p14:cNvContentPartPr/>
              <p14:nvPr/>
            </p14:nvContentPartPr>
            <p14:xfrm>
              <a:off x="1594763" y="5299742"/>
              <a:ext cx="384840" cy="131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248D9D6-56B7-40C1-4DA0-8E767548B02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577123" y="5281742"/>
                <a:ext cx="4204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5601CA5-C303-A4E5-09CD-0C76DC0F39A3}"/>
                  </a:ext>
                </a:extLst>
              </p14:cNvPr>
              <p14:cNvContentPartPr/>
              <p14:nvPr/>
            </p14:nvContentPartPr>
            <p14:xfrm>
              <a:off x="2864123" y="4745702"/>
              <a:ext cx="307080" cy="223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5601CA5-C303-A4E5-09CD-0C76DC0F39A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846123" y="4727702"/>
                <a:ext cx="3427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49A2752-B8F8-855C-49AC-255981C4A591}"/>
                  </a:ext>
                </a:extLst>
              </p14:cNvPr>
              <p14:cNvContentPartPr/>
              <p14:nvPr/>
            </p14:nvContentPartPr>
            <p14:xfrm>
              <a:off x="6157763" y="4724462"/>
              <a:ext cx="244080" cy="232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49A2752-B8F8-855C-49AC-255981C4A59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139763" y="4706822"/>
                <a:ext cx="27972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8D320CA-2B55-6733-62D6-9289D596D991}"/>
                  </a:ext>
                </a:extLst>
              </p14:cNvPr>
              <p14:cNvContentPartPr/>
              <p14:nvPr/>
            </p14:nvContentPartPr>
            <p14:xfrm>
              <a:off x="6811523" y="5449502"/>
              <a:ext cx="344880" cy="293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8D320CA-2B55-6733-62D6-9289D596D99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793523" y="5431862"/>
                <a:ext cx="38052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4D5FC1A-9F92-A780-0905-D707E2C5B51D}"/>
                  </a:ext>
                </a:extLst>
              </p14:cNvPr>
              <p14:cNvContentPartPr/>
              <p14:nvPr/>
            </p14:nvContentPartPr>
            <p14:xfrm>
              <a:off x="6124283" y="5260142"/>
              <a:ext cx="393840" cy="316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4D5FC1A-9F92-A780-0905-D707E2C5B51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06283" y="5242502"/>
                <a:ext cx="429480" cy="35244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4C375474-60AA-4CF9-DC69-98B676CF96A0}"/>
              </a:ext>
            </a:extLst>
          </p:cNvPr>
          <p:cNvSpPr txBox="1"/>
          <p:nvPr/>
        </p:nvSpPr>
        <p:spPr>
          <a:xfrm>
            <a:off x="4799302" y="3730109"/>
            <a:ext cx="401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&lt;用鍵節串列比較適合因為是’歪斜樹’&gt;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8A5ABD-1FED-E744-A659-5EAD7F0A0227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775AB-E71A-4556-A613-70726CC4886F}" type="slidenum">
              <a:rPr lang="en-US" altLang="zh-TW"/>
              <a:pPr>
                <a:defRPr/>
              </a:pPr>
              <a:t>32</a:t>
            </a:fld>
            <a:endParaRPr lang="en-US" altLang="zh-TW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1666875" cy="8636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000"/>
              <a:t>找尋：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/>
              <a:t>     </a:t>
            </a:r>
            <a:r>
              <a:rPr lang="en-US" altLang="zh-TW" sz="2000">
                <a:effectLst/>
              </a:rPr>
              <a:t>(1) </a:t>
            </a:r>
            <a:r>
              <a:rPr lang="zh-TW" altLang="en-US" sz="2000">
                <a:effectLst/>
              </a:rPr>
              <a:t>遞迴 </a:t>
            </a:r>
            <a:r>
              <a:rPr lang="en-US" altLang="zh-TW" sz="2000">
                <a:effectLst/>
              </a:rPr>
              <a:t>:</a:t>
            </a:r>
            <a:endParaRPr lang="en-US" altLang="zh-TW" sz="2000"/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827088" y="3141663"/>
            <a:ext cx="1535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TW" sz="2000"/>
              <a:t>(2) </a:t>
            </a:r>
            <a:r>
              <a:rPr lang="zh-TW" altLang="en-US" sz="2000"/>
              <a:t>迴路式 </a:t>
            </a:r>
            <a:r>
              <a:rPr lang="en-US" altLang="zh-TW" sz="2000"/>
              <a:t>:</a:t>
            </a:r>
            <a:r>
              <a:rPr lang="en-US" altLang="zh-TW" sz="2000">
                <a:effectLst>
                  <a:outerShdw blurRad="38100" dist="38100" dir="2700000" algn="tl">
                    <a:srgbClr val="010199"/>
                  </a:outerShdw>
                </a:effectLst>
              </a:rPr>
              <a:t> </a:t>
            </a:r>
            <a:endParaRPr lang="en-US" altLang="zh-TW" sz="2000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2339975" y="3213100"/>
            <a:ext cx="5976938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tree_ptr search2 (tree_ptr tree, int key)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/* Return a pointer to the node that contains key.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there is no such node, return NULL.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      while (tree)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           if   (key == tree-&gt;data) return tree;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           if   (key &lt; tree-&gt;data)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               tree = tree-&gt;left_child;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          else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              tree =  tree-&gt;right_child;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      return NULL;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}</a:t>
            </a: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2041525" y="549275"/>
            <a:ext cx="6346825" cy="25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/>
              <a:t>tree_ptr  search (tree_ptr root, int key)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/>
              <a:t>          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/>
              <a:t>             /* Return a pointer to the node that contains key. If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/>
              <a:t>             there is no such node, return NULL.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/>
              <a:t>                if  (!root) return NULL;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/>
              <a:t>                if  (key == root-&gt;data) return root;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/>
              <a:t>                if (key &lt; root-&gt;data)  return search(root-&gt;left_child, key);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/>
              <a:t>                return search (root-&gt;right_child, key);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/>
              <a:t>            }</a:t>
            </a:r>
            <a:r>
              <a:rPr lang="en-US" altLang="zh-TW" sz="1500"/>
              <a:t>  </a:t>
            </a:r>
            <a:endParaRPr lang="en-US" altLang="zh-TW" sz="20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/>
          </a:p>
        </p:txBody>
      </p:sp>
      <p:sp>
        <p:nvSpPr>
          <p:cNvPr id="35848" name="文字方塊 1"/>
          <p:cNvSpPr txBox="1">
            <a:spLocks noChangeArrowheads="1"/>
          </p:cNvSpPr>
          <p:nvPr/>
        </p:nvSpPr>
        <p:spPr bwMode="auto">
          <a:xfrm>
            <a:off x="5508625" y="6248400"/>
            <a:ext cx="722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bst.c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5F0FE5-4FC2-7BC2-BED9-087CCE95A7F0}"/>
              </a:ext>
            </a:extLst>
          </p:cNvPr>
          <p:cNvSpPr txBox="1"/>
          <p:nvPr/>
        </p:nvSpPr>
        <p:spPr>
          <a:xfrm>
            <a:off x="5265440" y="33117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200" dirty="0">
                <a:solidFill>
                  <a:srgbClr val="FF0000"/>
                </a:solidFill>
              </a:rPr>
              <a:t>要找的資料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64C15-1106-7678-26F4-90F25DEABDFB}"/>
              </a:ext>
            </a:extLst>
          </p:cNvPr>
          <p:cNvSpPr txBox="1"/>
          <p:nvPr/>
        </p:nvSpPr>
        <p:spPr>
          <a:xfrm>
            <a:off x="3555395" y="33873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200" dirty="0">
                <a:solidFill>
                  <a:srgbClr val="FF0000"/>
                </a:solidFill>
              </a:rPr>
              <a:t>根節點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7416AD-AF30-5CD1-52A2-5CA3B319DFCF}"/>
                  </a:ext>
                </a:extLst>
              </p14:cNvPr>
              <p14:cNvContentPartPr/>
              <p14:nvPr/>
            </p14:nvContentPartPr>
            <p14:xfrm>
              <a:off x="5410763" y="530822"/>
              <a:ext cx="134280" cy="137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7416AD-AF30-5CD1-52A2-5CA3B319DF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2123" y="522182"/>
                <a:ext cx="1519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83A3F3D-A7BF-F518-4266-AEC0BD254D79}"/>
                  </a:ext>
                </a:extLst>
              </p14:cNvPr>
              <p14:cNvContentPartPr/>
              <p14:nvPr/>
            </p14:nvContentPartPr>
            <p14:xfrm>
              <a:off x="4089203" y="516422"/>
              <a:ext cx="424800" cy="149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83A3F3D-A7BF-F518-4266-AEC0BD254D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0563" y="507422"/>
                <a:ext cx="442440" cy="1666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781A18B-6800-448D-4B8E-92CCE4794B13}"/>
              </a:ext>
            </a:extLst>
          </p:cNvPr>
          <p:cNvSpPr txBox="1"/>
          <p:nvPr/>
        </p:nvSpPr>
        <p:spPr>
          <a:xfrm>
            <a:off x="4991045" y="174507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200" dirty="0">
                <a:solidFill>
                  <a:srgbClr val="FF0000"/>
                </a:solidFill>
              </a:rPr>
              <a:t>如果樹是空的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FA0DC-99E4-F3B4-0343-6EA20BEF7F7D}"/>
              </a:ext>
            </a:extLst>
          </p:cNvPr>
          <p:cNvSpPr txBox="1"/>
          <p:nvPr/>
        </p:nvSpPr>
        <p:spPr>
          <a:xfrm>
            <a:off x="6540532" y="2654162"/>
            <a:ext cx="2443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rgbClr val="FF0000"/>
                </a:solidFill>
              </a:rPr>
              <a:t>如果要找的值非根節點</a:t>
            </a:r>
          </a:p>
          <a:p>
            <a:r>
              <a:rPr lang="en-TW" sz="1400" dirty="0">
                <a:solidFill>
                  <a:srgbClr val="FF0000"/>
                </a:solidFill>
              </a:rPr>
              <a:t>並且&lt;根節點就遞迴左右節點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799158-134D-7DBC-2AD4-621FEDC5E053}"/>
              </a:ext>
            </a:extLst>
          </p:cNvPr>
          <p:cNvGrpSpPr/>
          <p:nvPr/>
        </p:nvGrpSpPr>
        <p:grpSpPr>
          <a:xfrm>
            <a:off x="5856803" y="2899262"/>
            <a:ext cx="750600" cy="127080"/>
            <a:chOff x="5856803" y="2899262"/>
            <a:chExt cx="750600" cy="1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04DB18C-C3F8-9CB1-9195-C6BF076D2357}"/>
                    </a:ext>
                  </a:extLst>
                </p14:cNvPr>
                <p14:cNvContentPartPr/>
                <p14:nvPr/>
              </p14:nvContentPartPr>
              <p14:xfrm>
                <a:off x="5941763" y="2899262"/>
                <a:ext cx="665640" cy="125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04DB18C-C3F8-9CB1-9195-C6BF076D235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32763" y="2890262"/>
                  <a:ext cx="6832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5AC7524-E43A-628F-A0EE-2E5C9BE1C3FC}"/>
                    </a:ext>
                  </a:extLst>
                </p14:cNvPr>
                <p14:cNvContentPartPr/>
                <p14:nvPr/>
              </p14:nvContentPartPr>
              <p14:xfrm>
                <a:off x="5856803" y="2907542"/>
                <a:ext cx="74520" cy="118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5AC7524-E43A-628F-A0EE-2E5C9BE1C3F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48163" y="2898542"/>
                  <a:ext cx="92160" cy="13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4D5A244-4B40-480F-86BF-660DEA98E196}"/>
                  </a:ext>
                </a:extLst>
              </p14:cNvPr>
              <p14:cNvContentPartPr/>
              <p14:nvPr/>
            </p14:nvContentPartPr>
            <p14:xfrm>
              <a:off x="3045923" y="2583182"/>
              <a:ext cx="1823400" cy="62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4D5A244-4B40-480F-86BF-660DEA98E19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36923" y="2574542"/>
                <a:ext cx="18410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F727B10-43B0-CFA2-E74E-78B82AA03735}"/>
                  </a:ext>
                </a:extLst>
              </p14:cNvPr>
              <p14:cNvContentPartPr/>
              <p14:nvPr/>
            </p14:nvContentPartPr>
            <p14:xfrm>
              <a:off x="858203" y="666542"/>
              <a:ext cx="969120" cy="11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F727B10-43B0-CFA2-E74E-78B82AA0373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4203" y="558902"/>
                <a:ext cx="10767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7EEE0D7-B851-941C-59B4-C1F8A71EBE69}"/>
                  </a:ext>
                </a:extLst>
              </p14:cNvPr>
              <p14:cNvContentPartPr/>
              <p14:nvPr/>
            </p14:nvContentPartPr>
            <p14:xfrm>
              <a:off x="819323" y="3271142"/>
              <a:ext cx="1378080" cy="118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7EEE0D7-B851-941C-59B4-C1F8A71EBE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5323" y="3163502"/>
                <a:ext cx="1485720" cy="3340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B4D65D2-7AEF-3075-7ABA-1EC6547B50D4}"/>
              </a:ext>
            </a:extLst>
          </p:cNvPr>
          <p:cNvSpPr txBox="1"/>
          <p:nvPr/>
        </p:nvSpPr>
        <p:spPr>
          <a:xfrm>
            <a:off x="4301603" y="303173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200" dirty="0">
                <a:solidFill>
                  <a:srgbClr val="FF0000"/>
                </a:solidFill>
              </a:rPr>
              <a:t>根節點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F06A03D-FCEE-7AEE-A339-2B176D7B8B5D}"/>
                  </a:ext>
                </a:extLst>
              </p14:cNvPr>
              <p14:cNvContentPartPr/>
              <p14:nvPr/>
            </p14:nvContentPartPr>
            <p14:xfrm>
              <a:off x="4856723" y="3160262"/>
              <a:ext cx="92160" cy="96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F06A03D-FCEE-7AEE-A339-2B176D7B8B5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47723" y="3151262"/>
                <a:ext cx="10980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F5AA97B-CDCA-4C11-6A95-E8D7038E193E}"/>
                  </a:ext>
                </a:extLst>
              </p14:cNvPr>
              <p14:cNvContentPartPr/>
              <p14:nvPr/>
            </p14:nvContentPartPr>
            <p14:xfrm>
              <a:off x="3031883" y="4890422"/>
              <a:ext cx="1967760" cy="28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F5AA97B-CDCA-4C11-6A95-E8D7038E193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23243" y="4881422"/>
                <a:ext cx="19854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FBB66F5-B4C2-3C61-F673-95891732E094}"/>
                  </a:ext>
                </a:extLst>
              </p14:cNvPr>
              <p14:cNvContentPartPr/>
              <p14:nvPr/>
            </p14:nvContentPartPr>
            <p14:xfrm>
              <a:off x="2996603" y="4661462"/>
              <a:ext cx="3272760" cy="31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FBB66F5-B4C2-3C61-F673-95891732E0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87963" y="4652822"/>
                <a:ext cx="3290400" cy="49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7AF9C7-EE37-DF4E-98A9-2670589C9D15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628AF-0CF2-4835-9759-4ACDB57E29E9}" type="slidenum">
              <a:rPr lang="en-US" altLang="zh-TW"/>
              <a:pPr>
                <a:defRPr/>
              </a:pPr>
              <a:t>33</a:t>
            </a:fld>
            <a:endParaRPr lang="en-US" altLang="zh-TW" dirty="0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979488"/>
            <a:ext cx="3251200" cy="432117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000" dirty="0"/>
              <a:t>插入元素：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>
                <a:effectLst/>
              </a:rPr>
              <a:t>     首先找尋此鍵值是否已經存在樹中，若不在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>
                <a:effectLst/>
              </a:rPr>
              <a:t>     樹中可在找尋結束前插入此元素。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>
                <a:effectLst/>
              </a:rPr>
              <a:t>     將函數</a:t>
            </a:r>
            <a:r>
              <a:rPr lang="en-US" altLang="zh-TW" sz="2000" dirty="0">
                <a:effectLst/>
              </a:rPr>
              <a:t>search 2</a:t>
            </a:r>
            <a:r>
              <a:rPr lang="zh-TW" altLang="en-US" sz="2000" dirty="0">
                <a:effectLst/>
              </a:rPr>
              <a:t>修改成為在二元樹* </a:t>
            </a:r>
            <a:r>
              <a:rPr lang="en-US" altLang="zh-TW" sz="2000" dirty="0">
                <a:effectLst/>
              </a:rPr>
              <a:t>node </a:t>
            </a:r>
            <a:r>
              <a:rPr lang="zh-TW" altLang="en-US" sz="2000" dirty="0">
                <a:effectLst/>
              </a:rPr>
              <a:t>中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>
                <a:effectLst/>
              </a:rPr>
              <a:t>     尋</a:t>
            </a:r>
            <a:r>
              <a:rPr lang="en-US" altLang="zh-TW" sz="2000" dirty="0" err="1">
                <a:effectLst/>
              </a:rPr>
              <a:t>num</a:t>
            </a:r>
            <a:r>
              <a:rPr lang="zh-TW" altLang="en-US" sz="2000" dirty="0">
                <a:effectLst/>
              </a:rPr>
              <a:t>。</a:t>
            </a:r>
            <a:r>
              <a:rPr lang="zh-TW" altLang="en-US" sz="2000" b="1" dirty="0">
                <a:solidFill>
                  <a:srgbClr val="FF0000"/>
                </a:solidFill>
                <a:effectLst/>
              </a:rPr>
              <a:t>若樹為空，或</a:t>
            </a:r>
            <a:r>
              <a:rPr lang="en-US" altLang="zh-TW" sz="2000" b="1" dirty="0" err="1">
                <a:solidFill>
                  <a:srgbClr val="FF0000"/>
                </a:solidFill>
                <a:effectLst/>
              </a:rPr>
              <a:t>num</a:t>
            </a:r>
            <a:r>
              <a:rPr lang="zh-TW" altLang="en-US" sz="2000" b="1" dirty="0">
                <a:solidFill>
                  <a:srgbClr val="FF0000"/>
                </a:solidFill>
                <a:effectLst/>
              </a:rPr>
              <a:t>已在樹中，則傳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b="1" dirty="0">
                <a:solidFill>
                  <a:srgbClr val="FF0000"/>
                </a:solidFill>
                <a:effectLst/>
              </a:rPr>
              <a:t>     回</a:t>
            </a:r>
            <a:r>
              <a:rPr lang="en-US" altLang="zh-TW" sz="2000" b="1" dirty="0">
                <a:solidFill>
                  <a:srgbClr val="FF0000"/>
                </a:solidFill>
                <a:effectLst/>
              </a:rPr>
              <a:t>NULL</a:t>
            </a:r>
            <a:r>
              <a:rPr lang="zh-TW" altLang="en-US" sz="2000" b="1" dirty="0">
                <a:solidFill>
                  <a:srgbClr val="FF0000"/>
                </a:solidFill>
                <a:effectLst/>
              </a:rPr>
              <a:t>。否則傳回在找尋過程中最後節點。 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3635375" y="981075"/>
            <a:ext cx="5267325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void </a:t>
            </a:r>
            <a:r>
              <a:rPr lang="en-US" altLang="zh-TW" sz="1600" dirty="0" err="1"/>
              <a:t>insert_node</a:t>
            </a:r>
            <a:r>
              <a:rPr lang="en-US" altLang="zh-TW" sz="1600" dirty="0"/>
              <a:t>(</a:t>
            </a:r>
            <a:r>
              <a:rPr lang="en-US" altLang="zh-TW" sz="1600" dirty="0" err="1"/>
              <a:t>tree_ptr</a:t>
            </a:r>
            <a:r>
              <a:rPr lang="en-US" altLang="zh-TW" sz="1600" dirty="0"/>
              <a:t> *node,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num</a:t>
            </a:r>
            <a:r>
              <a:rPr lang="en-US" altLang="zh-TW" sz="1600" dirty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/* If </a:t>
            </a:r>
            <a:r>
              <a:rPr lang="en-US" altLang="zh-TW" sz="1600" dirty="0" err="1"/>
              <a:t>num</a:t>
            </a:r>
            <a:r>
              <a:rPr lang="en-US" altLang="zh-TW" sz="1600" dirty="0"/>
              <a:t> is in the tree pointed at by node do nothing;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otherwise add a new node with data = </a:t>
            </a:r>
            <a:r>
              <a:rPr lang="en-US" altLang="zh-TW" sz="1600" dirty="0" err="1"/>
              <a:t>num</a:t>
            </a:r>
            <a:r>
              <a:rPr lang="en-US" altLang="zh-TW" sz="1600" dirty="0"/>
              <a:t>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</a:t>
            </a:r>
            <a:r>
              <a:rPr lang="en-US" altLang="zh-TW" sz="1600" dirty="0" err="1"/>
              <a:t>tree_ptr</a:t>
            </a:r>
            <a:r>
              <a:rPr lang="en-US" altLang="zh-TW" sz="1600" dirty="0"/>
              <a:t> </a:t>
            </a:r>
            <a:r>
              <a:rPr lang="en-US" altLang="zh-TW" sz="1600" dirty="0" err="1"/>
              <a:t>ptr</a:t>
            </a:r>
            <a:r>
              <a:rPr lang="en-US" altLang="zh-TW" sz="1600" dirty="0"/>
              <a:t>, temp = </a:t>
            </a:r>
            <a:r>
              <a:rPr lang="en-US" altLang="zh-TW" sz="1600" dirty="0" err="1"/>
              <a:t>modified_search</a:t>
            </a:r>
            <a:r>
              <a:rPr lang="en-US" altLang="zh-TW" sz="1600" dirty="0"/>
              <a:t>(*node, </a:t>
            </a:r>
            <a:r>
              <a:rPr lang="en-US" altLang="zh-TW" sz="1600" dirty="0" err="1"/>
              <a:t>num</a:t>
            </a:r>
            <a:r>
              <a:rPr lang="en-US" altLang="zh-TW" sz="1600" dirty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if  (temp || !(*node))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   /* </a:t>
            </a:r>
            <a:r>
              <a:rPr lang="en-US" altLang="zh-TW" sz="1600" dirty="0" err="1"/>
              <a:t>num</a:t>
            </a:r>
            <a:r>
              <a:rPr lang="en-US" altLang="zh-TW" sz="1600" dirty="0"/>
              <a:t> is not in the tree or node=NULL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  </a:t>
            </a:r>
            <a:r>
              <a:rPr lang="en-US" altLang="zh-TW" sz="1600" dirty="0" err="1"/>
              <a:t>ptr</a:t>
            </a:r>
            <a:r>
              <a:rPr lang="en-US" altLang="zh-TW" sz="1600" dirty="0"/>
              <a:t> = (</a:t>
            </a:r>
            <a:r>
              <a:rPr lang="en-US" altLang="zh-TW" sz="1600" dirty="0" err="1"/>
              <a:t>tree_ptr</a:t>
            </a:r>
            <a:r>
              <a:rPr lang="en-US" altLang="zh-TW" sz="1600" dirty="0"/>
              <a:t>) </a:t>
            </a:r>
            <a:r>
              <a:rPr lang="en-US" altLang="zh-TW" sz="1600" dirty="0" err="1"/>
              <a:t>malloc</a:t>
            </a:r>
            <a:r>
              <a:rPr lang="en-US" altLang="zh-TW" sz="1600" dirty="0"/>
              <a:t> (</a:t>
            </a:r>
            <a:r>
              <a:rPr lang="en-US" altLang="zh-TW" sz="1600" dirty="0" err="1"/>
              <a:t>sizeof</a:t>
            </a:r>
            <a:r>
              <a:rPr lang="en-US" altLang="zh-TW" sz="1600" dirty="0"/>
              <a:t> (</a:t>
            </a:r>
            <a:r>
              <a:rPr lang="en-US" altLang="zh-TW" sz="1600" dirty="0" err="1"/>
              <a:t>struct</a:t>
            </a:r>
            <a:r>
              <a:rPr lang="en-US" altLang="zh-TW" sz="1600" dirty="0"/>
              <a:t> node));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  if  (IS_FULL(</a:t>
            </a:r>
            <a:r>
              <a:rPr lang="en-US" altLang="zh-TW" sz="1600" dirty="0" err="1"/>
              <a:t>ptr</a:t>
            </a:r>
            <a:r>
              <a:rPr lang="en-US" altLang="zh-TW" sz="1600" dirty="0"/>
              <a:t>))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     </a:t>
            </a:r>
            <a:r>
              <a:rPr lang="en-US" altLang="zh-TW" sz="1600" dirty="0" err="1"/>
              <a:t>fprintf</a:t>
            </a:r>
            <a:r>
              <a:rPr lang="en-US" altLang="zh-TW" sz="1600" dirty="0"/>
              <a:t>(</a:t>
            </a:r>
            <a:r>
              <a:rPr lang="en-US" altLang="zh-TW" sz="1600" dirty="0" err="1"/>
              <a:t>stderr</a:t>
            </a:r>
            <a:r>
              <a:rPr lang="en-US" altLang="zh-TW" sz="1600" dirty="0"/>
              <a:t>, "The memory is full\n");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     exit(1);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  </a:t>
            </a:r>
            <a:r>
              <a:rPr lang="en-US" altLang="zh-TW" sz="1600" dirty="0" err="1"/>
              <a:t>ptr</a:t>
            </a:r>
            <a:r>
              <a:rPr lang="en-US" altLang="zh-TW" sz="1600" dirty="0"/>
              <a:t>-&gt;data = </a:t>
            </a:r>
            <a:r>
              <a:rPr lang="en-US" altLang="zh-TW" sz="1600" dirty="0" err="1"/>
              <a:t>num</a:t>
            </a:r>
            <a:r>
              <a:rPr lang="en-US" altLang="zh-TW" sz="16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  </a:t>
            </a:r>
            <a:r>
              <a:rPr lang="en-US" altLang="zh-TW" sz="1600" dirty="0" err="1"/>
              <a:t>ptr</a:t>
            </a:r>
            <a:r>
              <a:rPr lang="en-US" altLang="zh-TW" sz="1600" dirty="0"/>
              <a:t>-&gt;</a:t>
            </a:r>
            <a:r>
              <a:rPr lang="en-US" altLang="zh-TW" sz="1600" dirty="0" err="1"/>
              <a:t>left_child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ptr</a:t>
            </a:r>
            <a:r>
              <a:rPr lang="en-US" altLang="zh-TW" sz="1600" dirty="0"/>
              <a:t>-&gt;</a:t>
            </a:r>
            <a:r>
              <a:rPr lang="en-US" altLang="zh-TW" sz="1600" dirty="0" err="1"/>
              <a:t>right_child</a:t>
            </a:r>
            <a:r>
              <a:rPr lang="en-US" altLang="zh-TW" sz="1600" dirty="0"/>
              <a:t> =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  if   (*node) /* insert as child of temp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      if   (</a:t>
            </a:r>
            <a:r>
              <a:rPr lang="en-US" altLang="zh-TW" sz="1600" dirty="0" err="1"/>
              <a:t>num</a:t>
            </a:r>
            <a:r>
              <a:rPr lang="en-US" altLang="zh-TW" sz="1600" dirty="0"/>
              <a:t> &lt; temp-&gt;data) temp-&gt;</a:t>
            </a:r>
            <a:r>
              <a:rPr lang="en-US" altLang="zh-TW" sz="1600" dirty="0" err="1"/>
              <a:t>left_child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ptr</a:t>
            </a:r>
            <a:r>
              <a:rPr lang="en-US" altLang="zh-TW" sz="16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      else temp-&gt;</a:t>
            </a:r>
            <a:r>
              <a:rPr lang="en-US" altLang="zh-TW" sz="1600" dirty="0" err="1"/>
              <a:t>right_child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ptr</a:t>
            </a:r>
            <a:r>
              <a:rPr lang="en-US" altLang="zh-TW" sz="16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   else *node = </a:t>
            </a:r>
            <a:r>
              <a:rPr lang="en-US" altLang="zh-TW" sz="1600" dirty="0" err="1"/>
              <a:t>ptr</a:t>
            </a:r>
            <a:r>
              <a:rPr lang="en-US" altLang="zh-TW" sz="16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    }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1600" dirty="0"/>
              <a:t>}</a:t>
            </a:r>
          </a:p>
        </p:txBody>
      </p:sp>
      <p:sp>
        <p:nvSpPr>
          <p:cNvPr id="36870" name="文字方塊 5"/>
          <p:cNvSpPr txBox="1">
            <a:spLocks noChangeArrowheads="1"/>
          </p:cNvSpPr>
          <p:nvPr/>
        </p:nvSpPr>
        <p:spPr bwMode="auto">
          <a:xfrm>
            <a:off x="5508625" y="6021388"/>
            <a:ext cx="722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bst.c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057DA8-1B01-46BA-066D-DCB0FFA50A03}"/>
              </a:ext>
            </a:extLst>
          </p:cNvPr>
          <p:cNvSpPr txBox="1"/>
          <p:nvPr/>
        </p:nvSpPr>
        <p:spPr>
          <a:xfrm>
            <a:off x="827584" y="6336268"/>
            <a:ext cx="6705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存資料(stack、queue、tree、動態、靜態…)-&gt;收尋-&gt;新增-&gt;刪除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34DABB7-CBFF-E781-BC56-0110FEF22577}"/>
                  </a:ext>
                </a:extLst>
              </p14:cNvPr>
              <p14:cNvContentPartPr/>
              <p14:nvPr/>
            </p14:nvContentPartPr>
            <p14:xfrm>
              <a:off x="2099123" y="1675982"/>
              <a:ext cx="1400400" cy="40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4DABB7-CBFF-E781-BC56-0110FEF225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0483" y="1666982"/>
                <a:ext cx="1418040" cy="5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E2F1DDE-0961-DA39-27B8-0CCE099A9185}"/>
              </a:ext>
            </a:extLst>
          </p:cNvPr>
          <p:cNvGrpSpPr/>
          <p:nvPr/>
        </p:nvGrpSpPr>
        <p:grpSpPr>
          <a:xfrm>
            <a:off x="878363" y="1981622"/>
            <a:ext cx="2259360" cy="18000"/>
            <a:chOff x="878363" y="1981622"/>
            <a:chExt cx="2259360" cy="1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6F16770-9C14-1F35-5808-AF467A0D86A8}"/>
                    </a:ext>
                  </a:extLst>
                </p14:cNvPr>
                <p14:cNvContentPartPr/>
                <p14:nvPr/>
              </p14:nvContentPartPr>
              <p14:xfrm>
                <a:off x="878363" y="1981622"/>
                <a:ext cx="1275120" cy="15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6F16770-9C14-1F35-5808-AF467A0D86A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9723" y="1972982"/>
                  <a:ext cx="1292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D095F9C-D032-AFF6-4F61-7525EB4588AF}"/>
                    </a:ext>
                  </a:extLst>
                </p14:cNvPr>
                <p14:cNvContentPartPr/>
                <p14:nvPr/>
              </p14:nvContentPartPr>
              <p14:xfrm>
                <a:off x="2463443" y="1985582"/>
                <a:ext cx="674280" cy="14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D095F9C-D032-AFF6-4F61-7525EB4588A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54443" y="1976942"/>
                  <a:ext cx="691920" cy="3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4E48E43-D816-94E1-540E-A2C2B796DC94}"/>
                  </a:ext>
                </a:extLst>
              </p14:cNvPr>
              <p14:cNvContentPartPr/>
              <p14:nvPr/>
            </p14:nvContentPartPr>
            <p14:xfrm>
              <a:off x="879443" y="2311742"/>
              <a:ext cx="2539800" cy="43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4E48E43-D816-94E1-540E-A2C2B796DC9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0443" y="2303102"/>
                <a:ext cx="25574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8F493DC-23AB-2AC3-F703-BAF31359EF1C}"/>
                  </a:ext>
                </a:extLst>
              </p14:cNvPr>
              <p14:cNvContentPartPr/>
              <p14:nvPr/>
            </p14:nvContentPartPr>
            <p14:xfrm>
              <a:off x="767483" y="2646902"/>
              <a:ext cx="991440" cy="14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8F493DC-23AB-2AC3-F703-BAF31359EF1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8483" y="2638262"/>
                <a:ext cx="10090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740BAC3-01A5-1219-12E4-360DF2C98256}"/>
                  </a:ext>
                </a:extLst>
              </p14:cNvPr>
              <p14:cNvContentPartPr/>
              <p14:nvPr/>
            </p14:nvContentPartPr>
            <p14:xfrm>
              <a:off x="2052323" y="1511462"/>
              <a:ext cx="1323360" cy="67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740BAC3-01A5-1219-12E4-360DF2C9825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98323" y="1403462"/>
                <a:ext cx="143100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5BB58BB-B670-424C-2643-BFCE00316E62}"/>
                  </a:ext>
                </a:extLst>
              </p14:cNvPr>
              <p14:cNvContentPartPr/>
              <p14:nvPr/>
            </p14:nvContentPartPr>
            <p14:xfrm>
              <a:off x="902483" y="1815302"/>
              <a:ext cx="1110960" cy="66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5BB58BB-B670-424C-2643-BFCE00316E6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8483" y="1707302"/>
                <a:ext cx="12186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D30B57C-F811-B030-44E4-1BCA33AD363B}"/>
                  </a:ext>
                </a:extLst>
              </p14:cNvPr>
              <p14:cNvContentPartPr/>
              <p14:nvPr/>
            </p14:nvContentPartPr>
            <p14:xfrm>
              <a:off x="1579643" y="2992502"/>
              <a:ext cx="1989360" cy="17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D30B57C-F811-B030-44E4-1BCA33AD363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71003" y="2983862"/>
                <a:ext cx="20070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F4895A3-DFAF-27CE-1FE5-8BFB9C8EB10B}"/>
                  </a:ext>
                </a:extLst>
              </p14:cNvPr>
              <p14:cNvContentPartPr/>
              <p14:nvPr/>
            </p14:nvContentPartPr>
            <p14:xfrm>
              <a:off x="1307123" y="3347102"/>
              <a:ext cx="2211840" cy="36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F4895A3-DFAF-27CE-1FE5-8BFB9C8EB10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298123" y="3338102"/>
                <a:ext cx="222948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1C797EB-D020-B44D-4122-1BD0E740A42A}"/>
                  </a:ext>
                </a:extLst>
              </p14:cNvPr>
              <p14:cNvContentPartPr/>
              <p14:nvPr/>
            </p14:nvContentPartPr>
            <p14:xfrm>
              <a:off x="620243" y="3681902"/>
              <a:ext cx="1001160" cy="5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1C797EB-D020-B44D-4122-1BD0E740A42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11243" y="3673262"/>
                <a:ext cx="10188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0968CD-4DFC-1992-1FF2-8F5C9FB40A69}"/>
                  </a:ext>
                </a:extLst>
              </p14:cNvPr>
              <p14:cNvContentPartPr/>
              <p14:nvPr/>
            </p14:nvContentPartPr>
            <p14:xfrm>
              <a:off x="2138363" y="3707462"/>
              <a:ext cx="725760" cy="8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0968CD-4DFC-1992-1FF2-8F5C9FB40A6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29363" y="3698462"/>
                <a:ext cx="7434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E3D1933-6AD8-796B-32FE-4FB5E6B0144B}"/>
                  </a:ext>
                </a:extLst>
              </p14:cNvPr>
              <p14:cNvContentPartPr/>
              <p14:nvPr/>
            </p14:nvContentPartPr>
            <p14:xfrm>
              <a:off x="738683" y="4016342"/>
              <a:ext cx="1559160" cy="34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E3D1933-6AD8-796B-32FE-4FB5E6B0144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30043" y="4007702"/>
                <a:ext cx="15768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2612C3E-97F6-D36F-CF73-E27EFF356585}"/>
                  </a:ext>
                </a:extLst>
              </p14:cNvPr>
              <p14:cNvContentPartPr/>
              <p14:nvPr/>
            </p14:nvContentPartPr>
            <p14:xfrm>
              <a:off x="1036763" y="4390742"/>
              <a:ext cx="640080" cy="14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2612C3E-97F6-D36F-CF73-E27EFF35658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27763" y="4381742"/>
                <a:ext cx="6577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BBD2095-D996-5596-C21D-6BF41428669E}"/>
                  </a:ext>
                </a:extLst>
              </p14:cNvPr>
              <p14:cNvContentPartPr/>
              <p14:nvPr/>
            </p14:nvContentPartPr>
            <p14:xfrm>
              <a:off x="1798883" y="4788902"/>
              <a:ext cx="1278000" cy="7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BBD2095-D996-5596-C21D-6BF41428669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790243" y="4779902"/>
                <a:ext cx="12956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6D88BD4-D3DA-6D72-DF3A-6CF13D18C551}"/>
                  </a:ext>
                </a:extLst>
              </p14:cNvPr>
              <p14:cNvContentPartPr/>
              <p14:nvPr/>
            </p14:nvContentPartPr>
            <p14:xfrm>
              <a:off x="3928283" y="1444502"/>
              <a:ext cx="1722600" cy="7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6D88BD4-D3DA-6D72-DF3A-6CF13D18C55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19643" y="1435502"/>
                <a:ext cx="17402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1114D7-C0A2-7EB7-6EBF-3D8ADECF8AD5}"/>
                  </a:ext>
                </a:extLst>
              </p14:cNvPr>
              <p14:cNvContentPartPr/>
              <p14:nvPr/>
            </p14:nvContentPartPr>
            <p14:xfrm>
              <a:off x="7489043" y="1450262"/>
              <a:ext cx="936000" cy="34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1114D7-C0A2-7EB7-6EBF-3D8ADECF8AD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480043" y="1441622"/>
                <a:ext cx="95364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149F798E-0470-9B35-FBA0-C8927AB06204}"/>
              </a:ext>
            </a:extLst>
          </p:cNvPr>
          <p:cNvGrpSpPr/>
          <p:nvPr/>
        </p:nvGrpSpPr>
        <p:grpSpPr>
          <a:xfrm>
            <a:off x="3813083" y="1682462"/>
            <a:ext cx="2232720" cy="32760"/>
            <a:chOff x="3813083" y="1682462"/>
            <a:chExt cx="2232720" cy="3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507C459-F468-973C-EE0A-B1E376188691}"/>
                    </a:ext>
                  </a:extLst>
                </p14:cNvPr>
                <p14:cNvContentPartPr/>
                <p14:nvPr/>
              </p14:nvContentPartPr>
              <p14:xfrm>
                <a:off x="3813083" y="1682462"/>
                <a:ext cx="909720" cy="29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507C459-F468-973C-EE0A-B1E37618869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04083" y="1673822"/>
                  <a:ext cx="9273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CCB4F6-82D3-854C-86AC-B83CEDB889AF}"/>
                    </a:ext>
                  </a:extLst>
                </p14:cNvPr>
                <p14:cNvContentPartPr/>
                <p14:nvPr/>
              </p14:nvContentPartPr>
              <p14:xfrm>
                <a:off x="4761323" y="1692902"/>
                <a:ext cx="1284480" cy="22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CCB4F6-82D3-854C-86AC-B83CEDB889A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752683" y="1683902"/>
                  <a:ext cx="1302120" cy="39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129182-8BB4-E639-3A33-A86A77816A0C}"/>
              </a:ext>
            </a:extLst>
          </p:cNvPr>
          <p:cNvSpPr txBox="1"/>
          <p:nvPr/>
        </p:nvSpPr>
        <p:spPr>
          <a:xfrm>
            <a:off x="4903018" y="6725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rgbClr val="FF0000"/>
                </a:solidFill>
              </a:rPr>
              <a:t>根節點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D40A91-E1BF-E708-9878-01175C3ABFF8}"/>
              </a:ext>
            </a:extLst>
          </p:cNvPr>
          <p:cNvSpPr txBox="1"/>
          <p:nvPr/>
        </p:nvSpPr>
        <p:spPr>
          <a:xfrm>
            <a:off x="7171628" y="61128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rgbClr val="FF0000"/>
                </a:solidFill>
              </a:rPr>
              <a:t>插入值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E11FE5C-C119-C12E-5DCE-633EAD1B0328}"/>
                  </a:ext>
                </a:extLst>
              </p14:cNvPr>
              <p14:cNvContentPartPr/>
              <p14:nvPr/>
            </p14:nvContentPartPr>
            <p14:xfrm>
              <a:off x="5566283" y="817742"/>
              <a:ext cx="450000" cy="169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E11FE5C-C119-C12E-5DCE-633EAD1B032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557283" y="809102"/>
                <a:ext cx="467640" cy="18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401A2817-A037-72F8-2F8C-F8124262FF8E}"/>
              </a:ext>
            </a:extLst>
          </p:cNvPr>
          <p:cNvGrpSpPr/>
          <p:nvPr/>
        </p:nvGrpSpPr>
        <p:grpSpPr>
          <a:xfrm>
            <a:off x="6963443" y="747902"/>
            <a:ext cx="286200" cy="241560"/>
            <a:chOff x="6963443" y="747902"/>
            <a:chExt cx="28620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29BF6E5-5353-7B2C-7F6C-0B72A64B5726}"/>
                    </a:ext>
                  </a:extLst>
                </p14:cNvPr>
                <p14:cNvContentPartPr/>
                <p14:nvPr/>
              </p14:nvContentPartPr>
              <p14:xfrm>
                <a:off x="7052723" y="747902"/>
                <a:ext cx="196920" cy="241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29BF6E5-5353-7B2C-7F6C-0B72A64B572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043723" y="739262"/>
                  <a:ext cx="2145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642F6AF-6600-59F7-EE04-41C44999A9CB}"/>
                    </a:ext>
                  </a:extLst>
                </p14:cNvPr>
                <p14:cNvContentPartPr/>
                <p14:nvPr/>
              </p14:nvContentPartPr>
              <p14:xfrm>
                <a:off x="6963443" y="920342"/>
                <a:ext cx="153720" cy="55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642F6AF-6600-59F7-EE04-41C44999A9C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954443" y="911342"/>
                  <a:ext cx="171360" cy="7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1A3137A-A94C-D3FC-EEEF-586FCCA6909C}"/>
                  </a:ext>
                </a:extLst>
              </p14:cNvPr>
              <p14:cNvContentPartPr/>
              <p14:nvPr/>
            </p14:nvContentPartPr>
            <p14:xfrm>
              <a:off x="5789843" y="2251622"/>
              <a:ext cx="1575360" cy="16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1A3137A-A94C-D3FC-EEEF-586FCCA6909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781203" y="2242982"/>
                <a:ext cx="15930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81EC306-5B5D-275E-CBE8-25ED47CC68F6}"/>
                  </a:ext>
                </a:extLst>
              </p14:cNvPr>
              <p14:cNvContentPartPr/>
              <p14:nvPr/>
            </p14:nvContentPartPr>
            <p14:xfrm>
              <a:off x="5123123" y="2173142"/>
              <a:ext cx="448200" cy="10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81EC306-5B5D-275E-CBE8-25ED47CC68F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114483" y="2164502"/>
                <a:ext cx="46584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19FC226-647F-ABB4-F37A-53CD0D879E02}"/>
              </a:ext>
            </a:extLst>
          </p:cNvPr>
          <p:cNvGrpSpPr/>
          <p:nvPr/>
        </p:nvGrpSpPr>
        <p:grpSpPr>
          <a:xfrm>
            <a:off x="4335803" y="2647982"/>
            <a:ext cx="3323160" cy="40320"/>
            <a:chOff x="4335803" y="2647982"/>
            <a:chExt cx="3323160" cy="4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5205802-84B0-B29B-54D5-6E5F3ACAC34D}"/>
                    </a:ext>
                  </a:extLst>
                </p14:cNvPr>
                <p14:cNvContentPartPr/>
                <p14:nvPr/>
              </p14:nvContentPartPr>
              <p14:xfrm>
                <a:off x="4335803" y="2672102"/>
                <a:ext cx="1915200" cy="16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5205802-84B0-B29B-54D5-6E5F3ACAC34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327163" y="2663462"/>
                  <a:ext cx="1932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3D991DA-5CF3-C0A8-52A2-7794FD9751C8}"/>
                    </a:ext>
                  </a:extLst>
                </p14:cNvPr>
                <p14:cNvContentPartPr/>
                <p14:nvPr/>
              </p14:nvContentPartPr>
              <p14:xfrm>
                <a:off x="6602723" y="2647982"/>
                <a:ext cx="1056240" cy="21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3D991DA-5CF3-C0A8-52A2-7794FD9751C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594083" y="2638982"/>
                  <a:ext cx="1073880" cy="3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B139DF5-7460-CEF1-2CB5-65CE0BA1175F}"/>
                  </a:ext>
                </a:extLst>
              </p14:cNvPr>
              <p14:cNvContentPartPr/>
              <p14:nvPr/>
            </p14:nvContentPartPr>
            <p14:xfrm>
              <a:off x="4098563" y="4150982"/>
              <a:ext cx="3653280" cy="24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B139DF5-7460-CEF1-2CB5-65CE0BA1175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089563" y="4141982"/>
                <a:ext cx="3670920" cy="4212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36224B31-F157-7CC0-AB73-9329D80DE240}"/>
              </a:ext>
            </a:extLst>
          </p:cNvPr>
          <p:cNvSpPr txBox="1"/>
          <p:nvPr/>
        </p:nvSpPr>
        <p:spPr>
          <a:xfrm>
            <a:off x="7818215" y="388622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200" dirty="0">
                <a:solidFill>
                  <a:srgbClr val="FF0000"/>
                </a:solidFill>
              </a:rPr>
              <a:t>節點接地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BF086F-B75A-EA9A-B3D4-12B839439D43}"/>
              </a:ext>
            </a:extLst>
          </p:cNvPr>
          <p:cNvSpPr txBox="1"/>
          <p:nvPr/>
        </p:nvSpPr>
        <p:spPr>
          <a:xfrm>
            <a:off x="8517507" y="1646574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rgbClr val="FF0000"/>
                </a:solidFill>
              </a:rPr>
              <a:t>想插入值的前一個節點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11D1EBA-1822-72A6-269C-A6FF0E2ECBCA}"/>
              </a:ext>
            </a:extLst>
          </p:cNvPr>
          <p:cNvGrpSpPr/>
          <p:nvPr/>
        </p:nvGrpSpPr>
        <p:grpSpPr>
          <a:xfrm>
            <a:off x="5214923" y="1802702"/>
            <a:ext cx="3356280" cy="185040"/>
            <a:chOff x="5214923" y="1802702"/>
            <a:chExt cx="335628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14674B0-AA52-7E1F-DA2D-8CE3D6F9CDE0}"/>
                    </a:ext>
                  </a:extLst>
                </p14:cNvPr>
                <p14:cNvContentPartPr/>
                <p14:nvPr/>
              </p14:nvContentPartPr>
              <p14:xfrm>
                <a:off x="5334083" y="1802702"/>
                <a:ext cx="3237120" cy="181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14674B0-AA52-7E1F-DA2D-8CE3D6F9CDE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325443" y="1794062"/>
                  <a:ext cx="32547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9A0D62D-6428-3BC7-FD26-C50CA9B38346}"/>
                    </a:ext>
                  </a:extLst>
                </p14:cNvPr>
                <p14:cNvContentPartPr/>
                <p14:nvPr/>
              </p14:nvContentPartPr>
              <p14:xfrm>
                <a:off x="5214923" y="1935902"/>
                <a:ext cx="163080" cy="51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9A0D62D-6428-3BC7-FD26-C50CA9B3834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206283" y="1926902"/>
                  <a:ext cx="180720" cy="69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55D7A37-1385-8E11-91AA-3C5DE527D402}"/>
              </a:ext>
            </a:extLst>
          </p:cNvPr>
          <p:cNvSpPr txBox="1"/>
          <p:nvPr/>
        </p:nvSpPr>
        <p:spPr>
          <a:xfrm>
            <a:off x="5566283" y="366462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200" dirty="0">
                <a:solidFill>
                  <a:srgbClr val="FF0000"/>
                </a:solidFill>
              </a:rPr>
              <a:t>想插入的值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481ADC-6801-F8C5-1E04-302BE19562A1}"/>
              </a:ext>
            </a:extLst>
          </p:cNvPr>
          <p:cNvSpPr txBox="1"/>
          <p:nvPr/>
        </p:nvSpPr>
        <p:spPr>
          <a:xfrm>
            <a:off x="8517507" y="2420888"/>
            <a:ext cx="207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rgbClr val="FF0000"/>
                </a:solidFill>
              </a:rPr>
              <a:t>想插入值不在樹中</a:t>
            </a:r>
            <a:r>
              <a:rPr lang="zh-TW" altLang="en-US" sz="1400" dirty="0">
                <a:solidFill>
                  <a:srgbClr val="FF0000"/>
                </a:solidFill>
              </a:rPr>
              <a:t>  或著</a:t>
            </a:r>
            <a:endParaRPr lang="en-US" altLang="zh-TW" sz="1400" dirty="0">
              <a:solidFill>
                <a:srgbClr val="FF0000"/>
              </a:solidFill>
            </a:endParaRPr>
          </a:p>
          <a:p>
            <a:r>
              <a:rPr lang="zh-TW" altLang="en-US" sz="1400" dirty="0">
                <a:solidFill>
                  <a:srgbClr val="FF0000"/>
                </a:solidFill>
              </a:rPr>
              <a:t>樹是空的</a:t>
            </a:r>
            <a:endParaRPr lang="en-TW" sz="1400" dirty="0">
              <a:solidFill>
                <a:srgbClr val="FF00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F5024DF-9A6F-3DC5-844E-17F424B9F846}"/>
              </a:ext>
            </a:extLst>
          </p:cNvPr>
          <p:cNvGrpSpPr/>
          <p:nvPr/>
        </p:nvGrpSpPr>
        <p:grpSpPr>
          <a:xfrm>
            <a:off x="7960415" y="2506794"/>
            <a:ext cx="527040" cy="250200"/>
            <a:chOff x="7960415" y="2506794"/>
            <a:chExt cx="52704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60AC5CF-803E-EBAA-4519-E377BCD6FD6A}"/>
                    </a:ext>
                  </a:extLst>
                </p14:cNvPr>
                <p14:cNvContentPartPr/>
                <p14:nvPr/>
              </p14:nvContentPartPr>
              <p14:xfrm>
                <a:off x="7960415" y="2506794"/>
                <a:ext cx="527040" cy="52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60AC5CF-803E-EBAA-4519-E377BCD6FD6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951775" y="2497794"/>
                  <a:ext cx="5446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186F71C-9EAF-1A1A-195F-1F217331BC3C}"/>
                    </a:ext>
                  </a:extLst>
                </p14:cNvPr>
                <p14:cNvContentPartPr/>
                <p14:nvPr/>
              </p14:nvContentPartPr>
              <p14:xfrm>
                <a:off x="7998537" y="2577354"/>
                <a:ext cx="169200" cy="179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186F71C-9EAF-1A1A-195F-1F217331BC3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989537" y="2568354"/>
                  <a:ext cx="186840" cy="197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F351E62-904F-9D54-5F66-12D65DCD5A86}"/>
              </a:ext>
            </a:extLst>
          </p:cNvPr>
          <p:cNvSpPr txBox="1"/>
          <p:nvPr/>
        </p:nvSpPr>
        <p:spPr>
          <a:xfrm>
            <a:off x="5952981" y="4901439"/>
            <a:ext cx="2704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F0000"/>
                </a:solidFill>
              </a:rPr>
              <a:t>樹空</a:t>
            </a:r>
            <a:r>
              <a:rPr lang="zh-TW" altLang="en-US" sz="1600" dirty="0">
                <a:solidFill>
                  <a:srgbClr val="FF0000"/>
                </a:solidFill>
              </a:rPr>
              <a:t> 想插入值值皆是根節點</a:t>
            </a:r>
            <a:endParaRPr lang="en-TW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CCA4520-16B9-1E19-D986-ECD2D9658305}"/>
                  </a:ext>
                </a:extLst>
              </p14:cNvPr>
              <p14:cNvContentPartPr/>
              <p14:nvPr/>
            </p14:nvContentPartPr>
            <p14:xfrm>
              <a:off x="5626403" y="5029742"/>
              <a:ext cx="359640" cy="64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CCA4520-16B9-1E19-D986-ECD2D965830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617403" y="5020742"/>
                <a:ext cx="377280" cy="2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49275"/>
            <a:ext cx="8229600" cy="45307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 err="1"/>
              <a:t>tree_ptr</a:t>
            </a:r>
            <a:r>
              <a:rPr lang="en-US" altLang="zh-TW" sz="2400" dirty="0"/>
              <a:t> </a:t>
            </a:r>
            <a:r>
              <a:rPr lang="en-US" altLang="zh-TW" sz="2400" dirty="0" err="1"/>
              <a:t>modified_search</a:t>
            </a:r>
            <a:r>
              <a:rPr lang="en-US" altLang="zh-TW" sz="2400" dirty="0"/>
              <a:t>(</a:t>
            </a:r>
            <a:r>
              <a:rPr lang="en-US" altLang="zh-TW" sz="2400" dirty="0" err="1"/>
              <a:t>tree_ptr</a:t>
            </a:r>
            <a:r>
              <a:rPr lang="en-US" altLang="zh-TW" sz="2400" dirty="0"/>
              <a:t> tree,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key)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</a:t>
            </a:r>
            <a:r>
              <a:rPr lang="en-US" altLang="zh-TW" sz="2400" dirty="0" err="1"/>
              <a:t>tree_ptr</a:t>
            </a:r>
            <a:r>
              <a:rPr lang="en-US" altLang="zh-TW" sz="2400" dirty="0"/>
              <a:t> p = NULL;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while (tree)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    if (key == tree-&gt;data) return NULL;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        p = tree;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        if (key &lt; tree-&gt;data)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            tree = tree-&gt;</a:t>
            </a:r>
            <a:r>
              <a:rPr lang="en-US" altLang="zh-TW" sz="2400" dirty="0" err="1"/>
              <a:t>left_child</a:t>
            </a:r>
            <a:r>
              <a:rPr lang="en-US" altLang="zh-TW" sz="2400" dirty="0"/>
              <a:t>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        else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            tree = tree-&gt;</a:t>
            </a:r>
            <a:r>
              <a:rPr lang="en-US" altLang="zh-TW" sz="2400" dirty="0" err="1"/>
              <a:t>right_child</a:t>
            </a:r>
            <a:r>
              <a:rPr lang="en-US" altLang="zh-TW" sz="2400" dirty="0"/>
              <a:t>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return p;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F474ECB-2E2C-4293-B7CF-11489B0020F7}" type="datetime1">
              <a:rPr lang="zh-TW" altLang="en-US" smtClean="0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921B5-AAFB-4BF7-B465-3CC7254943DC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  <p:sp>
        <p:nvSpPr>
          <p:cNvPr id="37893" name="文字方塊 5"/>
          <p:cNvSpPr txBox="1">
            <a:spLocks noChangeArrowheads="1"/>
          </p:cNvSpPr>
          <p:nvPr/>
        </p:nvSpPr>
        <p:spPr bwMode="auto">
          <a:xfrm>
            <a:off x="5508625" y="5516563"/>
            <a:ext cx="722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bst.c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3E5E2F-6644-6033-94A8-3C55827618EF}"/>
                  </a:ext>
                </a:extLst>
              </p14:cNvPr>
              <p14:cNvContentPartPr/>
              <p14:nvPr/>
            </p14:nvContentPartPr>
            <p14:xfrm>
              <a:off x="515483" y="4909142"/>
              <a:ext cx="1895040" cy="606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3E5E2F-6644-6033-94A8-3C5582761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6843" y="4900142"/>
                <a:ext cx="1912680" cy="6238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F93FBB8-17C6-D3DD-F77E-B21FB7FDB40F}"/>
              </a:ext>
            </a:extLst>
          </p:cNvPr>
          <p:cNvSpPr txBox="1"/>
          <p:nvPr/>
        </p:nvSpPr>
        <p:spPr>
          <a:xfrm>
            <a:off x="2915816" y="206235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</a:t>
            </a:r>
            <a:r>
              <a:rPr lang="en-TW" dirty="0">
                <a:solidFill>
                  <a:srgbClr val="00B0F0"/>
                </a:solidFill>
              </a:rPr>
              <a:t>emodify</a:t>
            </a:r>
            <a:r>
              <a:rPr lang="zh-TW" altLang="en-US" dirty="0">
                <a:solidFill>
                  <a:srgbClr val="00B0F0"/>
                </a:solidFill>
              </a:rPr>
              <a:t>   收尋函數</a:t>
            </a:r>
            <a:endParaRPr lang="en-TW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3FD87A-ABF3-4242-BB8A-D6B392C73086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3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504AE0-E49A-47CD-BC32-8A433346C696}" type="slidenum">
              <a:rPr lang="en-US" altLang="zh-TW"/>
              <a:pPr>
                <a:defRPr/>
              </a:pPr>
              <a:t>35</a:t>
            </a:fld>
            <a:endParaRPr lang="en-US" altLang="zh-TW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1593850" cy="504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000"/>
              <a:t>刪除： 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800100" y="1047750"/>
            <a:ext cx="1897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(1) </a:t>
            </a:r>
            <a:r>
              <a:rPr lang="zh-TW" altLang="en-US" sz="2000"/>
              <a:t>刪除葉節點</a:t>
            </a:r>
            <a:r>
              <a:rPr lang="zh-TW" altLang="en-US" sz="1800"/>
              <a:t> 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503363" y="17192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</a:t>
            </a:r>
            <a:r>
              <a:rPr lang="zh-TW" altLang="en-US" sz="1800"/>
              <a:t>刪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1546225" y="2276475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grpSp>
        <p:nvGrpSpPr>
          <p:cNvPr id="38920" name="Group 18"/>
          <p:cNvGrpSpPr>
            <a:grpSpLocks/>
          </p:cNvGrpSpPr>
          <p:nvPr/>
        </p:nvGrpSpPr>
        <p:grpSpPr bwMode="auto">
          <a:xfrm>
            <a:off x="3060700" y="1773238"/>
            <a:ext cx="1295400" cy="1008062"/>
            <a:chOff x="1565" y="1071"/>
            <a:chExt cx="816" cy="635"/>
          </a:xfrm>
        </p:grpSpPr>
        <p:sp>
          <p:nvSpPr>
            <p:cNvPr id="38947" name="AutoShape 8"/>
            <p:cNvSpPr>
              <a:spLocks noChangeArrowheads="1"/>
            </p:cNvSpPr>
            <p:nvPr/>
          </p:nvSpPr>
          <p:spPr bwMode="auto">
            <a:xfrm>
              <a:off x="1836" y="1071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8948" name="AutoShape 9"/>
            <p:cNvSpPr>
              <a:spLocks noChangeArrowheads="1"/>
            </p:cNvSpPr>
            <p:nvPr/>
          </p:nvSpPr>
          <p:spPr bwMode="auto">
            <a:xfrm>
              <a:off x="1565" y="143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8949" name="AutoShape 10"/>
            <p:cNvSpPr>
              <a:spLocks noChangeArrowheads="1"/>
            </p:cNvSpPr>
            <p:nvPr/>
          </p:nvSpPr>
          <p:spPr bwMode="auto">
            <a:xfrm>
              <a:off x="2108" y="143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8950" name="AutoShape 11"/>
            <p:cNvCxnSpPr>
              <a:cxnSpLocks noChangeShapeType="1"/>
              <a:stCxn id="38947" idx="3"/>
              <a:endCxn id="38948" idx="7"/>
            </p:cNvCxnSpPr>
            <p:nvPr/>
          </p:nvCxnSpPr>
          <p:spPr bwMode="auto">
            <a:xfrm flipH="1">
              <a:off x="1798" y="1309"/>
              <a:ext cx="78" cy="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51" name="AutoShape 12"/>
            <p:cNvCxnSpPr>
              <a:cxnSpLocks noChangeShapeType="1"/>
              <a:stCxn id="38947" idx="5"/>
              <a:endCxn id="38949" idx="1"/>
            </p:cNvCxnSpPr>
            <p:nvPr/>
          </p:nvCxnSpPr>
          <p:spPr bwMode="auto">
            <a:xfrm>
              <a:off x="2069" y="1309"/>
              <a:ext cx="79" cy="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8921" name="Group 19"/>
          <p:cNvGrpSpPr>
            <a:grpSpLocks/>
          </p:cNvGrpSpPr>
          <p:nvPr/>
        </p:nvGrpSpPr>
        <p:grpSpPr bwMode="auto">
          <a:xfrm>
            <a:off x="5651500" y="1773238"/>
            <a:ext cx="865188" cy="1008062"/>
            <a:chOff x="3106" y="1071"/>
            <a:chExt cx="545" cy="635"/>
          </a:xfrm>
        </p:grpSpPr>
        <p:sp>
          <p:nvSpPr>
            <p:cNvPr id="38944" name="AutoShape 13"/>
            <p:cNvSpPr>
              <a:spLocks noChangeArrowheads="1"/>
            </p:cNvSpPr>
            <p:nvPr/>
          </p:nvSpPr>
          <p:spPr bwMode="auto">
            <a:xfrm>
              <a:off x="3106" y="1071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8945" name="AutoShape 15"/>
            <p:cNvSpPr>
              <a:spLocks noChangeArrowheads="1"/>
            </p:cNvSpPr>
            <p:nvPr/>
          </p:nvSpPr>
          <p:spPr bwMode="auto">
            <a:xfrm>
              <a:off x="3378" y="143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8946" name="AutoShape 17"/>
            <p:cNvCxnSpPr>
              <a:cxnSpLocks noChangeShapeType="1"/>
              <a:stCxn id="38944" idx="5"/>
              <a:endCxn id="38945" idx="1"/>
            </p:cNvCxnSpPr>
            <p:nvPr/>
          </p:nvCxnSpPr>
          <p:spPr bwMode="auto">
            <a:xfrm>
              <a:off x="3339" y="1309"/>
              <a:ext cx="79" cy="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922" name="AutoShape 21"/>
          <p:cNvSpPr>
            <a:spLocks noChangeArrowheads="1"/>
          </p:cNvSpPr>
          <p:nvPr/>
        </p:nvSpPr>
        <p:spPr bwMode="auto">
          <a:xfrm>
            <a:off x="4859338" y="2133600"/>
            <a:ext cx="288925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38923" name="Text Box 22"/>
          <p:cNvSpPr txBox="1">
            <a:spLocks noChangeArrowheads="1"/>
          </p:cNvSpPr>
          <p:nvPr/>
        </p:nvSpPr>
        <p:spPr bwMode="auto">
          <a:xfrm>
            <a:off x="795338" y="3176588"/>
            <a:ext cx="3992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(2) </a:t>
            </a:r>
            <a:r>
              <a:rPr lang="zh-TW" altLang="en-US" sz="2000"/>
              <a:t>刪除只有一子節點之內部節點</a:t>
            </a:r>
            <a:r>
              <a:rPr lang="zh-TW" altLang="en-US" sz="1800"/>
              <a:t>  </a:t>
            </a:r>
          </a:p>
        </p:txBody>
      </p:sp>
      <p:grpSp>
        <p:nvGrpSpPr>
          <p:cNvPr id="38924" name="Group 23"/>
          <p:cNvGrpSpPr>
            <a:grpSpLocks/>
          </p:cNvGrpSpPr>
          <p:nvPr/>
        </p:nvGrpSpPr>
        <p:grpSpPr bwMode="auto">
          <a:xfrm>
            <a:off x="1503363" y="4024313"/>
            <a:ext cx="476250" cy="989012"/>
            <a:chOff x="766" y="1038"/>
            <a:chExt cx="300" cy="623"/>
          </a:xfrm>
        </p:grpSpPr>
        <p:sp>
          <p:nvSpPr>
            <p:cNvPr id="38942" name="Text Box 24"/>
            <p:cNvSpPr txBox="1">
              <a:spLocks noChangeArrowheads="1"/>
            </p:cNvSpPr>
            <p:nvPr/>
          </p:nvSpPr>
          <p:spPr bwMode="auto">
            <a:xfrm>
              <a:off x="766" y="1038"/>
              <a:ext cx="3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 </a:t>
              </a:r>
              <a:r>
                <a:rPr lang="zh-TW" altLang="en-US" sz="1800"/>
                <a:t>刪</a:t>
              </a:r>
            </a:p>
          </p:txBody>
        </p:sp>
        <p:sp>
          <p:nvSpPr>
            <p:cNvPr id="38943" name="AutoShape 25"/>
            <p:cNvSpPr>
              <a:spLocks noChangeArrowheads="1"/>
            </p:cNvSpPr>
            <p:nvPr/>
          </p:nvSpPr>
          <p:spPr bwMode="auto">
            <a:xfrm>
              <a:off x="793" y="1389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38925" name="Group 42"/>
          <p:cNvGrpSpPr>
            <a:grpSpLocks/>
          </p:cNvGrpSpPr>
          <p:nvPr/>
        </p:nvGrpSpPr>
        <p:grpSpPr bwMode="auto">
          <a:xfrm>
            <a:off x="5434013" y="4078288"/>
            <a:ext cx="1225550" cy="1079500"/>
            <a:chOff x="3423" y="2432"/>
            <a:chExt cx="772" cy="680"/>
          </a:xfrm>
        </p:grpSpPr>
        <p:grpSp>
          <p:nvGrpSpPr>
            <p:cNvPr id="38937" name="Group 32"/>
            <p:cNvGrpSpPr>
              <a:grpSpLocks/>
            </p:cNvGrpSpPr>
            <p:nvPr/>
          </p:nvGrpSpPr>
          <p:grpSpPr bwMode="auto">
            <a:xfrm>
              <a:off x="3650" y="2432"/>
              <a:ext cx="545" cy="635"/>
              <a:chOff x="3106" y="1071"/>
              <a:chExt cx="545" cy="635"/>
            </a:xfrm>
          </p:grpSpPr>
          <p:sp>
            <p:nvSpPr>
              <p:cNvPr id="38939" name="AutoShape 33"/>
              <p:cNvSpPr>
                <a:spLocks noChangeArrowheads="1"/>
              </p:cNvSpPr>
              <p:nvPr/>
            </p:nvSpPr>
            <p:spPr bwMode="auto">
              <a:xfrm>
                <a:off x="3106" y="1071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8940" name="AutoShape 34"/>
              <p:cNvSpPr>
                <a:spLocks noChangeArrowheads="1"/>
              </p:cNvSpPr>
              <p:nvPr/>
            </p:nvSpPr>
            <p:spPr bwMode="auto">
              <a:xfrm>
                <a:off x="3378" y="1434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cxnSp>
            <p:nvCxnSpPr>
              <p:cNvPr id="38941" name="AutoShape 35"/>
              <p:cNvCxnSpPr>
                <a:cxnSpLocks noChangeShapeType="1"/>
                <a:stCxn id="38939" idx="5"/>
                <a:endCxn id="38940" idx="1"/>
              </p:cNvCxnSpPr>
              <p:nvPr/>
            </p:nvCxnSpPr>
            <p:spPr bwMode="auto">
              <a:xfrm>
                <a:off x="3339" y="1309"/>
                <a:ext cx="79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938" name="AutoShape 37"/>
            <p:cNvSpPr>
              <a:spLocks noChangeArrowheads="1"/>
            </p:cNvSpPr>
            <p:nvPr/>
          </p:nvSpPr>
          <p:spPr bwMode="auto">
            <a:xfrm>
              <a:off x="3423" y="2840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38926" name="Group 41"/>
          <p:cNvGrpSpPr>
            <a:grpSpLocks/>
          </p:cNvGrpSpPr>
          <p:nvPr/>
        </p:nvGrpSpPr>
        <p:grpSpPr bwMode="auto">
          <a:xfrm>
            <a:off x="2627313" y="4076700"/>
            <a:ext cx="1728787" cy="1800225"/>
            <a:chOff x="1655" y="2432"/>
            <a:chExt cx="1089" cy="1134"/>
          </a:xfrm>
        </p:grpSpPr>
        <p:grpSp>
          <p:nvGrpSpPr>
            <p:cNvPr id="38929" name="Group 26"/>
            <p:cNvGrpSpPr>
              <a:grpSpLocks/>
            </p:cNvGrpSpPr>
            <p:nvPr/>
          </p:nvGrpSpPr>
          <p:grpSpPr bwMode="auto">
            <a:xfrm>
              <a:off x="1928" y="2432"/>
              <a:ext cx="816" cy="635"/>
              <a:chOff x="1565" y="1071"/>
              <a:chExt cx="816" cy="635"/>
            </a:xfrm>
          </p:grpSpPr>
          <p:sp>
            <p:nvSpPr>
              <p:cNvPr id="38932" name="AutoShape 27"/>
              <p:cNvSpPr>
                <a:spLocks noChangeArrowheads="1"/>
              </p:cNvSpPr>
              <p:nvPr/>
            </p:nvSpPr>
            <p:spPr bwMode="auto">
              <a:xfrm>
                <a:off x="1836" y="1071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8933" name="AutoShape 28"/>
              <p:cNvSpPr>
                <a:spLocks noChangeArrowheads="1"/>
              </p:cNvSpPr>
              <p:nvPr/>
            </p:nvSpPr>
            <p:spPr bwMode="auto">
              <a:xfrm>
                <a:off x="1565" y="1434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8934" name="AutoShape 29"/>
              <p:cNvSpPr>
                <a:spLocks noChangeArrowheads="1"/>
              </p:cNvSpPr>
              <p:nvPr/>
            </p:nvSpPr>
            <p:spPr bwMode="auto">
              <a:xfrm>
                <a:off x="2108" y="1434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cxnSp>
            <p:nvCxnSpPr>
              <p:cNvPr id="38935" name="AutoShape 30"/>
              <p:cNvCxnSpPr>
                <a:cxnSpLocks noChangeShapeType="1"/>
                <a:stCxn id="38932" idx="3"/>
                <a:endCxn id="38933" idx="7"/>
              </p:cNvCxnSpPr>
              <p:nvPr/>
            </p:nvCxnSpPr>
            <p:spPr bwMode="auto">
              <a:xfrm flipH="1">
                <a:off x="1798" y="1309"/>
                <a:ext cx="78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936" name="AutoShape 31"/>
              <p:cNvCxnSpPr>
                <a:cxnSpLocks noChangeShapeType="1"/>
                <a:stCxn id="38932" idx="5"/>
                <a:endCxn id="38934" idx="1"/>
              </p:cNvCxnSpPr>
              <p:nvPr/>
            </p:nvCxnSpPr>
            <p:spPr bwMode="auto">
              <a:xfrm>
                <a:off x="2069" y="1309"/>
                <a:ext cx="79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930" name="AutoShape 36"/>
            <p:cNvSpPr>
              <a:spLocks noChangeArrowheads="1"/>
            </p:cNvSpPr>
            <p:nvPr/>
          </p:nvSpPr>
          <p:spPr bwMode="auto">
            <a:xfrm>
              <a:off x="1655" y="3294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38931" name="AutoShape 38"/>
            <p:cNvCxnSpPr>
              <a:cxnSpLocks noChangeShapeType="1"/>
              <a:stCxn id="38933" idx="3"/>
              <a:endCxn id="38930" idx="0"/>
            </p:cNvCxnSpPr>
            <p:nvPr/>
          </p:nvCxnSpPr>
          <p:spPr bwMode="auto">
            <a:xfrm flipH="1">
              <a:off x="1792" y="3033"/>
              <a:ext cx="176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8927" name="AutoShape 39"/>
          <p:cNvCxnSpPr>
            <a:cxnSpLocks noChangeShapeType="1"/>
            <a:stCxn id="38939" idx="3"/>
            <a:endCxn id="38938" idx="0"/>
          </p:cNvCxnSpPr>
          <p:nvPr/>
        </p:nvCxnSpPr>
        <p:spPr bwMode="auto">
          <a:xfrm flipH="1">
            <a:off x="5651500" y="4456113"/>
            <a:ext cx="206375" cy="260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8" name="AutoShape 40"/>
          <p:cNvSpPr>
            <a:spLocks noChangeArrowheads="1"/>
          </p:cNvSpPr>
          <p:nvPr/>
        </p:nvSpPr>
        <p:spPr bwMode="auto">
          <a:xfrm>
            <a:off x="4859338" y="4652963"/>
            <a:ext cx="288925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D1718B-9010-9DF1-2666-3800C9F23F95}"/>
                  </a:ext>
                </a:extLst>
              </p14:cNvPr>
              <p14:cNvContentPartPr/>
              <p14:nvPr/>
            </p14:nvContentPartPr>
            <p14:xfrm>
              <a:off x="2279880" y="3148886"/>
              <a:ext cx="1044720" cy="374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D1718B-9010-9DF1-2666-3800C9F23F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1240" y="3140246"/>
                <a:ext cx="1062360" cy="392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F11C782-D1F2-D948-9490-3A66FC4FAA67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6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DF4100-9052-45F1-A11A-81D6C5D08B78}" type="slidenum">
              <a:rPr lang="en-US" altLang="zh-TW"/>
              <a:pPr>
                <a:defRPr/>
              </a:pPr>
              <a:t>36</a:t>
            </a:fld>
            <a:endParaRPr lang="en-US" altLang="zh-TW"/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468313" y="620713"/>
            <a:ext cx="36115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(3) </a:t>
            </a:r>
            <a:r>
              <a:rPr lang="zh-TW" altLang="en-US" sz="2000"/>
              <a:t>刪除有二子節點之內部節點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/>
              <a:t>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/>
              <a:t>      </a:t>
            </a:r>
            <a:r>
              <a:rPr lang="en-US" altLang="zh-TW" sz="2000"/>
              <a:t>EX :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503363" y="171926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</a:t>
            </a:r>
          </a:p>
        </p:txBody>
      </p:sp>
      <p:grpSp>
        <p:nvGrpSpPr>
          <p:cNvPr id="39942" name="Group 58"/>
          <p:cNvGrpSpPr>
            <a:grpSpLocks/>
          </p:cNvGrpSpPr>
          <p:nvPr/>
        </p:nvGrpSpPr>
        <p:grpSpPr bwMode="auto">
          <a:xfrm>
            <a:off x="754063" y="1844675"/>
            <a:ext cx="2233612" cy="3671888"/>
            <a:chOff x="475" y="890"/>
            <a:chExt cx="1407" cy="2313"/>
          </a:xfrm>
        </p:grpSpPr>
        <p:sp>
          <p:nvSpPr>
            <p:cNvPr id="39982" name="AutoShape 39"/>
            <p:cNvSpPr>
              <a:spLocks noChangeArrowheads="1"/>
            </p:cNvSpPr>
            <p:nvPr/>
          </p:nvSpPr>
          <p:spPr bwMode="auto">
            <a:xfrm>
              <a:off x="1065" y="890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39983" name="AutoShape 40"/>
            <p:cNvSpPr>
              <a:spLocks noChangeArrowheads="1"/>
            </p:cNvSpPr>
            <p:nvPr/>
          </p:nvSpPr>
          <p:spPr bwMode="auto">
            <a:xfrm>
              <a:off x="703" y="1298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9984" name="AutoShape 41"/>
            <p:cNvSpPr>
              <a:spLocks noChangeArrowheads="1"/>
            </p:cNvSpPr>
            <p:nvPr/>
          </p:nvSpPr>
          <p:spPr bwMode="auto">
            <a:xfrm>
              <a:off x="1382" y="1298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39985" name="AutoShape 42"/>
            <p:cNvSpPr>
              <a:spLocks noChangeArrowheads="1"/>
            </p:cNvSpPr>
            <p:nvPr/>
          </p:nvSpPr>
          <p:spPr bwMode="auto">
            <a:xfrm>
              <a:off x="475" y="179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9986" name="AutoShape 43"/>
            <p:cNvSpPr>
              <a:spLocks noChangeArrowheads="1"/>
            </p:cNvSpPr>
            <p:nvPr/>
          </p:nvSpPr>
          <p:spPr bwMode="auto">
            <a:xfrm>
              <a:off x="884" y="179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39987" name="AutoShape 44"/>
            <p:cNvSpPr>
              <a:spLocks noChangeArrowheads="1"/>
            </p:cNvSpPr>
            <p:nvPr/>
          </p:nvSpPr>
          <p:spPr bwMode="auto">
            <a:xfrm>
              <a:off x="1201" y="179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39988" name="AutoShape 45"/>
            <p:cNvSpPr>
              <a:spLocks noChangeArrowheads="1"/>
            </p:cNvSpPr>
            <p:nvPr/>
          </p:nvSpPr>
          <p:spPr bwMode="auto">
            <a:xfrm>
              <a:off x="1609" y="179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70</a:t>
              </a:r>
            </a:p>
          </p:txBody>
        </p:sp>
        <p:sp>
          <p:nvSpPr>
            <p:cNvPr id="39989" name="AutoShape 46"/>
            <p:cNvSpPr>
              <a:spLocks noChangeArrowheads="1"/>
            </p:cNvSpPr>
            <p:nvPr/>
          </p:nvSpPr>
          <p:spPr bwMode="auto">
            <a:xfrm>
              <a:off x="1428" y="234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39990" name="AutoShape 47"/>
            <p:cNvSpPr>
              <a:spLocks noChangeArrowheads="1"/>
            </p:cNvSpPr>
            <p:nvPr/>
          </p:nvSpPr>
          <p:spPr bwMode="auto">
            <a:xfrm>
              <a:off x="1020" y="234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45</a:t>
              </a:r>
            </a:p>
          </p:txBody>
        </p:sp>
        <p:sp>
          <p:nvSpPr>
            <p:cNvPr id="39991" name="AutoShape 48"/>
            <p:cNvSpPr>
              <a:spLocks noChangeArrowheads="1"/>
            </p:cNvSpPr>
            <p:nvPr/>
          </p:nvSpPr>
          <p:spPr bwMode="auto">
            <a:xfrm>
              <a:off x="1337" y="2931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52</a:t>
              </a:r>
            </a:p>
          </p:txBody>
        </p:sp>
        <p:cxnSp>
          <p:nvCxnSpPr>
            <p:cNvPr id="39992" name="AutoShape 49"/>
            <p:cNvCxnSpPr>
              <a:cxnSpLocks noChangeShapeType="1"/>
              <a:stCxn id="39982" idx="3"/>
              <a:endCxn id="39983" idx="7"/>
            </p:cNvCxnSpPr>
            <p:nvPr/>
          </p:nvCxnSpPr>
          <p:spPr bwMode="auto">
            <a:xfrm flipH="1">
              <a:off x="936" y="1128"/>
              <a:ext cx="169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93" name="AutoShape 50"/>
            <p:cNvCxnSpPr>
              <a:cxnSpLocks noChangeShapeType="1"/>
              <a:stCxn id="39982" idx="5"/>
              <a:endCxn id="39984" idx="1"/>
            </p:cNvCxnSpPr>
            <p:nvPr/>
          </p:nvCxnSpPr>
          <p:spPr bwMode="auto">
            <a:xfrm>
              <a:off x="1298" y="1128"/>
              <a:ext cx="124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94" name="AutoShape 51"/>
            <p:cNvCxnSpPr>
              <a:cxnSpLocks noChangeShapeType="1"/>
              <a:stCxn id="39983" idx="3"/>
              <a:endCxn id="39985" idx="0"/>
            </p:cNvCxnSpPr>
            <p:nvPr/>
          </p:nvCxnSpPr>
          <p:spPr bwMode="auto">
            <a:xfrm flipH="1">
              <a:off x="612" y="1536"/>
              <a:ext cx="131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95" name="AutoShape 52"/>
            <p:cNvCxnSpPr>
              <a:cxnSpLocks noChangeShapeType="1"/>
              <a:stCxn id="39983" idx="5"/>
              <a:endCxn id="39986" idx="0"/>
            </p:cNvCxnSpPr>
            <p:nvPr/>
          </p:nvCxnSpPr>
          <p:spPr bwMode="auto">
            <a:xfrm>
              <a:off x="936" y="1536"/>
              <a:ext cx="85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96" name="AutoShape 53"/>
            <p:cNvCxnSpPr>
              <a:cxnSpLocks noChangeShapeType="1"/>
              <a:stCxn id="39984" idx="3"/>
              <a:endCxn id="39987" idx="0"/>
            </p:cNvCxnSpPr>
            <p:nvPr/>
          </p:nvCxnSpPr>
          <p:spPr bwMode="auto">
            <a:xfrm flipH="1">
              <a:off x="1338" y="1536"/>
              <a:ext cx="84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97" name="AutoShape 54"/>
            <p:cNvCxnSpPr>
              <a:cxnSpLocks noChangeShapeType="1"/>
              <a:stCxn id="39984" idx="5"/>
              <a:endCxn id="39988" idx="0"/>
            </p:cNvCxnSpPr>
            <p:nvPr/>
          </p:nvCxnSpPr>
          <p:spPr bwMode="auto">
            <a:xfrm>
              <a:off x="1615" y="1536"/>
              <a:ext cx="131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98" name="AutoShape 55"/>
            <p:cNvCxnSpPr>
              <a:cxnSpLocks noChangeShapeType="1"/>
              <a:stCxn id="39987" idx="3"/>
              <a:endCxn id="39990" idx="0"/>
            </p:cNvCxnSpPr>
            <p:nvPr/>
          </p:nvCxnSpPr>
          <p:spPr bwMode="auto">
            <a:xfrm flipH="1">
              <a:off x="1157" y="2035"/>
              <a:ext cx="84" cy="3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99" name="AutoShape 56"/>
            <p:cNvCxnSpPr>
              <a:cxnSpLocks noChangeShapeType="1"/>
              <a:stCxn id="39987" idx="5"/>
              <a:endCxn id="39989" idx="0"/>
            </p:cNvCxnSpPr>
            <p:nvPr/>
          </p:nvCxnSpPr>
          <p:spPr bwMode="auto">
            <a:xfrm>
              <a:off x="1434" y="2035"/>
              <a:ext cx="131" cy="3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00" name="AutoShape 57"/>
            <p:cNvCxnSpPr>
              <a:cxnSpLocks noChangeShapeType="1"/>
              <a:stCxn id="39989" idx="4"/>
              <a:endCxn id="39991" idx="0"/>
            </p:cNvCxnSpPr>
            <p:nvPr/>
          </p:nvCxnSpPr>
          <p:spPr bwMode="auto">
            <a:xfrm flipH="1">
              <a:off x="1474" y="2620"/>
              <a:ext cx="91" cy="3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1195" name="Text Box 59"/>
          <p:cNvSpPr txBox="1">
            <a:spLocks noChangeArrowheads="1"/>
          </p:cNvSpPr>
          <p:nvPr/>
        </p:nvSpPr>
        <p:spPr bwMode="auto">
          <a:xfrm>
            <a:off x="1476375" y="1262063"/>
            <a:ext cx="95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TW" altLang="en-US">
                <a:effectLst>
                  <a:outerShdw blurRad="38100" dist="38100" dir="2700000" algn="tl">
                    <a:srgbClr val="010199"/>
                  </a:outerShdw>
                </a:effectLst>
              </a:rPr>
              <a:t>刪除</a:t>
            </a:r>
            <a:r>
              <a:rPr lang="en-US" altLang="zh-TW">
                <a:effectLst>
                  <a:outerShdw blurRad="38100" dist="38100" dir="2700000" algn="tl">
                    <a:srgbClr val="010199"/>
                  </a:outerShdw>
                </a:effectLst>
              </a:rPr>
              <a:t>60 </a:t>
            </a:r>
          </a:p>
        </p:txBody>
      </p:sp>
      <p:sp>
        <p:nvSpPr>
          <p:cNvPr id="39944" name="Text Box 60"/>
          <p:cNvSpPr txBox="1">
            <a:spLocks noChangeArrowheads="1"/>
          </p:cNvSpPr>
          <p:nvPr/>
        </p:nvSpPr>
        <p:spPr bwMode="auto">
          <a:xfrm>
            <a:off x="3203575" y="1838325"/>
            <a:ext cx="2762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dirty="0"/>
              <a:t>方法一：找左子樹</a:t>
            </a:r>
            <a:r>
              <a:rPr lang="zh-TW" altLang="en-US" sz="1800" dirty="0">
                <a:solidFill>
                  <a:srgbClr val="FF0000"/>
                </a:solidFill>
              </a:rPr>
              <a:t>最大</a:t>
            </a:r>
            <a:r>
              <a:rPr lang="zh-TW" altLang="en-US" sz="1800" dirty="0"/>
              <a:t>者 </a:t>
            </a:r>
          </a:p>
        </p:txBody>
      </p:sp>
      <p:grpSp>
        <p:nvGrpSpPr>
          <p:cNvPr id="39945" name="Group 102"/>
          <p:cNvGrpSpPr>
            <a:grpSpLocks/>
          </p:cNvGrpSpPr>
          <p:nvPr/>
        </p:nvGrpSpPr>
        <p:grpSpPr bwMode="auto">
          <a:xfrm>
            <a:off x="3346450" y="2492375"/>
            <a:ext cx="2233613" cy="2736850"/>
            <a:chOff x="2017" y="1480"/>
            <a:chExt cx="1407" cy="1724"/>
          </a:xfrm>
        </p:grpSpPr>
        <p:sp>
          <p:nvSpPr>
            <p:cNvPr id="39965" name="AutoShape 62"/>
            <p:cNvSpPr>
              <a:spLocks noChangeArrowheads="1"/>
            </p:cNvSpPr>
            <p:nvPr/>
          </p:nvSpPr>
          <p:spPr bwMode="auto">
            <a:xfrm>
              <a:off x="2607" y="1480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39966" name="AutoShape 63"/>
            <p:cNvSpPr>
              <a:spLocks noChangeArrowheads="1"/>
            </p:cNvSpPr>
            <p:nvPr/>
          </p:nvSpPr>
          <p:spPr bwMode="auto">
            <a:xfrm>
              <a:off x="2245" y="1888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9967" name="AutoShape 64"/>
            <p:cNvSpPr>
              <a:spLocks noChangeArrowheads="1"/>
            </p:cNvSpPr>
            <p:nvPr/>
          </p:nvSpPr>
          <p:spPr bwMode="auto">
            <a:xfrm>
              <a:off x="2924" y="1888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39968" name="AutoShape 65"/>
            <p:cNvSpPr>
              <a:spLocks noChangeArrowheads="1"/>
            </p:cNvSpPr>
            <p:nvPr/>
          </p:nvSpPr>
          <p:spPr bwMode="auto">
            <a:xfrm>
              <a:off x="2017" y="238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9969" name="AutoShape 66"/>
            <p:cNvSpPr>
              <a:spLocks noChangeArrowheads="1"/>
            </p:cNvSpPr>
            <p:nvPr/>
          </p:nvSpPr>
          <p:spPr bwMode="auto">
            <a:xfrm>
              <a:off x="2426" y="238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39970" name="AutoShape 67"/>
            <p:cNvSpPr>
              <a:spLocks noChangeArrowheads="1"/>
            </p:cNvSpPr>
            <p:nvPr/>
          </p:nvSpPr>
          <p:spPr bwMode="auto">
            <a:xfrm>
              <a:off x="2743" y="238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39971" name="AutoShape 68"/>
            <p:cNvSpPr>
              <a:spLocks noChangeArrowheads="1"/>
            </p:cNvSpPr>
            <p:nvPr/>
          </p:nvSpPr>
          <p:spPr bwMode="auto">
            <a:xfrm>
              <a:off x="3151" y="238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70</a:t>
              </a:r>
            </a:p>
          </p:txBody>
        </p:sp>
        <p:sp>
          <p:nvSpPr>
            <p:cNvPr id="39972" name="AutoShape 69"/>
            <p:cNvSpPr>
              <a:spLocks noChangeArrowheads="1"/>
            </p:cNvSpPr>
            <p:nvPr/>
          </p:nvSpPr>
          <p:spPr bwMode="auto">
            <a:xfrm>
              <a:off x="2970" y="293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52</a:t>
              </a:r>
            </a:p>
          </p:txBody>
        </p:sp>
        <p:sp>
          <p:nvSpPr>
            <p:cNvPr id="39973" name="AutoShape 70"/>
            <p:cNvSpPr>
              <a:spLocks noChangeArrowheads="1"/>
            </p:cNvSpPr>
            <p:nvPr/>
          </p:nvSpPr>
          <p:spPr bwMode="auto">
            <a:xfrm>
              <a:off x="2562" y="293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45</a:t>
              </a:r>
            </a:p>
          </p:txBody>
        </p:sp>
        <p:cxnSp>
          <p:nvCxnSpPr>
            <p:cNvPr id="39974" name="AutoShape 72"/>
            <p:cNvCxnSpPr>
              <a:cxnSpLocks noChangeShapeType="1"/>
              <a:stCxn id="39965" idx="3"/>
              <a:endCxn id="39966" idx="7"/>
            </p:cNvCxnSpPr>
            <p:nvPr/>
          </p:nvCxnSpPr>
          <p:spPr bwMode="auto">
            <a:xfrm flipH="1">
              <a:off x="2478" y="1718"/>
              <a:ext cx="169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75" name="AutoShape 73"/>
            <p:cNvCxnSpPr>
              <a:cxnSpLocks noChangeShapeType="1"/>
              <a:stCxn id="39965" idx="5"/>
              <a:endCxn id="39967" idx="1"/>
            </p:cNvCxnSpPr>
            <p:nvPr/>
          </p:nvCxnSpPr>
          <p:spPr bwMode="auto">
            <a:xfrm>
              <a:off x="2840" y="1718"/>
              <a:ext cx="124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76" name="AutoShape 74"/>
            <p:cNvCxnSpPr>
              <a:cxnSpLocks noChangeShapeType="1"/>
              <a:stCxn id="39966" idx="3"/>
              <a:endCxn id="39968" idx="0"/>
            </p:cNvCxnSpPr>
            <p:nvPr/>
          </p:nvCxnSpPr>
          <p:spPr bwMode="auto">
            <a:xfrm flipH="1">
              <a:off x="2154" y="2126"/>
              <a:ext cx="131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77" name="AutoShape 75"/>
            <p:cNvCxnSpPr>
              <a:cxnSpLocks noChangeShapeType="1"/>
              <a:stCxn id="39966" idx="5"/>
              <a:endCxn id="39969" idx="0"/>
            </p:cNvCxnSpPr>
            <p:nvPr/>
          </p:nvCxnSpPr>
          <p:spPr bwMode="auto">
            <a:xfrm>
              <a:off x="2478" y="2126"/>
              <a:ext cx="85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78" name="AutoShape 76"/>
            <p:cNvCxnSpPr>
              <a:cxnSpLocks noChangeShapeType="1"/>
              <a:stCxn id="39967" idx="3"/>
              <a:endCxn id="39970" idx="0"/>
            </p:cNvCxnSpPr>
            <p:nvPr/>
          </p:nvCxnSpPr>
          <p:spPr bwMode="auto">
            <a:xfrm flipH="1">
              <a:off x="2880" y="2126"/>
              <a:ext cx="84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79" name="AutoShape 77"/>
            <p:cNvCxnSpPr>
              <a:cxnSpLocks noChangeShapeType="1"/>
              <a:stCxn id="39967" idx="5"/>
              <a:endCxn id="39971" idx="0"/>
            </p:cNvCxnSpPr>
            <p:nvPr/>
          </p:nvCxnSpPr>
          <p:spPr bwMode="auto">
            <a:xfrm>
              <a:off x="3157" y="2126"/>
              <a:ext cx="131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80" name="AutoShape 78"/>
            <p:cNvCxnSpPr>
              <a:cxnSpLocks noChangeShapeType="1"/>
              <a:stCxn id="39970" idx="3"/>
              <a:endCxn id="39973" idx="0"/>
            </p:cNvCxnSpPr>
            <p:nvPr/>
          </p:nvCxnSpPr>
          <p:spPr bwMode="auto">
            <a:xfrm flipH="1">
              <a:off x="2699" y="2625"/>
              <a:ext cx="84" cy="3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81" name="AutoShape 79"/>
            <p:cNvCxnSpPr>
              <a:cxnSpLocks noChangeShapeType="1"/>
              <a:stCxn id="39970" idx="5"/>
              <a:endCxn id="39972" idx="0"/>
            </p:cNvCxnSpPr>
            <p:nvPr/>
          </p:nvCxnSpPr>
          <p:spPr bwMode="auto">
            <a:xfrm>
              <a:off x="2976" y="2625"/>
              <a:ext cx="131" cy="3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946" name="Text Box 81"/>
          <p:cNvSpPr txBox="1">
            <a:spLocks noChangeArrowheads="1"/>
          </p:cNvSpPr>
          <p:nvPr/>
        </p:nvSpPr>
        <p:spPr bwMode="auto">
          <a:xfrm>
            <a:off x="5940425" y="1844675"/>
            <a:ext cx="2762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dirty="0"/>
              <a:t>方法二：找右子樹</a:t>
            </a:r>
            <a:r>
              <a:rPr lang="zh-TW" altLang="en-US" sz="1800" dirty="0">
                <a:solidFill>
                  <a:srgbClr val="FF0000"/>
                </a:solidFill>
              </a:rPr>
              <a:t>最小</a:t>
            </a:r>
            <a:r>
              <a:rPr lang="zh-TW" altLang="en-US" sz="1800" dirty="0"/>
              <a:t>者 </a:t>
            </a:r>
          </a:p>
        </p:txBody>
      </p:sp>
      <p:grpSp>
        <p:nvGrpSpPr>
          <p:cNvPr id="39947" name="Group 103"/>
          <p:cNvGrpSpPr>
            <a:grpSpLocks/>
          </p:cNvGrpSpPr>
          <p:nvPr/>
        </p:nvGrpSpPr>
        <p:grpSpPr bwMode="auto">
          <a:xfrm>
            <a:off x="6226175" y="2493963"/>
            <a:ext cx="1946275" cy="3671887"/>
            <a:chOff x="3832" y="1480"/>
            <a:chExt cx="1226" cy="2313"/>
          </a:xfrm>
        </p:grpSpPr>
        <p:sp>
          <p:nvSpPr>
            <p:cNvPr id="39948" name="AutoShape 83"/>
            <p:cNvSpPr>
              <a:spLocks noChangeArrowheads="1"/>
            </p:cNvSpPr>
            <p:nvPr/>
          </p:nvSpPr>
          <p:spPr bwMode="auto">
            <a:xfrm>
              <a:off x="4422" y="1480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39949" name="AutoShape 84"/>
            <p:cNvSpPr>
              <a:spLocks noChangeArrowheads="1"/>
            </p:cNvSpPr>
            <p:nvPr/>
          </p:nvSpPr>
          <p:spPr bwMode="auto">
            <a:xfrm>
              <a:off x="4060" y="1888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9950" name="AutoShape 85"/>
            <p:cNvSpPr>
              <a:spLocks noChangeArrowheads="1"/>
            </p:cNvSpPr>
            <p:nvPr/>
          </p:nvSpPr>
          <p:spPr bwMode="auto">
            <a:xfrm>
              <a:off x="4739" y="1888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70</a:t>
              </a:r>
            </a:p>
          </p:txBody>
        </p:sp>
        <p:sp>
          <p:nvSpPr>
            <p:cNvPr id="39951" name="AutoShape 86"/>
            <p:cNvSpPr>
              <a:spLocks noChangeArrowheads="1"/>
            </p:cNvSpPr>
            <p:nvPr/>
          </p:nvSpPr>
          <p:spPr bwMode="auto">
            <a:xfrm>
              <a:off x="3832" y="238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9952" name="AutoShape 87"/>
            <p:cNvSpPr>
              <a:spLocks noChangeArrowheads="1"/>
            </p:cNvSpPr>
            <p:nvPr/>
          </p:nvSpPr>
          <p:spPr bwMode="auto">
            <a:xfrm>
              <a:off x="4241" y="238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39953" name="AutoShape 88"/>
            <p:cNvSpPr>
              <a:spLocks noChangeArrowheads="1"/>
            </p:cNvSpPr>
            <p:nvPr/>
          </p:nvSpPr>
          <p:spPr bwMode="auto">
            <a:xfrm>
              <a:off x="4558" y="238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39954" name="AutoShape 90"/>
            <p:cNvSpPr>
              <a:spLocks noChangeArrowheads="1"/>
            </p:cNvSpPr>
            <p:nvPr/>
          </p:nvSpPr>
          <p:spPr bwMode="auto">
            <a:xfrm>
              <a:off x="4785" y="293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39955" name="AutoShape 91"/>
            <p:cNvSpPr>
              <a:spLocks noChangeArrowheads="1"/>
            </p:cNvSpPr>
            <p:nvPr/>
          </p:nvSpPr>
          <p:spPr bwMode="auto">
            <a:xfrm>
              <a:off x="4377" y="293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45</a:t>
              </a:r>
            </a:p>
          </p:txBody>
        </p:sp>
        <p:sp>
          <p:nvSpPr>
            <p:cNvPr id="39956" name="AutoShape 92"/>
            <p:cNvSpPr>
              <a:spLocks noChangeArrowheads="1"/>
            </p:cNvSpPr>
            <p:nvPr/>
          </p:nvSpPr>
          <p:spPr bwMode="auto">
            <a:xfrm>
              <a:off x="4694" y="3521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52</a:t>
              </a:r>
            </a:p>
          </p:txBody>
        </p:sp>
        <p:cxnSp>
          <p:nvCxnSpPr>
            <p:cNvPr id="39957" name="AutoShape 93"/>
            <p:cNvCxnSpPr>
              <a:cxnSpLocks noChangeShapeType="1"/>
              <a:stCxn id="39948" idx="3"/>
              <a:endCxn id="39949" idx="7"/>
            </p:cNvCxnSpPr>
            <p:nvPr/>
          </p:nvCxnSpPr>
          <p:spPr bwMode="auto">
            <a:xfrm flipH="1">
              <a:off x="4293" y="1718"/>
              <a:ext cx="169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58" name="AutoShape 94"/>
            <p:cNvCxnSpPr>
              <a:cxnSpLocks noChangeShapeType="1"/>
              <a:stCxn id="39948" idx="5"/>
              <a:endCxn id="39950" idx="1"/>
            </p:cNvCxnSpPr>
            <p:nvPr/>
          </p:nvCxnSpPr>
          <p:spPr bwMode="auto">
            <a:xfrm>
              <a:off x="4655" y="1718"/>
              <a:ext cx="124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59" name="AutoShape 95"/>
            <p:cNvCxnSpPr>
              <a:cxnSpLocks noChangeShapeType="1"/>
              <a:stCxn id="39949" idx="3"/>
              <a:endCxn id="39951" idx="0"/>
            </p:cNvCxnSpPr>
            <p:nvPr/>
          </p:nvCxnSpPr>
          <p:spPr bwMode="auto">
            <a:xfrm flipH="1">
              <a:off x="3969" y="2126"/>
              <a:ext cx="131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60" name="AutoShape 96"/>
            <p:cNvCxnSpPr>
              <a:cxnSpLocks noChangeShapeType="1"/>
              <a:stCxn id="39949" idx="5"/>
              <a:endCxn id="39952" idx="0"/>
            </p:cNvCxnSpPr>
            <p:nvPr/>
          </p:nvCxnSpPr>
          <p:spPr bwMode="auto">
            <a:xfrm>
              <a:off x="4293" y="2126"/>
              <a:ext cx="85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61" name="AutoShape 97"/>
            <p:cNvCxnSpPr>
              <a:cxnSpLocks noChangeShapeType="1"/>
              <a:stCxn id="39950" idx="3"/>
              <a:endCxn id="39953" idx="0"/>
            </p:cNvCxnSpPr>
            <p:nvPr/>
          </p:nvCxnSpPr>
          <p:spPr bwMode="auto">
            <a:xfrm flipH="1">
              <a:off x="4695" y="2126"/>
              <a:ext cx="84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62" name="AutoShape 99"/>
            <p:cNvCxnSpPr>
              <a:cxnSpLocks noChangeShapeType="1"/>
              <a:stCxn id="39953" idx="3"/>
              <a:endCxn id="39955" idx="0"/>
            </p:cNvCxnSpPr>
            <p:nvPr/>
          </p:nvCxnSpPr>
          <p:spPr bwMode="auto">
            <a:xfrm flipH="1">
              <a:off x="4514" y="2625"/>
              <a:ext cx="84" cy="3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63" name="AutoShape 100"/>
            <p:cNvCxnSpPr>
              <a:cxnSpLocks noChangeShapeType="1"/>
              <a:stCxn id="39953" idx="5"/>
              <a:endCxn id="39954" idx="0"/>
            </p:cNvCxnSpPr>
            <p:nvPr/>
          </p:nvCxnSpPr>
          <p:spPr bwMode="auto">
            <a:xfrm>
              <a:off x="4791" y="2625"/>
              <a:ext cx="131" cy="3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64" name="AutoShape 101"/>
            <p:cNvCxnSpPr>
              <a:cxnSpLocks noChangeShapeType="1"/>
              <a:stCxn id="39954" idx="4"/>
              <a:endCxn id="39956" idx="0"/>
            </p:cNvCxnSpPr>
            <p:nvPr/>
          </p:nvCxnSpPr>
          <p:spPr bwMode="auto">
            <a:xfrm flipH="1">
              <a:off x="4831" y="3210"/>
              <a:ext cx="91" cy="3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F7FE86-063C-2370-3E31-71B0F037179A}"/>
                  </a:ext>
                </a:extLst>
              </p14:cNvPr>
              <p14:cNvContentPartPr/>
              <p14:nvPr/>
            </p14:nvContentPartPr>
            <p14:xfrm>
              <a:off x="1908720" y="2526086"/>
              <a:ext cx="1017720" cy="32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F7FE86-063C-2370-3E31-71B0F03717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1080" y="2508446"/>
                <a:ext cx="105336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3EEC4D-E410-DB2F-A954-9AF1D75AD634}"/>
                  </a:ext>
                </a:extLst>
              </p14:cNvPr>
              <p14:cNvContentPartPr/>
              <p14:nvPr/>
            </p14:nvContentPartPr>
            <p14:xfrm>
              <a:off x="1615320" y="3129806"/>
              <a:ext cx="1495440" cy="2752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3EEC4D-E410-DB2F-A954-9AF1D75AD6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06320" y="3121166"/>
                <a:ext cx="1513080" cy="27705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064259E-442E-C63E-471C-608059EDF25F}"/>
              </a:ext>
            </a:extLst>
          </p:cNvPr>
          <p:cNvSpPr txBox="1"/>
          <p:nvPr/>
        </p:nvSpPr>
        <p:spPr>
          <a:xfrm>
            <a:off x="1400333" y="58397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左子樹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1274C3-AAC0-0B38-CBAD-F904F1384B97}"/>
              </a:ext>
            </a:extLst>
          </p:cNvPr>
          <p:cNvGrpSpPr/>
          <p:nvPr/>
        </p:nvGrpSpPr>
        <p:grpSpPr>
          <a:xfrm>
            <a:off x="2426040" y="2966726"/>
            <a:ext cx="399240" cy="2299680"/>
            <a:chOff x="2426040" y="2966726"/>
            <a:chExt cx="399240" cy="229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52EBFF5-B97B-BB00-23BE-E43101BE4F04}"/>
                    </a:ext>
                  </a:extLst>
                </p14:cNvPr>
                <p14:cNvContentPartPr/>
                <p14:nvPr/>
              </p14:nvContentPartPr>
              <p14:xfrm>
                <a:off x="2516400" y="4475846"/>
                <a:ext cx="308880" cy="790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52EBFF5-B97B-BB00-23BE-E43101BE4F0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98400" y="4458206"/>
                  <a:ext cx="344520" cy="82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CB27A22-3BD4-2150-5830-ED904D2F0A12}"/>
                    </a:ext>
                  </a:extLst>
                </p14:cNvPr>
                <p14:cNvContentPartPr/>
                <p14:nvPr/>
              </p14:nvContentPartPr>
              <p14:xfrm>
                <a:off x="2656800" y="4520486"/>
                <a:ext cx="38880" cy="250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CB27A22-3BD4-2150-5830-ED904D2F0A1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38800" y="4502846"/>
                  <a:ext cx="745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40E7E86-0970-D8B2-1889-14D325EEF722}"/>
                    </a:ext>
                  </a:extLst>
                </p14:cNvPr>
                <p14:cNvContentPartPr/>
                <p14:nvPr/>
              </p14:nvContentPartPr>
              <p14:xfrm>
                <a:off x="2474280" y="2966726"/>
                <a:ext cx="140040" cy="124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40E7E86-0970-D8B2-1889-14D325EEF72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56640" y="2949086"/>
                  <a:ext cx="175680" cy="12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4521FA7-48EC-A492-37E9-B512995A613A}"/>
                    </a:ext>
                  </a:extLst>
                </p14:cNvPr>
                <p14:cNvContentPartPr/>
                <p14:nvPr/>
              </p14:nvContentPartPr>
              <p14:xfrm>
                <a:off x="2426040" y="2993006"/>
                <a:ext cx="34560" cy="259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4521FA7-48EC-A492-37E9-B512995A61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08040" y="2975006"/>
                  <a:ext cx="70200" cy="29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D7EDFF6-B2B7-7D32-C238-541F5168C66A}"/>
                  </a:ext>
                </a:extLst>
              </p14:cNvPr>
              <p14:cNvContentPartPr/>
              <p14:nvPr/>
            </p14:nvContentPartPr>
            <p14:xfrm>
              <a:off x="7037640" y="2191286"/>
              <a:ext cx="1519560" cy="60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D7EDFF6-B2B7-7D32-C238-541F5168C66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20000" y="2173286"/>
                <a:ext cx="15552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83302AB-9E32-BFAF-C646-1D85B55D9F3F}"/>
                  </a:ext>
                </a:extLst>
              </p14:cNvPr>
              <p14:cNvContentPartPr/>
              <p14:nvPr/>
            </p14:nvContentPartPr>
            <p14:xfrm>
              <a:off x="2458440" y="2976806"/>
              <a:ext cx="876600" cy="1022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83302AB-9E32-BFAF-C646-1D85B55D9F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49440" y="2967806"/>
                <a:ext cx="894240" cy="10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91AFB8E-ADC2-48FA-6142-FA82E67AFCD3}"/>
                  </a:ext>
                </a:extLst>
              </p14:cNvPr>
              <p14:cNvContentPartPr/>
              <p14:nvPr/>
            </p14:nvContentPartPr>
            <p14:xfrm>
              <a:off x="3180960" y="4010366"/>
              <a:ext cx="1708560" cy="2191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91AFB8E-ADC2-48FA-6142-FA82E67AFCD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71960" y="4001366"/>
                <a:ext cx="1726200" cy="22089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3BCF0EE-65F6-8509-A761-46E500DF260B}"/>
              </a:ext>
            </a:extLst>
          </p:cNvPr>
          <p:cNvSpPr txBox="1"/>
          <p:nvPr/>
        </p:nvSpPr>
        <p:spPr>
          <a:xfrm>
            <a:off x="5003007" y="60912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右子樹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D2568F1-5D34-422E-6D5C-7843B679D766}"/>
                  </a:ext>
                </a:extLst>
              </p14:cNvPr>
              <p14:cNvContentPartPr/>
              <p14:nvPr/>
            </p14:nvContentPartPr>
            <p14:xfrm>
              <a:off x="4150043" y="2253062"/>
              <a:ext cx="1698120" cy="28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D2568F1-5D34-422E-6D5C-7843B679D76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32043" y="2235422"/>
                <a:ext cx="1733760" cy="6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F66BA4B-2348-294A-A6CB-B55626A269F9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7F5E7-4163-4D78-9AE4-A522C920A6CE}" type="slidenum">
              <a:rPr lang="en-US" altLang="zh-TW"/>
              <a:pPr>
                <a:defRPr/>
              </a:pPr>
              <a:t>37</a:t>
            </a:fld>
            <a:endParaRPr lang="en-US" altLang="zh-TW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二元搜尋樹之高度 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91513" cy="1181100"/>
          </a:xfrm>
        </p:spPr>
        <p:txBody>
          <a:bodyPr/>
          <a:lstStyle/>
          <a:p>
            <a:pPr eaLnBrk="1" hangingPunct="1"/>
            <a:r>
              <a:rPr lang="en-US" altLang="zh-TW" sz="2000">
                <a:effectLst/>
              </a:rPr>
              <a:t>Ex</a:t>
            </a:r>
            <a:r>
              <a:rPr lang="zh-TW" altLang="en-US" sz="2000">
                <a:effectLst/>
              </a:rPr>
              <a:t>：使用</a:t>
            </a:r>
            <a:r>
              <a:rPr lang="en-US" altLang="zh-TW" sz="2000">
                <a:effectLst/>
              </a:rPr>
              <a:t>insert_node</a:t>
            </a:r>
            <a:r>
              <a:rPr lang="zh-TW" altLang="en-US" sz="2000">
                <a:effectLst/>
              </a:rPr>
              <a:t>函數在原來空的二元搜尋樹中依序插入</a:t>
            </a:r>
            <a:r>
              <a:rPr lang="en-US" altLang="zh-TW" sz="2000">
                <a:effectLst/>
              </a:rPr>
              <a:t>1,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00">
                <a:effectLst/>
              </a:rPr>
              <a:t>             2,……</a:t>
            </a:r>
            <a:r>
              <a:rPr lang="zh-TW" altLang="en-US" sz="2000">
                <a:effectLst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000">
                <a:effectLst/>
              </a:rPr>
              <a:t>             </a:t>
            </a: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2484438" y="4508500"/>
            <a:ext cx="274955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="1">
                <a:solidFill>
                  <a:srgbClr val="FF0000"/>
                </a:solidFill>
              </a:rPr>
              <a:t>則形成傾斜樹</a:t>
            </a:r>
            <a:endParaRPr lang="en-US" altLang="zh-TW" sz="2000" b="1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="1">
                <a:solidFill>
                  <a:srgbClr val="FF0000"/>
                </a:solidFill>
              </a:rPr>
              <a:t>樹搜尋速度與高度相關</a:t>
            </a:r>
          </a:p>
        </p:txBody>
      </p:sp>
      <p:sp>
        <p:nvSpPr>
          <p:cNvPr id="40967" name="AutoShape 6"/>
          <p:cNvSpPr>
            <a:spLocks noChangeArrowheads="1"/>
          </p:cNvSpPr>
          <p:nvPr/>
        </p:nvSpPr>
        <p:spPr bwMode="auto">
          <a:xfrm>
            <a:off x="4400550" y="3160713"/>
            <a:ext cx="793750" cy="504825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cxnSp>
        <p:nvCxnSpPr>
          <p:cNvPr id="40968" name="AutoShape 9"/>
          <p:cNvCxnSpPr>
            <a:cxnSpLocks noChangeShapeType="1"/>
          </p:cNvCxnSpPr>
          <p:nvPr/>
        </p:nvCxnSpPr>
        <p:spPr bwMode="auto">
          <a:xfrm>
            <a:off x="4157663" y="2998788"/>
            <a:ext cx="269875" cy="249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69" name="AutoShape 12"/>
          <p:cNvCxnSpPr>
            <a:cxnSpLocks noChangeShapeType="1"/>
          </p:cNvCxnSpPr>
          <p:nvPr/>
        </p:nvCxnSpPr>
        <p:spPr bwMode="auto">
          <a:xfrm>
            <a:off x="5822950" y="4524375"/>
            <a:ext cx="33337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0" name="Line 13"/>
          <p:cNvSpPr>
            <a:spLocks noChangeShapeType="1"/>
          </p:cNvSpPr>
          <p:nvPr/>
        </p:nvSpPr>
        <p:spPr bwMode="auto">
          <a:xfrm>
            <a:off x="5076825" y="3665538"/>
            <a:ext cx="358775" cy="37941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71" name="AutoShape 14"/>
          <p:cNvSpPr>
            <a:spLocks noChangeArrowheads="1"/>
          </p:cNvSpPr>
          <p:nvPr/>
        </p:nvSpPr>
        <p:spPr bwMode="auto">
          <a:xfrm>
            <a:off x="3608388" y="2438400"/>
            <a:ext cx="793750" cy="504825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72" name="AutoShape 15"/>
          <p:cNvSpPr>
            <a:spLocks noChangeArrowheads="1"/>
          </p:cNvSpPr>
          <p:nvPr/>
        </p:nvSpPr>
        <p:spPr bwMode="auto">
          <a:xfrm>
            <a:off x="5256213" y="4071938"/>
            <a:ext cx="793750" cy="504825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N-1</a:t>
            </a:r>
          </a:p>
        </p:txBody>
      </p:sp>
      <p:sp>
        <p:nvSpPr>
          <p:cNvPr id="40973" name="AutoShape 16"/>
          <p:cNvSpPr>
            <a:spLocks noChangeArrowheads="1"/>
          </p:cNvSpPr>
          <p:nvPr/>
        </p:nvSpPr>
        <p:spPr bwMode="auto">
          <a:xfrm>
            <a:off x="5989638" y="4826000"/>
            <a:ext cx="793750" cy="504825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1193F4-B16F-2176-B2A6-7EDC922CCBA0}"/>
              </a:ext>
            </a:extLst>
          </p:cNvPr>
          <p:cNvGrpSpPr/>
          <p:nvPr/>
        </p:nvGrpSpPr>
        <p:grpSpPr>
          <a:xfrm>
            <a:off x="2891123" y="5195342"/>
            <a:ext cx="1756080" cy="43920"/>
            <a:chOff x="2891123" y="5195342"/>
            <a:chExt cx="1756080" cy="4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0A5C8BD-C722-60CA-1D8A-1ED2A74F6302}"/>
                    </a:ext>
                  </a:extLst>
                </p14:cNvPr>
                <p14:cNvContentPartPr/>
                <p14:nvPr/>
              </p14:nvContentPartPr>
              <p14:xfrm>
                <a:off x="2891123" y="5195342"/>
                <a:ext cx="1088640" cy="17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0A5C8BD-C722-60CA-1D8A-1ED2A74F630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82483" y="5186342"/>
                  <a:ext cx="1106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EDE91BE-EF21-1647-3D91-D7C4EAC23F1C}"/>
                    </a:ext>
                  </a:extLst>
                </p14:cNvPr>
                <p14:cNvContentPartPr/>
                <p14:nvPr/>
              </p14:nvContentPartPr>
              <p14:xfrm>
                <a:off x="4160123" y="5211182"/>
                <a:ext cx="487080" cy="280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EDE91BE-EF21-1647-3D91-D7C4EAC23F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51483" y="5202182"/>
                  <a:ext cx="504720" cy="45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8AA0B8-C203-824E-851C-76FC4EC28E30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9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55AB6-63D8-4576-B428-462DC755073F}" type="slidenum">
              <a:rPr lang="en-US" altLang="zh-TW"/>
              <a:pPr>
                <a:defRPr/>
              </a:pPr>
              <a:t>38</a:t>
            </a:fld>
            <a:endParaRPr lang="en-US" altLang="zh-TW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/>
              <a:t>選取樹 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528763"/>
            <a:ext cx="6707188" cy="46037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000" dirty="0"/>
              <a:t>目的：將Ｋ個有順序之序列，合併成一個有序之序列。 </a:t>
            </a:r>
          </a:p>
        </p:txBody>
      </p:sp>
      <p:grpSp>
        <p:nvGrpSpPr>
          <p:cNvPr id="41990" name="Group 54"/>
          <p:cNvGrpSpPr>
            <a:grpSpLocks/>
          </p:cNvGrpSpPr>
          <p:nvPr/>
        </p:nvGrpSpPr>
        <p:grpSpPr bwMode="auto">
          <a:xfrm>
            <a:off x="1308100" y="2198688"/>
            <a:ext cx="6503988" cy="2238375"/>
            <a:chOff x="824" y="1253"/>
            <a:chExt cx="4097" cy="1410"/>
          </a:xfrm>
        </p:grpSpPr>
        <p:grpSp>
          <p:nvGrpSpPr>
            <p:cNvPr id="42032" name="Group 34"/>
            <p:cNvGrpSpPr>
              <a:grpSpLocks/>
            </p:cNvGrpSpPr>
            <p:nvPr/>
          </p:nvGrpSpPr>
          <p:grpSpPr bwMode="auto">
            <a:xfrm>
              <a:off x="973" y="1253"/>
              <a:ext cx="3948" cy="1361"/>
              <a:chOff x="566" y="1298"/>
              <a:chExt cx="3948" cy="1361"/>
            </a:xfrm>
          </p:grpSpPr>
          <p:sp>
            <p:nvSpPr>
              <p:cNvPr id="42048" name="AutoShape 4"/>
              <p:cNvSpPr>
                <a:spLocks noChangeArrowheads="1"/>
              </p:cNvSpPr>
              <p:nvPr/>
            </p:nvSpPr>
            <p:spPr bwMode="auto">
              <a:xfrm>
                <a:off x="2290" y="1298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42049" name="AutoShape 5"/>
              <p:cNvSpPr>
                <a:spLocks noChangeArrowheads="1"/>
              </p:cNvSpPr>
              <p:nvPr/>
            </p:nvSpPr>
            <p:spPr bwMode="auto">
              <a:xfrm>
                <a:off x="1338" y="1661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42050" name="AutoShape 6"/>
              <p:cNvSpPr>
                <a:spLocks noChangeArrowheads="1"/>
              </p:cNvSpPr>
              <p:nvPr/>
            </p:nvSpPr>
            <p:spPr bwMode="auto">
              <a:xfrm>
                <a:off x="3379" y="1616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42051" name="AutoShape 7"/>
              <p:cNvSpPr>
                <a:spLocks noChangeArrowheads="1"/>
              </p:cNvSpPr>
              <p:nvPr/>
            </p:nvSpPr>
            <p:spPr bwMode="auto">
              <a:xfrm>
                <a:off x="839" y="2024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42052" name="AutoShape 8"/>
              <p:cNvSpPr>
                <a:spLocks noChangeArrowheads="1"/>
              </p:cNvSpPr>
              <p:nvPr/>
            </p:nvSpPr>
            <p:spPr bwMode="auto">
              <a:xfrm>
                <a:off x="1837" y="2024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42053" name="AutoShape 9"/>
              <p:cNvSpPr>
                <a:spLocks noChangeArrowheads="1"/>
              </p:cNvSpPr>
              <p:nvPr/>
            </p:nvSpPr>
            <p:spPr bwMode="auto">
              <a:xfrm>
                <a:off x="2834" y="1979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42054" name="AutoShape 10"/>
              <p:cNvSpPr>
                <a:spLocks noChangeArrowheads="1"/>
              </p:cNvSpPr>
              <p:nvPr/>
            </p:nvSpPr>
            <p:spPr bwMode="auto">
              <a:xfrm>
                <a:off x="3923" y="1979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17</a:t>
                </a:r>
              </a:p>
            </p:txBody>
          </p:sp>
          <p:sp>
            <p:nvSpPr>
              <p:cNvPr id="42055" name="AutoShape 11"/>
              <p:cNvSpPr>
                <a:spLocks noChangeArrowheads="1"/>
              </p:cNvSpPr>
              <p:nvPr/>
            </p:nvSpPr>
            <p:spPr bwMode="auto">
              <a:xfrm>
                <a:off x="566" y="238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42056" name="AutoShape 13"/>
              <p:cNvSpPr>
                <a:spLocks noChangeArrowheads="1"/>
              </p:cNvSpPr>
              <p:nvPr/>
            </p:nvSpPr>
            <p:spPr bwMode="auto">
              <a:xfrm>
                <a:off x="1111" y="238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42057" name="AutoShape 14"/>
              <p:cNvSpPr>
                <a:spLocks noChangeArrowheads="1"/>
              </p:cNvSpPr>
              <p:nvPr/>
            </p:nvSpPr>
            <p:spPr bwMode="auto">
              <a:xfrm>
                <a:off x="1564" y="238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20</a:t>
                </a:r>
              </a:p>
            </p:txBody>
          </p:sp>
          <p:sp>
            <p:nvSpPr>
              <p:cNvPr id="42058" name="AutoShape 15"/>
              <p:cNvSpPr>
                <a:spLocks noChangeArrowheads="1"/>
              </p:cNvSpPr>
              <p:nvPr/>
            </p:nvSpPr>
            <p:spPr bwMode="auto">
              <a:xfrm>
                <a:off x="2109" y="238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42059" name="AutoShape 16"/>
              <p:cNvSpPr>
                <a:spLocks noChangeArrowheads="1"/>
              </p:cNvSpPr>
              <p:nvPr/>
            </p:nvSpPr>
            <p:spPr bwMode="auto">
              <a:xfrm>
                <a:off x="2562" y="238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42060" name="AutoShape 17"/>
              <p:cNvSpPr>
                <a:spLocks noChangeArrowheads="1"/>
              </p:cNvSpPr>
              <p:nvPr/>
            </p:nvSpPr>
            <p:spPr bwMode="auto">
              <a:xfrm>
                <a:off x="3152" y="238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42061" name="AutoShape 18"/>
              <p:cNvSpPr>
                <a:spLocks noChangeArrowheads="1"/>
              </p:cNvSpPr>
              <p:nvPr/>
            </p:nvSpPr>
            <p:spPr bwMode="auto">
              <a:xfrm>
                <a:off x="3651" y="238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90</a:t>
                </a:r>
              </a:p>
            </p:txBody>
          </p:sp>
          <p:sp>
            <p:nvSpPr>
              <p:cNvPr id="42062" name="AutoShape 19"/>
              <p:cNvSpPr>
                <a:spLocks noChangeArrowheads="1"/>
              </p:cNvSpPr>
              <p:nvPr/>
            </p:nvSpPr>
            <p:spPr bwMode="auto">
              <a:xfrm>
                <a:off x="4241" y="238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17</a:t>
                </a:r>
              </a:p>
            </p:txBody>
          </p:sp>
          <p:cxnSp>
            <p:nvCxnSpPr>
              <p:cNvPr id="42063" name="AutoShape 20"/>
              <p:cNvCxnSpPr>
                <a:cxnSpLocks noChangeShapeType="1"/>
                <a:stCxn id="42048" idx="2"/>
                <a:endCxn id="42049" idx="7"/>
              </p:cNvCxnSpPr>
              <p:nvPr/>
            </p:nvCxnSpPr>
            <p:spPr bwMode="auto">
              <a:xfrm flipH="1">
                <a:off x="1571" y="1434"/>
                <a:ext cx="713" cy="26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64" name="AutoShape 21"/>
              <p:cNvCxnSpPr>
                <a:cxnSpLocks noChangeShapeType="1"/>
                <a:stCxn id="42048" idx="6"/>
                <a:endCxn id="42050" idx="2"/>
              </p:cNvCxnSpPr>
              <p:nvPr/>
            </p:nvCxnSpPr>
            <p:spPr bwMode="auto">
              <a:xfrm>
                <a:off x="2569" y="1434"/>
                <a:ext cx="804" cy="3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65" name="AutoShape 22"/>
              <p:cNvCxnSpPr>
                <a:cxnSpLocks noChangeShapeType="1"/>
                <a:stCxn id="42049" idx="3"/>
                <a:endCxn id="42051" idx="7"/>
              </p:cNvCxnSpPr>
              <p:nvPr/>
            </p:nvCxnSpPr>
            <p:spPr bwMode="auto">
              <a:xfrm flipH="1">
                <a:off x="1072" y="1899"/>
                <a:ext cx="306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66" name="AutoShape 23"/>
              <p:cNvCxnSpPr>
                <a:cxnSpLocks noChangeShapeType="1"/>
                <a:stCxn id="42049" idx="5"/>
                <a:endCxn id="42052" idx="1"/>
              </p:cNvCxnSpPr>
              <p:nvPr/>
            </p:nvCxnSpPr>
            <p:spPr bwMode="auto">
              <a:xfrm>
                <a:off x="1571" y="1899"/>
                <a:ext cx="306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67" name="AutoShape 24"/>
              <p:cNvCxnSpPr>
                <a:cxnSpLocks noChangeShapeType="1"/>
                <a:stCxn id="42050" idx="3"/>
                <a:endCxn id="42053" idx="7"/>
              </p:cNvCxnSpPr>
              <p:nvPr/>
            </p:nvCxnSpPr>
            <p:spPr bwMode="auto">
              <a:xfrm flipH="1">
                <a:off x="3067" y="1854"/>
                <a:ext cx="352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68" name="AutoShape 25"/>
              <p:cNvCxnSpPr>
                <a:cxnSpLocks noChangeShapeType="1"/>
                <a:stCxn id="42050" idx="5"/>
                <a:endCxn id="42054" idx="1"/>
              </p:cNvCxnSpPr>
              <p:nvPr/>
            </p:nvCxnSpPr>
            <p:spPr bwMode="auto">
              <a:xfrm>
                <a:off x="3612" y="1854"/>
                <a:ext cx="351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69" name="AutoShape 26"/>
              <p:cNvCxnSpPr>
                <a:cxnSpLocks noChangeShapeType="1"/>
                <a:stCxn id="42051" idx="3"/>
                <a:endCxn id="42055" idx="7"/>
              </p:cNvCxnSpPr>
              <p:nvPr/>
            </p:nvCxnSpPr>
            <p:spPr bwMode="auto">
              <a:xfrm flipH="1">
                <a:off x="799" y="2262"/>
                <a:ext cx="80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70" name="AutoShape 27"/>
              <p:cNvCxnSpPr>
                <a:cxnSpLocks noChangeShapeType="1"/>
                <a:stCxn id="42051" idx="5"/>
                <a:endCxn id="42056" idx="1"/>
              </p:cNvCxnSpPr>
              <p:nvPr/>
            </p:nvCxnSpPr>
            <p:spPr bwMode="auto">
              <a:xfrm>
                <a:off x="1072" y="2262"/>
                <a:ext cx="79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71" name="AutoShape 28"/>
              <p:cNvCxnSpPr>
                <a:cxnSpLocks noChangeShapeType="1"/>
                <a:stCxn id="42052" idx="3"/>
                <a:endCxn id="42057" idx="7"/>
              </p:cNvCxnSpPr>
              <p:nvPr/>
            </p:nvCxnSpPr>
            <p:spPr bwMode="auto">
              <a:xfrm flipH="1">
                <a:off x="1797" y="2262"/>
                <a:ext cx="80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72" name="AutoShape 29"/>
              <p:cNvCxnSpPr>
                <a:cxnSpLocks noChangeShapeType="1"/>
                <a:stCxn id="42052" idx="5"/>
                <a:endCxn id="42058" idx="1"/>
              </p:cNvCxnSpPr>
              <p:nvPr/>
            </p:nvCxnSpPr>
            <p:spPr bwMode="auto">
              <a:xfrm>
                <a:off x="2070" y="2262"/>
                <a:ext cx="79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73" name="AutoShape 30"/>
              <p:cNvCxnSpPr>
                <a:cxnSpLocks noChangeShapeType="1"/>
                <a:stCxn id="42053" idx="3"/>
                <a:endCxn id="42059" idx="7"/>
              </p:cNvCxnSpPr>
              <p:nvPr/>
            </p:nvCxnSpPr>
            <p:spPr bwMode="auto">
              <a:xfrm flipH="1">
                <a:off x="2795" y="2217"/>
                <a:ext cx="79" cy="2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74" name="AutoShape 31"/>
              <p:cNvCxnSpPr>
                <a:cxnSpLocks noChangeShapeType="1"/>
                <a:stCxn id="42053" idx="5"/>
                <a:endCxn id="42060" idx="1"/>
              </p:cNvCxnSpPr>
              <p:nvPr/>
            </p:nvCxnSpPr>
            <p:spPr bwMode="auto">
              <a:xfrm>
                <a:off x="3067" y="2217"/>
                <a:ext cx="125" cy="2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75" name="AutoShape 32"/>
              <p:cNvCxnSpPr>
                <a:cxnSpLocks noChangeShapeType="1"/>
                <a:stCxn id="42054" idx="3"/>
                <a:endCxn id="42061" idx="7"/>
              </p:cNvCxnSpPr>
              <p:nvPr/>
            </p:nvCxnSpPr>
            <p:spPr bwMode="auto">
              <a:xfrm flipH="1">
                <a:off x="3884" y="2217"/>
                <a:ext cx="79" cy="2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76" name="AutoShape 33"/>
              <p:cNvCxnSpPr>
                <a:cxnSpLocks noChangeShapeType="1"/>
                <a:stCxn id="42054" idx="5"/>
                <a:endCxn id="42062" idx="1"/>
              </p:cNvCxnSpPr>
              <p:nvPr/>
            </p:nvCxnSpPr>
            <p:spPr bwMode="auto">
              <a:xfrm>
                <a:off x="4156" y="2217"/>
                <a:ext cx="125" cy="2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2033" name="Text Box 35"/>
            <p:cNvSpPr txBox="1">
              <a:spLocks noChangeArrowheads="1"/>
            </p:cNvSpPr>
            <p:nvPr/>
          </p:nvSpPr>
          <p:spPr bwMode="auto">
            <a:xfrm>
              <a:off x="2503" y="129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42034" name="Text Box 36"/>
            <p:cNvSpPr txBox="1">
              <a:spLocks noChangeArrowheads="1"/>
            </p:cNvSpPr>
            <p:nvPr/>
          </p:nvSpPr>
          <p:spPr bwMode="auto">
            <a:xfrm>
              <a:off x="1595" y="170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2</a:t>
              </a:r>
            </a:p>
          </p:txBody>
        </p:sp>
        <p:sp>
          <p:nvSpPr>
            <p:cNvPr id="42035" name="Text Box 38"/>
            <p:cNvSpPr txBox="1">
              <a:spLocks noChangeArrowheads="1"/>
            </p:cNvSpPr>
            <p:nvPr/>
          </p:nvSpPr>
          <p:spPr bwMode="auto">
            <a:xfrm>
              <a:off x="3606" y="166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42036" name="Text Box 39"/>
            <p:cNvSpPr txBox="1">
              <a:spLocks noChangeArrowheads="1"/>
            </p:cNvSpPr>
            <p:nvPr/>
          </p:nvSpPr>
          <p:spPr bwMode="auto">
            <a:xfrm>
              <a:off x="1096" y="206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4</a:t>
              </a:r>
            </a:p>
          </p:txBody>
        </p:sp>
        <p:sp>
          <p:nvSpPr>
            <p:cNvPr id="42037" name="Text Box 40"/>
            <p:cNvSpPr txBox="1">
              <a:spLocks noChangeArrowheads="1"/>
            </p:cNvSpPr>
            <p:nvPr/>
          </p:nvSpPr>
          <p:spPr bwMode="auto">
            <a:xfrm>
              <a:off x="2094" y="206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5</a:t>
              </a:r>
            </a:p>
          </p:txBody>
        </p: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3092" y="206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6</a:t>
              </a:r>
            </a:p>
          </p:txBody>
        </p:sp>
        <p:sp>
          <p:nvSpPr>
            <p:cNvPr id="42039" name="Text Box 42"/>
            <p:cNvSpPr txBox="1">
              <a:spLocks noChangeArrowheads="1"/>
            </p:cNvSpPr>
            <p:nvPr/>
          </p:nvSpPr>
          <p:spPr bwMode="auto">
            <a:xfrm>
              <a:off x="4181" y="206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7</a:t>
              </a:r>
            </a:p>
          </p:txBody>
        </p:sp>
        <p:sp>
          <p:nvSpPr>
            <p:cNvPr id="42040" name="Text Box 43"/>
            <p:cNvSpPr txBox="1">
              <a:spLocks noChangeArrowheads="1"/>
            </p:cNvSpPr>
            <p:nvPr/>
          </p:nvSpPr>
          <p:spPr bwMode="auto">
            <a:xfrm>
              <a:off x="824" y="242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8</a:t>
              </a:r>
            </a:p>
          </p:txBody>
        </p:sp>
        <p:sp>
          <p:nvSpPr>
            <p:cNvPr id="42041" name="Text Box 44"/>
            <p:cNvSpPr txBox="1">
              <a:spLocks noChangeArrowheads="1"/>
            </p:cNvSpPr>
            <p:nvPr/>
          </p:nvSpPr>
          <p:spPr bwMode="auto">
            <a:xfrm>
              <a:off x="1369" y="242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9</a:t>
              </a:r>
            </a:p>
          </p:txBody>
        </p:sp>
        <p:sp>
          <p:nvSpPr>
            <p:cNvPr id="42042" name="Text Box 45"/>
            <p:cNvSpPr txBox="1">
              <a:spLocks noChangeArrowheads="1"/>
            </p:cNvSpPr>
            <p:nvPr/>
          </p:nvSpPr>
          <p:spPr bwMode="auto">
            <a:xfrm>
              <a:off x="1746" y="242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10</a:t>
              </a:r>
            </a:p>
          </p:txBody>
        </p:sp>
        <p:sp>
          <p:nvSpPr>
            <p:cNvPr id="42043" name="Text Box 46"/>
            <p:cNvSpPr txBox="1">
              <a:spLocks noChangeArrowheads="1"/>
            </p:cNvSpPr>
            <p:nvPr/>
          </p:nvSpPr>
          <p:spPr bwMode="auto">
            <a:xfrm>
              <a:off x="2290" y="242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11</a:t>
              </a:r>
            </a:p>
          </p:txBody>
        </p:sp>
        <p:sp>
          <p:nvSpPr>
            <p:cNvPr id="42044" name="Text Box 47"/>
            <p:cNvSpPr txBox="1">
              <a:spLocks noChangeArrowheads="1"/>
            </p:cNvSpPr>
            <p:nvPr/>
          </p:nvSpPr>
          <p:spPr bwMode="auto">
            <a:xfrm>
              <a:off x="2744" y="243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12</a:t>
              </a:r>
            </a:p>
          </p:txBody>
        </p:sp>
        <p:sp>
          <p:nvSpPr>
            <p:cNvPr id="42045" name="Text Box 48"/>
            <p:cNvSpPr txBox="1">
              <a:spLocks noChangeArrowheads="1"/>
            </p:cNvSpPr>
            <p:nvPr/>
          </p:nvSpPr>
          <p:spPr bwMode="auto">
            <a:xfrm>
              <a:off x="3334" y="243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13</a:t>
              </a:r>
            </a:p>
          </p:txBody>
        </p:sp>
        <p:sp>
          <p:nvSpPr>
            <p:cNvPr id="42046" name="Text Box 49"/>
            <p:cNvSpPr txBox="1">
              <a:spLocks noChangeArrowheads="1"/>
            </p:cNvSpPr>
            <p:nvPr/>
          </p:nvSpPr>
          <p:spPr bwMode="auto">
            <a:xfrm>
              <a:off x="3833" y="243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14</a:t>
              </a:r>
            </a:p>
          </p:txBody>
        </p:sp>
        <p:sp>
          <p:nvSpPr>
            <p:cNvPr id="42047" name="Text Box 50"/>
            <p:cNvSpPr txBox="1">
              <a:spLocks noChangeArrowheads="1"/>
            </p:cNvSpPr>
            <p:nvPr/>
          </p:nvSpPr>
          <p:spPr bwMode="auto">
            <a:xfrm>
              <a:off x="4418" y="243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15</a:t>
              </a:r>
            </a:p>
          </p:txBody>
        </p:sp>
      </p:grpSp>
      <p:grpSp>
        <p:nvGrpSpPr>
          <p:cNvPr id="41991" name="Group 93"/>
          <p:cNvGrpSpPr>
            <a:grpSpLocks/>
          </p:cNvGrpSpPr>
          <p:nvPr/>
        </p:nvGrpSpPr>
        <p:grpSpPr bwMode="auto">
          <a:xfrm>
            <a:off x="1476375" y="4646613"/>
            <a:ext cx="6296025" cy="1519237"/>
            <a:chOff x="930" y="2568"/>
            <a:chExt cx="3966" cy="957"/>
          </a:xfrm>
        </p:grpSpPr>
        <p:grpSp>
          <p:nvGrpSpPr>
            <p:cNvPr id="41992" name="Group 55"/>
            <p:cNvGrpSpPr>
              <a:grpSpLocks/>
            </p:cNvGrpSpPr>
            <p:nvPr/>
          </p:nvGrpSpPr>
          <p:grpSpPr bwMode="auto">
            <a:xfrm>
              <a:off x="975" y="2568"/>
              <a:ext cx="227" cy="681"/>
              <a:chOff x="975" y="2795"/>
              <a:chExt cx="227" cy="681"/>
            </a:xfrm>
          </p:grpSpPr>
          <p:sp>
            <p:nvSpPr>
              <p:cNvPr id="42029" name="Rectangle 51"/>
              <p:cNvSpPr>
                <a:spLocks noChangeArrowheads="1"/>
              </p:cNvSpPr>
              <p:nvPr/>
            </p:nvSpPr>
            <p:spPr bwMode="auto">
              <a:xfrm>
                <a:off x="975" y="2795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15</a:t>
                </a:r>
              </a:p>
            </p:txBody>
          </p:sp>
          <p:sp>
            <p:nvSpPr>
              <p:cNvPr id="42030" name="Rectangle 52"/>
              <p:cNvSpPr>
                <a:spLocks noChangeArrowheads="1"/>
              </p:cNvSpPr>
              <p:nvPr/>
            </p:nvSpPr>
            <p:spPr bwMode="auto">
              <a:xfrm>
                <a:off x="975" y="3022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16</a:t>
                </a:r>
              </a:p>
            </p:txBody>
          </p:sp>
          <p:sp>
            <p:nvSpPr>
              <p:cNvPr id="42031" name="Rectangle 53"/>
              <p:cNvSpPr>
                <a:spLocks noChangeArrowheads="1"/>
              </p:cNvSpPr>
              <p:nvPr/>
            </p:nvSpPr>
            <p:spPr bwMode="auto">
              <a:xfrm>
                <a:off x="975" y="3249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1993" name="Group 56"/>
            <p:cNvGrpSpPr>
              <a:grpSpLocks/>
            </p:cNvGrpSpPr>
            <p:nvPr/>
          </p:nvGrpSpPr>
          <p:grpSpPr bwMode="auto">
            <a:xfrm>
              <a:off x="1564" y="2568"/>
              <a:ext cx="227" cy="681"/>
              <a:chOff x="975" y="2795"/>
              <a:chExt cx="227" cy="681"/>
            </a:xfrm>
          </p:grpSpPr>
          <p:sp>
            <p:nvSpPr>
              <p:cNvPr id="42026" name="Rectangle 57"/>
              <p:cNvSpPr>
                <a:spLocks noChangeArrowheads="1"/>
              </p:cNvSpPr>
              <p:nvPr/>
            </p:nvSpPr>
            <p:spPr bwMode="auto">
              <a:xfrm>
                <a:off x="975" y="2795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20</a:t>
                </a:r>
              </a:p>
            </p:txBody>
          </p:sp>
          <p:sp>
            <p:nvSpPr>
              <p:cNvPr id="42027" name="Rectangle 58"/>
              <p:cNvSpPr>
                <a:spLocks noChangeArrowheads="1"/>
              </p:cNvSpPr>
              <p:nvPr/>
            </p:nvSpPr>
            <p:spPr bwMode="auto">
              <a:xfrm>
                <a:off x="975" y="3022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38</a:t>
                </a:r>
              </a:p>
            </p:txBody>
          </p:sp>
          <p:sp>
            <p:nvSpPr>
              <p:cNvPr id="42028" name="Rectangle 59"/>
              <p:cNvSpPr>
                <a:spLocks noChangeArrowheads="1"/>
              </p:cNvSpPr>
              <p:nvPr/>
            </p:nvSpPr>
            <p:spPr bwMode="auto">
              <a:xfrm>
                <a:off x="975" y="3249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1994" name="Group 60"/>
            <p:cNvGrpSpPr>
              <a:grpSpLocks/>
            </p:cNvGrpSpPr>
            <p:nvPr/>
          </p:nvGrpSpPr>
          <p:grpSpPr bwMode="auto">
            <a:xfrm>
              <a:off x="2018" y="2568"/>
              <a:ext cx="227" cy="681"/>
              <a:chOff x="975" y="2795"/>
              <a:chExt cx="227" cy="681"/>
            </a:xfrm>
          </p:grpSpPr>
          <p:sp>
            <p:nvSpPr>
              <p:cNvPr id="42023" name="Rectangle 61"/>
              <p:cNvSpPr>
                <a:spLocks noChangeArrowheads="1"/>
              </p:cNvSpPr>
              <p:nvPr/>
            </p:nvSpPr>
            <p:spPr bwMode="auto">
              <a:xfrm>
                <a:off x="975" y="2795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42024" name="Rectangle 62"/>
              <p:cNvSpPr>
                <a:spLocks noChangeArrowheads="1"/>
              </p:cNvSpPr>
              <p:nvPr/>
            </p:nvSpPr>
            <p:spPr bwMode="auto">
              <a:xfrm>
                <a:off x="975" y="3022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30</a:t>
                </a:r>
              </a:p>
            </p:txBody>
          </p:sp>
          <p:sp>
            <p:nvSpPr>
              <p:cNvPr id="42025" name="Rectangle 63"/>
              <p:cNvSpPr>
                <a:spLocks noChangeArrowheads="1"/>
              </p:cNvSpPr>
              <p:nvPr/>
            </p:nvSpPr>
            <p:spPr bwMode="auto">
              <a:xfrm>
                <a:off x="975" y="3249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1995" name="Group 64"/>
            <p:cNvGrpSpPr>
              <a:grpSpLocks/>
            </p:cNvGrpSpPr>
            <p:nvPr/>
          </p:nvGrpSpPr>
          <p:grpSpPr bwMode="auto">
            <a:xfrm>
              <a:off x="2562" y="2568"/>
              <a:ext cx="227" cy="681"/>
              <a:chOff x="975" y="2795"/>
              <a:chExt cx="227" cy="681"/>
            </a:xfrm>
          </p:grpSpPr>
          <p:sp>
            <p:nvSpPr>
              <p:cNvPr id="42020" name="Rectangle 65"/>
              <p:cNvSpPr>
                <a:spLocks noChangeArrowheads="1"/>
              </p:cNvSpPr>
              <p:nvPr/>
            </p:nvSpPr>
            <p:spPr bwMode="auto">
              <a:xfrm>
                <a:off x="975" y="2795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15</a:t>
                </a:r>
              </a:p>
            </p:txBody>
          </p:sp>
          <p:sp>
            <p:nvSpPr>
              <p:cNvPr id="42021" name="Rectangle 66"/>
              <p:cNvSpPr>
                <a:spLocks noChangeArrowheads="1"/>
              </p:cNvSpPr>
              <p:nvPr/>
            </p:nvSpPr>
            <p:spPr bwMode="auto">
              <a:xfrm>
                <a:off x="975" y="3022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25</a:t>
                </a:r>
              </a:p>
            </p:txBody>
          </p:sp>
          <p:sp>
            <p:nvSpPr>
              <p:cNvPr id="42022" name="Rectangle 67"/>
              <p:cNvSpPr>
                <a:spLocks noChangeArrowheads="1"/>
              </p:cNvSpPr>
              <p:nvPr/>
            </p:nvSpPr>
            <p:spPr bwMode="auto">
              <a:xfrm>
                <a:off x="975" y="3249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1996" name="Group 68"/>
            <p:cNvGrpSpPr>
              <a:grpSpLocks/>
            </p:cNvGrpSpPr>
            <p:nvPr/>
          </p:nvGrpSpPr>
          <p:grpSpPr bwMode="auto">
            <a:xfrm>
              <a:off x="3016" y="2568"/>
              <a:ext cx="227" cy="681"/>
              <a:chOff x="975" y="2795"/>
              <a:chExt cx="227" cy="681"/>
            </a:xfrm>
          </p:grpSpPr>
          <p:sp>
            <p:nvSpPr>
              <p:cNvPr id="42017" name="Rectangle 69"/>
              <p:cNvSpPr>
                <a:spLocks noChangeArrowheads="1"/>
              </p:cNvSpPr>
              <p:nvPr/>
            </p:nvSpPr>
            <p:spPr bwMode="auto">
              <a:xfrm>
                <a:off x="975" y="2795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15</a:t>
                </a:r>
              </a:p>
            </p:txBody>
          </p:sp>
          <p:sp>
            <p:nvSpPr>
              <p:cNvPr id="42018" name="Rectangle 70"/>
              <p:cNvSpPr>
                <a:spLocks noChangeArrowheads="1"/>
              </p:cNvSpPr>
              <p:nvPr/>
            </p:nvSpPr>
            <p:spPr bwMode="auto">
              <a:xfrm>
                <a:off x="975" y="3022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50</a:t>
                </a:r>
              </a:p>
            </p:txBody>
          </p:sp>
          <p:sp>
            <p:nvSpPr>
              <p:cNvPr id="42019" name="Rectangle 71"/>
              <p:cNvSpPr>
                <a:spLocks noChangeArrowheads="1"/>
              </p:cNvSpPr>
              <p:nvPr/>
            </p:nvSpPr>
            <p:spPr bwMode="auto">
              <a:xfrm>
                <a:off x="975" y="3249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1997" name="Group 72"/>
            <p:cNvGrpSpPr>
              <a:grpSpLocks/>
            </p:cNvGrpSpPr>
            <p:nvPr/>
          </p:nvGrpSpPr>
          <p:grpSpPr bwMode="auto">
            <a:xfrm>
              <a:off x="3606" y="2568"/>
              <a:ext cx="227" cy="681"/>
              <a:chOff x="975" y="2795"/>
              <a:chExt cx="227" cy="681"/>
            </a:xfrm>
          </p:grpSpPr>
          <p:sp>
            <p:nvSpPr>
              <p:cNvPr id="42014" name="Rectangle 73"/>
              <p:cNvSpPr>
                <a:spLocks noChangeArrowheads="1"/>
              </p:cNvSpPr>
              <p:nvPr/>
            </p:nvSpPr>
            <p:spPr bwMode="auto">
              <a:xfrm>
                <a:off x="975" y="2795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11</a:t>
                </a:r>
              </a:p>
            </p:txBody>
          </p:sp>
          <p:sp>
            <p:nvSpPr>
              <p:cNvPr id="42015" name="Rectangle 74"/>
              <p:cNvSpPr>
                <a:spLocks noChangeArrowheads="1"/>
              </p:cNvSpPr>
              <p:nvPr/>
            </p:nvSpPr>
            <p:spPr bwMode="auto">
              <a:xfrm>
                <a:off x="975" y="3022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16</a:t>
                </a:r>
              </a:p>
            </p:txBody>
          </p:sp>
          <p:sp>
            <p:nvSpPr>
              <p:cNvPr id="42016" name="Rectangle 75"/>
              <p:cNvSpPr>
                <a:spLocks noChangeArrowheads="1"/>
              </p:cNvSpPr>
              <p:nvPr/>
            </p:nvSpPr>
            <p:spPr bwMode="auto">
              <a:xfrm>
                <a:off x="975" y="3249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1998" name="Group 76"/>
            <p:cNvGrpSpPr>
              <a:grpSpLocks/>
            </p:cNvGrpSpPr>
            <p:nvPr/>
          </p:nvGrpSpPr>
          <p:grpSpPr bwMode="auto">
            <a:xfrm>
              <a:off x="4105" y="2568"/>
              <a:ext cx="317" cy="681"/>
              <a:chOff x="975" y="2795"/>
              <a:chExt cx="227" cy="681"/>
            </a:xfrm>
          </p:grpSpPr>
          <p:sp>
            <p:nvSpPr>
              <p:cNvPr id="42011" name="Rectangle 77"/>
              <p:cNvSpPr>
                <a:spLocks noChangeArrowheads="1"/>
              </p:cNvSpPr>
              <p:nvPr/>
            </p:nvSpPr>
            <p:spPr bwMode="auto">
              <a:xfrm>
                <a:off x="975" y="2795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100</a:t>
                </a:r>
              </a:p>
            </p:txBody>
          </p:sp>
          <p:sp>
            <p:nvSpPr>
              <p:cNvPr id="42012" name="Rectangle 78"/>
              <p:cNvSpPr>
                <a:spLocks noChangeArrowheads="1"/>
              </p:cNvSpPr>
              <p:nvPr/>
            </p:nvSpPr>
            <p:spPr bwMode="auto">
              <a:xfrm>
                <a:off x="975" y="3022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110</a:t>
                </a:r>
              </a:p>
            </p:txBody>
          </p:sp>
          <p:sp>
            <p:nvSpPr>
              <p:cNvPr id="42013" name="Rectangle 79"/>
              <p:cNvSpPr>
                <a:spLocks noChangeArrowheads="1"/>
              </p:cNvSpPr>
              <p:nvPr/>
            </p:nvSpPr>
            <p:spPr bwMode="auto">
              <a:xfrm>
                <a:off x="975" y="3249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1999" name="Group 80"/>
            <p:cNvGrpSpPr>
              <a:grpSpLocks/>
            </p:cNvGrpSpPr>
            <p:nvPr/>
          </p:nvGrpSpPr>
          <p:grpSpPr bwMode="auto">
            <a:xfrm>
              <a:off x="4649" y="2568"/>
              <a:ext cx="227" cy="681"/>
              <a:chOff x="975" y="2795"/>
              <a:chExt cx="227" cy="681"/>
            </a:xfrm>
          </p:grpSpPr>
          <p:sp>
            <p:nvSpPr>
              <p:cNvPr id="42008" name="Rectangle 81"/>
              <p:cNvSpPr>
                <a:spLocks noChangeArrowheads="1"/>
              </p:cNvSpPr>
              <p:nvPr/>
            </p:nvSpPr>
            <p:spPr bwMode="auto">
              <a:xfrm>
                <a:off x="975" y="2795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18</a:t>
                </a:r>
              </a:p>
            </p:txBody>
          </p:sp>
          <p:sp>
            <p:nvSpPr>
              <p:cNvPr id="42009" name="Rectangle 82"/>
              <p:cNvSpPr>
                <a:spLocks noChangeArrowheads="1"/>
              </p:cNvSpPr>
              <p:nvPr/>
            </p:nvSpPr>
            <p:spPr bwMode="auto">
              <a:xfrm>
                <a:off x="975" y="3022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20</a:t>
                </a:r>
              </a:p>
            </p:txBody>
          </p:sp>
          <p:sp>
            <p:nvSpPr>
              <p:cNvPr id="42010" name="Rectangle 83"/>
              <p:cNvSpPr>
                <a:spLocks noChangeArrowheads="1"/>
              </p:cNvSpPr>
              <p:nvPr/>
            </p:nvSpPr>
            <p:spPr bwMode="auto">
              <a:xfrm>
                <a:off x="975" y="3249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2000" name="Text Box 85"/>
            <p:cNvSpPr txBox="1">
              <a:spLocks noChangeArrowheads="1"/>
            </p:cNvSpPr>
            <p:nvPr/>
          </p:nvSpPr>
          <p:spPr bwMode="auto">
            <a:xfrm>
              <a:off x="1519" y="3294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(2)</a:t>
              </a:r>
            </a:p>
          </p:txBody>
        </p:sp>
        <p:sp>
          <p:nvSpPr>
            <p:cNvPr id="42001" name="Text Box 86"/>
            <p:cNvSpPr txBox="1">
              <a:spLocks noChangeArrowheads="1"/>
            </p:cNvSpPr>
            <p:nvPr/>
          </p:nvSpPr>
          <p:spPr bwMode="auto">
            <a:xfrm>
              <a:off x="1998" y="3294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(3)</a:t>
              </a:r>
            </a:p>
          </p:txBody>
        </p:sp>
        <p:sp>
          <p:nvSpPr>
            <p:cNvPr id="42002" name="Text Box 87"/>
            <p:cNvSpPr txBox="1">
              <a:spLocks noChangeArrowheads="1"/>
            </p:cNvSpPr>
            <p:nvPr/>
          </p:nvSpPr>
          <p:spPr bwMode="auto">
            <a:xfrm>
              <a:off x="2543" y="3294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(4)</a:t>
              </a:r>
            </a:p>
          </p:txBody>
        </p:sp>
        <p:sp>
          <p:nvSpPr>
            <p:cNvPr id="42003" name="Text Box 88"/>
            <p:cNvSpPr txBox="1">
              <a:spLocks noChangeArrowheads="1"/>
            </p:cNvSpPr>
            <p:nvPr/>
          </p:nvSpPr>
          <p:spPr bwMode="auto">
            <a:xfrm>
              <a:off x="2971" y="3294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(5)</a:t>
              </a:r>
            </a:p>
          </p:txBody>
        </p:sp>
        <p:sp>
          <p:nvSpPr>
            <p:cNvPr id="42004" name="Text Box 89"/>
            <p:cNvSpPr txBox="1">
              <a:spLocks noChangeArrowheads="1"/>
            </p:cNvSpPr>
            <p:nvPr/>
          </p:nvSpPr>
          <p:spPr bwMode="auto">
            <a:xfrm>
              <a:off x="3560" y="3294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(6)</a:t>
              </a:r>
            </a:p>
          </p:txBody>
        </p:sp>
        <p:sp>
          <p:nvSpPr>
            <p:cNvPr id="42005" name="Text Box 90"/>
            <p:cNvSpPr txBox="1">
              <a:spLocks noChangeArrowheads="1"/>
            </p:cNvSpPr>
            <p:nvPr/>
          </p:nvSpPr>
          <p:spPr bwMode="auto">
            <a:xfrm>
              <a:off x="4130" y="3294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(7)</a:t>
              </a:r>
            </a:p>
          </p:txBody>
        </p:sp>
        <p:sp>
          <p:nvSpPr>
            <p:cNvPr id="42006" name="Text Box 91"/>
            <p:cNvSpPr txBox="1">
              <a:spLocks noChangeArrowheads="1"/>
            </p:cNvSpPr>
            <p:nvPr/>
          </p:nvSpPr>
          <p:spPr bwMode="auto">
            <a:xfrm>
              <a:off x="4604" y="3294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(8)</a:t>
              </a:r>
            </a:p>
          </p:txBody>
        </p:sp>
        <p:sp>
          <p:nvSpPr>
            <p:cNvPr id="42007" name="Text Box 92"/>
            <p:cNvSpPr txBox="1">
              <a:spLocks noChangeArrowheads="1"/>
            </p:cNvSpPr>
            <p:nvPr/>
          </p:nvSpPr>
          <p:spPr bwMode="auto">
            <a:xfrm>
              <a:off x="930" y="3294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/>
                <a:t>(1)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FC657D-70AF-F06B-FBD4-A85A014FA656}"/>
              </a:ext>
            </a:extLst>
          </p:cNvPr>
          <p:cNvGrpSpPr/>
          <p:nvPr/>
        </p:nvGrpSpPr>
        <p:grpSpPr>
          <a:xfrm>
            <a:off x="2593043" y="1866782"/>
            <a:ext cx="4795920" cy="55440"/>
            <a:chOff x="2593043" y="1866782"/>
            <a:chExt cx="4795920" cy="5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A4104EF-5B8E-6E9A-3BBB-DA7178D16223}"/>
                    </a:ext>
                  </a:extLst>
                </p14:cNvPr>
                <p14:cNvContentPartPr/>
                <p14:nvPr/>
              </p14:nvContentPartPr>
              <p14:xfrm>
                <a:off x="2593043" y="1866782"/>
                <a:ext cx="1239480" cy="16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A4104EF-5B8E-6E9A-3BBB-DA7178D1622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75043" y="1849142"/>
                  <a:ext cx="12751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77EA101-FB1C-DA83-1057-A7808425614D}"/>
                    </a:ext>
                  </a:extLst>
                </p14:cNvPr>
                <p14:cNvContentPartPr/>
                <p14:nvPr/>
              </p14:nvContentPartPr>
              <p14:xfrm>
                <a:off x="4885163" y="1897742"/>
                <a:ext cx="1095480" cy="13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77EA101-FB1C-DA83-1057-A780842561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67163" y="1879742"/>
                  <a:ext cx="11311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95370F8-5D4C-C101-9424-1966004BBF99}"/>
                    </a:ext>
                  </a:extLst>
                </p14:cNvPr>
                <p14:cNvContentPartPr/>
                <p14:nvPr/>
              </p14:nvContentPartPr>
              <p14:xfrm>
                <a:off x="6133283" y="1914302"/>
                <a:ext cx="1255680" cy="7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95370F8-5D4C-C101-9424-1966004BBF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15283" y="1896302"/>
                  <a:ext cx="1291320" cy="4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1843257-D315-9317-F8EA-E44C0A923001}"/>
                  </a:ext>
                </a:extLst>
              </p14:cNvPr>
              <p14:cNvContentPartPr/>
              <p14:nvPr/>
            </p14:nvContentPartPr>
            <p14:xfrm>
              <a:off x="4298003" y="2250902"/>
              <a:ext cx="447480" cy="390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1843257-D315-9317-F8EA-E44C0A9230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89363" y="2241902"/>
                <a:ext cx="46512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1C56EF-6E17-77DF-DE6C-2CF345B5CD24}"/>
                  </a:ext>
                </a:extLst>
              </p14:cNvPr>
              <p14:cNvContentPartPr/>
              <p14:nvPr/>
            </p14:nvContentPartPr>
            <p14:xfrm>
              <a:off x="2981123" y="2734382"/>
              <a:ext cx="86760" cy="589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1C56EF-6E17-77DF-DE6C-2CF345B5CD2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72123" y="2725742"/>
                <a:ext cx="104400" cy="60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941781DD-0AFD-0A2F-4B51-4FF8E2D1BFBF}"/>
              </a:ext>
            </a:extLst>
          </p:cNvPr>
          <p:cNvGrpSpPr/>
          <p:nvPr/>
        </p:nvGrpSpPr>
        <p:grpSpPr>
          <a:xfrm>
            <a:off x="3721283" y="3272222"/>
            <a:ext cx="832390" cy="1271216"/>
            <a:chOff x="3721283" y="3272222"/>
            <a:chExt cx="832390" cy="127121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5F8C866-A478-DAC6-2D4B-FBF8BF309ABF}"/>
                    </a:ext>
                  </a:extLst>
                </p14:cNvPr>
                <p14:cNvContentPartPr/>
                <p14:nvPr/>
              </p14:nvContentPartPr>
              <p14:xfrm>
                <a:off x="3721283" y="3272222"/>
                <a:ext cx="361800" cy="59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5F8C866-A478-DAC6-2D4B-FBF8BF309A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12283" y="3263582"/>
                  <a:ext cx="37944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B2C20CE-F9CC-9B1B-CA41-7F0B549BE624}"/>
                    </a:ext>
                  </a:extLst>
                </p14:cNvPr>
                <p14:cNvContentPartPr/>
                <p14:nvPr/>
              </p14:nvContentPartPr>
              <p14:xfrm>
                <a:off x="4088843" y="3788462"/>
                <a:ext cx="407880" cy="65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B2C20CE-F9CC-9B1B-CA41-7F0B549BE6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80203" y="3779822"/>
                  <a:ext cx="42552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B5166B-D11B-B88F-DE8C-BE2268B436F6}"/>
                    </a:ext>
                  </a:extLst>
                </p14:cNvPr>
                <p14:cNvContentPartPr/>
                <p14:nvPr/>
              </p14:nvContentPartPr>
              <p14:xfrm>
                <a:off x="4285113" y="4342198"/>
                <a:ext cx="24120" cy="119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B5166B-D11B-B88F-DE8C-BE2268B436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76473" y="4333198"/>
                  <a:ext cx="41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24AD89D-8072-2E3F-516B-0C8B86F22374}"/>
                    </a:ext>
                  </a:extLst>
                </p14:cNvPr>
                <p14:cNvContentPartPr/>
                <p14:nvPr/>
              </p14:nvContentPartPr>
              <p14:xfrm>
                <a:off x="4347393" y="4354438"/>
                <a:ext cx="66600" cy="189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24AD89D-8072-2E3F-516B-0C8B86F223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38393" y="4345798"/>
                  <a:ext cx="842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5BCDFEB-7064-20C9-F27D-604668A8902A}"/>
                    </a:ext>
                  </a:extLst>
                </p14:cNvPr>
                <p14:cNvContentPartPr/>
                <p14:nvPr/>
              </p14:nvContentPartPr>
              <p14:xfrm>
                <a:off x="4438113" y="4393318"/>
                <a:ext cx="115560" cy="2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5BCDFEB-7064-20C9-F27D-604668A8902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29473" y="4384318"/>
                  <a:ext cx="1332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8260EF2-8C14-B259-A2E3-2014B1160224}"/>
                    </a:ext>
                  </a:extLst>
                </p14:cNvPr>
                <p14:cNvContentPartPr/>
                <p14:nvPr/>
              </p14:nvContentPartPr>
              <p14:xfrm>
                <a:off x="4089993" y="3447598"/>
                <a:ext cx="3600" cy="147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8260EF2-8C14-B259-A2E3-2014B116022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81353" y="3438598"/>
                  <a:ext cx="212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B4D0195-1186-CE67-FE01-BFE599DA217A}"/>
                    </a:ext>
                  </a:extLst>
                </p14:cNvPr>
                <p14:cNvContentPartPr/>
                <p14:nvPr/>
              </p14:nvContentPartPr>
              <p14:xfrm>
                <a:off x="4164513" y="3437158"/>
                <a:ext cx="100800" cy="249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B4D0195-1186-CE67-FE01-BFE599DA217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55873" y="3428518"/>
                  <a:ext cx="1184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029A31-AE67-F978-8428-DE5E2CDE8D1B}"/>
                    </a:ext>
                  </a:extLst>
                </p14:cNvPr>
                <p14:cNvContentPartPr/>
                <p14:nvPr/>
              </p14:nvContentPartPr>
              <p14:xfrm>
                <a:off x="4209513" y="3474238"/>
                <a:ext cx="187200" cy="2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B029A31-AE67-F978-8428-DE5E2CDE8D1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00873" y="3465238"/>
                  <a:ext cx="20484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1425C93-4119-7AE1-46A8-32ADE079B997}"/>
                  </a:ext>
                </a:extLst>
              </p14:cNvPr>
              <p14:cNvContentPartPr/>
              <p14:nvPr/>
            </p14:nvContentPartPr>
            <p14:xfrm>
              <a:off x="3264873" y="2829478"/>
              <a:ext cx="84600" cy="275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1425C93-4119-7AE1-46A8-32ADE079B99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55873" y="2820838"/>
                <a:ext cx="1022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0682B2-4124-50FD-E68F-C3C65DD8251D}"/>
                  </a:ext>
                </a:extLst>
              </p14:cNvPr>
              <p14:cNvContentPartPr/>
              <p14:nvPr/>
            </p14:nvContentPartPr>
            <p14:xfrm>
              <a:off x="4857513" y="2088238"/>
              <a:ext cx="122400" cy="259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0682B2-4124-50FD-E68F-C3C65DD8251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48513" y="2079598"/>
                <a:ext cx="1400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4CD3C83-F702-E8A3-00A5-CA75F89B7895}"/>
                  </a:ext>
                </a:extLst>
              </p14:cNvPr>
              <p14:cNvContentPartPr/>
              <p14:nvPr/>
            </p14:nvContentPartPr>
            <p14:xfrm>
              <a:off x="4853193" y="2189531"/>
              <a:ext cx="365400" cy="61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4CD3C83-F702-E8A3-00A5-CA75F89B789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35553" y="2171531"/>
                <a:ext cx="40104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268861F-FA57-C191-F2B4-BC34E6DB204A}"/>
                  </a:ext>
                </a:extLst>
              </p14:cNvPr>
              <p14:cNvContentPartPr/>
              <p14:nvPr/>
            </p14:nvContentPartPr>
            <p14:xfrm>
              <a:off x="6003393" y="2680931"/>
              <a:ext cx="584640" cy="334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268861F-FA57-C191-F2B4-BC34E6DB204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85753" y="2662931"/>
                <a:ext cx="6202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E08797A-B918-A3B3-AE00-3302D0F30F8D}"/>
                  </a:ext>
                </a:extLst>
              </p14:cNvPr>
              <p14:cNvContentPartPr/>
              <p14:nvPr/>
            </p14:nvContentPartPr>
            <p14:xfrm>
              <a:off x="5270433" y="3196451"/>
              <a:ext cx="479160" cy="4089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E08797A-B918-A3B3-AE00-3302D0F30F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52793" y="3178811"/>
                <a:ext cx="514800" cy="44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5DE85BF4-3406-3067-37D6-A1F1C6D868AF}"/>
              </a:ext>
            </a:extLst>
          </p:cNvPr>
          <p:cNvGrpSpPr/>
          <p:nvPr/>
        </p:nvGrpSpPr>
        <p:grpSpPr>
          <a:xfrm>
            <a:off x="4738713" y="3903131"/>
            <a:ext cx="617400" cy="643320"/>
            <a:chOff x="4738713" y="3903131"/>
            <a:chExt cx="617400" cy="64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1E04CE5-B057-1506-4857-DC1B8013375B}"/>
                    </a:ext>
                  </a:extLst>
                </p14:cNvPr>
                <p14:cNvContentPartPr/>
                <p14:nvPr/>
              </p14:nvContentPartPr>
              <p14:xfrm>
                <a:off x="4738713" y="3903131"/>
                <a:ext cx="592560" cy="417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1E04CE5-B057-1506-4857-DC1B8013375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21073" y="3885131"/>
                  <a:ext cx="6282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8D925CE-4224-C016-74FF-8503FD1B4F31}"/>
                    </a:ext>
                  </a:extLst>
                </p14:cNvPr>
                <p14:cNvContentPartPr/>
                <p14:nvPr/>
              </p14:nvContentPartPr>
              <p14:xfrm>
                <a:off x="5125713" y="4337651"/>
                <a:ext cx="5400" cy="208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8D925CE-4224-C016-74FF-8503FD1B4F3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07713" y="4319651"/>
                  <a:ext cx="410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82FE3CE-82D4-AD72-490D-B22567B0998B}"/>
                    </a:ext>
                  </a:extLst>
                </p14:cNvPr>
                <p14:cNvContentPartPr/>
                <p14:nvPr/>
              </p14:nvContentPartPr>
              <p14:xfrm>
                <a:off x="5209593" y="4401371"/>
                <a:ext cx="105480" cy="141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82FE3CE-82D4-AD72-490D-B22567B0998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91593" y="4383371"/>
                  <a:ext cx="1411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C8290E5-4252-7ACD-9DC5-CF83BEC21B7B}"/>
                    </a:ext>
                  </a:extLst>
                </p14:cNvPr>
                <p14:cNvContentPartPr/>
                <p14:nvPr/>
              </p14:nvContentPartPr>
              <p14:xfrm>
                <a:off x="5259993" y="4354211"/>
                <a:ext cx="96120" cy="42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C8290E5-4252-7ACD-9DC5-CF83BEC21B7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42353" y="4336211"/>
                  <a:ext cx="13176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2A5FC00-5EBA-80F5-3CD3-0D5E287CD9DF}"/>
                  </a:ext>
                </a:extLst>
              </p14:cNvPr>
              <p14:cNvContentPartPr/>
              <p14:nvPr/>
            </p14:nvContentPartPr>
            <p14:xfrm>
              <a:off x="5697753" y="3488411"/>
              <a:ext cx="114120" cy="2628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2A5FC00-5EBA-80F5-3CD3-0D5E287CD9D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80113" y="3470411"/>
                <a:ext cx="1497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64C3A32-5CEE-95F4-635A-497DFE88B7D2}"/>
                  </a:ext>
                </a:extLst>
              </p14:cNvPr>
              <p14:cNvContentPartPr/>
              <p14:nvPr/>
            </p14:nvContentPartPr>
            <p14:xfrm>
              <a:off x="6595233" y="2714771"/>
              <a:ext cx="156960" cy="4060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64C3A32-5CEE-95F4-635A-497DFE88B7D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77593" y="2696771"/>
                <a:ext cx="19260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EDE84F6-FFD4-79FD-B57C-546FAD790F37}"/>
                  </a:ext>
                </a:extLst>
              </p14:cNvPr>
              <p14:cNvContentPartPr/>
              <p14:nvPr/>
            </p14:nvContentPartPr>
            <p14:xfrm>
              <a:off x="5387793" y="2090531"/>
              <a:ext cx="104400" cy="369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EDE84F6-FFD4-79FD-B57C-546FAD790F3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69793" y="2072891"/>
                <a:ext cx="14004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EB45218-D912-81B2-7DED-BE41EBF1F3D1}"/>
                  </a:ext>
                </a:extLst>
              </p14:cNvPr>
              <p14:cNvContentPartPr/>
              <p14:nvPr/>
            </p14:nvContentPartPr>
            <p14:xfrm>
              <a:off x="5951913" y="649451"/>
              <a:ext cx="546480" cy="5594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EB45218-D912-81B2-7DED-BE41EBF1F3D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34273" y="631451"/>
                <a:ext cx="582120" cy="595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A48E1C-2D90-7D4A-84DA-04892D444487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8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D1E78-9DDC-4997-9089-950E9B2C6458}" type="slidenum">
              <a:rPr lang="en-US" altLang="zh-TW"/>
              <a:pPr>
                <a:defRPr/>
              </a:pPr>
              <a:t>39</a:t>
            </a:fld>
            <a:endParaRPr lang="en-US" altLang="zh-TW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2025" y="909638"/>
            <a:ext cx="7354888" cy="1223962"/>
          </a:xfrm>
        </p:spPr>
        <p:txBody>
          <a:bodyPr/>
          <a:lstStyle/>
          <a:p>
            <a:pPr eaLnBrk="1" hangingPunct="1"/>
            <a:r>
              <a:rPr lang="zh-TW" altLang="en-US" sz="2000">
                <a:solidFill>
                  <a:srgbClr val="FF0000"/>
                </a:solidFill>
                <a:effectLst/>
              </a:rPr>
              <a:t>方法：選最小者</a:t>
            </a:r>
          </a:p>
          <a:p>
            <a:pPr eaLnBrk="1" hangingPunct="1"/>
            <a:r>
              <a:rPr lang="zh-TW" altLang="en-US" sz="2000">
                <a:solidFill>
                  <a:srgbClr val="FF0000"/>
                </a:solidFill>
                <a:effectLst/>
              </a:rPr>
              <a:t>結構：可用樹之陣列結構</a:t>
            </a:r>
          </a:p>
          <a:p>
            <a:pPr eaLnBrk="1" hangingPunct="1"/>
            <a:r>
              <a:rPr lang="zh-TW" altLang="en-US" sz="2000">
                <a:solidFill>
                  <a:srgbClr val="FF0000"/>
                </a:solidFill>
                <a:effectLst/>
              </a:rPr>
              <a:t>原則：只要樹沒有要作插入、刪除之動作均以陣列結構為佳</a:t>
            </a:r>
            <a:r>
              <a:rPr lang="zh-TW" altLang="en-US" sz="2000">
                <a:effectLst/>
              </a:rPr>
              <a:t> </a:t>
            </a:r>
          </a:p>
        </p:txBody>
      </p:sp>
      <p:grpSp>
        <p:nvGrpSpPr>
          <p:cNvPr id="43013" name="Group 4"/>
          <p:cNvGrpSpPr>
            <a:grpSpLocks/>
          </p:cNvGrpSpPr>
          <p:nvPr/>
        </p:nvGrpSpPr>
        <p:grpSpPr bwMode="auto">
          <a:xfrm>
            <a:off x="1308100" y="2343150"/>
            <a:ext cx="6503988" cy="2238375"/>
            <a:chOff x="824" y="1253"/>
            <a:chExt cx="4097" cy="1410"/>
          </a:xfrm>
        </p:grpSpPr>
        <p:grpSp>
          <p:nvGrpSpPr>
            <p:cNvPr id="43047" name="Group 5"/>
            <p:cNvGrpSpPr>
              <a:grpSpLocks/>
            </p:cNvGrpSpPr>
            <p:nvPr/>
          </p:nvGrpSpPr>
          <p:grpSpPr bwMode="auto">
            <a:xfrm>
              <a:off x="973" y="1253"/>
              <a:ext cx="3948" cy="1361"/>
              <a:chOff x="566" y="1298"/>
              <a:chExt cx="3948" cy="1361"/>
            </a:xfrm>
          </p:grpSpPr>
          <p:sp>
            <p:nvSpPr>
              <p:cNvPr id="43063" name="AutoShape 6"/>
              <p:cNvSpPr>
                <a:spLocks noChangeArrowheads="1"/>
              </p:cNvSpPr>
              <p:nvPr/>
            </p:nvSpPr>
            <p:spPr bwMode="auto">
              <a:xfrm>
                <a:off x="2290" y="1298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43064" name="AutoShape 7"/>
              <p:cNvSpPr>
                <a:spLocks noChangeArrowheads="1"/>
              </p:cNvSpPr>
              <p:nvPr/>
            </p:nvSpPr>
            <p:spPr bwMode="auto">
              <a:xfrm>
                <a:off x="1338" y="1661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43065" name="AutoShape 8"/>
              <p:cNvSpPr>
                <a:spLocks noChangeArrowheads="1"/>
              </p:cNvSpPr>
              <p:nvPr/>
            </p:nvSpPr>
            <p:spPr bwMode="auto">
              <a:xfrm>
                <a:off x="3379" y="1616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43066" name="AutoShape 9"/>
              <p:cNvSpPr>
                <a:spLocks noChangeArrowheads="1"/>
              </p:cNvSpPr>
              <p:nvPr/>
            </p:nvSpPr>
            <p:spPr bwMode="auto">
              <a:xfrm>
                <a:off x="839" y="2024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43067" name="AutoShape 10"/>
              <p:cNvSpPr>
                <a:spLocks noChangeArrowheads="1"/>
              </p:cNvSpPr>
              <p:nvPr/>
            </p:nvSpPr>
            <p:spPr bwMode="auto">
              <a:xfrm>
                <a:off x="1837" y="2024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15</a:t>
                </a:r>
              </a:p>
            </p:txBody>
          </p:sp>
          <p:sp>
            <p:nvSpPr>
              <p:cNvPr id="43068" name="AutoShape 11"/>
              <p:cNvSpPr>
                <a:spLocks noChangeArrowheads="1"/>
              </p:cNvSpPr>
              <p:nvPr/>
            </p:nvSpPr>
            <p:spPr bwMode="auto">
              <a:xfrm>
                <a:off x="2834" y="1979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43069" name="AutoShape 12"/>
              <p:cNvSpPr>
                <a:spLocks noChangeArrowheads="1"/>
              </p:cNvSpPr>
              <p:nvPr/>
            </p:nvSpPr>
            <p:spPr bwMode="auto">
              <a:xfrm>
                <a:off x="3923" y="1979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17</a:t>
                </a:r>
              </a:p>
            </p:txBody>
          </p:sp>
          <p:sp>
            <p:nvSpPr>
              <p:cNvPr id="43070" name="AutoShape 13"/>
              <p:cNvSpPr>
                <a:spLocks noChangeArrowheads="1"/>
              </p:cNvSpPr>
              <p:nvPr/>
            </p:nvSpPr>
            <p:spPr bwMode="auto">
              <a:xfrm>
                <a:off x="566" y="238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43071" name="AutoShape 14"/>
              <p:cNvSpPr>
                <a:spLocks noChangeArrowheads="1"/>
              </p:cNvSpPr>
              <p:nvPr/>
            </p:nvSpPr>
            <p:spPr bwMode="auto">
              <a:xfrm>
                <a:off x="1111" y="238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43072" name="AutoShape 15"/>
              <p:cNvSpPr>
                <a:spLocks noChangeArrowheads="1"/>
              </p:cNvSpPr>
              <p:nvPr/>
            </p:nvSpPr>
            <p:spPr bwMode="auto">
              <a:xfrm>
                <a:off x="1564" y="238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20</a:t>
                </a:r>
              </a:p>
            </p:txBody>
          </p:sp>
          <p:sp>
            <p:nvSpPr>
              <p:cNvPr id="43073" name="AutoShape 16"/>
              <p:cNvSpPr>
                <a:spLocks noChangeArrowheads="1"/>
              </p:cNvSpPr>
              <p:nvPr/>
            </p:nvSpPr>
            <p:spPr bwMode="auto">
              <a:xfrm>
                <a:off x="2109" y="238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15</a:t>
                </a:r>
              </a:p>
            </p:txBody>
          </p:sp>
          <p:sp>
            <p:nvSpPr>
              <p:cNvPr id="43074" name="AutoShape 17"/>
              <p:cNvSpPr>
                <a:spLocks noChangeArrowheads="1"/>
              </p:cNvSpPr>
              <p:nvPr/>
            </p:nvSpPr>
            <p:spPr bwMode="auto">
              <a:xfrm>
                <a:off x="2562" y="238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43075" name="AutoShape 18"/>
              <p:cNvSpPr>
                <a:spLocks noChangeArrowheads="1"/>
              </p:cNvSpPr>
              <p:nvPr/>
            </p:nvSpPr>
            <p:spPr bwMode="auto">
              <a:xfrm>
                <a:off x="3152" y="238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43076" name="AutoShape 19"/>
              <p:cNvSpPr>
                <a:spLocks noChangeArrowheads="1"/>
              </p:cNvSpPr>
              <p:nvPr/>
            </p:nvSpPr>
            <p:spPr bwMode="auto">
              <a:xfrm>
                <a:off x="3651" y="238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90</a:t>
                </a:r>
              </a:p>
            </p:txBody>
          </p:sp>
          <p:sp>
            <p:nvSpPr>
              <p:cNvPr id="43077" name="AutoShape 20"/>
              <p:cNvSpPr>
                <a:spLocks noChangeArrowheads="1"/>
              </p:cNvSpPr>
              <p:nvPr/>
            </p:nvSpPr>
            <p:spPr bwMode="auto">
              <a:xfrm>
                <a:off x="4241" y="2387"/>
                <a:ext cx="273" cy="272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17</a:t>
                </a:r>
              </a:p>
            </p:txBody>
          </p:sp>
          <p:cxnSp>
            <p:nvCxnSpPr>
              <p:cNvPr id="43078" name="AutoShape 21"/>
              <p:cNvCxnSpPr>
                <a:cxnSpLocks noChangeShapeType="1"/>
                <a:stCxn id="43063" idx="2"/>
                <a:endCxn id="43064" idx="7"/>
              </p:cNvCxnSpPr>
              <p:nvPr/>
            </p:nvCxnSpPr>
            <p:spPr bwMode="auto">
              <a:xfrm flipH="1">
                <a:off x="1571" y="1434"/>
                <a:ext cx="713" cy="26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79" name="AutoShape 22"/>
              <p:cNvCxnSpPr>
                <a:cxnSpLocks noChangeShapeType="1"/>
                <a:stCxn id="43063" idx="6"/>
                <a:endCxn id="43065" idx="2"/>
              </p:cNvCxnSpPr>
              <p:nvPr/>
            </p:nvCxnSpPr>
            <p:spPr bwMode="auto">
              <a:xfrm>
                <a:off x="2569" y="1434"/>
                <a:ext cx="804" cy="3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80" name="AutoShape 23"/>
              <p:cNvCxnSpPr>
                <a:cxnSpLocks noChangeShapeType="1"/>
                <a:stCxn id="43064" idx="3"/>
                <a:endCxn id="43066" idx="7"/>
              </p:cNvCxnSpPr>
              <p:nvPr/>
            </p:nvCxnSpPr>
            <p:spPr bwMode="auto">
              <a:xfrm flipH="1">
                <a:off x="1072" y="1899"/>
                <a:ext cx="306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81" name="AutoShape 24"/>
              <p:cNvCxnSpPr>
                <a:cxnSpLocks noChangeShapeType="1"/>
                <a:stCxn id="43064" idx="5"/>
                <a:endCxn id="43067" idx="1"/>
              </p:cNvCxnSpPr>
              <p:nvPr/>
            </p:nvCxnSpPr>
            <p:spPr bwMode="auto">
              <a:xfrm>
                <a:off x="1571" y="1899"/>
                <a:ext cx="306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82" name="AutoShape 25"/>
              <p:cNvCxnSpPr>
                <a:cxnSpLocks noChangeShapeType="1"/>
                <a:stCxn id="43065" idx="3"/>
                <a:endCxn id="43068" idx="7"/>
              </p:cNvCxnSpPr>
              <p:nvPr/>
            </p:nvCxnSpPr>
            <p:spPr bwMode="auto">
              <a:xfrm flipH="1">
                <a:off x="3067" y="1854"/>
                <a:ext cx="352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83" name="AutoShape 26"/>
              <p:cNvCxnSpPr>
                <a:cxnSpLocks noChangeShapeType="1"/>
                <a:stCxn id="43065" idx="5"/>
                <a:endCxn id="43069" idx="1"/>
              </p:cNvCxnSpPr>
              <p:nvPr/>
            </p:nvCxnSpPr>
            <p:spPr bwMode="auto">
              <a:xfrm>
                <a:off x="3612" y="1854"/>
                <a:ext cx="351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84" name="AutoShape 27"/>
              <p:cNvCxnSpPr>
                <a:cxnSpLocks noChangeShapeType="1"/>
                <a:stCxn id="43066" idx="3"/>
                <a:endCxn id="43070" idx="7"/>
              </p:cNvCxnSpPr>
              <p:nvPr/>
            </p:nvCxnSpPr>
            <p:spPr bwMode="auto">
              <a:xfrm flipH="1">
                <a:off x="799" y="2262"/>
                <a:ext cx="80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85" name="AutoShape 28"/>
              <p:cNvCxnSpPr>
                <a:cxnSpLocks noChangeShapeType="1"/>
                <a:stCxn id="43066" idx="5"/>
                <a:endCxn id="43071" idx="1"/>
              </p:cNvCxnSpPr>
              <p:nvPr/>
            </p:nvCxnSpPr>
            <p:spPr bwMode="auto">
              <a:xfrm>
                <a:off x="1072" y="2262"/>
                <a:ext cx="79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86" name="AutoShape 29"/>
              <p:cNvCxnSpPr>
                <a:cxnSpLocks noChangeShapeType="1"/>
                <a:stCxn id="43067" idx="3"/>
                <a:endCxn id="43072" idx="7"/>
              </p:cNvCxnSpPr>
              <p:nvPr/>
            </p:nvCxnSpPr>
            <p:spPr bwMode="auto">
              <a:xfrm flipH="1">
                <a:off x="1797" y="2262"/>
                <a:ext cx="80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87" name="AutoShape 30"/>
              <p:cNvCxnSpPr>
                <a:cxnSpLocks noChangeShapeType="1"/>
                <a:stCxn id="43067" idx="5"/>
                <a:endCxn id="43073" idx="1"/>
              </p:cNvCxnSpPr>
              <p:nvPr/>
            </p:nvCxnSpPr>
            <p:spPr bwMode="auto">
              <a:xfrm>
                <a:off x="2070" y="2262"/>
                <a:ext cx="79" cy="1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88" name="AutoShape 31"/>
              <p:cNvCxnSpPr>
                <a:cxnSpLocks noChangeShapeType="1"/>
                <a:stCxn id="43068" idx="3"/>
                <a:endCxn id="43074" idx="7"/>
              </p:cNvCxnSpPr>
              <p:nvPr/>
            </p:nvCxnSpPr>
            <p:spPr bwMode="auto">
              <a:xfrm flipH="1">
                <a:off x="2795" y="2217"/>
                <a:ext cx="79" cy="2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89" name="AutoShape 32"/>
              <p:cNvCxnSpPr>
                <a:cxnSpLocks noChangeShapeType="1"/>
                <a:stCxn id="43068" idx="5"/>
                <a:endCxn id="43075" idx="1"/>
              </p:cNvCxnSpPr>
              <p:nvPr/>
            </p:nvCxnSpPr>
            <p:spPr bwMode="auto">
              <a:xfrm>
                <a:off x="3067" y="2217"/>
                <a:ext cx="125" cy="2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90" name="AutoShape 33"/>
              <p:cNvCxnSpPr>
                <a:cxnSpLocks noChangeShapeType="1"/>
                <a:stCxn id="43069" idx="3"/>
                <a:endCxn id="43076" idx="7"/>
              </p:cNvCxnSpPr>
              <p:nvPr/>
            </p:nvCxnSpPr>
            <p:spPr bwMode="auto">
              <a:xfrm flipH="1">
                <a:off x="3884" y="2217"/>
                <a:ext cx="79" cy="2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91" name="AutoShape 34"/>
              <p:cNvCxnSpPr>
                <a:cxnSpLocks noChangeShapeType="1"/>
                <a:stCxn id="43069" idx="5"/>
                <a:endCxn id="43077" idx="1"/>
              </p:cNvCxnSpPr>
              <p:nvPr/>
            </p:nvCxnSpPr>
            <p:spPr bwMode="auto">
              <a:xfrm>
                <a:off x="4156" y="2217"/>
                <a:ext cx="125" cy="2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48" name="Text Box 35"/>
            <p:cNvSpPr txBox="1">
              <a:spLocks noChangeArrowheads="1"/>
            </p:cNvSpPr>
            <p:nvPr/>
          </p:nvSpPr>
          <p:spPr bwMode="auto">
            <a:xfrm>
              <a:off x="2503" y="129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43049" name="Text Box 36"/>
            <p:cNvSpPr txBox="1">
              <a:spLocks noChangeArrowheads="1"/>
            </p:cNvSpPr>
            <p:nvPr/>
          </p:nvSpPr>
          <p:spPr bwMode="auto">
            <a:xfrm>
              <a:off x="1595" y="170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2</a:t>
              </a:r>
            </a:p>
          </p:txBody>
        </p:sp>
        <p:sp>
          <p:nvSpPr>
            <p:cNvPr id="43050" name="Text Box 37"/>
            <p:cNvSpPr txBox="1">
              <a:spLocks noChangeArrowheads="1"/>
            </p:cNvSpPr>
            <p:nvPr/>
          </p:nvSpPr>
          <p:spPr bwMode="auto">
            <a:xfrm>
              <a:off x="3606" y="166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43051" name="Text Box 38"/>
            <p:cNvSpPr txBox="1">
              <a:spLocks noChangeArrowheads="1"/>
            </p:cNvSpPr>
            <p:nvPr/>
          </p:nvSpPr>
          <p:spPr bwMode="auto">
            <a:xfrm>
              <a:off x="1096" y="206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4</a:t>
              </a:r>
            </a:p>
          </p:txBody>
        </p:sp>
        <p:sp>
          <p:nvSpPr>
            <p:cNvPr id="43052" name="Text Box 39"/>
            <p:cNvSpPr txBox="1">
              <a:spLocks noChangeArrowheads="1"/>
            </p:cNvSpPr>
            <p:nvPr/>
          </p:nvSpPr>
          <p:spPr bwMode="auto">
            <a:xfrm>
              <a:off x="2094" y="206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5</a:t>
              </a:r>
            </a:p>
          </p:txBody>
        </p:sp>
        <p:sp>
          <p:nvSpPr>
            <p:cNvPr id="43053" name="Text Box 40"/>
            <p:cNvSpPr txBox="1">
              <a:spLocks noChangeArrowheads="1"/>
            </p:cNvSpPr>
            <p:nvPr/>
          </p:nvSpPr>
          <p:spPr bwMode="auto">
            <a:xfrm>
              <a:off x="3092" y="206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6</a:t>
              </a:r>
            </a:p>
          </p:txBody>
        </p:sp>
        <p:sp>
          <p:nvSpPr>
            <p:cNvPr id="43054" name="Text Box 41"/>
            <p:cNvSpPr txBox="1">
              <a:spLocks noChangeArrowheads="1"/>
            </p:cNvSpPr>
            <p:nvPr/>
          </p:nvSpPr>
          <p:spPr bwMode="auto">
            <a:xfrm>
              <a:off x="4181" y="206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7</a:t>
              </a:r>
            </a:p>
          </p:txBody>
        </p:sp>
        <p:sp>
          <p:nvSpPr>
            <p:cNvPr id="43055" name="Text Box 42"/>
            <p:cNvSpPr txBox="1">
              <a:spLocks noChangeArrowheads="1"/>
            </p:cNvSpPr>
            <p:nvPr/>
          </p:nvSpPr>
          <p:spPr bwMode="auto">
            <a:xfrm>
              <a:off x="824" y="242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8</a:t>
              </a:r>
            </a:p>
          </p:txBody>
        </p:sp>
        <p:sp>
          <p:nvSpPr>
            <p:cNvPr id="43056" name="Text Box 43"/>
            <p:cNvSpPr txBox="1">
              <a:spLocks noChangeArrowheads="1"/>
            </p:cNvSpPr>
            <p:nvPr/>
          </p:nvSpPr>
          <p:spPr bwMode="auto">
            <a:xfrm>
              <a:off x="1369" y="242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9</a:t>
              </a:r>
            </a:p>
          </p:txBody>
        </p:sp>
        <p:sp>
          <p:nvSpPr>
            <p:cNvPr id="43057" name="Text Box 44"/>
            <p:cNvSpPr txBox="1">
              <a:spLocks noChangeArrowheads="1"/>
            </p:cNvSpPr>
            <p:nvPr/>
          </p:nvSpPr>
          <p:spPr bwMode="auto">
            <a:xfrm>
              <a:off x="1746" y="242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10</a:t>
              </a:r>
            </a:p>
          </p:txBody>
        </p:sp>
        <p:sp>
          <p:nvSpPr>
            <p:cNvPr id="43058" name="Text Box 45"/>
            <p:cNvSpPr txBox="1">
              <a:spLocks noChangeArrowheads="1"/>
            </p:cNvSpPr>
            <p:nvPr/>
          </p:nvSpPr>
          <p:spPr bwMode="auto">
            <a:xfrm>
              <a:off x="2290" y="242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11</a:t>
              </a:r>
            </a:p>
          </p:txBody>
        </p:sp>
        <p:sp>
          <p:nvSpPr>
            <p:cNvPr id="43059" name="Text Box 46"/>
            <p:cNvSpPr txBox="1">
              <a:spLocks noChangeArrowheads="1"/>
            </p:cNvSpPr>
            <p:nvPr/>
          </p:nvSpPr>
          <p:spPr bwMode="auto">
            <a:xfrm>
              <a:off x="2744" y="243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12</a:t>
              </a:r>
            </a:p>
          </p:txBody>
        </p:sp>
        <p:sp>
          <p:nvSpPr>
            <p:cNvPr id="43060" name="Text Box 47"/>
            <p:cNvSpPr txBox="1">
              <a:spLocks noChangeArrowheads="1"/>
            </p:cNvSpPr>
            <p:nvPr/>
          </p:nvSpPr>
          <p:spPr bwMode="auto">
            <a:xfrm>
              <a:off x="3334" y="243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13</a:t>
              </a:r>
            </a:p>
          </p:txBody>
        </p:sp>
        <p:sp>
          <p:nvSpPr>
            <p:cNvPr id="43061" name="Text Box 48"/>
            <p:cNvSpPr txBox="1">
              <a:spLocks noChangeArrowheads="1"/>
            </p:cNvSpPr>
            <p:nvPr/>
          </p:nvSpPr>
          <p:spPr bwMode="auto">
            <a:xfrm>
              <a:off x="3833" y="243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14</a:t>
              </a:r>
            </a:p>
          </p:txBody>
        </p:sp>
        <p:sp>
          <p:nvSpPr>
            <p:cNvPr id="43062" name="Text Box 49"/>
            <p:cNvSpPr txBox="1">
              <a:spLocks noChangeArrowheads="1"/>
            </p:cNvSpPr>
            <p:nvPr/>
          </p:nvSpPr>
          <p:spPr bwMode="auto">
            <a:xfrm>
              <a:off x="4418" y="243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b="1">
                  <a:solidFill>
                    <a:srgbClr val="FFFF00"/>
                  </a:solidFill>
                </a:rPr>
                <a:t>15</a:t>
              </a:r>
            </a:p>
          </p:txBody>
        </p:sp>
      </p:grpSp>
      <p:grpSp>
        <p:nvGrpSpPr>
          <p:cNvPr id="43014" name="Group 91"/>
          <p:cNvGrpSpPr>
            <a:grpSpLocks/>
          </p:cNvGrpSpPr>
          <p:nvPr/>
        </p:nvGrpSpPr>
        <p:grpSpPr bwMode="auto">
          <a:xfrm>
            <a:off x="1587500" y="4868863"/>
            <a:ext cx="6192838" cy="1081087"/>
            <a:chOff x="1000" y="2881"/>
            <a:chExt cx="3901" cy="681"/>
          </a:xfrm>
        </p:grpSpPr>
        <p:grpSp>
          <p:nvGrpSpPr>
            <p:cNvPr id="43015" name="Group 51"/>
            <p:cNvGrpSpPr>
              <a:grpSpLocks/>
            </p:cNvGrpSpPr>
            <p:nvPr/>
          </p:nvGrpSpPr>
          <p:grpSpPr bwMode="auto">
            <a:xfrm>
              <a:off x="1000" y="2881"/>
              <a:ext cx="227" cy="681"/>
              <a:chOff x="975" y="2795"/>
              <a:chExt cx="227" cy="681"/>
            </a:xfrm>
          </p:grpSpPr>
          <p:sp>
            <p:nvSpPr>
              <p:cNvPr id="43044" name="Rectangle 52"/>
              <p:cNvSpPr>
                <a:spLocks noChangeArrowheads="1"/>
              </p:cNvSpPr>
              <p:nvPr/>
            </p:nvSpPr>
            <p:spPr bwMode="auto">
              <a:xfrm>
                <a:off x="975" y="2795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15</a:t>
                </a:r>
              </a:p>
            </p:txBody>
          </p:sp>
          <p:sp>
            <p:nvSpPr>
              <p:cNvPr id="43045" name="Rectangle 53"/>
              <p:cNvSpPr>
                <a:spLocks noChangeArrowheads="1"/>
              </p:cNvSpPr>
              <p:nvPr/>
            </p:nvSpPr>
            <p:spPr bwMode="auto">
              <a:xfrm>
                <a:off x="975" y="3022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16</a:t>
                </a:r>
              </a:p>
            </p:txBody>
          </p:sp>
          <p:sp>
            <p:nvSpPr>
              <p:cNvPr id="43046" name="Rectangle 54"/>
              <p:cNvSpPr>
                <a:spLocks noChangeArrowheads="1"/>
              </p:cNvSpPr>
              <p:nvPr/>
            </p:nvSpPr>
            <p:spPr bwMode="auto">
              <a:xfrm>
                <a:off x="975" y="3249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3016" name="Group 55"/>
            <p:cNvGrpSpPr>
              <a:grpSpLocks/>
            </p:cNvGrpSpPr>
            <p:nvPr/>
          </p:nvGrpSpPr>
          <p:grpSpPr bwMode="auto">
            <a:xfrm>
              <a:off x="1589" y="2881"/>
              <a:ext cx="227" cy="681"/>
              <a:chOff x="975" y="2795"/>
              <a:chExt cx="227" cy="681"/>
            </a:xfrm>
          </p:grpSpPr>
          <p:sp>
            <p:nvSpPr>
              <p:cNvPr id="43041" name="Rectangle 56"/>
              <p:cNvSpPr>
                <a:spLocks noChangeArrowheads="1"/>
              </p:cNvSpPr>
              <p:nvPr/>
            </p:nvSpPr>
            <p:spPr bwMode="auto">
              <a:xfrm>
                <a:off x="975" y="2795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20</a:t>
                </a:r>
              </a:p>
            </p:txBody>
          </p:sp>
          <p:sp>
            <p:nvSpPr>
              <p:cNvPr id="43042" name="Rectangle 57"/>
              <p:cNvSpPr>
                <a:spLocks noChangeArrowheads="1"/>
              </p:cNvSpPr>
              <p:nvPr/>
            </p:nvSpPr>
            <p:spPr bwMode="auto">
              <a:xfrm>
                <a:off x="975" y="3022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38</a:t>
                </a:r>
              </a:p>
            </p:txBody>
          </p:sp>
          <p:sp>
            <p:nvSpPr>
              <p:cNvPr id="43043" name="Rectangle 58"/>
              <p:cNvSpPr>
                <a:spLocks noChangeArrowheads="1"/>
              </p:cNvSpPr>
              <p:nvPr/>
            </p:nvSpPr>
            <p:spPr bwMode="auto">
              <a:xfrm>
                <a:off x="975" y="3249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3017" name="Group 59"/>
            <p:cNvGrpSpPr>
              <a:grpSpLocks/>
            </p:cNvGrpSpPr>
            <p:nvPr/>
          </p:nvGrpSpPr>
          <p:grpSpPr bwMode="auto">
            <a:xfrm>
              <a:off x="2043" y="2881"/>
              <a:ext cx="227" cy="681"/>
              <a:chOff x="975" y="2795"/>
              <a:chExt cx="227" cy="681"/>
            </a:xfrm>
          </p:grpSpPr>
          <p:sp>
            <p:nvSpPr>
              <p:cNvPr id="43038" name="Rectangle 60"/>
              <p:cNvSpPr>
                <a:spLocks noChangeArrowheads="1"/>
              </p:cNvSpPr>
              <p:nvPr/>
            </p:nvSpPr>
            <p:spPr bwMode="auto">
              <a:xfrm>
                <a:off x="975" y="2795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43039" name="Rectangle 61"/>
              <p:cNvSpPr>
                <a:spLocks noChangeArrowheads="1"/>
              </p:cNvSpPr>
              <p:nvPr/>
            </p:nvSpPr>
            <p:spPr bwMode="auto">
              <a:xfrm>
                <a:off x="975" y="3022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30</a:t>
                </a:r>
              </a:p>
            </p:txBody>
          </p:sp>
          <p:sp>
            <p:nvSpPr>
              <p:cNvPr id="43040" name="Rectangle 62"/>
              <p:cNvSpPr>
                <a:spLocks noChangeArrowheads="1"/>
              </p:cNvSpPr>
              <p:nvPr/>
            </p:nvSpPr>
            <p:spPr bwMode="auto">
              <a:xfrm>
                <a:off x="975" y="3249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3018" name="Group 63"/>
            <p:cNvGrpSpPr>
              <a:grpSpLocks/>
            </p:cNvGrpSpPr>
            <p:nvPr/>
          </p:nvGrpSpPr>
          <p:grpSpPr bwMode="auto">
            <a:xfrm>
              <a:off x="2587" y="2881"/>
              <a:ext cx="227" cy="681"/>
              <a:chOff x="975" y="2795"/>
              <a:chExt cx="227" cy="681"/>
            </a:xfrm>
          </p:grpSpPr>
          <p:sp>
            <p:nvSpPr>
              <p:cNvPr id="43035" name="Rectangle 64"/>
              <p:cNvSpPr>
                <a:spLocks noChangeArrowheads="1"/>
              </p:cNvSpPr>
              <p:nvPr/>
            </p:nvSpPr>
            <p:spPr bwMode="auto">
              <a:xfrm>
                <a:off x="975" y="2795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25</a:t>
                </a:r>
              </a:p>
            </p:txBody>
          </p:sp>
          <p:sp>
            <p:nvSpPr>
              <p:cNvPr id="43036" name="Rectangle 65"/>
              <p:cNvSpPr>
                <a:spLocks noChangeArrowheads="1"/>
              </p:cNvSpPr>
              <p:nvPr/>
            </p:nvSpPr>
            <p:spPr bwMode="auto">
              <a:xfrm>
                <a:off x="975" y="3022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35</a:t>
                </a:r>
              </a:p>
            </p:txBody>
          </p:sp>
          <p:sp>
            <p:nvSpPr>
              <p:cNvPr id="43037" name="Rectangle 66"/>
              <p:cNvSpPr>
                <a:spLocks noChangeArrowheads="1"/>
              </p:cNvSpPr>
              <p:nvPr/>
            </p:nvSpPr>
            <p:spPr bwMode="auto">
              <a:xfrm>
                <a:off x="975" y="3249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3019" name="Group 67"/>
            <p:cNvGrpSpPr>
              <a:grpSpLocks/>
            </p:cNvGrpSpPr>
            <p:nvPr/>
          </p:nvGrpSpPr>
          <p:grpSpPr bwMode="auto">
            <a:xfrm>
              <a:off x="3041" y="2881"/>
              <a:ext cx="227" cy="681"/>
              <a:chOff x="975" y="2795"/>
              <a:chExt cx="227" cy="681"/>
            </a:xfrm>
          </p:grpSpPr>
          <p:sp>
            <p:nvSpPr>
              <p:cNvPr id="43032" name="Rectangle 68"/>
              <p:cNvSpPr>
                <a:spLocks noChangeArrowheads="1"/>
              </p:cNvSpPr>
              <p:nvPr/>
            </p:nvSpPr>
            <p:spPr bwMode="auto">
              <a:xfrm>
                <a:off x="975" y="2795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15</a:t>
                </a:r>
              </a:p>
            </p:txBody>
          </p:sp>
          <p:sp>
            <p:nvSpPr>
              <p:cNvPr id="43033" name="Rectangle 69"/>
              <p:cNvSpPr>
                <a:spLocks noChangeArrowheads="1"/>
              </p:cNvSpPr>
              <p:nvPr/>
            </p:nvSpPr>
            <p:spPr bwMode="auto">
              <a:xfrm>
                <a:off x="975" y="3022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50</a:t>
                </a:r>
              </a:p>
            </p:txBody>
          </p:sp>
          <p:sp>
            <p:nvSpPr>
              <p:cNvPr id="43034" name="Rectangle 70"/>
              <p:cNvSpPr>
                <a:spLocks noChangeArrowheads="1"/>
              </p:cNvSpPr>
              <p:nvPr/>
            </p:nvSpPr>
            <p:spPr bwMode="auto">
              <a:xfrm>
                <a:off x="975" y="3249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3020" name="Group 71"/>
            <p:cNvGrpSpPr>
              <a:grpSpLocks/>
            </p:cNvGrpSpPr>
            <p:nvPr/>
          </p:nvGrpSpPr>
          <p:grpSpPr bwMode="auto">
            <a:xfrm>
              <a:off x="3631" y="2881"/>
              <a:ext cx="227" cy="681"/>
              <a:chOff x="975" y="2795"/>
              <a:chExt cx="227" cy="681"/>
            </a:xfrm>
          </p:grpSpPr>
          <p:sp>
            <p:nvSpPr>
              <p:cNvPr id="43029" name="Rectangle 72"/>
              <p:cNvSpPr>
                <a:spLocks noChangeArrowheads="1"/>
              </p:cNvSpPr>
              <p:nvPr/>
            </p:nvSpPr>
            <p:spPr bwMode="auto">
              <a:xfrm>
                <a:off x="975" y="2795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11</a:t>
                </a:r>
              </a:p>
            </p:txBody>
          </p:sp>
          <p:sp>
            <p:nvSpPr>
              <p:cNvPr id="43030" name="Rectangle 73"/>
              <p:cNvSpPr>
                <a:spLocks noChangeArrowheads="1"/>
              </p:cNvSpPr>
              <p:nvPr/>
            </p:nvSpPr>
            <p:spPr bwMode="auto">
              <a:xfrm>
                <a:off x="975" y="3022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16</a:t>
                </a:r>
              </a:p>
            </p:txBody>
          </p:sp>
          <p:sp>
            <p:nvSpPr>
              <p:cNvPr id="43031" name="Rectangle 74"/>
              <p:cNvSpPr>
                <a:spLocks noChangeArrowheads="1"/>
              </p:cNvSpPr>
              <p:nvPr/>
            </p:nvSpPr>
            <p:spPr bwMode="auto">
              <a:xfrm>
                <a:off x="975" y="3249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3021" name="Group 75"/>
            <p:cNvGrpSpPr>
              <a:grpSpLocks/>
            </p:cNvGrpSpPr>
            <p:nvPr/>
          </p:nvGrpSpPr>
          <p:grpSpPr bwMode="auto">
            <a:xfrm>
              <a:off x="4130" y="2881"/>
              <a:ext cx="317" cy="681"/>
              <a:chOff x="975" y="2795"/>
              <a:chExt cx="227" cy="681"/>
            </a:xfrm>
          </p:grpSpPr>
          <p:sp>
            <p:nvSpPr>
              <p:cNvPr id="43026" name="Rectangle 76"/>
              <p:cNvSpPr>
                <a:spLocks noChangeArrowheads="1"/>
              </p:cNvSpPr>
              <p:nvPr/>
            </p:nvSpPr>
            <p:spPr bwMode="auto">
              <a:xfrm>
                <a:off x="975" y="2795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100</a:t>
                </a:r>
              </a:p>
            </p:txBody>
          </p:sp>
          <p:sp>
            <p:nvSpPr>
              <p:cNvPr id="43027" name="Rectangle 77"/>
              <p:cNvSpPr>
                <a:spLocks noChangeArrowheads="1"/>
              </p:cNvSpPr>
              <p:nvPr/>
            </p:nvSpPr>
            <p:spPr bwMode="auto">
              <a:xfrm>
                <a:off x="975" y="3022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110</a:t>
                </a:r>
              </a:p>
            </p:txBody>
          </p:sp>
          <p:sp>
            <p:nvSpPr>
              <p:cNvPr id="43028" name="Rectangle 78"/>
              <p:cNvSpPr>
                <a:spLocks noChangeArrowheads="1"/>
              </p:cNvSpPr>
              <p:nvPr/>
            </p:nvSpPr>
            <p:spPr bwMode="auto">
              <a:xfrm>
                <a:off x="975" y="3249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3022" name="Group 79"/>
            <p:cNvGrpSpPr>
              <a:grpSpLocks/>
            </p:cNvGrpSpPr>
            <p:nvPr/>
          </p:nvGrpSpPr>
          <p:grpSpPr bwMode="auto">
            <a:xfrm>
              <a:off x="4674" y="2881"/>
              <a:ext cx="227" cy="681"/>
              <a:chOff x="975" y="2795"/>
              <a:chExt cx="227" cy="681"/>
            </a:xfrm>
          </p:grpSpPr>
          <p:sp>
            <p:nvSpPr>
              <p:cNvPr id="43023" name="Rectangle 80"/>
              <p:cNvSpPr>
                <a:spLocks noChangeArrowheads="1"/>
              </p:cNvSpPr>
              <p:nvPr/>
            </p:nvSpPr>
            <p:spPr bwMode="auto">
              <a:xfrm>
                <a:off x="975" y="2795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18</a:t>
                </a:r>
              </a:p>
            </p:txBody>
          </p:sp>
          <p:sp>
            <p:nvSpPr>
              <p:cNvPr id="43024" name="Rectangle 81"/>
              <p:cNvSpPr>
                <a:spLocks noChangeArrowheads="1"/>
              </p:cNvSpPr>
              <p:nvPr/>
            </p:nvSpPr>
            <p:spPr bwMode="auto">
              <a:xfrm>
                <a:off x="975" y="3022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solidFill>
                      <a:srgbClr val="FF0000"/>
                    </a:solidFill>
                  </a:rPr>
                  <a:t>20</a:t>
                </a:r>
              </a:p>
            </p:txBody>
          </p:sp>
          <p:sp>
            <p:nvSpPr>
              <p:cNvPr id="43025" name="Rectangle 82"/>
              <p:cNvSpPr>
                <a:spLocks noChangeArrowheads="1"/>
              </p:cNvSpPr>
              <p:nvPr/>
            </p:nvSpPr>
            <p:spPr bwMode="auto">
              <a:xfrm>
                <a:off x="975" y="3249"/>
                <a:ext cx="227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 b="1">
                  <a:solidFill>
                    <a:srgbClr val="FF0000"/>
                  </a:solidFill>
                </a:endParaRP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8B0FDE-AEC9-0153-893B-05A39CD5A703}"/>
                  </a:ext>
                </a:extLst>
              </p14:cNvPr>
              <p14:cNvContentPartPr/>
              <p14:nvPr/>
            </p14:nvContentPartPr>
            <p14:xfrm>
              <a:off x="3267033" y="1645211"/>
              <a:ext cx="1041120" cy="7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8B0FDE-AEC9-0153-893B-05A39CD5A7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393" y="1636571"/>
                <a:ext cx="10587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079867-9913-2D14-AB1F-7393448AD478}"/>
                  </a:ext>
                </a:extLst>
              </p14:cNvPr>
              <p14:cNvContentPartPr/>
              <p14:nvPr/>
            </p14:nvContentPartPr>
            <p14:xfrm>
              <a:off x="2241033" y="1283771"/>
              <a:ext cx="1063440" cy="27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079867-9913-2D14-AB1F-7393448AD4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2393" y="1275131"/>
                <a:ext cx="108108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CCF0CFE-F1B8-28E0-5C62-6BCCC7C4255F}"/>
              </a:ext>
            </a:extLst>
          </p:cNvPr>
          <p:cNvGrpSpPr/>
          <p:nvPr/>
        </p:nvGrpSpPr>
        <p:grpSpPr>
          <a:xfrm>
            <a:off x="2678793" y="1632611"/>
            <a:ext cx="5307480" cy="489600"/>
            <a:chOff x="2678793" y="1632611"/>
            <a:chExt cx="5307480" cy="48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C1B3932-3F98-914F-637C-1ADBD26CA57C}"/>
                    </a:ext>
                  </a:extLst>
                </p14:cNvPr>
                <p14:cNvContentPartPr/>
                <p14:nvPr/>
              </p14:nvContentPartPr>
              <p14:xfrm>
                <a:off x="2678793" y="1960571"/>
                <a:ext cx="1852920" cy="69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C1B3932-3F98-914F-637C-1ADBD26CA57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70153" y="1951571"/>
                  <a:ext cx="18705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1599134-766D-2D2C-24F6-1127AC70BFE4}"/>
                    </a:ext>
                  </a:extLst>
                </p14:cNvPr>
                <p14:cNvContentPartPr/>
                <p14:nvPr/>
              </p14:nvContentPartPr>
              <p14:xfrm>
                <a:off x="4721073" y="2002331"/>
                <a:ext cx="3265200" cy="45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1599134-766D-2D2C-24F6-1127AC70BF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12433" y="1993691"/>
                  <a:ext cx="32828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CE079CA-5414-4163-D34C-4DF7DA75B2AE}"/>
                    </a:ext>
                  </a:extLst>
                </p14:cNvPr>
                <p14:cNvContentPartPr/>
                <p14:nvPr/>
              </p14:nvContentPartPr>
              <p14:xfrm>
                <a:off x="3884793" y="1712891"/>
                <a:ext cx="598680" cy="386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CE079CA-5414-4163-D34C-4DF7DA75B2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75793" y="1704251"/>
                  <a:ext cx="61632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548BBC-957C-1CC1-D03E-0D76CE1C5055}"/>
                    </a:ext>
                  </a:extLst>
                </p14:cNvPr>
                <p14:cNvContentPartPr/>
                <p14:nvPr/>
              </p14:nvContentPartPr>
              <p14:xfrm>
                <a:off x="4620633" y="1632611"/>
                <a:ext cx="618840" cy="489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548BBC-957C-1CC1-D03E-0D76CE1C50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11633" y="1623611"/>
                  <a:ext cx="636480" cy="507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A3749B9-33DE-9BCF-3267-34884FE74FE4}"/>
              </a:ext>
            </a:extLst>
          </p:cNvPr>
          <p:cNvSpPr txBox="1"/>
          <p:nvPr/>
        </p:nvSpPr>
        <p:spPr>
          <a:xfrm>
            <a:off x="2347913" y="6121400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將n個有順序的序列，合併成一個序列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C393BB0-6A60-C842-9F07-5FA8BE9B17AA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3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628C70-C74B-4EEE-A9C9-BA98664F4DD8}" type="slidenum">
              <a:rPr lang="en-US" altLang="zh-TW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13351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58705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b="1" dirty="0"/>
              <a:t>EX</a:t>
            </a:r>
            <a:r>
              <a:rPr lang="zh-TW" altLang="en-US" sz="2400" b="1" dirty="0"/>
              <a:t>：</a:t>
            </a:r>
            <a:r>
              <a:rPr lang="zh-TW" altLang="en-US" dirty="0"/>
              <a:t>                              </a:t>
            </a:r>
          </a:p>
        </p:txBody>
      </p:sp>
      <p:sp>
        <p:nvSpPr>
          <p:cNvPr id="8197" name="AutoShape 40"/>
          <p:cNvSpPr>
            <a:spLocks noChangeArrowheads="1"/>
          </p:cNvSpPr>
          <p:nvPr/>
        </p:nvSpPr>
        <p:spPr bwMode="auto">
          <a:xfrm>
            <a:off x="1187450" y="3284538"/>
            <a:ext cx="647700" cy="576262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8198" name="AutoShape 41"/>
          <p:cNvSpPr>
            <a:spLocks noChangeArrowheads="1"/>
          </p:cNvSpPr>
          <p:nvPr/>
        </p:nvSpPr>
        <p:spPr bwMode="auto">
          <a:xfrm>
            <a:off x="1619250" y="2132013"/>
            <a:ext cx="647700" cy="576262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8199" name="AutoShape 42"/>
          <p:cNvSpPr>
            <a:spLocks noChangeArrowheads="1"/>
          </p:cNvSpPr>
          <p:nvPr/>
        </p:nvSpPr>
        <p:spPr bwMode="auto">
          <a:xfrm>
            <a:off x="3348038" y="2132013"/>
            <a:ext cx="647700" cy="576262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8200" name="AutoShape 43"/>
          <p:cNvSpPr>
            <a:spLocks noChangeArrowheads="1"/>
          </p:cNvSpPr>
          <p:nvPr/>
        </p:nvSpPr>
        <p:spPr bwMode="auto">
          <a:xfrm>
            <a:off x="5148263" y="2132013"/>
            <a:ext cx="647700" cy="576262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8201" name="AutoShape 44"/>
          <p:cNvSpPr>
            <a:spLocks noChangeArrowheads="1"/>
          </p:cNvSpPr>
          <p:nvPr/>
        </p:nvSpPr>
        <p:spPr bwMode="auto">
          <a:xfrm>
            <a:off x="3348038" y="1052513"/>
            <a:ext cx="647700" cy="576262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8202" name="AutoShape 45"/>
          <p:cNvSpPr>
            <a:spLocks noChangeArrowheads="1"/>
          </p:cNvSpPr>
          <p:nvPr/>
        </p:nvSpPr>
        <p:spPr bwMode="auto">
          <a:xfrm>
            <a:off x="2051050" y="3284538"/>
            <a:ext cx="647700" cy="576262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8203" name="AutoShape 46"/>
          <p:cNvSpPr>
            <a:spLocks noChangeArrowheads="1"/>
          </p:cNvSpPr>
          <p:nvPr/>
        </p:nvSpPr>
        <p:spPr bwMode="auto">
          <a:xfrm>
            <a:off x="3348038" y="3284538"/>
            <a:ext cx="647700" cy="576262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8204" name="AutoShape 47"/>
          <p:cNvSpPr>
            <a:spLocks noChangeArrowheads="1"/>
          </p:cNvSpPr>
          <p:nvPr/>
        </p:nvSpPr>
        <p:spPr bwMode="auto">
          <a:xfrm>
            <a:off x="4427538" y="3284538"/>
            <a:ext cx="647700" cy="576262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8205" name="AutoShape 48"/>
          <p:cNvSpPr>
            <a:spLocks noChangeArrowheads="1"/>
          </p:cNvSpPr>
          <p:nvPr/>
        </p:nvSpPr>
        <p:spPr bwMode="auto">
          <a:xfrm>
            <a:off x="5148263" y="3284538"/>
            <a:ext cx="647700" cy="576262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8206" name="AutoShape 50"/>
          <p:cNvSpPr>
            <a:spLocks noChangeArrowheads="1"/>
          </p:cNvSpPr>
          <p:nvPr/>
        </p:nvSpPr>
        <p:spPr bwMode="auto">
          <a:xfrm>
            <a:off x="5867400" y="3284538"/>
            <a:ext cx="647700" cy="576262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8207" name="AutoShape 52"/>
          <p:cNvSpPr>
            <a:spLocks noChangeArrowheads="1"/>
          </p:cNvSpPr>
          <p:nvPr/>
        </p:nvSpPr>
        <p:spPr bwMode="auto">
          <a:xfrm>
            <a:off x="755650" y="4437063"/>
            <a:ext cx="647700" cy="576262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8208" name="AutoShape 53"/>
          <p:cNvSpPr>
            <a:spLocks noChangeArrowheads="1"/>
          </p:cNvSpPr>
          <p:nvPr/>
        </p:nvSpPr>
        <p:spPr bwMode="auto">
          <a:xfrm>
            <a:off x="1547813" y="4437063"/>
            <a:ext cx="647700" cy="576262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8209" name="AutoShape 54"/>
          <p:cNvSpPr>
            <a:spLocks noChangeArrowheads="1"/>
          </p:cNvSpPr>
          <p:nvPr/>
        </p:nvSpPr>
        <p:spPr bwMode="auto">
          <a:xfrm>
            <a:off x="4427538" y="4508500"/>
            <a:ext cx="647700" cy="576263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</a:rPr>
              <a:t>M</a:t>
            </a:r>
          </a:p>
        </p:txBody>
      </p:sp>
      <p:cxnSp>
        <p:nvCxnSpPr>
          <p:cNvPr id="8210" name="AutoShape 57"/>
          <p:cNvCxnSpPr>
            <a:cxnSpLocks noChangeShapeType="1"/>
            <a:stCxn id="8201" idx="4"/>
            <a:endCxn id="8199" idx="0"/>
          </p:cNvCxnSpPr>
          <p:nvPr/>
        </p:nvCxnSpPr>
        <p:spPr bwMode="auto">
          <a:xfrm>
            <a:off x="3671888" y="1638300"/>
            <a:ext cx="0" cy="484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1" name="AutoShape 58"/>
          <p:cNvCxnSpPr>
            <a:cxnSpLocks noChangeShapeType="1"/>
            <a:stCxn id="8201" idx="3"/>
            <a:endCxn id="8198" idx="7"/>
          </p:cNvCxnSpPr>
          <p:nvPr/>
        </p:nvCxnSpPr>
        <p:spPr bwMode="auto">
          <a:xfrm flipH="1">
            <a:off x="2171700" y="1554163"/>
            <a:ext cx="1271588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2" name="AutoShape 59"/>
          <p:cNvCxnSpPr>
            <a:cxnSpLocks noChangeShapeType="1"/>
            <a:stCxn id="8201" idx="5"/>
            <a:endCxn id="8200" idx="1"/>
          </p:cNvCxnSpPr>
          <p:nvPr/>
        </p:nvCxnSpPr>
        <p:spPr bwMode="auto">
          <a:xfrm>
            <a:off x="3900488" y="1554163"/>
            <a:ext cx="1343025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3" name="AutoShape 62"/>
          <p:cNvCxnSpPr>
            <a:cxnSpLocks noChangeShapeType="1"/>
            <a:stCxn id="8198" idx="3"/>
            <a:endCxn id="8197" idx="0"/>
          </p:cNvCxnSpPr>
          <p:nvPr/>
        </p:nvCxnSpPr>
        <p:spPr bwMode="auto">
          <a:xfrm flipH="1">
            <a:off x="1511300" y="2633663"/>
            <a:ext cx="203200" cy="641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4" name="AutoShape 63"/>
          <p:cNvCxnSpPr>
            <a:cxnSpLocks noChangeShapeType="1"/>
            <a:stCxn id="8198" idx="5"/>
            <a:endCxn id="8202" idx="0"/>
          </p:cNvCxnSpPr>
          <p:nvPr/>
        </p:nvCxnSpPr>
        <p:spPr bwMode="auto">
          <a:xfrm>
            <a:off x="2171700" y="2633663"/>
            <a:ext cx="203200" cy="641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5" name="AutoShape 65"/>
          <p:cNvCxnSpPr>
            <a:cxnSpLocks noChangeShapeType="1"/>
            <a:stCxn id="8199" idx="4"/>
            <a:endCxn id="8203" idx="0"/>
          </p:cNvCxnSpPr>
          <p:nvPr/>
        </p:nvCxnSpPr>
        <p:spPr bwMode="auto">
          <a:xfrm>
            <a:off x="3671888" y="2717800"/>
            <a:ext cx="0" cy="557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6" name="AutoShape 66"/>
          <p:cNvCxnSpPr>
            <a:cxnSpLocks noChangeShapeType="1"/>
            <a:stCxn id="8200" idx="3"/>
            <a:endCxn id="8204" idx="0"/>
          </p:cNvCxnSpPr>
          <p:nvPr/>
        </p:nvCxnSpPr>
        <p:spPr bwMode="auto">
          <a:xfrm flipH="1">
            <a:off x="4751388" y="2633663"/>
            <a:ext cx="492125" cy="641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7" name="AutoShape 67"/>
          <p:cNvCxnSpPr>
            <a:cxnSpLocks noChangeShapeType="1"/>
            <a:stCxn id="8200" idx="4"/>
            <a:endCxn id="8205" idx="0"/>
          </p:cNvCxnSpPr>
          <p:nvPr/>
        </p:nvCxnSpPr>
        <p:spPr bwMode="auto">
          <a:xfrm>
            <a:off x="5472113" y="2717800"/>
            <a:ext cx="0" cy="557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8" name="AutoShape 68"/>
          <p:cNvCxnSpPr>
            <a:cxnSpLocks noChangeShapeType="1"/>
            <a:stCxn id="8200" idx="5"/>
            <a:endCxn id="8206" idx="0"/>
          </p:cNvCxnSpPr>
          <p:nvPr/>
        </p:nvCxnSpPr>
        <p:spPr bwMode="auto">
          <a:xfrm>
            <a:off x="5700713" y="2633663"/>
            <a:ext cx="490537" cy="641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9" name="AutoShape 69"/>
          <p:cNvCxnSpPr>
            <a:cxnSpLocks noChangeShapeType="1"/>
            <a:stCxn id="8197" idx="3"/>
            <a:endCxn id="8207" idx="0"/>
          </p:cNvCxnSpPr>
          <p:nvPr/>
        </p:nvCxnSpPr>
        <p:spPr bwMode="auto">
          <a:xfrm flipH="1">
            <a:off x="1079500" y="3786188"/>
            <a:ext cx="203200" cy="641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0" name="AutoShape 70"/>
          <p:cNvCxnSpPr>
            <a:cxnSpLocks noChangeShapeType="1"/>
            <a:stCxn id="8197" idx="5"/>
            <a:endCxn id="8208" idx="0"/>
          </p:cNvCxnSpPr>
          <p:nvPr/>
        </p:nvCxnSpPr>
        <p:spPr bwMode="auto">
          <a:xfrm>
            <a:off x="1739900" y="3786188"/>
            <a:ext cx="131763" cy="641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1" name="AutoShape 71"/>
          <p:cNvCxnSpPr>
            <a:cxnSpLocks noChangeShapeType="1"/>
            <a:stCxn id="8204" idx="4"/>
            <a:endCxn id="8209" idx="0"/>
          </p:cNvCxnSpPr>
          <p:nvPr/>
        </p:nvCxnSpPr>
        <p:spPr bwMode="auto">
          <a:xfrm>
            <a:off x="4751388" y="3870325"/>
            <a:ext cx="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2" name="Text Box 72"/>
          <p:cNvSpPr txBox="1">
            <a:spLocks noChangeArrowheads="1"/>
          </p:cNvSpPr>
          <p:nvPr/>
        </p:nvSpPr>
        <p:spPr bwMode="auto">
          <a:xfrm>
            <a:off x="7523163" y="246063"/>
            <a:ext cx="1081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FF00"/>
                </a:solidFill>
              </a:rPr>
              <a:t>level</a:t>
            </a:r>
          </a:p>
        </p:txBody>
      </p:sp>
      <p:sp>
        <p:nvSpPr>
          <p:cNvPr id="8223" name="Text Box 74"/>
          <p:cNvSpPr txBox="1">
            <a:spLocks noChangeArrowheads="1"/>
          </p:cNvSpPr>
          <p:nvPr/>
        </p:nvSpPr>
        <p:spPr bwMode="auto">
          <a:xfrm>
            <a:off x="7818438" y="110013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8224" name="Text Box 75"/>
          <p:cNvSpPr txBox="1">
            <a:spLocks noChangeArrowheads="1"/>
          </p:cNvSpPr>
          <p:nvPr/>
        </p:nvSpPr>
        <p:spPr bwMode="auto">
          <a:xfrm>
            <a:off x="7818438" y="21082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8225" name="Text Box 76"/>
          <p:cNvSpPr txBox="1">
            <a:spLocks noChangeArrowheads="1"/>
          </p:cNvSpPr>
          <p:nvPr/>
        </p:nvSpPr>
        <p:spPr bwMode="auto">
          <a:xfrm>
            <a:off x="7734300" y="34036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FF00"/>
                </a:solidFill>
              </a:rPr>
              <a:t> 3</a:t>
            </a:r>
          </a:p>
        </p:txBody>
      </p:sp>
      <p:sp>
        <p:nvSpPr>
          <p:cNvPr id="8226" name="Text Box 77"/>
          <p:cNvSpPr txBox="1">
            <a:spLocks noChangeArrowheads="1"/>
          </p:cNvSpPr>
          <p:nvPr/>
        </p:nvSpPr>
        <p:spPr bwMode="auto">
          <a:xfrm>
            <a:off x="7818438" y="46529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8227" name="Text Box 80"/>
          <p:cNvSpPr txBox="1">
            <a:spLocks noChangeArrowheads="1"/>
          </p:cNvSpPr>
          <p:nvPr/>
        </p:nvSpPr>
        <p:spPr bwMode="auto">
          <a:xfrm>
            <a:off x="6877050" y="112553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FF00"/>
                </a:solidFill>
              </a:rPr>
              <a:t>---------》</a:t>
            </a:r>
          </a:p>
        </p:txBody>
      </p:sp>
      <p:sp>
        <p:nvSpPr>
          <p:cNvPr id="8228" name="Text Box 81"/>
          <p:cNvSpPr txBox="1">
            <a:spLocks noChangeArrowheads="1"/>
          </p:cNvSpPr>
          <p:nvPr/>
        </p:nvSpPr>
        <p:spPr bwMode="auto">
          <a:xfrm>
            <a:off x="6858000" y="2081213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FF00"/>
                </a:solidFill>
              </a:rPr>
              <a:t>---------》</a:t>
            </a:r>
          </a:p>
        </p:txBody>
      </p:sp>
      <p:sp>
        <p:nvSpPr>
          <p:cNvPr id="8229" name="Text Box 82"/>
          <p:cNvSpPr txBox="1">
            <a:spLocks noChangeArrowheads="1"/>
          </p:cNvSpPr>
          <p:nvPr/>
        </p:nvSpPr>
        <p:spPr bwMode="auto">
          <a:xfrm>
            <a:off x="6877050" y="3429000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FF00"/>
                </a:solidFill>
              </a:rPr>
              <a:t>---------》</a:t>
            </a:r>
          </a:p>
        </p:txBody>
      </p:sp>
      <p:sp>
        <p:nvSpPr>
          <p:cNvPr id="8230" name="Text Box 83"/>
          <p:cNvSpPr txBox="1">
            <a:spLocks noChangeArrowheads="1"/>
          </p:cNvSpPr>
          <p:nvPr/>
        </p:nvSpPr>
        <p:spPr bwMode="auto">
          <a:xfrm>
            <a:off x="6858000" y="467360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FF00"/>
                </a:solidFill>
              </a:rPr>
              <a:t>---------》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CBF1DE-12CD-3527-ED79-6A9FB8D812C4}"/>
                  </a:ext>
                </a:extLst>
              </p14:cNvPr>
              <p14:cNvContentPartPr/>
              <p14:nvPr/>
            </p14:nvContentPartPr>
            <p14:xfrm>
              <a:off x="3894185" y="991178"/>
              <a:ext cx="915120" cy="158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CBF1DE-12CD-3527-ED79-6A9FB8D812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5545" y="982538"/>
                <a:ext cx="932760" cy="176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D09C153-D447-022B-B055-9FF8C2924048}"/>
              </a:ext>
            </a:extLst>
          </p:cNvPr>
          <p:cNvSpPr txBox="1"/>
          <p:nvPr/>
        </p:nvSpPr>
        <p:spPr>
          <a:xfrm>
            <a:off x="4877057" y="7651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根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79AC3DF-F3C8-7F4B-83FB-CC55ECDC3DD1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2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523177-41E9-4BB5-98A0-B77E84DCFC35}" type="slidenum">
              <a:rPr lang="en-US" altLang="zh-TW"/>
              <a:pPr>
                <a:defRPr/>
              </a:pPr>
              <a:t>40</a:t>
            </a:fld>
            <a:endParaRPr lang="en-US" altLang="zh-TW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樹林 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757363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000"/>
              <a:t>定義：樹林是一個</a:t>
            </a:r>
            <a:r>
              <a:rPr lang="en-US" altLang="zh-TW" sz="2000"/>
              <a:t>N</a:t>
            </a:r>
            <a:r>
              <a:rPr lang="zh-TW" altLang="en-US" sz="2000"/>
              <a:t>個不同之樹之集合。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/>
              <a:t>     </a:t>
            </a:r>
            <a:r>
              <a:rPr lang="en-US" altLang="zh-TW" sz="2000"/>
              <a:t>Ex </a:t>
            </a:r>
            <a:r>
              <a:rPr lang="zh-TW" altLang="en-US" sz="2000"/>
              <a:t>： 若將一樹之根節點去除即成樹林，將樹林轉成二元樹。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/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/>
              <a:t>     </a:t>
            </a:r>
            <a:r>
              <a:rPr lang="en-US" altLang="zh-TW" sz="2000"/>
              <a:t>Ex </a:t>
            </a:r>
            <a:r>
              <a:rPr lang="zh-TW" altLang="en-US" sz="2000"/>
              <a:t>： </a:t>
            </a:r>
          </a:p>
        </p:txBody>
      </p:sp>
      <p:grpSp>
        <p:nvGrpSpPr>
          <p:cNvPr id="44038" name="Group 29"/>
          <p:cNvGrpSpPr>
            <a:grpSpLocks/>
          </p:cNvGrpSpPr>
          <p:nvPr/>
        </p:nvGrpSpPr>
        <p:grpSpPr bwMode="auto">
          <a:xfrm>
            <a:off x="1258888" y="3789363"/>
            <a:ext cx="1728787" cy="1368425"/>
            <a:chOff x="930" y="1752"/>
            <a:chExt cx="1089" cy="862"/>
          </a:xfrm>
        </p:grpSpPr>
        <p:sp>
          <p:nvSpPr>
            <p:cNvPr id="44050" name="AutoShape 5"/>
            <p:cNvSpPr>
              <a:spLocks noChangeArrowheads="1"/>
            </p:cNvSpPr>
            <p:nvPr/>
          </p:nvSpPr>
          <p:spPr bwMode="auto">
            <a:xfrm>
              <a:off x="1338" y="175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4051" name="AutoShape 6"/>
            <p:cNvSpPr>
              <a:spLocks noChangeArrowheads="1"/>
            </p:cNvSpPr>
            <p:nvPr/>
          </p:nvSpPr>
          <p:spPr bwMode="auto">
            <a:xfrm>
              <a:off x="930" y="234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4052" name="AutoShape 7"/>
            <p:cNvSpPr>
              <a:spLocks noChangeArrowheads="1"/>
            </p:cNvSpPr>
            <p:nvPr/>
          </p:nvSpPr>
          <p:spPr bwMode="auto">
            <a:xfrm>
              <a:off x="1337" y="2341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4053" name="AutoShape 10"/>
            <p:cNvSpPr>
              <a:spLocks noChangeArrowheads="1"/>
            </p:cNvSpPr>
            <p:nvPr/>
          </p:nvSpPr>
          <p:spPr bwMode="auto">
            <a:xfrm>
              <a:off x="1746" y="234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44054" name="AutoShape 11"/>
            <p:cNvCxnSpPr>
              <a:cxnSpLocks noChangeShapeType="1"/>
              <a:stCxn id="44050" idx="3"/>
              <a:endCxn id="44051" idx="0"/>
            </p:cNvCxnSpPr>
            <p:nvPr/>
          </p:nvCxnSpPr>
          <p:spPr bwMode="auto">
            <a:xfrm flipH="1">
              <a:off x="1067" y="1990"/>
              <a:ext cx="31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055" name="AutoShape 12"/>
            <p:cNvCxnSpPr>
              <a:cxnSpLocks noChangeShapeType="1"/>
              <a:stCxn id="44050" idx="4"/>
              <a:endCxn id="44052" idx="0"/>
            </p:cNvCxnSpPr>
            <p:nvPr/>
          </p:nvCxnSpPr>
          <p:spPr bwMode="auto">
            <a:xfrm flipH="1">
              <a:off x="1474" y="2030"/>
              <a:ext cx="1" cy="3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056" name="AutoShape 13"/>
            <p:cNvCxnSpPr>
              <a:cxnSpLocks noChangeShapeType="1"/>
              <a:stCxn id="44050" idx="5"/>
              <a:endCxn id="44053" idx="0"/>
            </p:cNvCxnSpPr>
            <p:nvPr/>
          </p:nvCxnSpPr>
          <p:spPr bwMode="auto">
            <a:xfrm>
              <a:off x="1571" y="1990"/>
              <a:ext cx="312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039" name="Group 28"/>
          <p:cNvGrpSpPr>
            <a:grpSpLocks/>
          </p:cNvGrpSpPr>
          <p:nvPr/>
        </p:nvGrpSpPr>
        <p:grpSpPr bwMode="auto">
          <a:xfrm>
            <a:off x="3779838" y="3789363"/>
            <a:ext cx="863600" cy="1368425"/>
            <a:chOff x="2426" y="1752"/>
            <a:chExt cx="544" cy="862"/>
          </a:xfrm>
        </p:grpSpPr>
        <p:sp>
          <p:nvSpPr>
            <p:cNvPr id="44047" name="AutoShape 16"/>
            <p:cNvSpPr>
              <a:spLocks noChangeArrowheads="1"/>
            </p:cNvSpPr>
            <p:nvPr/>
          </p:nvSpPr>
          <p:spPr bwMode="auto">
            <a:xfrm>
              <a:off x="2697" y="175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4048" name="AutoShape 17"/>
            <p:cNvSpPr>
              <a:spLocks noChangeArrowheads="1"/>
            </p:cNvSpPr>
            <p:nvPr/>
          </p:nvSpPr>
          <p:spPr bwMode="auto">
            <a:xfrm>
              <a:off x="2426" y="234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44049" name="AutoShape 19"/>
            <p:cNvCxnSpPr>
              <a:cxnSpLocks noChangeShapeType="1"/>
              <a:stCxn id="44047" idx="3"/>
              <a:endCxn id="44048" idx="0"/>
            </p:cNvCxnSpPr>
            <p:nvPr/>
          </p:nvCxnSpPr>
          <p:spPr bwMode="auto">
            <a:xfrm flipH="1">
              <a:off x="2563" y="1990"/>
              <a:ext cx="174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040" name="Group 27"/>
          <p:cNvGrpSpPr>
            <a:grpSpLocks/>
          </p:cNvGrpSpPr>
          <p:nvPr/>
        </p:nvGrpSpPr>
        <p:grpSpPr bwMode="auto">
          <a:xfrm>
            <a:off x="5075238" y="3789363"/>
            <a:ext cx="1728787" cy="1368425"/>
            <a:chOff x="3515" y="1752"/>
            <a:chExt cx="1089" cy="862"/>
          </a:xfrm>
        </p:grpSpPr>
        <p:sp>
          <p:nvSpPr>
            <p:cNvPr id="44042" name="AutoShape 22"/>
            <p:cNvSpPr>
              <a:spLocks noChangeArrowheads="1"/>
            </p:cNvSpPr>
            <p:nvPr/>
          </p:nvSpPr>
          <p:spPr bwMode="auto">
            <a:xfrm>
              <a:off x="3923" y="175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44043" name="AutoShape 23"/>
            <p:cNvSpPr>
              <a:spLocks noChangeArrowheads="1"/>
            </p:cNvSpPr>
            <p:nvPr/>
          </p:nvSpPr>
          <p:spPr bwMode="auto">
            <a:xfrm>
              <a:off x="3515" y="234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4044" name="AutoShape 24"/>
            <p:cNvSpPr>
              <a:spLocks noChangeArrowheads="1"/>
            </p:cNvSpPr>
            <p:nvPr/>
          </p:nvSpPr>
          <p:spPr bwMode="auto">
            <a:xfrm>
              <a:off x="4331" y="234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cxnSp>
          <p:nvCxnSpPr>
            <p:cNvPr id="44045" name="AutoShape 25"/>
            <p:cNvCxnSpPr>
              <a:cxnSpLocks noChangeShapeType="1"/>
              <a:stCxn id="44042" idx="3"/>
              <a:endCxn id="44043" idx="7"/>
            </p:cNvCxnSpPr>
            <p:nvPr/>
          </p:nvCxnSpPr>
          <p:spPr bwMode="auto">
            <a:xfrm flipH="1">
              <a:off x="3748" y="1990"/>
              <a:ext cx="215" cy="3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046" name="AutoShape 26"/>
            <p:cNvCxnSpPr>
              <a:cxnSpLocks noChangeShapeType="1"/>
              <a:stCxn id="44042" idx="5"/>
              <a:endCxn id="44044" idx="1"/>
            </p:cNvCxnSpPr>
            <p:nvPr/>
          </p:nvCxnSpPr>
          <p:spPr bwMode="auto">
            <a:xfrm>
              <a:off x="4156" y="1990"/>
              <a:ext cx="215" cy="3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4041" name="Text Box 30"/>
          <p:cNvSpPr txBox="1">
            <a:spLocks noChangeArrowheads="1"/>
          </p:cNvSpPr>
          <p:nvPr/>
        </p:nvSpPr>
        <p:spPr bwMode="auto">
          <a:xfrm>
            <a:off x="7586663" y="42211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7AF301C-2850-FE56-F14D-0C250AE767E4}"/>
                  </a:ext>
                </a:extLst>
              </p14:cNvPr>
              <p14:cNvContentPartPr/>
              <p14:nvPr/>
            </p14:nvContentPartPr>
            <p14:xfrm>
              <a:off x="2904513" y="1949496"/>
              <a:ext cx="2309760" cy="13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7AF301C-2850-FE56-F14D-0C250AE767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5513" y="1940496"/>
                <a:ext cx="232740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60ED49C0-D250-A351-99AF-997642A4D47B}"/>
              </a:ext>
            </a:extLst>
          </p:cNvPr>
          <p:cNvGrpSpPr/>
          <p:nvPr/>
        </p:nvGrpSpPr>
        <p:grpSpPr>
          <a:xfrm>
            <a:off x="2145633" y="2337936"/>
            <a:ext cx="3074040" cy="79560"/>
            <a:chOff x="2145633" y="2337936"/>
            <a:chExt cx="3074040" cy="7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D409AF8-A2D2-5962-2219-5FEA49335B85}"/>
                    </a:ext>
                  </a:extLst>
                </p14:cNvPr>
                <p14:cNvContentPartPr/>
                <p14:nvPr/>
              </p14:nvContentPartPr>
              <p14:xfrm>
                <a:off x="2145633" y="2394096"/>
                <a:ext cx="1936080" cy="23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D409AF8-A2D2-5962-2219-5FEA49335B8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36993" y="2385096"/>
                  <a:ext cx="1953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98C0189-CA3B-6691-EF6A-B6ECCB9455DE}"/>
                    </a:ext>
                  </a:extLst>
                </p14:cNvPr>
                <p14:cNvContentPartPr/>
                <p14:nvPr/>
              </p14:nvContentPartPr>
              <p14:xfrm>
                <a:off x="4710633" y="2337936"/>
                <a:ext cx="509040" cy="55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98C0189-CA3B-6691-EF6A-B6ECCB9455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01633" y="2329296"/>
                  <a:ext cx="526680" cy="73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4D6F8D0-0EBC-33A2-E717-1908966B8A5A}"/>
              </a:ext>
            </a:extLst>
          </p:cNvPr>
          <p:cNvSpPr txBox="1"/>
          <p:nvPr/>
        </p:nvSpPr>
        <p:spPr>
          <a:xfrm>
            <a:off x="1919552" y="2645005"/>
            <a:ext cx="272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TW" dirty="0">
                <a:solidFill>
                  <a:srgbClr val="FF0000"/>
                </a:solidFill>
              </a:rPr>
              <a:t>x, 去掉A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,BCD</a:t>
            </a:r>
            <a:r>
              <a:rPr lang="zh-TW" altLang="en-US" dirty="0">
                <a:solidFill>
                  <a:srgbClr val="FF0000"/>
                </a:solidFill>
              </a:rPr>
              <a:t>就變樹林</a:t>
            </a:r>
            <a:endParaRPr lang="en-TW" dirty="0">
              <a:solidFill>
                <a:srgbClr val="FF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613348-E921-EAED-1E6E-ED0DF5F43F0B}"/>
              </a:ext>
            </a:extLst>
          </p:cNvPr>
          <p:cNvGrpSpPr/>
          <p:nvPr/>
        </p:nvGrpSpPr>
        <p:grpSpPr>
          <a:xfrm>
            <a:off x="3064353" y="2381856"/>
            <a:ext cx="274320" cy="313200"/>
            <a:chOff x="3064353" y="2381856"/>
            <a:chExt cx="27432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B0FE943-5D79-D5BB-4855-43A9E74771EB}"/>
                    </a:ext>
                  </a:extLst>
                </p14:cNvPr>
                <p14:cNvContentPartPr/>
                <p14:nvPr/>
              </p14:nvContentPartPr>
              <p14:xfrm>
                <a:off x="3064353" y="2381856"/>
                <a:ext cx="147240" cy="313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B0FE943-5D79-D5BB-4855-43A9E74771E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55353" y="2373216"/>
                  <a:ext cx="1648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875CAA9-FB45-3ABF-A7C0-04D52F3B4A2F}"/>
                    </a:ext>
                  </a:extLst>
                </p14:cNvPr>
                <p14:cNvContentPartPr/>
                <p14:nvPr/>
              </p14:nvContentPartPr>
              <p14:xfrm>
                <a:off x="3228153" y="2389416"/>
                <a:ext cx="110520" cy="9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875CAA9-FB45-3ABF-A7C0-04D52F3B4A2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19513" y="2380776"/>
                  <a:ext cx="128160" cy="11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F1D02B4-94C2-ABD4-3E47-336D12245661}"/>
                  </a:ext>
                </a:extLst>
              </p14:cNvPr>
              <p14:cNvContentPartPr/>
              <p14:nvPr/>
            </p14:nvContentPartPr>
            <p14:xfrm>
              <a:off x="5646993" y="2090976"/>
              <a:ext cx="2006640" cy="87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F1D02B4-94C2-ABD4-3E47-336D1224566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93353" y="1983336"/>
                <a:ext cx="2114280" cy="3034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D4520E1-F48B-EAE8-7682-20A8F5EA2243}"/>
              </a:ext>
            </a:extLst>
          </p:cNvPr>
          <p:cNvSpPr txBox="1"/>
          <p:nvPr/>
        </p:nvSpPr>
        <p:spPr>
          <a:xfrm>
            <a:off x="5214273" y="30143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兄弟變子節點</a:t>
            </a:r>
          </a:p>
          <a:p>
            <a:r>
              <a:rPr lang="en-TW" dirty="0"/>
              <a:t>其他樹變兄弟節點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E72DED-BACE-114E-94E5-199B8345DBFF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2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E1A6-527B-4421-921C-43E360CA0203}" type="slidenum">
              <a:rPr lang="en-US" altLang="zh-TW"/>
              <a:pPr>
                <a:defRPr/>
              </a:pPr>
              <a:t>41</a:t>
            </a:fld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050925"/>
            <a:ext cx="3827463" cy="506413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000"/>
              <a:t>原則： 左子，右弟 </a:t>
            </a:r>
          </a:p>
        </p:txBody>
      </p:sp>
      <p:grpSp>
        <p:nvGrpSpPr>
          <p:cNvPr id="45061" name="Group 23"/>
          <p:cNvGrpSpPr>
            <a:grpSpLocks/>
          </p:cNvGrpSpPr>
          <p:nvPr/>
        </p:nvGrpSpPr>
        <p:grpSpPr bwMode="auto">
          <a:xfrm>
            <a:off x="1041400" y="1628775"/>
            <a:ext cx="3098800" cy="3959225"/>
            <a:chOff x="1791" y="573"/>
            <a:chExt cx="1952" cy="2494"/>
          </a:xfrm>
        </p:grpSpPr>
        <p:sp>
          <p:nvSpPr>
            <p:cNvPr id="45064" name="AutoShape 4"/>
            <p:cNvSpPr>
              <a:spLocks noChangeArrowheads="1"/>
            </p:cNvSpPr>
            <p:nvPr/>
          </p:nvSpPr>
          <p:spPr bwMode="auto">
            <a:xfrm>
              <a:off x="2426" y="573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5065" name="AutoShape 5"/>
            <p:cNvSpPr>
              <a:spLocks noChangeArrowheads="1"/>
            </p:cNvSpPr>
            <p:nvPr/>
          </p:nvSpPr>
          <p:spPr bwMode="auto">
            <a:xfrm>
              <a:off x="1791" y="111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5066" name="AutoShape 6"/>
            <p:cNvSpPr>
              <a:spLocks noChangeArrowheads="1"/>
            </p:cNvSpPr>
            <p:nvPr/>
          </p:nvSpPr>
          <p:spPr bwMode="auto">
            <a:xfrm>
              <a:off x="3061" y="111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5067" name="AutoShape 7"/>
            <p:cNvSpPr>
              <a:spLocks noChangeArrowheads="1"/>
            </p:cNvSpPr>
            <p:nvPr/>
          </p:nvSpPr>
          <p:spPr bwMode="auto">
            <a:xfrm>
              <a:off x="2064" y="170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5068" name="AutoShape 8"/>
            <p:cNvSpPr>
              <a:spLocks noChangeArrowheads="1"/>
            </p:cNvSpPr>
            <p:nvPr/>
          </p:nvSpPr>
          <p:spPr bwMode="auto">
            <a:xfrm>
              <a:off x="2381" y="234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5069" name="AutoShape 9"/>
            <p:cNvSpPr>
              <a:spLocks noChangeArrowheads="1"/>
            </p:cNvSpPr>
            <p:nvPr/>
          </p:nvSpPr>
          <p:spPr bwMode="auto">
            <a:xfrm>
              <a:off x="2743" y="170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5070" name="AutoShape 10"/>
            <p:cNvSpPr>
              <a:spLocks noChangeArrowheads="1"/>
            </p:cNvSpPr>
            <p:nvPr/>
          </p:nvSpPr>
          <p:spPr bwMode="auto">
            <a:xfrm>
              <a:off x="3423" y="1706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45071" name="AutoShape 11"/>
            <p:cNvSpPr>
              <a:spLocks noChangeArrowheads="1"/>
            </p:cNvSpPr>
            <p:nvPr/>
          </p:nvSpPr>
          <p:spPr bwMode="auto">
            <a:xfrm>
              <a:off x="3107" y="2296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5072" name="AutoShape 12"/>
            <p:cNvSpPr>
              <a:spLocks noChangeArrowheads="1"/>
            </p:cNvSpPr>
            <p:nvPr/>
          </p:nvSpPr>
          <p:spPr bwMode="auto">
            <a:xfrm>
              <a:off x="3470" y="2795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cxnSp>
          <p:nvCxnSpPr>
            <p:cNvPr id="45073" name="AutoShape 13"/>
            <p:cNvCxnSpPr>
              <a:cxnSpLocks noChangeShapeType="1"/>
              <a:stCxn id="45064" idx="3"/>
              <a:endCxn id="45065" idx="7"/>
            </p:cNvCxnSpPr>
            <p:nvPr/>
          </p:nvCxnSpPr>
          <p:spPr bwMode="auto">
            <a:xfrm flipH="1">
              <a:off x="2024" y="811"/>
              <a:ext cx="442" cy="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74" name="AutoShape 14"/>
            <p:cNvCxnSpPr>
              <a:cxnSpLocks noChangeShapeType="1"/>
              <a:stCxn id="45064" idx="5"/>
              <a:endCxn id="45066" idx="1"/>
            </p:cNvCxnSpPr>
            <p:nvPr/>
          </p:nvCxnSpPr>
          <p:spPr bwMode="auto">
            <a:xfrm>
              <a:off x="2659" y="811"/>
              <a:ext cx="442" cy="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75" name="AutoShape 16"/>
            <p:cNvCxnSpPr>
              <a:cxnSpLocks noChangeShapeType="1"/>
              <a:stCxn id="45065" idx="5"/>
              <a:endCxn id="45067" idx="0"/>
            </p:cNvCxnSpPr>
            <p:nvPr/>
          </p:nvCxnSpPr>
          <p:spPr bwMode="auto">
            <a:xfrm>
              <a:off x="2024" y="1355"/>
              <a:ext cx="177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76" name="AutoShape 17"/>
            <p:cNvCxnSpPr>
              <a:cxnSpLocks noChangeShapeType="1"/>
              <a:stCxn id="45067" idx="5"/>
              <a:endCxn id="45068" idx="0"/>
            </p:cNvCxnSpPr>
            <p:nvPr/>
          </p:nvCxnSpPr>
          <p:spPr bwMode="auto">
            <a:xfrm>
              <a:off x="2297" y="1945"/>
              <a:ext cx="221" cy="3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77" name="AutoShape 18"/>
            <p:cNvCxnSpPr>
              <a:cxnSpLocks noChangeShapeType="1"/>
              <a:stCxn id="45066" idx="3"/>
              <a:endCxn id="45069" idx="0"/>
            </p:cNvCxnSpPr>
            <p:nvPr/>
          </p:nvCxnSpPr>
          <p:spPr bwMode="auto">
            <a:xfrm flipH="1">
              <a:off x="2880" y="1355"/>
              <a:ext cx="22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78" name="AutoShape 19"/>
            <p:cNvCxnSpPr>
              <a:cxnSpLocks noChangeShapeType="1"/>
              <a:stCxn id="45066" idx="5"/>
              <a:endCxn id="45070" idx="0"/>
            </p:cNvCxnSpPr>
            <p:nvPr/>
          </p:nvCxnSpPr>
          <p:spPr bwMode="auto">
            <a:xfrm>
              <a:off x="3294" y="1355"/>
              <a:ext cx="266" cy="3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79" name="AutoShape 20"/>
            <p:cNvCxnSpPr>
              <a:cxnSpLocks noChangeShapeType="1"/>
              <a:stCxn id="45070" idx="3"/>
              <a:endCxn id="45071" idx="0"/>
            </p:cNvCxnSpPr>
            <p:nvPr/>
          </p:nvCxnSpPr>
          <p:spPr bwMode="auto">
            <a:xfrm flipH="1">
              <a:off x="3244" y="1944"/>
              <a:ext cx="219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80" name="AutoShape 21"/>
            <p:cNvCxnSpPr>
              <a:cxnSpLocks noChangeShapeType="1"/>
              <a:stCxn id="45071" idx="5"/>
              <a:endCxn id="45072" idx="1"/>
            </p:cNvCxnSpPr>
            <p:nvPr/>
          </p:nvCxnSpPr>
          <p:spPr bwMode="auto">
            <a:xfrm>
              <a:off x="3340" y="2534"/>
              <a:ext cx="170" cy="2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5062" name="Text Box 22"/>
          <p:cNvSpPr txBox="1">
            <a:spLocks noChangeArrowheads="1"/>
          </p:cNvSpPr>
          <p:nvPr/>
        </p:nvSpPr>
        <p:spPr bwMode="auto">
          <a:xfrm>
            <a:off x="4716463" y="33575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45063" name="Text Box 24"/>
          <p:cNvSpPr txBox="1">
            <a:spLocks noChangeArrowheads="1"/>
          </p:cNvSpPr>
          <p:nvPr/>
        </p:nvSpPr>
        <p:spPr bwMode="auto">
          <a:xfrm>
            <a:off x="4500563" y="4868863"/>
            <a:ext cx="4121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/>
              <a:t>樹林尋訪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</a:t>
            </a:r>
            <a:r>
              <a:rPr lang="zh-TW" altLang="en-US" sz="2000"/>
              <a:t>：樹林　　　　</a:t>
            </a:r>
            <a:r>
              <a:rPr lang="en-US" altLang="zh-TW" sz="2000"/>
              <a:t>T</a:t>
            </a:r>
            <a:r>
              <a:rPr lang="zh-TW" altLang="en-US" sz="2000"/>
              <a:t>：相對的二元樹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21230C-53C9-A239-D566-8BD655F07469}"/>
                  </a:ext>
                </a:extLst>
              </p14:cNvPr>
              <p14:cNvContentPartPr/>
              <p14:nvPr/>
            </p14:nvContentPartPr>
            <p14:xfrm>
              <a:off x="4588953" y="5367336"/>
              <a:ext cx="968400" cy="20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21230C-53C9-A239-D566-8BD655F074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5313" y="5259336"/>
                <a:ext cx="10760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42D255-7E25-4098-2DBD-1D4DA1C4F32D}"/>
                  </a:ext>
                </a:extLst>
              </p14:cNvPr>
              <p14:cNvContentPartPr/>
              <p14:nvPr/>
            </p14:nvContentPartPr>
            <p14:xfrm>
              <a:off x="6548073" y="5327016"/>
              <a:ext cx="2223000" cy="107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42D255-7E25-4098-2DBD-1D4DA1C4F3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94433" y="5219376"/>
                <a:ext cx="2330640" cy="322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B86F81-A6D6-1241-A5FA-6FF914B17194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1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0CEFBD-0566-4D67-BCB7-2BD18367B271}" type="slidenum">
              <a:rPr lang="en-US" altLang="zh-TW"/>
              <a:pPr>
                <a:defRPr/>
              </a:pPr>
              <a:t>42</a:t>
            </a:fld>
            <a:endParaRPr lang="en-US" altLang="zh-TW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/>
              <a:t>樹林的集合表示法 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5338763" cy="3889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ffectLst/>
                <a:latin typeface="Times New Roman" panose="02020603050405020304" pitchFamily="18" charset="0"/>
              </a:rPr>
              <a:t>Ex </a:t>
            </a:r>
            <a:r>
              <a:rPr lang="en-US" altLang="en-US" sz="2000" dirty="0">
                <a:effectLst/>
              </a:rPr>
              <a:t>：</a:t>
            </a:r>
            <a:r>
              <a:rPr lang="zh-TW" altLang="en-US" sz="2000" dirty="0">
                <a:effectLst/>
                <a:latin typeface="Times New Roman" panose="02020603050405020304" pitchFamily="18" charset="0"/>
              </a:rPr>
              <a:t> 將 </a:t>
            </a:r>
            <a:r>
              <a:rPr lang="en-US" altLang="zh-TW" sz="2000" dirty="0">
                <a:effectLst/>
                <a:latin typeface="Times New Roman" panose="02020603050405020304" pitchFamily="18" charset="0"/>
              </a:rPr>
              <a:t>0,1,………,9</a:t>
            </a:r>
            <a:r>
              <a:rPr lang="zh-TW" altLang="en-US" sz="2000" dirty="0">
                <a:effectLst/>
                <a:latin typeface="Times New Roman" panose="02020603050405020304" pitchFamily="18" charset="0"/>
              </a:rPr>
              <a:t>分成三個不同之集合</a:t>
            </a:r>
            <a:r>
              <a:rPr lang="zh-TW" altLang="en-US" sz="2000" b="1" dirty="0">
                <a:effectLst/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868363" y="2755900"/>
            <a:ext cx="3198812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Disjoint  Set  Union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Find (i) </a:t>
            </a:r>
            <a:r>
              <a:rPr lang="zh-TW" altLang="en-US" sz="1800">
                <a:latin typeface="Times New Roman" panose="02020603050405020304" pitchFamily="18" charset="0"/>
              </a:rPr>
              <a:t>：找尋包含 </a:t>
            </a:r>
            <a:r>
              <a:rPr lang="en-US" altLang="zh-TW" sz="1800">
                <a:latin typeface="Times New Roman" panose="02020603050405020304" pitchFamily="18" charset="0"/>
              </a:rPr>
              <a:t>i </a:t>
            </a:r>
            <a:r>
              <a:rPr lang="zh-TW" altLang="en-US" sz="1800">
                <a:latin typeface="Times New Roman" panose="02020603050405020304" pitchFamily="18" charset="0"/>
              </a:rPr>
              <a:t>之集合。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Ex.  3</a:t>
            </a:r>
            <a:r>
              <a:rPr lang="zh-TW" altLang="en-US" sz="1800">
                <a:latin typeface="Times New Roman" panose="02020603050405020304" pitchFamily="18" charset="0"/>
              </a:rPr>
              <a:t>在</a:t>
            </a:r>
            <a:r>
              <a:rPr lang="en-US" altLang="zh-TW" sz="1800">
                <a:latin typeface="Times New Roman" panose="02020603050405020304" pitchFamily="18" charset="0"/>
              </a:rPr>
              <a:t>S</a:t>
            </a:r>
            <a:r>
              <a:rPr lang="en-US" altLang="zh-TW" sz="1800" baseline="-25000">
                <a:latin typeface="Times New Roman" panose="02020603050405020304" pitchFamily="18" charset="0"/>
              </a:rPr>
              <a:t>3</a:t>
            </a:r>
            <a:r>
              <a:rPr lang="zh-TW" altLang="en-US" sz="1800">
                <a:latin typeface="Times New Roman" panose="02020603050405020304" pitchFamily="18" charset="0"/>
              </a:rPr>
              <a:t>中，</a:t>
            </a:r>
            <a:r>
              <a:rPr lang="en-US" altLang="zh-TW" sz="1800">
                <a:latin typeface="Times New Roman" panose="02020603050405020304" pitchFamily="18" charset="0"/>
              </a:rPr>
              <a:t>8</a:t>
            </a:r>
            <a:r>
              <a:rPr lang="zh-TW" altLang="en-US" sz="1800">
                <a:latin typeface="Times New Roman" panose="02020603050405020304" pitchFamily="18" charset="0"/>
              </a:rPr>
              <a:t>在</a:t>
            </a:r>
            <a:r>
              <a:rPr lang="en-US" altLang="zh-TW" sz="1800">
                <a:latin typeface="Times New Roman" panose="02020603050405020304" pitchFamily="18" charset="0"/>
              </a:rPr>
              <a:t>S</a:t>
            </a:r>
            <a:r>
              <a:rPr lang="en-US" altLang="zh-TW" sz="1800" baseline="-25000">
                <a:latin typeface="Times New Roman" panose="02020603050405020304" pitchFamily="18" charset="0"/>
              </a:rPr>
              <a:t>1</a:t>
            </a:r>
            <a:r>
              <a:rPr lang="zh-TW" altLang="en-US" sz="1800">
                <a:latin typeface="Times New Roman" panose="02020603050405020304" pitchFamily="18" charset="0"/>
              </a:rPr>
              <a:t>中。</a:t>
            </a:r>
          </a:p>
        </p:txBody>
      </p:sp>
      <p:sp>
        <p:nvSpPr>
          <p:cNvPr id="46087" name="Text Box 29"/>
          <p:cNvSpPr txBox="1">
            <a:spLocks noChangeArrowheads="1"/>
          </p:cNvSpPr>
          <p:nvPr/>
        </p:nvSpPr>
        <p:spPr bwMode="auto">
          <a:xfrm>
            <a:off x="827088" y="1557338"/>
            <a:ext cx="14779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S</a:t>
            </a:r>
            <a:r>
              <a:rPr lang="en-US" altLang="zh-TW" sz="1800" baseline="-25000">
                <a:latin typeface="Times New Roman" panose="02020603050405020304" pitchFamily="18" charset="0"/>
              </a:rPr>
              <a:t>1</a:t>
            </a:r>
            <a:r>
              <a:rPr lang="en-US" altLang="zh-TW" sz="1800">
                <a:latin typeface="Times New Roman" panose="02020603050405020304" pitchFamily="18" charset="0"/>
              </a:rPr>
              <a:t> = {0,6,7,8}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S</a:t>
            </a:r>
            <a:r>
              <a:rPr lang="en-US" altLang="zh-TW" sz="1800" baseline="-25000">
                <a:latin typeface="Times New Roman" panose="02020603050405020304" pitchFamily="18" charset="0"/>
              </a:rPr>
              <a:t>2</a:t>
            </a:r>
            <a:r>
              <a:rPr lang="en-US" altLang="zh-TW" sz="1800">
                <a:latin typeface="Times New Roman" panose="02020603050405020304" pitchFamily="18" charset="0"/>
              </a:rPr>
              <a:t> = {1,4,9}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S</a:t>
            </a:r>
            <a:r>
              <a:rPr lang="en-US" altLang="zh-TW" sz="1800" baseline="-25000">
                <a:latin typeface="Times New Roman" panose="02020603050405020304" pitchFamily="18" charset="0"/>
              </a:rPr>
              <a:t>3</a:t>
            </a:r>
            <a:r>
              <a:rPr lang="en-US" altLang="zh-TW" sz="1800">
                <a:latin typeface="Times New Roman" panose="02020603050405020304" pitchFamily="18" charset="0"/>
              </a:rPr>
              <a:t> = {2,3,5}</a:t>
            </a:r>
          </a:p>
        </p:txBody>
      </p:sp>
      <p:grpSp>
        <p:nvGrpSpPr>
          <p:cNvPr id="46088" name="Group 45"/>
          <p:cNvGrpSpPr>
            <a:grpSpLocks/>
          </p:cNvGrpSpPr>
          <p:nvPr/>
        </p:nvGrpSpPr>
        <p:grpSpPr bwMode="auto">
          <a:xfrm>
            <a:off x="6083300" y="1700213"/>
            <a:ext cx="1154113" cy="1008062"/>
            <a:chOff x="3832" y="1117"/>
            <a:chExt cx="727" cy="635"/>
          </a:xfrm>
        </p:grpSpPr>
        <p:sp>
          <p:nvSpPr>
            <p:cNvPr id="46160" name="AutoShape 22"/>
            <p:cNvSpPr>
              <a:spLocks noChangeArrowheads="1"/>
            </p:cNvSpPr>
            <p:nvPr/>
          </p:nvSpPr>
          <p:spPr bwMode="auto">
            <a:xfrm>
              <a:off x="4082" y="1117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6161" name="AutoShape 23"/>
            <p:cNvSpPr>
              <a:spLocks noChangeArrowheads="1"/>
            </p:cNvSpPr>
            <p:nvPr/>
          </p:nvSpPr>
          <p:spPr bwMode="auto">
            <a:xfrm>
              <a:off x="3832" y="1552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6162" name="AutoShape 25"/>
            <p:cNvSpPr>
              <a:spLocks noChangeArrowheads="1"/>
            </p:cNvSpPr>
            <p:nvPr/>
          </p:nvSpPr>
          <p:spPr bwMode="auto">
            <a:xfrm>
              <a:off x="4332" y="1552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6163" name="Line 36"/>
            <p:cNvSpPr>
              <a:spLocks noChangeShapeType="1"/>
            </p:cNvSpPr>
            <p:nvPr/>
          </p:nvSpPr>
          <p:spPr bwMode="auto">
            <a:xfrm flipV="1">
              <a:off x="3969" y="1299"/>
              <a:ext cx="13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64" name="Line 38"/>
            <p:cNvSpPr>
              <a:spLocks noChangeShapeType="1"/>
            </p:cNvSpPr>
            <p:nvPr/>
          </p:nvSpPr>
          <p:spPr bwMode="auto">
            <a:xfrm flipH="1" flipV="1">
              <a:off x="4241" y="1299"/>
              <a:ext cx="136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6089" name="Group 42"/>
          <p:cNvGrpSpPr>
            <a:grpSpLocks/>
          </p:cNvGrpSpPr>
          <p:nvPr/>
        </p:nvGrpSpPr>
        <p:grpSpPr bwMode="auto">
          <a:xfrm>
            <a:off x="4427538" y="1700213"/>
            <a:ext cx="1152525" cy="1008062"/>
            <a:chOff x="2789" y="1298"/>
            <a:chExt cx="726" cy="635"/>
          </a:xfrm>
        </p:grpSpPr>
        <p:sp>
          <p:nvSpPr>
            <p:cNvPr id="46155" name="AutoShape 14"/>
            <p:cNvSpPr>
              <a:spLocks noChangeArrowheads="1"/>
            </p:cNvSpPr>
            <p:nvPr/>
          </p:nvSpPr>
          <p:spPr bwMode="auto">
            <a:xfrm>
              <a:off x="3039" y="1298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6156" name="AutoShape 15"/>
            <p:cNvSpPr>
              <a:spLocks noChangeArrowheads="1"/>
            </p:cNvSpPr>
            <p:nvPr/>
          </p:nvSpPr>
          <p:spPr bwMode="auto">
            <a:xfrm>
              <a:off x="2789" y="1733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157" name="AutoShape 17"/>
            <p:cNvSpPr>
              <a:spLocks noChangeArrowheads="1"/>
            </p:cNvSpPr>
            <p:nvPr/>
          </p:nvSpPr>
          <p:spPr bwMode="auto">
            <a:xfrm>
              <a:off x="3288" y="1733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6158" name="Line 34"/>
            <p:cNvSpPr>
              <a:spLocks noChangeShapeType="1"/>
            </p:cNvSpPr>
            <p:nvPr/>
          </p:nvSpPr>
          <p:spPr bwMode="auto">
            <a:xfrm flipV="1">
              <a:off x="2925" y="1480"/>
              <a:ext cx="18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59" name="Line 39"/>
            <p:cNvSpPr>
              <a:spLocks noChangeShapeType="1"/>
            </p:cNvSpPr>
            <p:nvPr/>
          </p:nvSpPr>
          <p:spPr bwMode="auto">
            <a:xfrm flipH="1" flipV="1">
              <a:off x="3198" y="1480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6090" name="Group 41"/>
          <p:cNvGrpSpPr>
            <a:grpSpLocks/>
          </p:cNvGrpSpPr>
          <p:nvPr/>
        </p:nvGrpSpPr>
        <p:grpSpPr bwMode="auto">
          <a:xfrm>
            <a:off x="2627313" y="1671638"/>
            <a:ext cx="1439862" cy="1036637"/>
            <a:chOff x="1655" y="1280"/>
            <a:chExt cx="907" cy="653"/>
          </a:xfrm>
        </p:grpSpPr>
        <p:sp>
          <p:nvSpPr>
            <p:cNvPr id="46148" name="AutoShape 6"/>
            <p:cNvSpPr>
              <a:spLocks noChangeArrowheads="1"/>
            </p:cNvSpPr>
            <p:nvPr/>
          </p:nvSpPr>
          <p:spPr bwMode="auto">
            <a:xfrm>
              <a:off x="1995" y="1280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6149" name="AutoShape 7"/>
            <p:cNvSpPr>
              <a:spLocks noChangeArrowheads="1"/>
            </p:cNvSpPr>
            <p:nvPr/>
          </p:nvSpPr>
          <p:spPr bwMode="auto">
            <a:xfrm>
              <a:off x="1655" y="1733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6150" name="AutoShape 8"/>
            <p:cNvSpPr>
              <a:spLocks noChangeArrowheads="1"/>
            </p:cNvSpPr>
            <p:nvPr/>
          </p:nvSpPr>
          <p:spPr bwMode="auto">
            <a:xfrm>
              <a:off x="1994" y="1732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6151" name="AutoShape 9"/>
            <p:cNvSpPr>
              <a:spLocks noChangeArrowheads="1"/>
            </p:cNvSpPr>
            <p:nvPr/>
          </p:nvSpPr>
          <p:spPr bwMode="auto">
            <a:xfrm>
              <a:off x="2335" y="1733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6152" name="Line 30"/>
            <p:cNvSpPr>
              <a:spLocks noChangeShapeType="1"/>
            </p:cNvSpPr>
            <p:nvPr/>
          </p:nvSpPr>
          <p:spPr bwMode="auto">
            <a:xfrm flipV="1">
              <a:off x="1791" y="1480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53" name="Line 32"/>
            <p:cNvSpPr>
              <a:spLocks noChangeShapeType="1"/>
            </p:cNvSpPr>
            <p:nvPr/>
          </p:nvSpPr>
          <p:spPr bwMode="auto">
            <a:xfrm flipV="1">
              <a:off x="2109" y="148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54" name="Line 40"/>
            <p:cNvSpPr>
              <a:spLocks noChangeShapeType="1"/>
            </p:cNvSpPr>
            <p:nvPr/>
          </p:nvSpPr>
          <p:spPr bwMode="auto">
            <a:xfrm flipH="1" flipV="1">
              <a:off x="2200" y="1480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6091" name="Text Box 84"/>
          <p:cNvSpPr txBox="1">
            <a:spLocks noChangeArrowheads="1"/>
          </p:cNvSpPr>
          <p:nvPr/>
        </p:nvSpPr>
        <p:spPr bwMode="auto">
          <a:xfrm>
            <a:off x="901700" y="436245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表示法：</a:t>
            </a:r>
          </a:p>
        </p:txBody>
      </p:sp>
      <p:grpSp>
        <p:nvGrpSpPr>
          <p:cNvPr id="46092" name="Group 147"/>
          <p:cNvGrpSpPr>
            <a:grpSpLocks/>
          </p:cNvGrpSpPr>
          <p:nvPr/>
        </p:nvGrpSpPr>
        <p:grpSpPr bwMode="auto">
          <a:xfrm>
            <a:off x="2268538" y="4113213"/>
            <a:ext cx="5832475" cy="889000"/>
            <a:chOff x="340" y="3414"/>
            <a:chExt cx="3674" cy="560"/>
          </a:xfrm>
        </p:grpSpPr>
        <p:grpSp>
          <p:nvGrpSpPr>
            <p:cNvPr id="46093" name="Group 87"/>
            <p:cNvGrpSpPr>
              <a:grpSpLocks/>
            </p:cNvGrpSpPr>
            <p:nvPr/>
          </p:nvGrpSpPr>
          <p:grpSpPr bwMode="auto">
            <a:xfrm>
              <a:off x="385" y="3430"/>
              <a:ext cx="454" cy="499"/>
              <a:chOff x="521" y="3430"/>
              <a:chExt cx="318" cy="499"/>
            </a:xfrm>
          </p:grpSpPr>
          <p:sp>
            <p:nvSpPr>
              <p:cNvPr id="46146" name="Rectangle 85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/>
              </a:p>
            </p:txBody>
          </p:sp>
          <p:sp>
            <p:nvSpPr>
              <p:cNvPr id="46147" name="Line 86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6094" name="Group 88"/>
            <p:cNvGrpSpPr>
              <a:grpSpLocks/>
            </p:cNvGrpSpPr>
            <p:nvPr/>
          </p:nvGrpSpPr>
          <p:grpSpPr bwMode="auto">
            <a:xfrm>
              <a:off x="839" y="3430"/>
              <a:ext cx="318" cy="499"/>
              <a:chOff x="521" y="3430"/>
              <a:chExt cx="318" cy="499"/>
            </a:xfrm>
          </p:grpSpPr>
          <p:sp>
            <p:nvSpPr>
              <p:cNvPr id="46144" name="Rectangle 89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6145" name="Line 90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6095" name="Group 91"/>
            <p:cNvGrpSpPr>
              <a:grpSpLocks/>
            </p:cNvGrpSpPr>
            <p:nvPr/>
          </p:nvGrpSpPr>
          <p:grpSpPr bwMode="auto">
            <a:xfrm>
              <a:off x="1156" y="3430"/>
              <a:ext cx="318" cy="499"/>
              <a:chOff x="521" y="3430"/>
              <a:chExt cx="318" cy="499"/>
            </a:xfrm>
          </p:grpSpPr>
          <p:sp>
            <p:nvSpPr>
              <p:cNvPr id="46142" name="Rectangle 92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6143" name="Line 93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6096" name="Group 94"/>
            <p:cNvGrpSpPr>
              <a:grpSpLocks/>
            </p:cNvGrpSpPr>
            <p:nvPr/>
          </p:nvGrpSpPr>
          <p:grpSpPr bwMode="auto">
            <a:xfrm>
              <a:off x="1474" y="3430"/>
              <a:ext cx="318" cy="499"/>
              <a:chOff x="521" y="3430"/>
              <a:chExt cx="318" cy="499"/>
            </a:xfrm>
          </p:grpSpPr>
          <p:sp>
            <p:nvSpPr>
              <p:cNvPr id="46140" name="Rectangle 95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6141" name="Line 96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6097" name="Group 97"/>
            <p:cNvGrpSpPr>
              <a:grpSpLocks/>
            </p:cNvGrpSpPr>
            <p:nvPr/>
          </p:nvGrpSpPr>
          <p:grpSpPr bwMode="auto">
            <a:xfrm>
              <a:off x="1791" y="3430"/>
              <a:ext cx="318" cy="499"/>
              <a:chOff x="521" y="3430"/>
              <a:chExt cx="318" cy="499"/>
            </a:xfrm>
          </p:grpSpPr>
          <p:sp>
            <p:nvSpPr>
              <p:cNvPr id="46138" name="Rectangle 98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6139" name="Line 99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6098" name="Group 100"/>
            <p:cNvGrpSpPr>
              <a:grpSpLocks/>
            </p:cNvGrpSpPr>
            <p:nvPr/>
          </p:nvGrpSpPr>
          <p:grpSpPr bwMode="auto">
            <a:xfrm>
              <a:off x="2109" y="3430"/>
              <a:ext cx="318" cy="499"/>
              <a:chOff x="521" y="3430"/>
              <a:chExt cx="318" cy="499"/>
            </a:xfrm>
          </p:grpSpPr>
          <p:sp>
            <p:nvSpPr>
              <p:cNvPr id="46136" name="Rectangle 101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6137" name="Line 102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6099" name="Group 103"/>
            <p:cNvGrpSpPr>
              <a:grpSpLocks/>
            </p:cNvGrpSpPr>
            <p:nvPr/>
          </p:nvGrpSpPr>
          <p:grpSpPr bwMode="auto">
            <a:xfrm>
              <a:off x="2426" y="3430"/>
              <a:ext cx="318" cy="499"/>
              <a:chOff x="521" y="3430"/>
              <a:chExt cx="318" cy="499"/>
            </a:xfrm>
          </p:grpSpPr>
          <p:sp>
            <p:nvSpPr>
              <p:cNvPr id="46134" name="Rectangle 104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6135" name="Line 105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6100" name="Group 106"/>
            <p:cNvGrpSpPr>
              <a:grpSpLocks/>
            </p:cNvGrpSpPr>
            <p:nvPr/>
          </p:nvGrpSpPr>
          <p:grpSpPr bwMode="auto">
            <a:xfrm>
              <a:off x="2744" y="3430"/>
              <a:ext cx="318" cy="499"/>
              <a:chOff x="521" y="3430"/>
              <a:chExt cx="318" cy="499"/>
            </a:xfrm>
          </p:grpSpPr>
          <p:sp>
            <p:nvSpPr>
              <p:cNvPr id="46132" name="Rectangle 107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6133" name="Line 108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6101" name="Group 109"/>
            <p:cNvGrpSpPr>
              <a:grpSpLocks/>
            </p:cNvGrpSpPr>
            <p:nvPr/>
          </p:nvGrpSpPr>
          <p:grpSpPr bwMode="auto">
            <a:xfrm>
              <a:off x="3061" y="3430"/>
              <a:ext cx="318" cy="499"/>
              <a:chOff x="521" y="3430"/>
              <a:chExt cx="318" cy="499"/>
            </a:xfrm>
          </p:grpSpPr>
          <p:sp>
            <p:nvSpPr>
              <p:cNvPr id="46130" name="Rectangle 110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6131" name="Line 111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6102" name="Group 112"/>
            <p:cNvGrpSpPr>
              <a:grpSpLocks/>
            </p:cNvGrpSpPr>
            <p:nvPr/>
          </p:nvGrpSpPr>
          <p:grpSpPr bwMode="auto">
            <a:xfrm>
              <a:off x="3379" y="3430"/>
              <a:ext cx="318" cy="499"/>
              <a:chOff x="521" y="3430"/>
              <a:chExt cx="318" cy="499"/>
            </a:xfrm>
          </p:grpSpPr>
          <p:sp>
            <p:nvSpPr>
              <p:cNvPr id="46128" name="Rectangle 113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6129" name="Line 114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6103" name="Group 115"/>
            <p:cNvGrpSpPr>
              <a:grpSpLocks/>
            </p:cNvGrpSpPr>
            <p:nvPr/>
          </p:nvGrpSpPr>
          <p:grpSpPr bwMode="auto">
            <a:xfrm>
              <a:off x="3696" y="3430"/>
              <a:ext cx="318" cy="499"/>
              <a:chOff x="521" y="3430"/>
              <a:chExt cx="318" cy="499"/>
            </a:xfrm>
          </p:grpSpPr>
          <p:sp>
            <p:nvSpPr>
              <p:cNvPr id="46126" name="Rectangle 116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6127" name="Line 117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6104" name="Text Box 124"/>
            <p:cNvSpPr txBox="1">
              <a:spLocks noChangeArrowheads="1"/>
            </p:cNvSpPr>
            <p:nvPr/>
          </p:nvSpPr>
          <p:spPr bwMode="auto">
            <a:xfrm>
              <a:off x="521" y="3414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6105" name="Text Box 125"/>
            <p:cNvSpPr txBox="1">
              <a:spLocks noChangeArrowheads="1"/>
            </p:cNvSpPr>
            <p:nvPr/>
          </p:nvSpPr>
          <p:spPr bwMode="auto">
            <a:xfrm>
              <a:off x="340" y="3701"/>
              <a:ext cx="5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chemeClr val="bg1"/>
                  </a:solidFill>
                </a:rPr>
                <a:t>parent</a:t>
              </a:r>
              <a:endParaRPr lang="en-US" altLang="zh-TW" sz="1600">
                <a:solidFill>
                  <a:schemeClr val="bg1"/>
                </a:solidFill>
              </a:endParaRPr>
            </a:p>
          </p:txBody>
        </p:sp>
        <p:sp>
          <p:nvSpPr>
            <p:cNvPr id="46106" name="Text Box 126"/>
            <p:cNvSpPr txBox="1">
              <a:spLocks noChangeArrowheads="1"/>
            </p:cNvSpPr>
            <p:nvPr/>
          </p:nvSpPr>
          <p:spPr bwMode="auto">
            <a:xfrm>
              <a:off x="839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[0]</a:t>
              </a:r>
            </a:p>
          </p:txBody>
        </p:sp>
        <p:sp>
          <p:nvSpPr>
            <p:cNvPr id="46107" name="Text Box 127"/>
            <p:cNvSpPr txBox="1">
              <a:spLocks noChangeArrowheads="1"/>
            </p:cNvSpPr>
            <p:nvPr/>
          </p:nvSpPr>
          <p:spPr bwMode="auto">
            <a:xfrm>
              <a:off x="1134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[1]</a:t>
              </a:r>
            </a:p>
          </p:txBody>
        </p:sp>
        <p:sp>
          <p:nvSpPr>
            <p:cNvPr id="46108" name="Text Box 128"/>
            <p:cNvSpPr txBox="1">
              <a:spLocks noChangeArrowheads="1"/>
            </p:cNvSpPr>
            <p:nvPr/>
          </p:nvSpPr>
          <p:spPr bwMode="auto">
            <a:xfrm>
              <a:off x="1474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[2]</a:t>
              </a:r>
            </a:p>
          </p:txBody>
        </p:sp>
        <p:sp>
          <p:nvSpPr>
            <p:cNvPr id="46109" name="Text Box 129"/>
            <p:cNvSpPr txBox="1">
              <a:spLocks noChangeArrowheads="1"/>
            </p:cNvSpPr>
            <p:nvPr/>
          </p:nvSpPr>
          <p:spPr bwMode="auto">
            <a:xfrm>
              <a:off x="1769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[3]</a:t>
              </a:r>
            </a:p>
          </p:txBody>
        </p:sp>
        <p:sp>
          <p:nvSpPr>
            <p:cNvPr id="46110" name="Text Box 130"/>
            <p:cNvSpPr txBox="1">
              <a:spLocks noChangeArrowheads="1"/>
            </p:cNvSpPr>
            <p:nvPr/>
          </p:nvSpPr>
          <p:spPr bwMode="auto">
            <a:xfrm>
              <a:off x="2086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[4]</a:t>
              </a:r>
            </a:p>
          </p:txBody>
        </p:sp>
        <p:sp>
          <p:nvSpPr>
            <p:cNvPr id="46111" name="Text Box 131"/>
            <p:cNvSpPr txBox="1">
              <a:spLocks noChangeArrowheads="1"/>
            </p:cNvSpPr>
            <p:nvPr/>
          </p:nvSpPr>
          <p:spPr bwMode="auto">
            <a:xfrm>
              <a:off x="2426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[5]</a:t>
              </a:r>
            </a:p>
          </p:txBody>
        </p:sp>
        <p:sp>
          <p:nvSpPr>
            <p:cNvPr id="46112" name="Text Box 132"/>
            <p:cNvSpPr txBox="1">
              <a:spLocks noChangeArrowheads="1"/>
            </p:cNvSpPr>
            <p:nvPr/>
          </p:nvSpPr>
          <p:spPr bwMode="auto">
            <a:xfrm>
              <a:off x="2721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[6]</a:t>
              </a:r>
            </a:p>
          </p:txBody>
        </p:sp>
        <p:sp>
          <p:nvSpPr>
            <p:cNvPr id="46113" name="Text Box 133"/>
            <p:cNvSpPr txBox="1">
              <a:spLocks noChangeArrowheads="1"/>
            </p:cNvSpPr>
            <p:nvPr/>
          </p:nvSpPr>
          <p:spPr bwMode="auto">
            <a:xfrm>
              <a:off x="3039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[7]</a:t>
              </a:r>
            </a:p>
          </p:txBody>
        </p:sp>
        <p:sp>
          <p:nvSpPr>
            <p:cNvPr id="46114" name="Text Box 134"/>
            <p:cNvSpPr txBox="1">
              <a:spLocks noChangeArrowheads="1"/>
            </p:cNvSpPr>
            <p:nvPr/>
          </p:nvSpPr>
          <p:spPr bwMode="auto">
            <a:xfrm>
              <a:off x="3379" y="3414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[8]</a:t>
              </a:r>
            </a:p>
          </p:txBody>
        </p:sp>
        <p:sp>
          <p:nvSpPr>
            <p:cNvPr id="46115" name="Text Box 135"/>
            <p:cNvSpPr txBox="1">
              <a:spLocks noChangeArrowheads="1"/>
            </p:cNvSpPr>
            <p:nvPr/>
          </p:nvSpPr>
          <p:spPr bwMode="auto">
            <a:xfrm>
              <a:off x="3674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[9]</a:t>
              </a:r>
            </a:p>
          </p:txBody>
        </p:sp>
        <p:sp>
          <p:nvSpPr>
            <p:cNvPr id="46116" name="Text Box 136"/>
            <p:cNvSpPr txBox="1">
              <a:spLocks noChangeArrowheads="1"/>
            </p:cNvSpPr>
            <p:nvPr/>
          </p:nvSpPr>
          <p:spPr bwMode="auto">
            <a:xfrm>
              <a:off x="880" y="3686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46117" name="Text Box 137"/>
            <p:cNvSpPr txBox="1">
              <a:spLocks noChangeArrowheads="1"/>
            </p:cNvSpPr>
            <p:nvPr/>
          </p:nvSpPr>
          <p:spPr bwMode="auto">
            <a:xfrm>
              <a:off x="1198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6118" name="Text Box 138"/>
            <p:cNvSpPr txBox="1">
              <a:spLocks noChangeArrowheads="1"/>
            </p:cNvSpPr>
            <p:nvPr/>
          </p:nvSpPr>
          <p:spPr bwMode="auto">
            <a:xfrm>
              <a:off x="1515" y="3686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46119" name="Text Box 139"/>
            <p:cNvSpPr txBox="1">
              <a:spLocks noChangeArrowheads="1"/>
            </p:cNvSpPr>
            <p:nvPr/>
          </p:nvSpPr>
          <p:spPr bwMode="auto">
            <a:xfrm>
              <a:off x="2150" y="3686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46120" name="Text Box 141"/>
            <p:cNvSpPr txBox="1">
              <a:spLocks noChangeArrowheads="1"/>
            </p:cNvSpPr>
            <p:nvPr/>
          </p:nvSpPr>
          <p:spPr bwMode="auto">
            <a:xfrm>
              <a:off x="1833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6121" name="Text Box 142"/>
            <p:cNvSpPr txBox="1">
              <a:spLocks noChangeArrowheads="1"/>
            </p:cNvSpPr>
            <p:nvPr/>
          </p:nvSpPr>
          <p:spPr bwMode="auto">
            <a:xfrm>
              <a:off x="2472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6122" name="Text Box 143"/>
            <p:cNvSpPr txBox="1">
              <a:spLocks noChangeArrowheads="1"/>
            </p:cNvSpPr>
            <p:nvPr/>
          </p:nvSpPr>
          <p:spPr bwMode="auto">
            <a:xfrm>
              <a:off x="2804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6123" name="Text Box 144"/>
            <p:cNvSpPr txBox="1">
              <a:spLocks noChangeArrowheads="1"/>
            </p:cNvSpPr>
            <p:nvPr/>
          </p:nvSpPr>
          <p:spPr bwMode="auto">
            <a:xfrm>
              <a:off x="3122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6124" name="Text Box 145"/>
            <p:cNvSpPr txBox="1">
              <a:spLocks noChangeArrowheads="1"/>
            </p:cNvSpPr>
            <p:nvPr/>
          </p:nvSpPr>
          <p:spPr bwMode="auto">
            <a:xfrm>
              <a:off x="3439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6125" name="Text Box 146"/>
            <p:cNvSpPr txBox="1">
              <a:spLocks noChangeArrowheads="1"/>
            </p:cNvSpPr>
            <p:nvPr/>
          </p:nvSpPr>
          <p:spPr bwMode="auto">
            <a:xfrm>
              <a:off x="3757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666471-75E1-7E06-5815-88B6013B262C}"/>
                  </a:ext>
                </a:extLst>
              </p14:cNvPr>
              <p14:cNvContentPartPr/>
              <p14:nvPr/>
            </p14:nvContentPartPr>
            <p14:xfrm>
              <a:off x="4065513" y="845736"/>
              <a:ext cx="3036600" cy="53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666471-75E1-7E06-5815-88B6013B26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1873" y="737736"/>
                <a:ext cx="31442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B36A57-ECE6-E466-CE79-EF37406C7314}"/>
                  </a:ext>
                </a:extLst>
              </p14:cNvPr>
              <p14:cNvContentPartPr/>
              <p14:nvPr/>
            </p14:nvContentPartPr>
            <p14:xfrm>
              <a:off x="965553" y="2895602"/>
              <a:ext cx="1791000" cy="71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B36A57-ECE6-E466-CE79-EF37406C73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553" y="2787962"/>
                <a:ext cx="1898640" cy="2872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2B93F99-C70A-0B2E-D865-3B51C82510BB}"/>
              </a:ext>
            </a:extLst>
          </p:cNvPr>
          <p:cNvSpPr txBox="1"/>
          <p:nvPr/>
        </p:nvSpPr>
        <p:spPr>
          <a:xfrm>
            <a:off x="2891533" y="28117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rgbClr val="FF0000"/>
                </a:solidFill>
              </a:rPr>
              <a:t>彼此沒有交集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A31EA2-9727-49C0-71D9-9C26C4F689A5}"/>
                  </a:ext>
                </a:extLst>
              </p14:cNvPr>
              <p14:cNvContentPartPr/>
              <p14:nvPr/>
            </p14:nvContentPartPr>
            <p14:xfrm>
              <a:off x="6378513" y="500628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A31EA2-9727-49C0-71D9-9C26C4F689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69513" y="49972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2F02C5F-2F71-AB93-BFC5-3927AEEF7FF7}"/>
                  </a:ext>
                </a:extLst>
              </p14:cNvPr>
              <p14:cNvContentPartPr/>
              <p14:nvPr/>
            </p14:nvContentPartPr>
            <p14:xfrm>
              <a:off x="6891513" y="5052362"/>
              <a:ext cx="92520" cy="39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2F02C5F-2F71-AB93-BFC5-3927AEEF7F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82873" y="5043362"/>
                <a:ext cx="1101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FB29725-CA44-A333-B0B2-234948978DF7}"/>
                  </a:ext>
                </a:extLst>
              </p14:cNvPr>
              <p14:cNvContentPartPr/>
              <p14:nvPr/>
            </p14:nvContentPartPr>
            <p14:xfrm>
              <a:off x="7327113" y="5043002"/>
              <a:ext cx="92160" cy="65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FB29725-CA44-A333-B0B2-234948978D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18473" y="5034002"/>
                <a:ext cx="1098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20A9E9D-E04A-5563-B2A3-A9A599662DA1}"/>
                  </a:ext>
                </a:extLst>
              </p14:cNvPr>
              <p14:cNvContentPartPr/>
              <p14:nvPr/>
            </p14:nvContentPartPr>
            <p14:xfrm>
              <a:off x="6325593" y="5044082"/>
              <a:ext cx="70920" cy="41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20A9E9D-E04A-5563-B2A3-A9A599662D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16593" y="5035442"/>
                <a:ext cx="885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BAAAD37-3706-9EAB-1648-F3A53E50690D}"/>
                  </a:ext>
                </a:extLst>
              </p14:cNvPr>
              <p14:cNvContentPartPr/>
              <p14:nvPr/>
            </p14:nvContentPartPr>
            <p14:xfrm>
              <a:off x="5796753" y="3992522"/>
              <a:ext cx="201600" cy="41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BAAAD37-3706-9EAB-1648-F3A53E50690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87753" y="3983522"/>
                <a:ext cx="2192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6D4C730-0160-33CF-A15B-2AF34DF1AEF1}"/>
                  </a:ext>
                </a:extLst>
              </p14:cNvPr>
              <p14:cNvContentPartPr/>
              <p14:nvPr/>
            </p14:nvContentPartPr>
            <p14:xfrm>
              <a:off x="4769673" y="3905402"/>
              <a:ext cx="186840" cy="78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6D4C730-0160-33CF-A15B-2AF34DF1AEF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60673" y="3896402"/>
                <a:ext cx="2044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42DEC8D-061B-12F7-5885-442ADE9F29F0}"/>
                  </a:ext>
                </a:extLst>
              </p14:cNvPr>
              <p14:cNvContentPartPr/>
              <p14:nvPr/>
            </p14:nvContentPartPr>
            <p14:xfrm>
              <a:off x="3812073" y="3988217"/>
              <a:ext cx="5760" cy="34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42DEC8D-061B-12F7-5885-442ADE9F29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94433" y="3970217"/>
                <a:ext cx="414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3465262-9D51-856D-3A4C-17D8446C703C}"/>
                  </a:ext>
                </a:extLst>
              </p14:cNvPr>
              <p14:cNvContentPartPr/>
              <p14:nvPr/>
            </p14:nvContentPartPr>
            <p14:xfrm>
              <a:off x="7711233" y="3926297"/>
              <a:ext cx="174240" cy="68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465262-9D51-856D-3A4C-17D8446C703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93233" y="3908657"/>
                <a:ext cx="20988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2EC2F64-AD03-1749-B3F1-470E25AB6E01}"/>
                  </a:ext>
                </a:extLst>
              </p14:cNvPr>
              <p14:cNvContentPartPr/>
              <p14:nvPr/>
            </p14:nvContentPartPr>
            <p14:xfrm>
              <a:off x="3278193" y="5028257"/>
              <a:ext cx="25920" cy="123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2EC2F64-AD03-1749-B3F1-470E25AB6E0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60193" y="5010257"/>
                <a:ext cx="615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250EFB-F06B-3966-CE3F-7068264AA267}"/>
                  </a:ext>
                </a:extLst>
              </p14:cNvPr>
              <p14:cNvContentPartPr/>
              <p14:nvPr/>
            </p14:nvContentPartPr>
            <p14:xfrm>
              <a:off x="4319673" y="4990817"/>
              <a:ext cx="78840" cy="167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250EFB-F06B-3966-CE3F-7068264AA26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02033" y="4972817"/>
                <a:ext cx="1144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5E3E392-DF3B-5946-3332-E6F6745E8D6E}"/>
                  </a:ext>
                </a:extLst>
              </p14:cNvPr>
              <p14:cNvContentPartPr/>
              <p14:nvPr/>
            </p14:nvContentPartPr>
            <p14:xfrm>
              <a:off x="5356113" y="5017097"/>
              <a:ext cx="18000" cy="210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5E3E392-DF3B-5946-3332-E6F6745E8D6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38113" y="4999097"/>
                <a:ext cx="53640" cy="2458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6DCD7A3-E910-7232-FCA1-8ECFCC6170B7}"/>
              </a:ext>
            </a:extLst>
          </p:cNvPr>
          <p:cNvSpPr txBox="1"/>
          <p:nvPr/>
        </p:nvSpPr>
        <p:spPr>
          <a:xfrm>
            <a:off x="398462" y="43598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集合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B86F81-A6D6-1241-A5FA-6FF914B17194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1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1716A-FFD7-4FC6-A566-DD720A9B83F4}" type="slidenum">
              <a:rPr lang="en-US" altLang="zh-TW"/>
              <a:pPr>
                <a:defRPr/>
              </a:pPr>
              <a:t>43</a:t>
            </a:fld>
            <a:endParaRPr lang="en-US" altLang="zh-TW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12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樹林的集合表示法 </a:t>
            </a:r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700088" y="1485900"/>
            <a:ext cx="68500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Disjoint  Set  Union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TW" altLang="en-US" sz="1800">
                <a:latin typeface="Times New Roman" panose="02020603050405020304" pitchFamily="18" charset="0"/>
              </a:rPr>
              <a:t>數學：</a:t>
            </a:r>
            <a:r>
              <a:rPr lang="en-US" altLang="zh-TW" sz="1800">
                <a:latin typeface="Times New Roman" panose="02020603050405020304" pitchFamily="18" charset="0"/>
              </a:rPr>
              <a:t>S</a:t>
            </a:r>
            <a:r>
              <a:rPr lang="en-US" altLang="zh-TW" sz="1800" baseline="-25000">
                <a:latin typeface="Times New Roman" panose="02020603050405020304" pitchFamily="18" charset="0"/>
              </a:rPr>
              <a:t>1</a:t>
            </a:r>
            <a:r>
              <a:rPr lang="zh-TW" altLang="en-US" sz="1800">
                <a:latin typeface="Times New Roman" panose="02020603050405020304" pitchFamily="18" charset="0"/>
              </a:rPr>
              <a:t>，</a:t>
            </a:r>
            <a:r>
              <a:rPr lang="en-US" altLang="zh-TW" sz="1800">
                <a:latin typeface="Times New Roman" panose="02020603050405020304" pitchFamily="18" charset="0"/>
              </a:rPr>
              <a:t>S</a:t>
            </a:r>
            <a:r>
              <a:rPr lang="en-US" altLang="zh-TW" sz="1800" baseline="-25000">
                <a:latin typeface="Times New Roman" panose="02020603050405020304" pitchFamily="18" charset="0"/>
              </a:rPr>
              <a:t>2</a:t>
            </a:r>
            <a:r>
              <a:rPr lang="en-US" altLang="zh-TW" sz="1800">
                <a:latin typeface="Times New Roman" panose="02020603050405020304" pitchFamily="18" charset="0"/>
              </a:rPr>
              <a:t> </a:t>
            </a:r>
            <a:r>
              <a:rPr lang="zh-TW" altLang="en-US" sz="1800">
                <a:latin typeface="Times New Roman" panose="02020603050405020304" pitchFamily="18" charset="0"/>
              </a:rPr>
              <a:t>互斥，</a:t>
            </a:r>
            <a:r>
              <a:rPr lang="en-US" altLang="zh-TW" sz="1800">
                <a:latin typeface="Times New Roman" panose="02020603050405020304" pitchFamily="18" charset="0"/>
              </a:rPr>
              <a:t>S</a:t>
            </a:r>
            <a:r>
              <a:rPr lang="en-US" altLang="zh-TW" sz="1800" baseline="-25000">
                <a:latin typeface="Times New Roman" panose="02020603050405020304" pitchFamily="18" charset="0"/>
              </a:rPr>
              <a:t>1</a:t>
            </a:r>
            <a:r>
              <a:rPr lang="en-US" altLang="zh-TW" sz="1800">
                <a:latin typeface="Times New Roman" panose="02020603050405020304" pitchFamily="18" charset="0"/>
              </a:rPr>
              <a:t>US</a:t>
            </a:r>
            <a:r>
              <a:rPr lang="en-US" altLang="zh-TW" sz="1800" baseline="-25000">
                <a:latin typeface="Times New Roman" panose="02020603050405020304" pitchFamily="18" charset="0"/>
              </a:rPr>
              <a:t>2</a:t>
            </a:r>
            <a:r>
              <a:rPr lang="en-US" altLang="zh-TW" sz="1800">
                <a:latin typeface="Times New Roman" panose="02020603050405020304" pitchFamily="18" charset="0"/>
              </a:rPr>
              <a:t> = {0,6,7,8,1,4,9}</a:t>
            </a:r>
            <a:r>
              <a:rPr lang="zh-TW" altLang="en-US" sz="1800">
                <a:latin typeface="Times New Roman" panose="02020603050405020304" pitchFamily="18" charset="0"/>
              </a:rPr>
              <a:t>      </a:t>
            </a:r>
            <a:r>
              <a:rPr lang="en-US" altLang="zh-TW" sz="1800">
                <a:latin typeface="Times New Roman" panose="02020603050405020304" pitchFamily="18" charset="0"/>
              </a:rPr>
              <a:t>S</a:t>
            </a:r>
            <a:r>
              <a:rPr lang="en-US" altLang="zh-TW" sz="1800" baseline="-25000">
                <a:latin typeface="Times New Roman" panose="02020603050405020304" pitchFamily="18" charset="0"/>
              </a:rPr>
              <a:t>3</a:t>
            </a:r>
            <a:r>
              <a:rPr lang="en-US" altLang="zh-TW" sz="1800">
                <a:latin typeface="Times New Roman" panose="02020603050405020304" pitchFamily="18" charset="0"/>
              </a:rPr>
              <a:t> = {2,3,5}</a:t>
            </a:r>
          </a:p>
        </p:txBody>
      </p:sp>
      <p:grpSp>
        <p:nvGrpSpPr>
          <p:cNvPr id="47110" name="Group 58"/>
          <p:cNvGrpSpPr>
            <a:grpSpLocks/>
          </p:cNvGrpSpPr>
          <p:nvPr/>
        </p:nvGrpSpPr>
        <p:grpSpPr bwMode="auto">
          <a:xfrm>
            <a:off x="338138" y="2490788"/>
            <a:ext cx="2160587" cy="1325562"/>
            <a:chOff x="1156" y="2550"/>
            <a:chExt cx="1361" cy="835"/>
          </a:xfrm>
        </p:grpSpPr>
        <p:sp>
          <p:nvSpPr>
            <p:cNvPr id="47252" name="AutoShape 44"/>
            <p:cNvSpPr>
              <a:spLocks noChangeArrowheads="1"/>
            </p:cNvSpPr>
            <p:nvPr/>
          </p:nvSpPr>
          <p:spPr bwMode="auto">
            <a:xfrm>
              <a:off x="1610" y="2550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253" name="AutoShape 46"/>
            <p:cNvSpPr>
              <a:spLocks noChangeArrowheads="1"/>
            </p:cNvSpPr>
            <p:nvPr/>
          </p:nvSpPr>
          <p:spPr bwMode="auto">
            <a:xfrm>
              <a:off x="1156" y="2840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7254" name="AutoShape 47"/>
            <p:cNvSpPr>
              <a:spLocks noChangeArrowheads="1"/>
            </p:cNvSpPr>
            <p:nvPr/>
          </p:nvSpPr>
          <p:spPr bwMode="auto">
            <a:xfrm>
              <a:off x="1474" y="2840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7255" name="AutoShape 48"/>
            <p:cNvSpPr>
              <a:spLocks noChangeArrowheads="1"/>
            </p:cNvSpPr>
            <p:nvPr/>
          </p:nvSpPr>
          <p:spPr bwMode="auto">
            <a:xfrm>
              <a:off x="1791" y="2840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7256" name="AutoShape 49"/>
            <p:cNvSpPr>
              <a:spLocks noChangeArrowheads="1"/>
            </p:cNvSpPr>
            <p:nvPr/>
          </p:nvSpPr>
          <p:spPr bwMode="auto">
            <a:xfrm>
              <a:off x="2109" y="2840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7257" name="AutoShape 50"/>
            <p:cNvSpPr>
              <a:spLocks noChangeArrowheads="1"/>
            </p:cNvSpPr>
            <p:nvPr/>
          </p:nvSpPr>
          <p:spPr bwMode="auto">
            <a:xfrm>
              <a:off x="1973" y="3185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258" name="AutoShape 51"/>
            <p:cNvSpPr>
              <a:spLocks noChangeArrowheads="1"/>
            </p:cNvSpPr>
            <p:nvPr/>
          </p:nvSpPr>
          <p:spPr bwMode="auto">
            <a:xfrm>
              <a:off x="2290" y="3185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7259" name="Line 52"/>
            <p:cNvSpPr>
              <a:spLocks noChangeShapeType="1"/>
            </p:cNvSpPr>
            <p:nvPr/>
          </p:nvSpPr>
          <p:spPr bwMode="auto">
            <a:xfrm flipV="1">
              <a:off x="1338" y="2704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260" name="Line 53"/>
            <p:cNvSpPr>
              <a:spLocks noChangeShapeType="1"/>
            </p:cNvSpPr>
            <p:nvPr/>
          </p:nvSpPr>
          <p:spPr bwMode="auto">
            <a:xfrm flipV="1">
              <a:off x="1610" y="2750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261" name="Line 54"/>
            <p:cNvSpPr>
              <a:spLocks noChangeShapeType="1"/>
            </p:cNvSpPr>
            <p:nvPr/>
          </p:nvSpPr>
          <p:spPr bwMode="auto">
            <a:xfrm flipH="1" flipV="1">
              <a:off x="1746" y="2750"/>
              <a:ext cx="9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262" name="Line 55"/>
            <p:cNvSpPr>
              <a:spLocks noChangeShapeType="1"/>
            </p:cNvSpPr>
            <p:nvPr/>
          </p:nvSpPr>
          <p:spPr bwMode="auto">
            <a:xfrm flipH="1" flipV="1">
              <a:off x="1837" y="2704"/>
              <a:ext cx="31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263" name="Line 56"/>
            <p:cNvSpPr>
              <a:spLocks noChangeShapeType="1"/>
            </p:cNvSpPr>
            <p:nvPr/>
          </p:nvSpPr>
          <p:spPr bwMode="auto">
            <a:xfrm flipV="1">
              <a:off x="2064" y="3022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264" name="Line 57"/>
            <p:cNvSpPr>
              <a:spLocks noChangeShapeType="1"/>
            </p:cNvSpPr>
            <p:nvPr/>
          </p:nvSpPr>
          <p:spPr bwMode="auto">
            <a:xfrm flipH="1" flipV="1">
              <a:off x="2245" y="3022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7111" name="Group 83"/>
          <p:cNvGrpSpPr>
            <a:grpSpLocks/>
          </p:cNvGrpSpPr>
          <p:nvPr/>
        </p:nvGrpSpPr>
        <p:grpSpPr bwMode="auto">
          <a:xfrm>
            <a:off x="4800600" y="2465388"/>
            <a:ext cx="2305050" cy="1325562"/>
            <a:chOff x="3016" y="2432"/>
            <a:chExt cx="1452" cy="835"/>
          </a:xfrm>
        </p:grpSpPr>
        <p:sp>
          <p:nvSpPr>
            <p:cNvPr id="47239" name="AutoShape 60"/>
            <p:cNvSpPr>
              <a:spLocks noChangeArrowheads="1"/>
            </p:cNvSpPr>
            <p:nvPr/>
          </p:nvSpPr>
          <p:spPr bwMode="auto">
            <a:xfrm>
              <a:off x="3742" y="2432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7240" name="AutoShape 61"/>
            <p:cNvSpPr>
              <a:spLocks noChangeArrowheads="1"/>
            </p:cNvSpPr>
            <p:nvPr/>
          </p:nvSpPr>
          <p:spPr bwMode="auto">
            <a:xfrm>
              <a:off x="3288" y="2722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241" name="AutoShape 62"/>
            <p:cNvSpPr>
              <a:spLocks noChangeArrowheads="1"/>
            </p:cNvSpPr>
            <p:nvPr/>
          </p:nvSpPr>
          <p:spPr bwMode="auto">
            <a:xfrm>
              <a:off x="3742" y="2722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242" name="AutoShape 64"/>
            <p:cNvSpPr>
              <a:spLocks noChangeArrowheads="1"/>
            </p:cNvSpPr>
            <p:nvPr/>
          </p:nvSpPr>
          <p:spPr bwMode="auto">
            <a:xfrm>
              <a:off x="4241" y="2722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7243" name="AutoShape 65"/>
            <p:cNvSpPr>
              <a:spLocks noChangeArrowheads="1"/>
            </p:cNvSpPr>
            <p:nvPr/>
          </p:nvSpPr>
          <p:spPr bwMode="auto">
            <a:xfrm>
              <a:off x="3016" y="3067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7244" name="AutoShape 66"/>
            <p:cNvSpPr>
              <a:spLocks noChangeArrowheads="1"/>
            </p:cNvSpPr>
            <p:nvPr/>
          </p:nvSpPr>
          <p:spPr bwMode="auto">
            <a:xfrm>
              <a:off x="3288" y="3067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7245" name="Line 67"/>
            <p:cNvSpPr>
              <a:spLocks noChangeShapeType="1"/>
            </p:cNvSpPr>
            <p:nvPr/>
          </p:nvSpPr>
          <p:spPr bwMode="auto">
            <a:xfrm flipV="1">
              <a:off x="3470" y="2586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246" name="Line 70"/>
            <p:cNvSpPr>
              <a:spLocks noChangeShapeType="1"/>
            </p:cNvSpPr>
            <p:nvPr/>
          </p:nvSpPr>
          <p:spPr bwMode="auto">
            <a:xfrm flipH="1" flipV="1">
              <a:off x="3969" y="2586"/>
              <a:ext cx="31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247" name="AutoShape 73"/>
            <p:cNvSpPr>
              <a:spLocks noChangeArrowheads="1"/>
            </p:cNvSpPr>
            <p:nvPr/>
          </p:nvSpPr>
          <p:spPr bwMode="auto">
            <a:xfrm>
              <a:off x="3560" y="3067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7248" name="Line 75"/>
            <p:cNvSpPr>
              <a:spLocks noChangeShapeType="1"/>
            </p:cNvSpPr>
            <p:nvPr/>
          </p:nvSpPr>
          <p:spPr bwMode="auto">
            <a:xfrm flipV="1">
              <a:off x="3152" y="2931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249" name="Line 76"/>
            <p:cNvSpPr>
              <a:spLocks noChangeShapeType="1"/>
            </p:cNvSpPr>
            <p:nvPr/>
          </p:nvSpPr>
          <p:spPr bwMode="auto">
            <a:xfrm flipV="1">
              <a:off x="3379" y="2931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250" name="Line 77"/>
            <p:cNvSpPr>
              <a:spLocks noChangeShapeType="1"/>
            </p:cNvSpPr>
            <p:nvPr/>
          </p:nvSpPr>
          <p:spPr bwMode="auto">
            <a:xfrm flipH="1" flipV="1">
              <a:off x="3470" y="2931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251" name="Line 82"/>
            <p:cNvSpPr>
              <a:spLocks noChangeShapeType="1"/>
            </p:cNvSpPr>
            <p:nvPr/>
          </p:nvSpPr>
          <p:spPr bwMode="auto">
            <a:xfrm flipV="1">
              <a:off x="3833" y="2614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7112" name="Text Box 84"/>
          <p:cNvSpPr txBox="1">
            <a:spLocks noChangeArrowheads="1"/>
          </p:cNvSpPr>
          <p:nvPr/>
        </p:nvSpPr>
        <p:spPr bwMode="auto">
          <a:xfrm>
            <a:off x="809625" y="504983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表示法：</a:t>
            </a:r>
          </a:p>
        </p:txBody>
      </p:sp>
      <p:grpSp>
        <p:nvGrpSpPr>
          <p:cNvPr id="47113" name="Group 147"/>
          <p:cNvGrpSpPr>
            <a:grpSpLocks/>
          </p:cNvGrpSpPr>
          <p:nvPr/>
        </p:nvGrpSpPr>
        <p:grpSpPr bwMode="auto">
          <a:xfrm>
            <a:off x="2185988" y="4295775"/>
            <a:ext cx="5832475" cy="893763"/>
            <a:chOff x="340" y="3414"/>
            <a:chExt cx="3674" cy="563"/>
          </a:xfrm>
        </p:grpSpPr>
        <p:grpSp>
          <p:nvGrpSpPr>
            <p:cNvPr id="47184" name="Group 87"/>
            <p:cNvGrpSpPr>
              <a:grpSpLocks/>
            </p:cNvGrpSpPr>
            <p:nvPr/>
          </p:nvGrpSpPr>
          <p:grpSpPr bwMode="auto">
            <a:xfrm>
              <a:off x="385" y="3430"/>
              <a:ext cx="454" cy="499"/>
              <a:chOff x="521" y="3430"/>
              <a:chExt cx="318" cy="499"/>
            </a:xfrm>
          </p:grpSpPr>
          <p:sp>
            <p:nvSpPr>
              <p:cNvPr id="47237" name="Rectangle 85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/>
              </a:p>
            </p:txBody>
          </p:sp>
          <p:sp>
            <p:nvSpPr>
              <p:cNvPr id="47238" name="Line 86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85" name="Group 88"/>
            <p:cNvGrpSpPr>
              <a:grpSpLocks/>
            </p:cNvGrpSpPr>
            <p:nvPr/>
          </p:nvGrpSpPr>
          <p:grpSpPr bwMode="auto">
            <a:xfrm>
              <a:off x="839" y="3430"/>
              <a:ext cx="318" cy="499"/>
              <a:chOff x="521" y="3430"/>
              <a:chExt cx="318" cy="499"/>
            </a:xfrm>
          </p:grpSpPr>
          <p:sp>
            <p:nvSpPr>
              <p:cNvPr id="47235" name="Rectangle 89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236" name="Line 90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86" name="Group 91"/>
            <p:cNvGrpSpPr>
              <a:grpSpLocks/>
            </p:cNvGrpSpPr>
            <p:nvPr/>
          </p:nvGrpSpPr>
          <p:grpSpPr bwMode="auto">
            <a:xfrm>
              <a:off x="1156" y="3430"/>
              <a:ext cx="318" cy="499"/>
              <a:chOff x="521" y="3430"/>
              <a:chExt cx="318" cy="499"/>
            </a:xfrm>
          </p:grpSpPr>
          <p:sp>
            <p:nvSpPr>
              <p:cNvPr id="47233" name="Rectangle 92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234" name="Line 93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87" name="Group 94"/>
            <p:cNvGrpSpPr>
              <a:grpSpLocks/>
            </p:cNvGrpSpPr>
            <p:nvPr/>
          </p:nvGrpSpPr>
          <p:grpSpPr bwMode="auto">
            <a:xfrm>
              <a:off x="1474" y="3430"/>
              <a:ext cx="318" cy="499"/>
              <a:chOff x="521" y="3430"/>
              <a:chExt cx="318" cy="499"/>
            </a:xfrm>
          </p:grpSpPr>
          <p:sp>
            <p:nvSpPr>
              <p:cNvPr id="47231" name="Rectangle 95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232" name="Line 96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88" name="Group 97"/>
            <p:cNvGrpSpPr>
              <a:grpSpLocks/>
            </p:cNvGrpSpPr>
            <p:nvPr/>
          </p:nvGrpSpPr>
          <p:grpSpPr bwMode="auto">
            <a:xfrm>
              <a:off x="1791" y="3430"/>
              <a:ext cx="318" cy="499"/>
              <a:chOff x="521" y="3430"/>
              <a:chExt cx="318" cy="499"/>
            </a:xfrm>
          </p:grpSpPr>
          <p:sp>
            <p:nvSpPr>
              <p:cNvPr id="47229" name="Rectangle 98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230" name="Line 99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89" name="Group 100"/>
            <p:cNvGrpSpPr>
              <a:grpSpLocks/>
            </p:cNvGrpSpPr>
            <p:nvPr/>
          </p:nvGrpSpPr>
          <p:grpSpPr bwMode="auto">
            <a:xfrm>
              <a:off x="2109" y="3430"/>
              <a:ext cx="318" cy="499"/>
              <a:chOff x="521" y="3430"/>
              <a:chExt cx="318" cy="499"/>
            </a:xfrm>
          </p:grpSpPr>
          <p:sp>
            <p:nvSpPr>
              <p:cNvPr id="47227" name="Rectangle 101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228" name="Line 102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90" name="Group 103"/>
            <p:cNvGrpSpPr>
              <a:grpSpLocks/>
            </p:cNvGrpSpPr>
            <p:nvPr/>
          </p:nvGrpSpPr>
          <p:grpSpPr bwMode="auto">
            <a:xfrm>
              <a:off x="2426" y="3430"/>
              <a:ext cx="318" cy="499"/>
              <a:chOff x="521" y="3430"/>
              <a:chExt cx="318" cy="499"/>
            </a:xfrm>
          </p:grpSpPr>
          <p:sp>
            <p:nvSpPr>
              <p:cNvPr id="47225" name="Rectangle 104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226" name="Line 105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91" name="Group 106"/>
            <p:cNvGrpSpPr>
              <a:grpSpLocks/>
            </p:cNvGrpSpPr>
            <p:nvPr/>
          </p:nvGrpSpPr>
          <p:grpSpPr bwMode="auto">
            <a:xfrm>
              <a:off x="2744" y="3430"/>
              <a:ext cx="318" cy="499"/>
              <a:chOff x="521" y="3430"/>
              <a:chExt cx="318" cy="499"/>
            </a:xfrm>
          </p:grpSpPr>
          <p:sp>
            <p:nvSpPr>
              <p:cNvPr id="47223" name="Rectangle 107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224" name="Line 108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92" name="Group 109"/>
            <p:cNvGrpSpPr>
              <a:grpSpLocks/>
            </p:cNvGrpSpPr>
            <p:nvPr/>
          </p:nvGrpSpPr>
          <p:grpSpPr bwMode="auto">
            <a:xfrm>
              <a:off x="3061" y="3430"/>
              <a:ext cx="318" cy="499"/>
              <a:chOff x="521" y="3430"/>
              <a:chExt cx="318" cy="499"/>
            </a:xfrm>
          </p:grpSpPr>
          <p:sp>
            <p:nvSpPr>
              <p:cNvPr id="47221" name="Rectangle 110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222" name="Line 111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93" name="Group 112"/>
            <p:cNvGrpSpPr>
              <a:grpSpLocks/>
            </p:cNvGrpSpPr>
            <p:nvPr/>
          </p:nvGrpSpPr>
          <p:grpSpPr bwMode="auto">
            <a:xfrm>
              <a:off x="3379" y="3430"/>
              <a:ext cx="318" cy="499"/>
              <a:chOff x="521" y="3430"/>
              <a:chExt cx="318" cy="499"/>
            </a:xfrm>
          </p:grpSpPr>
          <p:sp>
            <p:nvSpPr>
              <p:cNvPr id="47219" name="Rectangle 113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220" name="Line 114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94" name="Group 115"/>
            <p:cNvGrpSpPr>
              <a:grpSpLocks/>
            </p:cNvGrpSpPr>
            <p:nvPr/>
          </p:nvGrpSpPr>
          <p:grpSpPr bwMode="auto">
            <a:xfrm>
              <a:off x="3696" y="3430"/>
              <a:ext cx="318" cy="499"/>
              <a:chOff x="521" y="3430"/>
              <a:chExt cx="318" cy="499"/>
            </a:xfrm>
          </p:grpSpPr>
          <p:sp>
            <p:nvSpPr>
              <p:cNvPr id="47217" name="Rectangle 116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218" name="Line 117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7195" name="Text Box 124"/>
            <p:cNvSpPr txBox="1">
              <a:spLocks noChangeArrowheads="1"/>
            </p:cNvSpPr>
            <p:nvPr/>
          </p:nvSpPr>
          <p:spPr bwMode="auto">
            <a:xfrm>
              <a:off x="521" y="3414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7196" name="Text Box 125"/>
            <p:cNvSpPr txBox="1">
              <a:spLocks noChangeArrowheads="1"/>
            </p:cNvSpPr>
            <p:nvPr/>
          </p:nvSpPr>
          <p:spPr bwMode="auto">
            <a:xfrm>
              <a:off x="340" y="3701"/>
              <a:ext cx="5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chemeClr val="bg1"/>
                  </a:solidFill>
                </a:rPr>
                <a:t>parent</a:t>
              </a:r>
              <a:endParaRPr lang="en-US" altLang="zh-TW" sz="1600">
                <a:solidFill>
                  <a:schemeClr val="bg1"/>
                </a:solidFill>
              </a:endParaRPr>
            </a:p>
          </p:txBody>
        </p:sp>
        <p:sp>
          <p:nvSpPr>
            <p:cNvPr id="47197" name="Text Box 126"/>
            <p:cNvSpPr txBox="1">
              <a:spLocks noChangeArrowheads="1"/>
            </p:cNvSpPr>
            <p:nvPr/>
          </p:nvSpPr>
          <p:spPr bwMode="auto">
            <a:xfrm>
              <a:off x="839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[0]</a:t>
              </a:r>
            </a:p>
          </p:txBody>
        </p:sp>
        <p:sp>
          <p:nvSpPr>
            <p:cNvPr id="47198" name="Text Box 127"/>
            <p:cNvSpPr txBox="1">
              <a:spLocks noChangeArrowheads="1"/>
            </p:cNvSpPr>
            <p:nvPr/>
          </p:nvSpPr>
          <p:spPr bwMode="auto">
            <a:xfrm>
              <a:off x="1134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[1]</a:t>
              </a:r>
            </a:p>
          </p:txBody>
        </p:sp>
        <p:sp>
          <p:nvSpPr>
            <p:cNvPr id="47199" name="Text Box 128"/>
            <p:cNvSpPr txBox="1">
              <a:spLocks noChangeArrowheads="1"/>
            </p:cNvSpPr>
            <p:nvPr/>
          </p:nvSpPr>
          <p:spPr bwMode="auto">
            <a:xfrm>
              <a:off x="1474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[2]</a:t>
              </a:r>
            </a:p>
          </p:txBody>
        </p:sp>
        <p:sp>
          <p:nvSpPr>
            <p:cNvPr id="47200" name="Text Box 129"/>
            <p:cNvSpPr txBox="1">
              <a:spLocks noChangeArrowheads="1"/>
            </p:cNvSpPr>
            <p:nvPr/>
          </p:nvSpPr>
          <p:spPr bwMode="auto">
            <a:xfrm>
              <a:off x="1769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[3]</a:t>
              </a:r>
            </a:p>
          </p:txBody>
        </p:sp>
        <p:sp>
          <p:nvSpPr>
            <p:cNvPr id="47201" name="Text Box 130"/>
            <p:cNvSpPr txBox="1">
              <a:spLocks noChangeArrowheads="1"/>
            </p:cNvSpPr>
            <p:nvPr/>
          </p:nvSpPr>
          <p:spPr bwMode="auto">
            <a:xfrm>
              <a:off x="2086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[4]</a:t>
              </a:r>
            </a:p>
          </p:txBody>
        </p:sp>
        <p:sp>
          <p:nvSpPr>
            <p:cNvPr id="47202" name="Text Box 131"/>
            <p:cNvSpPr txBox="1">
              <a:spLocks noChangeArrowheads="1"/>
            </p:cNvSpPr>
            <p:nvPr/>
          </p:nvSpPr>
          <p:spPr bwMode="auto">
            <a:xfrm>
              <a:off x="2426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[5]</a:t>
              </a:r>
            </a:p>
          </p:txBody>
        </p:sp>
        <p:sp>
          <p:nvSpPr>
            <p:cNvPr id="47203" name="Text Box 132"/>
            <p:cNvSpPr txBox="1">
              <a:spLocks noChangeArrowheads="1"/>
            </p:cNvSpPr>
            <p:nvPr/>
          </p:nvSpPr>
          <p:spPr bwMode="auto">
            <a:xfrm>
              <a:off x="2721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[6]</a:t>
              </a:r>
            </a:p>
          </p:txBody>
        </p:sp>
        <p:sp>
          <p:nvSpPr>
            <p:cNvPr id="47204" name="Text Box 133"/>
            <p:cNvSpPr txBox="1">
              <a:spLocks noChangeArrowheads="1"/>
            </p:cNvSpPr>
            <p:nvPr/>
          </p:nvSpPr>
          <p:spPr bwMode="auto">
            <a:xfrm>
              <a:off x="3039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[7]</a:t>
              </a:r>
            </a:p>
          </p:txBody>
        </p:sp>
        <p:sp>
          <p:nvSpPr>
            <p:cNvPr id="47205" name="Text Box 134"/>
            <p:cNvSpPr txBox="1">
              <a:spLocks noChangeArrowheads="1"/>
            </p:cNvSpPr>
            <p:nvPr/>
          </p:nvSpPr>
          <p:spPr bwMode="auto">
            <a:xfrm>
              <a:off x="3379" y="3414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[8]</a:t>
              </a:r>
            </a:p>
          </p:txBody>
        </p:sp>
        <p:sp>
          <p:nvSpPr>
            <p:cNvPr id="47206" name="Text Box 135"/>
            <p:cNvSpPr txBox="1">
              <a:spLocks noChangeArrowheads="1"/>
            </p:cNvSpPr>
            <p:nvPr/>
          </p:nvSpPr>
          <p:spPr bwMode="auto">
            <a:xfrm>
              <a:off x="3674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[9]</a:t>
              </a:r>
            </a:p>
          </p:txBody>
        </p:sp>
        <p:sp>
          <p:nvSpPr>
            <p:cNvPr id="47207" name="Text Box 136"/>
            <p:cNvSpPr txBox="1">
              <a:spLocks noChangeArrowheads="1"/>
            </p:cNvSpPr>
            <p:nvPr/>
          </p:nvSpPr>
          <p:spPr bwMode="auto">
            <a:xfrm>
              <a:off x="880" y="3686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47208" name="Text Box 137"/>
            <p:cNvSpPr txBox="1">
              <a:spLocks noChangeArrowheads="1"/>
            </p:cNvSpPr>
            <p:nvPr/>
          </p:nvSpPr>
          <p:spPr bwMode="auto">
            <a:xfrm>
              <a:off x="1198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7209" name="Text Box 138"/>
            <p:cNvSpPr txBox="1">
              <a:spLocks noChangeArrowheads="1"/>
            </p:cNvSpPr>
            <p:nvPr/>
          </p:nvSpPr>
          <p:spPr bwMode="auto">
            <a:xfrm>
              <a:off x="1515" y="3686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47210" name="Text Box 139"/>
            <p:cNvSpPr txBox="1">
              <a:spLocks noChangeArrowheads="1"/>
            </p:cNvSpPr>
            <p:nvPr/>
          </p:nvSpPr>
          <p:spPr bwMode="auto">
            <a:xfrm>
              <a:off x="2150" y="3686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211" name="Text Box 141"/>
            <p:cNvSpPr txBox="1">
              <a:spLocks noChangeArrowheads="1"/>
            </p:cNvSpPr>
            <p:nvPr/>
          </p:nvSpPr>
          <p:spPr bwMode="auto">
            <a:xfrm>
              <a:off x="1833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212" name="Text Box 142"/>
            <p:cNvSpPr txBox="1">
              <a:spLocks noChangeArrowheads="1"/>
            </p:cNvSpPr>
            <p:nvPr/>
          </p:nvSpPr>
          <p:spPr bwMode="auto">
            <a:xfrm>
              <a:off x="2472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213" name="Text Box 143"/>
            <p:cNvSpPr txBox="1">
              <a:spLocks noChangeArrowheads="1"/>
            </p:cNvSpPr>
            <p:nvPr/>
          </p:nvSpPr>
          <p:spPr bwMode="auto">
            <a:xfrm>
              <a:off x="2804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214" name="Text Box 144"/>
            <p:cNvSpPr txBox="1">
              <a:spLocks noChangeArrowheads="1"/>
            </p:cNvSpPr>
            <p:nvPr/>
          </p:nvSpPr>
          <p:spPr bwMode="auto">
            <a:xfrm>
              <a:off x="3122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215" name="Text Box 145"/>
            <p:cNvSpPr txBox="1">
              <a:spLocks noChangeArrowheads="1"/>
            </p:cNvSpPr>
            <p:nvPr/>
          </p:nvSpPr>
          <p:spPr bwMode="auto">
            <a:xfrm>
              <a:off x="3439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216" name="Text Box 146"/>
            <p:cNvSpPr txBox="1">
              <a:spLocks noChangeArrowheads="1"/>
            </p:cNvSpPr>
            <p:nvPr/>
          </p:nvSpPr>
          <p:spPr bwMode="auto">
            <a:xfrm>
              <a:off x="3757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47114" name="Group 147"/>
          <p:cNvGrpSpPr>
            <a:grpSpLocks/>
          </p:cNvGrpSpPr>
          <p:nvPr/>
        </p:nvGrpSpPr>
        <p:grpSpPr bwMode="auto">
          <a:xfrm>
            <a:off x="2174875" y="5715000"/>
            <a:ext cx="5832475" cy="893763"/>
            <a:chOff x="340" y="3414"/>
            <a:chExt cx="3674" cy="563"/>
          </a:xfrm>
        </p:grpSpPr>
        <p:grpSp>
          <p:nvGrpSpPr>
            <p:cNvPr id="47129" name="Group 87"/>
            <p:cNvGrpSpPr>
              <a:grpSpLocks/>
            </p:cNvGrpSpPr>
            <p:nvPr/>
          </p:nvGrpSpPr>
          <p:grpSpPr bwMode="auto">
            <a:xfrm>
              <a:off x="385" y="3430"/>
              <a:ext cx="454" cy="499"/>
              <a:chOff x="521" y="3430"/>
              <a:chExt cx="318" cy="499"/>
            </a:xfrm>
          </p:grpSpPr>
          <p:sp>
            <p:nvSpPr>
              <p:cNvPr id="47182" name="Rectangle 85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/>
              </a:p>
            </p:txBody>
          </p:sp>
          <p:sp>
            <p:nvSpPr>
              <p:cNvPr id="47183" name="Line 86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30" name="Group 88"/>
            <p:cNvGrpSpPr>
              <a:grpSpLocks/>
            </p:cNvGrpSpPr>
            <p:nvPr/>
          </p:nvGrpSpPr>
          <p:grpSpPr bwMode="auto">
            <a:xfrm>
              <a:off x="839" y="3430"/>
              <a:ext cx="318" cy="499"/>
              <a:chOff x="521" y="3430"/>
              <a:chExt cx="318" cy="499"/>
            </a:xfrm>
          </p:grpSpPr>
          <p:sp>
            <p:nvSpPr>
              <p:cNvPr id="47180" name="Rectangle 89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181" name="Line 90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31" name="Group 91"/>
            <p:cNvGrpSpPr>
              <a:grpSpLocks/>
            </p:cNvGrpSpPr>
            <p:nvPr/>
          </p:nvGrpSpPr>
          <p:grpSpPr bwMode="auto">
            <a:xfrm>
              <a:off x="1156" y="3430"/>
              <a:ext cx="318" cy="499"/>
              <a:chOff x="521" y="3430"/>
              <a:chExt cx="318" cy="499"/>
            </a:xfrm>
          </p:grpSpPr>
          <p:sp>
            <p:nvSpPr>
              <p:cNvPr id="47178" name="Rectangle 92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179" name="Line 93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32" name="Group 94"/>
            <p:cNvGrpSpPr>
              <a:grpSpLocks/>
            </p:cNvGrpSpPr>
            <p:nvPr/>
          </p:nvGrpSpPr>
          <p:grpSpPr bwMode="auto">
            <a:xfrm>
              <a:off x="1474" y="3430"/>
              <a:ext cx="318" cy="499"/>
              <a:chOff x="521" y="3430"/>
              <a:chExt cx="318" cy="499"/>
            </a:xfrm>
          </p:grpSpPr>
          <p:sp>
            <p:nvSpPr>
              <p:cNvPr id="47176" name="Rectangle 95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177" name="Line 96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33" name="Group 97"/>
            <p:cNvGrpSpPr>
              <a:grpSpLocks/>
            </p:cNvGrpSpPr>
            <p:nvPr/>
          </p:nvGrpSpPr>
          <p:grpSpPr bwMode="auto">
            <a:xfrm>
              <a:off x="1791" y="3430"/>
              <a:ext cx="318" cy="499"/>
              <a:chOff x="521" y="3430"/>
              <a:chExt cx="318" cy="499"/>
            </a:xfrm>
          </p:grpSpPr>
          <p:sp>
            <p:nvSpPr>
              <p:cNvPr id="47174" name="Rectangle 98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175" name="Line 99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34" name="Group 100"/>
            <p:cNvGrpSpPr>
              <a:grpSpLocks/>
            </p:cNvGrpSpPr>
            <p:nvPr/>
          </p:nvGrpSpPr>
          <p:grpSpPr bwMode="auto">
            <a:xfrm>
              <a:off x="2109" y="3430"/>
              <a:ext cx="318" cy="499"/>
              <a:chOff x="521" y="3430"/>
              <a:chExt cx="318" cy="499"/>
            </a:xfrm>
          </p:grpSpPr>
          <p:sp>
            <p:nvSpPr>
              <p:cNvPr id="47172" name="Rectangle 101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173" name="Line 102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35" name="Group 103"/>
            <p:cNvGrpSpPr>
              <a:grpSpLocks/>
            </p:cNvGrpSpPr>
            <p:nvPr/>
          </p:nvGrpSpPr>
          <p:grpSpPr bwMode="auto">
            <a:xfrm>
              <a:off x="2426" y="3430"/>
              <a:ext cx="318" cy="499"/>
              <a:chOff x="521" y="3430"/>
              <a:chExt cx="318" cy="499"/>
            </a:xfrm>
          </p:grpSpPr>
          <p:sp>
            <p:nvSpPr>
              <p:cNvPr id="47170" name="Rectangle 104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171" name="Line 105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36" name="Group 106"/>
            <p:cNvGrpSpPr>
              <a:grpSpLocks/>
            </p:cNvGrpSpPr>
            <p:nvPr/>
          </p:nvGrpSpPr>
          <p:grpSpPr bwMode="auto">
            <a:xfrm>
              <a:off x="2744" y="3430"/>
              <a:ext cx="318" cy="499"/>
              <a:chOff x="521" y="3430"/>
              <a:chExt cx="318" cy="499"/>
            </a:xfrm>
          </p:grpSpPr>
          <p:sp>
            <p:nvSpPr>
              <p:cNvPr id="47168" name="Rectangle 107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169" name="Line 108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37" name="Group 109"/>
            <p:cNvGrpSpPr>
              <a:grpSpLocks/>
            </p:cNvGrpSpPr>
            <p:nvPr/>
          </p:nvGrpSpPr>
          <p:grpSpPr bwMode="auto">
            <a:xfrm>
              <a:off x="3061" y="3430"/>
              <a:ext cx="318" cy="499"/>
              <a:chOff x="521" y="3430"/>
              <a:chExt cx="318" cy="499"/>
            </a:xfrm>
          </p:grpSpPr>
          <p:sp>
            <p:nvSpPr>
              <p:cNvPr id="47166" name="Rectangle 110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167" name="Line 111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38" name="Group 112"/>
            <p:cNvGrpSpPr>
              <a:grpSpLocks/>
            </p:cNvGrpSpPr>
            <p:nvPr/>
          </p:nvGrpSpPr>
          <p:grpSpPr bwMode="auto">
            <a:xfrm>
              <a:off x="3379" y="3430"/>
              <a:ext cx="318" cy="499"/>
              <a:chOff x="521" y="3430"/>
              <a:chExt cx="318" cy="499"/>
            </a:xfrm>
          </p:grpSpPr>
          <p:sp>
            <p:nvSpPr>
              <p:cNvPr id="47164" name="Rectangle 113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165" name="Line 114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7139" name="Group 115"/>
            <p:cNvGrpSpPr>
              <a:grpSpLocks/>
            </p:cNvGrpSpPr>
            <p:nvPr/>
          </p:nvGrpSpPr>
          <p:grpSpPr bwMode="auto">
            <a:xfrm>
              <a:off x="3696" y="3430"/>
              <a:ext cx="318" cy="499"/>
              <a:chOff x="521" y="3430"/>
              <a:chExt cx="318" cy="499"/>
            </a:xfrm>
          </p:grpSpPr>
          <p:sp>
            <p:nvSpPr>
              <p:cNvPr id="47162" name="Rectangle 116"/>
              <p:cNvSpPr>
                <a:spLocks noChangeArrowheads="1"/>
              </p:cNvSpPr>
              <p:nvPr/>
            </p:nvSpPr>
            <p:spPr bwMode="auto">
              <a:xfrm>
                <a:off x="521" y="3430"/>
                <a:ext cx="318" cy="499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47163" name="Line 117"/>
              <p:cNvSpPr>
                <a:spLocks noChangeShapeType="1"/>
              </p:cNvSpPr>
              <p:nvPr/>
            </p:nvSpPr>
            <p:spPr bwMode="auto">
              <a:xfrm>
                <a:off x="521" y="3702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7140" name="Text Box 124"/>
            <p:cNvSpPr txBox="1">
              <a:spLocks noChangeArrowheads="1"/>
            </p:cNvSpPr>
            <p:nvPr/>
          </p:nvSpPr>
          <p:spPr bwMode="auto">
            <a:xfrm>
              <a:off x="521" y="3414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7141" name="Text Box 125"/>
            <p:cNvSpPr txBox="1">
              <a:spLocks noChangeArrowheads="1"/>
            </p:cNvSpPr>
            <p:nvPr/>
          </p:nvSpPr>
          <p:spPr bwMode="auto">
            <a:xfrm>
              <a:off x="340" y="3701"/>
              <a:ext cx="5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chemeClr val="bg1"/>
                  </a:solidFill>
                </a:rPr>
                <a:t>parent</a:t>
              </a:r>
              <a:endParaRPr lang="en-US" altLang="zh-TW" sz="1600">
                <a:solidFill>
                  <a:schemeClr val="bg1"/>
                </a:solidFill>
              </a:endParaRPr>
            </a:p>
          </p:txBody>
        </p:sp>
        <p:sp>
          <p:nvSpPr>
            <p:cNvPr id="47142" name="Text Box 126"/>
            <p:cNvSpPr txBox="1">
              <a:spLocks noChangeArrowheads="1"/>
            </p:cNvSpPr>
            <p:nvPr/>
          </p:nvSpPr>
          <p:spPr bwMode="auto">
            <a:xfrm>
              <a:off x="839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[0]</a:t>
              </a:r>
            </a:p>
          </p:txBody>
        </p:sp>
        <p:sp>
          <p:nvSpPr>
            <p:cNvPr id="47143" name="Text Box 127"/>
            <p:cNvSpPr txBox="1">
              <a:spLocks noChangeArrowheads="1"/>
            </p:cNvSpPr>
            <p:nvPr/>
          </p:nvSpPr>
          <p:spPr bwMode="auto">
            <a:xfrm>
              <a:off x="1134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[1]</a:t>
              </a:r>
            </a:p>
          </p:txBody>
        </p:sp>
        <p:sp>
          <p:nvSpPr>
            <p:cNvPr id="47144" name="Text Box 128"/>
            <p:cNvSpPr txBox="1">
              <a:spLocks noChangeArrowheads="1"/>
            </p:cNvSpPr>
            <p:nvPr/>
          </p:nvSpPr>
          <p:spPr bwMode="auto">
            <a:xfrm>
              <a:off x="1474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[2]</a:t>
              </a:r>
            </a:p>
          </p:txBody>
        </p:sp>
        <p:sp>
          <p:nvSpPr>
            <p:cNvPr id="47145" name="Text Box 129"/>
            <p:cNvSpPr txBox="1">
              <a:spLocks noChangeArrowheads="1"/>
            </p:cNvSpPr>
            <p:nvPr/>
          </p:nvSpPr>
          <p:spPr bwMode="auto">
            <a:xfrm>
              <a:off x="1769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[3]</a:t>
              </a:r>
            </a:p>
          </p:txBody>
        </p:sp>
        <p:sp>
          <p:nvSpPr>
            <p:cNvPr id="47146" name="Text Box 130"/>
            <p:cNvSpPr txBox="1">
              <a:spLocks noChangeArrowheads="1"/>
            </p:cNvSpPr>
            <p:nvPr/>
          </p:nvSpPr>
          <p:spPr bwMode="auto">
            <a:xfrm>
              <a:off x="2086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[4]</a:t>
              </a:r>
            </a:p>
          </p:txBody>
        </p:sp>
        <p:sp>
          <p:nvSpPr>
            <p:cNvPr id="47147" name="Text Box 131"/>
            <p:cNvSpPr txBox="1">
              <a:spLocks noChangeArrowheads="1"/>
            </p:cNvSpPr>
            <p:nvPr/>
          </p:nvSpPr>
          <p:spPr bwMode="auto">
            <a:xfrm>
              <a:off x="2426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[5]</a:t>
              </a:r>
            </a:p>
          </p:txBody>
        </p:sp>
        <p:sp>
          <p:nvSpPr>
            <p:cNvPr id="47148" name="Text Box 132"/>
            <p:cNvSpPr txBox="1">
              <a:spLocks noChangeArrowheads="1"/>
            </p:cNvSpPr>
            <p:nvPr/>
          </p:nvSpPr>
          <p:spPr bwMode="auto">
            <a:xfrm>
              <a:off x="2721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[6]</a:t>
              </a:r>
            </a:p>
          </p:txBody>
        </p:sp>
        <p:sp>
          <p:nvSpPr>
            <p:cNvPr id="47149" name="Text Box 133"/>
            <p:cNvSpPr txBox="1">
              <a:spLocks noChangeArrowheads="1"/>
            </p:cNvSpPr>
            <p:nvPr/>
          </p:nvSpPr>
          <p:spPr bwMode="auto">
            <a:xfrm>
              <a:off x="3039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[7]</a:t>
              </a:r>
            </a:p>
          </p:txBody>
        </p:sp>
        <p:sp>
          <p:nvSpPr>
            <p:cNvPr id="47150" name="Text Box 134"/>
            <p:cNvSpPr txBox="1">
              <a:spLocks noChangeArrowheads="1"/>
            </p:cNvSpPr>
            <p:nvPr/>
          </p:nvSpPr>
          <p:spPr bwMode="auto">
            <a:xfrm>
              <a:off x="3379" y="3414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[8]</a:t>
              </a:r>
            </a:p>
          </p:txBody>
        </p:sp>
        <p:sp>
          <p:nvSpPr>
            <p:cNvPr id="47151" name="Text Box 135"/>
            <p:cNvSpPr txBox="1">
              <a:spLocks noChangeArrowheads="1"/>
            </p:cNvSpPr>
            <p:nvPr/>
          </p:nvSpPr>
          <p:spPr bwMode="auto">
            <a:xfrm>
              <a:off x="3674" y="34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[9]</a:t>
              </a:r>
            </a:p>
          </p:txBody>
        </p:sp>
        <p:sp>
          <p:nvSpPr>
            <p:cNvPr id="47152" name="Text Box 136"/>
            <p:cNvSpPr txBox="1">
              <a:spLocks noChangeArrowheads="1"/>
            </p:cNvSpPr>
            <p:nvPr/>
          </p:nvSpPr>
          <p:spPr bwMode="auto">
            <a:xfrm>
              <a:off x="880" y="3686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7153" name="Text Box 137"/>
            <p:cNvSpPr txBox="1">
              <a:spLocks noChangeArrowheads="1"/>
            </p:cNvSpPr>
            <p:nvPr/>
          </p:nvSpPr>
          <p:spPr bwMode="auto">
            <a:xfrm>
              <a:off x="1198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7154" name="Text Box 138"/>
            <p:cNvSpPr txBox="1">
              <a:spLocks noChangeArrowheads="1"/>
            </p:cNvSpPr>
            <p:nvPr/>
          </p:nvSpPr>
          <p:spPr bwMode="auto">
            <a:xfrm>
              <a:off x="1515" y="3686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47155" name="Text Box 139"/>
            <p:cNvSpPr txBox="1">
              <a:spLocks noChangeArrowheads="1"/>
            </p:cNvSpPr>
            <p:nvPr/>
          </p:nvSpPr>
          <p:spPr bwMode="auto">
            <a:xfrm>
              <a:off x="2150" y="3686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47156" name="Text Box 141"/>
            <p:cNvSpPr txBox="1">
              <a:spLocks noChangeArrowheads="1"/>
            </p:cNvSpPr>
            <p:nvPr/>
          </p:nvSpPr>
          <p:spPr bwMode="auto">
            <a:xfrm>
              <a:off x="1833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157" name="Text Box 142"/>
            <p:cNvSpPr txBox="1">
              <a:spLocks noChangeArrowheads="1"/>
            </p:cNvSpPr>
            <p:nvPr/>
          </p:nvSpPr>
          <p:spPr bwMode="auto">
            <a:xfrm>
              <a:off x="2472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158" name="Text Box 143"/>
            <p:cNvSpPr txBox="1">
              <a:spLocks noChangeArrowheads="1"/>
            </p:cNvSpPr>
            <p:nvPr/>
          </p:nvSpPr>
          <p:spPr bwMode="auto">
            <a:xfrm>
              <a:off x="2804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159" name="Text Box 144"/>
            <p:cNvSpPr txBox="1">
              <a:spLocks noChangeArrowheads="1"/>
            </p:cNvSpPr>
            <p:nvPr/>
          </p:nvSpPr>
          <p:spPr bwMode="auto">
            <a:xfrm>
              <a:off x="3122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160" name="Text Box 145"/>
            <p:cNvSpPr txBox="1">
              <a:spLocks noChangeArrowheads="1"/>
            </p:cNvSpPr>
            <p:nvPr/>
          </p:nvSpPr>
          <p:spPr bwMode="auto">
            <a:xfrm>
              <a:off x="3439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161" name="Text Box 146"/>
            <p:cNvSpPr txBox="1">
              <a:spLocks noChangeArrowheads="1"/>
            </p:cNvSpPr>
            <p:nvPr/>
          </p:nvSpPr>
          <p:spPr bwMode="auto">
            <a:xfrm>
              <a:off x="3757" y="36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47115" name="Group 45"/>
          <p:cNvGrpSpPr>
            <a:grpSpLocks/>
          </p:cNvGrpSpPr>
          <p:nvPr/>
        </p:nvGrpSpPr>
        <p:grpSpPr bwMode="auto">
          <a:xfrm>
            <a:off x="2470150" y="2420938"/>
            <a:ext cx="1154113" cy="1008062"/>
            <a:chOff x="3832" y="1117"/>
            <a:chExt cx="727" cy="635"/>
          </a:xfrm>
        </p:grpSpPr>
        <p:sp>
          <p:nvSpPr>
            <p:cNvPr id="47124" name="AutoShape 22"/>
            <p:cNvSpPr>
              <a:spLocks noChangeArrowheads="1"/>
            </p:cNvSpPr>
            <p:nvPr/>
          </p:nvSpPr>
          <p:spPr bwMode="auto">
            <a:xfrm>
              <a:off x="4082" y="1117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125" name="AutoShape 23"/>
            <p:cNvSpPr>
              <a:spLocks noChangeArrowheads="1"/>
            </p:cNvSpPr>
            <p:nvPr/>
          </p:nvSpPr>
          <p:spPr bwMode="auto">
            <a:xfrm>
              <a:off x="3832" y="1552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7126" name="AutoShape 25"/>
            <p:cNvSpPr>
              <a:spLocks noChangeArrowheads="1"/>
            </p:cNvSpPr>
            <p:nvPr/>
          </p:nvSpPr>
          <p:spPr bwMode="auto">
            <a:xfrm>
              <a:off x="4332" y="1552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7127" name="Line 36"/>
            <p:cNvSpPr>
              <a:spLocks noChangeShapeType="1"/>
            </p:cNvSpPr>
            <p:nvPr/>
          </p:nvSpPr>
          <p:spPr bwMode="auto">
            <a:xfrm flipV="1">
              <a:off x="3969" y="1299"/>
              <a:ext cx="13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8" name="Line 38"/>
            <p:cNvSpPr>
              <a:spLocks noChangeShapeType="1"/>
            </p:cNvSpPr>
            <p:nvPr/>
          </p:nvSpPr>
          <p:spPr bwMode="auto">
            <a:xfrm flipH="1" flipV="1">
              <a:off x="4241" y="1299"/>
              <a:ext cx="136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7116" name="Group 45"/>
          <p:cNvGrpSpPr>
            <a:grpSpLocks/>
          </p:cNvGrpSpPr>
          <p:nvPr/>
        </p:nvGrpSpPr>
        <p:grpSpPr bwMode="auto">
          <a:xfrm>
            <a:off x="7267575" y="2339975"/>
            <a:ext cx="1154113" cy="1008063"/>
            <a:chOff x="3832" y="1117"/>
            <a:chExt cx="727" cy="635"/>
          </a:xfrm>
        </p:grpSpPr>
        <p:sp>
          <p:nvSpPr>
            <p:cNvPr id="47119" name="AutoShape 22"/>
            <p:cNvSpPr>
              <a:spLocks noChangeArrowheads="1"/>
            </p:cNvSpPr>
            <p:nvPr/>
          </p:nvSpPr>
          <p:spPr bwMode="auto">
            <a:xfrm>
              <a:off x="4082" y="1117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120" name="AutoShape 23"/>
            <p:cNvSpPr>
              <a:spLocks noChangeArrowheads="1"/>
            </p:cNvSpPr>
            <p:nvPr/>
          </p:nvSpPr>
          <p:spPr bwMode="auto">
            <a:xfrm>
              <a:off x="3832" y="1552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7121" name="AutoShape 25"/>
            <p:cNvSpPr>
              <a:spLocks noChangeArrowheads="1"/>
            </p:cNvSpPr>
            <p:nvPr/>
          </p:nvSpPr>
          <p:spPr bwMode="auto">
            <a:xfrm>
              <a:off x="4332" y="1552"/>
              <a:ext cx="227" cy="2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7122" name="Line 36"/>
            <p:cNvSpPr>
              <a:spLocks noChangeShapeType="1"/>
            </p:cNvSpPr>
            <p:nvPr/>
          </p:nvSpPr>
          <p:spPr bwMode="auto">
            <a:xfrm flipV="1">
              <a:off x="3969" y="1299"/>
              <a:ext cx="13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3" name="Line 38"/>
            <p:cNvSpPr>
              <a:spLocks noChangeShapeType="1"/>
            </p:cNvSpPr>
            <p:nvPr/>
          </p:nvSpPr>
          <p:spPr bwMode="auto">
            <a:xfrm flipH="1" flipV="1">
              <a:off x="4241" y="1299"/>
              <a:ext cx="136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7117" name="文字方塊 2"/>
          <p:cNvSpPr txBox="1">
            <a:spLocks noChangeArrowheads="1"/>
          </p:cNvSpPr>
          <p:nvPr/>
        </p:nvSpPr>
        <p:spPr bwMode="auto">
          <a:xfrm>
            <a:off x="4202113" y="2925763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或</a:t>
            </a:r>
          </a:p>
        </p:txBody>
      </p:sp>
      <p:sp>
        <p:nvSpPr>
          <p:cNvPr id="47118" name="文字方塊 3"/>
          <p:cNvSpPr txBox="1">
            <a:spLocks noChangeArrowheads="1"/>
          </p:cNvSpPr>
          <p:nvPr/>
        </p:nvSpPr>
        <p:spPr bwMode="auto">
          <a:xfrm>
            <a:off x="4953000" y="530383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或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3E67AB-7DB8-5306-265B-F73D332952B8}"/>
                  </a:ext>
                </a:extLst>
              </p14:cNvPr>
              <p14:cNvContentPartPr/>
              <p14:nvPr/>
            </p14:nvContentPartPr>
            <p14:xfrm>
              <a:off x="5104113" y="4921697"/>
              <a:ext cx="234360" cy="2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3E67AB-7DB8-5306-265B-F73D332952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0473" y="4814057"/>
                <a:ext cx="3420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3591E23-9530-B5D3-78A9-8DBCC77DD3FF}"/>
                  </a:ext>
                </a:extLst>
              </p14:cNvPr>
              <p14:cNvContentPartPr/>
              <p14:nvPr/>
            </p14:nvContentPartPr>
            <p14:xfrm>
              <a:off x="5081073" y="6341537"/>
              <a:ext cx="294840" cy="3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3591E23-9530-B5D3-78A9-8DBCC77DD3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7433" y="6233537"/>
                <a:ext cx="4024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9E5752-A6DF-4865-66A9-4624CEEC9890}"/>
                  </a:ext>
                </a:extLst>
              </p14:cNvPr>
              <p14:cNvContentPartPr/>
              <p14:nvPr/>
            </p14:nvContentPartPr>
            <p14:xfrm>
              <a:off x="3079440" y="4978600"/>
              <a:ext cx="434880" cy="16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9E5752-A6DF-4865-66A9-4624CEEC98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25440" y="4870960"/>
                <a:ext cx="5425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F29A31-AFA0-142B-C1D3-9D5A9A83A071}"/>
                  </a:ext>
                </a:extLst>
              </p14:cNvPr>
              <p14:cNvContentPartPr/>
              <p14:nvPr/>
            </p14:nvContentPartPr>
            <p14:xfrm>
              <a:off x="3056400" y="6346240"/>
              <a:ext cx="305280" cy="14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F29A31-AFA0-142B-C1D3-9D5A9A83A0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02400" y="6238240"/>
                <a:ext cx="412920" cy="229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5E8B8A3-C1DE-194B-A0C5-CBFEE34B0998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2AFEFA-2883-4E48-BB40-E5AC3CE0FF7B}" type="slidenum">
              <a:rPr lang="en-US" altLang="zh-TW"/>
              <a:pPr>
                <a:defRPr/>
              </a:pPr>
              <a:t>44</a:t>
            </a:fld>
            <a:endParaRPr lang="en-US" altLang="zh-TW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052513"/>
            <a:ext cx="5627688" cy="48974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 err="1"/>
              <a:t>int</a:t>
            </a:r>
            <a:r>
              <a:rPr lang="en-US" altLang="zh-TW" sz="2000" dirty="0"/>
              <a:t> find 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for (; parent 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&gt; = 0 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parent 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</a:t>
            </a:r>
            <a:r>
              <a:rPr lang="en-US" altLang="zh-TW" sz="2000" dirty="0" err="1"/>
              <a:t>renturn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void union 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j 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{ parent 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= j ;}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/>
              <a:t>將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</a:t>
            </a:r>
            <a:r>
              <a:rPr lang="zh-TW" altLang="en-US" sz="2000" dirty="0"/>
              <a:t>變為</a:t>
            </a:r>
            <a:r>
              <a:rPr lang="en-US" altLang="zh-TW" sz="2000" dirty="0"/>
              <a:t>j</a:t>
            </a:r>
            <a:r>
              <a:rPr lang="zh-TW" altLang="en-US" sz="2000" dirty="0"/>
              <a:t>之子樹。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/>
              <a:t>缺點：產生退化樹</a:t>
            </a:r>
            <a:r>
              <a:rPr lang="en-US" altLang="zh-TW" sz="2000" dirty="0"/>
              <a:t>(</a:t>
            </a:r>
            <a:r>
              <a:rPr lang="zh-TW" altLang="en-US" sz="2000" dirty="0"/>
              <a:t>歪斜樹</a:t>
            </a:r>
            <a:r>
              <a:rPr lang="en-US" altLang="zh-TW" sz="2000" dirty="0"/>
              <a:t>)</a:t>
            </a:r>
            <a:r>
              <a:rPr lang="zh-TW" altLang="en-US" sz="2000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union(0,1), union(1,2), ……..,union ( n-2 ,n-1)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b="1" dirty="0">
                <a:solidFill>
                  <a:srgbClr val="FF0000"/>
                </a:solidFill>
              </a:rPr>
              <a:t>樹搜尋時間與樹高度成正比</a:t>
            </a:r>
            <a:endParaRPr lang="en-US" altLang="zh-TW" sz="2000" b="1" dirty="0">
              <a:solidFill>
                <a:srgbClr val="FF0000"/>
              </a:solidFill>
            </a:endParaRPr>
          </a:p>
        </p:txBody>
      </p:sp>
      <p:sp>
        <p:nvSpPr>
          <p:cNvPr id="48133" name="AutoShape 4"/>
          <p:cNvSpPr>
            <a:spLocks noChangeArrowheads="1"/>
          </p:cNvSpPr>
          <p:nvPr/>
        </p:nvSpPr>
        <p:spPr bwMode="auto">
          <a:xfrm>
            <a:off x="7596188" y="5949950"/>
            <a:ext cx="793750" cy="504825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8134" name="AutoShape 5"/>
          <p:cNvSpPr>
            <a:spLocks noChangeArrowheads="1"/>
          </p:cNvSpPr>
          <p:nvPr/>
        </p:nvSpPr>
        <p:spPr bwMode="auto">
          <a:xfrm>
            <a:off x="7596188" y="4797425"/>
            <a:ext cx="793750" cy="504825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n-2</a:t>
            </a:r>
          </a:p>
        </p:txBody>
      </p:sp>
      <p:sp>
        <p:nvSpPr>
          <p:cNvPr id="48135" name="AutoShape 6"/>
          <p:cNvSpPr>
            <a:spLocks noChangeArrowheads="1"/>
          </p:cNvSpPr>
          <p:nvPr/>
        </p:nvSpPr>
        <p:spPr bwMode="auto">
          <a:xfrm>
            <a:off x="7596188" y="3644900"/>
            <a:ext cx="793750" cy="504825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n-1</a:t>
            </a:r>
          </a:p>
        </p:txBody>
      </p:sp>
      <p:sp>
        <p:nvSpPr>
          <p:cNvPr id="48136" name="Line 7"/>
          <p:cNvSpPr>
            <a:spLocks noChangeShapeType="1"/>
          </p:cNvSpPr>
          <p:nvPr/>
        </p:nvSpPr>
        <p:spPr bwMode="auto">
          <a:xfrm flipV="1">
            <a:off x="7956550" y="42211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37" name="Line 10"/>
          <p:cNvSpPr>
            <a:spLocks noChangeShapeType="1"/>
          </p:cNvSpPr>
          <p:nvPr/>
        </p:nvSpPr>
        <p:spPr bwMode="auto">
          <a:xfrm flipV="1">
            <a:off x="7956550" y="5661025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 flipV="1">
            <a:off x="7956550" y="53006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A1A5DC-2E2A-4560-4430-1B725BC37B7C}"/>
                  </a:ext>
                </a:extLst>
              </p14:cNvPr>
              <p14:cNvContentPartPr/>
              <p14:nvPr/>
            </p14:nvContentPartPr>
            <p14:xfrm>
              <a:off x="2480793" y="1989857"/>
              <a:ext cx="1587600" cy="21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A1A5DC-2E2A-4560-4430-1B725BC37B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7153" y="1882217"/>
                <a:ext cx="1695240" cy="2376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921051A-80E5-3098-3E23-E16B98A76E87}"/>
              </a:ext>
            </a:extLst>
          </p:cNvPr>
          <p:cNvSpPr txBox="1"/>
          <p:nvPr/>
        </p:nvSpPr>
        <p:spPr>
          <a:xfrm>
            <a:off x="2339752" y="1552907"/>
            <a:ext cx="1500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200" dirty="0">
                <a:solidFill>
                  <a:srgbClr val="FF0000"/>
                </a:solidFill>
              </a:rPr>
              <a:t>小於0就是根節點了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913ADC-4807-A7B0-4732-61C30D500D7D}"/>
                  </a:ext>
                </a:extLst>
              </p14:cNvPr>
              <p14:cNvContentPartPr/>
              <p14:nvPr/>
            </p14:nvContentPartPr>
            <p14:xfrm>
              <a:off x="3774993" y="1664777"/>
              <a:ext cx="280440" cy="158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913ADC-4807-A7B0-4732-61C30D500D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66353" y="1656137"/>
                <a:ext cx="2980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9962698-2216-F986-F058-B39C6314922F}"/>
                  </a:ext>
                </a:extLst>
              </p14:cNvPr>
              <p14:cNvContentPartPr/>
              <p14:nvPr/>
            </p14:nvContentPartPr>
            <p14:xfrm>
              <a:off x="3802353" y="1792937"/>
              <a:ext cx="172800" cy="32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9962698-2216-F986-F058-B39C631492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93713" y="1783937"/>
                <a:ext cx="1904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D91856A-5DD1-9FDA-7BB4-9DF86DB378B7}"/>
                  </a:ext>
                </a:extLst>
              </p14:cNvPr>
              <p14:cNvContentPartPr/>
              <p14:nvPr/>
            </p14:nvContentPartPr>
            <p14:xfrm>
              <a:off x="2125473" y="1252937"/>
              <a:ext cx="540360" cy="16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D91856A-5DD1-9FDA-7BB4-9DF86DB378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71473" y="1144937"/>
                <a:ext cx="6480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658A35D-9437-7453-D74F-E8E517CBE565}"/>
                  </a:ext>
                </a:extLst>
              </p14:cNvPr>
              <p14:cNvContentPartPr/>
              <p14:nvPr/>
            </p14:nvContentPartPr>
            <p14:xfrm>
              <a:off x="2378913" y="3063737"/>
              <a:ext cx="655200" cy="21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658A35D-9437-7453-D74F-E8E517CBE56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24913" y="2955737"/>
                <a:ext cx="762840" cy="2372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923E1C3-B24C-0AB3-B1A8-A6F7C6EDE88F}"/>
              </a:ext>
            </a:extLst>
          </p:cNvPr>
          <p:cNvSpPr txBox="1"/>
          <p:nvPr/>
        </p:nvSpPr>
        <p:spPr>
          <a:xfrm>
            <a:off x="4355976" y="29006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連集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72516-2CB3-F13D-1C15-E89C0381C463}"/>
              </a:ext>
            </a:extLst>
          </p:cNvPr>
          <p:cNvSpPr txBox="1"/>
          <p:nvPr/>
        </p:nvSpPr>
        <p:spPr>
          <a:xfrm>
            <a:off x="3563888" y="3287291"/>
            <a:ext cx="3323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Ex,原本parent</a:t>
            </a:r>
            <a:r>
              <a:rPr lang="en-US" sz="1400" dirty="0">
                <a:solidFill>
                  <a:srgbClr val="FF0000"/>
                </a:solidFill>
              </a:rPr>
              <a:t>[4]的節點是-1現在改成</a:t>
            </a:r>
            <a:r>
              <a:rPr lang="en-TW" sz="1400" dirty="0">
                <a:solidFill>
                  <a:srgbClr val="FF0000"/>
                </a:solidFill>
              </a:rPr>
              <a:t>為j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D65FB09-5C17-C312-758E-193D7C9047BA}"/>
                  </a:ext>
                </a:extLst>
              </p14:cNvPr>
              <p14:cNvContentPartPr/>
              <p14:nvPr/>
            </p14:nvContentPartPr>
            <p14:xfrm>
              <a:off x="1781313" y="3985085"/>
              <a:ext cx="1896120" cy="25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D65FB09-5C17-C312-758E-193D7C9047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72673" y="3976445"/>
                <a:ext cx="19137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A0C8214-45A3-8FC4-7220-A70FC52DBEEF}"/>
                  </a:ext>
                </a:extLst>
              </p14:cNvPr>
              <p14:cNvContentPartPr/>
              <p14:nvPr/>
            </p14:nvContentPartPr>
            <p14:xfrm>
              <a:off x="1847553" y="4329605"/>
              <a:ext cx="3047400" cy="16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A0C8214-45A3-8FC4-7220-A70FC52DBE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29553" y="4311965"/>
                <a:ext cx="3083040" cy="518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58C2879-1708-3CCB-2B7D-7316A50329D4}"/>
              </a:ext>
            </a:extLst>
          </p:cNvPr>
          <p:cNvSpPr txBox="1"/>
          <p:nvPr/>
        </p:nvSpPr>
        <p:spPr>
          <a:xfrm>
            <a:off x="4966534" y="39779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高度會變慢速度變慢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90A6D2C-CAE0-B54B-B8A2-05D54ACE5FF2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059B6-0A8F-4B82-8389-B9E774341A09}" type="slidenum">
              <a:rPr lang="en-US" altLang="zh-TW"/>
              <a:pPr>
                <a:defRPr/>
              </a:pPr>
              <a:t>45</a:t>
            </a:fld>
            <a:endParaRPr lang="en-US" altLang="zh-TW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79488"/>
            <a:ext cx="8229600" cy="165735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000" dirty="0"/>
              <a:t>改進：加權法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dirty="0"/>
              <a:t>     定義：</a:t>
            </a:r>
            <a:r>
              <a:rPr lang="en-US" altLang="zh-TW" sz="2000" dirty="0"/>
              <a:t>Weighting rule for union 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, j)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     </a:t>
            </a:r>
            <a:r>
              <a:rPr lang="zh-TW" altLang="en-US" sz="2000" dirty="0"/>
              <a:t>如果樹狀結構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</a:t>
            </a:r>
            <a:r>
              <a:rPr lang="zh-TW" altLang="en-US" sz="2000" dirty="0"/>
              <a:t>中的節點個數少於樹狀結構 </a:t>
            </a:r>
            <a:r>
              <a:rPr lang="en-US" altLang="zh-TW" sz="2000" dirty="0"/>
              <a:t>j </a:t>
            </a:r>
            <a:r>
              <a:rPr lang="zh-TW" altLang="en-US" sz="2000" dirty="0"/>
              <a:t>中的節點個數則令 </a:t>
            </a:r>
            <a:r>
              <a:rPr lang="en-US" altLang="zh-TW" sz="2000" dirty="0"/>
              <a:t>j </a:t>
            </a:r>
            <a:r>
              <a:rPr lang="zh-TW" altLang="en-US" sz="2000" dirty="0"/>
              <a:t>為 </a:t>
            </a:r>
            <a:r>
              <a:rPr lang="en-US" altLang="zh-TW" sz="2000" dirty="0" err="1"/>
              <a:t>i</a:t>
            </a:r>
            <a:r>
              <a:rPr lang="zh-TW" altLang="en-US" sz="2000" dirty="0"/>
              <a:t>的父節點 </a:t>
            </a:r>
            <a:r>
              <a:rPr lang="en-US" altLang="zh-TW" sz="2000" dirty="0"/>
              <a:t>; </a:t>
            </a:r>
            <a:r>
              <a:rPr lang="zh-TW" altLang="en-US" sz="2000" dirty="0"/>
              <a:t>否則，令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</a:t>
            </a:r>
            <a:r>
              <a:rPr lang="zh-TW" altLang="en-US" sz="2000" dirty="0"/>
              <a:t>為 </a:t>
            </a:r>
            <a:r>
              <a:rPr lang="en-US" altLang="zh-TW" sz="2000" dirty="0"/>
              <a:t>j </a:t>
            </a:r>
            <a:r>
              <a:rPr lang="zh-TW" altLang="en-US" sz="2000" dirty="0"/>
              <a:t>的父節點。  </a:t>
            </a:r>
          </a:p>
        </p:txBody>
      </p:sp>
      <p:grpSp>
        <p:nvGrpSpPr>
          <p:cNvPr id="49157" name="Group 13"/>
          <p:cNvGrpSpPr>
            <a:grpSpLocks/>
          </p:cNvGrpSpPr>
          <p:nvPr/>
        </p:nvGrpSpPr>
        <p:grpSpPr bwMode="auto">
          <a:xfrm>
            <a:off x="2987675" y="2924175"/>
            <a:ext cx="3386138" cy="1584325"/>
            <a:chOff x="1882" y="1707"/>
            <a:chExt cx="2133" cy="998"/>
          </a:xfrm>
        </p:grpSpPr>
        <p:sp>
          <p:nvSpPr>
            <p:cNvPr id="49160" name="AutoShape 4"/>
            <p:cNvSpPr>
              <a:spLocks noChangeArrowheads="1"/>
            </p:cNvSpPr>
            <p:nvPr/>
          </p:nvSpPr>
          <p:spPr bwMode="auto">
            <a:xfrm>
              <a:off x="2652" y="1707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9161" name="AutoShape 5"/>
            <p:cNvSpPr>
              <a:spLocks noChangeArrowheads="1"/>
            </p:cNvSpPr>
            <p:nvPr/>
          </p:nvSpPr>
          <p:spPr bwMode="auto">
            <a:xfrm>
              <a:off x="1882" y="243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9162" name="AutoShape 6"/>
            <p:cNvSpPr>
              <a:spLocks noChangeArrowheads="1"/>
            </p:cNvSpPr>
            <p:nvPr/>
          </p:nvSpPr>
          <p:spPr bwMode="auto">
            <a:xfrm>
              <a:off x="2472" y="2432"/>
              <a:ext cx="273" cy="272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9163" name="AutoShape 7"/>
            <p:cNvSpPr>
              <a:spLocks noChangeArrowheads="1"/>
            </p:cNvSpPr>
            <p:nvPr/>
          </p:nvSpPr>
          <p:spPr bwMode="auto">
            <a:xfrm>
              <a:off x="3515" y="2387"/>
              <a:ext cx="500" cy="318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n-1</a:t>
              </a:r>
            </a:p>
          </p:txBody>
        </p:sp>
        <p:sp>
          <p:nvSpPr>
            <p:cNvPr id="49164" name="Line 8"/>
            <p:cNvSpPr>
              <a:spLocks noChangeShapeType="1"/>
            </p:cNvSpPr>
            <p:nvPr/>
          </p:nvSpPr>
          <p:spPr bwMode="auto">
            <a:xfrm flipV="1">
              <a:off x="2064" y="1933"/>
              <a:ext cx="58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65" name="Line 9"/>
            <p:cNvSpPr>
              <a:spLocks noChangeShapeType="1"/>
            </p:cNvSpPr>
            <p:nvPr/>
          </p:nvSpPr>
          <p:spPr bwMode="auto">
            <a:xfrm flipV="1">
              <a:off x="2608" y="1979"/>
              <a:ext cx="136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66" name="Line 10"/>
            <p:cNvSpPr>
              <a:spLocks noChangeShapeType="1"/>
            </p:cNvSpPr>
            <p:nvPr/>
          </p:nvSpPr>
          <p:spPr bwMode="auto">
            <a:xfrm flipH="1" flipV="1">
              <a:off x="2925" y="1933"/>
              <a:ext cx="771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67" name="Line 11"/>
            <p:cNvSpPr>
              <a:spLocks noChangeShapeType="1"/>
            </p:cNvSpPr>
            <p:nvPr/>
          </p:nvSpPr>
          <p:spPr bwMode="auto">
            <a:xfrm>
              <a:off x="2835" y="2568"/>
              <a:ext cx="6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827088" y="5189538"/>
            <a:ext cx="3740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問題：如何知道樹中之節點數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?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9159" name="Text Box 14"/>
          <p:cNvSpPr txBox="1">
            <a:spLocks noChangeArrowheads="1"/>
          </p:cNvSpPr>
          <p:nvPr/>
        </p:nvSpPr>
        <p:spPr bwMode="auto">
          <a:xfrm>
            <a:off x="6640513" y="3016250"/>
            <a:ext cx="1428750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union(0,1)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union(1,2)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union(2,3)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  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  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union(n-1,n)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69668A6-4D21-D9A2-1587-DD9000780E67}"/>
                  </a:ext>
                </a:extLst>
              </p14:cNvPr>
              <p14:cNvContentPartPr/>
              <p14:nvPr/>
            </p14:nvContentPartPr>
            <p14:xfrm>
              <a:off x="1677273" y="1184645"/>
              <a:ext cx="710640" cy="25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69668A6-4D21-D9A2-1587-DD9000780E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3633" y="1077005"/>
                <a:ext cx="8182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3AEA05-7ECB-A841-56FA-6EF2F09A655E}"/>
                  </a:ext>
                </a:extLst>
              </p14:cNvPr>
              <p14:cNvContentPartPr/>
              <p14:nvPr/>
            </p14:nvContentPartPr>
            <p14:xfrm>
              <a:off x="2437953" y="2080685"/>
              <a:ext cx="3532320" cy="28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3AEA05-7ECB-A841-56FA-6EF2F09A65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20313" y="2063045"/>
                <a:ext cx="356796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CB1F9F-5577-0B10-1975-F285729B3F16}"/>
                  </a:ext>
                </a:extLst>
              </p14:cNvPr>
              <p14:cNvContentPartPr/>
              <p14:nvPr/>
            </p14:nvContentPartPr>
            <p14:xfrm>
              <a:off x="7842633" y="2133605"/>
              <a:ext cx="669960" cy="28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CB1F9F-5577-0B10-1975-F285729B3F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24633" y="2115605"/>
                <a:ext cx="7056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3126C70-1EC5-7062-3167-3768451456F0}"/>
                  </a:ext>
                </a:extLst>
              </p14:cNvPr>
              <p14:cNvContentPartPr/>
              <p14:nvPr/>
            </p14:nvContentPartPr>
            <p14:xfrm>
              <a:off x="842073" y="2389205"/>
              <a:ext cx="999000" cy="20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3126C70-1EC5-7062-3167-3768451456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4073" y="2371565"/>
                <a:ext cx="1034640" cy="56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B95E27E-F698-5C43-E84C-BFDAB818446D}"/>
              </a:ext>
            </a:extLst>
          </p:cNvPr>
          <p:cNvSpPr txBox="1"/>
          <p:nvPr/>
        </p:nvSpPr>
        <p:spPr>
          <a:xfrm>
            <a:off x="2509322" y="988695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F0000"/>
                </a:solidFill>
              </a:rPr>
              <a:t>節點數少的一方接到節點數多的一方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DA0E366-4144-C047-925F-33112BA0A7BF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F82CA-F003-4DE6-B3C0-554817574C94}" type="slidenum">
              <a:rPr lang="en-US" altLang="zh-TW"/>
              <a:pPr>
                <a:defRPr/>
              </a:pPr>
              <a:t>46</a:t>
            </a:fld>
            <a:endParaRPr lang="en-US" altLang="zh-TW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3738"/>
            <a:ext cx="8686800" cy="4318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000" b="1" dirty="0">
                <a:solidFill>
                  <a:srgbClr val="FF0000"/>
                </a:solidFill>
              </a:rPr>
              <a:t>方法：若 </a:t>
            </a:r>
            <a:r>
              <a:rPr lang="en-US" altLang="zh-TW" sz="2000" b="1" dirty="0" err="1">
                <a:solidFill>
                  <a:srgbClr val="FF0000"/>
                </a:solidFill>
              </a:rPr>
              <a:t>i</a:t>
            </a:r>
            <a:r>
              <a:rPr lang="en-US" altLang="zh-TW" sz="2000" b="1" dirty="0">
                <a:solidFill>
                  <a:srgbClr val="FF0000"/>
                </a:solidFill>
              </a:rPr>
              <a:t> </a:t>
            </a:r>
            <a:r>
              <a:rPr lang="zh-TW" altLang="en-US" sz="2000" b="1" dirty="0">
                <a:solidFill>
                  <a:srgbClr val="FF0000"/>
                </a:solidFill>
              </a:rPr>
              <a:t>為樹之根節點，將 </a:t>
            </a:r>
            <a:r>
              <a:rPr lang="en-US" altLang="zh-TW" sz="2000" b="1" dirty="0" err="1">
                <a:solidFill>
                  <a:srgbClr val="FF0000"/>
                </a:solidFill>
              </a:rPr>
              <a:t>i</a:t>
            </a:r>
            <a:r>
              <a:rPr lang="en-US" altLang="zh-TW" sz="2000" b="1" dirty="0">
                <a:solidFill>
                  <a:srgbClr val="FF0000"/>
                </a:solidFill>
              </a:rPr>
              <a:t> </a:t>
            </a:r>
            <a:r>
              <a:rPr lang="zh-TW" altLang="en-US" sz="2000" b="1" dirty="0">
                <a:solidFill>
                  <a:srgbClr val="FF0000"/>
                </a:solidFill>
              </a:rPr>
              <a:t>之</a:t>
            </a:r>
            <a:r>
              <a:rPr lang="en-US" altLang="zh-TW" sz="2000" b="1" dirty="0">
                <a:solidFill>
                  <a:srgbClr val="FF0000"/>
                </a:solidFill>
              </a:rPr>
              <a:t>parent</a:t>
            </a:r>
            <a:r>
              <a:rPr lang="zh-TW" altLang="en-US" sz="2000" b="1" dirty="0">
                <a:solidFill>
                  <a:srgbClr val="FF0000"/>
                </a:solidFill>
              </a:rPr>
              <a:t>欄位值設為負的樹之節點數。 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900113" y="1268413"/>
            <a:ext cx="7488237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/>
              <a:t>void union2(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j)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/>
              <a:t>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/>
              <a:t>/* union the sets with roots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and j,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! = j, using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/>
              <a:t>the weighting rule. parent [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] = -count [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]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/>
              <a:t>parent [ j ] = -count [ j ]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/>
              <a:t>  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temp = parent [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] + parent [ j ];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/>
              <a:t>     if  (parent [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] &gt; parent [ j ])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/>
              <a:t>        parent [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] = j; /* make j the new  root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/>
              <a:t>        parent [ j ] = temp;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/>
              <a:t>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/>
              <a:t>     else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/>
              <a:t>         parent [ j ] =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; /* make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the new root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/>
              <a:t>         parent [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] = temp;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/>
              <a:t>     }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EB5083-FB9B-B63B-F568-272CF0F1645A}"/>
                  </a:ext>
                </a:extLst>
              </p14:cNvPr>
              <p14:cNvContentPartPr/>
              <p14:nvPr/>
            </p14:nvContentPartPr>
            <p14:xfrm>
              <a:off x="1564233" y="1566958"/>
              <a:ext cx="793800" cy="6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EB5083-FB9B-B63B-F568-272CF0F164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6593" y="1549318"/>
                <a:ext cx="82944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3B7A60-2770-6830-1CB0-3B320992FCCB}"/>
                  </a:ext>
                </a:extLst>
              </p14:cNvPr>
              <p14:cNvContentPartPr/>
              <p14:nvPr/>
            </p14:nvContentPartPr>
            <p14:xfrm>
              <a:off x="4010793" y="2190838"/>
              <a:ext cx="186120" cy="21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3B7A60-2770-6830-1CB0-3B320992FC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02153" y="2181838"/>
                <a:ext cx="2037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227597-EDEE-91C7-CAED-FAB2DA8B31C7}"/>
                  </a:ext>
                </a:extLst>
              </p14:cNvPr>
              <p14:cNvContentPartPr/>
              <p14:nvPr/>
            </p14:nvContentPartPr>
            <p14:xfrm>
              <a:off x="4507593" y="2186518"/>
              <a:ext cx="20772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227597-EDEE-91C7-CAED-FAB2DA8B31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98593" y="2177518"/>
                <a:ext cx="22536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A5A13B6-341F-8DFC-6E6D-5EFF076F8776}"/>
              </a:ext>
            </a:extLst>
          </p:cNvPr>
          <p:cNvSpPr txBox="1"/>
          <p:nvPr/>
        </p:nvSpPr>
        <p:spPr>
          <a:xfrm>
            <a:off x="3419872" y="1269158"/>
            <a:ext cx="5710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rgbClr val="FF0000"/>
                </a:solidFill>
              </a:rPr>
              <a:t>兩棵樹根節點ex parent[i] = -3, parent[j] = -5(負的越多表示新的根節點)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36151D-D1A1-F282-3C80-39C1DCC8DE2A}"/>
              </a:ext>
            </a:extLst>
          </p:cNvPr>
          <p:cNvGrpSpPr/>
          <p:nvPr/>
        </p:nvGrpSpPr>
        <p:grpSpPr>
          <a:xfrm>
            <a:off x="4307073" y="1580638"/>
            <a:ext cx="198720" cy="360000"/>
            <a:chOff x="4307073" y="1580638"/>
            <a:chExt cx="198720" cy="3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4CE72D-5FCD-3EE8-38CE-133936245B5B}"/>
                    </a:ext>
                  </a:extLst>
                </p14:cNvPr>
                <p14:cNvContentPartPr/>
                <p14:nvPr/>
              </p14:nvContentPartPr>
              <p14:xfrm>
                <a:off x="4371873" y="1580638"/>
                <a:ext cx="133920" cy="352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4CE72D-5FCD-3EE8-38CE-133936245B5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62873" y="1571638"/>
                  <a:ext cx="1515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4E1A32D-7D9B-DBD3-3247-C24748D765CE}"/>
                    </a:ext>
                  </a:extLst>
                </p14:cNvPr>
                <p14:cNvContentPartPr/>
                <p14:nvPr/>
              </p14:nvContentPartPr>
              <p14:xfrm>
                <a:off x="4307073" y="1849558"/>
                <a:ext cx="89640" cy="91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4E1A32D-7D9B-DBD3-3247-C24748D765C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98073" y="1840918"/>
                  <a:ext cx="107280" cy="10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3C7F72B-8E7D-A667-B2CC-C9F4C5091EA9}"/>
                  </a:ext>
                </a:extLst>
              </p14:cNvPr>
              <p14:cNvContentPartPr/>
              <p14:nvPr/>
            </p14:nvContentPartPr>
            <p14:xfrm>
              <a:off x="1415553" y="2480998"/>
              <a:ext cx="1625760" cy="20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3C7F72B-8E7D-A667-B2CC-C9F4C5091EA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97553" y="2463358"/>
                <a:ext cx="16614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C170ECE-4BA1-B618-26C8-491904CA64AC}"/>
                  </a:ext>
                </a:extLst>
              </p14:cNvPr>
              <p14:cNvContentPartPr/>
              <p14:nvPr/>
            </p14:nvContentPartPr>
            <p14:xfrm>
              <a:off x="1685913" y="2959052"/>
              <a:ext cx="555480" cy="19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C170ECE-4BA1-B618-26C8-491904CA64A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32273" y="2851052"/>
                <a:ext cx="663120" cy="2347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08E0577-94BA-B619-1D33-5948C1489B06}"/>
              </a:ext>
            </a:extLst>
          </p:cNvPr>
          <p:cNvSpPr txBox="1"/>
          <p:nvPr/>
        </p:nvSpPr>
        <p:spPr>
          <a:xfrm>
            <a:off x="0" y="2780928"/>
            <a:ext cx="10855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rgbClr val="FF0000"/>
                </a:solidFill>
              </a:rPr>
              <a:t>新的根節點</a:t>
            </a:r>
          </a:p>
          <a:p>
            <a:r>
              <a:rPr lang="en-TW" sz="1400" dirty="0">
                <a:solidFill>
                  <a:srgbClr val="FF0000"/>
                </a:solidFill>
              </a:rPr>
              <a:t>= -8 表示有</a:t>
            </a:r>
          </a:p>
          <a:p>
            <a:r>
              <a:rPr lang="en-TW" sz="1400" dirty="0">
                <a:solidFill>
                  <a:srgbClr val="FF0000"/>
                </a:solidFill>
              </a:rPr>
              <a:t>8個節點數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DBFEB0-4988-2227-0C89-DF6EAA774FA6}"/>
              </a:ext>
            </a:extLst>
          </p:cNvPr>
          <p:cNvGrpSpPr/>
          <p:nvPr/>
        </p:nvGrpSpPr>
        <p:grpSpPr>
          <a:xfrm>
            <a:off x="890673" y="2789132"/>
            <a:ext cx="784440" cy="66600"/>
            <a:chOff x="890673" y="2789132"/>
            <a:chExt cx="784440" cy="6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950F52-286D-DB8C-0A6C-BCDBD3C18FB1}"/>
                    </a:ext>
                  </a:extLst>
                </p14:cNvPr>
                <p14:cNvContentPartPr/>
                <p14:nvPr/>
              </p14:nvContentPartPr>
              <p14:xfrm>
                <a:off x="903633" y="2789132"/>
                <a:ext cx="771480" cy="61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B950F52-286D-DB8C-0A6C-BCDBD3C18FB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4993" y="2780132"/>
                  <a:ext cx="7891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CD59E2-CECC-1D15-CDEC-4F447E92A434}"/>
                    </a:ext>
                  </a:extLst>
                </p14:cNvPr>
                <p14:cNvContentPartPr/>
                <p14:nvPr/>
              </p14:nvContentPartPr>
              <p14:xfrm>
                <a:off x="890673" y="2841692"/>
                <a:ext cx="261720" cy="14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CD59E2-CECC-1D15-CDEC-4F447E92A43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81673" y="2832692"/>
                  <a:ext cx="279360" cy="3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55CA5BD-F4DF-0DDC-2FCE-22183DD8B31F}"/>
                  </a:ext>
                </a:extLst>
              </p14:cNvPr>
              <p14:cNvContentPartPr/>
              <p14:nvPr/>
            </p14:nvContentPartPr>
            <p14:xfrm>
              <a:off x="1582920" y="3691080"/>
              <a:ext cx="1614240" cy="41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55CA5BD-F4DF-0DDC-2FCE-22183DD8B31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64920" y="3673080"/>
                <a:ext cx="1649880" cy="770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3628EB8-74E6-C08F-4A48-007B1D2F9C80}"/>
              </a:ext>
            </a:extLst>
          </p:cNvPr>
          <p:cNvSpPr txBox="1"/>
          <p:nvPr/>
        </p:nvSpPr>
        <p:spPr>
          <a:xfrm>
            <a:off x="6261869" y="3316942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solidFill>
                  <a:srgbClr val="FF0000"/>
                </a:solidFill>
              </a:rPr>
              <a:t>把節點少的一方連到</a:t>
            </a:r>
          </a:p>
          <a:p>
            <a:r>
              <a:rPr lang="en-TW" sz="1400" dirty="0">
                <a:solidFill>
                  <a:srgbClr val="FF0000"/>
                </a:solidFill>
              </a:rPr>
              <a:t>節點多的一方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BAB773-D052-5A4B-6440-D60B84B5E7B6}"/>
              </a:ext>
            </a:extLst>
          </p:cNvPr>
          <p:cNvGrpSpPr/>
          <p:nvPr/>
        </p:nvGrpSpPr>
        <p:grpSpPr>
          <a:xfrm>
            <a:off x="4926600" y="3715200"/>
            <a:ext cx="1351080" cy="181800"/>
            <a:chOff x="4926600" y="3715200"/>
            <a:chExt cx="1351080" cy="1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51853D5-C3BF-D777-7322-9902162844A2}"/>
                    </a:ext>
                  </a:extLst>
                </p14:cNvPr>
                <p14:cNvContentPartPr/>
                <p14:nvPr/>
              </p14:nvContentPartPr>
              <p14:xfrm>
                <a:off x="4926600" y="3715200"/>
                <a:ext cx="1351080" cy="106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51853D5-C3BF-D777-7322-9902162844A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17960" y="3706560"/>
                  <a:ext cx="13687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05B4FAF-D148-39A8-E034-B41A4B9A8275}"/>
                    </a:ext>
                  </a:extLst>
                </p14:cNvPr>
                <p14:cNvContentPartPr/>
                <p14:nvPr/>
              </p14:nvContentPartPr>
              <p14:xfrm>
                <a:off x="4945320" y="3758760"/>
                <a:ext cx="144360" cy="138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05B4FAF-D148-39A8-E034-B41A4B9A82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36320" y="3750120"/>
                  <a:ext cx="16200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5EF6F4-DCA9-6502-B74D-FB59E8D777A6}"/>
              </a:ext>
            </a:extLst>
          </p:cNvPr>
          <p:cNvGrpSpPr/>
          <p:nvPr/>
        </p:nvGrpSpPr>
        <p:grpSpPr>
          <a:xfrm>
            <a:off x="1613880" y="4001400"/>
            <a:ext cx="2010600" cy="20520"/>
            <a:chOff x="1613880" y="4001400"/>
            <a:chExt cx="2010600" cy="2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AC0FDB1-2ABA-C67A-F9CA-7A9ECF80C089}"/>
                    </a:ext>
                  </a:extLst>
                </p14:cNvPr>
                <p14:cNvContentPartPr/>
                <p14:nvPr/>
              </p14:nvContentPartPr>
              <p14:xfrm>
                <a:off x="1615320" y="4002840"/>
                <a:ext cx="15120" cy="7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AC0FDB1-2ABA-C67A-F9CA-7A9ECF80C0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06680" y="3994200"/>
                  <a:ext cx="32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A4B8E41-84A9-BC4A-24D4-B0FD846944A2}"/>
                    </a:ext>
                  </a:extLst>
                </p14:cNvPr>
                <p14:cNvContentPartPr/>
                <p14:nvPr/>
              </p14:nvContentPartPr>
              <p14:xfrm>
                <a:off x="1613880" y="4001400"/>
                <a:ext cx="2010600" cy="20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A4B8E41-84A9-BC4A-24D4-B0FD846944A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04880" y="3992760"/>
                  <a:ext cx="2028240" cy="38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6382AA1-06BE-A854-3C2C-B6823A232B9B}"/>
              </a:ext>
            </a:extLst>
          </p:cNvPr>
          <p:cNvSpPr txBox="1"/>
          <p:nvPr/>
        </p:nvSpPr>
        <p:spPr>
          <a:xfrm>
            <a:off x="4480813" y="3108812"/>
            <a:ext cx="78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F0000"/>
                </a:solidFill>
              </a:rPr>
              <a:t>-3 &gt; -5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11A092C-FE57-8B40-B2B0-900C618BCC7D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6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63AA24-F13E-4DDB-A294-9A19396EEAD0}" type="slidenum">
              <a:rPr lang="en-US" altLang="zh-TW"/>
              <a:pPr>
                <a:defRPr/>
              </a:pPr>
              <a:t>47</a:t>
            </a:fld>
            <a:endParaRPr lang="en-US" altLang="zh-TW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792163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000"/>
              <a:t>公設：令</a:t>
            </a:r>
            <a:r>
              <a:rPr lang="en-US" altLang="zh-TW" sz="2000"/>
              <a:t>T</a:t>
            </a:r>
            <a:r>
              <a:rPr lang="zh-TW" altLang="en-US" sz="2000"/>
              <a:t>為</a:t>
            </a:r>
            <a:r>
              <a:rPr lang="en-US" altLang="zh-TW" sz="2000"/>
              <a:t>union 2</a:t>
            </a:r>
            <a:r>
              <a:rPr lang="zh-TW" altLang="en-US" sz="2000"/>
              <a:t>所產生的樹狀結構，其中有</a:t>
            </a:r>
            <a:r>
              <a:rPr lang="en-US" altLang="zh-TW" sz="2000"/>
              <a:t>n</a:t>
            </a:r>
            <a:r>
              <a:rPr lang="zh-TW" altLang="en-US" sz="2000"/>
              <a:t>個節點。則</a:t>
            </a:r>
            <a:r>
              <a:rPr lang="en-US" altLang="zh-TW" sz="2000"/>
              <a:t>T</a:t>
            </a:r>
            <a:r>
              <a:rPr lang="zh-TW" altLang="en-US" sz="2000"/>
              <a:t>中沒有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/>
              <a:t>                任何一節點階層大於</a:t>
            </a:r>
            <a:r>
              <a:rPr lang="en-US" altLang="zh-TW" sz="2000"/>
              <a:t>(log</a:t>
            </a:r>
            <a:r>
              <a:rPr lang="en-US" altLang="zh-TW" sz="1000"/>
              <a:t>2</a:t>
            </a:r>
            <a:r>
              <a:rPr lang="en-US" altLang="zh-TW" sz="2000"/>
              <a:t> n)+1</a:t>
            </a:r>
            <a:r>
              <a:rPr lang="zh-TW" altLang="en-US" sz="2000"/>
              <a:t>。 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827088" y="1268413"/>
            <a:ext cx="77247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Ex </a:t>
            </a:r>
            <a:r>
              <a:rPr lang="zh-TW" altLang="en-US" sz="1800"/>
              <a:t>： </a:t>
            </a:r>
            <a:r>
              <a:rPr lang="en-US" altLang="zh-TW" sz="1800">
                <a:latin typeface="Times New Roman" panose="02020603050405020304" pitchFamily="18" charset="0"/>
              </a:rPr>
              <a:t>(</a:t>
            </a:r>
            <a:r>
              <a:rPr lang="zh-TW" altLang="en-US" sz="1800">
                <a:latin typeface="Times New Roman" panose="02020603050405020304" pitchFamily="18" charset="0"/>
              </a:rPr>
              <a:t>最差狀況</a:t>
            </a:r>
            <a:r>
              <a:rPr lang="en-US" altLang="zh-TW" sz="180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Parent  [i] = -1 , 0 ≤ i ≤ 7 ,  n=8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Union (0,1) ,  Union (2,3) ,  Union (4,5) ,  Union (6,7)   Union (0,2) 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Union (4,6) ,  Union (0,4) </a:t>
            </a:r>
          </a:p>
        </p:txBody>
      </p:sp>
      <p:sp>
        <p:nvSpPr>
          <p:cNvPr id="51206" name="Text Box 106"/>
          <p:cNvSpPr txBox="1">
            <a:spLocks noChangeArrowheads="1"/>
          </p:cNvSpPr>
          <p:nvPr/>
        </p:nvSpPr>
        <p:spPr bwMode="auto">
          <a:xfrm>
            <a:off x="2266950" y="2420938"/>
            <a:ext cx="4752975" cy="650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[-1]    [-1]    [-1]    [-1]    [-1]    [-1]    [-1]    [-1]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0       1       2        3       4       5       6       7</a:t>
            </a:r>
          </a:p>
        </p:txBody>
      </p:sp>
      <p:sp>
        <p:nvSpPr>
          <p:cNvPr id="51207" name="Text Box 107"/>
          <p:cNvSpPr txBox="1">
            <a:spLocks noChangeArrowheads="1"/>
          </p:cNvSpPr>
          <p:nvPr/>
        </p:nvSpPr>
        <p:spPr bwMode="auto">
          <a:xfrm>
            <a:off x="2195513" y="3068638"/>
            <a:ext cx="4897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[-2]                   [-2]                [-2]                  [-2]</a:t>
            </a:r>
          </a:p>
        </p:txBody>
      </p:sp>
      <p:grpSp>
        <p:nvGrpSpPr>
          <p:cNvPr id="51208" name="Group 166"/>
          <p:cNvGrpSpPr>
            <a:grpSpLocks/>
          </p:cNvGrpSpPr>
          <p:nvPr/>
        </p:nvGrpSpPr>
        <p:grpSpPr bwMode="auto">
          <a:xfrm>
            <a:off x="2338388" y="3500438"/>
            <a:ext cx="290512" cy="792162"/>
            <a:chOff x="1473" y="2205"/>
            <a:chExt cx="183" cy="499"/>
          </a:xfrm>
        </p:grpSpPr>
        <p:sp>
          <p:nvSpPr>
            <p:cNvPr id="51259" name="AutoShape 108"/>
            <p:cNvSpPr>
              <a:spLocks noChangeArrowheads="1"/>
            </p:cNvSpPr>
            <p:nvPr/>
          </p:nvSpPr>
          <p:spPr bwMode="auto">
            <a:xfrm>
              <a:off x="1473" y="2205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260" name="AutoShape 109"/>
            <p:cNvSpPr>
              <a:spLocks noChangeArrowheads="1"/>
            </p:cNvSpPr>
            <p:nvPr/>
          </p:nvSpPr>
          <p:spPr bwMode="auto">
            <a:xfrm>
              <a:off x="1474" y="2523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261" name="Line 111"/>
            <p:cNvSpPr>
              <a:spLocks noChangeShapeType="1"/>
            </p:cNvSpPr>
            <p:nvPr/>
          </p:nvSpPr>
          <p:spPr bwMode="auto">
            <a:xfrm flipV="1">
              <a:off x="1565" y="238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1209" name="Group 113"/>
          <p:cNvGrpSpPr>
            <a:grpSpLocks/>
          </p:cNvGrpSpPr>
          <p:nvPr/>
        </p:nvGrpSpPr>
        <p:grpSpPr bwMode="auto">
          <a:xfrm>
            <a:off x="3851275" y="3500438"/>
            <a:ext cx="290513" cy="792162"/>
            <a:chOff x="1473" y="2205"/>
            <a:chExt cx="183" cy="499"/>
          </a:xfrm>
        </p:grpSpPr>
        <p:sp>
          <p:nvSpPr>
            <p:cNvPr id="51256" name="AutoShape 114"/>
            <p:cNvSpPr>
              <a:spLocks noChangeArrowheads="1"/>
            </p:cNvSpPr>
            <p:nvPr/>
          </p:nvSpPr>
          <p:spPr bwMode="auto">
            <a:xfrm>
              <a:off x="1473" y="2205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1257" name="AutoShape 115"/>
            <p:cNvSpPr>
              <a:spLocks noChangeArrowheads="1"/>
            </p:cNvSpPr>
            <p:nvPr/>
          </p:nvSpPr>
          <p:spPr bwMode="auto">
            <a:xfrm>
              <a:off x="1474" y="2523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1258" name="Line 116"/>
            <p:cNvSpPr>
              <a:spLocks noChangeShapeType="1"/>
            </p:cNvSpPr>
            <p:nvPr/>
          </p:nvSpPr>
          <p:spPr bwMode="auto">
            <a:xfrm flipV="1">
              <a:off x="1565" y="238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1210" name="Group 117"/>
          <p:cNvGrpSpPr>
            <a:grpSpLocks/>
          </p:cNvGrpSpPr>
          <p:nvPr/>
        </p:nvGrpSpPr>
        <p:grpSpPr bwMode="auto">
          <a:xfrm>
            <a:off x="5219700" y="3500438"/>
            <a:ext cx="290513" cy="792162"/>
            <a:chOff x="1473" y="2205"/>
            <a:chExt cx="183" cy="499"/>
          </a:xfrm>
        </p:grpSpPr>
        <p:sp>
          <p:nvSpPr>
            <p:cNvPr id="51253" name="AutoShape 118"/>
            <p:cNvSpPr>
              <a:spLocks noChangeArrowheads="1"/>
            </p:cNvSpPr>
            <p:nvPr/>
          </p:nvSpPr>
          <p:spPr bwMode="auto">
            <a:xfrm>
              <a:off x="1473" y="2205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1254" name="AutoShape 119"/>
            <p:cNvSpPr>
              <a:spLocks noChangeArrowheads="1"/>
            </p:cNvSpPr>
            <p:nvPr/>
          </p:nvSpPr>
          <p:spPr bwMode="auto">
            <a:xfrm>
              <a:off x="1474" y="2523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1255" name="Line 120"/>
            <p:cNvSpPr>
              <a:spLocks noChangeShapeType="1"/>
            </p:cNvSpPr>
            <p:nvPr/>
          </p:nvSpPr>
          <p:spPr bwMode="auto">
            <a:xfrm flipV="1">
              <a:off x="1565" y="238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1211" name="Group 121"/>
          <p:cNvGrpSpPr>
            <a:grpSpLocks/>
          </p:cNvGrpSpPr>
          <p:nvPr/>
        </p:nvGrpSpPr>
        <p:grpSpPr bwMode="auto">
          <a:xfrm>
            <a:off x="6657975" y="3500438"/>
            <a:ext cx="290513" cy="792162"/>
            <a:chOff x="1473" y="2205"/>
            <a:chExt cx="183" cy="499"/>
          </a:xfrm>
        </p:grpSpPr>
        <p:sp>
          <p:nvSpPr>
            <p:cNvPr id="51250" name="AutoShape 122"/>
            <p:cNvSpPr>
              <a:spLocks noChangeArrowheads="1"/>
            </p:cNvSpPr>
            <p:nvPr/>
          </p:nvSpPr>
          <p:spPr bwMode="auto">
            <a:xfrm>
              <a:off x="1473" y="2205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1251" name="AutoShape 123"/>
            <p:cNvSpPr>
              <a:spLocks noChangeArrowheads="1"/>
            </p:cNvSpPr>
            <p:nvPr/>
          </p:nvSpPr>
          <p:spPr bwMode="auto">
            <a:xfrm>
              <a:off x="1474" y="2523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1252" name="Line 124"/>
            <p:cNvSpPr>
              <a:spLocks noChangeShapeType="1"/>
            </p:cNvSpPr>
            <p:nvPr/>
          </p:nvSpPr>
          <p:spPr bwMode="auto">
            <a:xfrm flipV="1">
              <a:off x="1565" y="238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212" name="Text Box 125"/>
          <p:cNvSpPr txBox="1">
            <a:spLocks noChangeArrowheads="1"/>
          </p:cNvSpPr>
          <p:nvPr/>
        </p:nvSpPr>
        <p:spPr bwMode="auto">
          <a:xfrm>
            <a:off x="2195513" y="4365625"/>
            <a:ext cx="48974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[-4]                             [-4]                             [-8]</a:t>
            </a:r>
          </a:p>
        </p:txBody>
      </p:sp>
      <p:grpSp>
        <p:nvGrpSpPr>
          <p:cNvPr id="51213" name="Group 162"/>
          <p:cNvGrpSpPr>
            <a:grpSpLocks/>
          </p:cNvGrpSpPr>
          <p:nvPr/>
        </p:nvGrpSpPr>
        <p:grpSpPr bwMode="auto">
          <a:xfrm>
            <a:off x="1979613" y="4797425"/>
            <a:ext cx="1296987" cy="1223963"/>
            <a:chOff x="1247" y="3022"/>
            <a:chExt cx="817" cy="771"/>
          </a:xfrm>
        </p:grpSpPr>
        <p:sp>
          <p:nvSpPr>
            <p:cNvPr id="51243" name="AutoShape 126"/>
            <p:cNvSpPr>
              <a:spLocks noChangeArrowheads="1"/>
            </p:cNvSpPr>
            <p:nvPr/>
          </p:nvSpPr>
          <p:spPr bwMode="auto">
            <a:xfrm>
              <a:off x="1474" y="3022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244" name="AutoShape 127"/>
            <p:cNvSpPr>
              <a:spLocks noChangeArrowheads="1"/>
            </p:cNvSpPr>
            <p:nvPr/>
          </p:nvSpPr>
          <p:spPr bwMode="auto">
            <a:xfrm>
              <a:off x="1247" y="3294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245" name="AutoShape 128"/>
            <p:cNvSpPr>
              <a:spLocks noChangeArrowheads="1"/>
            </p:cNvSpPr>
            <p:nvPr/>
          </p:nvSpPr>
          <p:spPr bwMode="auto">
            <a:xfrm>
              <a:off x="1700" y="3294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1246" name="AutoShape 129"/>
            <p:cNvSpPr>
              <a:spLocks noChangeArrowheads="1"/>
            </p:cNvSpPr>
            <p:nvPr/>
          </p:nvSpPr>
          <p:spPr bwMode="auto">
            <a:xfrm>
              <a:off x="1882" y="3612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1247" name="Line 130"/>
            <p:cNvSpPr>
              <a:spLocks noChangeShapeType="1"/>
            </p:cNvSpPr>
            <p:nvPr/>
          </p:nvSpPr>
          <p:spPr bwMode="auto">
            <a:xfrm flipV="1">
              <a:off x="1383" y="3203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48" name="Line 131"/>
            <p:cNvSpPr>
              <a:spLocks noChangeShapeType="1"/>
            </p:cNvSpPr>
            <p:nvPr/>
          </p:nvSpPr>
          <p:spPr bwMode="auto">
            <a:xfrm flipH="1" flipV="1">
              <a:off x="1610" y="3203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49" name="Line 132"/>
            <p:cNvSpPr>
              <a:spLocks noChangeShapeType="1"/>
            </p:cNvSpPr>
            <p:nvPr/>
          </p:nvSpPr>
          <p:spPr bwMode="auto">
            <a:xfrm flipH="1" flipV="1">
              <a:off x="1837" y="3475"/>
              <a:ext cx="9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1214" name="Group 164"/>
          <p:cNvGrpSpPr>
            <a:grpSpLocks/>
          </p:cNvGrpSpPr>
          <p:nvPr/>
        </p:nvGrpSpPr>
        <p:grpSpPr bwMode="auto">
          <a:xfrm>
            <a:off x="4140200" y="4768850"/>
            <a:ext cx="1584325" cy="1252538"/>
            <a:chOff x="2608" y="3004"/>
            <a:chExt cx="998" cy="789"/>
          </a:xfrm>
        </p:grpSpPr>
        <p:grpSp>
          <p:nvGrpSpPr>
            <p:cNvPr id="51232" name="Group 163"/>
            <p:cNvGrpSpPr>
              <a:grpSpLocks/>
            </p:cNvGrpSpPr>
            <p:nvPr/>
          </p:nvGrpSpPr>
          <p:grpSpPr bwMode="auto">
            <a:xfrm>
              <a:off x="2608" y="3022"/>
              <a:ext cx="817" cy="771"/>
              <a:chOff x="2608" y="3022"/>
              <a:chExt cx="817" cy="771"/>
            </a:xfrm>
          </p:grpSpPr>
          <p:sp>
            <p:nvSpPr>
              <p:cNvPr id="51236" name="AutoShape 133"/>
              <p:cNvSpPr>
                <a:spLocks noChangeArrowheads="1"/>
              </p:cNvSpPr>
              <p:nvPr/>
            </p:nvSpPr>
            <p:spPr bwMode="auto">
              <a:xfrm>
                <a:off x="2835" y="3022"/>
                <a:ext cx="182" cy="181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51237" name="AutoShape 134"/>
              <p:cNvSpPr>
                <a:spLocks noChangeArrowheads="1"/>
              </p:cNvSpPr>
              <p:nvPr/>
            </p:nvSpPr>
            <p:spPr bwMode="auto">
              <a:xfrm>
                <a:off x="2608" y="3294"/>
                <a:ext cx="182" cy="181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1238" name="AutoShape 135"/>
              <p:cNvSpPr>
                <a:spLocks noChangeArrowheads="1"/>
              </p:cNvSpPr>
              <p:nvPr/>
            </p:nvSpPr>
            <p:spPr bwMode="auto">
              <a:xfrm>
                <a:off x="3061" y="3294"/>
                <a:ext cx="182" cy="181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51239" name="AutoShape 136"/>
              <p:cNvSpPr>
                <a:spLocks noChangeArrowheads="1"/>
              </p:cNvSpPr>
              <p:nvPr/>
            </p:nvSpPr>
            <p:spPr bwMode="auto">
              <a:xfrm>
                <a:off x="3243" y="3612"/>
                <a:ext cx="182" cy="181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51240" name="Line 137"/>
              <p:cNvSpPr>
                <a:spLocks noChangeShapeType="1"/>
              </p:cNvSpPr>
              <p:nvPr/>
            </p:nvSpPr>
            <p:spPr bwMode="auto">
              <a:xfrm flipV="1">
                <a:off x="2744" y="3203"/>
                <a:ext cx="9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1" name="Line 138"/>
              <p:cNvSpPr>
                <a:spLocks noChangeShapeType="1"/>
              </p:cNvSpPr>
              <p:nvPr/>
            </p:nvSpPr>
            <p:spPr bwMode="auto">
              <a:xfrm flipH="1" flipV="1">
                <a:off x="2971" y="3203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2" name="Line 139"/>
              <p:cNvSpPr>
                <a:spLocks noChangeShapeType="1"/>
              </p:cNvSpPr>
              <p:nvPr/>
            </p:nvSpPr>
            <p:spPr bwMode="auto">
              <a:xfrm flipH="1" flipV="1">
                <a:off x="3198" y="3475"/>
                <a:ext cx="9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233" name="Text Box 158"/>
            <p:cNvSpPr txBox="1">
              <a:spLocks noChangeArrowheads="1"/>
            </p:cNvSpPr>
            <p:nvPr/>
          </p:nvSpPr>
          <p:spPr bwMode="auto">
            <a:xfrm>
              <a:off x="3011" y="300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51234" name="Text Box 159"/>
            <p:cNvSpPr txBox="1">
              <a:spLocks noChangeArrowheads="1"/>
            </p:cNvSpPr>
            <p:nvPr/>
          </p:nvSpPr>
          <p:spPr bwMode="auto">
            <a:xfrm>
              <a:off x="3237" y="326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FF00"/>
                  </a:solidFill>
                </a:rPr>
                <a:t>2</a:t>
              </a:r>
            </a:p>
          </p:txBody>
        </p:sp>
        <p:sp>
          <p:nvSpPr>
            <p:cNvPr id="51235" name="Text Box 160"/>
            <p:cNvSpPr txBox="1">
              <a:spLocks noChangeArrowheads="1"/>
            </p:cNvSpPr>
            <p:nvPr/>
          </p:nvSpPr>
          <p:spPr bwMode="auto">
            <a:xfrm>
              <a:off x="3419" y="358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FF00"/>
                  </a:solidFill>
                </a:rPr>
                <a:t>3</a:t>
              </a:r>
            </a:p>
          </p:txBody>
        </p:sp>
      </p:grpSp>
      <p:grpSp>
        <p:nvGrpSpPr>
          <p:cNvPr id="51215" name="Group 165"/>
          <p:cNvGrpSpPr>
            <a:grpSpLocks/>
          </p:cNvGrpSpPr>
          <p:nvPr/>
        </p:nvGrpSpPr>
        <p:grpSpPr bwMode="auto">
          <a:xfrm>
            <a:off x="6156325" y="4748213"/>
            <a:ext cx="2087563" cy="1704975"/>
            <a:chOff x="3878" y="2976"/>
            <a:chExt cx="1315" cy="1074"/>
          </a:xfrm>
        </p:grpSpPr>
        <p:sp>
          <p:nvSpPr>
            <p:cNvPr id="51216" name="AutoShape 140"/>
            <p:cNvSpPr>
              <a:spLocks noChangeArrowheads="1"/>
            </p:cNvSpPr>
            <p:nvPr/>
          </p:nvSpPr>
          <p:spPr bwMode="auto">
            <a:xfrm>
              <a:off x="4195" y="2976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217" name="AutoShape 141"/>
            <p:cNvSpPr>
              <a:spLocks noChangeArrowheads="1"/>
            </p:cNvSpPr>
            <p:nvPr/>
          </p:nvSpPr>
          <p:spPr bwMode="auto">
            <a:xfrm>
              <a:off x="3878" y="3249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218" name="AutoShape 142"/>
            <p:cNvSpPr>
              <a:spLocks noChangeArrowheads="1"/>
            </p:cNvSpPr>
            <p:nvPr/>
          </p:nvSpPr>
          <p:spPr bwMode="auto">
            <a:xfrm>
              <a:off x="4512" y="3249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1219" name="AutoShape 143"/>
            <p:cNvSpPr>
              <a:spLocks noChangeArrowheads="1"/>
            </p:cNvSpPr>
            <p:nvPr/>
          </p:nvSpPr>
          <p:spPr bwMode="auto">
            <a:xfrm>
              <a:off x="4377" y="3566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1220" name="AutoShape 147"/>
            <p:cNvSpPr>
              <a:spLocks noChangeArrowheads="1"/>
            </p:cNvSpPr>
            <p:nvPr/>
          </p:nvSpPr>
          <p:spPr bwMode="auto">
            <a:xfrm>
              <a:off x="4195" y="3249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1221" name="AutoShape 148"/>
            <p:cNvSpPr>
              <a:spLocks noChangeArrowheads="1"/>
            </p:cNvSpPr>
            <p:nvPr/>
          </p:nvSpPr>
          <p:spPr bwMode="auto">
            <a:xfrm>
              <a:off x="4694" y="3566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1222" name="AutoShape 149"/>
            <p:cNvSpPr>
              <a:spLocks noChangeArrowheads="1"/>
            </p:cNvSpPr>
            <p:nvPr/>
          </p:nvSpPr>
          <p:spPr bwMode="auto">
            <a:xfrm>
              <a:off x="4150" y="3566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1223" name="AutoShape 150"/>
            <p:cNvSpPr>
              <a:spLocks noChangeArrowheads="1"/>
            </p:cNvSpPr>
            <p:nvPr/>
          </p:nvSpPr>
          <p:spPr bwMode="auto">
            <a:xfrm>
              <a:off x="4830" y="3838"/>
              <a:ext cx="182" cy="18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1224" name="Line 151"/>
            <p:cNvSpPr>
              <a:spLocks noChangeShapeType="1"/>
            </p:cNvSpPr>
            <p:nvPr/>
          </p:nvSpPr>
          <p:spPr bwMode="auto">
            <a:xfrm flipV="1">
              <a:off x="4014" y="3158"/>
              <a:ext cx="18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25" name="Line 152"/>
            <p:cNvSpPr>
              <a:spLocks noChangeShapeType="1"/>
            </p:cNvSpPr>
            <p:nvPr/>
          </p:nvSpPr>
          <p:spPr bwMode="auto">
            <a:xfrm flipV="1">
              <a:off x="4286" y="315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26" name="Line 153"/>
            <p:cNvSpPr>
              <a:spLocks noChangeShapeType="1"/>
            </p:cNvSpPr>
            <p:nvPr/>
          </p:nvSpPr>
          <p:spPr bwMode="auto">
            <a:xfrm flipH="1" flipV="1">
              <a:off x="4377" y="3158"/>
              <a:ext cx="18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27" name="Line 154"/>
            <p:cNvSpPr>
              <a:spLocks noChangeShapeType="1"/>
            </p:cNvSpPr>
            <p:nvPr/>
          </p:nvSpPr>
          <p:spPr bwMode="auto">
            <a:xfrm flipV="1">
              <a:off x="4241" y="343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28" name="Line 155"/>
            <p:cNvSpPr>
              <a:spLocks noChangeShapeType="1"/>
            </p:cNvSpPr>
            <p:nvPr/>
          </p:nvSpPr>
          <p:spPr bwMode="auto">
            <a:xfrm flipV="1">
              <a:off x="4468" y="3430"/>
              <a:ext cx="9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29" name="Line 156"/>
            <p:cNvSpPr>
              <a:spLocks noChangeShapeType="1"/>
            </p:cNvSpPr>
            <p:nvPr/>
          </p:nvSpPr>
          <p:spPr bwMode="auto">
            <a:xfrm flipH="1" flipV="1">
              <a:off x="4649" y="3430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30" name="Line 157"/>
            <p:cNvSpPr>
              <a:spLocks noChangeShapeType="1"/>
            </p:cNvSpPr>
            <p:nvPr/>
          </p:nvSpPr>
          <p:spPr bwMode="auto">
            <a:xfrm flipH="1" flipV="1">
              <a:off x="4830" y="3748"/>
              <a:ext cx="46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31" name="Text Box 161"/>
            <p:cNvSpPr txBox="1">
              <a:spLocks noChangeArrowheads="1"/>
            </p:cNvSpPr>
            <p:nvPr/>
          </p:nvSpPr>
          <p:spPr bwMode="auto">
            <a:xfrm>
              <a:off x="5006" y="383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b="1">
                  <a:solidFill>
                    <a:srgbClr val="FFFF00"/>
                  </a:solidFill>
                </a:rPr>
                <a:t>4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759949-776D-19ED-FEBC-D53607961044}"/>
                  </a:ext>
                </a:extLst>
              </p14:cNvPr>
              <p14:cNvContentPartPr/>
              <p14:nvPr/>
            </p14:nvContentPartPr>
            <p14:xfrm>
              <a:off x="1930353" y="650060"/>
              <a:ext cx="3254400" cy="61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759949-776D-19ED-FEBC-D536079610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6713" y="542060"/>
                <a:ext cx="336204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5C2E73D-00E2-8A74-F144-6CBBE5D84526}"/>
                  </a:ext>
                </a:extLst>
              </p14:cNvPr>
              <p14:cNvContentPartPr/>
              <p14:nvPr/>
            </p14:nvContentPartPr>
            <p14:xfrm>
              <a:off x="6218313" y="653300"/>
              <a:ext cx="651240" cy="48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5C2E73D-00E2-8A74-F144-6CBBE5D845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64313" y="545660"/>
                <a:ext cx="7588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58688B-9312-9DD3-865F-9592AFB64B85}"/>
                  </a:ext>
                </a:extLst>
              </p14:cNvPr>
              <p14:cNvContentPartPr/>
              <p14:nvPr/>
            </p14:nvContentPartPr>
            <p14:xfrm>
              <a:off x="1734153" y="1195460"/>
              <a:ext cx="3283560" cy="64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58688B-9312-9DD3-865F-9592AFB64B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16153" y="1177820"/>
                <a:ext cx="33192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CF7069C-56FF-1CE0-8052-40BB4088E8F3}"/>
                  </a:ext>
                </a:extLst>
              </p14:cNvPr>
              <p14:cNvContentPartPr/>
              <p14:nvPr/>
            </p14:nvContentPartPr>
            <p14:xfrm>
              <a:off x="8075553" y="806660"/>
              <a:ext cx="409680" cy="17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CF7069C-56FF-1CE0-8052-40BB4088E8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57553" y="789020"/>
                <a:ext cx="44532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5D848AC-E3A7-6F54-5895-E83374299E1D}"/>
              </a:ext>
            </a:extLst>
          </p:cNvPr>
          <p:cNvGrpSpPr/>
          <p:nvPr/>
        </p:nvGrpSpPr>
        <p:grpSpPr>
          <a:xfrm>
            <a:off x="3327513" y="1336220"/>
            <a:ext cx="1058760" cy="557640"/>
            <a:chOff x="3327513" y="1336220"/>
            <a:chExt cx="1058760" cy="55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1D6BA9F-F4FE-7B63-4909-178FE2F33B6C}"/>
                    </a:ext>
                  </a:extLst>
                </p14:cNvPr>
                <p14:cNvContentPartPr/>
                <p14:nvPr/>
              </p14:nvContentPartPr>
              <p14:xfrm>
                <a:off x="3327513" y="1560860"/>
                <a:ext cx="660600" cy="333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1D6BA9F-F4FE-7B63-4909-178FE2F33B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09513" y="1543220"/>
                  <a:ext cx="6962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ACFCAAD-7B6B-C9B4-1623-0F0758E9317D}"/>
                    </a:ext>
                  </a:extLst>
                </p14:cNvPr>
                <p14:cNvContentPartPr/>
                <p14:nvPr/>
              </p14:nvContentPartPr>
              <p14:xfrm>
                <a:off x="3956073" y="1336220"/>
                <a:ext cx="367920" cy="322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ACFCAAD-7B6B-C9B4-1623-0F0758E931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38433" y="1318220"/>
                  <a:ext cx="4035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415FDC-5E5B-40F6-802F-BE994796F56B}"/>
                    </a:ext>
                  </a:extLst>
                </p14:cNvPr>
                <p14:cNvContentPartPr/>
                <p14:nvPr/>
              </p14:nvContentPartPr>
              <p14:xfrm>
                <a:off x="4307073" y="1359260"/>
                <a:ext cx="79200" cy="199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415FDC-5E5B-40F6-802F-BE994796F56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89433" y="1341260"/>
                  <a:ext cx="114840" cy="235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F296B42-7CEC-2F06-B27E-9EF48D1EE68A}"/>
              </a:ext>
            </a:extLst>
          </p:cNvPr>
          <p:cNvSpPr txBox="1"/>
          <p:nvPr/>
        </p:nvSpPr>
        <p:spPr>
          <a:xfrm>
            <a:off x="5279658" y="89406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不超過4層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8F9C63-6B5D-6349-855C-425D812D8F4E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2ADC3-C294-46AF-9BB0-00A09F4ED156}" type="slidenum">
              <a:rPr lang="en-US" altLang="zh-TW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06575"/>
            <a:ext cx="5699125" cy="342265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lang="en-US" altLang="zh-TW" sz="2800">
                <a:latin typeface="Times New Roman" panose="02020603050405020304" pitchFamily="18" charset="0"/>
              </a:rPr>
              <a:t>Height</a:t>
            </a:r>
            <a:r>
              <a:rPr lang="zh-TW" altLang="en-US" sz="2800">
                <a:latin typeface="Times New Roman" panose="02020603050405020304" pitchFamily="18" charset="0"/>
              </a:rPr>
              <a:t>：</a:t>
            </a:r>
            <a:r>
              <a:rPr lang="zh-TW" altLang="en-US" sz="2800"/>
              <a:t>樹高為最大增數</a:t>
            </a:r>
            <a:r>
              <a:rPr lang="en-US" altLang="zh-TW" sz="2800"/>
              <a:t>(level)</a:t>
            </a:r>
          </a:p>
          <a:p>
            <a:pPr eaLnBrk="1" hangingPunct="1">
              <a:buClr>
                <a:srgbClr val="FF0000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lang="en-US" altLang="zh-TW" sz="2800">
                <a:latin typeface="Times New Roman" panose="02020603050405020304" pitchFamily="18" charset="0"/>
              </a:rPr>
              <a:t>Degree</a:t>
            </a:r>
            <a:r>
              <a:rPr lang="zh-TW" altLang="en-US" sz="2800">
                <a:latin typeface="Times New Roman" panose="02020603050405020304" pitchFamily="18" charset="0"/>
              </a:rPr>
              <a:t>：</a:t>
            </a:r>
            <a:r>
              <a:rPr lang="zh-TW" altLang="en-US" sz="2800"/>
              <a:t>分支度</a:t>
            </a:r>
          </a:p>
          <a:p>
            <a:pPr eaLnBrk="1" hangingPunct="1">
              <a:buClr>
                <a:srgbClr val="FF0000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lang="en-US" altLang="zh-TW" sz="2800">
                <a:latin typeface="Times New Roman" panose="02020603050405020304" pitchFamily="18" charset="0"/>
              </a:rPr>
              <a:t>Leaf</a:t>
            </a:r>
            <a:r>
              <a:rPr lang="zh-TW" altLang="en-US" sz="2800">
                <a:latin typeface="Times New Roman" panose="02020603050405020304" pitchFamily="18" charset="0"/>
              </a:rPr>
              <a:t>：</a:t>
            </a:r>
            <a:r>
              <a:rPr lang="en-US" altLang="zh-TW" sz="2800">
                <a:latin typeface="Times New Roman" panose="02020603050405020304" pitchFamily="18" charset="0"/>
              </a:rPr>
              <a:t>degree</a:t>
            </a:r>
            <a:r>
              <a:rPr lang="zh-TW" altLang="en-US" sz="2800"/>
              <a:t>為</a:t>
            </a:r>
            <a:r>
              <a:rPr lang="en-US" altLang="zh-TW" sz="2800"/>
              <a:t>0</a:t>
            </a:r>
            <a:r>
              <a:rPr lang="zh-TW" altLang="en-US" sz="2800"/>
              <a:t>之節點</a:t>
            </a:r>
            <a:r>
              <a:rPr lang="en-US" altLang="zh-TW" sz="2800"/>
              <a:t>(</a:t>
            </a:r>
            <a:r>
              <a:rPr lang="zh-TW" altLang="en-US" sz="2800"/>
              <a:t>端點</a:t>
            </a:r>
            <a:r>
              <a:rPr lang="en-US" altLang="zh-TW" sz="2800"/>
              <a:t>)</a:t>
            </a:r>
          </a:p>
          <a:p>
            <a:pPr eaLnBrk="1" hangingPunct="1">
              <a:buClr>
                <a:srgbClr val="FF0000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lang="en-US" altLang="zh-TW" sz="2800">
                <a:latin typeface="Times New Roman" panose="02020603050405020304" pitchFamily="18" charset="0"/>
              </a:rPr>
              <a:t>Parent</a:t>
            </a:r>
            <a:r>
              <a:rPr lang="zh-TW" altLang="en-US" sz="2800">
                <a:latin typeface="Times New Roman" panose="02020603050405020304" pitchFamily="18" charset="0"/>
              </a:rPr>
              <a:t>：</a:t>
            </a:r>
            <a:r>
              <a:rPr lang="en-US" altLang="zh-TW" sz="2800">
                <a:latin typeface="Times New Roman" panose="02020603050405020304" pitchFamily="18" charset="0"/>
              </a:rPr>
              <a:t>A</a:t>
            </a:r>
            <a:r>
              <a:rPr lang="zh-TW" altLang="en-US" sz="2800"/>
              <a:t>為</a:t>
            </a:r>
            <a:r>
              <a:rPr lang="en-US" altLang="zh-TW" sz="2800">
                <a:latin typeface="Times New Roman" panose="02020603050405020304" pitchFamily="18" charset="0"/>
              </a:rPr>
              <a:t>B , C</a:t>
            </a:r>
            <a:r>
              <a:rPr lang="zh-TW" altLang="en-US" sz="2800"/>
              <a:t>之 </a:t>
            </a:r>
            <a:r>
              <a:rPr lang="en-US" altLang="zh-TW" sz="2800"/>
              <a:t>P</a:t>
            </a:r>
            <a:r>
              <a:rPr lang="en-US" altLang="zh-TW" sz="2800">
                <a:latin typeface="Times New Roman" panose="02020603050405020304" pitchFamily="18" charset="0"/>
              </a:rPr>
              <a:t>arent </a:t>
            </a:r>
            <a:r>
              <a:rPr lang="en-US" altLang="zh-TW" sz="2800"/>
              <a:t>  </a:t>
            </a:r>
          </a:p>
          <a:p>
            <a:pPr eaLnBrk="1" hangingPunct="1">
              <a:buClr>
                <a:srgbClr val="FF0000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lang="en-US" altLang="zh-TW" sz="2800">
                <a:latin typeface="Times New Roman" panose="02020603050405020304" pitchFamily="18" charset="0"/>
              </a:rPr>
              <a:t>Chlidren</a:t>
            </a:r>
            <a:r>
              <a:rPr lang="zh-TW" altLang="en-US" sz="2800">
                <a:latin typeface="Times New Roman" panose="02020603050405020304" pitchFamily="18" charset="0"/>
              </a:rPr>
              <a:t>：</a:t>
            </a:r>
            <a:r>
              <a:rPr lang="en-US" altLang="zh-TW" sz="2800">
                <a:latin typeface="Times New Roman" panose="02020603050405020304" pitchFamily="18" charset="0"/>
              </a:rPr>
              <a:t>B , C</a:t>
            </a:r>
            <a:r>
              <a:rPr lang="zh-TW" altLang="en-US" sz="2800"/>
              <a:t>為</a:t>
            </a:r>
            <a:r>
              <a:rPr lang="en-US" altLang="zh-TW" sz="2800">
                <a:latin typeface="Times New Roman" panose="02020603050405020304" pitchFamily="18" charset="0"/>
              </a:rPr>
              <a:t>A</a:t>
            </a:r>
            <a:r>
              <a:rPr lang="zh-TW" altLang="en-US" sz="2800"/>
              <a:t>之 </a:t>
            </a:r>
            <a:r>
              <a:rPr lang="en-US" altLang="zh-TW" sz="2800"/>
              <a:t>C</a:t>
            </a:r>
            <a:r>
              <a:rPr lang="en-US" altLang="zh-TW" sz="2800">
                <a:latin typeface="Times New Roman" panose="02020603050405020304" pitchFamily="18" charset="0"/>
              </a:rPr>
              <a:t>hildren</a:t>
            </a:r>
          </a:p>
          <a:p>
            <a:pPr eaLnBrk="1" hangingPunct="1">
              <a:buClr>
                <a:srgbClr val="FF0000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lang="en-US" altLang="zh-TW" sz="2800">
                <a:latin typeface="Times New Roman" panose="02020603050405020304" pitchFamily="18" charset="0"/>
              </a:rPr>
              <a:t>Siblings</a:t>
            </a:r>
            <a:r>
              <a:rPr lang="zh-TW" altLang="en-US" sz="2800"/>
              <a:t>：</a:t>
            </a:r>
            <a:r>
              <a:rPr lang="en-US" altLang="zh-TW" sz="2800">
                <a:latin typeface="Times New Roman" panose="02020603050405020304" pitchFamily="18" charset="0"/>
              </a:rPr>
              <a:t>B , C</a:t>
            </a:r>
            <a:r>
              <a:rPr lang="zh-TW" altLang="en-US" sz="2800"/>
              <a:t>為兄弟 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6443663" y="1844675"/>
            <a:ext cx="2449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TW" altLang="zh-TW" sz="1800"/>
          </a:p>
        </p:txBody>
      </p:sp>
      <p:sp>
        <p:nvSpPr>
          <p:cNvPr id="9222" name="AutoShape 5"/>
          <p:cNvSpPr>
            <a:spLocks noChangeArrowheads="1"/>
          </p:cNvSpPr>
          <p:nvPr/>
        </p:nvSpPr>
        <p:spPr bwMode="auto">
          <a:xfrm>
            <a:off x="7019925" y="2276475"/>
            <a:ext cx="720725" cy="6477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223" name="AutoShape 6"/>
          <p:cNvSpPr>
            <a:spLocks noChangeArrowheads="1"/>
          </p:cNvSpPr>
          <p:nvPr/>
        </p:nvSpPr>
        <p:spPr bwMode="auto">
          <a:xfrm>
            <a:off x="6372225" y="3429000"/>
            <a:ext cx="720725" cy="6477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9224" name="AutoShape 7"/>
          <p:cNvSpPr>
            <a:spLocks noChangeArrowheads="1"/>
          </p:cNvSpPr>
          <p:nvPr/>
        </p:nvSpPr>
        <p:spPr bwMode="auto">
          <a:xfrm>
            <a:off x="7740650" y="3429000"/>
            <a:ext cx="720725" cy="6477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cxnSp>
        <p:nvCxnSpPr>
          <p:cNvPr id="9225" name="AutoShape 8"/>
          <p:cNvCxnSpPr>
            <a:cxnSpLocks noChangeShapeType="1"/>
            <a:stCxn id="9222" idx="3"/>
            <a:endCxn id="9223" idx="0"/>
          </p:cNvCxnSpPr>
          <p:nvPr/>
        </p:nvCxnSpPr>
        <p:spPr bwMode="auto">
          <a:xfrm flipH="1">
            <a:off x="6732588" y="2838450"/>
            <a:ext cx="392112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6" name="AutoShape 9"/>
          <p:cNvCxnSpPr>
            <a:cxnSpLocks noChangeShapeType="1"/>
            <a:stCxn id="9222" idx="5"/>
            <a:endCxn id="9224" idx="0"/>
          </p:cNvCxnSpPr>
          <p:nvPr/>
        </p:nvCxnSpPr>
        <p:spPr bwMode="auto">
          <a:xfrm>
            <a:off x="7635875" y="2838450"/>
            <a:ext cx="465138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86FE61-F051-1389-5DF5-7C029B4F57FF}"/>
                  </a:ext>
                </a:extLst>
              </p14:cNvPr>
              <p14:cNvContentPartPr/>
              <p14:nvPr/>
            </p14:nvContentPartPr>
            <p14:xfrm>
              <a:off x="2142425" y="2088458"/>
              <a:ext cx="727920" cy="2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86FE61-F051-1389-5DF5-7C029B4F57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8425" y="1980458"/>
                <a:ext cx="835560" cy="2383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660A51B-CA05-DCA8-FEC2-F1E91A5E2124}"/>
              </a:ext>
            </a:extLst>
          </p:cNvPr>
          <p:cNvSpPr txBox="1"/>
          <p:nvPr/>
        </p:nvSpPr>
        <p:spPr>
          <a:xfrm>
            <a:off x="3531273" y="2415659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A有2分支度;B為0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CAF40-6F0B-C67E-60D5-B00921E9ACF9}"/>
              </a:ext>
            </a:extLst>
          </p:cNvPr>
          <p:cNvSpPr txBox="1"/>
          <p:nvPr/>
        </p:nvSpPr>
        <p:spPr>
          <a:xfrm>
            <a:off x="5374139" y="292417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TW" dirty="0"/>
              <a:t>x B、C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E6D39D-36BC-61C3-6EE5-6E8B1C83C20B}"/>
              </a:ext>
            </a:extLst>
          </p:cNvPr>
          <p:cNvGrpSpPr/>
          <p:nvPr/>
        </p:nvGrpSpPr>
        <p:grpSpPr>
          <a:xfrm>
            <a:off x="2166545" y="3808538"/>
            <a:ext cx="2880000" cy="57240"/>
            <a:chOff x="2166545" y="3808538"/>
            <a:chExt cx="2880000" cy="5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B6B1315-3177-4902-1AE4-EC4B516C6C48}"/>
                    </a:ext>
                  </a:extLst>
                </p14:cNvPr>
                <p14:cNvContentPartPr/>
                <p14:nvPr/>
              </p14:nvContentPartPr>
              <p14:xfrm>
                <a:off x="2166545" y="3813218"/>
                <a:ext cx="282240" cy="6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B6B1315-3177-4902-1AE4-EC4B516C6C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57905" y="3804218"/>
                  <a:ext cx="2998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42C9E24-0D0A-ADAE-E734-FBF8CB63C244}"/>
                    </a:ext>
                  </a:extLst>
                </p14:cNvPr>
                <p14:cNvContentPartPr/>
                <p14:nvPr/>
              </p14:nvContentPartPr>
              <p14:xfrm>
                <a:off x="2929745" y="3808538"/>
                <a:ext cx="2116800" cy="57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42C9E24-0D0A-ADAE-E734-FBF8CB63C2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20745" y="3799898"/>
                  <a:ext cx="213444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D9975-C703-5FA9-5B1A-E4154B4DC5AE}"/>
              </a:ext>
            </a:extLst>
          </p:cNvPr>
          <p:cNvGrpSpPr/>
          <p:nvPr/>
        </p:nvGrpSpPr>
        <p:grpSpPr>
          <a:xfrm>
            <a:off x="2422145" y="4310738"/>
            <a:ext cx="3353400" cy="46800"/>
            <a:chOff x="2422145" y="4310738"/>
            <a:chExt cx="3353400" cy="4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D715A95-024C-44FA-477E-75257EF1C59D}"/>
                    </a:ext>
                  </a:extLst>
                </p14:cNvPr>
                <p14:cNvContentPartPr/>
                <p14:nvPr/>
              </p14:nvContentPartPr>
              <p14:xfrm>
                <a:off x="2422145" y="4310738"/>
                <a:ext cx="963360" cy="46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D715A95-024C-44FA-477E-75257EF1C5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13505" y="4301738"/>
                  <a:ext cx="9810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CB0F8D6-1E3B-6126-1B41-FB54C6EB804B}"/>
                    </a:ext>
                  </a:extLst>
                </p14:cNvPr>
                <p14:cNvContentPartPr/>
                <p14:nvPr/>
              </p14:nvContentPartPr>
              <p14:xfrm>
                <a:off x="3700865" y="4312178"/>
                <a:ext cx="2074680" cy="25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CB0F8D6-1E3B-6126-1B41-FB54C6EB80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92225" y="4303178"/>
                  <a:ext cx="2092320" cy="43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F910D2-C069-F64C-AB3D-FCA25B4B546E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6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DFDD31-2235-48B0-B3B7-76F5E204CEAF}" type="slidenum">
              <a:rPr lang="en-US" altLang="zh-TW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05387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400" b="1" dirty="0"/>
              <a:t>左子、右弟表示法</a:t>
            </a:r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250825" y="188913"/>
            <a:ext cx="85693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TW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樹狀結構表示法</a:t>
            </a:r>
          </a:p>
        </p:txBody>
      </p:sp>
      <p:graphicFrame>
        <p:nvGraphicFramePr>
          <p:cNvPr id="16443" name="Group 59"/>
          <p:cNvGraphicFramePr>
            <a:graphicFrameLocks noGrp="1"/>
          </p:cNvGraphicFramePr>
          <p:nvPr/>
        </p:nvGraphicFramePr>
        <p:xfrm>
          <a:off x="971550" y="1628775"/>
          <a:ext cx="3455988" cy="1036638"/>
        </p:xfrm>
        <a:graphic>
          <a:graphicData uri="http://schemas.openxmlformats.org/drawingml/2006/table">
            <a:tbl>
              <a:tblPr/>
              <a:tblGrid>
                <a:gridCol w="169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19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data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left child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right sibling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56" name="AutoShape 61"/>
          <p:cNvSpPr>
            <a:spLocks noChangeArrowheads="1"/>
          </p:cNvSpPr>
          <p:nvPr/>
        </p:nvSpPr>
        <p:spPr bwMode="auto">
          <a:xfrm>
            <a:off x="2268538" y="2852738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0257" name="AutoShape 62"/>
          <p:cNvSpPr>
            <a:spLocks noChangeArrowheads="1"/>
          </p:cNvSpPr>
          <p:nvPr/>
        </p:nvSpPr>
        <p:spPr bwMode="auto">
          <a:xfrm>
            <a:off x="1116013" y="3573463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0258" name="AutoShape 63"/>
          <p:cNvSpPr>
            <a:spLocks noChangeArrowheads="1"/>
          </p:cNvSpPr>
          <p:nvPr/>
        </p:nvSpPr>
        <p:spPr bwMode="auto">
          <a:xfrm>
            <a:off x="2268538" y="3573463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0259" name="AutoShape 64"/>
          <p:cNvSpPr>
            <a:spLocks noChangeArrowheads="1"/>
          </p:cNvSpPr>
          <p:nvPr/>
        </p:nvSpPr>
        <p:spPr bwMode="auto">
          <a:xfrm>
            <a:off x="3348038" y="3573463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0260" name="AutoShape 65"/>
          <p:cNvSpPr>
            <a:spLocks noChangeArrowheads="1"/>
          </p:cNvSpPr>
          <p:nvPr/>
        </p:nvSpPr>
        <p:spPr bwMode="auto">
          <a:xfrm>
            <a:off x="611188" y="4508500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0261" name="AutoShape 66"/>
          <p:cNvSpPr>
            <a:spLocks noChangeArrowheads="1"/>
          </p:cNvSpPr>
          <p:nvPr/>
        </p:nvSpPr>
        <p:spPr bwMode="auto">
          <a:xfrm>
            <a:off x="1476375" y="4510088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0262" name="AutoShape 67"/>
          <p:cNvSpPr>
            <a:spLocks noChangeArrowheads="1"/>
          </p:cNvSpPr>
          <p:nvPr/>
        </p:nvSpPr>
        <p:spPr bwMode="auto">
          <a:xfrm>
            <a:off x="2268538" y="4508500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0263" name="AutoShape 68"/>
          <p:cNvSpPr>
            <a:spLocks noChangeArrowheads="1"/>
          </p:cNvSpPr>
          <p:nvPr/>
        </p:nvSpPr>
        <p:spPr bwMode="auto">
          <a:xfrm>
            <a:off x="2843213" y="4508500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0264" name="AutoShape 69"/>
          <p:cNvSpPr>
            <a:spLocks noChangeArrowheads="1"/>
          </p:cNvSpPr>
          <p:nvPr/>
        </p:nvSpPr>
        <p:spPr bwMode="auto">
          <a:xfrm>
            <a:off x="3348038" y="4508500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0265" name="AutoShape 70"/>
          <p:cNvSpPr>
            <a:spLocks noChangeArrowheads="1"/>
          </p:cNvSpPr>
          <p:nvPr/>
        </p:nvSpPr>
        <p:spPr bwMode="auto">
          <a:xfrm>
            <a:off x="3851275" y="4510088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0266" name="AutoShape 71"/>
          <p:cNvSpPr>
            <a:spLocks noChangeArrowheads="1"/>
          </p:cNvSpPr>
          <p:nvPr/>
        </p:nvSpPr>
        <p:spPr bwMode="auto">
          <a:xfrm>
            <a:off x="250825" y="5516563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10267" name="AutoShape 72"/>
          <p:cNvSpPr>
            <a:spLocks noChangeArrowheads="1"/>
          </p:cNvSpPr>
          <p:nvPr/>
        </p:nvSpPr>
        <p:spPr bwMode="auto">
          <a:xfrm>
            <a:off x="900113" y="5516563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0268" name="AutoShape 73"/>
          <p:cNvSpPr>
            <a:spLocks noChangeArrowheads="1"/>
          </p:cNvSpPr>
          <p:nvPr/>
        </p:nvSpPr>
        <p:spPr bwMode="auto">
          <a:xfrm>
            <a:off x="2843213" y="5516563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</a:p>
        </p:txBody>
      </p:sp>
      <p:cxnSp>
        <p:nvCxnSpPr>
          <p:cNvPr id="10269" name="AutoShape 74"/>
          <p:cNvCxnSpPr>
            <a:cxnSpLocks noChangeShapeType="1"/>
            <a:stCxn id="10256" idx="4"/>
            <a:endCxn id="10258" idx="0"/>
          </p:cNvCxnSpPr>
          <p:nvPr/>
        </p:nvCxnSpPr>
        <p:spPr bwMode="auto">
          <a:xfrm>
            <a:off x="2486025" y="3294063"/>
            <a:ext cx="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0" name="AutoShape 76"/>
          <p:cNvCxnSpPr>
            <a:cxnSpLocks noChangeShapeType="1"/>
            <a:stCxn id="10256" idx="3"/>
            <a:endCxn id="10257" idx="7"/>
          </p:cNvCxnSpPr>
          <p:nvPr/>
        </p:nvCxnSpPr>
        <p:spPr bwMode="auto">
          <a:xfrm flipH="1">
            <a:off x="1485900" y="3230563"/>
            <a:ext cx="846138" cy="396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1" name="AutoShape 78"/>
          <p:cNvCxnSpPr>
            <a:cxnSpLocks noChangeShapeType="1"/>
            <a:stCxn id="10256" idx="5"/>
            <a:endCxn id="10259" idx="1"/>
          </p:cNvCxnSpPr>
          <p:nvPr/>
        </p:nvCxnSpPr>
        <p:spPr bwMode="auto">
          <a:xfrm>
            <a:off x="2638425" y="3230563"/>
            <a:ext cx="773113" cy="396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2" name="AutoShape 79"/>
          <p:cNvCxnSpPr>
            <a:cxnSpLocks noChangeShapeType="1"/>
            <a:stCxn id="10257" idx="3"/>
            <a:endCxn id="10260" idx="0"/>
          </p:cNvCxnSpPr>
          <p:nvPr/>
        </p:nvCxnSpPr>
        <p:spPr bwMode="auto">
          <a:xfrm flipH="1">
            <a:off x="828675" y="3951288"/>
            <a:ext cx="350838" cy="547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3" name="AutoShape 80"/>
          <p:cNvCxnSpPr>
            <a:cxnSpLocks noChangeShapeType="1"/>
            <a:stCxn id="10257" idx="5"/>
            <a:endCxn id="10261" idx="0"/>
          </p:cNvCxnSpPr>
          <p:nvPr/>
        </p:nvCxnSpPr>
        <p:spPr bwMode="auto">
          <a:xfrm>
            <a:off x="1485900" y="3951288"/>
            <a:ext cx="207963" cy="549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4" name="AutoShape 81"/>
          <p:cNvCxnSpPr>
            <a:cxnSpLocks noChangeShapeType="1"/>
            <a:stCxn id="10258" idx="4"/>
            <a:endCxn id="10262" idx="0"/>
          </p:cNvCxnSpPr>
          <p:nvPr/>
        </p:nvCxnSpPr>
        <p:spPr bwMode="auto">
          <a:xfrm>
            <a:off x="2486025" y="4014788"/>
            <a:ext cx="0" cy="484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5" name="AutoShape 82"/>
          <p:cNvCxnSpPr>
            <a:cxnSpLocks noChangeShapeType="1"/>
            <a:stCxn id="10259" idx="3"/>
            <a:endCxn id="10263" idx="0"/>
          </p:cNvCxnSpPr>
          <p:nvPr/>
        </p:nvCxnSpPr>
        <p:spPr bwMode="auto">
          <a:xfrm flipH="1">
            <a:off x="3060700" y="3951288"/>
            <a:ext cx="350838" cy="547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6" name="AutoShape 83"/>
          <p:cNvCxnSpPr>
            <a:cxnSpLocks noChangeShapeType="1"/>
            <a:stCxn id="10259" idx="4"/>
            <a:endCxn id="10264" idx="0"/>
          </p:cNvCxnSpPr>
          <p:nvPr/>
        </p:nvCxnSpPr>
        <p:spPr bwMode="auto">
          <a:xfrm>
            <a:off x="3565525" y="4014788"/>
            <a:ext cx="0" cy="484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7" name="AutoShape 85"/>
          <p:cNvCxnSpPr>
            <a:cxnSpLocks noChangeShapeType="1"/>
            <a:stCxn id="10259" idx="5"/>
            <a:endCxn id="10265" idx="0"/>
          </p:cNvCxnSpPr>
          <p:nvPr/>
        </p:nvCxnSpPr>
        <p:spPr bwMode="auto">
          <a:xfrm>
            <a:off x="3717925" y="3951288"/>
            <a:ext cx="350838" cy="549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8" name="AutoShape 87"/>
          <p:cNvCxnSpPr>
            <a:cxnSpLocks noChangeShapeType="1"/>
            <a:stCxn id="10260" idx="3"/>
            <a:endCxn id="10266" idx="0"/>
          </p:cNvCxnSpPr>
          <p:nvPr/>
        </p:nvCxnSpPr>
        <p:spPr bwMode="auto">
          <a:xfrm flipH="1">
            <a:off x="468313" y="4886325"/>
            <a:ext cx="206375" cy="620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9" name="AutoShape 88"/>
          <p:cNvCxnSpPr>
            <a:cxnSpLocks noChangeShapeType="1"/>
            <a:stCxn id="10260" idx="5"/>
            <a:endCxn id="10267" idx="0"/>
          </p:cNvCxnSpPr>
          <p:nvPr/>
        </p:nvCxnSpPr>
        <p:spPr bwMode="auto">
          <a:xfrm>
            <a:off x="981075" y="4886325"/>
            <a:ext cx="136525" cy="620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80" name="AutoShape 89"/>
          <p:cNvCxnSpPr>
            <a:cxnSpLocks noChangeShapeType="1"/>
            <a:stCxn id="10263" idx="4"/>
            <a:endCxn id="10268" idx="0"/>
          </p:cNvCxnSpPr>
          <p:nvPr/>
        </p:nvCxnSpPr>
        <p:spPr bwMode="auto">
          <a:xfrm>
            <a:off x="3060700" y="4949825"/>
            <a:ext cx="0" cy="557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81" name="AutoShape 90"/>
          <p:cNvSpPr>
            <a:spLocks noChangeArrowheads="1"/>
          </p:cNvSpPr>
          <p:nvPr/>
        </p:nvSpPr>
        <p:spPr bwMode="auto">
          <a:xfrm>
            <a:off x="4572000" y="4221163"/>
            <a:ext cx="431800" cy="144462"/>
          </a:xfrm>
          <a:prstGeom prst="rightArrow">
            <a:avLst>
              <a:gd name="adj1" fmla="val 50000"/>
              <a:gd name="adj2" fmla="val 74726"/>
            </a:avLst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0282" name="AutoShape 92"/>
          <p:cNvSpPr>
            <a:spLocks noChangeArrowheads="1"/>
          </p:cNvSpPr>
          <p:nvPr/>
        </p:nvSpPr>
        <p:spPr bwMode="auto">
          <a:xfrm>
            <a:off x="6516688" y="2852738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0283" name="AutoShape 93"/>
          <p:cNvSpPr>
            <a:spLocks noChangeArrowheads="1"/>
          </p:cNvSpPr>
          <p:nvPr/>
        </p:nvSpPr>
        <p:spPr bwMode="auto">
          <a:xfrm>
            <a:off x="5508625" y="3573463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0284" name="AutoShape 94"/>
          <p:cNvSpPr>
            <a:spLocks noChangeArrowheads="1"/>
          </p:cNvSpPr>
          <p:nvPr/>
        </p:nvSpPr>
        <p:spPr bwMode="auto">
          <a:xfrm>
            <a:off x="6516688" y="3573463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0285" name="AutoShape 95"/>
          <p:cNvSpPr>
            <a:spLocks noChangeArrowheads="1"/>
          </p:cNvSpPr>
          <p:nvPr/>
        </p:nvSpPr>
        <p:spPr bwMode="auto">
          <a:xfrm>
            <a:off x="7740650" y="3573463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0286" name="AutoShape 96"/>
          <p:cNvSpPr>
            <a:spLocks noChangeArrowheads="1"/>
          </p:cNvSpPr>
          <p:nvPr/>
        </p:nvSpPr>
        <p:spPr bwMode="auto">
          <a:xfrm>
            <a:off x="5076825" y="4508500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0287" name="AutoShape 97"/>
          <p:cNvSpPr>
            <a:spLocks noChangeArrowheads="1"/>
          </p:cNvSpPr>
          <p:nvPr/>
        </p:nvSpPr>
        <p:spPr bwMode="auto">
          <a:xfrm>
            <a:off x="5795963" y="4508500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0288" name="AutoShape 98"/>
          <p:cNvSpPr>
            <a:spLocks noChangeArrowheads="1"/>
          </p:cNvSpPr>
          <p:nvPr/>
        </p:nvSpPr>
        <p:spPr bwMode="auto">
          <a:xfrm>
            <a:off x="6516688" y="4508500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0289" name="AutoShape 99"/>
          <p:cNvSpPr>
            <a:spLocks noChangeArrowheads="1"/>
          </p:cNvSpPr>
          <p:nvPr/>
        </p:nvSpPr>
        <p:spPr bwMode="auto">
          <a:xfrm>
            <a:off x="7092950" y="4508500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0290" name="AutoShape 100"/>
          <p:cNvSpPr>
            <a:spLocks noChangeArrowheads="1"/>
          </p:cNvSpPr>
          <p:nvPr/>
        </p:nvSpPr>
        <p:spPr bwMode="auto">
          <a:xfrm>
            <a:off x="7740650" y="4510088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0291" name="AutoShape 101"/>
          <p:cNvSpPr>
            <a:spLocks noChangeArrowheads="1"/>
          </p:cNvSpPr>
          <p:nvPr/>
        </p:nvSpPr>
        <p:spPr bwMode="auto">
          <a:xfrm>
            <a:off x="8386763" y="4508500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0292" name="AutoShape 102"/>
          <p:cNvSpPr>
            <a:spLocks noChangeArrowheads="1"/>
          </p:cNvSpPr>
          <p:nvPr/>
        </p:nvSpPr>
        <p:spPr bwMode="auto">
          <a:xfrm>
            <a:off x="4716463" y="5516563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10293" name="AutoShape 103"/>
          <p:cNvSpPr>
            <a:spLocks noChangeArrowheads="1"/>
          </p:cNvSpPr>
          <p:nvPr/>
        </p:nvSpPr>
        <p:spPr bwMode="auto">
          <a:xfrm>
            <a:off x="5362575" y="5518150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0294" name="AutoShape 104"/>
          <p:cNvSpPr>
            <a:spLocks noChangeArrowheads="1"/>
          </p:cNvSpPr>
          <p:nvPr/>
        </p:nvSpPr>
        <p:spPr bwMode="auto">
          <a:xfrm>
            <a:off x="7092950" y="5516563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</a:p>
        </p:txBody>
      </p:sp>
      <p:cxnSp>
        <p:nvCxnSpPr>
          <p:cNvPr id="10295" name="AutoShape 105"/>
          <p:cNvCxnSpPr>
            <a:cxnSpLocks noChangeShapeType="1"/>
            <a:stCxn id="10282" idx="3"/>
            <a:endCxn id="10283" idx="7"/>
          </p:cNvCxnSpPr>
          <p:nvPr/>
        </p:nvCxnSpPr>
        <p:spPr bwMode="auto">
          <a:xfrm flipH="1">
            <a:off x="5878513" y="3230563"/>
            <a:ext cx="7016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96" name="AutoShape 106"/>
          <p:cNvCxnSpPr>
            <a:cxnSpLocks noChangeShapeType="1"/>
            <a:stCxn id="10283" idx="6"/>
            <a:endCxn id="10284" idx="2"/>
          </p:cNvCxnSpPr>
          <p:nvPr/>
        </p:nvCxnSpPr>
        <p:spPr bwMode="auto">
          <a:xfrm>
            <a:off x="5951538" y="3789363"/>
            <a:ext cx="555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97" name="AutoShape 107"/>
          <p:cNvCxnSpPr>
            <a:cxnSpLocks noChangeShapeType="1"/>
            <a:stCxn id="10284" idx="6"/>
            <a:endCxn id="10285" idx="2"/>
          </p:cNvCxnSpPr>
          <p:nvPr/>
        </p:nvCxnSpPr>
        <p:spPr bwMode="auto">
          <a:xfrm>
            <a:off x="6959600" y="3789363"/>
            <a:ext cx="771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98" name="AutoShape 108"/>
          <p:cNvCxnSpPr>
            <a:cxnSpLocks noChangeShapeType="1"/>
            <a:stCxn id="10283" idx="3"/>
            <a:endCxn id="10286" idx="0"/>
          </p:cNvCxnSpPr>
          <p:nvPr/>
        </p:nvCxnSpPr>
        <p:spPr bwMode="auto">
          <a:xfrm flipH="1">
            <a:off x="5294313" y="3951288"/>
            <a:ext cx="277812" cy="547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99" name="AutoShape 110"/>
          <p:cNvCxnSpPr>
            <a:cxnSpLocks noChangeShapeType="1"/>
            <a:stCxn id="10286" idx="6"/>
            <a:endCxn id="10287" idx="2"/>
          </p:cNvCxnSpPr>
          <p:nvPr/>
        </p:nvCxnSpPr>
        <p:spPr bwMode="auto">
          <a:xfrm>
            <a:off x="5519738" y="4724400"/>
            <a:ext cx="266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00" name="AutoShape 111"/>
          <p:cNvCxnSpPr>
            <a:cxnSpLocks noChangeShapeType="1"/>
            <a:stCxn id="10284" idx="4"/>
            <a:endCxn id="10288" idx="0"/>
          </p:cNvCxnSpPr>
          <p:nvPr/>
        </p:nvCxnSpPr>
        <p:spPr bwMode="auto">
          <a:xfrm>
            <a:off x="6734175" y="4014788"/>
            <a:ext cx="0" cy="484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01" name="AutoShape 112"/>
          <p:cNvCxnSpPr>
            <a:cxnSpLocks noChangeShapeType="1"/>
            <a:stCxn id="10285" idx="3"/>
            <a:endCxn id="10289" idx="0"/>
          </p:cNvCxnSpPr>
          <p:nvPr/>
        </p:nvCxnSpPr>
        <p:spPr bwMode="auto">
          <a:xfrm flipH="1">
            <a:off x="7310438" y="3951288"/>
            <a:ext cx="493712" cy="547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02" name="AutoShape 114"/>
          <p:cNvCxnSpPr>
            <a:cxnSpLocks noChangeShapeType="1"/>
            <a:stCxn id="10289" idx="6"/>
            <a:endCxn id="10290" idx="2"/>
          </p:cNvCxnSpPr>
          <p:nvPr/>
        </p:nvCxnSpPr>
        <p:spPr bwMode="auto">
          <a:xfrm>
            <a:off x="7535863" y="4724400"/>
            <a:ext cx="19526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03" name="AutoShape 115"/>
          <p:cNvCxnSpPr>
            <a:cxnSpLocks noChangeShapeType="1"/>
            <a:stCxn id="10290" idx="6"/>
            <a:endCxn id="10291" idx="2"/>
          </p:cNvCxnSpPr>
          <p:nvPr/>
        </p:nvCxnSpPr>
        <p:spPr bwMode="auto">
          <a:xfrm flipV="1">
            <a:off x="8183563" y="4724400"/>
            <a:ext cx="1936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04" name="AutoShape 116"/>
          <p:cNvCxnSpPr>
            <a:cxnSpLocks noChangeShapeType="1"/>
            <a:stCxn id="10286" idx="3"/>
            <a:endCxn id="10292" idx="0"/>
          </p:cNvCxnSpPr>
          <p:nvPr/>
        </p:nvCxnSpPr>
        <p:spPr bwMode="auto">
          <a:xfrm flipH="1">
            <a:off x="4933950" y="4886325"/>
            <a:ext cx="206375" cy="620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05" name="AutoShape 117"/>
          <p:cNvCxnSpPr>
            <a:cxnSpLocks noChangeShapeType="1"/>
            <a:stCxn id="10292" idx="6"/>
            <a:endCxn id="10293" idx="2"/>
          </p:cNvCxnSpPr>
          <p:nvPr/>
        </p:nvCxnSpPr>
        <p:spPr bwMode="auto">
          <a:xfrm>
            <a:off x="5159375" y="5732463"/>
            <a:ext cx="1936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06" name="AutoShape 118"/>
          <p:cNvCxnSpPr>
            <a:cxnSpLocks noChangeShapeType="1"/>
            <a:stCxn id="10289" idx="4"/>
            <a:endCxn id="10294" idx="0"/>
          </p:cNvCxnSpPr>
          <p:nvPr/>
        </p:nvCxnSpPr>
        <p:spPr bwMode="auto">
          <a:xfrm>
            <a:off x="7310438" y="4949825"/>
            <a:ext cx="0" cy="557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07" name="Text Box 119"/>
          <p:cNvSpPr txBox="1">
            <a:spLocks noChangeArrowheads="1"/>
          </p:cNvSpPr>
          <p:nvPr/>
        </p:nvSpPr>
        <p:spPr bwMode="auto">
          <a:xfrm>
            <a:off x="7575550" y="2371725"/>
            <a:ext cx="1028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/>
          </a:p>
        </p:txBody>
      </p:sp>
      <p:sp>
        <p:nvSpPr>
          <p:cNvPr id="10308" name="Text Box 120"/>
          <p:cNvSpPr txBox="1">
            <a:spLocks noChangeArrowheads="1"/>
          </p:cNvSpPr>
          <p:nvPr/>
        </p:nvSpPr>
        <p:spPr bwMode="auto">
          <a:xfrm>
            <a:off x="7359650" y="273208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solidFill>
                  <a:srgbClr val="FF0000"/>
                </a:solidFill>
              </a:rPr>
              <a:t>二元樹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356938-8581-E596-5E05-9FBD5B6E9687}"/>
                  </a:ext>
                </a:extLst>
              </p14:cNvPr>
              <p14:cNvContentPartPr/>
              <p14:nvPr/>
            </p14:nvContentPartPr>
            <p14:xfrm>
              <a:off x="877025" y="1356578"/>
              <a:ext cx="2408760" cy="29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356938-8581-E596-5E05-9FBD5B6E96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025" y="1248938"/>
                <a:ext cx="2516400" cy="2451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59E9071-7DA5-D60D-386C-17236BBAF346}"/>
              </a:ext>
            </a:extLst>
          </p:cNvPr>
          <p:cNvSpPr txBox="1"/>
          <p:nvPr/>
        </p:nvSpPr>
        <p:spPr>
          <a:xfrm>
            <a:off x="3411538" y="117609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為了存樹狀結構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41C7A-7AE1-3DD4-7CA3-39307FFC40E2}"/>
              </a:ext>
            </a:extLst>
          </p:cNvPr>
          <p:cNvSpPr txBox="1"/>
          <p:nvPr/>
        </p:nvSpPr>
        <p:spPr>
          <a:xfrm>
            <a:off x="530345" y="28973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樹狀結構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046BD-C5EA-0A60-4378-1217463B0AEA}"/>
              </a:ext>
            </a:extLst>
          </p:cNvPr>
          <p:cNvSpPr txBox="1"/>
          <p:nvPr/>
        </p:nvSpPr>
        <p:spPr>
          <a:xfrm>
            <a:off x="7359650" y="2090061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（一個節點最多</a:t>
            </a:r>
          </a:p>
          <a:p>
            <a:r>
              <a:rPr lang="en-TW" dirty="0"/>
              <a:t>兩個小孩）</a:t>
            </a:r>
          </a:p>
          <a:p>
            <a:endParaRPr lang="en-TW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C6937CD-7420-D240-A97B-F3E0E158839F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3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09B10-7F88-4A62-9A03-52B1C1BF81EC}" type="slidenum">
              <a:rPr lang="en-US" altLang="zh-TW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二元樹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400"/>
              <a:t>特性：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/>
              <a:t>    </a:t>
            </a:r>
            <a:r>
              <a:rPr lang="en-US" altLang="zh-TW" sz="2400"/>
              <a:t>(1) </a:t>
            </a:r>
            <a:r>
              <a:rPr lang="zh-TW" altLang="en-US" sz="2400"/>
              <a:t>每一個節點之分支度不超過２。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/>
              <a:t>    </a:t>
            </a:r>
            <a:r>
              <a:rPr lang="en-US" altLang="zh-TW" sz="2400"/>
              <a:t>(2) </a:t>
            </a:r>
            <a:r>
              <a:rPr lang="zh-TW" altLang="en-US" sz="2400"/>
              <a:t>左、右子樹有別。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/>
              <a:t>    </a:t>
            </a:r>
            <a:r>
              <a:rPr lang="en-US" altLang="zh-TW" sz="2400"/>
              <a:t>(3)</a:t>
            </a:r>
            <a:r>
              <a:rPr lang="zh-TW" altLang="en-US" sz="2400"/>
              <a:t>可以有０個節點。  </a:t>
            </a:r>
          </a:p>
        </p:txBody>
      </p:sp>
      <p:sp>
        <p:nvSpPr>
          <p:cNvPr id="11270" name="AutoShape 4"/>
          <p:cNvSpPr>
            <a:spLocks noChangeArrowheads="1"/>
          </p:cNvSpPr>
          <p:nvPr/>
        </p:nvSpPr>
        <p:spPr bwMode="auto">
          <a:xfrm>
            <a:off x="2698750" y="2997200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1271" name="AutoShape 5"/>
          <p:cNvSpPr>
            <a:spLocks noChangeArrowheads="1"/>
          </p:cNvSpPr>
          <p:nvPr/>
        </p:nvSpPr>
        <p:spPr bwMode="auto">
          <a:xfrm>
            <a:off x="2266950" y="3644900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1272" name="AutoShape 6"/>
          <p:cNvSpPr>
            <a:spLocks noChangeArrowheads="1"/>
          </p:cNvSpPr>
          <p:nvPr/>
        </p:nvSpPr>
        <p:spPr bwMode="auto">
          <a:xfrm>
            <a:off x="1835150" y="4292600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1273" name="AutoShape 7"/>
          <p:cNvSpPr>
            <a:spLocks noChangeArrowheads="1"/>
          </p:cNvSpPr>
          <p:nvPr/>
        </p:nvSpPr>
        <p:spPr bwMode="auto">
          <a:xfrm>
            <a:off x="1330325" y="4941888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1274" name="AutoShape 8"/>
          <p:cNvSpPr>
            <a:spLocks noChangeArrowheads="1"/>
          </p:cNvSpPr>
          <p:nvPr/>
        </p:nvSpPr>
        <p:spPr bwMode="auto">
          <a:xfrm>
            <a:off x="898525" y="5589588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1275" name="Text Box 9"/>
          <p:cNvSpPr txBox="1">
            <a:spLocks noChangeArrowheads="1"/>
          </p:cNvSpPr>
          <p:nvPr/>
        </p:nvSpPr>
        <p:spPr bwMode="auto">
          <a:xfrm>
            <a:off x="2195513" y="5734050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 b="1">
                <a:solidFill>
                  <a:srgbClr val="FFFF00"/>
                </a:solidFill>
              </a:rPr>
              <a:t>傾斜 </a:t>
            </a:r>
          </a:p>
        </p:txBody>
      </p:sp>
      <p:sp>
        <p:nvSpPr>
          <p:cNvPr id="11276" name="Line 14"/>
          <p:cNvSpPr>
            <a:spLocks noChangeShapeType="1"/>
          </p:cNvSpPr>
          <p:nvPr/>
        </p:nvSpPr>
        <p:spPr bwMode="auto">
          <a:xfrm flipH="1">
            <a:off x="2627313" y="3429000"/>
            <a:ext cx="144462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7" name="Line 15"/>
          <p:cNvSpPr>
            <a:spLocks noChangeShapeType="1"/>
          </p:cNvSpPr>
          <p:nvPr/>
        </p:nvSpPr>
        <p:spPr bwMode="auto">
          <a:xfrm flipH="1">
            <a:off x="2195513" y="4076700"/>
            <a:ext cx="144462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8" name="Line 16"/>
          <p:cNvSpPr>
            <a:spLocks noChangeShapeType="1"/>
          </p:cNvSpPr>
          <p:nvPr/>
        </p:nvSpPr>
        <p:spPr bwMode="auto">
          <a:xfrm flipH="1">
            <a:off x="1763713" y="4724400"/>
            <a:ext cx="144462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9" name="Line 17"/>
          <p:cNvSpPr>
            <a:spLocks noChangeShapeType="1"/>
          </p:cNvSpPr>
          <p:nvPr/>
        </p:nvSpPr>
        <p:spPr bwMode="auto">
          <a:xfrm flipH="1">
            <a:off x="1260475" y="5373688"/>
            <a:ext cx="142875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80" name="AutoShape 19"/>
          <p:cNvSpPr>
            <a:spLocks noChangeArrowheads="1"/>
          </p:cNvSpPr>
          <p:nvPr/>
        </p:nvSpPr>
        <p:spPr bwMode="auto">
          <a:xfrm>
            <a:off x="6156325" y="2997200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1281" name="AutoShape 20"/>
          <p:cNvSpPr>
            <a:spLocks noChangeArrowheads="1"/>
          </p:cNvSpPr>
          <p:nvPr/>
        </p:nvSpPr>
        <p:spPr bwMode="auto">
          <a:xfrm>
            <a:off x="5364163" y="3644900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1282" name="AutoShape 21"/>
          <p:cNvSpPr>
            <a:spLocks noChangeArrowheads="1"/>
          </p:cNvSpPr>
          <p:nvPr/>
        </p:nvSpPr>
        <p:spPr bwMode="auto">
          <a:xfrm>
            <a:off x="6946900" y="3644900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1283" name="AutoShape 22"/>
          <p:cNvSpPr>
            <a:spLocks noChangeArrowheads="1"/>
          </p:cNvSpPr>
          <p:nvPr/>
        </p:nvSpPr>
        <p:spPr bwMode="auto">
          <a:xfrm>
            <a:off x="4930775" y="4437063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1284" name="AutoShape 23"/>
          <p:cNvSpPr>
            <a:spLocks noChangeArrowheads="1"/>
          </p:cNvSpPr>
          <p:nvPr/>
        </p:nvSpPr>
        <p:spPr bwMode="auto">
          <a:xfrm>
            <a:off x="5724525" y="4437063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1285" name="AutoShape 24"/>
          <p:cNvSpPr>
            <a:spLocks noChangeArrowheads="1"/>
          </p:cNvSpPr>
          <p:nvPr/>
        </p:nvSpPr>
        <p:spPr bwMode="auto">
          <a:xfrm>
            <a:off x="6516688" y="4437063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1286" name="AutoShape 25"/>
          <p:cNvSpPr>
            <a:spLocks noChangeArrowheads="1"/>
          </p:cNvSpPr>
          <p:nvPr/>
        </p:nvSpPr>
        <p:spPr bwMode="auto">
          <a:xfrm>
            <a:off x="7235825" y="4437063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1287" name="AutoShape 26"/>
          <p:cNvSpPr>
            <a:spLocks noChangeArrowheads="1"/>
          </p:cNvSpPr>
          <p:nvPr/>
        </p:nvSpPr>
        <p:spPr bwMode="auto">
          <a:xfrm>
            <a:off x="4498975" y="5373688"/>
            <a:ext cx="433388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1288" name="AutoShape 27"/>
          <p:cNvSpPr>
            <a:spLocks noChangeArrowheads="1"/>
          </p:cNvSpPr>
          <p:nvPr/>
        </p:nvSpPr>
        <p:spPr bwMode="auto">
          <a:xfrm>
            <a:off x="5291138" y="5373688"/>
            <a:ext cx="433387" cy="431800"/>
          </a:xfrm>
          <a:prstGeom prst="flowChartConnector">
            <a:avLst/>
          </a:prstGeom>
          <a:solidFill>
            <a:schemeClr val="tx1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cxnSp>
        <p:nvCxnSpPr>
          <p:cNvPr id="11289" name="AutoShape 28"/>
          <p:cNvCxnSpPr>
            <a:cxnSpLocks noChangeShapeType="1"/>
            <a:stCxn id="11280" idx="3"/>
            <a:endCxn id="11281" idx="7"/>
          </p:cNvCxnSpPr>
          <p:nvPr/>
        </p:nvCxnSpPr>
        <p:spPr bwMode="auto">
          <a:xfrm flipH="1">
            <a:off x="5734050" y="3375025"/>
            <a:ext cx="485775" cy="323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90" name="AutoShape 29"/>
          <p:cNvCxnSpPr>
            <a:cxnSpLocks noChangeShapeType="1"/>
            <a:stCxn id="11280" idx="5"/>
            <a:endCxn id="11282" idx="1"/>
          </p:cNvCxnSpPr>
          <p:nvPr/>
        </p:nvCxnSpPr>
        <p:spPr bwMode="auto">
          <a:xfrm>
            <a:off x="6526213" y="3375025"/>
            <a:ext cx="484187" cy="323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91" name="AutoShape 30"/>
          <p:cNvCxnSpPr>
            <a:cxnSpLocks noChangeShapeType="1"/>
            <a:stCxn id="11281" idx="3"/>
            <a:endCxn id="11283" idx="0"/>
          </p:cNvCxnSpPr>
          <p:nvPr/>
        </p:nvCxnSpPr>
        <p:spPr bwMode="auto">
          <a:xfrm flipH="1">
            <a:off x="5148263" y="4022725"/>
            <a:ext cx="279400" cy="404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92" name="AutoShape 32"/>
          <p:cNvCxnSpPr>
            <a:cxnSpLocks noChangeShapeType="1"/>
            <a:stCxn id="11281" idx="5"/>
            <a:endCxn id="11284" idx="0"/>
          </p:cNvCxnSpPr>
          <p:nvPr/>
        </p:nvCxnSpPr>
        <p:spPr bwMode="auto">
          <a:xfrm>
            <a:off x="5734050" y="4022725"/>
            <a:ext cx="207963" cy="404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93" name="AutoShape 33"/>
          <p:cNvCxnSpPr>
            <a:cxnSpLocks noChangeShapeType="1"/>
            <a:stCxn id="11282" idx="3"/>
            <a:endCxn id="11285" idx="0"/>
          </p:cNvCxnSpPr>
          <p:nvPr/>
        </p:nvCxnSpPr>
        <p:spPr bwMode="auto">
          <a:xfrm flipH="1">
            <a:off x="6734175" y="4022725"/>
            <a:ext cx="276225" cy="404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94" name="AutoShape 34"/>
          <p:cNvCxnSpPr>
            <a:cxnSpLocks noChangeShapeType="1"/>
            <a:stCxn id="11282" idx="5"/>
            <a:endCxn id="11286" idx="0"/>
          </p:cNvCxnSpPr>
          <p:nvPr/>
        </p:nvCxnSpPr>
        <p:spPr bwMode="auto">
          <a:xfrm>
            <a:off x="7316788" y="4022725"/>
            <a:ext cx="136525" cy="404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95" name="AutoShape 35"/>
          <p:cNvCxnSpPr>
            <a:cxnSpLocks noChangeShapeType="1"/>
            <a:stCxn id="11283" idx="3"/>
            <a:endCxn id="11287" idx="0"/>
          </p:cNvCxnSpPr>
          <p:nvPr/>
        </p:nvCxnSpPr>
        <p:spPr bwMode="auto">
          <a:xfrm flipH="1">
            <a:off x="4716463" y="4814888"/>
            <a:ext cx="277812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96" name="AutoShape 36"/>
          <p:cNvCxnSpPr>
            <a:cxnSpLocks noChangeShapeType="1"/>
            <a:stCxn id="11283" idx="5"/>
            <a:endCxn id="11288" idx="0"/>
          </p:cNvCxnSpPr>
          <p:nvPr/>
        </p:nvCxnSpPr>
        <p:spPr bwMode="auto">
          <a:xfrm>
            <a:off x="5300663" y="4814888"/>
            <a:ext cx="207962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7" name="Text Box 37"/>
          <p:cNvSpPr txBox="1">
            <a:spLocks noChangeArrowheads="1"/>
          </p:cNvSpPr>
          <p:nvPr/>
        </p:nvSpPr>
        <p:spPr bwMode="auto">
          <a:xfrm>
            <a:off x="6083300" y="5734050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 b="1">
                <a:solidFill>
                  <a:srgbClr val="FFFF00"/>
                </a:solidFill>
              </a:rPr>
              <a:t>完整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00691C-E3CB-41CC-B2C3-E28D7C6446D7}"/>
                  </a:ext>
                </a:extLst>
              </p14:cNvPr>
              <p14:cNvContentPartPr/>
              <p14:nvPr/>
            </p14:nvContentPartPr>
            <p14:xfrm>
              <a:off x="1383185" y="1800458"/>
              <a:ext cx="3907080" cy="88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00691C-E3CB-41CC-B2C3-E28D7C6446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9185" y="1692818"/>
                <a:ext cx="401472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52DE7F-DC8D-0C74-847E-9FD8ED02413F}"/>
                  </a:ext>
                </a:extLst>
              </p14:cNvPr>
              <p14:cNvContentPartPr/>
              <p14:nvPr/>
            </p14:nvContentPartPr>
            <p14:xfrm>
              <a:off x="1485065" y="2348018"/>
              <a:ext cx="1992240" cy="56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52DE7F-DC8D-0C74-847E-9FD8ED0241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1425" y="2240378"/>
                <a:ext cx="2099880" cy="2721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C56B272-34B0-F49E-7CF7-16A65FE0059E}"/>
              </a:ext>
            </a:extLst>
          </p:cNvPr>
          <p:cNvSpPr txBox="1"/>
          <p:nvPr/>
        </p:nvSpPr>
        <p:spPr>
          <a:xfrm>
            <a:off x="3707904" y="2211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不同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38B5826-49DE-9226-22D2-62F7B126D2FD}"/>
                  </a:ext>
                </a:extLst>
              </p14:cNvPr>
              <p14:cNvContentPartPr/>
              <p14:nvPr/>
            </p14:nvContentPartPr>
            <p14:xfrm>
              <a:off x="6401945" y="2398418"/>
              <a:ext cx="3600" cy="191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38B5826-49DE-9226-22D2-62F7B126D2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83945" y="2380418"/>
                <a:ext cx="392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A14941F-89C7-4523-C85F-95A58E37896A}"/>
                  </a:ext>
                </a:extLst>
              </p14:cNvPr>
              <p14:cNvContentPartPr/>
              <p14:nvPr/>
            </p14:nvContentPartPr>
            <p14:xfrm>
              <a:off x="5410145" y="3220298"/>
              <a:ext cx="312840" cy="198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A14941F-89C7-4523-C85F-95A58E3789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2505" y="3202658"/>
                <a:ext cx="3484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ACB79EE-54F5-3C15-0233-4285980F9623}"/>
                  </a:ext>
                </a:extLst>
              </p14:cNvPr>
              <p14:cNvContentPartPr/>
              <p14:nvPr/>
            </p14:nvContentPartPr>
            <p14:xfrm>
              <a:off x="7203665" y="3283298"/>
              <a:ext cx="177480" cy="225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ACB79EE-54F5-3C15-0233-4285980F96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86025" y="3265298"/>
                <a:ext cx="213120" cy="26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B0D50588-6825-6A5F-9455-064E3BC02B5C}"/>
              </a:ext>
            </a:extLst>
          </p:cNvPr>
          <p:cNvGrpSpPr/>
          <p:nvPr/>
        </p:nvGrpSpPr>
        <p:grpSpPr>
          <a:xfrm>
            <a:off x="4743065" y="4265738"/>
            <a:ext cx="214560" cy="215640"/>
            <a:chOff x="4743065" y="4265738"/>
            <a:chExt cx="214560" cy="21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1C553E6-383D-C68C-F5B5-2D6DAF473EC8}"/>
                    </a:ext>
                  </a:extLst>
                </p14:cNvPr>
                <p14:cNvContentPartPr/>
                <p14:nvPr/>
              </p14:nvContentPartPr>
              <p14:xfrm>
                <a:off x="4743065" y="4281578"/>
                <a:ext cx="214560" cy="72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1C553E6-383D-C68C-F5B5-2D6DAF473E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25065" y="4263938"/>
                  <a:ext cx="2502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0A5E88F-2017-1A47-DDAF-94B58438A765}"/>
                    </a:ext>
                  </a:extLst>
                </p14:cNvPr>
                <p14:cNvContentPartPr/>
                <p14:nvPr/>
              </p14:nvContentPartPr>
              <p14:xfrm>
                <a:off x="4901825" y="4265738"/>
                <a:ext cx="39600" cy="215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0A5E88F-2017-1A47-DDAF-94B58438A76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84185" y="4248098"/>
                  <a:ext cx="7524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A35C49-F474-1784-2942-F8F7A2F310EB}"/>
              </a:ext>
            </a:extLst>
          </p:cNvPr>
          <p:cNvGrpSpPr/>
          <p:nvPr/>
        </p:nvGrpSpPr>
        <p:grpSpPr>
          <a:xfrm>
            <a:off x="5613545" y="4330898"/>
            <a:ext cx="164160" cy="190440"/>
            <a:chOff x="5613545" y="4330898"/>
            <a:chExt cx="16416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F652F0-A40B-482E-E83F-5982400149C3}"/>
                    </a:ext>
                  </a:extLst>
                </p14:cNvPr>
                <p14:cNvContentPartPr/>
                <p14:nvPr/>
              </p14:nvContentPartPr>
              <p14:xfrm>
                <a:off x="5613545" y="4330898"/>
                <a:ext cx="106560" cy="190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F652F0-A40B-482E-E83F-5982400149C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95545" y="4313258"/>
                  <a:ext cx="1422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C94E5BC-F627-A6C7-1FC7-0753184B4173}"/>
                    </a:ext>
                  </a:extLst>
                </p14:cNvPr>
                <p14:cNvContentPartPr/>
                <p14:nvPr/>
              </p14:nvContentPartPr>
              <p14:xfrm>
                <a:off x="5648465" y="4331618"/>
                <a:ext cx="129240" cy="13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C94E5BC-F627-A6C7-1FC7-0753184B417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30825" y="4313978"/>
                  <a:ext cx="16488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9C7EC8D-F174-E645-095B-30B8486C7FDE}"/>
                  </a:ext>
                </a:extLst>
              </p14:cNvPr>
              <p14:cNvContentPartPr/>
              <p14:nvPr/>
            </p14:nvContentPartPr>
            <p14:xfrm>
              <a:off x="6485105" y="4195178"/>
              <a:ext cx="109440" cy="202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9C7EC8D-F174-E645-095B-30B8486C7F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67105" y="4177538"/>
                <a:ext cx="145080" cy="23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8D8FBA1-A6A4-B4D1-D56C-C843432F4FBE}"/>
              </a:ext>
            </a:extLst>
          </p:cNvPr>
          <p:cNvGrpSpPr/>
          <p:nvPr/>
        </p:nvGrpSpPr>
        <p:grpSpPr>
          <a:xfrm>
            <a:off x="7688945" y="4218578"/>
            <a:ext cx="311040" cy="362520"/>
            <a:chOff x="7688945" y="4218578"/>
            <a:chExt cx="311040" cy="36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6728E42-252D-0096-2D60-E29D5EFB9A87}"/>
                    </a:ext>
                  </a:extLst>
                </p14:cNvPr>
                <p14:cNvContentPartPr/>
                <p14:nvPr/>
              </p14:nvContentPartPr>
              <p14:xfrm>
                <a:off x="7688945" y="4238738"/>
                <a:ext cx="13680" cy="68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6728E42-252D-0096-2D60-E29D5EFB9A8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70945" y="4221098"/>
                  <a:ext cx="493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7A31A89-06AB-9B9F-2CDC-5F0E4BE5DE3E}"/>
                    </a:ext>
                  </a:extLst>
                </p14:cNvPr>
                <p14:cNvContentPartPr/>
                <p14:nvPr/>
              </p14:nvContentPartPr>
              <p14:xfrm>
                <a:off x="7721345" y="4218578"/>
                <a:ext cx="278640" cy="362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7A31A89-06AB-9B9F-2CDC-5F0E4BE5DE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03345" y="4200578"/>
                  <a:ext cx="314280" cy="39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D303F00-EF2A-667A-B22D-5C41B2302075}"/>
                  </a:ext>
                </a:extLst>
              </p14:cNvPr>
              <p14:cNvContentPartPr/>
              <p14:nvPr/>
            </p14:nvContentPartPr>
            <p14:xfrm>
              <a:off x="4220705" y="5219378"/>
              <a:ext cx="174600" cy="279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D303F00-EF2A-667A-B22D-5C41B230207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03065" y="5201378"/>
                <a:ext cx="21024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DA0381B-13BF-95C3-8D16-77B606BDE7F9}"/>
                  </a:ext>
                </a:extLst>
              </p14:cNvPr>
              <p14:cNvContentPartPr/>
              <p14:nvPr/>
            </p14:nvContentPartPr>
            <p14:xfrm>
              <a:off x="5837105" y="5215778"/>
              <a:ext cx="216360" cy="667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DA0381B-13BF-95C3-8D16-77B606BDE7F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19105" y="5197778"/>
                <a:ext cx="252000" cy="703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FEDB4C-7121-E54B-B102-FB96B09001B4}" type="datetime1">
              <a:rPr lang="zh-TW" altLang="en-US"/>
              <a:pPr>
                <a:defRPr/>
              </a:pPr>
              <a:t>2023/2/10</a:t>
            </a:fld>
            <a:endParaRPr lang="en-US" altLang="zh-TW"/>
          </a:p>
        </p:txBody>
      </p:sp>
      <p:sp>
        <p:nvSpPr>
          <p:cNvPr id="6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74668" y="6236466"/>
            <a:ext cx="2133600" cy="457200"/>
          </a:xfrm>
        </p:spPr>
        <p:txBody>
          <a:bodyPr/>
          <a:lstStyle/>
          <a:p>
            <a:pPr>
              <a:defRPr/>
            </a:pPr>
            <a:fld id="{4FF5C499-0AA8-4CA2-BF85-3C2A8BF137AF}" type="slidenum">
              <a:rPr lang="en-US" altLang="zh-TW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0225" y="798513"/>
            <a:ext cx="8218488" cy="5078412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400" b="1" dirty="0">
                <a:solidFill>
                  <a:srgbClr val="FF0000"/>
                </a:solidFill>
              </a:rPr>
              <a:t>公設：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b="1" dirty="0">
                <a:solidFill>
                  <a:srgbClr val="FF0000"/>
                </a:solidFill>
              </a:rPr>
              <a:t>    </a:t>
            </a:r>
            <a:r>
              <a:rPr lang="en-US" altLang="zh-TW" sz="2400" b="1" dirty="0">
                <a:solidFill>
                  <a:srgbClr val="FF0000"/>
                </a:solidFill>
              </a:rPr>
              <a:t>(1) </a:t>
            </a:r>
            <a:r>
              <a:rPr lang="zh-TW" altLang="en-US" sz="2400" b="1" dirty="0">
                <a:solidFill>
                  <a:srgbClr val="FF0000"/>
                </a:solidFill>
              </a:rPr>
              <a:t>在二元樹的 </a:t>
            </a:r>
            <a:r>
              <a:rPr lang="en-US" altLang="zh-TW" sz="2400" b="1" dirty="0">
                <a:solidFill>
                  <a:srgbClr val="FF0000"/>
                </a:solidFill>
              </a:rPr>
              <a:t>k </a:t>
            </a:r>
            <a:r>
              <a:rPr lang="zh-TW" altLang="en-US" sz="2400" b="1" dirty="0">
                <a:solidFill>
                  <a:srgbClr val="FF0000"/>
                </a:solidFill>
              </a:rPr>
              <a:t>階層之上最多節點個數為</a:t>
            </a:r>
            <a:r>
              <a:rPr lang="en-US" altLang="zh-TW" sz="2400" b="1" dirty="0">
                <a:solidFill>
                  <a:srgbClr val="FF0000"/>
                </a:solidFill>
              </a:rPr>
              <a:t>2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b="1" dirty="0">
                <a:solidFill>
                  <a:srgbClr val="FF0000"/>
                </a:solidFill>
              </a:rPr>
              <a:t>    (2) </a:t>
            </a:r>
            <a:r>
              <a:rPr lang="zh-TW" altLang="en-US" sz="2400" b="1" dirty="0">
                <a:solidFill>
                  <a:srgbClr val="FF0000"/>
                </a:solidFill>
              </a:rPr>
              <a:t>在深度</a:t>
            </a:r>
            <a:r>
              <a:rPr lang="en-US" altLang="zh-TW" sz="2400" b="1" dirty="0">
                <a:solidFill>
                  <a:srgbClr val="FF0000"/>
                </a:solidFill>
              </a:rPr>
              <a:t>k</a:t>
            </a:r>
            <a:r>
              <a:rPr lang="zh-TW" altLang="en-US" sz="2400" b="1" dirty="0">
                <a:solidFill>
                  <a:srgbClr val="FF0000"/>
                </a:solidFill>
              </a:rPr>
              <a:t>的二元樹最多節點個數為</a:t>
            </a:r>
            <a:r>
              <a:rPr lang="en-US" altLang="zh-TW" sz="2400" b="1" dirty="0">
                <a:solidFill>
                  <a:srgbClr val="FF0000"/>
                </a:solidFill>
              </a:rPr>
              <a:t>2 -1</a:t>
            </a:r>
            <a:r>
              <a:rPr lang="zh-TW" altLang="en-US" sz="2400" b="1" dirty="0">
                <a:solidFill>
                  <a:srgbClr val="FF0000"/>
                </a:solidFill>
              </a:rPr>
              <a:t>。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  <a:endParaRPr lang="zh-TW" altLang="en-US" sz="2400" b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TW" altLang="en-US" sz="2400" dirty="0"/>
              <a:t>公設：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dirty="0"/>
              <a:t>    對任一非空二元樹，如果</a:t>
            </a:r>
            <a:r>
              <a:rPr lang="en-US" altLang="zh-TW" sz="2400" dirty="0"/>
              <a:t>n</a:t>
            </a:r>
            <a:r>
              <a:rPr lang="en-US" altLang="zh-TW" sz="1000" dirty="0"/>
              <a:t>0</a:t>
            </a:r>
            <a:r>
              <a:rPr lang="zh-TW" altLang="en-US" sz="2400" dirty="0"/>
              <a:t>為葉節點個數，</a:t>
            </a:r>
            <a:r>
              <a:rPr lang="en-US" altLang="zh-TW" sz="2400" dirty="0"/>
              <a:t>n</a:t>
            </a:r>
            <a:r>
              <a:rPr lang="zh-TW" altLang="en-US" sz="900" dirty="0"/>
              <a:t>２</a:t>
            </a:r>
            <a:r>
              <a:rPr lang="zh-TW" altLang="en-US" sz="2400" dirty="0"/>
              <a:t>為分支度為</a:t>
            </a:r>
            <a:r>
              <a:rPr lang="en-US" altLang="zh-TW" sz="2400" dirty="0"/>
              <a:t>2</a:t>
            </a:r>
            <a:r>
              <a:rPr lang="zh-TW" altLang="en-US" sz="2400" dirty="0"/>
              <a:t>的節點個數，則</a:t>
            </a:r>
            <a:r>
              <a:rPr lang="en-US" altLang="zh-TW" sz="2400" dirty="0"/>
              <a:t>n</a:t>
            </a:r>
            <a:r>
              <a:rPr lang="en-US" altLang="zh-TW" sz="1000" dirty="0"/>
              <a:t>0</a:t>
            </a:r>
            <a:r>
              <a:rPr lang="zh-TW" altLang="en-US" sz="2400" dirty="0"/>
              <a:t>＝</a:t>
            </a:r>
            <a:r>
              <a:rPr lang="en-US" altLang="zh-TW" sz="2400" dirty="0"/>
              <a:t>n</a:t>
            </a:r>
            <a:r>
              <a:rPr lang="zh-TW" altLang="en-US" sz="1000" dirty="0"/>
              <a:t>２</a:t>
            </a:r>
            <a:r>
              <a:rPr lang="zh-TW" altLang="en-US" sz="2400" dirty="0"/>
              <a:t>＋１。 </a:t>
            </a:r>
          </a:p>
          <a:p>
            <a:pPr eaLnBrk="1" hangingPunct="1">
              <a:defRPr/>
            </a:pPr>
            <a:r>
              <a:rPr lang="zh-TW" altLang="en-US" sz="2400" dirty="0">
                <a:solidFill>
                  <a:srgbClr val="FF0000"/>
                </a:solidFill>
                <a:effectLst/>
              </a:rPr>
              <a:t>公設：</a:t>
            </a:r>
            <a:r>
              <a:rPr lang="zh-TW" altLang="en-US" sz="2800" dirty="0">
                <a:effectLst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800" dirty="0">
                <a:effectLst/>
              </a:rPr>
              <a:t>    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(1)  parent(</a:t>
            </a:r>
            <a:r>
              <a:rPr lang="en-US" altLang="zh-TW" sz="2400" dirty="0" err="1">
                <a:solidFill>
                  <a:srgbClr val="FF0000"/>
                </a:solidFill>
                <a:effectLst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)</a:t>
            </a:r>
            <a:r>
              <a:rPr lang="zh-TW" altLang="en-US" sz="2400" dirty="0">
                <a:solidFill>
                  <a:srgbClr val="FF0000"/>
                </a:solidFill>
                <a:effectLst/>
              </a:rPr>
              <a:t>位於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[ </a:t>
            </a:r>
            <a:r>
              <a:rPr lang="en-US" altLang="zh-TW" sz="2400" dirty="0" err="1">
                <a:solidFill>
                  <a:srgbClr val="FF0000"/>
                </a:solidFill>
                <a:effectLst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/2] ( [ . ] </a:t>
            </a:r>
            <a:r>
              <a:rPr lang="zh-TW" altLang="en-US" sz="2400" dirty="0">
                <a:solidFill>
                  <a:srgbClr val="FF0000"/>
                </a:solidFill>
                <a:effectLst/>
              </a:rPr>
              <a:t>高斯 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)</a:t>
            </a:r>
            <a:r>
              <a:rPr lang="zh-TW" altLang="en-US" sz="2400" dirty="0">
                <a:solidFill>
                  <a:srgbClr val="FF0000"/>
                </a:solidFill>
                <a:effectLst/>
              </a:rPr>
              <a:t>。</a:t>
            </a:r>
            <a:r>
              <a:rPr lang="zh-TW" altLang="en-US" sz="2800" dirty="0">
                <a:solidFill>
                  <a:srgbClr val="FF0000"/>
                </a:solidFill>
                <a:effectLst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800" dirty="0">
                <a:solidFill>
                  <a:srgbClr val="FF0000"/>
                </a:solidFill>
                <a:effectLst/>
              </a:rPr>
              <a:t>    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(2)  left-child (</a:t>
            </a:r>
            <a:r>
              <a:rPr lang="en-US" altLang="zh-TW" sz="2400" dirty="0" err="1">
                <a:solidFill>
                  <a:srgbClr val="FF0000"/>
                </a:solidFill>
                <a:effectLst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)</a:t>
            </a:r>
            <a:r>
              <a:rPr lang="zh-TW" altLang="en-US" sz="2400" dirty="0">
                <a:solidFill>
                  <a:srgbClr val="FF0000"/>
                </a:solidFill>
                <a:effectLst/>
              </a:rPr>
              <a:t>位於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2i</a:t>
            </a:r>
            <a:r>
              <a:rPr lang="zh-TW" altLang="en-US" sz="2400" dirty="0">
                <a:solidFill>
                  <a:srgbClr val="FF0000"/>
                </a:solidFill>
                <a:effectLst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dirty="0">
                <a:solidFill>
                  <a:srgbClr val="FF0000"/>
                </a:solidFill>
                <a:effectLst/>
              </a:rPr>
              <a:t>     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(3)  right-child (</a:t>
            </a:r>
            <a:r>
              <a:rPr lang="en-US" altLang="zh-TW" sz="2400" dirty="0" err="1">
                <a:solidFill>
                  <a:srgbClr val="FF0000"/>
                </a:solidFill>
                <a:effectLst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)</a:t>
            </a:r>
            <a:r>
              <a:rPr lang="zh-TW" altLang="en-US" sz="2400" dirty="0">
                <a:solidFill>
                  <a:srgbClr val="FF0000"/>
                </a:solidFill>
                <a:effectLst/>
              </a:rPr>
              <a:t>位於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2i+1</a:t>
            </a:r>
            <a:r>
              <a:rPr lang="zh-TW" altLang="en-US" sz="2400" dirty="0">
                <a:solidFill>
                  <a:srgbClr val="FF0000"/>
                </a:solidFill>
                <a:effectLst/>
              </a:rPr>
              <a:t>。</a:t>
            </a:r>
            <a:r>
              <a:rPr lang="zh-TW" altLang="en-US" sz="2800" dirty="0"/>
              <a:t> 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6710363" y="1196975"/>
            <a:ext cx="3825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TW" sz="1000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Times New Roman" panose="02020603050405020304" pitchFamily="18" charset="0"/>
              </a:rPr>
              <a:t>K-1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5918200" y="1700213"/>
            <a:ext cx="3825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TW" sz="1000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Times New Roman" panose="02020603050405020304" pitchFamily="18" charset="0"/>
              </a:rPr>
              <a:t>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B8F4F2D-984A-82DF-64B2-B46DE6F071BE}"/>
                  </a:ext>
                </a:extLst>
              </p14:cNvPr>
              <p14:cNvContentPartPr/>
              <p14:nvPr/>
            </p14:nvContentPartPr>
            <p14:xfrm>
              <a:off x="6634865" y="1416338"/>
              <a:ext cx="369000" cy="25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B8F4F2D-984A-82DF-64B2-B46DE6F071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0865" y="1308698"/>
                <a:ext cx="4766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6601EA-394A-DD7F-E630-CABF70D94201}"/>
                  </a:ext>
                </a:extLst>
              </p14:cNvPr>
              <p14:cNvContentPartPr/>
              <p14:nvPr/>
            </p14:nvContentPartPr>
            <p14:xfrm>
              <a:off x="5805425" y="1887578"/>
              <a:ext cx="884160" cy="42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6601EA-394A-DD7F-E630-CABF70D942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51425" y="1779578"/>
                <a:ext cx="991800" cy="2581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74A469E-43CA-5EB4-52CE-3B2D9058621C}"/>
              </a:ext>
            </a:extLst>
          </p:cNvPr>
          <p:cNvSpPr txBox="1"/>
          <p:nvPr/>
        </p:nvSpPr>
        <p:spPr>
          <a:xfrm>
            <a:off x="7229957" y="12567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單層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A7F50-C7F9-B6CA-4D8D-206D00882AE6}"/>
              </a:ext>
            </a:extLst>
          </p:cNvPr>
          <p:cNvSpPr txBox="1"/>
          <p:nvPr/>
        </p:nvSpPr>
        <p:spPr>
          <a:xfrm>
            <a:off x="6855336" y="16961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總樹狀結構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A4613C0-438D-0C17-F9E4-64993582FFC2}"/>
                  </a:ext>
                </a:extLst>
              </p14:cNvPr>
              <p14:cNvContentPartPr/>
              <p14:nvPr/>
            </p14:nvContentPartPr>
            <p14:xfrm>
              <a:off x="6702545" y="2870738"/>
              <a:ext cx="1701720" cy="16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A4613C0-438D-0C17-F9E4-64993582FF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48905" y="2762738"/>
                <a:ext cx="18093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D1A0A4-DBE5-34CD-3058-F22DA0F9E337}"/>
                  </a:ext>
                </a:extLst>
              </p14:cNvPr>
              <p14:cNvContentPartPr/>
              <p14:nvPr/>
            </p14:nvContentPartPr>
            <p14:xfrm>
              <a:off x="920225" y="3209138"/>
              <a:ext cx="1907640" cy="25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D1A0A4-DBE5-34CD-3058-F22DA0F9E3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6225" y="3101138"/>
                <a:ext cx="20152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FFAD760-AA4A-883C-AB54-3AC405C4B0E5}"/>
                  </a:ext>
                </a:extLst>
              </p14:cNvPr>
              <p14:cNvContentPartPr/>
              <p14:nvPr/>
            </p14:nvContentPartPr>
            <p14:xfrm>
              <a:off x="3331865" y="3262418"/>
              <a:ext cx="1513080" cy="1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FFAD760-AA4A-883C-AB54-3AC405C4B0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78225" y="3154418"/>
                <a:ext cx="1620720" cy="2318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5A80F92-E4D1-F76F-4E91-05541CA7DFBE}"/>
              </a:ext>
            </a:extLst>
          </p:cNvPr>
          <p:cNvSpPr txBox="1"/>
          <p:nvPr/>
        </p:nvSpPr>
        <p:spPr>
          <a:xfrm>
            <a:off x="4088405" y="234888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分支度為0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D47A01-592E-256E-B471-D4BADD190008}"/>
              </a:ext>
            </a:extLst>
          </p:cNvPr>
          <p:cNvSpPr txBox="1"/>
          <p:nvPr/>
        </p:nvSpPr>
        <p:spPr>
          <a:xfrm>
            <a:off x="5462434" y="3040508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上一張範例n0. </a:t>
            </a:r>
            <a:r>
              <a:rPr lang="en-US" dirty="0" err="1"/>
              <a:t>為</a:t>
            </a:r>
            <a:endParaRPr lang="en-US" dirty="0"/>
          </a:p>
          <a:p>
            <a:r>
              <a:rPr lang="en-US" dirty="0" err="1"/>
              <a:t>Ｈ，Ｉ，Ｅ，Ｆ，Ｇ五個</a:t>
            </a:r>
            <a:endParaRPr lang="en-US" dirty="0"/>
          </a:p>
          <a:p>
            <a:r>
              <a:rPr lang="en-US" dirty="0"/>
              <a:t>n2.  </a:t>
            </a:r>
            <a:r>
              <a:rPr lang="en-US" dirty="0" err="1"/>
              <a:t>為Ａ，Ｂ，Ｃ，Ｄ四個</a:t>
            </a:r>
            <a:endParaRPr lang="en-TW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810CC6-E9CE-814A-AA6E-DD2AD2AFB93B}"/>
              </a:ext>
            </a:extLst>
          </p:cNvPr>
          <p:cNvSpPr txBox="1"/>
          <p:nvPr/>
        </p:nvSpPr>
        <p:spPr>
          <a:xfrm>
            <a:off x="5805425" y="4016913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高斯就是</a:t>
            </a:r>
            <a:r>
              <a:rPr lang="zh-TW" altLang="en-US" dirty="0"/>
              <a:t> 取整數</a:t>
            </a:r>
            <a:endParaRPr lang="en-US" altLang="zh-TW" dirty="0"/>
          </a:p>
          <a:p>
            <a:r>
              <a:rPr lang="en-TW" dirty="0"/>
              <a:t>EX （Ｉ）9/2取高斯得4(D)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5F5F1E-C1F6-568B-4A7D-3672581BC7BE}"/>
              </a:ext>
            </a:extLst>
          </p:cNvPr>
          <p:cNvSpPr txBox="1"/>
          <p:nvPr/>
        </p:nvSpPr>
        <p:spPr>
          <a:xfrm>
            <a:off x="4191988" y="465985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EX. (B)=2的child. =(D)=2*2=4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54F914-8F85-8C38-ADF1-FE70EE2F9CE1}"/>
              </a:ext>
            </a:extLst>
          </p:cNvPr>
          <p:cNvSpPr txBox="1"/>
          <p:nvPr/>
        </p:nvSpPr>
        <p:spPr>
          <a:xfrm>
            <a:off x="4637353" y="5094534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EX. (B)=2的child. =(E)=2*2+1=5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DC3F3B-3AA9-C31C-ED0D-3498DD4566A2}"/>
              </a:ext>
            </a:extLst>
          </p:cNvPr>
          <p:cNvSpPr txBox="1"/>
          <p:nvPr/>
        </p:nvSpPr>
        <p:spPr>
          <a:xfrm>
            <a:off x="920225" y="5873531"/>
            <a:ext cx="402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用陣列儲存樹狀結構資料時必用公設</a:t>
            </a:r>
            <a:r>
              <a:rPr lang="en-US" altLang="zh-TW" b="1" dirty="0">
                <a:solidFill>
                  <a:srgbClr val="FF0000"/>
                </a:solidFill>
                <a:latin typeface="+mn-ea"/>
              </a:rPr>
              <a:t>)</a:t>
            </a:r>
            <a:endParaRPr lang="zh-TW" altLang="en-US" b="1" dirty="0">
              <a:solidFill>
                <a:srgbClr val="FF0000"/>
              </a:solidFill>
              <a:latin typeface="+mn-ea"/>
            </a:endParaRPr>
          </a:p>
          <a:p>
            <a:endParaRPr lang="en-TW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1A2D36-47EF-DBCB-2810-05568C1D03F3}"/>
              </a:ext>
            </a:extLst>
          </p:cNvPr>
          <p:cNvGrpSpPr/>
          <p:nvPr/>
        </p:nvGrpSpPr>
        <p:grpSpPr>
          <a:xfrm>
            <a:off x="225065" y="3915818"/>
            <a:ext cx="666000" cy="2097000"/>
            <a:chOff x="225065" y="3915818"/>
            <a:chExt cx="666000" cy="20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4A0A62D-9EBA-9B2E-FD48-AF4A64384760}"/>
                    </a:ext>
                  </a:extLst>
                </p14:cNvPr>
                <p14:cNvContentPartPr/>
                <p14:nvPr/>
              </p14:nvContentPartPr>
              <p14:xfrm>
                <a:off x="225065" y="3915818"/>
                <a:ext cx="637200" cy="2097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4A0A62D-9EBA-9B2E-FD48-AF4A643847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6065" y="3907178"/>
                  <a:ext cx="654840" cy="21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D2B7902-85E5-180E-FF28-19F02667B1E9}"/>
                    </a:ext>
                  </a:extLst>
                </p14:cNvPr>
                <p14:cNvContentPartPr/>
                <p14:nvPr/>
              </p14:nvContentPartPr>
              <p14:xfrm>
                <a:off x="886385" y="3993938"/>
                <a:ext cx="4680" cy="158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D2B7902-85E5-180E-FF28-19F02667B1E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7745" y="3984938"/>
                  <a:ext cx="22320" cy="17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DD0768B-D4D0-3D78-F06C-45F81441E22C}"/>
                  </a:ext>
                </a:extLst>
              </p14:cNvPr>
              <p14:cNvContentPartPr/>
              <p14:nvPr/>
            </p14:nvContentPartPr>
            <p14:xfrm>
              <a:off x="1354643" y="6070502"/>
              <a:ext cx="828360" cy="23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DD0768B-D4D0-3D78-F06C-45F81441E22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00643" y="5962502"/>
                <a:ext cx="9360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74DA589-C610-184E-00CC-6D9FE40D3DBC}"/>
                  </a:ext>
                </a:extLst>
              </p14:cNvPr>
              <p14:cNvContentPartPr/>
              <p14:nvPr/>
            </p14:nvContentPartPr>
            <p14:xfrm>
              <a:off x="3716621" y="2223834"/>
              <a:ext cx="1246680" cy="28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74DA589-C610-184E-00CC-6D9FE40D3DB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07981" y="2215194"/>
                <a:ext cx="1264320" cy="46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effectLst/>
              </a:rPr>
              <a:t>資料儲存方式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363272" cy="24768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>
                <a:solidFill>
                  <a:srgbClr val="FFFF00"/>
                </a:solidFill>
              </a:rPr>
              <a:t>堆疊</a:t>
            </a:r>
            <a:r>
              <a:rPr lang="en-US" altLang="zh-TW" dirty="0">
                <a:solidFill>
                  <a:srgbClr val="FFFF00"/>
                </a:solidFill>
              </a:rPr>
              <a:t>(Stack)</a:t>
            </a:r>
            <a:r>
              <a:rPr lang="en-US" altLang="zh-TW" dirty="0"/>
              <a:t>		</a:t>
            </a:r>
            <a:r>
              <a:rPr lang="zh-TW" altLang="en-US" dirty="0">
                <a:solidFill>
                  <a:srgbClr val="FFFF00"/>
                </a:solidFill>
              </a:rPr>
              <a:t>佇列</a:t>
            </a:r>
            <a:r>
              <a:rPr lang="en-US" altLang="zh-TW" dirty="0">
                <a:solidFill>
                  <a:srgbClr val="FFFF00"/>
                </a:solidFill>
              </a:rPr>
              <a:t>(Queue)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3775770"/>
            <a:ext cx="8507288" cy="2341885"/>
          </a:xfrm>
        </p:spPr>
        <p:txBody>
          <a:bodyPr/>
          <a:lstStyle/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靜態資料儲存</a:t>
            </a:r>
            <a:r>
              <a:rPr lang="en-US" altLang="zh-TW" dirty="0">
                <a:solidFill>
                  <a:srgbClr val="FF0000"/>
                </a:solidFill>
              </a:rPr>
              <a:t>			</a:t>
            </a:r>
            <a:r>
              <a:rPr lang="zh-TW" altLang="en-US" dirty="0">
                <a:solidFill>
                  <a:srgbClr val="FF0000"/>
                </a:solidFill>
              </a:rPr>
              <a:t>動態資料儲存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zh-TW" altLang="en-US" dirty="0">
                <a:solidFill>
                  <a:srgbClr val="FF0000"/>
                </a:solidFill>
              </a:rPr>
              <a:t>陣列</a:t>
            </a:r>
            <a:r>
              <a:rPr lang="en-US" altLang="zh-TW" dirty="0">
                <a:solidFill>
                  <a:srgbClr val="FF0000"/>
                </a:solidFill>
              </a:rPr>
              <a:t>				</a:t>
            </a:r>
            <a:r>
              <a:rPr lang="zh-TW" altLang="en-US" dirty="0">
                <a:solidFill>
                  <a:srgbClr val="FF0000"/>
                </a:solidFill>
              </a:rPr>
              <a:t>指標</a:t>
            </a: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zh-TW" altLang="en-US" dirty="0">
                <a:solidFill>
                  <a:srgbClr val="FF0000"/>
                </a:solidFill>
              </a:rPr>
              <a:t>動態宣告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array</a:t>
            </a:r>
            <a:r>
              <a:rPr lang="en-US" altLang="zh-TW" dirty="0"/>
              <a:t>		</a:t>
            </a:r>
            <a:r>
              <a:rPr lang="en-US" altLang="zh-TW" dirty="0">
                <a:solidFill>
                  <a:srgbClr val="FF0000"/>
                </a:solidFill>
              </a:rPr>
              <a:t>pointer</a:t>
            </a:r>
            <a:r>
              <a:rPr lang="zh-TW" altLang="en-US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malloc</a:t>
            </a:r>
            <a:r>
              <a:rPr lang="zh-TW" altLang="en-US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calloc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834EF9-0FB9-4B85-8232-9D474CE3B15B}" type="datetime1">
              <a:rPr lang="zh-TW" altLang="en-US" smtClean="0"/>
              <a:pPr>
                <a:defRPr/>
              </a:pPr>
              <a:t>2023/2/10</a:t>
            </a:fld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A22C9-DEAB-49CF-BAD8-F28D25EEAAAC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8" name="向下箭號 7"/>
          <p:cNvSpPr/>
          <p:nvPr/>
        </p:nvSpPr>
        <p:spPr>
          <a:xfrm>
            <a:off x="4041652" y="2614800"/>
            <a:ext cx="1060696" cy="1462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96ABC-D2A4-6E55-E929-1C940C750DCD}"/>
              </a:ext>
            </a:extLst>
          </p:cNvPr>
          <p:cNvGrpSpPr/>
          <p:nvPr/>
        </p:nvGrpSpPr>
        <p:grpSpPr>
          <a:xfrm>
            <a:off x="1967105" y="2267738"/>
            <a:ext cx="745200" cy="1551600"/>
            <a:chOff x="1967105" y="2267738"/>
            <a:chExt cx="745200" cy="155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6DFE95-98D9-2CD5-4846-8557F3F6A11F}"/>
                    </a:ext>
                  </a:extLst>
                </p14:cNvPr>
                <p14:cNvContentPartPr/>
                <p14:nvPr/>
              </p14:nvContentPartPr>
              <p14:xfrm>
                <a:off x="2377145" y="2267738"/>
                <a:ext cx="335160" cy="617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6DFE95-98D9-2CD5-4846-8557F3F6A11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68505" y="2259098"/>
                  <a:ext cx="35280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8E3B057-7578-6BCA-602C-FD6936370662}"/>
                    </a:ext>
                  </a:extLst>
                </p14:cNvPr>
                <p14:cNvContentPartPr/>
                <p14:nvPr/>
              </p14:nvContentPartPr>
              <p14:xfrm>
                <a:off x="1967105" y="3062978"/>
                <a:ext cx="666000" cy="444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8E3B057-7578-6BCA-602C-FD693637066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58465" y="3054338"/>
                  <a:ext cx="68364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466DA08-9037-4352-E7AE-DF986B6D1716}"/>
                    </a:ext>
                  </a:extLst>
                </p14:cNvPr>
                <p14:cNvContentPartPr/>
                <p14:nvPr/>
              </p14:nvContentPartPr>
              <p14:xfrm>
                <a:off x="2399465" y="3286538"/>
                <a:ext cx="221760" cy="532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466DA08-9037-4352-E7AE-DF986B6D171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90825" y="3277538"/>
                  <a:ext cx="239400" cy="55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C28D8E-6369-14D3-6812-5128DA0874C3}"/>
              </a:ext>
            </a:extLst>
          </p:cNvPr>
          <p:cNvGrpSpPr/>
          <p:nvPr/>
        </p:nvGrpSpPr>
        <p:grpSpPr>
          <a:xfrm>
            <a:off x="6344705" y="2082338"/>
            <a:ext cx="525600" cy="1673280"/>
            <a:chOff x="6344705" y="2082338"/>
            <a:chExt cx="525600" cy="167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25D89AE-1C33-5133-7244-1E56BDF2406B}"/>
                    </a:ext>
                  </a:extLst>
                </p14:cNvPr>
                <p14:cNvContentPartPr/>
                <p14:nvPr/>
              </p14:nvContentPartPr>
              <p14:xfrm>
                <a:off x="6376745" y="2082338"/>
                <a:ext cx="249480" cy="657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25D89AE-1C33-5133-7244-1E56BDF240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68105" y="2073698"/>
                  <a:ext cx="26712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FED4F7D-546E-9F64-C615-B5FC5F14B7AF}"/>
                    </a:ext>
                  </a:extLst>
                </p14:cNvPr>
                <p14:cNvContentPartPr/>
                <p14:nvPr/>
              </p14:nvContentPartPr>
              <p14:xfrm>
                <a:off x="6344705" y="2986298"/>
                <a:ext cx="525600" cy="383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FED4F7D-546E-9F64-C615-B5FC5F14B7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35705" y="2977658"/>
                  <a:ext cx="5432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F3AF2EE-7994-5101-EC2F-6FF477921F74}"/>
                    </a:ext>
                  </a:extLst>
                </p14:cNvPr>
                <p14:cNvContentPartPr/>
                <p14:nvPr/>
              </p14:nvContentPartPr>
              <p14:xfrm>
                <a:off x="6640625" y="3059738"/>
                <a:ext cx="107640" cy="695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F3AF2EE-7994-5101-EC2F-6FF477921F7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31985" y="3050738"/>
                  <a:ext cx="125280" cy="71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D1C8A-96D2-8058-6DCA-74025E4A75CF}"/>
              </a:ext>
            </a:extLst>
          </p:cNvPr>
          <p:cNvGrpSpPr/>
          <p:nvPr/>
        </p:nvGrpSpPr>
        <p:grpSpPr>
          <a:xfrm>
            <a:off x="477065" y="2228138"/>
            <a:ext cx="993240" cy="745920"/>
            <a:chOff x="477065" y="2228138"/>
            <a:chExt cx="993240" cy="74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DCA699A-98D4-8FD1-74AF-4F5613C7D15A}"/>
                    </a:ext>
                  </a:extLst>
                </p14:cNvPr>
                <p14:cNvContentPartPr/>
                <p14:nvPr/>
              </p14:nvContentPartPr>
              <p14:xfrm>
                <a:off x="477065" y="2303738"/>
                <a:ext cx="587880" cy="522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DCA699A-98D4-8FD1-74AF-4F5613C7D1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8065" y="2294738"/>
                  <a:ext cx="60552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1C98136-2AC9-93DD-96A9-84BA83969BEF}"/>
                    </a:ext>
                  </a:extLst>
                </p14:cNvPr>
                <p14:cNvContentPartPr/>
                <p14:nvPr/>
              </p14:nvContentPartPr>
              <p14:xfrm>
                <a:off x="1141625" y="2228138"/>
                <a:ext cx="292680" cy="745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1C98136-2AC9-93DD-96A9-84BA83969BE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32625" y="2219138"/>
                  <a:ext cx="310320" cy="7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62BCE15-01F4-F26C-BC15-0B29E1AB1F7B}"/>
                    </a:ext>
                  </a:extLst>
                </p14:cNvPr>
                <p14:cNvContentPartPr/>
                <p14:nvPr/>
              </p14:nvContentPartPr>
              <p14:xfrm>
                <a:off x="1454465" y="2805938"/>
                <a:ext cx="15840" cy="9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62BCE15-01F4-F26C-BC15-0B29E1AB1F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45825" y="2797298"/>
                  <a:ext cx="3348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5A276F-2F2F-6A41-B584-EFA357CEBF18}"/>
              </a:ext>
            </a:extLst>
          </p:cNvPr>
          <p:cNvGrpSpPr/>
          <p:nvPr/>
        </p:nvGrpSpPr>
        <p:grpSpPr>
          <a:xfrm>
            <a:off x="4998305" y="2200778"/>
            <a:ext cx="808200" cy="745200"/>
            <a:chOff x="4998305" y="2200778"/>
            <a:chExt cx="808200" cy="74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E69E41-608A-B3F1-B934-F8BB56A4A616}"/>
                    </a:ext>
                  </a:extLst>
                </p14:cNvPr>
                <p14:cNvContentPartPr/>
                <p14:nvPr/>
              </p14:nvContentPartPr>
              <p14:xfrm>
                <a:off x="4998305" y="2351978"/>
                <a:ext cx="394200" cy="348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E69E41-608A-B3F1-B934-F8BB56A4A61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89305" y="2342978"/>
                  <a:ext cx="4118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6618852-FEF1-5728-451F-ACFC33488E61}"/>
                    </a:ext>
                  </a:extLst>
                </p14:cNvPr>
                <p14:cNvContentPartPr/>
                <p14:nvPr/>
              </p14:nvContentPartPr>
              <p14:xfrm>
                <a:off x="5408345" y="2200778"/>
                <a:ext cx="398160" cy="745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6618852-FEF1-5728-451F-ACFC33488E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99705" y="2192138"/>
                  <a:ext cx="415800" cy="76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16335B-B044-9201-B1BD-7DFEE10DF1DD}"/>
              </a:ext>
            </a:extLst>
          </p:cNvPr>
          <p:cNvGrpSpPr/>
          <p:nvPr/>
        </p:nvGrpSpPr>
        <p:grpSpPr>
          <a:xfrm>
            <a:off x="2540843" y="2246942"/>
            <a:ext cx="2082240" cy="2161800"/>
            <a:chOff x="2540843" y="2246942"/>
            <a:chExt cx="2082240" cy="216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06F475E-E4C4-0A09-C7BF-1AD339338458}"/>
                    </a:ext>
                  </a:extLst>
                </p14:cNvPr>
                <p14:cNvContentPartPr/>
                <p14:nvPr/>
              </p14:nvContentPartPr>
              <p14:xfrm>
                <a:off x="2540843" y="2246942"/>
                <a:ext cx="769680" cy="1936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06F475E-E4C4-0A09-C7BF-1AD33933845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23203" y="2229302"/>
                  <a:ext cx="805320" cy="19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3F00637-6D57-3512-D6F7-E2659B5E965A}"/>
                    </a:ext>
                  </a:extLst>
                </p14:cNvPr>
                <p14:cNvContentPartPr/>
                <p14:nvPr/>
              </p14:nvContentPartPr>
              <p14:xfrm>
                <a:off x="2571083" y="4168262"/>
                <a:ext cx="283680" cy="16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3F00637-6D57-3512-D6F7-E2659B5E96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53083" y="4150622"/>
                  <a:ext cx="319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12803C7-3CDD-C373-B051-04554A352C50}"/>
                    </a:ext>
                  </a:extLst>
                </p14:cNvPr>
                <p14:cNvContentPartPr/>
                <p14:nvPr/>
              </p14:nvContentPartPr>
              <p14:xfrm>
                <a:off x="3330683" y="2265302"/>
                <a:ext cx="1292400" cy="2079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12803C7-3CDD-C373-B051-04554A352C5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13043" y="2247662"/>
                  <a:ext cx="1328040" cy="21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722FBB8-188E-B607-750F-62BDA8396555}"/>
                    </a:ext>
                  </a:extLst>
                </p14:cNvPr>
                <p14:cNvContentPartPr/>
                <p14:nvPr/>
              </p14:nvContentPartPr>
              <p14:xfrm>
                <a:off x="4216283" y="4361582"/>
                <a:ext cx="362880" cy="47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722FBB8-188E-B607-750F-62BDA839655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98643" y="4343582"/>
                  <a:ext cx="39852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596E7CF-F2F6-6417-B1AE-79D429D0BFAD}"/>
              </a:ext>
            </a:extLst>
          </p:cNvPr>
          <p:cNvGrpSpPr/>
          <p:nvPr/>
        </p:nvGrpSpPr>
        <p:grpSpPr>
          <a:xfrm>
            <a:off x="3297203" y="1789742"/>
            <a:ext cx="1972080" cy="2332440"/>
            <a:chOff x="3297203" y="1789742"/>
            <a:chExt cx="1972080" cy="233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F502C9B-8600-6223-3B46-CA6CBD5DAF65}"/>
                    </a:ext>
                  </a:extLst>
                </p14:cNvPr>
                <p14:cNvContentPartPr/>
                <p14:nvPr/>
              </p14:nvContentPartPr>
              <p14:xfrm>
                <a:off x="3297203" y="1789742"/>
                <a:ext cx="1972080" cy="2332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F502C9B-8600-6223-3B46-CA6CBD5DAF6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79563" y="1771742"/>
                  <a:ext cx="2007720" cy="23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E6BDEC3-E7A9-A8EC-3BAB-C0AF2B784134}"/>
                    </a:ext>
                  </a:extLst>
                </p14:cNvPr>
                <p14:cNvContentPartPr/>
                <p14:nvPr/>
              </p14:nvContentPartPr>
              <p14:xfrm>
                <a:off x="3335723" y="4082942"/>
                <a:ext cx="341280" cy="16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E6BDEC3-E7A9-A8EC-3BAB-C0AF2B78413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17723" y="4065302"/>
                  <a:ext cx="37692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EEBE6C-6BE0-1942-2782-94D7E9C80A32}"/>
              </a:ext>
            </a:extLst>
          </p:cNvPr>
          <p:cNvGrpSpPr/>
          <p:nvPr/>
        </p:nvGrpSpPr>
        <p:grpSpPr>
          <a:xfrm>
            <a:off x="7350803" y="2142182"/>
            <a:ext cx="1141560" cy="1684800"/>
            <a:chOff x="7350803" y="2142182"/>
            <a:chExt cx="1141560" cy="16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932BD60-5B7E-2740-DED1-57EEDEF16FB2}"/>
                    </a:ext>
                  </a:extLst>
                </p14:cNvPr>
                <p14:cNvContentPartPr/>
                <p14:nvPr/>
              </p14:nvContentPartPr>
              <p14:xfrm>
                <a:off x="7350803" y="2142182"/>
                <a:ext cx="1141560" cy="1684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932BD60-5B7E-2740-DED1-57EEDEF16FB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33163" y="2124542"/>
                  <a:ext cx="1177200" cy="17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2794F56-ACCE-678C-F8F8-7A4BD695D490}"/>
                    </a:ext>
                  </a:extLst>
                </p14:cNvPr>
                <p14:cNvContentPartPr/>
                <p14:nvPr/>
              </p14:nvContentPartPr>
              <p14:xfrm>
                <a:off x="7588763" y="3590822"/>
                <a:ext cx="592560" cy="196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2794F56-ACCE-678C-F8F8-7A4BD695D49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71123" y="3573182"/>
                  <a:ext cx="628200" cy="23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99780390"/>
      </p:ext>
    </p:extLst>
  </p:cSld>
  <p:clrMapOvr>
    <a:masterClrMapping/>
  </p:clrMapOvr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7246</TotalTime>
  <Words>4835</Words>
  <Application>Microsoft Macintosh PowerPoint</Application>
  <PresentationFormat>On-screen Show (4:3)</PresentationFormat>
  <Paragraphs>1238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細明體</vt:lpstr>
      <vt:lpstr>新細明體</vt:lpstr>
      <vt:lpstr>Arial</vt:lpstr>
      <vt:lpstr>Consolas</vt:lpstr>
      <vt:lpstr>Times New Roman</vt:lpstr>
      <vt:lpstr>Wingdings</vt:lpstr>
      <vt:lpstr>Orbit</vt:lpstr>
      <vt:lpstr>資 料 結 構 第五章</vt:lpstr>
      <vt:lpstr>內容</vt:lpstr>
      <vt:lpstr>樹狀結構 </vt:lpstr>
      <vt:lpstr>PowerPoint Presentation</vt:lpstr>
      <vt:lpstr>PowerPoint Presentation</vt:lpstr>
      <vt:lpstr>PowerPoint Presentation</vt:lpstr>
      <vt:lpstr>二元樹 </vt:lpstr>
      <vt:lpstr>PowerPoint Presentation</vt:lpstr>
      <vt:lpstr>資料儲存方式</vt:lpstr>
      <vt:lpstr>二元樹表示法： </vt:lpstr>
      <vt:lpstr>PowerPoint Presentation</vt:lpstr>
      <vt:lpstr>PowerPoint Presentation</vt:lpstr>
      <vt:lpstr>PowerPoint Presentation</vt:lpstr>
      <vt:lpstr>二元樹之參訪 </vt:lpstr>
      <vt:lpstr>PowerPoint Presentation</vt:lpstr>
      <vt:lpstr>PowerPoint Presentation</vt:lpstr>
      <vt:lpstr>PowerPoint Presentation</vt:lpstr>
      <vt:lpstr>PowerPoint Presentation</vt:lpstr>
      <vt:lpstr>其他的二元樹運算 </vt:lpstr>
      <vt:lpstr>PowerPoint Presentation</vt:lpstr>
      <vt:lpstr>引線樹 </vt:lpstr>
      <vt:lpstr>PowerPoint Presentation</vt:lpstr>
      <vt:lpstr>PowerPoint Presentation</vt:lpstr>
      <vt:lpstr>PowerPoint Presentation</vt:lpstr>
      <vt:lpstr>累堆（heap） </vt:lpstr>
      <vt:lpstr>優先佇列：（priority queues） </vt:lpstr>
      <vt:lpstr>PowerPoint Presentation</vt:lpstr>
      <vt:lpstr>PowerPoint Presentation</vt:lpstr>
      <vt:lpstr>PowerPoint Presentation</vt:lpstr>
      <vt:lpstr>PowerPoint Presentation</vt:lpstr>
      <vt:lpstr>二元搜尋樹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二元搜尋樹之高度 </vt:lpstr>
      <vt:lpstr>選取樹 </vt:lpstr>
      <vt:lpstr>PowerPoint Presentation</vt:lpstr>
      <vt:lpstr>樹林 </vt:lpstr>
      <vt:lpstr>PowerPoint Presentation</vt:lpstr>
      <vt:lpstr>樹林的集合表示法 </vt:lpstr>
      <vt:lpstr>樹林的集合表示法 </vt:lpstr>
      <vt:lpstr>PowerPoint Presentation</vt:lpstr>
      <vt:lpstr>PowerPoint Presentation</vt:lpstr>
      <vt:lpstr>PowerPoint Presentation</vt:lpstr>
      <vt:lpstr>PowerPoint Presentation</vt:lpstr>
    </vt:vector>
  </TitlesOfParts>
  <Company>info3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 料 結 構 第五章</dc:title>
  <dc:creator>Administrator</dc:creator>
  <cp:lastModifiedBy>宇傑 廖</cp:lastModifiedBy>
  <cp:revision>248</cp:revision>
  <dcterms:created xsi:type="dcterms:W3CDTF">2003-06-18T13:45:02Z</dcterms:created>
  <dcterms:modified xsi:type="dcterms:W3CDTF">2023-02-10T04:18:38Z</dcterms:modified>
</cp:coreProperties>
</file>