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notesSlides/notesSlide2.xml" ContentType="application/vnd.openxmlformats-officedocument.presentationml.notesSlide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notesSlides/notesSlide3.xml" ContentType="application/vnd.openxmlformats-officedocument.presentationml.notesSlide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1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408"/>
  </p:normalViewPr>
  <p:slideViewPr>
    <p:cSldViewPr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14:00.2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16383,'93'1'0,"-16"1"0,-14-1 0,-2 0 0,13-1 0,8 0 0,6 0 0,-3 0 0,-7 0 0,-7 0 0,-5 0 0,-2 0 0,5 0 0,-2 0 0,-16 0 0,-16 0 0,-16 0 0,-6 0 0,5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31:14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24575,'27'0'0,"13"-1"0,32-1 0,-20 1 0,4 0 0,7 0 0,2 1 0,4 0 0,1 0 0,-6 0 0,-2 0 0,-7 0 0,-2 0 0,37 0 0,-16 0 0,-4 0 0,3 0 0,10 0 0,12 0 0,2 0 0,-7 0 0,-10 0 0,-10 0 0,8 0 0,14 1 0,-38 0 0,2 0 0,4 0 0,2 0 0,-1 0 0,1 0 0,1-1 0,1 0 0,5 1 0,2 0 0,1 1 0,1 0 0,2 0 0,1 0 0,-2 0 0,-1-1 0,-10 0 0,-1 0 0,-6-1 0,-1 0 0,37 0 0,-15 0 0,1 1 0,-4 1 0,-5 0 0,-3-1 0,-11-1 0,4 0 0,9 2 0,10 1 0,16 0 0,-43 0 0,1-1 0,1 0 0,0 1 0,2-2 0,1 1 0,-2 0 0,1-1 0,5 1 0,3-1 0,9 1 0,3 1 0,7 1 0,3 1 0,8 2 0,2-1 0,-6 1 0,-1-1 0,-7-1 0,-2 0 0,-8-2 0,-3 1 0,-11-2 0,-1 1 0,-4-1 0,-1 1 0,44 2 0,-3 0 0,6 1 0,-48-3 0,1 1 0,4-1 0,2-1 0,5 1 0,0 0 0,-2-1 0,-1 0 0,-2 1 0,-1 0 0,-4 1 0,-1 0 0,44 3 0,-45-3 0,1-2 0,1 1 0,0-2 0,1 0 0,0 0 0,1 0 0,-1-1 0,45 0 0,-8 0 0,-12 2 0,-13 0 0,-4 0 0,-1 0 0,-1 0 0,3-2 0,0 0 0,2 0 0,0 0 0,-5 0 0,-5 1 0,-10 0 0,-3 0 0,-5 1 0,0-1 0,4 0 0,4 0 0,4 0 0,-2 0 0,-7-1 0,-16 0 0,-9 0 0,-11 0 0,2-1 0,2-2 0,1-1 0,-3 1 0,-2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9:50.81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 1 16383,'23'32'0,"19"23"0,-8-10 0,25 29 0,-16-23 0,11 15 0,-5-3 0,-2 4 0,-5 4 0,0 12 0,-21-35 0,0 0 0,-3 0 0,-1 0 0,1 2 0,-1 1 0,-1 0 0,-2-1 0,-2-1 0,-1 0 0,9 45 0,-5-20 0,-3-21 0,-2-16 0,-1-11 0,-1-2 0,2 4 0,7 7 0,4 5 0,3 2 0,-1-4 0,-7-9 0,-6-11 0,-6-10 0,-3-7 0,-1-1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9:51.96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894 25 16383,'-26'-3'0,"-11"0"0,-27 0 0,-19 4 0,-16 1 0,49-1 0,0 1 0,-40 4 0,14 3 0,14 4 0,12 7 0,8 4 0,5 5 0,3 3 0,6 2 0,5 6 0,5 7 0,4 9 0,6 13 0,5 9 0,10 11 0,11 9 0,-4-47 0,3 0 0,5-1 0,2-2 0,3-4 0,2-3 0,31 25 0,-2-21 0,1-18 0,-1-12 0,-1-9 0,-4-6 0,-11-6 0,-5-5 0,1-7 0,6-8 0,7-11 0,-2-13 0,-6-10 0,-10-9 0,-9-11 0,-9-10 0,-6-9 0,-6 45 0,-1 1 0,0 1 0,-2 0 0,2-43 0,0 13 0,-3 20 0,0 17 0,-1 15 0,-3 12 0,-1 7 0,1 5 0,-1 3 0,0 3 0,3 1 0,-1-1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9:54.08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588 1 16383,'-16'24'0,"5"-6"0,-14 20 0,1 3 0,-11 24 0,-2 16 0,19-33 0,1 1 0,-1 3 0,2 3 0,-1 3 0,1 1 0,-2 2 0,1 0 0,-2 3 0,-1 2 0,-2 8 0,-1 1 0,-1 2 0,1 1 0,0-1 0,1-2 0,4-9 0,1-4 0,-6 30 0,9-29 0,5-23 0,5-16 0,2-11 0,0-2 0,-1 6 0,-1 6 0,0 6 0,-1 1 0,1 4 0,-2 8 0,0 0 0,1-9 0,8-15 0,-2-12 0,5-7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9:55.211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736 85 16383,'-27'-12'0,"-19"0"0,-28-2 0,-22 3 0,45 7 0,1 2 0,-43 3 0,19 7 0,19 7 0,16 5 0,7 6 0,4 9 0,3 12 0,5 14 0,6 10 0,6 3 0,5-5 0,4-6 0,2-9 0,6-5 0,7 0 0,10-4 0,11-2 0,13-5 0,12-7 0,21-4 0,15-9 0,-46-12 0,0-2 0,44 0 0,-22-6 0,-17-8 0,-12-11 0,3-20 0,0-17 0,-3-15 0,-8-11 0,-13 2 0,-10-3 0,-7 3 0,-6 3 0,-8 6 0,-11 11 0,-10 11 0,-2 14 0,0 13 0,7 10 0,5 8 0,8 3 0,4 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04.05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0 16383,'18'32'0,"8"5"0,9 11 0,4 0 0,-3-1 0,1 1 0,9 12 0,9 9 0,7 7 0,-28-37 0,-1-1 0,30 29 0,-6-9 0,-7-5 0,-4 1 0,-1 5 0,2 5 0,0-3 0,-7-9 0,-5-5 0,-7-4 0,1 2 0,2 4 0,-3-3 0,-1-5 0,-4-8 0,-5-6 0,-2 1 0,1 6 0,5 13 0,5 12 0,5 13 0,6 9 0,2-5 0,1-9 0,-5-17 0,-6-12 0,1-2 0,3 2 0,7 6 0,4 2 0,5 3 0,8 2 0,4 3 0,-1 2 0,-11-7 0,-16-9 0,-15-13 0,-9-6 0,-4-5 0,-2-2 0,0 1 0,-1-3 0,0 1 0,0-1 0,0-3 0,0 2 0,-2-6 0,1 2 0,2-2 0,2 3 0,2 2 0,2 2 0,3 3 0,6 5 0,7 3 0,4 3 0,-4-3 0,-7-5 0,-7-1 0,-2 3 0,3 7 0,0-1 0,-1-6 0,-6-9 0,-3-6 0,-1 1 0,3 3 0,3 3 0,-3-6 0,-4-7 0,-11-24 0,5 13 0,-4-11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05.82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0 16383,'10'13'0,"3"7"0,7 14 0,5 15 0,2 18 0,1 21 0,-15-37 0,-1 1 0,-1 2 0,-1 0 0,-1-4 0,-1-2 0,5 34 0,-4-12 0,1 10 0,-1 14 0,-5-44 0,1 0 0,3 49 0,-1-10 0,-1-3 0,-2-2 0,0-6 0,-3-1 0,0-3 0,1 4 0,-1 3 0,1 6 0,0 6 0,2-2 0,0-5 0,2-13 0,-2-13 0,-1-7 0,0-7 0,-2-2 0,0-1 0,-1 3 0,1 0 0,0-6 0,2-7 0,-1-7 0,0 3 0,4 6 0,3 11 0,6 4 0,1-4 0,-3-12 0,-4-15 0,-6-15 0,-1-26 0,-1 13 0,0-13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07.662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1184 1 16383,'-7'54'0,"-2"4"0,-5 17 0,5-27 0,-2 3 0,-4 10 0,-2 4 0,-6 11 0,-2 3 0,-6 3 0,-2 0 0,1-8 0,-1-2 0,2-10 0,0-3 0,5-8 0,0-3 0,-17 32 0,2-14 0,3-13 0,-4 0 0,-9 7 0,-1 3 0,1 0 0,11-10 0,10-7 0,3 0 0,1 4 0,-3 6 0,0 1 0,3-4 0,5-10 0,7-5 0,2-4 0,1 5 0,-2 10 0,-1 10 0,-2 6 0,-2 1 0,2-3 0,3-3 0,0-3 0,-1 3 0,-2 3 0,-5 4 0,-1 9 0,2-3 0,4-9 0,6-16 0,5-21 0,5-18 0,26-47 0,-19 24 0,19-29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9:43.89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 1 16383,'28'41'0,"2"6"0,8 12 0,0 3 0,0 2 0,5 4 0,12 14 0,3-1 0,-25-36 0,3 1 0,1 3 0,1-2 0,-2-1 0,1-1 0,3 2 0,-1 0 0,-3-5 0,0-1 0,-4-2 0,1-1 0,0 2 0,1 0 0,0 2 0,0 0 0,0 0 0,-1 0 0,-1 0 0,0 0 0,19 32 0,-13-12 0,-14-12 0,-11-14 0,-6-11 0,-4-8 0,0-2 0,2 1 0,-1 0 0,0-4 0,-2-7 0,-2-3 0,1-3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9:44.982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736 116 16383,'-57'0'0,"-17"0"0,-18 3 0,-2 7 0,14 9 0,13 9 0,10 7 0,8 4 0,6 5 0,8 3 0,7 5 0,6 1 0,5 0 0,5 1 0,5-1 0,5-2 0,13-4 0,12-6 0,16-3 0,23-6 0,20-6 0,-34-16 0,3-2 0,2-2 0,0-3 0,47-6 0,-17-8 0,-16-7 0,-13-3 0,-5-5 0,0-10 0,-3-10 0,-3-7 0,-6-7 0,-9-11 0,-11-13 0,-16-14 0,-9 46 0,-3 0 0,-21-41 0,-7 22 0,7 27 0,10 24 0,6 13 0,5 6 0,-1 2 0,1 0 0,4 0 0,2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10.00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4349 1 16383,'-24'8'0,"-10"5"0,-7 9 0,-8 9 0,5 4 0,2 7 0,4 1 0,-2 9 0,-10 22 0,17-22 0,-2 5 0,-12 17 0,-4 4 0,14-21 0,-1 0 0,-1-1 0,0 0 0,0-1 0,0-2 0,-14 15 0,2-6 0,7-12 0,1-3 0,5-7 0,0-2 0,2-2 0,-1-1 0,-4 4 0,-1 1 0,-4 4 0,-1 2 0,-6 4 0,-1 0 0,0 1 0,1-1 0,3-5 0,2-2 0,5-6 0,1-2 0,-29 21 0,8-10 0,5-2 0,5-1 0,0 5 0,3 2 0,2-1 0,2 0 0,6-6 0,2-1 0,1-2 0,-4 5 0,-5 5 0,-3 4 0,0 1 0,8-5 0,5-5 0,6-6 0,0 1 0,-1 4 0,-1 1 0,-1 0 0,4-6 0,1-4 0,0 1 0,-3 1 0,-4 5 0,-4 3 0,2-3 0,2-3 0,2-4 0,0-1 0,-2-1 0,1-1 0,0-3 0,0 3 0,3 1 0,6-3 0,7-6 0,8-8 0,5-7 0,2-3 0,2-1 0,-1 1 0,-1 1 0,0 1 0,-1-1 0,2-1 0,0-2 0,2-1 0,-2-1 0,18-17 0,-42-14 0,-27 5 0,-25-1 0,-5 2 0,1 3 0,-7 1 0,-1 2 0,3-1 0,-12-2 0,3 0 0,1 3 0,7 5 0,0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35:44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24575,'22'0'0,"20"3"0,-8-1 0,20 2 0,-20-3 0,19 1 0,15 0 0,13 0 0,12 0 0,-4-2 0,-7 0 0,-10 0 0,-20 0 0,6 0 0,3-2 0,11 0 0,12-1 0,-9 0 0,6-2 0,6 0 0,8-1 0,-44 4 0,2 0 0,-3 1 0,1 0 0,-1 1 0,1 0 0,0 0 0,1 0 0,-2 0 0,0 0 0,1 0 0,1 0 0,0 0 0,1 0 0,-2 1 0,0 0 0,4 0 0,0-1 0,-2 1 0,0 0 0,42 1 0,-11 0 0,-20 0 0,-13-1 0,-10-1 0,3-1 0,5 0 0,-5 0 0,-10-1 0,-19 1 0,-11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12.71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1630 81 16383,'-38'-1'0,"-12"-2"0,-4-4 0,-12-2 0,-4-1 0,-9 1 0,-17-1 0,42 6 0,-2 0 0,-4 0 0,1 0 0,2 2 0,3 0 0,-38 0 0,15 1 0,11-1 0,2-1 0,8 1 0,9 1 0,7 1 0,6 0 0,-1 0 0,-1 2 0,-1 2 0,-4 4 0,0 3 0,2 6 0,4 6 0,5 8 0,6 8 0,5 6 0,6 7 0,5 2 0,6 4 0,6 2 0,11 4 0,14 8 0,10 4 0,-12-31 0,3-1 0,2 1 0,1 0 0,4 1 0,1-1 0,3 0 0,2-1 0,0-5 0,2-3 0,6-2 0,2-4 0,1-4 0,3-4 0,2-3 0,1-4 0,-1-2 0,-1-3 0,38 2 0,-18-6 0,-21-9 0,-4-11 0,1-9 0,5-10 0,5-8 0,-2-3 0,-1-7 0,-2-2 0,-1-3 0,1-1 0,-8 0 0,-10-2 0,-16 2 0,-15 3 0,-7 7 0,-7 9 0,-3 3 0,-4 3 0,-7-3 0,-4 0 0,0 3 0,4 2 0,5 2 0,5-3 0,1 0 0,-2 1 0,4 14 0,0 11 0,5 7 0,0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21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24575,'3'12'0,"-1"4"0,2 10 0,1 14 0,3 12 0,0 10 0,0 0 0,-3-7 0,-3-8 0,1-6 0,-1-10 0,1-10 0,-1-10 0,1-7 0,15-15 0,23-19 0,18-17 0,2-11 0,-13 1 0,-17 7 0,-10 0 0,-4 4 0,-5 9 0,-4 10 0,-4 13 0,-2 8 0,2 2 0,0 0 0,0 2 0,-2 1 0,-1 2 0,0 8 0,1 14 0,-1-10 0,1 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22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15 24575,'-10'8'0,"-1"1"0,3 0 0,2 0 0,1 0 0,0-1 0,-1 2 0,0 0 0,0 0 0,2 0 0,1 1 0,1 0 0,1 1 0,1 2 0,0 0 0,3 1 0,1-3 0,3-4 0,4-4 0,3-2 0,3-2 0,-2-2 0,-2 0 0,-2-3 0,0-1 0,0-4 0,0-6 0,0-6 0,-1-6 0,-3 0 0,-3 3 0,-2 5 0,-1 4 0,-1 5 0,-1 3 0,-2 4 0,-5 1 0,-3 1 0,-2 1 0,3 1 0,3 1 0,5-1 0,1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24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24575,'0'9'0,"0"5"0,0 15 0,-1 9 0,0 8 0,-1 3 0,-1-10 0,2-6 0,0-9 0,1-6 0,0 0 0,1-2 0,0-2 0,0-4 0,0-5 0,-1-1 0,0-1 0,2 0 0,5-6 0,28-22 0,-18 10 0,31-25 0,-21 14 0,11-12 0,4-3 0,-9 4 0,-6 6 0,-10 8 0,-9 5 0,-2 3 0,-2 3 0,-7 6 0,3 2 0,-5 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24575,'0'8'0,"0"0"0,0-2 0,1 5 0,0 5 0,0 11 0,0 8 0,-1-4-6784,-1-6 6784,0-12 0,0-8 0,1-4 0,0-2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28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1 215 24575,'25'16'0,"11"14"0,4 5 0,-5 7 0,-13 4 0,-13 1 0,-2 14 0,-3 3 0,-3-1 0,0-6 0,1-15 0,0-13 0,0-13 0,0-10 0,3-6 0,6-18 0,9-19 0,5-17 0,4-20 0,3-15 0,-17 38 0,1-2 0,2-4 0,-1 0 0,-1 3 0,-1 2 0,10-33 0,-10 31 0,-8 28 0,-1 19 0,1 12 0,-1 12 0,-1-8 0,-3 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29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24575,'15'0'0,"9"0"0,5 0 0,3 1 0,-6 3 0,-4 3 0,-4 3 0,-6 5 0,-6 3 0,-5 3 0,-6 5 0,-5 3 0,-15 5 0,-11 3 0,-5-3 0,6-6 0,12-10 0,16-9 0,9-3 0,15-5 0,8 0 0,3-1 0,-2 0 0,-4 0 0,-4 1 0,-2 0 0,-9 0 0,-7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32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93 24575,'0'32'0,"0"35"0,2-8 0,0-5 0,0 2 0,3 34 0,-1-34 0,1 1 0,0-4 0,0-3 0,3 31-6784,-1-29 6784,-3-25 0,3-22 0,14-24 0,21-30 0,-10 5 0,2-6 0,7-17 0,-1-5 0,0-10 0,-2-2 0,-7 5 0,-4 2 0,-8 16 0,-4 7 6784,-2-11-6784,-10 43 0,-2 16 0,-1 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33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24575,'22'-10'0,"-2"-2"0,-2 1 0,-7 3 0,-5 4 0,1 4 0,3 0 0,1 0 0,1 2 0,-2 1 0,1 4 0,0 2 0,-2 1 0,-3-1 0,-4-1 0,-5 1 0,-6 4 0,-7 5 0,-4-1 0,0-2 0,6-6 0,5-5 0,6 0 0,12 5 0,9 2 0,3 2 0,2-1 0,-8-4 0,-4-1 0,-3-2 0,-7 0 0,-8 5 0,-9 3 0,-8 4 0,-7 0 0,1-5 0,6-4 0,8-4 0,9-4 0,5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36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0 24575,'-11'29'0,"-1"10"0,1 8 0,0 14 0,0 7 0,1 3 0,0-5 0,5-23 0,2-21 0,3-13 0,0-2 0,1-4 0,8-5 0,32-33 0,-18 14 0,35-31 0,-24 18 0,10-9 0,3-6 0,-2-2 0,-5-3 0,-8 5 0,-14 16 0,-10 18 0,-8 21 0,-4 15 0,1-8 0,-1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35:45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 24575,'44'0'0,"11"0"0,16 0 0,11-2 0,4 0 0,-3 0 0,-1-1 0,4 2 0,4-2 0,8 0 0,-3 2 0,1-2 0,3 0 0,-49 2 0,1 1 0,5-1 0,1 0 0,3 1 0,0 0 0,0 1 0,1 0 0,2 0 0,-1-1 0,-2 1 0,-1 0 0,0 0 0,-2-1 0,-1 0 0,-2 0 0,42 0 0,-3 0 0,2 0 0,-5 0 0,0 2 0,-5-1 0,-4 1 0,3-1 0,-9 0 0,-6-1 0,2 0 0,2 0 0,11 0 0,-2 1 0,-7 0 0,-13 1 0,-15-1 0,-14-1 0,-12 0 0,-12 0 0,-4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36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0 24575,'-3'11'0,"-3"8"0,-5 15 0,-3 8 0,-1 6 0,4-2 0,4-13 0,6-11 0,8-12 0,15-8 0,10-2 0,8-2 0,-1-4 0,-10-2 0,-8 0 0,-10 2 0,-7 3 0,-1 3 0,-3-1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37.6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0 24575,'0'30'0,"-2"10"0,-1 15 0,-2 5 0,0-6 0,-1-11 0,2-12 0,0-15 0,2-7 0,1-1 0,-1 3 0,1 3 0,-2 0 0,0-1 0,1-1 0,1-9 0,-2-9 0,2 0 0,-2-6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39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1 122 24575,'0'26'0,"0"4"0,1 9 0,0 3 0,1-1 0,-1-6 0,-1-8 0,0-8 0,0-7 0,0-5 0,0-3 0,0-2 0,0 1 0,0 0 0,1 2 0,4 8 0,5 8 0,0 7 0,0 1 0,-6-6 0,-3-9 0,1-5 0,0-3 0,2-1 0,-1 0 0,-1-1 0,-2 0 0,2-3 0,6-9 0,8-17 0,11-14 0,10-15 0,3-2 0,-1 3 0,-6 8 0,-11 8 0,-7 3 0,-5-1 0,-3 0 0,-3 7 0,-2 9 0,-1 2 0,0-7 0,0-4 0,0 2 0,-1 11 0,0 16 0,0 1 0,0 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40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1 24575,'-7'12'0,"-5"5"0,-2 3 0,-1 1 0,4-5 0,5-4 0,1-4 0,2-3 0,2-3 0,2 1 0,8 5 0,16 6 0,21 7 0,9 5 0,-4-2 0,-16-6 0,-20-3 0,-10-6 0,-4-1 0,-3 0 0,-5-1 0,-6 1 0,-6 1 0,-1 0 0,5-2 0,6-4 0,5-1 0,3-2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41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0 121 24575,'62'-20'0,"15"-5"0,13-7 0,-16 6 0,-40 11 0,-28 12 0,-17 10 0,2-2 0,3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47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0 117 24575,'9'26'0,"10"26"0,-7-12 0,14 39 0,-7-14 0,7 26 0,3 2 0,-4-10 0,-6-19 0,-9-24 0,-6-21 0,-2-11 0,7-17 0,19-17 0,24-33 0,-16 16 0,1-3 0,1-5 0,-1-2 0,-1-2 0,-2 0 0,-2 1 0,-1 1 0,-1 0 0,0 2 0,-4 6 0,-1 3 0,11-14 0,-19 31 0,-15 25 0,-2 3 0,-1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47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 24575,'-1'24'0,"-2"4"0,-1 9 0,-1-3 0,1-9 0,2-12 0,4-12 0,-2-3 0,2-3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48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24575,'33'-4'0,"3"0"0,2 1 0,-5 1 0,-11 1 0,-10 4 0,-10 9 0,-12 28 0,0-11 0,-13 34 0,-1-6 0,-8 23 0,2 3 0,7-16 0,12-23 0,7-22 0,6-13 0,-2-7 0,3-2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4:49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272 295 24575,'0'10'0,"0"4"0,-1 4 0,0 1 0,-3 3 0,0 0 0,0 1 0,-2 1 0,1 0 0,-1-1 0,0 2 0,-1 2 0,-5 1 0,-5 2 0,-5 5 0,-1-1 0,1-3 0,6-8 0,6-11 0,-1-7 0,1-5 0,-5-4 0,0-8 0,1-8 0,2-7 0,4-3 0,1 0 0,1-4 0,2-7 0,1-10 0,3-8 0,5-4 0,5-1 0,2 2 0,1 2 0,-3 10 0,-4 11 0,-2 13 0,-1 11 0,1 4 0,5 2 0,10-1 0,11 0 0,13 3 0,9 1 0,3 3 0,-3 2 0,-10 2 0,-10 4 0,-12 2 0,-9 5 0,-4 6 0,1 6 0,2 9 0,8 4 0,4 3 0,0 0 0,-4-5 0,-7-2 0,-6-5 0,-5-2 0,0 1 0,-2 1 0,-1 3 0,-1-3 0,-1 0 0,0-4 0,-3 0 0,-4-1 0,-2 1 0,-3-1 0,-1-2 0,-3-1 0,-4 0 0,-5-1 0,-1-2 0,-3-3 0,1-4 0,0-2 0,2-2 0,0 0 0,0-2 0,0 1 0,11-2 0,8-1 0,12-2 0,0-1 0,1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5:03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341 403 24575,'1'29'0,"0"3"0,-1 11 0,0-4 0,-3 3 0,-1-3 0,-3-2 0,-3 5 0,-2-3 0,-2-3 0,1-5 0,0-4 0,2-2 0,2-5 0,3-5 0,2-7 0,3-4 0,-2-4 0,-5-8 0,-5-9 0,-5-9 0,-3-3 0,5 7 0,1 1 0,2 0 0,0-11 0,-2-14 0,0-11 0,-3-12 0,1-6 0,0-2 0,1 3 0,5 11 0,5 14 0,5 10 0,6 7 0,1 7 0,2 5 0,3 3 0,2 4 0,5-1 0,2 0 0,3 0 0,1 2 0,1 3 0,1 1 0,1 4 0,-2 1 0,-1 2 0,3 2 0,3 0 0,4 3 0,7 6 0,5 6 0,2 3 0,1 4 0,-10-1 0,-7-1 0,-10-1 0,-7 2 0,-3 4 0,2 8 0,2 1 0,1-1 0,0-3 0,-4-2 0,-4 2 0,-3-1 0,-3 2 0,-1-2 0,-1-1 0,-1 1 0,-2 0 0,-4 2 0,-3 0 0,-3-3 0,-2-1 0,-4-2 0,-7 0 0,-4 0 0,-5 0 0,0 0 0,3-3 0,3-6 0,6-4 0,1-5 0,-2-1 0,-7-1 0,-5 1 0,-1 0 0,6 0 0,13-2 0,5-2 0,7-2 0,-5 3 0,-3 2 0,7-1 0,16-9 0,-4 2 0,10-5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35:49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24575,'82'6'0,"-8"-1"0,3 0 0,-24-2 0,1 0 0,41 1 0,0-1 0,-40-2 0,-2-2 0,11 1 0,3 0 0,-4 0 0,1-1 0,-4 0 0,1 0 0,8 0 0,3 0 0,3 0 0,3 1 0,6-1 0,1 2 0,4-1 0,0 1 0,-2 1 0,0-1 0,-1 0 0,-2 0 0,-9 0 0,-2 0 0,-7-1 0,-1 0 0,0 0 0,-2 1 0,-4 0 0,-1 0 0,-2 0 0,-1 0 0,-2 0 0,-2 0 0,48-1 0,-47 0 0,1 0 0,3-1 0,1 1 0,4-1 0,2 0 0,9 0 0,2 0 0,5 0 0,1-1 0,4 0 0,-1 1 0,-3 0 0,-3 0 0,-8 0 0,-1 0 0,-5 0 0,-1 1 0,-2 0 0,2 0 0,12 0 0,4 0 0,16 0 0,4 0-239,-27 0 0,1 0 0,1 0 239,7 0 0,2 0 0,0 1 0,2-1 0,1 1 0,0 0 0,-3 0 0,0 0 0,-1-1 0,-1 1 0,-2 0 0,-2 0 0,20 0 0,-7 0 0,-18-1 0,-5 0 0,-11 0 0,-2 0 0,45-2 0,-46 0 0,0-1 0,46-3 717,-17-2-717,-22 3 0,-15 1 0,5 2 0,7-1 0,-1 1 0,-10 0 0,-18 1 0,-11 1 0,-8 0 0,-4 0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5:10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24575,'19'0'0,"12"0"0,14 1 0,8 1 0,-4 0 0,-9 1 0,-14-2 0,-14 1 0,-9 1 0,-1 7 0,-1 6 0,0 5 0,0 0 0,-3-1 0,-3 0 0,-4 0 0,-5-2 0,-5 1 0,-1-3 0,-14 10 0,-14 11 0,-1 1 0,5-3 0,22-14 0,16-14 0,6-3 0,7-2 0,17 0 0,14-1 0,7 1 0,-9-1 0,-18-1 0,-8 0 0,-5 0 0,2 0 0,-3 0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5:12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734 342 24575,'-62'-22'0,"0"-1"0,7 2 0,8 5 0,14 9 0,10 4 0,4 2 0,2 2 0,-1 2 0,-1 2 0,1 4 0,-1 1 0,-4 4 0,-3 1 0,-2-1 0,1-1 0,2-2 0,0 0 0,1 0 0,-1 3 0,2 1 0,3 6 0,1 6 0,2 7 0,2 6 0,3 3 0,3 2 0,2 4 0,1 5 0,2 3 0,2-4 0,2-9 0,0-7 0,-1-2 0,0 0 0,0 2 0,0-4 0,2-6 0,3-4 0,1-3 0,3-3 0,2-4 0,5-3 0,7-1 0,5-1 0,7-2 0,3-3 0,1-2 0,4-4 0,2-3 0,2-3 0,-2-1 0,-7 0 0,-8-1 0,-5-4 0,-2-3 0,-1-5 0,3-2 0,0-3 0,0-1 0,-1-4 0,-2-8 0,-3-7 0,-1-7 0,-2-4 0,-2 1 0,-5-2 0,-1-2 0,-3-1 0,-2 0 0,0 4 0,-4 4 0,-3 5 0,-4 5 0,-4 6 0,2 5 0,4 1 0,3-1 0,1-1 0,2 4 0,0 10 0,1 12 0,0 7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5:15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24575,'79'2'0,"-8"1"0,7 2 0,-18 1 0,-25-1 0,-12 1 0,-13 1 0,-7 3 0,-2 5 0,-4 6 0,-7 6 0,-10 3 0,-20 13 0,13-15 0,-14 8 0,24-22 0,-2 1 0,3-6 0,1-1 0,0-1 0,3 0 0,4-1 0,6-4 0,23 0 0,32 2 0,25 2 0,6 1 0,-20-2 0,-24-3 0,-26-2 0,-6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5:17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1071 72 24575,'-11'-9'0,"-5"0"0,-10-3 0,-13 1 0,-13 2 0,-16 1 0,-15 3 0,-5 1 0,-6 1 0,4 1 0,12 3 0,16 1 0,19 1 0,11 2 0,8 3 0,4 2 0,1 4 0,0 3 0,-1 5 0,-4 5 0,-1 2 0,0 3 0,0 1 0,3 2 0,5 3 0,3 8 0,4 4 0,1 8 0,1 4 0,2 3 0,4 3 0,7-7 0,4-6 0,6-10 0,6-7 0,7-4 0,11-4 0,8 0 0,5 0 0,6 0 0,4-2 0,11-3 0,6-4 0,-4-6 0,-9-5 0,-19-7 0,-10-4 0,-6-5 0,0-8 0,3-10 0,0-8 0,2-9 0,-2-4 0,-2-5 0,-2-6 0,-9-4 0,-6-4 0,-8-1 0,-2 0 0,0 4 0,-1 5 0,-1 3 0,-2 1 0,-2 0 0,-1 3 0,-1 8 0,1 9 0,-1 5 0,0 0 0,0 3 0,1 5 0,1 8 0,0 6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5:45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26 24575,'18'-8'0,"1"2"0,-5 1 0,2 3 0,-5 0 0,3 1 0,3 0 0,2 0 0,1 1 0,1 2 0,-2 0 0,-2 1 0,-4 2 0,-2-1 0,-1 1 0,-3 1 0,-1 1 0,-3 3 0,-1 3 0,-2 3 0,0 0 0,0 2 0,-3 0 0,-3 2 0,-5 1 0,-4 1 0,-4 0 0,-4-1 0,-6-1 0,-6-3 0,-6-2 0,1-2 0,5 1 0,10-2 0,9-3 0,9-3 0,8-4 0,10-1 0,10-1 0,19 0 0,16-1 0,3 0 0,-6-1 0,-19 0 0,-16 1 0,-9 0 0,-2 0 0,1 0 0,-2 1 0,1 0 0,-2 0 0,3 0 0,3 0 0,3 0 0,-1 0 0,-5-1 0,-6-1 0,-2 1 0,0-2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5:47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764 122 24575,'-13'-12'0,"-2"0"0,-2-1 0,-2 2 0,-1 4 0,-2 0 0,-5 1 0,-9-2 0,-8-1 0,-4 0 0,-6 1 0,0 2 0,1 1 0,5 2 0,10 1 0,9 0 0,9 1 0,5 1 0,1 0 0,-2 3 0,-2 3 0,-2 5 0,0 6 0,-3 6 0,0 9 0,1 9 0,5 0 0,6-2 0,5-5 0,4-2 0,3 5 0,5 6 0,6 5 0,6-1 0,10 0 0,3-3 0,4-4 0,0-6 0,-2-5 0,1-6 0,-1-5 0,3-6 0,3-4 0,6-6 0,3-3 0,3-5 0,1-5 0,-5-7 0,0-9 0,-4-8 0,-1-11 0,-2-7 0,-3 0 0,-8 1 0,-9 4 0,-10 1 0,-6-2 0,-3-1 0,-3 5 0,-2 11 0,-1 14 0,-1 12 0,0 5 0,-1 2 0,4 0 0,0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5:57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 24575,'11'-8'0,"1"-1"0,4 0 0,4 1 0,2 2 0,2 1 0,3 3 0,0 2 0,0 1 0,-3 2 0,0 1 0,0 2 0,-3 1 0,-4-1 0,-8 1 0,-6 0 0,0 2 0,-1 1 0,-1 0 0,-2 0 0,-2 1 0,-7 3 0,-7 2 0,-6 2 0,-6 1 0,-2 1 0,-1-2 0,2-1 0,5-4 0,5-3 0,7-2 0,7-4 0,11-3 0,27-1 0,-12 0 0,26-1 0,-20 0 0,6 0 0,-3 0 0,-8 1 0,-9 1 0,-5 0 0,-4 2 0,-1 5 0,0 4 0,-1 5 0,-2 3 0,-2 3 0,-2 1 0,-4 0 0,-6 0 0,-7-1 0,-7 1 0,-2-3 0,3-3 0,7-5 0,7-6 0,8-6 0,2 0 0,4-3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6:01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535 163 24575,'0'-9'0,"-2"-2"0,-9-8 0,4 8 0,-9-9 0,3 7 0,-3-2 0,-3-1 0,-2 3 0,-2 2 0,-2 2 0,-1 3 0,0 2 0,1 1 0,0 1 0,3 1 0,4 1 0,2 2 0,-1 2 0,-2 6 0,-3 6 0,-1 6 0,-1 5 0,2 3 0,1 2 0,-1 3 0,3 3 0,2 4 0,5 3 0,7 0 0,5-3 0,6-2 0,6-1 0,6 2 0,1 1 0,0-2 0,-2-2 0,0-4 0,5-1 0,5 0 0,1-5 0,0-6 0,-4-9 0,-2-7 0,1-5 0,6-8 0,5-5 0,6-5 0,0-4 0,2-2 0,-4 0 0,-3-1 0,-6 0 0,-4-2 0,-4-2 0,-6-5 0,-7-5 0,-6-12 0,0-11 0,-1-3 0,0-1 0,-1 11 0,-1 8 0,-3 9 0,-1 10 0,-2 6 0,2 6 0,-1 3 0,2 2 0,2 5 0,0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6:23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 24575,'39'2'0,"3"2"0,-9-1 0,-1 3 0,-22-2 0,1 1 0,-1 4 0,0 2 0,-1 3 0,-2 0 0,-3-1 0,-2-4 0,-1 0 0,1-2 0,-1 0 0,0-1 0,0 0 0,-4 4 0,-4 4 0,-5 4 0,-8 3 0,-7 4 0,-6 3 0,-3 1 0,0 1 0,5-2 0,8-6 0,10-6 0,8-8 0,4-4 0,0-1 0,1 0 0,0 1 0,0 0 0,0 0 0,0 2 0,0-2 0,0 1 0,1-4 0,4 0 0,12 0 0,15-1 0,13 0 0,2 0 0,-11 0 0,-13 0 0,-12 0 0,-2 0 0,5 1 0,9 0 0,7 0 0,1-1 0,-11 0 0,-9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6:25.5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 0 24575,'-6'16'0,"-4"3"0,-8 13 0,5-12 0,-9 13 0,7-15 0,-3 3 0,0-1 0,4-5 0,2-6 0,3-3 0,4-3 0,0 0 0,2-1 0,-2 1 0,4-1 0,2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36:04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24575,'45'2'0,"23"1"0,-18 0 0,1 1 0,23 0 0,-2 1 0,-35-3 0,14-1 0,6 1 0,6 0 0,2 0 0,6 3 0,1-2 0,-1 0 0,-1-2 0,-7 0 0,-3 1 0,-4-1 0,-1 0 0,4-1 0,11 0 0,4 0 0,0 0 0,-8 0 0,-13 0 0,-2 1 0,6 1 0,6 0 0,3-1 0,-1 0 0,-6 1 0,0-1 0,3 1 0,6 1 0,5 2 0,6 3 0,0-1 0,-5-1 0,-1-1 0,-3-3 0,11 1 0,10 0 0,-1-1 0,-8 1 0,-16 1 0,-9-1 0,-3-1 0,-3-1 0,0-1 0,0 0 0,2 0 0,10 0 0,8 0 0,3 0 0,-3 0 0,-13 0 0,-16 0 0,-11 0 0,-5 0 0,4 0 0,6 0 0,14 0 0,17 0 0,8 0 0,7 0 0,-6 0 0,-3 0 0,4 2 0,2 0 0,3 2 0,5 1 0,-1-2 0,2-2 0,3 0 0,-1-1 0,3 2 0,-5-1 0,-11 1 0,-17 0 0,-16-1 0,-11 0 0,-9 0 0,-7 0 0,-5-1 0,-5 0 0,-2 0 0,-3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6:3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834 159 24575,'-7'-16'0,"-4"-4"0,-4-5 0,-2-1 0,-1 4 0,1 5 0,-2 5 0,-6 3 0,-6 3 0,-2 2 0,-2 3 0,2 1 0,2 0 0,4 0 0,1 0 0,0 1 0,-3 2 0,-5 1 0,-3 2 0,2 1 0,5 0 0,6 1 0,4 1 0,0 4 0,-3 4 0,-1 3 0,1 2 0,1 1 0,5-1 0,3 0 0,2 0 0,0 0 0,-1 3 0,-3 2 0,0 6 0,1 4 0,3 6 0,4 7 0,3 6 0,3 3 0,4-3 0,1-8 0,3-8 0,6-5 0,6 1 0,9 4 0,11 5 0,9 3 0,8 1 0,3-6 0,-1-9 0,-5-11 0,-2-10 0,2-7 0,1-4 0,6-4 0,-3-3 0,-2-2 0,-2-1 0,-2-1 0,-3-1 0,-6 0 0,-9-2 0,-6-2 0,-5-4 0,-7 0 0,-5 2 0,-3-2 0,-3-14 0,-1-21 0,0-12 0,-1 0 0,0 8 0,-2 11 0,-3 4 0,-1 1 0,1 0 0,1-1 0,0 0 0,-1 5 0,-1 5 0,-1 3 0,0 4 0,1 2 0,1 0 0,0-1 0,0 2 0,-1 4 0,0 4 0,1 4 0,0 1 0,2 3 0,2 1 0,-1 4 0,2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6:55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15 24575,'21'-2'0,"2"0"0,4-1 0,-4 1 0,1 0 0,-5 0 0,2 1 0,-4 0 0,-3 1 0,0 1 0,0 2 0,1 3 0,0 1 0,-3 1 0,-4 0 0,-2-1 0,-2 1 0,-2 0 0,-1 1 0,-3 1 0,-6 4 0,-10 3 0,-11 2 0,-12 2 0,-6 0 0,-4 1 0,5-3 0,11-5 0,14-6 0,18-6 0,14-2 0,22 0 0,-10 0 0,17 0 0,-15 0 0,5 0 0,-1 1 0,-8 0 0,-9 0 0,-5 3 0,-4 2 0,-1 2 0,-2 5 0,-2 3 0,-2 4 0,-4 3 0,-9 7 0,-8 6 0,-3 0 0,3-5 0,8-11 0,8-10 0,2-5 0,1-2 0,4-3 0,0 1 0,3-3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6:57.6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801 418 24575,'4'-19'0,"0"-3"0,-3 0 0,0-6 0,-2-2 0,-3-6 0,-2-6 0,-3 1 0,-6 1 0,-7 5 0,-10 2 0,-1 5 0,3 9 0,5 7 0,1 7 0,-13 3 0,-9 0 0,-5 2 0,6 0 0,9 0 0,6-1 0,3 0 0,-4 2 0,0 1 0,-1 1 0,2 2 0,5 2 0,0 1 0,2 2 0,-3 3 0,2 3 0,2-1 0,4 0 0,4 3 0,3 4 0,2 9 0,1 7 0,2 5 0,3 5 0,4 0 0,4 4 0,3 0 0,3-5 0,2-1 0,0-7 0,0-2 0,-2-3 0,0-2 0,0-3 0,0-4 0,3-2 0,5-4 0,8 0 0,7-4 0,7-3 0,1-4 0,4-4 0,8-3 0,4-2 0,6-5 0,-7-3 0,-9-6 0,-6-7 0,-4-9 0,2-7 0,-2-4 0,-6 0 0,-8 5 0,-10 7 0,-7 5 0,-4 4 0,-1 1 0,-2-1 0,-1-1 0,0-1 0,1 0 0,-1 2 0,0 10 0,-6 3 0,-7 6 0,5 1 0,-2-1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7:15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255 1 24575,'-15'12'0,"-7"7"0,-6 4 0,-11 8 0,-6 4 0,1-2 0,6-5 0,16-12 0,20-8 0,19-5 0,26-2 0,-11 0 0,18 0 0,-24-1 0,0 1 0,-10 0 0,-5 0 0,6-1 0,21 1 0,8 1-6784,-2 0 6784,-14 0 0,-19-1 0,-7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7:16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0 24575,'-13'32'0,"-3"12"0,-8 17 0,0 6 0,1-7 0,5-15-6784,7-19 6784,5-13 0,8-14 0,2-6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7:17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46 24575,'-18'-2'0,"-3"-1"0,-3-2 0,-8 0 0,-9-1 0,-6 0 0,-5 0 0,2 3 0,10 1 0,9 2 0,12 2 0,5 3 0,1 4 0,1 3 0,-1 6 0,1 7 0,1 7 0,1 3 0,2 2 0,1-3 0,0 0 0,2 1 0,2-2 0,3 0 0,5-3 0,7-1 0,7 0 0,7 0 0,7-2 0,2-5 0,5-4 0,4-7 0,2-8 0,2-7 0,2-6 0,-1-7 0,-2-10 0,0-12 0,-3-10 0,-1-9 0,-3 0 0,-9 0 0,-11 3 0,-14 7 0,-10 5 0,-3 11 0,0 9 0,4 10 0,1 4 0,2 6 0,-1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7:19.5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1 24575,'-10'20'0,"-7"14"0,-1 2 0,-12 26 0,10-13 0,2 0 0,9-20 0,9-20 0,5-11 0,-2 0 0,2-1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7:18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302 1 24575,'-8'18'0,"-12"13"0,-9 9 0,-17 11 0,-11 7 0,2-4 0,5-5 0,20-18 0,24-19 0,30-14 0,24-9 0,13-4 0,-4 1 0,-20 5 0,-15 3 0,-7 3 0,-3 1 0,-3 0 0,-2 2 0,-2-1 0,0 0 0,1 1 0,0 0 0,0 0 0,-1 0 0,-2 0 0,-1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43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1 337 24575,'23'20'0,"2"4"0,-1 2 0,-5-1 0,-8-3 0,-5 5 0,0 11 0,0 10 0,-1 5 0,-2-6 0,-1-13 0,8-24 0,10-22 0,9-19 0,9-19 0,7-25 0,-19 26 0,0-4 0,3-8 0,-1-1 0,0 1 0,-2 2 0,-4 8 0,-2 5 0,7-16 0,-13 32 0,-8 21 0,-5 17 0,-1-4 0,0 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0:44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259 1 24575,'-10'13'0,"-4"6"0,-10 12 0,-10 14 0,-8 15 0,-2 9 0,4 2 0,11-7 0,13-12 0,10-17 0,7-16 0,11-11 0,18-8 0,15-6 0,4-3 0,-9-5 0,-18-2 0,-13-2 0,-9 7 0,-11 2 0,-10 10 0,-7 2 0,0 4 0,12-3 0,6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36:15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24575,'27'2'0,"29"1"0,22 1 0,-25-2 0,4 0 0,8 2 0,3-1 0,9 2 0,2 0 0,13 1 0,2-1 0,-4-1 0,-1 0 0,-4-2 0,-2-1 0,-11 0 0,-2-2 0,-8 0 0,-1-1 0,1 0 0,0-1 0,5-1 0,0 0 0,4 1 0,-1-1 0,-3 2 0,-2 1 0,-10 0 0,-4 0 0,27 1 0,-10 0 0,17 0 0,-32 1 0,5 1 0,12 1 0,3 0 0,3 0 0,-1 1 0,-8 0 0,-2-1 0,-8 0 0,-3 0 0,33 0 0,3 0 0,3 2 0,-11-1 0,-15 0 0,-21-1 0,-26-2 0,-9 0 0,-16-1 0,-2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7:20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981 436 24575,'2'-14'0,"0"-5"0,-2-14 0,-1-7 0,-4-2 0,-5 4 0,-1 11 0,-5 7 0,-5 2 0,-8 1 0,-7-1 0,-4-1 0,-1 1 0,-3-1 0,-9-1 0,-10-1 0,-8 0 0,-2 4 0,9 5 0,10 9 0,7 13 0,-1 12 0,0 12 0,0 8 0,6 1 0,7 1 0,6 2 0,7 0 0,5 4 0,7-2 0,5-1 0,4-1 0,4-5 0,4 0 0,8-2 0,10-2 0,5-5 0,6-5 0,2-9 0,7-4 0,13-3 0,6-2 0,4-4 0,-6-2 0,-7-6 0,-4-3 0,-1-5 0,1-5 0,-3-3 0,-5-3 0,-6-4 0,-4-3 0,1-4 0,3-4 0,2 1 0,3 1 0,-2 0 0,-4 3 0,-9 1 0,-8 3 0,-9 7 0,-6 7 0,-3 8 0,-1 5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7:35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24575,'-4'24'0,"-8"15"0,2-11 0,-8 16 0,6-17 0,-1 0 0,6-8 0,11-9 0,8-6 0,1-3 0,-2 0 0,-2-1 0,10 1 0,16 0 0,8 0 0,-1-1 0,-8-3 0,-4-1 0,12-2 0,9 2 0,1 1 0,-11 2 0,-21 1 0,-14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7:36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24575,'-14'4'0,"4"3"0,10 4 0,0 6 0,0 5 0,0 7 0,0 2 0,0 2 0,-2 3 0,0 1 0,-3 3 0,-1 0 0,-1-2 0,1-3 0,-1-3 0,0-2 0,0 1 0,0 1 0,1-2 0,3-13 0,2-8 0,2-16 0,0 2 0,0-1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7:38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756 166 24575,'-7'-8'0,"-7"-1"0,-5 1 0,-5 2 0,-10 3 0,-9 2 0,-10 0 0,-3 0 0,10 0 0,11-1 0,8 2 0,1 2 0,-4 1 0,-5 1 0,1 2 0,4-2 0,4 0 0,2-1 0,3 1 0,2-1 0,4 1 0,-1 1 0,0 1 0,-1 4 0,-1 3 0,1 6 0,3 8 0,2 4 0,4 5 0,3 0 0,1-2 0,1 1 0,1 0 0,-1 3 0,1 0 0,1 1 0,1 1 0,3 1 0,4 2 0,4-1 0,7 2 0,6-3 0,3-3 0,2-2 0,-3-6 0,4-3 0,2-4 0,7-4 0,10-3 0,10-5 0,5-4 0,-4-5 0,-11-5 0,-10-5 0,-5-8 0,2-9 0,6-10 0,2-7 0,-4-1 0,-5 3 0,-8 8 0,-4 4 0,2 2 0,4-2 0,4-3 0,1-5 0,-4-3 0,-8 1 0,-10-1 0,-8 0 0,-5-2 0,-9-2 0,-11-1 0,-11-1 0,-5 2 0,5 0 0,8 3 0,9 1 0,2 1 0,-1 4 0,0 4 0,2 9 0,5 10 0,3 6 0,3 5 0,-1 0 0,0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7:48.2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7:54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0 24575,'-11'11'0,"-3"4"0,-3 2 0,-6 4 0,-4 4 0,0 2 0,2-1 0,10-8 0,9-8 0,17-7 0,24 3 0,21 4 0,7 1 0,-15-2 0,-23-2 0,-17 0 0,-6 3 0,-1 7 0,-1 7 0,-4 3 0,-9 2 0,-10-1 0,-10 1 0,-5-1 0,6-6 0,10-7 0,13-13 0,7-2 0,2-3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7:54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 24575,'12'0'0,"8"-2"0,-2 2 0,13-2 0,-11 2 0,-1 0 0,-7 0 0,-7 0 0,-3-1 0,-1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7:56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788 207 24575,'-4'-7'0,"-2"-1"0,-2-3 0,-3-4 0,-3-5 0,-9-8 0,-10-4 0,-5-2 0,2 7 0,8 9 0,6 11 0,-6 9 0,-6 7 0,-7 6 0,-1 5 0,7 2 0,5 0 0,2 1 0,1 3 0,0 1 0,-1 3 0,-1 3 0,0 2 0,0 2 0,2 0 0,2-2 0,0-1 0,1-3 0,3-2 0,6-1 0,5 2 0,4 4 0,3 7 0,2 2 0,3 3 0,4 0 0,11 1 0,12 5 0,7-5 0,0-9 0,-7-14 0,-3-12 0,4-5 0,15-4 0,17-4 0,7-5 0,0-5 0,-7-4 0,-5-6 0,-1-10 0,5-13 0,1-13 0,-5-5 0,-12-3 0,-17 3 0,-14 5 0,-8 3 0,-4 4 0,0 3 0,-1-1 0,-1-4 0,-2-2 0,-1-2 0,-1 5 0,-2 9 0,0 10 0,2 16 0,-1 8 0,0 8 0,0 0 0,0 0 0,2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8:0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24575,'-1'9'0,"-3"6"0,0-1 0,-9 14 0,-2-4 0,-3 6 0,4-3 0,5-10 0,7-7 0,4-6 0,3-1 0,1 0 0,0 0 0,2 0 0,6 0 0,11 1 0,5 0 0,-3 0 0,-8 0 0,-9 1 0,-3 1 0,0 4 0,-2 1 0,-2 0 0,-4 1 0,-3 1 0,-7 4 0,-8 6 0,-4 2 0,4-3 0,6-5 0,7-9 0,2-5 0,0-3 0,2-1 0,-2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8:0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24575,'-4'8'0,"7"-3"0,7-2 0,8-3 0,2 0 0,-4 0 0,-5 0 0,-4 0 0,-2 0 0,-2 0 0,-1 0 0,3 0 0,6 2 0,8 0 0,-6-1 0,3 0 0,-9-1 0,3 0 0,-2 0 0,0 0 0,-1 0 0,12 2-6784,10 0 6784,-1 0 0,-7-1 0,-15-3 0,-6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36:17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1 100 24575,'94'0'0,"-12"0"0,5 0 0,-16-1 0,3 0 0,7 0 0,8 0 0,-2 0-1081,-7 0 0,-2 0 1,5 0 1080,1 0 0,4 0 0,3-1 0,0 1-359,7 0 0,1 1 0,1-1 0,-1 0 359,-3 0 0,1-1 0,-3 1 0,-3-1 0,13 0 0,-4 0 0,-7 0 352,-21 0 1,-4 0 0,-6 0-353,5-1 0,-7-1 0,30-1 0,-1 0 1517,-2 2-1517,-7 2 2103,-21 0-2103,-29 1 0,-9 0 0,-5 0 0,8 0 0,8 0 0,5 0 0,-13 0 0,3 0 0,-14 0 0,-4-3 0,15-14 0,-19 10 0,9-9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8:18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540 10 24575,'-23'-1'0,"-5"0"0,-4 0 0,1 0 0,4 0 0,2-1 0,1 0 0,-1 2 0,1 0 0,1 0 0,3 0 0,2 2 0,0 1 0,-2 2 0,-2 1 0,-2 1 0,2 1 0,3-1 0,3 0 0,3 0 0,3 0 0,1 2 0,2 2 0,2 0 0,0 1 0,2-1 0,0 0 0,1 1 0,0 3 0,0 0 0,-1 2 0,1 0 0,-1 0 0,-1 2 0,1 1 0,-1 2 0,1 0 0,-2 2 0,1 2 0,1 0 0,1 0 0,1 1 0,1 1 0,1-1 0,1 1 0,3-2 0,4 1 0,3 0 0,4-2 0,4-1 0,5-4 0,6-2 0,12-4 0,10-5 0,1-4 0,-1-3 0,-5-4 0,0-3 0,3-3 0,0-2 0,-3 0 0,-9 0 0,-6-3 0,-7-2 0,-2-3 0,0-3 0,-3-2 0,-2-4 0,-4-4 0,-6-1 0,-4 0 0,-3 1 0,-2 1 0,-3 2 0,-1 0 0,-2 2 0,-1-1 0,1 1 0,0 0 0,3 3 0,0 4 0,0 6 0,0 3 0,0 3 0,-2 0 0,-1 0 0,-2-1 0,0 1 0,-1 1 0,0 1 0,-3 0 0,-2 0 0,-1-1 0,1 2 0,4 1 0,4 1 0,-1 0 0,-4 1 0,-3 0 0,0 0 0,4 0 0,2 0 0,3 0 0,1 0 0,-1 1 0,4-1 0,-1 1 0,1-1 0,0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8:31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 24575,'-18'4'0,"-2"1"0,4-1 0,-2 3 0,8-3 0,-1 1 0,2-1 0,2 1 0,-2 2 0,-2 2 0,-4 4 0,-2 2 0,-3 4 0,-1 2 0,-1 2 0,1-1 0,4-2 0,5-2 0,6-4 0,3 0 0,1 1 0,2 0 0,0 0 0,3-1 0,6 3 0,5 2 0,5 2 0,5 2 0,6 1 0,2-5 0,-3-7 0,-7-5 0,-10-6 0,-3-4 0,3-4 0,5-10 0,2-6 0,-1-3 0,-2-3 0,-5 3 0,-3 0 0,-5 4 0,-7 5 0,-13 4 0,-14 5 0,-10 2 0,-3 5 0,9 1 0,12 0 0,10 0 0,5 1 0,4-1 0,1 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8:33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885 76 24575,'-10'-4'0,"-5"-1"0,-5-2 0,-4-1 0,-3 0 0,1 0 0,-2-2 0,-4 1 0,0 1 0,-1 3 0,5 2 0,-3 3 0,-6 1 0,-6 2 0,-1 1 0,7 0 0,7 0 0,8 0 0,1 2 0,-2 2 0,-3 1 0,-1 1 0,4 0 0,4 0 0,-3 3 0,-5 6 0,-6 5 0,-1 0 0,5 0 0,5-1 0,4 2 0,4 2 0,5 3 0,5 1 0,3 2 0,1 2 0,2-1 0,2 0 0,3-3 0,3-2 0,4-2 0,7 1 0,7 2 0,8 3 0,7-1 0,4-4 0,5-4 0,1-7 0,1-4 0,0-5 0,-1-5 0,-1-3 0,-3-5 0,-5-4 0,-7-5 0,-6-5 0,-1-8 0,4-13 0,2-11 0,0-7 0,1 0 0,-2 4 0,0 4 0,-3 2 0,-7 1 0,-9 4 0,-6 5 0,-2 4 0,0 6 0,-1 5 0,-2 8 0,-1 6 0,-2 7 0,1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8:3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24575,'0'30'0,"0"4"0,-3 16 0,1-20 0,-3 5 0,4-26 0,-1 0 0,0-3 0,2-3 0,-1-1 0,0 0 0,1 0 0,0-1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8:3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24575,'61'15'0,"8"0"0,9 2 0,-18-4 0,-26-5 0,-23-1 0,-13 6 0,-7 11 0,-6 11 0,-5 11 0,-3 9 0,0 4 0,4-2 0,5-7 0,5-12 0,3-9 0,3-9 0,2-9 0,0-3 0,0-1 0,0 1 0,-1 0 0,1-1 0,0-6 0,0-7 0,0-11 0,1 7 0,0-4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8:39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910 223 24575,'-21'-1'0,"-12"-3"0,-20-1 0,-19-3 0,16 2 0,-27-2 0,21 3 0,-9 0 0,2 4 0,20 3 0,4 3 0,7 1 0,11-2 0,8 1 0,2 3 0,-4 4 0,-4 9 0,-4 7 0,1 5 0,2 8 0,4 6 0,3 6 0,5 9 0,6 5 0,5 2 0,8-3 0,6-6 0,6-9 0,6-7 0,1-6 0,2-5 0,3-2 0,3-1 0,9-1 0,8-1 0,9-2 0,9-5 0,-2-8 0,0-8 0,-9-11 0,-6-10 0,-5-8 0,-7-10 0,-4-10 0,-1-14 0,0-22 0,-17 33 0,0-2 0,-1-3 0,-1-1 0,-1 0 0,-2 0 0,-2 0 0,-3 0 0,0 1 0,-3 1 0,2-46 0,-2 9 0,2 23 0,-1 20 0,-2 20 0,-1 14 0,-3 6 0,0 3 0,-1 1 0,1 0 0,0 1 0,1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8:44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24575,'-19'5'0,"-8"3"0,-3 5 0,-3 6 0,-2 10 0,5 8 0,2 7 0,10 3 0,9-4 0,6-4 0,6-7 0,9-3 0,9-4 0,6-3 0,-1-4 0,-7-6 0,-5-3 0,-6 1 0,-2 3 0,-1 6 0,-2 2 0,-1 2 0,-3 3 0,-2 0 0,0-1 0,0-3 0,1-4 0,0-1 0,-2 1 0,-1-1 0,-3-2 0,-1-3 0,-1-2 0,1-4 0,2-2 0,0-2 0,-5-3 0,-3-2 0,-4-5 0,2-6 0,5-2 0,4-3 0,5-1 0,2 1 0,1-3 0,0-2 0,3-4 0,2 0 0,3 0 0,3 3 0,2 4 0,0 2 0,1 1 0,2 0 0,2-2 0,2-1 0,0 1 0,-2-2 0,-1-1 0,-2-1 0,-3 0 0,-2 1 0,2-2 0,3-1 0,0-1 0,-3 1 0,-4 5 0,-4 5 0,-1 5 0,-1 4 0,0 4 0,-2 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8:46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724 244 24575,'-4'-4'0,"-1"-1"0,0 2 0,-5-4 0,-4 0 0,-5 0 0,-4 0 0,-4 4 0,-8 1 0,-4 3 0,-5 1 0,3 3 0,2 3 0,0 2 0,5 2 0,2 5 0,0 3 0,-1 5 0,-2 5 0,0 4 0,2 3 0,3 1 0,2 9 0,2 7 0,3 10 0,5 5 0,7-1 0,5-2 0,3-5 0,3-5 0,1-6 0,2-5 0,1-5 0,2-1 0,2 2 0,-1-2 0,2-2 0,-2-7 0,1-8 0,4-4 0,9-4 0,16 0 0,21-3 0,22-5 0,6-5 0,-7-5 0,-16-6 0,-15-6 0,-6-8 0,4-11 0,8-12 0,3-6 0,1-6 0,-8-3 0,-11-7 0,-10-7 0,-10-2 0,-7-2 0,-9 7 0,-7 1 0,-9 3 0,-9-1 0,-5-3 0,-2-2 0,0 1 0,6 8 0,4 14 0,4 16 0,4 12 0,2 9 0,2 6 0,3 4 0,1 3 0,1 0 0,2 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58:56.3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0:15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24575,'61'0'0,"-1"0"0,5 0 0,-11 1 0,-13 0 0,-8 0 0,-7 0 0,3 0 0,4 0 0,7 1 0,7-1 0,-1 0 0,0 1 0,-5 0 0,-2 0 0,-2 0 0,-4 0 0,7-1 0,-16 0 0,14-1 0,-15 0 0,5 0 0,-2 0 0,0 0 0,3 0 0,2 0 0,4 0 0,1 0 0,0 0 0,-2 1 0,2 0 0,1 0 0,0 0 0,-4-1 0,-9 0 0,-8 0 0,-6 0 0,-4 0 0,-4 0 0,-1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44:00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738 0 24575,'-27'10'0,"-18"8"0,-29 9 0,-6 1 0,8-4 0,14-5 0,20-5 0,3-1 0,6 1 0,2 1 0,1 2 0,4-1 0,5-2 0,4-1 0,1 0 0,-2 3 0,-3 1 0,-1 2 0,0 2 0,3 2 0,4 1 0,4 0 0,1 0 0,1 3 0,-1 6 0,-1 8 0,-1 2 0,2 2 0,0-1 0,1-4 0,1-2 0,1-2 0,0-1 0,0 4 0,2-5 0,2-5 0,2-9 0,4-8 0,5-1 0,4 0 0,7 3 0,8 0 0,7 0 0,6-2 0,-3-2 0,-8-3 0,-11-3 0,-3-1 0,3 0 0,5 1 0,3-1 0,0 0 0,5 1 0,7 1 0,-3 0 0,-8-2 0,-16-2 0,-6-1 0,-1 0 0,3 0 0,3 0 0,-2 0 0,-1 0 0,-2 0 0,0 1 0,10 1 0,10 0 0,7 2 0,-3-2 0,-12 0 0,-11-1 0,-1-1 0,5 1 0,-1-1 0,-2-8 0,-6-16 0,-2-7 0,-1 6 0,0 9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0:18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24575,'29'-1'0,"19"0"0,-9 0 0,17 0 0,-28 1 0,8 0 0,6 1 0,7 0 0,13 0 0,4 0 0,-1-1 0,-8 0 0,-13 0 0,-7-1 0,-5-1 0,0 0 0,-2 1 0,1 0 0,1 0 0,7 0 0,7 0 0,5 0 0,2 1 0,-5 0 0,-6 0 0,-10 1 0,-12 0 0,-9-1 0,-5 1 0,-1-1 0,0 0 0,-2 0 0,-1 0 0,2 0 0,8 0 0,11 0 0,5 0 0,-1 0 0,-10 0 0,-12 0 0,-5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1:34.9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0 241 24575,'68'13'0,"-19"-7"0,3 0 0,38 1 0,-17-3 0,6-2 0,-4-2 0,5 0-730,-7 0 0,6 0 0,4 0 730,-3 0 0,5 0 0,-1 0 0,-5 0 0,-4 0 0,-5 0 0,3 0-10,2 0 0,5 0 0,-2 0 0,-8 0 10,13 0 0,-6 0 0,12 0 0,-2 0 0,-12 0 0,-5 0 0,21 0 0,-9 0 1615,-3 0-1615,-7 0 615,-29 0-615,-5 0 0,-21 0 0,-3 0 0,7 0 0,-4 0 0,12 0 0,4 1 0,-6 0 0,-9 0 0,-10 0 0,-4-1 0,-1 0 0,1 0 0,-1 0 0,-1-2 0,-2-11 0,-14-34 0,2 11 0,-18-34 0,9 35 0,-1-2 0,10 13 0,8 13 0,3 5 0,1 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1:35.6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411 1 24575,'-13'17'0,"-10"19"0,-8 19 0,-11 28 0,17-32 0,0 2 0,-2 7 0,0 0 0,0 2 0,-1-3 0,2-5 0,0-4 0,-16 25 0,13-35 0,15-29 0,8-6 0,7-10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1:53.3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3643 1 24575,'-39'18'0,"-5"1"0,-14 5 0,-14 1 0,-12 2 0,29-11 0,-3 1 0,-6 1 0,-4 1 0,-13 4 0,-4 0 0,-8 1 0,-2 1 0,30-9 0,-1 0 0,-1 0 0,-3 0 0,-1-1 0,1 0 0,-27 5 0,2 0 0,5-1 0,3 1 0,8 0 0,2 0 0,8 2 0,2-1 0,2 0 0,3-1 0,5-3 0,3 0 0,-38 9 0,20-10 0,12-4 0,5-1 0,-17 2 0,24-4 0,-3 1 0,-11 2 0,-3-1 0,-6 0 0,-1 0 0,9-1 0,3-1 0,-28 3 0,36-3 0,21-2 0,0-1 0,-7 3 0,-8 0 0,-6 2 0,-2 1 0,1 0 0,6-2 0,8-3 0,11-2 0,11-1 0,5-3 0,7-4 0,2-10 0,6-20 0,2-20 0,1-17 0,-1-10 0,-4 3 0,-2 14 0,0 23 0,-1 21 0,2 16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1:54.1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24575,'79'25'0,"14"3"0,-39-11 0,6 1 0,23 5 0,8 1-474,-21-5 0,3-1 0,1 1 474,4-1 0,1 0 0,-2 0 0,-8-3 0,-1-1 0,-5-1 0,7 0 0,-10-2 0,7 0 0,-47-9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2:23.4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24575,'7'33'0,"1"12"0,1 14 0,-1-1 0,-1-3 0,-4-12 0,0-10 0,-1-10 0,-1-11 0,0-5 0,-1-2 0,1-1 0,0 3 0,0 5 0,0 2 0,2-1 0,9-9 0,31-13 0,23-9 0,27-6 0,3 1 0,-30 9 0,-23 4 0,-38 7 0,-38 4 0,18-1 0,-17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2:24.2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1528 219 24575,'-53'-7'0,"1"-1"0,-10 1 0,-8-2 0,-2 0 0,-11-1 0,-3-1 0,-4-1-590,13 2 0,-2-2 1,-1 1-1,2 0 590,-18-3 0,2 0 0,5 0 0,-12-2 0,9 0 151,24 4 0,10 3 0,11 2 0,49 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2:27.2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1143 0 24575,'-20'5'0,"-5"1"0,-12 2 0,-16 4 0,-12 3 0,-12 5 0,-9 4 0,-7 8 0,42-12 0,0 0 0,1 2 0,1 2 0,4-1 0,3 2 0,-29 24 0,17-2 0,6 0 0,1 6 0,3 3 0,6 6 0,8 3 0,7 9 0,4 15 0,11-39 0,1 3 0,1 8 0,3 3 0,3 4 0,5 1 0,7 6 0,5-2 0,5-1 0,4-4 0,3-9 0,4-7 0,0-10 0,3-6 0,30 8 0,-4-22 0,-9-14 0,-13-6 0,-10-2 0,-14-5 0,-4-5 0,-6-17 0,0 3 0,6-22 0,-3 5 0,1-6 0,-3 7 0,-4 18 0,-2 11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2:28.1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399 1 24575,'-26'21'0,"-11"4"0,-14 6 0,-10 4 0,-9 3 0,8-4 0,15-7 0,17-8 0,20-15 0,6-1 0,3-8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2:38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24575,'73'0'0,"-3"0"0,-2 0 0,-18 0 0,-17 0 0,-13 0 0,-9 0 0,0 0 0,8 0 0,9 0 0,3 0 0,-7 0 0,-8 0 0,-7 0 0,-4 0 0,0 0 0,-1 0 0,-2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1:01.0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 16383,'73'0'0,"1"0"0,8-1 0,2 0 0,8 0 0,4-1 0,-22 1 0,3-1 0,3 1 0,9-1 0,3 0 0,1 1 0,2 0 0,0 0 0,2 0 0,-22 0 0,0 1 0,0-1 0,0 0 0,22 0 0,0 0 0,-1 1 0,-2-1 0,0 0 0,-1 0 0,-2 0 0,0 0 0,-3 1 0,-9-1 0,-2 1 0,-1-1 0,-6 1 0,-2 0 0,-2 0 0,22 0 0,-3 1 0,-5 0 0,0 0 0,4 0 0,1 0 0,0 0 0,1 0 0,0 0 0,0-1 0,-7 0 0,-1 0 0,-4 0 0,0 0 0,4 0 0,1 0 0,0 0 0,2 0 0,5 1 0,0 1 0,-3 0 0,-1 0 0,-8 1 0,-2 0 0,2 0 0,-1-1 0,-2 0 0,-2-2 0,-1 1 0,0 0 0,-1-1 0,-1 0 0,-6 0 0,-1 0 0,-2 0 0,-1 0 0,0 0 0,-1 0 0,-3 0 0,-1 2 0,46 1 0,-11 1 0,-3 0 0,7 1 0,-39-2 0,2 1 0,6 0 0,0 0 0,-2 0 0,0 1 0,-6-1 0,-2-1 0,30 2 0,-22-2 0,-19-2 0,-19-1 0,-12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2:40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24575,'34'-3'0,"30"2"0,-11-1 0,38 2 0,-32 0 0,1 0 0,-22 0 0,-13 0 0,-9 0 0,4 0 0,-2 0 0,-1 0 0,0 0 0,-1 0 0,0 0 0,-3 0 0,-2 0 0,-2 0 0,0 0 0,-3 0 0,-3 0 0,-2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2:42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24575,'12'0'0,"9"-2"0,-5 1 0,20-2 0,2 1 0,20 0 0,14-2 0,3 1 0,-3 0 0,-15 1 0,-14 0 0,-8 1 0,-3 0 0,-1 0 0,-5 0 0,-7 0 0,-5 1 0,-4 0 0,-2 0 0,0 0 0,-1 0 0,-1 0 0,8 0 0,9 0 0,7 0 0,-1 0 0,-12 0 0,-9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2:56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24575,'14'-2'0,"10"-1"0,6 1 0,5 1 0,1 0 0,-8 1 0,0 1 0,-5 0 0,-1 0 0,3 0 0,3-1 0,3 1 0,-2 0 0,0 0 0,0 0 0,1-1 0,-4 0 0,-6 0 0,-5 0 0,-1 0 0,3-1 0,6 0 0,1 0 0,-2 0 0,-4 1 0,-5 0 0,0 0 0,-3-1 0,-2 0 0,-3 0 0,1 0 0,-4 1 0,2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2:58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24575,'18'2'0,"30"3"0,-18-2 0,31 2 0,-31-5 0,3 0 0,-6 0 0,-11 0 0,0 0 0,3 0 0,3 0 0,7 2 0,-9-1 0,14 0 0,-6-1 0,11 0 0,-3 0 0,-7 0 0,-5-2 0,-3 1 0,1 0 0,2 1 0,-1 1 0,0 0 0,-1 0 0,4 0 0,6 0 0,1 1 0,-7-1 0,-9 0 0,-5-1 0,3 0 0,-6 0 0,3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3:02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24575,'30'5'0,"3"1"0,2 0 0,-2-3 0,0-1 0,-1-2 0,1 1 0,-5 0 0,-9 1 0,-5-2 0,-2 1 0,4 0 0,7 1 0,9 2 0,3-1 0,2 2 0,-3-2 0,-5 0 0,-3-1 0,-7-1 0,-3 0 0,-4-1 0,5 0 0,7 0 0,2 0 0,-8 0 0,-6 0 0,-12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3:04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24575,'14'0'0,"19"2"0,-13 0 0,23 0 0,-18 1 0,4-1 0,-4 0 0,-5 0 0,1 0 0,6 0 0,5-1 0,-1 0 0,-2-1 0,-3 0 0,2 0 0,5 0 0,3 0 0,4 0 0,2 0 0,0 0 0,-4 0 0,-3 0 0,-6 0 0,-3 0 0,-2-1 0,-5 0 0,-1 0 0,-4 0 0,-5 1 0,-3 0 0,-4 0 0,-1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3:0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24575,'19'0'0,"15"0"0,29 2 0,-18-1 0,15 2 0,-29-2 0,17 1 0,9 0 0,9 0 0,-2-1 0,-12 0 0,-18-1 0,-9 0 0,0 0 0,6 0 0,4 0 0,-6 0 0,-11 0 0,-9 0 0,-4 0 0,2 0 0,-1 0 0,0 0 0,-3 0 0,-1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4:31.1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1146 1 24575,'-9'17'0,"-7"6"0,-5 6 0,-6 5 0,-4 2 0,1-1 0,-2 3 0,1-2 0,0 1 0,-4 7 0,-4 4 0,-2 5 0,-1 1 0,-2 0 0,-4 4 0,-1-1 0,-3 5 0,3 1 0,2 0 0,1 2 0,2 2 0,2 3 0,2 2 0,2 0 0,3-5 0,1 0 0,-2 6 0,2 5 0,1 6 0,5-3 0,5 0 0,4-1 0,6-2 0,6 1 0,9-9 0,10-1 0,12-4 0,8-9 0,1-13 0,0-14 0,4-7 0,5-3 0,4 3 0,-9-3 0,-17-11 0,-9-12 0,-5-32 0,1 7 0,9-40 0,-2 9 0,-1-7 0,-5 17 0,-7 27 0,-4 18 0,1 6 0,0 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4:31.7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301 0 24575,'-16'24'0,"-3"8"0,-4 9 0,2-2 0,5-11 0,0-7 0,1-5 0,-5 2 0,-4 4 0,-6 8 0,-5 5 0,5-4 0,7-7 0,13-13 0,7-7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4:33.1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0 522 24575,'86'-4'0,"2"-3"0,5 0 0,-27 3 0,2 1 0,12-2 0,9 0 0,-2 1-957,-17 1 1,-2 2-1,6 0 957,3 0 0,5-1 0,4 1 0,2 0-500,-7 1 1,3 0 0,1 0 0,2 0-1,-1 1 500,6 0 0,2 0 0,0 1 0,0-1 0,-2 1 0,-3 0 0,0 1 0,-1-1 0,-2 1 0,-3 0 153,8 0 0,-2 1 0,-3-1 0,-6 0-153,1 0 0,-5 0 0,-8-1 0,-3 0 0,-11 0 0,-6-3 1233,-42-8-1233,-28-17 2791,-18-29-2791,12 9 0,0-5 365,0-6 1,1 0-366,3 2 0,4 4 0,-6-22 0,17 45 0,7 18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1:02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 16383,'55'-3'0,"0"1"0,-1-1 0,1 1 0,7-1 0,4 0 0,20 1 0,8 2 0,-14 1 0,5 0 0,3 2 0,8-1 0,3 2 0,1-1 0,-25-1 0,1 1 0,0-1 0,-1 1 0,21-1 0,0 1 0,-4-1 0,-10-1 0,-3-1 0,-2 0 0,-4 0 0,-1 0 0,-1 0 0,23 0 0,-4 0 0,-9 0 0,-3-1 0,-5 0 0,-3 0 0,-9 0 0,0 0 0,0 1 0,3-1 0,7 1 0,4 0 0,4 0 0,2 0 0,0 0 0,0 0 0,-2 0 0,0 0 0,-4 0 0,1 0 0,0 0 0,0 0 0,-6 0 0,-5 0 0,-12 0 0,-5 0 0,12 0 0,-31 0 0,-7 0 0,-3 0 0,1 0 0,-5-1 0,0 0 0,-1-1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4:33.9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532 0 24575,'-19'27'0,"-1"8"0,-1 7 0,7-8 0,9-14 0,5-12 0,-1-3 0,-4 6 0,-9 12 0,-16 16 0,-26 24 0,19-23 0,-1 1 0,-5 2 0,1 1 0,3-3 0,2-1 0,-17 22 0,20-21 0,19-17 0,9-13 0,4-7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4:38.0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3459 0 24575,'-15'18'0,"-20"20"0,-3 0 0,-4 4 0,-28 23 0,2-3 0,-8 5 0,7-7 0,-5 3-985,8-7 0,-5 3 1,-2 2 984,12-10 0,-3 1 0,-1 0 0,-1 0-406,-6 2 0,-1 0 0,-2-1 0,-1 0 406,-4 0 0,-3 1 0,0-2 0,0-1 0,2-4 0,0-1 0,0-2 0,0-2 22,5-4 1,0-2-1,0-1 1,3-2-23,-11 4 0,2-3 0,3-1-60,9-4 0,3-1 0,2-1 60,-21 9 0,4-1 640,15-7 1,5-2-641,10-6 0,7-4 2023,-3-2-2023,20-8 1134,19-3-1134,-7 3 230,-10 3-230,-10 0 0,2 0 0,6-2 0,13-3 0,8-23 0,-3-53 0,1 5 0,-2-9 0,-4-19 0,-2-3 0,-2 1 0,0 4 0,1 19 0,2 8 0,-6-8 0,13 45 0,7 20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4:38.8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24575,'3'68'0,"8"-12"0,3 0 0,2 17 0,5-14 0,3-1 0,8 7 0,5 13 0,-6-5 0,-10-15 0,-8-14 0,-2-5 0,-2-8 0,-2-7 0,-3-12 0,-2-3 0,-2-3 0,1 5 0,1 3 0,-1-4 0,1-3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4:40.7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1 628 24575,'46'-4'0,"3"0"0,6-1 0,6 0 0,15-2 0,-26 2 0,4 0 0,9-1 0,3 1 0,9-1 0,2 0 0,-2 1 0,-1 1 0,-2-1 0,-1 0 0,1-2 0,0 0 0,2-1 0,1-1 0,10-1 0,0 0 0,-2 0 0,-1 1 0,-8 0 0,-4 0 0,-17 2 0,-6 1 0,5-4 0,-31 6 0,-17 3 0,3-1 0,10-1 0,25-3 0,22-6 0,10-1 0,-4-2 0,-13 2 0,-4-2 0,-2 0 0,-6 0 0,-14 3 0,-16 7 0,-9 2 0,-4 2 0,-16-16 0,-53-35 0,23 16 0,-3 1 0,0 1 0,7 3 0,0-4 0,15 7 0,14 8 0,6 10 0,2 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4:41.4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209 1 24575,'-3'23'0,"-4"16"0,-13 30 0,3-18 0,-1 2 0,-2 2 0,-1 1 0,-1-1 0,1-1 0,-9 30 0,13-33 0,7-19 0,8-20 0,1-8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7:04.5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24575,'18'0'0,"12"0"0,13 0 0,13 0 0,8 0 0,2 0 0,5 0 0,4 0 0,10 0 0,-33 0 0,2 0 0,6 0 0,0 0 0,2 0 0,-1 0 0,-3 1 0,-1-1 0,-4 1 0,-2 1 0,2 0 0,1 1 0,7 1 0,1 0 0,4 1 0,1-1 0,3-1 0,0 0 0,-5 0 0,0-1 0,-3 0 0,-2-1 0,-6 0 0,-2 0 0,34 0 0,-11-1 0,-12 0 0,1 0 0,-1 0 0,4 0 0,2 0 0,2 0 0,4 0 0,-2 0 0,-3 0 0,-6 0 0,0-1 0,0 0 0,6-1 0,11 1 0,6 1 0,9 0 0,3 0 0,-46 0 0,0 0 0,4 0 0,2 0 0,4 0 0,2 0 0,3 0 0,2 0 0,3 0 0,1 0 0,3 0 0,1 0 0,-2 0 0,1 0 0,2 0 0,0 0 0,0 0 0,-1 0 0,-1 0 0,1 0 0,-1 0 0,0 0 0,-5 0 0,0 0 0,-1 0 0,-1 1 0,-4 0 0,-2 0 0,-4 0 0,-2 1 0,42 1 0,-24-1 0,-11 1 0,-12-2 0,-2 0 0,-3-1 0,1 0 0,-1 0 0,6 1 0,1 1 0,-9-1 0,-20 1 0,-13-2 0,-14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7:18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24575,'11'14'0,"29"-5"0,45-15 0,-27 3 0,4 1 0,5-1 0,-1 1 0,-9 0 0,-3 1 0,24-1 0,-22 1 0,-13 1 0,10 0 0,-18 1 0,11 1 0,-26 0 0,0 0 0,-6 0 0,-4-1 0,-1 0 0,-1-1 0,-4 0 0,1 0 0,7 1 0,14 1 0,7 0 0,2 1 0,-6-2 0,-11 0 0,-8-1 0,-5 0 0,0 0 0,6 0 0,10 0 0,13 0 0,10 0 0,1 0 0,-10 0 0,-14 0 0,-11 0 0,-2 0 0,3 0 0,3 0 0,3 0 0,3 0 0,0 0 0,-4 0 0,-5 0 0,-8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7:56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2186 739 24575,'-21'-42'0,"-33"-29"0,4 18 0,-11-2 0,9 11 0,-6 0 0,-3 1-562,-7-1 0,-3 3 0,-3 1 562,-4 2 0,-2 2 0,1 2 0,6 6 0,1 2 0,2 3 273,-19-4 0,6 7-273,19 6 0,6 5 279,-17 3-279,17 5 0,7 3 0,-1 3 861,-8 2-861,-19 7 0,-15 6 0,42-8 0,1 3 0,2 0 0,2 1 0,-28 22 0,18 6 0,20 5 0,13 8 0,15-1 0,15-1 0,8-6 0,7-11 0,3-9 0,-3-11 0,1-5 0,-1-2 0,-4-2 0,-4-2 0,-6-2 0,-5-2 0,-2 2 0,-1 3 0,0 1 0,-1-1 0,16-10 0,30-13 0,44-21 0,-17 7 0,16-8 0,-57 23 0,-13 4 0,-20 7 0,-32 13 0,17-6 0,-8 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7:57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682 0 24575,'-14'6'0,"-16"0"0,-26 0 0,-7-2 0,-16-2 0,-12-1 0,-8-1 0,45 0 0,2 0 0,-30 0 0,37 0 0,29 0 0,15 0 0,3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8:18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54 24575,'15'-2'0,"10"1"0,4 0 0,10 1 0,13 0 0,12 0 0,30 1 0,-34 0 0,3 1 0,6 1 0,3 0 0,7-1 0,0 1 0,-6-1 0,-2 0 0,-10-1 0,-4 0 0,35-1 0,-22 0 0,2 0 0,13 0 0,-31 0 0,2 0 0,6 0 0,1 0 0,2 0 0,-1 0 0,-3 0 0,-1 0 0,-7 0 0,-2 0 0,40-2 0,-7 1 0,-4-2 0,-2 0 0,3 2 0,-1 0 0,2 0 0,5-2 0,1-1 0,3 0 0,-6 1 0,-8-1 0,-7-1 0,-4-1 0,4-2 0,6 3 0,10 2 0,12 0 0,-45 2 0,2-1 0,2 1 0,1-1 0,2 0 0,1 1 0,-2 0 0,0 0 0,-3 1 0,-1 1 0,-4-1 0,-2 1 0,35 0 0,-3 1 0,-2-1 0,10-1 0,-36 0 0,1 0 0,3 0 0,0 0 0,2 0 0,-2 0 0,43 0 0,-25 0 0,-16 0 0,-4 0 0,10 0 0,3 0 0,-12 0 0,-22 0 0,-22 0 0,-18 0 0,-36 3 0,25-2 0,-24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14:03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16383,'56'3'0,"-6"0"0,-28-1 0,-3 0 0,-1-1 0,-4 0 0,3-1 0,3 0 0,7 2 0,17-1 0,15 0 0,4 1 0,-7 0 0,-20-1 0,-17 0 0,-3-1 0,10 0 0,8 0 0,0 0 0,-9 0 0,-12 0 0,10 2 0,-4-2 0,5 2 0,-11-2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1:04.3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39 16383,'68'-6'0,"0"1"0,4 0 0,-1 1 0,-1 1 0,0 0 0,-2 0 0,0 1 0,-2 1 0,0-1 0,7 0 0,1 1 0,6 0 0,0 1 0,2 0 0,0 1 0,-6 1 0,-3-1 0,-12 1 0,-4 0 0,39-1 0,-23 0 0,-14-1 0,-13 0 0,-14 0 0,-15 0 0,-10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09:14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24575,'6'0'0,"5"1"0,11 0 0,20 0 0,14 0 0,11-1 0,1 0 0,-6 0 0,-3 0 0,-11 0 0,-5 0 0,-7 0 0,-3 0 0,2-1 0,3 0 0,6 0 0,1-1 0,-1 1 0,-4 0 0,-3 0 0,2 0 0,1 1 0,2 0 0,-1 0 0,0 0 0,4 0 0,7 0 0,11 0 0,4 1 0,-2 2 0,-6 0 0,-8-1 0,-2 0 0,3-1 0,8 0 0,17 0 0,21-1 0,-43 1 0,1 0 0,10 1 0,1 1 0,2 0 0,1 1 0,3 1 0,0 0 0,1 0 0,-1 1 0,-7-1 0,-2 1 0,-4-1 0,-3-1 0,42 4 0,-9-4 0,-6-2 0,-2 2 0,-2 1 0,1 1 0,0-1 0,-3 0 0,-3 0 0,-10 1 0,-7 1 0,-6-1 0,-1-1 0,-3-2 0,-5 0 0,-1-1 0,1 0 0,4 2 0,7 0 0,-2 1 0,-3-2 0,-8-1 0,-5-1 0,-2-1 0,-2 0 0,1 0 0,1 0 0,5 0 0,5 1 0,4 0 0,1 1 0,2 0 0,3 0 0,-2 1 0,-4 0 0,-6 1 0,-3-2 0,6 0 0,11 1 0,14 0 0,9 2 0,5 1 0,0 1 0,-7-1 0,-5-2 0,-8-1 0,-5-1 0,-5 0 0,-5-1 0,-1-1 0,-2 0 0,-2 0 0,-2 0 0,5 0 0,5 0 0,4 0 0,-5 0 0,-12 0 0,-11 0 0,-6-1 0,1 0 0,2 0 0,4 0 0,1 1 0,-1 0 0,-2 0 0,-6 0 0,-3 0 0,-4 0 0,-2 0 0,0 0 0,0 0 0,-2 0 0,-2 0 0,-1 0 0,-3 0 0,0 0 0,-2 0 0,-2 0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29:38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812 136 24575,'-13'0'0,"-12"1"0,-14 1 0,-6-1 0,2 0 0,15-1 0,7 0 0,-3-1 0,-10 0 0,-6 0 0,5 0 0,9 0 0,1 0 0,-10-1 0,-16-1 0,-8 0 0,5 0 0,17 1 0,14 1 0,8 0 0,1 0 0,-3 1 0,-11 0 0,-5 0 0,-1 0 0,20-8 0,28-10 0,23-8 0,2-1 0,-12 6 0,-15 10 0,-7 6 0,-3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29:39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24575,'4'11'0,"12"25"0,-1-5 0,16 43 0,-7-2 0,5 21 0,-4-11 0,-7-25 0,-8-30 0,-6-18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30:21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694 35 24575,'-16'6'0,"-29"4"0,-41 2 0,32-6 0,-1 1 0,1-2 0,2 0 0,-26 1 0,36-2 0,20-2 0,11-2 0,-7 0 0,-15 0 0,-11 0 0,2 0 0,13 0 0,17-1 0,12-2 0,12-17 0,-5 9 0,9-16 0,-11 14 0,0 1 0,-2 4 0,-3 5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30:22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24575,'8'17'0,"0"-4"0,0-1 0,2 3 0,2 5 0,2 5 0,0 0 0,-5-6 0,-3-6 0,-4-6 0,-1-2 0,-1-3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35:46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24575,'42'11'0,"16"0"0,24 3 0,12-3 0,-2-6 0,4-3 0,0-2 0,0 0 0,-45 1 0,0-1 0,46 2 0,-46 0 0,0 1 0,7 0 0,1 1 0,3 1 0,2 1 0,9 1 0,3 0 0,3 0 0,2 0 0,3 0 0,1-1 0,1-1 0,-1-1 0,-6-1 0,-1 0 0,-5-2 0,-3 1 0,-8 0 0,-2-1 0,-6 2 0,0 0 0,-2 2 0,-1 0 0,1 1 0,-1 0 0,1-1 0,-1 0 0,0-1 0,-1-2 0,44 1 0,-14-1 0,-11 0 0,-14 1 0,-11-1 0,-5-1 0,-1-1 0,5 1 0,14 2 0,17 0 0,6-1 0,-4 0 0,-32-2 0,-20 0 0,-26 0 0,1 0 0,0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45:15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24575,'25'5'0,"25"2"0,25 2 0,21-1 0,-45-5 0,0 0 0,0-1 0,1 0 0,0 0 0,0-1 0,-1 1 0,-1 0 0,3 0 0,0 0 0,2-1 0,0 0 0,3 0 0,1 0 0,1-1 0,1 1 0,-2 0 0,-1 0 0,-1 0 0,0 0 0,-2 0 0,-1-1 0,-3 1 0,-2-1 0,44-2 0,-10-1 0,-9 0 0,-5 0 0,-6 1 0,-2 0 0,3 1 0,6 0 0,11 1 0,7 0 0,-36 0 0,2 0 0,3 0 0,-1 0 0,-3 0 0,-1 0 0,44 0 0,-19 0 0,-10 0 0,-3 0 0,-1 0 0,4 0 0,4 0 0,10-2 0,8-1 0,-4 0 0,-6-1 0,-15 1 0,-16 1 0,-8 1 0,-8 1 0,-4 0 0,-1 0 0,0 0 0,2 0 0,0 0 0,-4 0 0,-9 0 0,-10 0 0,-1 0 0,-3 0 0,-20-1 0,13 1 0,-15-1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45:18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24575,'7'0'0,"0"-1"0,5-1 0,14-3 0,9-2 0,2 1 0,-11 2 0,-12 2 0,-5 1 0,3 1 0,11-1 0,14-1 0,16-2 0,16 0 0,10-1 0,4 0 0,-2 1 0,-6 1 0,-5 1 0,4 1 0,20-2 0,-32 0 0,4 1 0,9-1 0,2 1 0,2-1 0,0 1 0,-5-1 0,-3 0 0,-5-1 0,-1 0 0,4-1 0,1-1 0,5 0 0,2 0 0,9 1 0,2 1 0,1 1 0,0 1 0,-8 1 0,-3 1 0,-9 0 0,-5 0 0,26 0 0,-25 0 0,-8-2 0,-1-1 0,7 0 0,2-1 0,4 0 0,7-1 0,-3 1 0,-7 1 0,-15 2 0,-12 1 0,-4 0 0,-5 0 0,-5 0 0,2 0 0,5-1 0,4-1 0,0 1 0,1-1 0,12 1 0,10-1 0,6 1 0,-10 0 0,-21 1 0,-15 0 0,-10 0 0,-4 0 0,-1 0 0,0 0 0,-1-1 0,1 0 0,-2 0 0,0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1:11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1:11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2:31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24575,'6'-1'0,"0"-1"0,1 2 0,2-1 0,6 0 0,13 0 0,10-1 0,4 1 0,4 1 0,1 0 0,7 0 0,8 0 0,5 0 0,11 0 0,7 0 0,-34 1 0,3 0 0,8 1 0,3-1 0,2 1 0,1 1 0,2-1 0,-1-1 0,-6 1 0,-2 0 0,-9-1 0,-2 1 0,42 1 0,-1 2 0,7 0 0,-46-3 0,0 0 0,-1 0 0,-1-1 0,42 1 0,-7-1 0,2 1 0,6 1 0,-44-1 0,2 0 0,1 0 0,1-1 0,42 3 0,-23-3 0,-25 0 0,-19-2 0,-2-1 0,9 0 0,4 0 0,-1 0 0,0 0 0,5 0 0,10 1 0,7 1 0,2 0 0,0-2 0,0 1 0,-8-1 0,-14 1 0,-16 1 0,-8 0 0,2 0 0,9 0 0,11 0 0,14 0 0,16 0 0,7 0 0,-5 0 0,-14 0 0,-11 0 0,1 0 0,8 0 0,0 0 0,-12 0 0,-14 0 0,-7 2 0,-1-1 0,-3 0 0,-4 0 0,-8-1 0,-3 0 0,1 0 0,0 0 0,2 0 0,4 0 0,3 0 0,-1 0 0,-2 0 0,-6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2:43.8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16383,'59'7'0,"0"0"0,-4-2 0,-2-1 0,39-1 0,-2-1 0,-6-1 0,-3 1 0,-9 0 0,-17-1 0,-5-1 0,9 0 0,12 0 0,14 0 0,9 0 0,5 1 0,-49 1 0,0-1 0,50 3 0,-4 2 0,-8 0 0,-1 2 0,3 1 0,2-1 0,-42-4 0,0 0 0,3-2 0,1 1 0,7-1 0,2 1 0,8-1 0,3 0 0,6 2 0,2 0 0,6 2 0,0 0 0,-1 1 0,-2 0 0,-6 1 0,-1-1 0,-5-1 0,-1-1 0,-8-1 0,-1 0 0,-5 0 0,-1-2 0,-3 1 0,-2-1 0,38 1 0,-13-2 0,-11-1 0,-4 2 0,0 1 0,0 0 0,10 2 0,7-3 0,20 1 0,-40-2 0,2 1 0,4-1 0,1 0 0,4 0 0,1 0 0,-5-1 0,-1 0 0,-4 0 0,-1 1 0,-3 0 0,-1 0 0,-4 0 0,0 0 0,1 0 0,2 1 0,5 1 0,2 0 0,1 0 0,0 1 0,4-1 0,0 1 0,0 0 0,2 1 0,1-1 0,1 1 0,1 1 0,-2 0 0,-5 0 0,-2 1 0,-9-3 0,-2 0 0,29 2 0,-4-2 0,2-1 0,-2 0 0,-2-2 0,-7 1 0,-3 0 0,-2-1 0,-10 1 0,-11-2 0,-16 0 0,-9 0 0,-1 0 0,2 0 0,2 0 0,-2 0 0,-3 0 0,10 0 0,17 0 0,11 0 0,-3 0 0,-19 0 0,-17 0 0,4-2 0,4 1 0,11 0 0,-6 0 0,-7 1 0,-7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2:48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24575,'55'7'0,"-6"-2"0,7 1 0,22 1 0,7 0 0,-19-2 0,3 1 0,0-2 0,4 1 0,1 0 0,-2-1 0,27 1 0,-2-2 0,-10-2 0,-3-1 0,-5 0 0,-3-2 0,-9 0 0,-1 0 0,-5 0 0,-1 1 0,-7 0 0,0 1 0,47 1 0,-50 0 0,0 0 0,48 2 0,-46-1 0,0-1 0,-2 0 0,0 0 0,44 0 0,-6 0 0,-5-1 0,6 1 0,9 1 0,1 0 0,1 2 0,-9-2 0,2 0 0,-42-2 0,0 0 0,4 0 0,0 0 0,4 0 0,-1 0 0,-3 0 0,-1 0 0,36 0 0,-20 0 0,-1 1 0,6 0 0,15 1 0,-40-1 0,1 0 0,44 0 0,0 0 0,-4 2 0,-5 1 0,2-1 0,-6-1 0,-10-1 0,-15 0 0,-15 1 0,-4-1 0,-2 1 0,-5-1 0,-8 0 0,-14-1 0,-5 0 0,0 0 0,0 0 0,-1 0 0,-1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3:26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0 159 24575,'27'-1'0,"23"-2"0,43-5 0,-31 3 0,3-2 0,3 0 0,2 0 0,-2 1 0,0 0 0,-3 0 0,-1 0 0,3 1 0,3-1 0,7-1 0,3 0 0,4 0 0,2-1 0,2 1 0,-1 1 0,-7 0 0,-2 2 0,-5 0 0,0 0 0,1 2 0,2 0 0,4 0 0,3 1 0,12 0 0,2 1 0,-29 0 0,0 0 0,0 0 0,0 0 0,-1-1 0,1 1 0,1-1 0,1 0 0,-1-1-203,1 1 0,1-1 0,1 1 203,5-1 0,2 0 0,1 1 0,2 0 0,2-1 0,-2 2 0,-2 0 0,0 1 0,-2 0 0,-3 1 0,0 0 0,-3 0 0,26 3 0,-4 0 0,-8 0 0,-2 0 0,-4-1 0,-1 0 0,3 0 0,1-1 0,8 0 0,4 0 0,-29 0 0,2-1 0,0 1-220,1 1 1,0-1 0,2 0 219,8 1 0,2-1 0,-6 0 0,1 1 0,-2 0-43,-4-2 0,3 0 1,-4 0 42,3 0 0,-1 0 292,18 0 0,2-1-292,-6 1 0,-3 0 0,-14 0 0,-4 0 0,-7-1 0,-4 1 674,29 1-674,-20-1 0,-21 1 0,-20-2 0,-12 0 0,-7-1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3:59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0 110 24575,'28'-1'0,"32"-4"0,-4 1 0,43-4 0,-31 3 0,12 0 0,-11 1 0,-13 1 0,1 2 0,-2 0 0,5 1 0,7-1 0,5-1 0,12-1 0,4-1 0,7-2 0,4-3 0,-48 4 0,-1-1 0,2 0 0,-1 0 0,-1 1 0,1 0 0,6 0 0,3 2 0,14 0 0,3 1 0,6 0 0,1 2 0,7 1 0,1 2 0,-2 1 0,1 0 0,5 1 0,3 0-331,-23-2 1,2 0 0,2 0 330,6 0 0,3-1 0,0 0 0,7 0 0,2 0 0,-1 0 0,-4 1 0,0 0 0,-1 0 0,-3 1 0,0-1 0,-2 1 0,-5 0 0,-1-1 0,-2 1 0,20 0 0,-5 0 0,-12-1 0,-4 0 0,-15-1 0,-2 0 0,-10 0 0,0 0 0,1-1 0,-2 0 0,47 1 991,-5-2-991,-4 0 0,0 0 0,5 0 0,0 0 0,1 0 0,-7 0 0,-16 0 0,-15 0 0,-18 0 0,-6 1 0,3 0 0,11 1 0,26-1 0,27-1 0,-24 0 0,8 0 0,-12 0 0,4 0 0,6 0-656,-3 0 0,5 0 0,4 0 0,3 0 656,-5 0 0,4 0 0,3 0 0,0 0 0,1 0 0,3-1 0,1 1 0,1-1 0,0 1 0,0-1 0,-1 1 0,1-1 0,0 0 0,-2 1 0,-2-1 0,-11 1 0,-1-1 0,-2 0 0,-1 1 0,-3-1-203,5 0 0,-2 1 0,-3-1 1,-2 1 202,13 0 0,-3 0 0,-3 0-100,-9 0 1,-1 0-1,-2 0 100,31 0 0,-2 2 0,-3-1 0,-2 1 0,-5 0 0,-4 1 0,-9-1 0,-5-1 0,-11 0 0,-3 0 2461,35-1-2461,-19 0 228,-44 0 1,-7 0-1,-32 0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4:02.7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981 124 24575,'-44'45'0,"7"-9"0,-6 4 0,-21 17 0,-4 2 0,-3 3 0,-3 0 0,22-20 0,-1 1 0,1-1 0,-19 12 0,4-2 0,8-8 0,3-3 0,5-3 0,5-3 0,-9 5 0,38-20 0,50-19 0,26-10 0,-10 2 0,5-1 0,15-2 0,3-2 0,-1 2 0,-2-1 0,0 1 0,-5 0 0,22-5 0,-49 8 0,-21 3 0,-11 2 0,-1 0 0,0-3 0,-2-6 0,-1-6 0,0-9 0,-4-12 0,-10-20 0,-6 9 0,-6-6 0,-11-15 0,-5-3 0,-5-5 0,-2 1 0,3 6 0,2 5 0,13 21 0,5 6 0,1-1 0,14 38 0,2 47 0,-1 20 0,-1 7 0,2-15 0,0 3 0,-3 12 0,-2 8 0,-1-2-299,0-9 1,0-1-1,-2 3 299,-2 13 0,-1 3 0,-1-1 0,1-5 0,0-2 0,1-4 0,-4 14 0,3-10 0,0 7 0,17-52 0,17-38 0,22-26 0,27-30 0,-19 13 0,2-3 0,5-6 0,0-2 448,-1 1 0,0 0-448,-4 5 0,0 1 0,-6 8 0,-2 1 0,-1 0 0,-1 0 0,-3-2 0,-2-1 0,-3 1 0,-3-1 0,20-41 0,-11 12 0,-6 15 0,-2 11 0,0 7 0,4 3 0,-13 17 0,-1 5 0,-13 14 0,-1-1 0,1 1 0,-2 0 0,1 2 0,0 0 0,-2 0 0,0 1 0,-1-1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5:09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1 237 24575,'86'-25'0,"-1"-1"0,1 1 0,-8 6 0,3 1 0,5-2 0,13-5 0,3 2 0,-6 5-1288,2 5 0,-4 6 0,4 1 1288,-9 2 0,2 2 0,4 0 0,1 1-455,-9 0 1,2 0 0,1 1 0,2 0-1,0 1 455,6 0 0,1 1 0,1 0 0,0 1 0,0 0 0,-16 0 0,1 0 0,0 0 0,-1 0 0,-1 1 0,-1-1 0,6 0 0,-1 0 0,-1 1 0,-2-1 0,-2 0 178,10 0 1,-2 0-1,-3 0 1,-6-1-179,2-1 0,-5 1 0,-6-2 0,7 0 0,-5 0 0,-8 1 0,1 1 0,5 1 0,3 0 0,18 1 0,6 0 315,-25 0 1,1 0-1,3-1-315,6 1 0,2 0 0,1 0 0,5-1 0,1 0 0,0 1 0,-1-1 0,0 0 0,0 0 0,1 0 0,1-1 0,-3 0 0,-9-1 0,-3 0 0,-3 0 1412,16 0 1,-8 0-1413,-25-1 0,-9 0-5717,-2 0 5717,-30 0 0,-14 0 0,-2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5:13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24575,'35'1'0,"29"1"0,-10 1 0,38 0 0,-21 0 0,29 2 0,-21-2 0,0 1 0,-28-1 0,-2 0 0,28 1 0,-5 0 0,-15-3 0,4 1 0,-17-2 0,-1 1 0,5 1 0,16-1 0,29 3 0,-32-3 0,6 1 0,17 2 0,4-1 0,9 3 0,3 0-243,-28-1 0,1 0 0,1 2 243,5 0 0,-1 1 0,1 0 0,-5 1 0,0-1 0,-1 1 0,-3-1 0,-2 0 0,-3 0 0,15 1 0,-7-2 0,-20-2 0,-4-2 0,20 0 0,-24-3 0,-6 0 729,4-1-729,6-1 0,7 0 0,5 0 0,10 0 0,10 0 0,-31 0 0,3 1 0,9-1 0,2 0 0,0 0 0,0 0 0,2 2 0,-1 0 0,-5 0 0,-1 1 0,-6 1 0,-1-1 0,2 1 0,1 0 0,0-1 0,1-1 0,8 1 0,4 0 0,12 0 0,2 0 0,10 0 0,2 2 0,2 0 0,-1 0 0,-10 1 0,-4-1 0,-12-1 0,-4 0 0,-8-1 0,-2-1 0,43 0 0,-46 0 0,0 0 0,0 0 0,-1 0 0,45 0 0,-12 0 0,-19 0 0,-4-1 0,-5 0 0,14-1 0,11 0 0,13 2 0,-38 1 0,0-1 0,1 1 0,-1 0 0,2 0 0,-1 0 0,-3 0 0,-2 0 0,34-1 0,-19 0 0,-23 0 0,-20 0 0,-9 0 0,-3-1 0,-1 0 0,-3 0 0,-2 0 0,0 1 0,11 0 0,15 0 0,7 0 0,0 0 0,-16 0 0,-9 0 0,-8 0 0,0 0 0,0 0 0,0 0 0,2 0 0,5 0 0,1 0 0,2 0 0,-8 0 0,-4-2 0,-5 1 0,0-1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5:16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93 24575,'40'-4'0,"0"0"0,4 0 0,7-2 0,6 1 0,14-2 0,4-2 0,-13 2 0,-18 1 0,-21 3 0,-4 1 0,18-1 0,20-2 0,21 0 0,20-1 0,-33 3 0,4 2 0,16-2 0,4 1 0,-22 1 0,0 0 0,1 0 0,32 0 0,-3 0 0,-19 0 0,-7 0 0,25 1 0,-32 0 0,6 0 0,-22 1 0,4 0 0,12 0 0,3 0 0,5 1 0,1 0 0,-4 1 0,1 1 0,-2-1 0,0 0 0,1 0 0,-1 1 0,-2-1 0,-2-1 0,-5 0 0,-3 0 0,31 1 0,-26 0 0,-8 0 0,-3-1 0,4 1 0,0-1 0,-8-1 0,-10 0 0,-14 0 0,-8-1 0,-4-1 0,-3 0 0,11-1 0,9 0 0,12 1 0,4 0 0,-1 1 0,7 0 0,7 0 0,4 0 0,-8 0 0,-14 0 0,-9-2 0,-13 2 0,7-2 0,1 2 0,11 0 0,3 0 0,-7 0 0,-8 0 0,-3 0 0,2 0 0,0 0 0,-5 0 0,-7 0 0,-6 0 0,6 1 0,20 2 0,41 6 0,-18-2 0,5-1 0,8 1 0,0-1 0,-5-1 0,-4-1 0,26 1 0,-25-4 0,-10 1 0,-18-1 0,1-1 0,-25 0 0,7 0 0,9 0 0,18 0 0,37 0 0,-22 1 0,4 0 0,8 0 0,2 0 0,-1 1 0,-2 0 0,-13-1 0,-4 1 0,22 0 0,-16-1 0,4-2 0,25-1 0,-33 1 0,1 0 0,7 1 0,-1-1 0,-3 1 0,-3 0 0,19 0 0,-29 0 0,-27 0 0,-4 0 0,10 0 0,4 0 0,1 0 0,-9 0 0,-6 0 0,-3 0 0,0 0 0,-5 0 0,-18 0 0,-23 1 0,12 0 0,-5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5:18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24575,'43'0'0,"5"0"0,16 0 0,11 0 0,8 1 0,-31-1 0,3 1 0,8 0 0,2 0 0,0 0 0,0 0 0,-5 0 0,-2-1 0,28 0 0,-26 0 0,-3 2 0,3-1 0,6 1 0,7-1 0,-8-2 0,-12 0 0,-18 0 0,-14-1 0,-13 2 0,-6 0 0,-8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5:34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640 162 24575,'-24'20'0,"-26"22"0,7-4 0,4-4 0,-1 1 0,-13 13 0,-12 7 0,12-11 0,19-16 0,15-14 0,5-3 0,-11 6 0,-23 18 0,-10 7 0,6-6 0,29-15 0,37-17 0,58-8 0,-1 2 0,1-1 0,7 2 0,-10 0 0,1 2 0,12-1 0,-1 0 0,-10 1 0,-5 0 0,30 0 0,-33 2 0,-19-1 0,-15-1 0,-12 0 0,-11-1 0,-6-2 0,-13-4 0,-19-8 0,-24-14 0,-19-20 0,34 15 0,0-3 0,-5-12 0,1-5 0,0-4 0,2-1 0,4 1 0,4 2 0,5 6 0,5 4 0,1-12 0,15 25 0,7 25 0,2 23 0,0 31 0,0 25 0,0-18 0,0 5 0,0 15 0,0 3 0,-1 5 0,1 0 0,-1-1 0,0-4 0,0-15 0,0-7 0,-1 13 0,2-34 0,0-19 0,0-10 0,0-1 0,0 1 0,1 6 0,1 5 0,0 3 0,1-1 0,1 0 0,0 0 0,1 0 0,-1 0 0,0-9 0,7-14 0,10-17 0,10-14 0,7-18 0,-3-11 0,-3-7 0,-6-1 0,-8 12 0,-6 15 0,-6 13 0,-4 8 0,-1-3 0,-1-6 0,-1-7 0,-2 0 0,1 7 0,-1 8 0,5 6 0,4-1 0,7-1 0,3 0 0,-1 2 0,-3 4 0,-3 1 0,-1 2 0,-2 5 0,5 3 0,-7 4 0,5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2:34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24575,'27'0'0,"16"0"0,-10 0 0,19 0 0,-13 0 0,18 0 0,11 0 0,9 0 0,8 0 0,5 0 0,3 0 0,5 0 0,-47 0 0,0 0 0,0 0 0,0 0 0,1 0 0,0 0 0,-1 0 0,-1 0 0,46 0 0,-2 0 0,-5 0 0,0 0 0,6 0 0,-42 0 0,3 1 0,14 1 0,6 1 0,12 1 0,5 2 0,-25-2 0,1 0 0,0 0 0,2 2 0,-1-1 0,-2 0 0,23 2 0,-5-1 0,-10 0 0,-4-1 0,-10 0 0,-3-1 0,-8-1 0,-2 0 0,32 2 0,-29-3 0,-20-1 0,-10 0 0,11-1 0,24 0 0,23 0 0,17 0 0,1 0 0,-6 0 0,-11 0 0,-19 0 0,-20 0 0,-23 0 0,-11 0 0,-4 0 0,5 0 0,1 0 0,2 0 0,2 0 0,16 0 0,32 0 0,33 0 0,-41 0 0,-1 0 0,31 0 0,-37 0 0,-32 0 0,-15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5:37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24575,'12'0'0,"20"0"0,29 0 0,21 0 0,4 0 0,-15 0 0,-17-1 0,2 0 0,43 1 0,-24 1 0,6 1 0,14 3 0,3 0 0,-5 0 0,-4 1 0,-21-2 0,-9 1 0,3 0 0,-39-5 0,-8 0 0,10-1 0,20 0 0,22 0 0,8 0 0,-5 2 0,-12 1 0,-7-1 0,17-1 0,22 0 0,-34 0 0,3 1 0,3 0 0,1 0 0,-1 0 0,0 0 0,0 0 0,-1-1 0,-4 0 0,1-1 0,1 0 0,1 0 0,0 0 0,1 0 0,5 1 0,1-1 0,7 1 0,2 0 0,-2 0 0,0 0 0,-3 0 0,-1-1 0,-7 1 0,-2-2 0,3 1 0,2-1 0,12 0 0,4 0 0,11 0 0,4 1-266,-24 1 1,3 0-1,1 1 266,3 0 0,1 0 0,0 1 0,0-1 0,-1 2 0,0-1 0,-2 1 0,-1 0 0,-3 1 0,22 0 0,-4 0 0,-14-1 0,-4 1 0,-14-2 0,-3-1 0,38-1 0,-19-1 0,-23 0 797,-5-1-797,1 0 0,3 0 0,-8-1 0,-18 1 0,-17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5:40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1588 93 24575,'-14'-4'0,"-3"-2"0,-8-2 0,-7-2 0,-8-1 0,1 2 0,6 3 0,11 3 0,10 2 0,7 1 0,4 0 0,-1 0 0,-2 0 0,-4-1 0,-7-1 0,-10 0 0,-6-2 0,-4 2 0,1 0 0,3 0 0,-6-2 0,-5-1 0,-9 0 0,-7 2 0,-1 1 0,2 2 0,4 0 0,0 0 0,1 0 0,-3 0 0,2 0 0,5 0 0,1 1 0,0 0 0,3 1 0,5-1 0,9-1 0,5 0 0,4 1 0,6 1 0,4 0 0,3 2 0,-2 2 0,-2 2 0,-4 2 0,-2 0 0,1-1 0,-1-2 0,4-1 0,4-1 0,1-1 0,0 0 0,2 0 0,-2 1 0,1 1 0,0 1 0,0 0 0,1 0 0,1 0 0,0 0 0,1-1 0,1-2 0,2 1 0,-2 0 0,-4 2 0,-5 3 0,-7 1 0,13-11 0,4-7 0,17-13 0,-4 6 0,-3 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6:42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24575,'33'0'0,"63"0"0,-32 0 0,7 0 0,3 1 0,25 2 0,-37-2 0,1 0 0,-2 1 0,-2-1 0,31 2 0,-13 1 0,5 2 0,-31-3 0,4 1 0,22 1 0,6 0 0,-17-1 0,3-1 0,1 0-176,6 0 0,3 0 0,-1 0 176,-2-1 0,0 0 0,-3-1 0,22 1 0,-4-1 0,-15 0 0,-3 0 0,-15-1 0,-2 0 0,-5 0 0,-2 0 0,45 0 0,-2 0 0,5 3 528,-3 2-528,-1 0 0,-3 0 0,4-2 0,-40-2 0,1 0 0,2 1 0,2 0 0,2 1 0,0 1 0,-2-2 0,0 1 0,0 0 0,1 0 0,7-1 0,1 0 0,3-1 0,0 1 0,0 0 0,0 1 0,-8-2 0,-3 1 0,37 1 0,-9 0 0,-4 0 0,6-2 0,-40 0 0,1 0 0,5-1 0,1 0 0,7 0 0,0 0 0,0 0 0,0 0 0,-1-1 0,1 1 0,-1-1 0,0 0 0,6-2 0,2-1 0,8 0 0,2 0 0,-3 0 0,0 1 0,-4-1 0,-2 2 0,-6 1 0,-1 1 0,0 0 0,2 0 0,12 0 0,4 0 0,14 0 0,4 0-365,-24 0 0,4 0 0,1 0 365,9 0 0,2 0 0,1 0 0,1 0 0,0 0 0,1 0 0,2 0 0,2 0 0,-1 0 0,-3 0 0,0 0 0,0 0 0,1 0 0,0 0 0,0 0 0,2 0 0,0 0 0,-1 0 0,-4 0 0,0 0 0,-3 0 0,-3 0 0,-2 0 0,-3 0-101,-8 0 1,-2 0 0,-2 0 100,27 0 0,-2 0 0,-7 0 0,-3 0 0,-6 0 0,-2 0 0,-6 0 0,-3-1 0,-8 0 0,-1 0 0,-4 1 0,1-1 538,-1-1 1,0 0-539,2 1 0,1 0 159,7 0 1,1 0-160,-2 0 0,-1 1 0,-4 0 0,-3 0 0,35 0 0,-29 0 0,-4-1 0,7 0 0,4-1 0,-3 0 0,-14 1 0,-15 0 0,-4 0 0,4 0 0,7 0 0,4 1 0,5 0 0,4 0 0,7 0 0,3 0 0,-4 0 0,-2-1 0,-3-1 0,6 0 0,9-1 0,7 0 0,8-1 0,-4 1 0,-8-1 0,-8-1 0,-5 0 0,6-2 0,7-2 0,3-1 0,-2 0 0,-4 3 0,-3 1 0,-7 1 0,-5 1 0,-10 2 0,-13 0 0,-12 2 0,-11 0 0,-8 0 0,6 0 0,11 0 0,14 2 0,11-1 0,1 0 0,-6 0 0,-18 0 0,-6 0 0,-8 0 0,7 0 0,7-1 0,4 0 0,3 0 0,3 0 0,-6 0 0,-16-1 0,-37-5 0,11 4 0,-19-4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6:52.96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9:44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1 237 24575,'87'7'0,"-30"-3"0,5-1 0,26 2 0,6 0 0,-26-3 0,1 1 0,2-1-437,4-1 1,1 1 0,1-1 436,2 1 0,0-1 0,2 1-599,11 0 0,2 0 0,3 1 599,-14 0 0,3 1 0,1 0 0,3 0-412,-10 1 0,3 0 0,1 0 0,1 1 0,2 0 412,-5 0 0,1 0 0,2 1 0,0 0 0,0 0 0,0 1 0,-1 0 0,1 0 0,0 0 0,0 1 0,-1 0 0,-1-1 0,14 3 0,0-1 0,-1 1 0,-2-1 0,-1 0-331,-8 0 1,-2-1 0,-1 0 0,-1 0 0,0-1 330,13 1 0,-2 0 0,1 0 0,2 0 0,-7-1 0,1 1 0,2-1 0,3 1 0,1 0-471,-3 0 0,2 0 0,2 0 0,1 0 0,2 0 0,1 0 471,-4 0 0,1 0 0,1 1 0,2-1 0,0 0 0,0 0 0,0 0 0,-12-2 0,0 1 0,1-1 0,0 0 0,0 1 0,-1-2 0,-1 1 0,-2-1 0,4 0 0,-1 0 0,-1-1 0,-1 0 0,-1 0 0,-1 0 0,-1-1-77,4 0 1,-2 0 0,-1-1-1,-1 0 1,-1 0 0,-2 0 76,3-1 0,-1 0 0,-2 0 0,-1-1 0,0 1 193,16 1 1,-1-1-1,-1 1 1,-1-1-194,-2 1 0,-1 0 0,-1-1 0,-3 1 338,14 0 0,-3 0 0,-5-1-338,-15 1 0,-3 0 0,-5-1 1844,6 0 0,-5 0-1844,-10-1 0,-1-1 1132,6 1 1,0 0-1133,0-1 0,-2 0 907,-4 0 0,-3 0-907,28 0 546,-17 0-546,19 0 0,12-1 0,1-1 0,-18 0 0,-19 0 0,-3 0 0,-8 0 0,-12 1 0,-19-2 0,-40-39 0,-15-6 0,-13-11 0,2 4 0,2 0 0,-3-1 0,-13-13 0,-9-7 0,5 8 0,9 14 0,3 3 0,-5-7 0,4 2 0,-10-14 0,28 27 0,39 43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9:45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436 0 24575,'-1'20'0,"-3"14"0,0-7 0,-8 30 0,-11 5 0,2-10 0,-4 4 0,-7 14 0,-3 1 0,-6 4 0,-1 0 0,0-6 0,2-3 0,7-16 0,4-6 0,-6 3 0,19-24 0,22-36 0,-6 11 0,6-12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9:48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1 823 24575,'80'-21'0,"-23"9"0,7 1 0,-1 4 0,7 0 0,6 2-1506,3 0 1,6 1 0,6 1 0,4 0 1505,-13 1 0,5-1 0,3 2 0,3-1 0,2 0 0,2 0-541,-10 1 1,2 0-1,3-1 1,1 1-1,1 0 1,2 0-1,0 0 1,1-1 540,-4 1 0,2-1 0,1 1 0,0-1 0,1 0 0,1 1 0,0-1 0,0 0 0,-1 0 0,-6 0 0,0 0 0,0 0 0,1 0 0,0 0 0,0 0 0,-1 0 0,0 0 0,-1-1 0,0 1 0,4 0 0,0 0 0,-1 0 0,1-1 0,-2 1 0,0 0 0,-1 0 0,-2 0 0,-2-1-12,13 1 1,-1-1 0,-3 0-1,0 1 1,-2-1 0,-3 0-1,-1 0 12,0 0 0,-2 1 0,-3-1 0,-1 0 0,-2 0 0,-2 0-224,22-1 1,-5 0 0,-2 0 0,-1 0 223,-8 0 0,-1 0 0,-1 0 0,1 1 0,-2 0 0,0 1 0,1 0 0,1 1 0,7-1 0,1 2 0,1-1 0,2 1-5,-12 1 0,1-1 0,1 1 0,2 0 0,2 0 5,-7 0 0,1 0 0,1 0 0,3 0 0,0 0 0,3 0 87,-1 0 0,2-1 1,1 1-1,2-1 1,1 1-1,1-1 1,-1 1-88,-7 0 0,1-1 0,1 1 0,0 0 0,0 0 0,1-1 0,-1 1 0,0 0 0,-1 0 0,1-1 0,0 1 0,0 0 0,-1 0 0,0 0 0,-1 0 0,-1 0-11,4 0 1,0 0 0,-1 0 0,-1 1-1,0-1 1,-3 1 0,0-1 10,3 1 0,-2 0 0,-1 0 0,-1 0 0,0 0 0,1 0 0,2-1 0,-1 1 0,1 0 0,0-1 0,1 1 0,-1-1 0,2 0 0,0 0 0,1 0 0,-1 0 0,1 0 0,0-1 0,1 1 0,0 0 0,1-1 0,-1 1 0,0-1 0,-3 0 0,10 0 0,0 0 0,-2 0 0,-3 0 0,-6 0 186,-2 0 1,-3 0 0,-6-1 0,-4 1-187,29-1 0,-15-1 2016,-2-1-2016,-60 1 4164,-14 1-4164,-7 1 3497,0 0-3497,-1 0 379,-3-6-379,-5-31 0,-11-50 0,1 26 0,-2-3 0,-5-8 0,-3 2 0,1 10 0,0 6 0,-14-13 0,16 34 0,14 20 0,6 4 0,1 3 0,0 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9:49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1437 0 24575,'-64'68'0,"18"-21"0,-4 6 0,1-2 0,-4 5 0,-4 4-958,4-4 1,-4 3-1,-1 1 1,-1 0 957,-3 3 0,-3 1 0,0 0 0,0-1 0,1-1 0,-1 1 0,1-3 0,2-2 0,-8 5 0,3-3 0,6-7 0,0-1 0,10-10 1189,8-6-1189,31-28 156,6-18 1,4 6 0,-4-5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9:52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1014 24575,'69'4'0,"-1"2"0,12 2 0,-8-2 0,6 1 0,5 0-1161,-4-1 1,4 0 0,3-1-1,3 0 1161,-6 0 0,1-2 0,3 1 0,2-1 0,2 0-563,-2-1 0,3 0 1,1 0-1,2-1 0,1 1 1,0-1 562,-8 0 0,2 1 0,1-2 0,0 1 0,1 0 0,-1 0 0,0-1 0,0 1 0,-1-1 0,1 1 0,-1-1 0,1 0 0,-1 0 0,1 0 0,-1 0 0,0 0 0,0 0 0,0-1 0,-1 1 0,0-1 0,0 0 0,10 0 0,-1 0 0,0 0 0,-1-1 0,0 1 0,1-1-143,1 1 0,0-1 0,0 1 0,0-1 1,-1 1-1,0 0 143,-6-1 0,1 1 0,-1 0 0,-1 0 0,-2 0 0,-2 0-207,4 1 0,-1-1 0,-3 0 0,-1 1 0,-4-1 207,7 1 0,-2 0 0,-4 0 0,-3 0 418,7-1 1,-4 1 0,-4-1-419,21 0 0,-6 0 1634,-18-1 1,-10 0-1635,2-1 3258,-29 1-3258,-37 2 1796,-1-2-1796,-23-35 0,-36-34 0,-10-11-238,21 22 1,-2-4 237,1 5 0,-8-7 0,0-2 0,6 7 0,-12-17 0,5 2 0,16 21 0,1-1 0,4 3 0,-1-5 0,7 7 0,5 0 0,21 32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59:53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1375 0 24575,'-27'26'0,"-38"19"0,-2-6 0,-12 4 0,9-5 0,-6 1 0,-2 2-635,11-6 0,-1 0 1,-2 0-1,2 1 635,0 0 0,0 0 0,1-1 0,3 0 0,-5 4 0,3-1 0,6-2 0,-3 3 0,11-7 809,4-11-809,39-50 0,6-69 0,5 46 0,-6-27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2:44.3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21 16383,'53'0'0,"1"0"0,-2 0 0,13 0 0,16 0 0,-1 0 0,2 0 0,7 0 0,3 0 0,4 0 0,-14 0 0,-16 0 0,-4 0 0,16 0 0,-22-1 0,4 0 0,10 0 0,4 0 0,8 0 0,2 0 0,-5 0 0,-2 0 0,-13 1 0,-4 0 0,34 0 0,-36 0 0,-11 0 0,-12 0 0,-5 0 0,4 0 0,6-1 0,13 0 0,16 0 0,7-2 0,3 1 0,-11 0 0,-18 0 0,-20 2 0,-16 0 0,0 0 0,8 0 0,21 0 0,16 1 0,17 1 0,14-1 0,0 0 0,-10-1 0,-33 0 0,-21 0 0,-22 1 0,24 0 0,3 1 0,14 1 0,-14-2 0,-15 0 0,-11-1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00:08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1101 379 24575,'-31'26'0,"-22"20"0,1-6 0,8-7 0,-3 0 0,-27 12 0,28-18 0,-1 1 0,0-3 0,0 0 0,2-2 0,-1-2 0,-4 1 0,-1 0 0,-2 0 0,0-1 0,1-1 0,1-1 0,-39 16-6784,24-10 6784,25-10 0,27-6 0,33-3 0,39 4 0,10 1 0,26 4 0,-25-4 0,12 2 0,-2-1 0,18 4 0,1 1-202,-14-3 0,3 3 0,0-1 202,-3 0 0,1 1 0,-5 0 0,-11-3 0,-3 1 0,-5-2 0,6 2 0,-8-2 0,10 1 6484,-33-8-6484,-14-4 0,-6-1 0,-9-4 906,-18-11-906,-48-35 0,14 10 0,-7-2 0,-6-4 0,4 3 0,-2 0 0,-16-13 0,-2-1 0,3 1 0,4 2 0,13 10 0,8 3 0,-3-13 0,30 12 0,11-4 0,-4-12 0,-11-16 0,-13-9 0,11 37 0,-4 1 0,0 1 0,-1 2 0,-28-27 0,9 18 0,17 22 0,12 14 0,10 13 0,7 25 0,4 36 0,3 33 0,0-24 0,1 6 0,1 21 0,-1 4-165,-1-28 1,-1 2-1,-1-1 165,-1-1 0,0 1 0,-1-4 0,-2 18 0,-1-6 0,-1-24 0,1-5 0,-2 19 0,4-20 0,1-13 0,0-5 494,0-3-494,0-2 0,-1-8 0,6-15 0,7-13 0,14-18 0,13-12 0,17-14 0,-19 16 0,2-4 0,7-11 0,2-4 0,9-15 0,2-4 0,-19 20 0,1 0 0,-1-1 0,1 0 0,0 0 0,-2 2 0,14-18 0,-3 5 0,-12 14 0,-3 4 0,10-17 0,-25 28 0,-13 18 0,-4 8 0,0 1 0,2-4 0,5-7 0,6-6 0,4-3 0,0 1 0,-5 6 0,-8 8 0,-10 10 0,-19 12 0,7-2 0,-21 9 0,8-4 0,-7 2 0,1-1 0,10-4 0,11-2 0,1 0 0,1 3 0,-4 2 0,-5 1 0,8-5 0,1-1 0,7-4 0,-1 1 0,-2 1 0,1 1 0,0 0 0,1 1 0,1-1 0,1 0 0,0 0 0,1-1 0,0-1 0,0-1 0,-2 2 0,-1 3 0,-1 2 0,0 0 0,1 0 0,1-1 0,1-3 0,-2 5 0,-3 8 0,1-7 0,1 8 0,18-21 0,-10 5 0,12-8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1:35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24575,'17'0'0,"9"1"0,16 0 0,36 6 0,-21-2 0,5 2 0,13 2 0,2 1 0,3 0 0,-2 1 0,-9-3 0,-4 0 0,29 3 0,-35-6 0,-14-4 0,1-2 0,8-1 0,11 0 0,3 0 0,-2 0 0,2-2 0,3 0 0,3 0 0,-2 1 0,-3 1 0,-3 0 0,-4 1 0,7 1 0,6 0 0,10 0 0,8 0 0,3 2 0,1 0 0,-2-1 0,-46 0 0,2 0 0,3-1 0,1 0 0,0 0 0,1 1 0,0 0 0,-1 0 0,41 1 0,-18-1 0,-4-1 0,7 0 0,-29 0 0,5 0 0,9 0 0,3 0 0,5 0 0,2 0 0,-1 0 0,0 0 0,-7 1 0,-1 0 0,1 0 0,1 2 0,0-1 0,2 1 0,5 1 0,1 0 0,6-1 0,-1-1 0,-7 1 0,-2-1 0,-4 0 0,-2 0 0,-12-1 0,-3 1 0,28 1 0,-14-2 0,-15 0 0,-3-1 0,4 0 0,6 0 0,14 0 0,7 1 0,4 0 0,-1 1 0,-1 1 0,7 0 0,2 0 0,2 1 0,-6-3 0,-14 0 0,-10-1 0,-12 0 0,-5 0 0,0 0 0,11 0 0,11 0 0,7 0 0,-4 0 0,-10 0 0,1 0 0,19 0 0,13 0 0,-43 1 0,1-1 0,41 2 0,-23-1 0,-12 1 0,-15-2 0,-8 0 0,-1 0 0,-3 0 0,-3 0 0,-4 0 0,-4 0 0,4 0 0,3 0 0,0 0 0,-6 0 0,-12 0 0,-5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1:47.1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24575,'22'0'0,"28"0"0,-6-2 0,38 0 0,-22-3 0,10 1 0,-4 1 0,4 1 0,9 2 0,18 0 0,-43 0 0,1 0 0,3 0 0,2 0 0,10 0 0,3 0 0,9 0 0,3 0 0,12 0 0,3 0-299,-25 0 1,3 0 0,1 0 298,4 0 0,0 1 0,1-2 0,6 1 0,0-1 0,0 0 0,-3 0 0,0 0 0,-2 1 0,-6-1 0,-2 0 0,-1 0-19,-6 0 1,0 0 0,-4 1 18,18 0 0,-4 0 0,-8 0 0,-3 0 0,-9 0 0,-1 0 0,-3 0 0,1 0 0,9-1 0,4 0 0,10-1 0,5 0 0,-18 0 0,1 0 0,2 1 85,4 0 1,1 0-1,1 0-85,3 1 0,0 0 0,1 1 0,-1 0 0,0 1 0,-1-1 0,-4 1 0,-2-1 0,0 0 0,-4 1 0,0-1 0,-1-1-4,28 1 1,-1 0 3,-7-1 0,-2 0 0,-4 0 0,-3 0 0,-9 0 0,-2-1 0,-7 1 0,-1-1 0,1 0 0,1 0 318,6 0 0,1 0-318,9 1 0,2-1 0,6 1 0,0 0 0,5 0 0,0 0 0,-2 0 0,-1 0 0,-2 0 0,0 0 32,-1 0 1,0 0-33,-3 0 0,0 0 0,-1 1 0,1 0 0,-3-1 0,0 1 0,-4 0 0,1 0 0,5 0 0,3 0 0,8-1 0,5 0-517,-18 0 0,4 0 0,4 0 517,-7 1 0,3-1 0,2 0 0,1 1-474,9 0 1,2 0 0,0 1 0,0-1 473,0 1 0,0-1 0,-2 1 0,-2-1 0,-12 1 0,-2-1 0,-3 1 0,-3-1-68,5 1 0,-4 0 0,-2-1 68,23 0 0,-2 0 0,5 0 0,2-1 0,-24 0 0,1 0 0,0-1 0,-2 0 0,0 0 0,-1 1 0,28-2 0,-3 1 0,-8 0 0,-3 1 0,-6 1 0,-2 0 0,3 0 0,-2 1 0,-9-1 0,-1 1 689,-4 1 1,-2-1-690,-6 0 0,-2 0 1012,-5 0 1,-1-1-1013,1 0 0,0-1 244,39 0-244,-18 0 0,-17 0 0,-22 0 0,-9 0 0,0 0 0,1 0 0,-3 0 0,-6 0 0,-7 0 0,6 0 0,10 0 0,15 0 0,-12 0 0,-3 0 0,-23-1 0,0-2 0,-10-1 0,6 1 0,-7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2:37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9836 1 24575,'-18'39'0,"-19"35"0,7-17 0,2-7 0,-4 3 0,2-12 0,-4-1 0,-21 19 0,-9 4 0,9-14 0,-5 1 0,-4 0-543,-14 6 1,-4 0-1,-3-2 543,14-11 0,-1-2 0,-2 0 0,-1-1 0,-3-1 0,-2-1 0,0-1 0,-2-3 0,0-2 0,-1-2 0,-1-2 0,-1-2-553,-4-2 1,0-3 0,-3-2 0,-1-2 552,13-5 0,-2-1 0,-1-2 0,-1 0 0,0-2-478,-3 0 0,-1-2 0,0-1 0,-2-1 0,0 0 478,-6-2 0,-2-1 0,0 0 0,0-1 0,0-1 0,1-1 0,-1 0 0,1-1 0,0-1 0,2 1 0,7-1 0,0 0 0,2-1 0,1 0 0,1 0-213,-13-2 0,1 0 1,3-1-1,4 1 213,-5-2 0,5 1 0,5 1 394,-14-3 0,1 4-394,23 6 0,-2 2 0,-5 2 0,1 3 0,-5 3 0,-3 1 0,-4 0-294,0-1 0,-4 1 0,-3-1 0,-3 1 0,-2-1 294,15-2 0,-4 0 0,-2 0 0,0 0 0,1-1 0,4 0 0,6 0 0,-22 2 0,7-1 0,3 0 0,2-2 0,-2-2 0,-3-1 0,12-1 0,28-1 2132,29 0-2132,0-1 943,2-1-943,-39-11 205,12 2 1,-5-3-206,-19-6 0,-4-2 0,-8-4 0,-1 0 0,1 2 0,0 2 0,5 2 0,1 2 0,2 5 0,-1 3 0,-12 1 0,-2 1 0,-1 2 0,1 0 0,8 1 0,6 1 2137,17 0 0,9 0-2137,2-1 0,26 0 0,1 1 0,-21-3 0,-22-3 0,-7-5 0,14 2 0,38-1 0,31 0 0,46-17 0,15-1 0,-12 3 0,15-10 0,1-3 0,-11-1 0,-15 15 0,-6 0 0,-37 29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2:38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24575,'1'20'0,"2"12"0,3 11 0,19 21 0,-1-19 0,6 3 0,7 7 0,4 1 0,4 4 0,0-2 0,-5-7 0,-3-5 0,5 1 0,-9-34 0,-29-16 0,8-9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2:47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2:47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5:12.8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6601 1062 24575,'-92'-25'0,"17"6"0,-16-4 0,-14-2 0,34 8 0,-10-1 0,-6-2 0,-5-1 0,-1 0 0,0 0 0,2 0 0,6 2-1639,-10-2 1,5 1-1,2 0 1,-2 0 0,-5-1-1,-9-1 1638,26 5 0,-5 0 0,-5-2 0,-3 0 0,-2 0 0,-2-1 0,-1 0 0,1 1 0,2-1 0,1 2 0,3 0 0,5 0 1,-18-2 0,5 0 0,2 2 0,1-1 0,1 1 0,0 0 0,-1 0 0,-3-1 0,3 1 0,-2 0 0,0 0 0,-2-1 0,1 1 0,0 0 0,1 1 0,2 0 0,3 0 0,-12-1 0,1 1 0,0-1 0,3 1 0,4 2 0,3 1 0,6 2 446,-20-2 0,7 2 0,7 3 0,5 3-446,3 4 0,6 4 0,5 4 827,-9 5 0,7 6-827,9 2 0,4 3 0,5 1 0,4 1 0,-34 22 5454,9 7-5454,6 7 475,35-23 1,1 3-476,-1 6 0,1 3 0,2 3 0,2 2 0,1 1 0,3 1 0,5-3 0,2 1 0,4 1 0,5 2 0,5 5 0,8 5 0,14 14 0,14 6 0,8-8 0,10 2 0,7 2-737,-3-12 1,5 1-1,5 0 1,5 0 736,-1-4 0,5 0 0,4 0 0,4-1 0,3-1-565,-15-15 0,2-1 1,3 0-1,2-2 1,1 0-1,2-2 1,1-1 564,4-1 0,2 0 0,2-3 0,1-1 0,2-1 0,0-1 0,1-2 0,-8-5 0,2 0 0,1-1 0,0-2 0,1-1 0,-1-1 0,1-1 0,-1-2 0,8 1 0,0-2 0,1-2 0,-1-1 0,0-2 0,-2 0 0,0-2-347,8 1 1,-1-2-1,-1-1 1,-1-1 0,-2-1-1,-1 0 347,7-1 0,-2 0 0,-2-2 0,-1-1 0,-2-1-222,-9-1 1,-2-2-1,-1 0 1,-1-2-1,0-1 222,12-2 0,0-2 0,-3-2 0,-1-1 258,-9-1 0,-1-2 1,-2-1-1,0-1-258,22-5 0,-1-1 0,-2 0 0,-8 1 0,-2 0 0,-3 1 1028,-8 2 1,-1 0 0,-2 1-1029,-3 1 0,0-1 0,-2 0 0,26-9 0,-2-4 0,-26 4 0,1-2 0,-1-2 0,1-3 0,0-3 0,-2-1 0,-3 0 0,-1-2 0,-3 0 1311,20-15 0,-7-1-1311,-11 3 0,-5-3 0,-1-8 0,-2-4 0,1-9 0,0-2 0,1-7 0,0 0 0,0-1 0,-2 2 0,-6 9 0,-5 0 0,-8-4 0,-11-5 0,-17-7 0,-14-3 373,-7 23 0,-8-1 1,-4 1-374,-6-5 0,-6 0 0,-3 3 0,-4 4 0,-4 2 0,-2 3 0,-3 1 0,-3 3 0,-1 3 0,-2 4 0,-3 3 0,0 2 0,-2 3 0,-2 3 0,2 4 0,4 4 0,1 3 0,4 4 0,-12 0 0,7 6 0,-13 3 0,50 12 0,22 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4:51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24575,'13'0'0,"40"0"0,-23 0 0,48 0 0,-26 2 0,25 3 0,5 0 0,-12 0 0,-5-1 0,-1-2 0,-2 1 0,-2-1 0,-11-1 0,-5-1 0,9-1 0,14-1 0,7-1 0,3 0 0,4 1 0,-4 1 0,-6 1 0,-17 0 0,-18 0 0,-11 0 0,-6 0 0,4 0 0,6 0 0,3 0 0,6 0 0,6 0 0,8 0 0,3 0 0,-4 0 0,-1 1 0,9 3 0,21 0 0,12 2 0,4-1 0,-13-2 0,-10-2 0,-3-1 0,-4 0 0,0 0 0,3 1 0,17 0 0,-28 1 0,4 0 0,10 1 0,4-1 0,7 1 0,0-1 0,-4 0 0,-4 0 0,-13-1 0,-6 1 0,21-1 0,-37 1 0,-19-1 0,-9-1 0,-6-1 0,-4 1 0,-2-1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02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24575,'22'0'0,"18"0"0,26 0 0,9 2 0,-15 0 0,-22 1 0,-24 2 0,-18 11 0,-17 18 0,-24 19 0,-18 10 0,2-9 0,15-18 0,23-20 0,17-10 0,19 1 0,18 1 0,19 1 0,26-1 0,-35-6 0,1-1 0,-39-1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2:53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24575,'12'0'0,"9"2"0,19 0 0,30 1 0,20-1 0,8-1 0,-12-1 0,-26 0 0,-13 0 0,-2 0 0,11 0 0,15 0 0,13 0 0,-35 1 0,2-1 0,8 1 0,4 1 0,9 1 0,3 0 0,11 1 0,3 0 0,4 1 0,0-1 0,1 1 0,0 0 0,-2 0 0,-3 1 0,-6-1 0,-2 0 0,-5-1 0,-2 0 0,-8 0 0,-4-2 0,-7 0 0,-4-1 0,41 1 0,-16-2 0,-9 0 0,-13 0 0,-13 1 0,-8 0 0,-2 0 0,17 0 0,-14-1 0,23 0 0,-24 0 0,-7 0 0,-6 0 0,-11 0 0,4 0 0,0 0 0,-1 0 0,4 0 0,11 0 0,11 0 0,8 0 0,2 0 0,1 0 0,6 0 0,13 0 0,1-2 0,-11 0 0,-17 1 0,-19 0 0,-9 1 0,-6 0 0,-1 0 0,-3 0 0,-1 0 0,0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03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0 24575,'-17'0'0,"-11"3"0,-5 2 0,-2 3 0,5 4 0,13 0 0,8 1 0,6 4 0,12 7 0,7 8 0,4 0 0,1-6 0,-4-9 0,-1-5 0,0 0 0,-4-1 0,-3 2 0,-6 1 0,-3 4 0,-2 4 0,-1 2 0,-2 2 0,-4 1 0,-4-1 0,-6 2 0,-2-2 0,1-3 0,5-8 0,5-8 0,1-2 0,0-4 0,0 0 0,2-1 0,4-2 0,2-3 0,1-5 0,1-8 0,1-7 0,2-3 0,2 2 0,0 7 0,0 5 0,0 3 0,0 2 0,4 1 0,5-1 0,6-5 0,10-10 0,1-3 0,-4-2 0,-9 4 0,-9 4 0,-3 1 0,-2 6 0,4-10 0,-2-4 0,0-1 0,-3 6 0,-10 14 0,2 8 0,-2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5:56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24575,'39'2'0,"16"1"0,15 2 0,-6 0 0,-21-2 0,-18 2 0,-13 2 0,-3 2 0,-4 4 0,-6 9 0,-5 7 0,-3 6 0,-4 1 0,-5-3 0,-12 3 0,-14 3 0,-12 1 0,-2-4 0,8-7 0,13-8 0,16-6 0,13-6 0,14-5 0,18 0 0,27 5 0,26 7 0,-27-5 0,2 0 0,3 0 0,-2 0 0,38 4 0,-27-8 0,-34-6 0,-21-5 0,-8 1 0,-2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5:57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1 24575,'-2'46'0,"-3"-2"0,-4 15 0,-2 8 0,0-1 0,2 0 0,6-19 0,3-22 0,6-14 0,8-9 0,9-2 0,7 0 0,2 0 0,-4 4 0,-7 6 0,-8 9 0,-6 4 0,-4 1 0,-7-1 0,-5 0 0,-7 1 0,-6-1 0,-2-2 0,2-5 0,4-5 0,6-7 0,5-3 0,5-4 0,1-1 0,1 1 0,0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5:58.2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24575,'38'0'0,"9"0"0,15 0 0,4 0 0,-18 0 0,-11 0 0,-16 0 0,-9 0 0,-4 0 0,-4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00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1 273 24575,'6'26'0,"7"18"0,-3-4 0,12 37 0,-5-9 0,5 27 0,-11-45 0,-1-1 0,6 34 0,-5-23 0,-5-29 0,7-37 0,21-45 0,-6 5 0,3-6 0,7-17 0,-1-4 0,-1-5 0,-3-1 0,-7 5 0,-5 3 0,-7 10 0,-3 5 0,-1-30 0,-4 31 0,-1 29 0,-3 13 0,1 17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00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328 1 24575,'-11'7'0,"-2"3"0,-9 8 0,-13 14 0,-14 16 0,-5 12 0,8-2 0,17-13 0,16-17 0,15-16 0,14-7 0,15-4 0,11 0 0,-1 0 0,-13 1 0,-12 3 0,-12 5 0,-6 9 0,-8 9 0,-18 10 0,-19 7 0,-8-1 0,6-6 0,18-14 0,20-14 0,8-8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0 232 24575,'22'47'0,"-1"6"0,1 8 0,-3-12 0,-4-17 0,-3-18 0,1-17 0,9-21 0,8-18 0,6-16 0,0-8 0,-4 0 0,-1 1 0,-2 6 0,0 13 0,-3 16 0,-1 15 0,-1 8 0,-6 4 0,-6 1 0,-8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27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0 24575,'8'0'0,"2"0"0,5 0 0,0 0 0,2 1 0,2 2 0,2 1 0,0 2 0,-5-2 0,-7-1 0,-6 0 0,-3 5 0,-4 13 0,-10 14 0,-10 8 0,-11 5 0,-6-2 0,-3-1 0,-1-2 0,5-8 0,11-12 0,26-10 0,46-7 0,6-4 0,4-2 0,20 3 0,27-2 0,-74-1 0,-1 0 0,-12 0 0,-9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28.7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24575,'26'0'0,"0"0"0,22 0 0,-20 0 0,-3 0 0,-14 1 0,1 4 0,3 4 0,1 4 0,3 3 0,7 1 0,0 0 0,-4-3 0,-9-4 0,-10 1 0,-9 4 0,-5 8 0,-9 6 0,-8 3 0,-3-2 0,-1-2 0,8-4 0,8-7 0,16-8 0,14-6 0,15-3 0,14-2 0,-1-2 0,-6 0 0,-12 0 0,-13 2 0,-4 1 0,-4 0 0,-1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30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1 136 24575,'4'22'0,"2"8"0,2 10 0,1 3 0,-2-7 0,-1-8 0,-2-7 0,-1-6 0,-1-6 0,2-8 0,6-12 0,8-23 0,-2-1 0,8-28 0,-5 14 0,8-8 0,2 10 0,-4 13 0,-4 9 0,-8 10 0,-6 7 0,-4 5 0,-6 3 0,0 1 0,-2-1 0,3-1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2:55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 24575,'23'0'0,"24"0"0,-11 0 0,37 0 0,-5 0 0,-17 0 0,3-1 0,11 0 0,3 0 0,5-1 0,0 0 0,-1 0 0,-1-1 0,-9 1 0,-3 0 0,38-1 0,-14 0 0,1 1 0,13 0 0,-43 2 0,3-1 0,7 1 0,3 0 0,6 0 0,4 0 0,14 0 0,5 0-310,-21 0 0,4 0 0,0 0 310,4 0 0,1 0 0,-1 0 0,-3 0 0,-2 0 0,-3 0 0,15 0 0,-10 0 0,15 0 0,-43 0 0,-8 0 0,15-1 0,17-1 930,12 0-930,3 1 0,-2 1 0,8 0 0,-47-1 0,0 0 0,35 0 0,-19-1 0,-26 0 0,-16 0 0,0 1 0,0 0 0,0 1 0,2 0 0,2 0 0,5-1 0,-5-1 0,-10 1 0,-9 0 0,-5 1 0,4 0 0,6 0 0,5 0 0,4 0 0,-3 0 0,-4 0 0,1 0 0,2 0 0,3 0 0,2 0 0,1 0 0,0 0 0,-4 0 0,-3 0 0,2 0 0,6 0 0,10 0 0,5 0 0,0 0 0,-2-1 0,-3 0 0,7 0 0,14-1 0,10 2 0,0 0 0,-11 0 0,-19 0 0,-12 0 0,-7 0 0,1 0 0,6-1 0,11 0 0,5 0 0,1 0 0,0 1 0,-1 0 0,7 1 0,13 1 0,1-1 0,-10 0 0,-19-1 0,-21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31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24575,'-9'15'0,"0"3"0,3 0 0,1-2 0,1-4 0,-1-2 0,0-3 0,4-2 0,10-1 0,13 0 0,12 2 0,0 1 0,-9-1 0,-12 0 0,-10-1 0,-3 1 0,0 0 0,0 0 0,0-1 0,0 0 0,-1 1 0,-1 0 0,0 0 0,0-2 0,-6 2 0,-12 3 0,-17 10 0,-9 7 0,4 1 0,17-9 0,10-7 0,11-10 0,0 0 0,2-1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37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24575,'39'-2'0,"11"0"0,4 2 0,15 0 0,-1 0 0,-1 3 0,-10 2 0,-3 1 0,-24 4 0,-26 12 0,-15 13 0,-18 25 0,-17 17 0,-7 2 0,4-7 0,19-22-6784,14-24 6784,10-13 0,5-9 0,23-2 0,24 0 0,12-1 0,-4 0 0,-26-2 6784,-18 0-6784,-7 0 0,-2 1 0,0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38.5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0 24575,'-5'25'0,"-3"13"0,-4 11 0,-1 3 0,3-9 0,3-15 0,7-8 0,18-10 0,15-6 0,15-5 0,-1-4 0,-13-5 0,-7-3 0,-9 2 0,-4 2 0,-6 4 0,-6 4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39.2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24575,'0'15'0,"0"18"0,0 16 0,0 20 0,0 15 0,0-5 0,0-10 0,0-24 0,0-23 0,0-8 0,0-7 0,-2-2 0,2-2 0,-2-5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40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24575,'18'75'0,"1"0"0,-6-5 0,-4-8 0,-6-17 0,-2-10 0,0-12 0,5-12 0,9-16 0,19-31 0,12-25 0,-1-12 0,-13 5 0,-17 18 0,-7 13 0,-1 11 0,-1 9 0,0 7 0,-1 8 0,-3 2 0,2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41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271 0 24575,'-17'13'0,"-1"1"0,-11 7 0,-4 3 0,-4 5 0,4-1 0,10-5 0,12-8 0,8-8 0,6-3 0,3-1 0,2 1 0,0-1 0,-2 0 0,-2 0 0,-1 2 0,-2 2 0,-1 2 0,-1 1 0,-3 3 0,-4 4 0,-3-1 0,0-1 0,-1-4 0,2-2 0,1-2 0,0-2 0,3 0 0,0 0 0,0 0 0,1-2 0,1-4 0,3 1 0,-2-4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44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24575,'34'0'0,"16"4"0,8 2 0,-4 0 0,-18 2 0,-10 0 0,0 4 0,0 4 0,-3 5 0,-6 3 0,-7 4 0,-6 1 0,-6 2 0,-7-1 0,-6-4 0,-11-3 0,-11-1 0,-9 2 0,-1 2 0,6 0 0,12-2 0,11-6 0,7-3 0,6-6 0,3 1 0,1 4 0,0 1 0,0-1 0,1-6 0,10-7 0,15-5 0,21-4 0,11-2 0,-4-1 0,-17 3 0,-19 4 0,-5 2 0,5 2 0,5-1 0,0 0 0,-4 0 0,2 0 0,1 1 0,-5 0 0,-5 0 0,-14 0 0,-2-1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46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435 61 24575,'-30'-3'0,"-17"-1"0,-17 3 0,-4 0 0,12 5 0,20 2 0,15 2 0,11 4 0,5 6 0,3 5 0,4 7 0,4 3 0,4 3 0,1 1 0,-1-5 0,-1-1 0,-2-4 0,-2-2 0,1-1 0,3-2 0,4-2 0,4-2 0,0-4 0,-3-4 0,-4-3 0,-3 0 0,-2 1 0,-1 3 0,0 5 0,0 7 0,0 6 0,-4-1 0,-2 2 0,-4 0 0,-3 2 0,-5 5 0,-1 2 0,1-4 0,2-6 0,3-7 0,0-4 0,-1-1 0,-3-1 0,-5-1 0,-2-2 0,-2-4 0,9-5 0,-1-2 0,7-3 0,-4-4 0,-4-5 0,2-7 0,2-8 0,4-5 0,3-3 0,3-1 0,2 4 0,4 4 0,4 5 0,4 0 0,3-2 0,0-2 0,-2-1 0,-4 5 0,-4 6 0,-2 6 0,0 3 0,4-2 0,6-4 0,9-6 0,4-1 0,5-2 0,2-3 0,-1-2 0,-1-4 0,-4 2 0,-4 3 0,-4 1 0,-3 1 0,-4-4 0,-5-1 0,2-2 0,0-2 0,1 1 0,2-1 0,-2 3 0,0 0 0,1 0 0,-1 6 0,-2 5 0,-2 8 0,-4 6 0,-1 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6:56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1 232 24575,'-1'24'0,"1"3"0,2 11 0,-1 5 0,0-4 0,0-8 0,0-13 0,1-11 0,0-3 0,4-2 0,8-2 0,26-5 0,-11 0 0,38-17 0,-7-13 0,21-20 0,-3-4 0,-18 4 0,-17 9 0,-12 8 0,2-3 0,-1 3 0,-4 7 0,-6 9 0,-11 13 0,-4 6 0,-6 3 0,2 0 0,-2 0 0,0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9:14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24575,'38'2'0,"12"2"0,21 1 0,-22 0 0,4 0 0,-30-1 0,3 2 0,-10-2 0,-9 7 0,-7 6 0,-3 11 0,-6 10 0,-6 5 0,-2 0 0,1-7 0,5-11 0,4-10 0,2-7 0,1-4 0,2-1 0,6 0 0,23 6 0,24 4 0,11 0 0,-7-3 0,-23-8 0,-6-5 0,11-4 0,7 0 0,-3 1 0,-18 3 0,-17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2:58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24575,'8'0'0,"18"2"0,-7-1 0,38 1 0,6-2 0,32 0 0,-37 0 0,3 0 0,5 0 0,2 0 0,6 0 0,2 0 0,9 0 0,2 0 0,4 0 0,0 0 0,-1 0 0,-1 0 0,-5 0 0,-3-1 0,-10 1 0,-1-2 0,2 1 0,2-1 0,7-1 0,4 0 0,9-1 0,4 1 0,-26 0 0,2 1 0,-2 0 0,27 0 0,-5 0 0,-18 0 0,-7 0 0,23 1 0,-48 0 0,-16 0 0,-6 1 0,0 0 0,1 0 0,-1 0 0,-1 0 0,2 0 0,12 0 0,19 0 0,14-1 0,-1 0 0,-16-1 0,-23 1 0,-16 1 0,-3 0 0,6 0 0,1 0 0,0 0 0,-6-1 0,-14 0 0,2 1 0,-6-1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9:15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289 0 24575,'-11'0'0,"-4"1"0,-11 3 0,12-2 0,-7 2 0,14-3 0,-6 1 0,-7 2 0,-3 0 0,2 0 0,6-1 0,10 2 0,4 2 0,1 6 0,2 8 0,1 8 0,5 5 0,4 3 0,4-4 0,6-2 0,4-4 0,2-4 0,-1-3 0,-6-5 0,-5 1 0,-5 1 0,-5 5 0,-3 2 0,-4 1 0,-4-1 0,-7 0 0,-7 0 0,-5-1 0,-5-1 0,0-3 0,3-6 0,0-5 0,2-3 0,0-4 0,0-1 0,6 0 0,5-3 0,4-5 0,2-9 0,1-10 0,4-7 0,6-1 0,8 0 0,8 2 0,5 6 0,2 3 0,2 5 0,-5 2 0,2 1 0,0-2 0,0-2 0,5-6 0,-2-3 0,-2-1 0,-4 0 0,-8 7 0,-5 6 0,-1 4 0,-1 5 0,3-2 0,-5 5 0,-7 0 0,-20 6 0,9 0 0,-6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9:23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24575,'22'47'0,"3"11"0,-7-16 0,-2 3 0,-14-36 0,0 2 0,0-3 0,2-2 0,-2-1 0,0-3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9:23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24575,'90'23'0,"-39"-10"0,1 1 0,4 1 0,-1 1 0,26 8 0,-43-10 0,-29 0 0,-16 7 0,-19 17 0,-19 15 0,-20 10 0,-4-3 0,15-13 0,19-15 0,20-16 0,10-8 0,6-3 0,16-3 0,23-5 0,27-6 0,11-4 0,-13 1 0,-28 5 0,-23 5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9:24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1 24575,'-7'8'0,"-6"7"0,-13 17 0,-10 13 0,-5 9 0,8-5 0,13-16 0,17-15 0,32-11 0,38-7 0,22-4 0,8-5 0,-23-2 0,-30 1 0,-17 4 0,-14 3 0,-6 3 0,-5-1 0,-2-1 0,-3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9:25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158 0 24575,'0'37'0,"-2"34"0,-2-16 0,-3 6 0,-3 14 0,-3 2 0,-4 0 0,-2-2 0,0-5 0,0-5 0,-9 30 0,13-41 0,10-32 0,14-36 0,26-39 0,-5 13 0,1-1 0,13-19 0,-1 9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9:25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24575,'14'19'0,"9"30"0,-7-15 0,7 33 0,-15-33 0,3 5 0,1-9 0,0-16 0,-1-6 0,-5-8 0,-2-4 0,-4 0 0,0-1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19:30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24575,'15'27'0,"4"11"0,-4-10 0,1 7 0,-12-19 0,1 5 0,-1 0 0,0-4 0,0-7 0,-2-4 0,-1-6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0:11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24575,'2'80'0,"1"7"0,-3-34 0,0 0 0,1 18 0,0-19 0,0 0 0,1 13 0,-1 11 0,1-13 0,-1-27 0,0-20 0,0-9 0,-1-8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0:12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390 239 24575,'-37'18'0,"-26"16"0,25-12 0,-20 12 0,40-21 0,-5 6 0,-3 2 0,3 4 0,5 1 0,6-1 0,11-2 0,11-1 0,14 4 0,12 3 0,4 2 0,-2-2 0,-9-4 0,-10 0 0,-6 0 0,-7 1 0,-4 0 0,-6 6 0,-5 7 0,-5 5 0,-6 0 0,-2-3 0,-1-5 0,0-6 0,0-3 0,-1-5 0,-2-2 0,0-3 0,0-5 0,12-6 0,1-7 0,9-10 0,-2-9 0,0-12 0,1-10 0,3-9 0,8-7 0,10-2 0,11 2 0,10 7 0,1 8 0,-3 10 0,3 6 0,4 4 0,8 1 0,5-1 0,-4-2 0,-6-5 0,-6-8 0,1-20 0,-1-19 0,-5-15 0,-18 42 0,-2 1 0,3-29 0,-7 26 0,-12 29 0,1 18 0,-5 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0:14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24575,'0'32'0,"0"36"0,0-19 0,-1 1 0,2 2 0,-1 23 0,2 17 0,-1-2 0,1-17 0,-2-10 0,0-10 0,0-15 0,0-18 0,7-22 0,-6 0 0,6-7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2:59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24575,'13'0'0,"16"0"0,14 0 0,23 0 0,33 0 0,-38 0 0,4 0 0,10-1 0,3 1 0,2-1 0,0 0 0,-8 0 0,-2 0 0,-7 0 0,-1 0 0,-4 0 0,0 1 0,1 0 0,1 0 0,6 0 0,0 0 0,1 0 0,-1 0 0,-5 0 0,0 0 0,-3 0 0,0 0 0,-1 0 0,1 0 0,6 0 0,2 0 0,3 0 0,0 0 0,-4 0 0,-2 0 0,-8 0 0,-3 0 0,22 0 0,-28 0 0,-17 0 0,-10 0 0,5 1 0,14 0 0,28 2 0,24 0 0,-6-1 0,-24 0 0,-32-1 0,-24-1 0,-2 0 0,0 0 0,5 0 0,8 0 0,6 0 0,-4 0 0,-6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0:14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24575,'34'4'0,"30"2"0,-13-1 0,5 1 0,17 1 0,2 1 0,4-1 0,-3 1 0,-11-2 0,-7 0 0,15 4 0,-49 5 0,-42 17 0,-29 25 0,8-15 0,-4 3 0,-9 8 0,-2 0 0,1 0 0,3-2 0,7-7 0,5-4 0,-9 11 0,29-28 0,18-15 0,29-1 0,46 2 0,-14-3 0,6-1 0,5 0 0,0 0 0,-9-2 0,-4-1 0,13-1 0,-47-4 0,-17-4 0,-5-8 0,-3-5 0,1 7 0,-2 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0:16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0 198 24575,'19'19'0,"8"13"0,8 11 0,-3 0 0,-14-15 0,-10-14 0,-6-8 0,-1-4 0,1-1 0,3 0 0,11-5 0,23-12 0,24-20 0,19-11 0,2-1 0,-16 13 0,-21 15 0,-13 4 0,-1-5 0,18-14 0,9-5 0,-8 5 0,-16 12 0,-17 15 0,-2 6 0,4 1 0,-1 1 0,-5 0 0,-8 0 0,-5 0 0,-2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0:38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24575,'13'-1'0,"14"0"0,21 0 0,9 0 0,-3 1 0,-18 0 0,-16 3 0,-5 4 0,4 6 0,2 5 0,-3 4 0,-9 2 0,-20 6 0,-29 16 0,-24 18 0,27-27 0,1 1 0,-25 30 0,23-17 0,25-28 0,14-13 0,19-10 0,24-3 0,15-2 0,-1-2 0,-15 0 0,-21 2 0,-8 3 0,-9 1 0,1 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0:40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 0 24575,'-20'7'0,"-6"3"0,-4 1 0,1 1 0,6 1 0,11-1 0,6 0 0,3 2 0,2 3 0,1 1 0,2-1 0,5-2 0,9-2 0,6-2 0,4-1 0,-1 0 0,-3-1 0,-2 2 0,-5 2 0,-2 4 0,-4 2 0,-4 4 0,-4 5 0,-1 4 0,-1 4 0,-3 4 0,-7 1 0,-8 2 0,-3-8 0,2-7 0,5-11 0,2-8 0,-2-3 0,-4-2 0,-1-1 0,1-3 0,4-3 0,2-3 0,1-2 0,3-4 0,4-4 0,3-7 0,4-2 0,4 0 0,5 4 0,5 0 0,7-3 0,4-1 0,0 0 0,-4 4 0,-4 1 0,-2 1 0,-1 0 0,-3-1 0,-5 2 0,-4 0 0,-1-3 0,-1-3 0,-1-2 0,0 4 0,2 4 0,6 5 0,3 3 0,-1 3 0,-4 2 0,-5 4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0:42.6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24575,'11'16'0,"9"17"0,5 10 0,1 11 0,-6-3 0,-8-16 0,-3-11 0,-6-15 0,-1-8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0:43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0 24575,'8'0'0,"2"0"0,7 4 0,12 8 0,11 11 0,3 7 0,-9 2 0,-14-3 0,-10-6 0,-7-1 0,-12 0 0,-25 11 0,-22 14 0,-8 4 0,13-8 0,25-19 0,21-17 0,31-5 0,33-1 0,22 1 0,0 0 0,-25 0 0,-29-2 0,-18 0 0,-5-2 0,1-2 0,2-6 0,-2 5 0,0-2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0:44.3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303 1 24575,'-24'22'0,"-16"22"0,-18 23 0,26-29 0,0 2 0,-25 39 0,22-20 0,16-17 0,14-18 0,14-15 0,23-13 0,30-15 0,-15 4 0,4 0 0,5-2 0,0 1 0,-1 3 0,-1 1 0,35 1 0,-29 8 0,-18 1 0,-15 0 0,-10 0 0,-9-1 0,-6 1 0,-5 0 0,0 1 0,1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0:44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1 24575,'-3'18'0,"-7"17"0,-7 32 0,-9 26 0,10-35 0,0 2 0,2 0 0,1 0 0,2-5 0,2-2 0,-3 39-6784,8-29 6784,2-24 0,2-26 0,5-26 0,3-21 0,1-8 0,-2 8 0,-3 13 0,-1 16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0:49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24575,'13'2'0,"3"1"0,10 9 0,9 16 0,15 26 0,-18-16 0,-1 3 0,0 1 0,-1-1 0,16 27 0,-22-31 0,-17-24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0:49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24575,'5'25'0,"3"30"0,2 39 0,-6-32 0,0 4 0,-2-1 0,1-2 0,-2-7 0,1-4 0,0 24 0,1-38 0,0-19 0,6-21 0,12-20 0,-7 10 0,4-9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4:20.7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0 155 16383,'79'-9'0,"-1"0"0,-3 1 0,-2-1 0,-7 2 0,-1-1 0,-1 0 0,1 0 0,-3 0 0,1 1 0,-4 1 0,-1 0 0,1 2 0,0 0 0,-4 1 0,0-1 0,-1 2 0,0-1 0,0 1 0,-1 1 0,-2-1 0,-1 2 0,2 0 0,1 0 0,2 0 0,1 0 0,-1 0 0,0 0 0,1-1 0,1 0 0,-2 0 0,1-1 0,4 0 0,1-1 0,3 0 0,0 0 0,-4 0 0,-1 0 0,-6 1 0,-2 0 0,25-1 0,-18 2 0,5-1 0,19 0 0,-26 1 0,5 0 0,15 0 0,4 1 0,11 1 0,2-1 0,0 1 0,-2 0 0,-9 0 0,-5 0 0,-17-1 0,-4 1 0,30 0 0,-12 1 0,-3 2 0,-12-1 0,-23-2 0,-20-1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0:51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69 24575,'-14'1'0,"-20"5"0,13-1 0,-27 14 0,18 1 0,-3 6 0,6 2 0,16-3 0,9 1 0,12 2 0,8 4 0,8 0 0,6 1 0,2-1 0,5 1 0,-5 0 0,-5-1 0,-7-5 0,-7-1 0,0 1 0,-3 2 0,-2 7 0,-1 2 0,-2-1 0,-2 0 0,-1-4 0,-5 0 0,-7-1 0,-10 0 0,-7-5 0,-2-6 0,0-8 0,3-7 0,5-3 0,5-2 0,6-2 0,1-4 0,0-10 0,0-11 0,-1-6 0,4-3 0,1 4 0,3 5 0,2 4 0,1 3 0,4-2 0,6-3 0,7-6 0,5-3 0,3-4 0,1-2 0,3 1 0,5 1 0,-1 4 0,-4 2 0,-8 2 0,-10 5 0,-5-1 0,-3-3 0,0-6 0,-1-9 0,-3-12 0,-8-2 0,-6 6 0,-2 15 0,4 21 0,5 10 0,4 5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01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24575,'38'10'0,"19"18"0,-7-3 0,33 30 0,-23-10 0,4 2 0,-19-14 0,-25-23 0,-16-16 0,-3 1 0,-1-2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02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24575,'7'13'0,"1"10"0,3 25 0,1 22 0,-2 26 0,-6-42 0,0 0 0,-2-3 0,0-1 0,-1 34 0,0-32 0,-1-25 0,1-14 0,-1-8 0,1 1 0,0 1 0,0 1 0,-1-3 0,0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03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0 24575,'-2'13'0,"-2"6"0,-2 9 0,-3 13 0,-4 11 0,-2 8 0,-2 9 0,1 4 0,3 3 0,4-3 0,3-10 0,2-5 0,1-4 0,0-7 0,1-7 0,5-9 0,7-9 0,7-4 0,3-6 0,-2-7 0,-2-3 0,-2-4 0,4-7 0,6-11 0,4-10 0,1-7 0,-3 0 0,-5 4 0,-6 1 0,-4 5 0,-7 5 0,-5 8 0,-6 7 0,-10 4 0,-9 2 0,-6 1 0,0 0 0,7 0 0,13 1 0,9 0 0,11 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12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24575,'26'0'0,"52"7"0,-25-4 0,2 2 0,0 1 0,3 2 0,1 0 0,-23-2 0,-23 2 0,-19 8 0,-13 18 0,-15 17 0,-15 13 0,-8 1 0,-3 2 0,6-7 0,15-12 0,20-19 0,24-15 0,22-11 0,11-1 0,10 0 0,12-5 0,-29 3 0,2-3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21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24575,'0'77'0,"0"-10"0,0 3 0,0-19 0,0 3 0,0 36 0,0 2 0,0-35 0,0-1 0,0 7 0,0 0 0,0-8 0,0-7 0,3-7 0,17-36 0,16-44 0,-9 13 0,2-4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22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273 59 24575,'-26'8'0,"-15"9"0,-15 9 0,-1 6 0,13-3 0,16-4 0,14-3 0,8 1 0,11 5 0,31 8 0,46 7 0,-26-21 0,3-2 0,-1-1 0,-2-3 0,24 5 0,-44-8 0,-27 1 0,-12 8 0,-3 9 0,-6 6 0,-6 0 0,-6 1 0,-12 2 0,-8-2 0,-3-2 0,5-9 0,10-11 0,8-15 0,7-12 0,6-14 0,7-12 0,14-11 0,17-14 0,12-5 0,8 0 0,-2 6 0,0 7 0,3 1 0,-3-1 0,-5-2 0,-16 3 0,-14 4 0,-6 8 0,-2 10 0,-1 13 0,0 9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14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293 1 24575,'-14'4'0,"-4"6"0,-14 9 0,-9 10 0,1 2 0,6 2 0,16-7 0,9-5 0,5-4 0,2-3 0,4 2 0,7 5 0,10 4 0,10 6 0,12 4 0,1 2 0,-7-3 0,-11-7 0,-12-7 0,-7-3 0,-4 1 0,-4 7 0,-15 15 0,4-12 0,-23 16 0,2-14 0,-11 6 0,3-6 0,14-11 0,11-11 0,7-8 0,1-4 0,-1-3 0,2-2 0,2 1 0,2 0 0,2-1 0,2-3 0,5-8 0,10-7 0,13-6 0,12-4 0,3 3 0,3 2 0,-5 2 0,-2-1 0,-2-2 0,-5-4 0,5-7 0,1-5 0,-3-4 0,-9 4 0,-12 11 0,-9 13 0,-3 11 0,0 8 0,0 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14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24575,'19'19'0,"22"27"0,-10-14 0,5 5 0,5 2 0,28 23 0,-29-27 0,1 0 0,36 28 0,-29-26 0,-16-17 0,-12-10 0,-9-13 0,-7 0 0,1-3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16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24575,'13'2'0,"33"13"0,36 12 0,-33-11 0,2 1 0,0 0 0,-2-2 0,8 2 0,-32-6 0,-24 1 0,-20 16 0,-20 21 0,-21 19 0,-5 4 0,13-13 0,18-18 0,22-21 0,9-11 0,13-4 0,42 2 0,-4-2 0,5-2 0,14-1 0,2-1 0,0-3 0,-3-2 0,21-8 0,-45 2 0,-31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4:28.9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16383,'50'0'0,"0"0"0,1 0 0,1 0 0,5 0 0,3 0 0,4 0 0,0 0 0,4 0 0,0 0 0,2 0 0,-1 0 0,-7 0 0,-1 0 0,-2 0 0,-2 0 0,-3 0 0,-1 0 0,4 0 0,1 0 0,9 0 0,3 0 0,5 0 0,2 0 0,12 0 0,2 0 0,0 1 0,0 0 0,-5 1 0,0 0 0,-2 1 0,-2 1 0,-10 0 0,-2 0 0,-1-1 0,-2-1 0,-1 0 0,-1 0 0,-5-1 0,0 0 0,1-1 0,0 1 0,-5 0 0,0 0 0,-4 0 0,-1-1 0,47 0 0,-6-1 0,8-1 0,-1 0 0,-48 1 0,0 1 0,0 0 0,0 0 0,-1 0 0,1 0 0,8 1 0,1 1 0,6 1 0,0 0 0,-1 0 0,0 0 0,-3 0 0,-2-1 0,-5-1 0,-1 0 0,2-1 0,0 1 0,4-1 0,0 1 0,2 0 0,0 1 0,1-1 0,0 1 0,-7 0 0,-2 1 0,39 0 0,-25 0 0,-30-2 0,-13-1 0,-7 0 0,-1 0 0,-2 0 0,4 0 0,-3 0 0,4 0 0,1 1 0,14 1 0,33 1 0,15 1 0,4-1 0,-22 0 0,-38-1 0,-13-1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17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1 24575,'-9'17'0,"-13"20"0,-10 26 0,-5 20 0,8-3 0,14-19 0,13-23 0,17-20 0,30-9 0,45-9 0,-25-6 0,3-2 0,6-3 0,-1-3 0,-2-1 0,-6-2 0,4-3 0,-29 2 0,-41 15 0,0-1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17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1 24575,'-3'30'0,"-11"36"0,0-3 0,-2 8 0,-3 17 0,-1 3 0,1 5 0,1-2 0,4-12 0,2-5 0,5-23 0,2-7 0,4-5 0,8-34 0,8-46 0,-6 14 0,2-4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30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24575,'28'41'0,"14"17"0,8 10 0,3 0 0,-11-17 0,-14-20 0,-6-17 0,-14-9 0,-4-11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31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24575,'4'29'0,"6"14"0,6 15 0,5 2 0,5-10 0,4-8 0,2-11 0,-6-10 0,-10-10 0,-10-8 0,-6-3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31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0 24575,'0'22'0,"-1"19"0,-4 37 0,1-25 0,-1 4 0,-1 9 0,-1 1 0,0-3 0,0-3 0,1-9 0,1-4 0,-3 18 0,4-32 0,2-17 0,2-13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32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340 1 24575,'-19'22'0,"-12"11"0,-19 17 0,-19 19 0,33-33 0,1-1 0,-22 27 0,25-22 0,22-18 0,27-13 0,32-7 0,37-6 0,-32 1 0,2-1 0,-3 0 0,-3 1 0,26-2 0,-35 3 0,-22 2 0,-7 0 0,-1 0 0,-3-3 0,-5 2 0,-2-3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33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583 0 24575,'-16'16'0,"-2"7"0,-24 47 0,11-11 0,-3 8 0,-8 18 0,-1 7-415,9-16 1,-1 2 0,1 1 414,1-2 0,1 1 0,1-3 0,4-7 0,1-1 0,2-5 0,-4 12 0,4-10 304,1 0-304,18-53 0,5-12 0,0-7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36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0 366 24575,'1'16'0,"2"7"0,0 3 0,2 6 0,1-2 0,0-6 0,-1-6 0,-3-10 0,7-6 0,23-12 0,44-19 0,-8 1 0,9-5 0,-13 4 0,4-2 0,1-2-174,5-3 0,0-1 1,-1 0 173,-4 2 0,-2 0 0,-4 2 0,10-7 0,-9 3 0,14-7 0,-42 27 0,-22 17 0,-7 7 0,-2 0 0,-2-2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1:38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0 434 24575,'4'32'0,"-1"16"0,-1 12 0,0 13 0,-2-2 0,0-13 0,0-12 0,0-22 0,0-12 0,15-18 0,31-27 0,-7 2 0,5-5 0,20-16 0,5-5 0,-17 14 0,1-1 0,2 0-200,4-5 0,2-1 1,0 0 199,-2 2 0,0 0 0,-3 2 0,13-11 0,-5 5 0,-17 12 0,-7 6 0,-5 5 0,-24 22 0,-9 6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2:53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2807 224 24575,'-25'0'0,"-37"-1"0,4-4 0,-8-1 0,-19-4 0,-6-2 0,20 2 0,-3-1 0,2-1 0,2-1 0,2-1 0,3 1 0,-17-5 0,7 1 0,16 4 0,7 0 0,-9-2 0,22 8 0,8 4 0,-5-1 0,-5 1 0,-8-3 0,-10 0 0,-1 1 0,5 0 0,17 3 0,21 2 0,10 0 0,2 0 0,-4 1 0,-2 2 0,-6 3 0,-5 5 0,-3 1 0,-3 0 0,-6 1 0,-3 0 0,0 2 0,5-1 0,8 0 0,-1 3 0,-9 6 0,-9 5 0,0-2 0,9-6 0,10-6 0,5-1 0,-4 2 0,-2 3 0,-2 0 0,0 0 0,3-1 0,4-3 0,4-2 0,4-1 0,-1 0 0,2-1 0,0-2 0,1 0 0,0-2 0,0 1 0,-1 0 0,-2 2 0,-7 5 0,-7 4 0,-3 3 0,3-1 0,5-6 0,0 1 0,0-2 0,0 1 0,3-1 0,1-1 0,-4 3 0,-6 6 0,-11 7 0,-7 5 0,0 0 0,8-7 0,18-11 0,16-8 0,29-7 0,-5 0 0,46-3 0,10-7 0,-26 3 0,2-2 0,2-1 0,-2 0 0,26-6 0,-30 6 0,-26 7 0,-16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14:19.8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16383,'53'8'0,"0"0"0,13 0 0,3-3 0,13-2 0,7-1 0,-13-1 0,5-1 0,2 1 0,6-1 0,3 0 0,2 1 0,-16-1 0,1 1 0,2-1 0,0 1 0,5-1 0,0 1 0,1 0 0,0 0 0,-2-1 0,1 1 0,0 0 0,-1 0 0,0-1 0,1 1 0,-2 0 0,-2-1 0,16 0 0,-2 1 0,-5-1 0,-16 0 0,-3 0 0,-4 0 0,17 0 0,-6 0 0,-17 0 0,-4 0 0,36 0 0,-1 0 0,2 0 0,-42 0 0,1 0 0,9 0 0,2 1 0,9 0 0,4 2 0,10 1 0,1 0 0,6 2 0,-1 1 0,-5 0 0,-3-1 0,-15-1 0,-7 0 0,20 0 0,-44-3 0,-25-2 0,-12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8:59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24575,'35'4'0,"31"3"0,-4-2 0,8 1 0,23 0 0,6 1 0,-31-3 0,2 0 0,0 0 0,1-1 0,0 0 0,-2 0 0,27 1 0,-2 0 0,-4 1 0,0 0 0,6 0 0,2 1-536,-25-2 0,1-1 1,2 1 535,3-1 0,2 0 0,2 0 0,6-1 0,1-1 0,2 1-350,4-1 1,1-1-1,0 2 350,-1 0 0,0 0 0,-1 1 0,2 0 0,0 0 0,-1 0 0,-4 0 0,-1 1 0,-1 0 0,-4 0 0,-2 0 0,0 0-1,0 0 0,0-1 1,-1 1 0,-6-1 0,-2 0 0,0 0 0,-3 1 0,0 0 0,0 1 0,1-1 0,0 0 0,0 0 0,-5 1 0,0-1 0,0-1-65,0 1 0,0 0 0,0-1 65,29 0 0,-1 0 0,-5-1 0,0-1 0,6-2 0,1 0 0,0-1 0,0 1 0,-2-2 0,-1 1 0,-5 1 0,-1 0 0,-6 1 0,-1 1 367,0-1 1,-2 1-368,-6 1 0,-3-1 600,-12 0 0,-4 0-600,16 0 694,-34-1-694,-12 1 224,-3 1-224,0 1 0,-13-1 0,-7-1 0,-14-1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2:58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0 353 24575,'0'-7'0,"0"-2"0,0 2 0,1-7 0,2-3 0,0-6 0,2-1 0,-1 2 0,1 2 0,0 2 0,0 3 0,-2 3 0,1 2 0,-1 1 0,3-2 0,2-3 0,1 0 0,0 2 0,-4 3 0,0 2 0,2-3 0,3-6 0,1-3 0,-3 2 0,0 6 0,-2 6 0,-2 4 0,-1 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3:22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24575,'28'0'0,"12"0"0,1 0 0,-1 0 0,-12 0 0,-11 0 0,3 0 0,3 0 0,5 0 0,9-2 0,5 1 0,6 0 0,7 0 0,8 1 0,15 0 0,16 0 0,-42 0 0,1 0 0,2 0 0,1 0 0,2 0 0,0 0 0,8 0 0,0 0 0,0 0 0,1 0 0,-1 0 0,0-1 0,-5 0 0,-1 0 0,-4 0 0,-1 0 0,6 0 0,2 1 0,5 0 0,1 1 0,6 0 0,1 2 0,2-1 0,0 2 0,-2-1 0,-1 0 0,-3-1 0,-3 0 0,-4-1 0,-2-1 0,-3 0 0,1 0 0,-3 0 0,0 0 0,0 0 0,-1 0 0,0-1 0,-2 1 0,43-2 0,-15 0 0,-16 1 0,-10 1 0,-11 0 0,-12-1 0,-9 0 0,-7 0 0,1 0 0,3 0 0,0 0 0,-8 0 0,-5 0 0,-9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3:30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1 140 24575,'33'0'0,"31"0"0,-12 0 0,22 0 0,-46 0 0,9 0 0,5-2 0,16-1 0,19-3 0,12-2 0,9 0 0,-48 5 0,1 0 0,1 2 0,1-1 0,3 2 0,0-1 0,2 1 0,1 0 0,5 0 0,2-1 0,7 0 0,4 0 0,14-1 0,3 2 0,-27-1 0,1 1 0,0 0 0,32 1 0,-1 0 0,-8 0 0,-2 0 0,-4 0 0,2-1 0,-21 1 0,3-1 0,1 0-214,6 0 0,2 0 1,0 0 213,2 0 0,0 0 0,-2 0 0,-7 0 0,-1 0 0,-4 0 0,19 0 0,-3 0 0,-4 0 0,-1 0 0,-2 0 0,-1 0 0,0 0 0,-2 0 0,-8 0 0,-3 0 0,38 0 641,-13-1-641,-3 0 0,6-1 0,8 1 0,-43 0 0,1-1 0,6 0 0,2 0 0,10 0 0,3 0 0,7 0 0,1 0 0,1 2 0,-1-1 0,-5 1 0,-4 0 0,-11 0 0,-3-1 0,-6 0 0,0 0 0,0 0 0,1 1 0,6-2 0,1 1 0,3 0 0,-1 0 0,-7 0 0,-3 0 0,35-2 0,-16 0 0,22-2 0,-23 2 0,6 1 0,-12 0 0,3 1 0,0 0 0,5 0 0,0 0 0,-1 0 0,-5 1 0,-1 0 0,-3 0 0,20 0 0,-5 0 0,-10 0 0,0 0 0,6 0 0,1 0 0,5 0 0,0-1 0,-3 0 0,-2 0 0,-7 0 0,-5-1 0,32-3 0,-31 1 0,-22 0 0,-19 1 0,17 1 0,37 0 0,-18 1 0,4 0 0,16 0 0,3 1 0,0 0 0,-2 1 0,-10 0 0,-3 0 0,-8 0 0,-5 0 0,26 0 0,-29-3 0,-21-1 0,-11 1 0,9-2 0,20 1 0,30-1 0,14 1 0,4 1 0,-10 0 0,-27 2 0,-6 0 0,22 0 0,-18 1 0,4 1 0,9 0 0,0 0 0,-5 1 0,-5-1 0,18 2 0,-53-3 0,-17-1 0,3 0 0,18 0 0,17 0 0,10 0 0,-2 0 0,-16 0 0,-16 0 0,-6 0 0,-1 0 0,3 0 0,-1 0 0,-9 0 0,-6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29:4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93 24575,'13'0'0,"27"0"0,30 0 0,22 0 0,-39 0 0,-1 0 0,41 0 0,-8 0 0,0-1 0,-1-2 0,4-4 0,0-3 0,-5-2 0,-4 0 0,-5 1 0,-4 1 0,-6 3 0,-1 2 0,-1 2 0,0 2 0,-6 1 0,-12 0 0,-7-1 0,0 0 0,9 0 0,11-1 0,12 2 0,12-1 0,15-1 0,-40 1 0,1 0 0,7 1 0,2-1 0,2 2 0,1 0 0,-3 0 0,-3 0 0,-6 0 0,-5 0 0,28 0 0,-21-1 0,-10 0 0,10 0 0,13 0 0,18 0 0,-39 0 0,1 1 0,2 0 0,-1 0 0,3 1 0,0 0 0,-2 0 0,0 0 0,-3 0 0,-1 0 0,34 1 0,-25-2 0,-29-1 0,-18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1:09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24575,'33'0'0,"20"0"0,27 0 0,15 0 0,-1 0 0,-14-1 0,-17 0 0,-20-1 0,-13 1 0,-6 1 0,-3 0 0,2 0 0,1 0 0,-5 0 0,-5 0 0,0 0 0,8 0 0,8 0 0,-10 0 0,-2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1:11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24575,'37'3'0,"19"2"0,15 0 0,5-1 0,-12-2 0,-18-2 0,-10 1 0,-9 0 0,-6 0 0,-4 0 0,-5 0 0,-1 0 0,3 0 0,4 0 0,4 1 0,-2-1 0,-8 0 0,0-1 0,9 0 0,20 0 0,13 0 0,-3 0 0,-14 0 0,-4-4 0,1-6 0,-8 4 0,-3-4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2:14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0 108 24575,'20'0'0,"12"-2"0,21-1 0,16-3 0,6-2 0,1 0 0,-10 1 0,-14 1 0,-8 3 0,-6 1 0,1 1 0,4 1 0,12-1 0,12-1 0,4-1 0,-1-1 0,-7-1 0,-3-2 0,3 0 0,0-1 0,1 1 0,-2 0 0,-5 1 0,-1 3 0,4 2 0,8 1 0,19 0 0,-35 0 0,3 0 0,7 0 0,3 0 0,9 0 0,2 0 0,6 2 0,2 0 0,7 0 0,2 0 0,1 2 0,1 0 0,-2 0 0,-2-1 0,-3 0 0,-1 0 0,-5 0 0,-1-1 0,-3-1 0,-3 0 0,-8 0 0,-5 0 0,36-1 0,-31 0 0,-13 0 0,17 0 0,28 0 0,-37 0 0,3 0 0,4 0 0,1 0 0,-2 0 0,-2 0 0,-4 0 0,-2 0 0,-7 0 0,-2 0 0,35 0 0,-19 0 0,-17 0 0,-2 0 0,6 0 0,14 0 0,10 0 0,11 0 0,8 0 0,-5 0 0,-8 0 0,-23 0 0,-24-2 0,-10 1 0,-1-1 0,40 0 0,-25 0 0,46 0 0,-43 1 0,-1-1 0,-12 1 0,-19 0 0,-9 0 0,1 0 0,-5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2:38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24575,'3'20'0,"0"19"0,-1-21 0,2 25 0,-2-11 0,1 8 0,0 1 0,-1-7 0,0-11 0,-2-6 0,0-5 0,0 0 0,0 1 0,-1 1 0,1-4 0,-2 1 0,2 1 0,0 3 0,-1-2 0,0-7 0,0-4 0,0-4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2:44.6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1 24575,'34'1'0,"4"2"0,1 0 0,-9 2 0,-18-2 0,-7 3 0,-4 1 0,-1 9 0,-7 11 0,-12 13 0,-12 8 0,-4-1 0,3-2 0,16-22 0,7-6 0,9-16 0,-5 4 0,-8 4 0,-7 6 0,-6 3 0,2-2 0,6-4 0,7-5 0,15-1 0,24 0 0,38-2 0,30 2 0,-42-5 0,0 1 0,37 0 0,-34-1 0,-30-1 0,-17 1 0,-4 3 0,-4-2 0,2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2:46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24575,'12'1'0,"6"1"0,8 1 0,2 2 0,-1 1 0,-5 3 0,-5 4 0,-6 2 0,-6 4 0,-8 3 0,-10 5 0,-14 9 0,-11 5 0,-2-4 0,8-10 0,12-13 0,10-10 0,5-3 0,12 1 0,24 2 0,20 6 0,6 3 0,-6 6 0,-20 0 0,-15-1 0,-7 0 0,-9-1 0,-14 9 0,-16 9 0,-17 9 0,-13 4 0,1-9 0,8-10 0,12-13 0,16-9 0,3 1 0,14-5 0,-2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9:22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24575,'65'2'0,"6"0"0,19-1 0,1 1 0,-4-2 0,3 0 0,-1 0 0,7 1 0,-46 0 0,2 0 0,-1 0 0,0 0 0,1-1 0,-1 1 0,44-1 0,-9-1 0,-9-2 0,-18 0 0,-19 0 0,-19 2 0,-12 1 0,-7 0 0,0 0 0,-3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2:4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24575,'-6'20'0,"-12"36"0,1-16 0,-17 38 0,11-37 0,1-1 0,20-15 0,34-17 0,51-7 0,-14-3 0,5-1 0,7-1 0,0-1 0,-6 1 0,-6-1 0,24-3 0,-59 2 0,-24-4 0,-15-5 0,3 4 0,-1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2:48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0 24575,'-6'32'0,"-12"31"0,2-9 0,-1 6 0,-4 10 0,0 4 0,1 1 0,1-1 0,3-10 0,3-4 0,-5 22 0,9-33 0,6-26 0,2-16 0,8-21 0,-5 8 0,5-9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2:49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1 24575,'-7'19'0,"-8"11"0,-11 17 0,-4 4 0,2-6 0,13-19 0,13-11 0,20-4 0,26 9 0,25 4 0,7-1 0,-16-9 0,-28-6 0,-22-1 0,-10 5 0,-2 6 0,-7 6 0,-9 3 0,-10 2 0,-7-2 0,1-5 0,15-10 0,6-5 0,14-8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2:49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24575,'25'-3'0,"21"-1"0,4 0 0,3-1 0,14 1 0,-10 0 0,-4 2 0,-9 2 0,-11 0 0,-9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3:01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1 375 24575,'25'-2'0,"31"2"0,-7 1 0,7 0 0,12 1 0,4 0 0,0 1 0,-1-1 0,-3 0 0,-3-1 0,-9-1 0,-1 1 0,-1-1 0,-1 1 0,1 0 0,2 0 0,0-1 0,1 0 0,0-1 0,-1 0 0,0-2 0,-2-1 0,-2 0 0,-2-1 0,35-3 0,-21 2 0,-25 2 0,-19 1 0,-15-4 0,-17-23 0,-1 5 0,-31-46 0,-3 7 0,-4-6 0,13 16 0,26 32 0,10 15 0,3 6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3:02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1 24575,'2'23'0,"0"5"0,-3 2 0,-4 8 0,-4 4 0,-5 1 0,-5 1 0,-3-9 0,2-11 0,6-9 0,7-11 0,8-12 0,-1 2 0,2-4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3:56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 24575,'-50'14'0,"-18"9"0,23-6 0,-8 6 0,41-15 0,0 2 0,3 0 0,4 0 0,2 1 0,1 3 0,1 6 0,4 5 0,5 5 0,11 3 0,16 2 0,15-2 0,2-6 0,-9-10 0,-15-10 0,-11-5 0,3-2 0,9 1 0,4 0 0,0-1 0,-3-2 0,-4-2 0,2-3 0,-2-1 0,-6-2 0,-7-4 0,-8-4 0,-11-6 0,-9-3 0,-10 2 0,-10 3 0,1 7 0,6 4 0,8 3 0,5 2 0,-7-1 0,-3-1 0,1 2 0,9 1 0,11 2 0,14 0 0,-6 2 0,4-1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3:57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0 24575,'0'15'0,"0"15"0,0-1 0,0 26 0,0-7 0,-1 15 0,-1 0 0,0-3 0,-2-5 0,0-9 0,-1-9 0,1-12 0,2-13 0,1-6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4:02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1 24575,'33'4'0,"-1"1"0,3 3 0,-6-1 0,-4-2 0,-8-2 0,-6 0 0,-4 0 0,2 4 0,1 2 0,-1 1 0,-3-1 0,-5 2 0,-5 6 0,-11 12 0,-11 10 0,-10 9 0,-4 3 0,1-5 0,0-3 0,2-7 0,4-6 0,5-5 0,8-7 0,0-3 0,5-4 0,2-2 0,16-3 0,29-7 0,52-5 0,-26 2 0,5-1 0,3 0 0,1 0 0,-3 1 0,-3 1 0,25-2 0,-30 4 0,-25 1 0,-18 0 0,-5-2 0,0-7 0,-2 5 0,-2-4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4:10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8 24575,'12'0'0,"20"0"0,-6 0 0,33-1 0,-10-2 0,9 0 0,-10 2 0,-17 5 0,-12 8 0,-5 14 0,-5 13 0,-6 12 0,-11 3 0,-11-6 0,-11-9 0,-9-10 0,-6-7 0,-3-7 0,2-5 0,5-4 0,10-3 0,9-2 0,11 0 0,17 2 0,21-1 0,17 3 0,4 0 0,-7 0 0,-15 1 0,-12 3 0,-4 6 0,-4 5 0,-3 3 0,-5 1 0,-6-1 0,-8 0 0,-14 0 0,-11 3 0,-10 1 0,-1 0 0,3-8 0,11-7 0,13-8 0,11-4 0,8-1 0,2 0 0,1-1 0,1 1 0,1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9:23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60 24575,'72'-11'0,"18"0"0,-34 5 0,2 0 0,-1 1 0,0 0 0,-6 2 0,0 1 0,47-2 0,-47 3 0,0 1 0,49 0 0,-1 3 0,-2 0 0,0 2 0,-46-3 0,1 0 0,-1-1 0,0 0 0,47 1 0,-8-2 0,-5-1 0,8-3 0,5 1 0,-47 0 0,-1 1 0,42-1 0,-19 1 0,-12 0 0,-12 0 0,-9 0 0,-5 2 0,-5 0 0,-3 0 0,-3 0 0,0 0 0,5 1 0,7 1 0,6-1 0,-2 0 0,-11-1 0,-10 0 0,-10 0 0,-5 0 0,-2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4:18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 1 24575,'-13'18'0,"-13"15"0,-9 10 0,-8 10 0,5-7 0,12-11 0,8-10 0,15-14 0,39-4 0,52-1 0,-23-3 0,6-1 0,11 0 0,0 0 0,-9-1 0,-7-1 0,13 0 0,-38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4:19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0 24575,'-10'26'0,"-5"19"0,-10 27 0,9-26 0,-2 2 0,-1 3 0,1-1 0,-18 42 0,8-13 0,10-25 0,7-18 0,7-18 0,3-12 0,0-4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4:20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1 24575,'-5'27'0,"-4"16"0,-9 19 0,-2 5 0,1-12 0,3-21 0,12-18 0,23-6 0,52 2 0,-19-2 0,4-1 0,1 0 0,-1 1 0,23 3 0,-48-2 0,-31 4 0,-4 10 0,-7 10 0,-10 4 0,-11 0 0,-5-5 0,-4-7 0,19-14 0,5-5 0,17-9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4:21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24575,'57'3'0,"1"0"0,4-1 0,1 1 0,5-1 0,-1-1 0,-5-1 0,-8 0 0,-10-1 0,-14-1 0,-29 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4:22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 0 24575,'-9'18'0,"-14"27"0,4-7 0,-14 35 0,14-18 0,-3 22 0,1 10 0,-2 8 0,12-46 0,0 0 0,-9 48 0,7-3 0,6-13 0,6-17 0,4-21 0,3-19 0,7-10 0,12-5 0,13-6 0,13-9 0,8-15 0,-1-16 0,-1-17 0,-11-7 0,-13 0 0,-13 8 0,-14 14 0,-13 13 0,-17 11 0,-18 7 0,-11 3 0,2 2 0,16 3 0,17 1 0,12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4:32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0 24575,'-3'16'0,"-3"6"0,-9 17 0,-9 11 0,-13 10 0,-12 10 0,-4-3 0,1-1 0,9-6 0,13-6 0,9-5 0,8-6 0,4-3 0,4-5 0,1-5 0,4-4 0,4-6 0,8-3 0,11-6 0,12-7 0,7-8 0,-5-9 0,-6-7 0,-10-5 0,-5-6 0,-3-6 0,-5-5 0,0-1 0,-4 7 0,-1 9 0,-5 8 0,-12 6 0,-18 3 0,-16-1 0,-4 3 0,10 3 0,26 2 0,30 1 0,27-1 0,-12 2 0,-1-2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4:41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24575,'4'37'0,"-1"11"0,0-10 0,0 8 0,-2-27 0,-1 8 0,-3 2 0,-1 3 0,1-19 0,0 1 0,2-20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4:42.2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24575,'39'0'0,"16"0"0,-15 0 0,8 0 0,-33 0 0,2 0 0,-2 0 0,-6 2 0,-7 5 0,-5 8 0,-6 15 0,-8 14 0,-12 22 0,-9 21 0,17-38 0,1 3 0,2 2 0,0 1 0,4-2 0,0 0 0,2-2 0,0 0 0,-11 41 0,4-14 0,5-21 0,8-27 0,3-18 0,1-12 0,1-1 0,-1-1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4:59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24575,'52'3'0,"1"-2"0,10 2 0,13-2 0,15 1 0,-36-1 0,2-1 0,4 1 0,-1 0 0,-1 0 0,-2 0 0,-2 0 0,-2 0 0,44 0 0,-2-1 0,2 1 0,-1 1 0,0 2 0,2 2 0,-40-2 0,5 1 0,12 0 0,5 1 0,17 1 0,4 1-157,-29-3 1,2 1 0,-1 0 156,-4-1 0,-1 0 0,-1 0 0,25 1 0,-5-2 0,-17-2 0,-6 0 0,-10-2 0,-4 0 0,34 0 0,-15-2 0,-1 0 0,-5-2 469,-10 1-469,-16 2 0,-14 1 0,-5-1 0,3 0 0,7 0 0,3 0 0,7 0 0,22 0 0,22-1 0,-33 1 0,2 0 0,1 0 0,1 0 0,1 1 0,2 0 0,6 0 0,3 0 0,8 0 0,2-1 0,-2 0 0,-2-1 0,-10 1 0,-4-1 0,27-1 0,-25 0 0,0 0 0,6 0 0,-4 0 0,-11 1 0,-19 0 0,-21 1 0,-3 0 0,1 1 0,31 3 0,-1-3 0,11 3 0,7 0 0,2-1 0,1 0 0,13 0 0,2 0 0,-7 0 0,-3 0 0,24-1 0,-37-1 0,-20 0 0,-2-1 0,13-1 0,26-1 0,30 0 0,-35 1 0,3 0 0,8 0 0,2 1 0,7-1 0,0 1 0,-5-1 0,-1 0 0,-7 1 0,-2 0 0,-8 0 0,-2-1 0,34-1 0,-40 1 0,-3 0 0,15-2 0,26 1 0,-30 0 0,15 0 0,-1 1 0,1 1 0,12-1 0,-34 1 0,4 0 0,11 0 0,4 0 0,12-1 0,3 0 0,2 1 0,1 0 0,2 0 0,0 0 0,-6 0 0,-2 1 0,-6 0 0,-1 0 0,-8-1 0,-4 0 0,26 0 0,-39-1 0,-34 1 0,-16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5:02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 24575,'45'0'0,"7"0"0,4 0 0,20-1 0,4 0 0,4-1 0,-22 0 0,0-1 0,16-1 0,3 0 0,3-1 0,-3 1 0,-12-1 0,-2 1 0,-7 1 0,-1 0 0,0 1 0,-1 1 0,-1 1 0,1 1 0,8 0 0,3 2 0,15 1 0,5 1 0,-17-1 0,3 1 0,3 0-433,11 1 0,3 0 1,2 1 432,-19-2 0,2 0 0,-1-1 0,-1 1 0,21 0 0,-2 0 0,-3 0 0,-15-2 0,-2 0 0,-6 0 0,8-1 0,-9-1 0,7-1 0,-28-1 0,6-2 0,40-2 649,-24 2 0,5 1-649,8-1 0,1 1 0,1 1 0,-2 0 0,-10 1 0,-1-1 0,-4 0 0,1 0 0,8 1 0,1 1 0,6 0 0,-1 0 0,0 1 0,-4 1 0,-15-1 0,-4-1 0,16 1 0,-39-2 0,-18 0 0,-11 0 0,-2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9:25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1 111 24575,'76'-11'0,"-8"4"0,3 0 0,-21 1 0,2 1 0,35-3 0,1 1 0,-27 3 0,-2 1 0,16-3 0,2 1 0,1 0 0,-2 0 0,-10 1 0,-3 0 0,-11 1 0,-3 0 0,36-3 0,-17 2 0,-11 2 0,-9 0 0,-10 2 0,-6 0 0,-4 0 0,4 0 0,7 0 0,4 0 0,-2 0 0,-10-1 0,-14 0 0,-9 0 0,-3 1 0,6 0 0,6 0 0,5 0 0,1 0 0,-1 0 0,0 0 0,-10 0 0,-4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5:05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77 24575,'76'4'0,"12"-5"0,-19 1 0,17-5 0,-34 2 0,14 0 0,3 0 0,-25 2 0,15-1 0,-11-2 0,14 0 0,14 0 0,-27 3 0,4 1 0,19 0 0,4-1 0,14 1 0,3 0 0,5 0 0,0 0 0,-7 1 0,-5-2 0,-16 1 0,-5-1 0,-13 1 0,-3-1 0,24-2 0,-3 0 0,2 2 0,13 0 0,9 1 0,3 0 0,-43 0 0,0 0 0,-1 0 0,1 0 0,-1 0 0,-1 0 0,42 0 0,-24 0 0,-22 0 0,-18-1 0,-5 0 0,5 0 0,3 0 0,7 0 0,5 1 0,5 0 0,12 0 0,25 0 0,-23 0 0,7 0 0,23 0 0,7 0-385,-20 0 1,5 0-1,1 0 385,6 0 0,3 0 0,-2 0 0,-2 0 0,-1 0 0,-2 0 0,-6 0 0,-1 0 0,-4 0 0,20 0 0,-8 0 0,-22 0 0,-7 0 0,17 0 0,-44-1 0,-11 0 0,13-2 1154,25-3-1154,14-1 0,4 1 0,-3 1 0,-1 3 0,16 0 0,7 1 0,-11 1 0,-26 0 0,-34 0 0,-19 0 0,5 0 0,18 1 0,49 6 0,-12 0 0,8 1 0,13 3 0,2 0 0,-3-1 0,-5 0 0,-22-3 0,-9-1 0,-4-1 0,-38-5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08:47:49.2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16383,'79'15'0,"1"1"0,-10-3 0,-2-1 0,-4 0 0,-4-1 0,32 2 0,-13-4 0,-15-5 0,-11-2 0,-5 0 0,-5 1 0,1-1 0,3 0 0,1-1 0,-2-1 0,0 0 0,-2 0 0,-1 0 0,-5 0 0,-14 0 0,2 0 0,8 0 0,14 0 0,13 1 0,-6 1 0,-16-1 0,-16 1 0,-4-2 0,9 0 0,8 1 0,-11 0 0,-5 1 0,-13-2 0,26 0 0,21 0 0,27 0 0,-10 0 0,-20 0 0,-29 0 0,-20-2 0,-5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08:47:50.9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 16383,'92'0'0,"0"0"0,7 0 0,1 0 0,0-1 0,-1-1 0,-11 1 0,-5 0 0,-22 0 0,-7-1 0,10 0 0,-34 1 0,-10 0 0,-5 0 0,-1 1 0,5 0 0,-3 0 0,7 0 0,0 0 0,10 0 0,6 1 0,2 0 0,0 1 0,-5 1 0,-9-1 0,-7 0 0,-2 0 0,15 1 0,21 2 0,6 0 0,-9-2 0,-20-1 0,-17-2 0,-5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5:53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 24575,'30'-4'0,"1"-1"0,27 0 0,-25 1 0,42-1 0,8-1 0,-26 3 0,5 1 0,11-1 0,2 1 0,4 1 0,0 1 0,2 0 0,2 1 0,6 0 0,2 0 0,3 0 0,0 1 0,6-1 0,0 0 0,-7-1 0,-2 0 0,-8 0 0,-4 0 0,-10 0 0,-6-1 0,28-2 0,-28 0 0,-25 0 0,-21 2 0,-8 0 0,3-2 0,-6 1 0,4-1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6:00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523 280 24575,'-12'29'0,"-14"31"0,6-20 0,-18 28 0,9-33 0,-12 9 0,-1-4 0,3-10 0,8-11 0,10-8 0,8-6 0,3-3 0,-8-6 0,-9-7 0,-8-12 0,-2-18 0,6-17 0,5-12 0,8 2 0,10 6 0,12 6 0,22-2 0,18 0 0,15 5 0,6 12 0,-1 17 0,12 9 0,12 6 0,6 4 0,-3 1 0,-18 2 0,-18 2 0,-10 2 0,-8 4 0,-5 10 0,-7 15 0,-10 13 0,-6 12 0,-6 4 0,-3 0 0,-4-1 0,-5-5 0,-9-6 0,-10-6 0,-14-6 0,-25 1 0,-20 3 0,39-19 0,-1 0-6784,-37 17 6784,30-13 0,26-14 0,13-21 0,-2-17 0,-6-6 0,-4 2 0,13 15 0,5 9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6:02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 24575,'37'0'0,"1"0"0,-5 3 0,1 5 0,-15 3 0,-1 7 0,-12 7 0,-11 14 0,-15 14 0,-23 13 0,12-24 0,-23 5 0,24-30 0,0 0 0,12-6 0,25-4 0,34 3 0,31 1 0,16-1 0,-10-5 0,-29-7 0,-32 1 0,-17-3 0,-14 3 0,5 0 0,-1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6:03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410 911 24575,'-24'11'0,"-12"11"0,-15 15 0,-10 16 0,-4 10 0,3 4 0,10-1 0,16-10 0,18-9 0,13-5 0,7 2 0,5 8 0,3 7 0,2 6 0,4-2 0,6-3 0,8-5 0,10-3 0,10-2 0,7-9 0,5-12 0,0-16 0,5-19 0,2-19 0,5-23 0,-35 14 0,-1-3 0,2-6 0,-1-2 0,3-10 0,-2-4 0,1-12 0,-7-7 0,-15 12 0,-6-5 0,-6-3-430,-10-15 1,-9-4 0,-6 0 429,-5-3 0,-7 0 0,-3 2 0,-4 3 0,-3 2 0,-2 5 0,4 15 0,-1 4 0,2 6 0,-5-5 0,2 9 0,-20-15 0,28 41 0,19 20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6:04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1 24575,'39'13'0,"5"1"0,4 2 0,-12-2 0,-15-2 0,-14-4 0,-4 6 0,-10 5 0,-19 16 0,-28 12 0,-24 9 0,-1-5 0,22-16 0,40-15 0,43-11 0,28-2 0,10 2 0,-14 5 0,-20 11 0,-20 13 0,-18 12 0,-16 8 0,-15 1 0,-7-6 0,4-14 0,13-15 0,15-15 0,7-6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6:05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808 746 24575,'-23'4'0,"-36"12"0,16-5 0,-52 18 0,8-4 0,30-8 0,-4 0 0,1 0 0,2 0 0,-31 13 0,35-5 0,21 1 0,10 4 0,3 6 0,6 12 0,8 12 0,4 14 0,3 10 0,1-1 0,-1-1 0,-2-4 0,-5 3 0,-2 6 0,-2-3 0,8-3 0,11-17 0,14-19 0,13-16 0,14-19 0,20-26 0,-25-3 0,2-7 0,10-11 0,0-6 0,4-8 0,1-3 0,1-5 0,-1-1 0,-1 0 0,-1 0 0,-3 4 0,-3-2 0,-5 1 0,-5-3 0,-10-1 0,-9-4 0,-12-21 0,-12-6 0,-9 17 0,-6-3 0,-4-2-281,-5-7 0,-3-1 0,-2 2 281,-1 3 0,-2 2 0,0 6 0,-8-13 0,3 13 0,-1-1 0,20 47 0,16 23 0,0 3 0,-1-2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7:35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24575,'20'0'0,"23"2"0,-10-1 0,21 1 0,-31-2 0,-2 0 0,-10 1 0,-8 2 0,-2 6 0,0 6 0,-1 5 0,-1 4 0,-1-1 0,-1 1 0,-1-4 0,2-6 0,0-6 0,-1-1 0,-7 5 0,-12 7 0,-14 11 0,-9 3 0,-4 5 0,6-4 0,13-7 0,14-7 0,11-10 0,5-4 0,8-3 0,21-2 0,26-7 0,21-7 0,-1-2 0,-23 2 0,-26 8 0,-19 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9:27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1 152 24575,'34'-2'0,"19"-1"0,11-2 0,7 0 0,-2-1 0,7 0 0,11 0 0,-4 1 0,-11 1 0,-14 1 0,4 1 0,12 1 0,5 0 0,1-1 0,-13 0 0,-11 0 0,-3 0 0,-4 0 0,-1 0 0,-1 1 0,-2 0 0,-3 0 0,-9 1 0,-10 0 0,-6 0 0,0 0 0,2 0 0,-2 0 0,-1 0 0,5 0 0,7 0 0,6 0 0,-4 0 0,-10 0 0,-6-1 0,-3 0 0,7 0 0,5 1 0,-1 0 0,-6 0 0,-8 0 0,5 0 0,7 0 0,7 0 0,1 0 0,-6 0 0,-7 0 0,3 0 0,7 0 0,9 0 0,1 0 0,-1-1 0,6 0 0,16-3 0,16-4 0,4-2 0,-8-3 0,-20 1 0,-12 3 0,-5 5 0,-5 2 0,-3 2 0,-6 0 0,-3 0 0,0 0 0,1 0 0,0 0 0,-2 0 0,-4 0 0,0 0 0,11-2 0,-5 1 0,22-3 0,-12 0 0,1 0 0,-7 1 0,-9 2 0,-4 1 0,-1 0 0,-4-1 0,-3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7:36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1 24575,'-10'8'0,"-6"3"0,-7 2 0,-9 5 0,-1 1 0,4-2 0,10-3 0,8-3 0,7-1 0,2 5 0,7 10 0,8 10 0,12 7 0,14 2 0,11-1 0,1-4 0,-9-8 0,-14-11 0,-17-6 0,-8 1 0,-7 3 0,-6 8 0,-8 5 0,-13 7 0,-10 6 0,-2 1 0,6-6 0,12-13 0,12-12 0,5-9 0,3-3 0,0-1 0,1-3 0,-1-14 0,0-18 0,2-17 0,1-8 0,3 8 0,5 12 0,5 10 0,12 3 0,16-4 0,15-4 0,6-7 0,-5-4 0,-11 4 0,-12 3 0,-9 4 0,-9 0 0,-9 0 0,-10 5 0,-5 7 0,-2 11 0,2 6 0,6 4 0,3 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7:38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24575,'21'61'0,"-8"7"0,0 4 0,-1-21 0,0 3 0,2 43 0,-2 0 0,-7-42 0,-1-4 0,1 4 0,-1-3 0,-1 16 0,-2-44 0,2-25 0,6-21 0,7-18 0,-4 12 0,0-1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7:39.4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24575,'-2'39'0,"3"15"0,1-7 0,6 23 0,0-17 0,0 16 0,-2 0 0,-1-7 0,0-10 0,2-12 0,2-12 0,-2-12 0,-1-9 0,0-4 0,5-4 0,7-2 0,8-7 0,5-12 0,-2-15 0,-7-13 0,-11 1 0,-12 10 0,-4 16 0,-5 12 0,-9 6 0,-10 4 0,-14 3 0,-4 3 0,8 1 0,28 0 0,27-1 0,19-2 0,-7 0 0,-11-2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7:40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24575,'8'18'0,"13"18"0,-6-8 0,12 13-8503,-17-26 8503,0-2 1719,-3-6-1719,9-6 0,-12-1 0,10-1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7:41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24575,'1'16'0,"3"11"0,1 7 0,1 4 0,-2-10 0,-1-13 0,-1-7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7:43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0 24575,'25'1'0,"13"3"0,20 5 0,1 3 0,-8 3 0,-22 1 0,-19 5 0,-8 6 0,-8 7 0,-21 13 0,-24 10 0,-18 8 0,-1-5 0,20-18 0,23-15 0,20-13 0,19-5 0,25 0 0,27-2 0,16-3 0,-6-2 0,-24-3 0,-24-2 0,-18 1 0,-6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7:43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 24575,'-17'63'0,"-8"16"0,-5 9 0,6-15 0,13-29 0,16-23 0,22-6 0,32 4 0,18 4 0,-5-2 0,-24-6 0,-31-5 0,-17 14 0,-9 17 0,-5 14 0,-6 8 0,-3-9 0,-4-7 0,-2-9 0,6-15 0,7-11 0,10-9 0,2-5 0,1-5 0,1 3 0,0-2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7:44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24575,'27'7'0,"52"5"0,-22-4 0,0-1 0,0-3 0,7-2 0,6-1 0,-22-2 0,-25 0 0,-15 0 0,-8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7:54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0 975 24575,'8'35'0,"1"7"0,-1 3 0,-1-2 0,-2-5 0,-2-9 0,-2-5 0,3-12 0,13-20 0,28-34 0,-6 1 0,5-7 0,16-22 0,4-7-258,-17 20 1,2-3 0,0 0 257,4-2 0,0-1 0,2 1 0,-1 2 0,2 1 0,0 2 0,-2 5 0,2 2 0,-2 2 0,22-16 0,-3 4 0,-19 16 0,-6 6 0,10-6 0,-39 29 0,-15 14 0,-2 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8:44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24575,'55'0'0,"9"0"0,9 0 0,-6 0 0,-15 0 0,-14 2 0,-15-1 0,-9 6 0,-13 5 0,-2 13 0,-2 12 0,-6 11 0,-5 3 0,-7 3 0,-6 2 0,-3-4 0,1-5 0,7-15 0,10-13 0,14-7 0,26-2 0,34 2 0,19-2 0,5-5 0,-18-8 0,-24-4 0,-17-1 0,-12 0 0,-6 1 0,-3 1 0,1 1 0,-1 1 0,1 1 0,-4 1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49:30.7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 16383,'64'-1'0,"0"0"0,8 1 0,3 1 0,8 2 0,3 0 0,13 0 0,2 1 0,-3-1 0,-1 0 0,-8-1 0,-3 0 0,-11-2 0,-3-1 0,-10 0 0,-2 0 0,-1-1 0,0 0 0,2-1 0,1 0 0,3 1 0,0 0 0,2 0 0,-1 1 0,-3 1 0,-2 0 0,-4 0 0,-1 0 0,-2 0 0,1 0 0,5 0 0,1 0 0,5 0 0,1 0 0,0 0 0,-1 0 0,0 0 0,-1 0 0,-3 0 0,0 0 0,-2 0 0,1 0 0,4 0 0,1 0 0,0 0 0,0 0 0,-1-1 0,0 1 0,4-1 0,2 0 0,0 0 0,2 0 0,5 0 0,0 0 0,-1 1 0,-3 0 0,-8 0 0,-2 0 0,-6 0 0,-2 0 0,-3 0 0,0 0 0,2 0 0,-2 0 0,38 0 0,-37 0 0,-30 1 0,-26-1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8:46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264 169 24575,'-16'2'0,"-5"2"0,-6 2 0,-2 3 0,5 2 0,2 1 0,4-1 0,6-2 0,5-2 0,3-1 0,1 2 0,1 4 0,7 5 0,8 8 0,12 5 0,9 0 0,1-3 0,-3-6 0,-8-5 0,-9-1 0,-4 0 0,-4 3 0,0 0 0,-1 4 0,-2 3 0,0 3 0,-4 7 0,-5 6 0,-2 1 0,-2-4 0,0-9 0,-2-7 0,-6-3 0,-14 2 0,-11-1 0,-4-2 0,18-9 0,8-4 0,15-6 0,-8-6 0,-4-7 0,-2-9 0,6-11 0,6-8 0,6-8 0,6-8 0,10-6 0,11 0 0,11 6 0,5 12 0,2 10 0,-1 6 0,-2 4 0,-4 3 0,-4 0 0,-6-2 0,-3-8 0,-3-5 0,-2-6 0,-2-2 0,-6 9 0,-5 8 0,-3 16 0,-2 6 0,0 7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8:49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 24575,'10'0'0,"18"1"0,43 9 0,-17-2 0,5 1 0,5 1 0,0 1 0,-8-1 0,-5-1 0,7 0 0,-46 7 0,-54 31 0,-3-6 0,-9 5 0,-15 11 0,-4 0 0,-3 0 0,1-4 0,16-11 0,5-6 0,-5 5 0,38-25 0,42-10 0,39-6 0,31-8 0,-37 1 0,-1-2 0,35-17 0,-26-1 0,-34 12 0,-13 5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8:49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0 24575,'-21'58'0,"-10"12"0,-9 11 0,6-11 0,15-34 0,32-16 0,40-13 0,23 5 0,6 1 0,-26-3 0,-30-1 0,-19 4 0,-7 7 0,-4 7 0,-3 2 0,-4 1 0,-9 1 0,-12 1 0,-13 4 0,-3-3 0,17-17 0,11-17 0,20-6 0,0-5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8:50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24575,'15'0'0,"16"0"0,25 0 0,20-1 0,3-1 0,-15-1 0,-24 0 0,-28 1 0,-32 0 0,9 1 0,-12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8:53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0 832 24575,'3'35'0,"2"20"0,0-19 0,2 18 0,-2-24 0,3 8 0,0-4 0,0-12 0,1-17 0,27-25 0,7-12 0,10-9 0,6-7 0,7-6 0,4-3-580,-4 4 1,3-4-1,3 0 1,1 0 579,-9 7 0,3 0 0,1 0 0,-1 1 0,0 2 0,13-8 0,-1 1 0,0 3 0,-4 4-335,6 0 0,-4 5 0,-5 6 335,5 0 0,-11 9 0,-10 7 0,-40 17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1:46:17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0 183 24575,'81'9'0,"-14"1"0,8 1 0,14 3 0,7 2-1006,-14-3 1,4 2 0,3 1 1005,-11-3 0,2 2 0,2-1 0,-1 0 0,2 0 0,0-1 0,0 0 0,-1 0 0,-1 0 0,0 1 0,-1-2 0,-5 0 317,3 0 1,-3-1-1,-7-2-317,-2 0 0,-6-2 496,24 0-496,-10-4 0,3-1 0,10 1 784,-33 1 0,2 0-784,3 1 0,-1 0 0,-5-1 0,-4 1 0,18 0 0,-39-3 0,-17-2 0,-9-6 0,-19-37 0,-6-7 0,-3-4 0,-14-25 0,7 12 0,1 3 0,2 5 0,-1-6 0,14 27 0,11 20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1:46:18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442 0 24575,'-21'36'0,"-15"12"0,-11 9 0,-16 7 0,-5-1 0,-1-1 0,3-5 0,21-18 0,21-17 0,22-18 0,22-14 0,-10 5 0,11-5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1:52:26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24575,'38'0'0,"17"0"0,-16 0 0,19 0 0,-22 0 0,16-1 0,3-1 0,1 1 0,-1 0 0,-6 3 0,-1-1 0,-4 0 0,-4-1 0,-4 0 0,-6 0 0,2 0 0,2 0 0,5 0 0,4 0 0,-3 0 0,-4 0 0,-5 0 0,-1 0 0,7 0 0,3 0 0,4 0 0,-5 0 0,-3 0 0,7 0 0,9 0 0,6 0 0,-2 0 0,-11 0 0,-11 1 0,-4 0 0,1-1 0,5 1 0,5-1 0,0 0 0,-2 0 0,-4 1 0,-3 0 0,3 0 0,5 0 0,2-1 0,-4 0 0,-4 1 0,0 0 0,5 1 0,4 0 0,6-1 0,4 0 0,1-1 0,3 0 0,-5 0 0,-3 0 0,-8 0 0,-6 0 0,-5 0 0,-3 0 0,2 0 0,2 0 0,4 1 0,4 0 0,-1 0 0,-2 1 0,-2-2 0,0 0 0,0 0 0,-1 1 0,-3 0 0,1 0 0,2-1 0,29 0 0,-18 0 0,33 0 0,-26 0 0,24 0 0,16 2 0,-39-1 0,2 1 0,7 0 0,1 0 0,2 1 0,2-1 0,14-1 0,4-1 0,10 0 0,3-2-191,-24 0 1,1 0 0,0 0 190,1 0 0,1-1 0,-4 1 0,17-1 0,-7 0 0,-18 0 0,-9 1 0,1 0 0,-37 0 0,-10 1 0,0 0 0,-2 1 0,5 0 0,-1 0 571,10 0-571,15 0 0,18 0 0,16 0 0,4 0 0,-10 0 0,-18 0 0,-17 0 0,-5-1 0,11-1 0,13 0 0,3-1 0,-4 2 0,-10 1 0,-8 0 0,-2 0 0,-3 0 0,-3 0 0,-4 0 0,-5 0 0,-1-1 0,4 0 0,9 0 0,7 0 0,6 0 0,3 0 0,-4 0 0,-3 0 0,-11 1 0,-11 0 0,-5 0 0,2 0 0,5 0 0,3 0 0,2 0 0,-2 0 0,0 0 0,-8-1 0,0 0 0,-7 0 0,1 1 0,2 0 0,-2-2 0,0 0 0,-2-2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1:52:30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24575,'23'0'0,"9"0"0,-14 0 0,6 0 0,-17 0 0,2 0 0,4 0 0,4 0 0,7 1 0,6 0 0,5 0 0,8 0 0,6-1 0,4 1 0,-6 0 0,-11 0 0,-12 0 0,-7-1 0,-3 0 0,-3 0 0,0 0 0,-1 0 0,-2 0 0,-1 0 0,-2 0 0,-1 0 0,4 0 0,3 0 0,5 0 0,2 0 0,-1 0 0,-1 0 0,4 0 0,5 0 0,7 0 0,3 0 0,-4 0 0,-5 0 0,-1 0 0,4 1 0,15 0 0,10 0 0,2 0 0,-9-1 0,-15 0 0,-16 0 0,-8 0 0,-3 1 0,9 0 0,6 0 0,2-1 0,-8 0 0,-7 0 0,-5 0 0,1 0 0,3 0 0,1 0 0,1 0 0,0 0 0,0 0 0,-3-2 0,0 1 0,-5-2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1:52:41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24575,'12'0'0,"9"0"0,-9 0 0,11 0 0,-9 0 0,2 0 0,-2 0 0,-5 0 0,-2 0 0,-1 0 0,-1 0 0,1 0 0,3 0 0,9 0 0,12-1 0,14 0 0,10-1 0,4 1 0,-2 1 0,-4 0 0,-6 0 0,-3 0 0,0 0 0,5 0 0,3 0 0,3 0 0,-1 1 0,2 1 0,4 0 0,3 1 0,2-1 0,-8 0 0,-5-1 0,-5 0 0,-2 1 0,3 0 0,1 1 0,-5 0 0,-8-1 0,-9-1 0,-2-1 0,1 1 0,4 0 0,1 0 0,-1 1 0,0-1 0,2 0 0,6 1 0,3 0 0,3-1 0,0 0 0,0 0 0,1 0 0,2 0 0,8 0 0,4 0 0,-4 0 0,-10 0 0,-16 0 0,-12-1 0,-5 0 0,-2 0 0,2 0 0,6 0 0,8-1 0,7 0 0,5 0 0,1 0 0,2 1 0,1 0 0,2 0 0,-3 0 0,-9 0 0,-8 0 0,-5 0 0,-3 0 0,1 0 0,-2 0 0,-1 0 0,-1 0 0,-1-1 0,2 0 0,2 0 0,-1 0 0,-2 1 0,-3-1 0,-3 0 0,2 0 0,1 0 0,-1 0 0,1 0 0,1 1 0,6-1 0,4 0 0,5 1 0,2 0 0,-5 0 0,-8-1 0,-7 0 0,-3 0 0,3 0 0,6 0 0,5 0 0,-1 1 0,-5 0 0,-5 0 0,-4 0 0,0 0 0,2 0 0,0-1 0,1 0 0,-2 0 0,1 1 0,-2 0 0,2-2 0,-1 2 0,0-2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50:00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 24575,'89'0'0,"10"0"0,-43 0 0,1 0 0,2 0 0,0 0 0,2 0 0,1 0 0,8 0 0,2 0 0,7 0 0,1 0 0,-4 0 0,-1 1 0,-5-1 0,-2 1 0,-7 0 0,-1 0 0,3 0 0,1 0 0,4 0 0,1 0 0,2 0 0,-1 0 0,-2 0 0,-1 1 0,-11-2 0,-4 1 0,34-1 0,-10 0 0,5 0 0,-28 0 0,3 0 0,11 0 0,3 0 0,6 0 0,1 0 0,3 0 0,-1 0 0,-2-1 0,-3 0 0,-5 0 0,-2 0 0,-2 0 0,-1 0 0,-3-1 0,-1 0 0,-3 1 0,0-1 0,-3 0 0,-2 0 0,44-4 0,-14 0 0,-17 2 0,-18 1 0,-21 2 0,-14 0 0,-4 0 0,3 0 0,3 0 0,-1 1 0,-1 0 0,-2 0 0,2 0 0,-1 0 0,3-1 0,-8 1 0,-1-2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1:53:22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24575,'20'1'0,"8"2"0,-12-2 0,10 2 0,-13-3 0,5 0 0,6 0 0,6 0 0,12 0 0,13 0 0,9 0 0,7 0 0,2 1 0,-10 0 0,-14 1 0,-18-1 0,-13-1 0,-9 0 0,0 0 0,5 0 0,13 0 0,22 0 0,14 0 0,0 0 0,-12 0 0,-19 1 0,-9 0 0,-3-1 0,-2 1 0,-6-1 0,-6 0 0,-5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1:53:25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24575,'24'2'0,"9"-1"0,-11 0 0,13-1 0,-12 0 0,7 0 0,0 0 0,0 0 0,-2 0 0,-2 0 0,-2 0 0,-1 0 0,2-1 0,3 0 0,0 0 0,-3 0 0,-5 1 0,-6 0 0,0 0 0,2 0 0,-1 0 0,-3 0 0,-4 0 0,-2 0 0,0 0 0,3 0 0,1 0 0,2 0 0,2 0 0,1 0 0,-2 0 0,-3-2 0,-5 1 0,-2-2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1:53:30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 24575,'38'0'0,"35"0"0,-7-2 0,-6 1 0,3-1 0,-13 0 0,1 0 0,16 1 0,2-1 0,2 2 0,-1 0 0,-8 1 0,-4 1 0,34 1 0,-38-1 0,-32-1 0,-13 0 0,-7-1 0,-1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1:53:35.5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24575,'33'1'0,"-2"1"0,13 0 0,3 0 0,2 0 0,6-1 0,2 0 0,5 1 0,6 2 0,-6 0 0,-6 1 0,-2 0 0,4-1 0,3 0 0,-6 0 0,-16-2 0,-17-1 0,-8 0 0,-6-1 0,-3 0 0,-3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1:53:42.3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30 24575,'38'3'0,"1"0"0,7-2 0,0-1 0,2 1 0,-1 0 0,-1 1 0,-6-1 0,-12-1 0,-9 0 0,-10-1 0,-4 0 0,4 1 0,7-1 0,-3 1 0,6 0 0,-13 0 0,3 0 0,3 0 0,7 0 0,14 0 0,12 1 0,1 1 0,-9-1 0,-16-3 0,-12-8 0,-3-2 0,-1 1 0,-1 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1:53:48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24575,'40'4'0,"-14"-2"0,19 0 0,-17-2 0,5 0 0,-8 0 0,0 0 0,12-2 0,26 1 0,14 0 0,-3 1 0,-15 0 0,-25 1 0,-11 0 0,-9 0 0,-5 0 0,0-1 0,1 0 0,-2 0 0,-2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1:54:22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0 24575,'-1'19'0,"-1"14"0,-1 9 0,0 10 0,0 4 0,2 6 0,0 8 0,1-5 0,0-12 0,0-12 0,-1-6 0,-4 7 0,-3 9 0,-1 8 0,1 3 0,3-3 0,1 0 0,1-4 0,0 3 0,1 5 0,0 3 0,1 3 0,1-1 0,0 4 0,0 3 0,0 0 0,0-2 0,0-7 0,0-1 0,0-1 0,0 4 0,0 1 0,0-6 0,0-7 0,0-9 0,0 3 0,1 7 0,1 6 0,1 3 0,3 4 0,1 5 0,2 3 0,-1 1 0,-1 1 0,-2-4 0,0 6 0,0 7 0,-1 3 0,0-4 0,-3-12 0,0-13 0,1-8 0,-1 2 0,0 2 0,-1 4 0,-1 5 0,0-6 0,-2-2 0,1 0 0,0 8 0,0 7 0,0-10 0,0-19 0,0-25 0,1-11 0,1-5 0,0 8 0,-1 10 0,-1 10 0,0 6 0,-1 1 0,0-3 0,0 1 0,0 0 0,1 2 0,1-4 0,0-11 0,1-7 0,0-6 0,0 6 0,0 2 0,0-3 0,0-3 0,0-5 0,0 0 0,0 1 0,2-4 0,46-17 0,-2-1 0,7-3 0,7-2 0,4-1 0,8-1 0,0 1 0,-11 3 0,-4 2 0,32-5 0,-12 4 0,-41 7 0,-21 4 0,-30 0 0,-13 1 0,-17 0 0,-8 2 0,20 0 0,7 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1:54:2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604 380 24575,'-36'-19'0,"-22"-13"0,12 6 0,-4-2 0,-3-2 0,0-1 0,4 2 0,3 1 0,-23-16 0,30 15 0,11 6 0,8 6 0,2 3 0,6 5 0,4 3 0,2 1 0,1 1 0,1 2 0,1-1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1:57:21.7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24575,'72'1'0,"18"2"0,-14 2 0,2 0 0,-25-1 0,1 0 0,26 2 0,-3 1 0,6 1 0,6 0 0,-27-3 0,-19-3 0,-3 2 0,32 5 0,-20-2 0,5 0 0,17 3 0,4 0 0,14 1 0,1 0 0,0-1 0,-1-1 0,-6-2 0,-4 0 0,-15-2 0,-6 0 0,22-1 0,-29-2 0,-11-1 0,3-3 0,5 1 0,10 0 0,8 1 0,17 0 0,-32 1 0,3 1 0,4 1 0,2 1 0,4 0 0,0 1 0,-3 0 0,0 0 0,-4 0 0,0-1 0,2 1 0,-1-1 0,-1 1 0,-1 0 0,0 0 0,-1-1 0,-2 1 0,-1-2 0,-3 0 0,-1 0 0,48-1 0,-10-1 0,-12-1 0,-16 0 0,-16 0 0,-11 0 0,-8 0 0,1 0 0,4 0 0,3 0 0,6 0 0,12-3 0,13-2 0,9 1 0,8 1 0,-11 2 0,-16 1 0,-16 0 0,-9 0 0,8 0 0,12 0 0,10 0 0,0 0 0,0 0 0,5-1 0,2-1 0,10 1 0,16 3 0,-43 1 0,1-1 0,46 3 0,-35 0 0,-29-8 0,-29-7 0,8-8 0,-6 7 0,3-1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05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269 0 24575,'-14'2'0,"-6"-1"0,-17 1 0,-18 0 0,-7-1 0,11 0 0,22-1 0,28-1 0,20-1 0,10 0 0,7 0 0,3 1 0,-6 1 0,-10 0 0,-15 1 0,-20 1 0,-18 2 0,-7 1 0,7-2 0,23-1 0,45-2 0,41-2 0,11-1 0,-16 0 0,-44 2 0,-48 4 0,-26 6 0,-9 2 0,8 0 0,23-4 0,31-6 0,40-5 0,21-2 0,-4-1 0,-25 2 0,-52 5 0,-30 3 0,-5 2 0,13-1 0,23-1 0,48-9 0,-18 3 0,15-3 0,-51 5 0,0 0 0,-39-1 0,39 0 0,-15-1 0,33 1 0,2 0 0,-2 1 0,1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50:59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 24575,'68'0'0,"-3"0"0,-4 0 0,-8-2 0,-6 1 0,2 0 0,9-1 0,-4 1 0,-4-1 0,-2 1 0,-6 1 0,-3 0 0,-2-1 0,6 0 0,8-1 0,4 1 0,-6 1 0,-13 0 0,14-3 0,-6 1 0,13-1 0,-17 1 0,-18 2 0,-12 0 0,-3 0 0,7 0 0,7-1 0,2 0 0,-2 0 0,-9 0 0,-2 0 0,-3 1 0,2 0 0,1 0 0,4 0 0,2 0 0,-2 0 0,-2 0 0,-4 0 0,1 0 0,0 0 0,5 0 0,7 0 0,13 0 0,7 1 0,-8 1 0,-18-1 0,-24 0 0,0-1 0,-3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05:44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388 1 24575,'-33'5'0,"-15"2"0,-12 0 0,22-2 0,18-4 0,36-3 0,-10 2 0,-13 2 0,-41 8 0,14-3 0,-14 2 0,42-8 0,10-2 0,27-4 0,7 0 0,-5 0 0,-20 1 0,-32 5 0,-19 0 0,-4 0 0,10 0 0,24-1 0,50-4 0,-5 0 0,14-1 0,-30 2 0,-28 5 0,-28 2 0,-21 2 0,-3 0 0,20-3 0,36-4 0,39-2 0,9-2 0,-9 1 0,-22 3 0,-48 5 0,17-2 0,-8 2 0,55-7 0,16-1 0,1 0 0,-12 2 0,-31 2 0,-27 4 0,-16 2 0,14-2 0,8-1 0,28-6 0,0 1 0,-9 0 0,0 1 0,-7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13:07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24575,'49'11'0,"45"7"0,-21-5 0,-12-3 0,0-2 0,6-3 0,7-1 0,-19-2 0,-26-2 0,-11 1 0,-6-1 0,1 1 0,3 0 0,6-1 0,8 0 0,4 0 0,2 0 0,0 0 0,3 0 0,3 0 0,-1 0 0,-1 0 0,-4 0 0,-5 0 0,-2 0 0,1 0 0,6 0 0,11 1 0,8 0 0,2 0 0,-2 0 0,-6 0 0,-4 1 0,-4-1 0,-6 0 0,-9-1 0,-9 0 0,-6 0 0,-4 0 0,0 0 0,1 0 0,0 0 0,0 0 0,-2 0 0,-2 0 0,0 0 0,0 0 0,4-1 0,8-5 0,15-10 0,-13 7 0,5-6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14:33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24575,'11'0'0,"7"0"0,16 0 0,9 1 0,7 0 0,-8 0 0,-10 0 0,-9-1 0,-7 0 0,0 0 0,1 0 0,6 0 0,3 0 0,3 0 0,4-1 0,3 0 0,-1-1 0,-4 0 0,-10 1 0,-7 1 0,3-1 0,5 1 0,3 0 0,-3 0 0,-5 0 0,-2 0 0,1 0 0,3 0 0,0 0 0,-2 0 0,-1 0 0,0 0 0,0 0 0,0 1 0,-1 0 0,1 0 0,4 0 0,2-1 0,1 0 0,-4 0 0,-3 0 0,1 0 0,8 0 0,4 0 0,-1 0 0,-7 0 0,-5 0 0,0 0 0,3 0 0,1 0 0,-5 0 0,-6 0 0,-3 0 0,-4 0 0,0 0 0,-3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14:36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3068 1 24575,'-9'5'0,"-13"4"0,8-3 0,-15 4 0,5-5 0,-11 2 0,-11 1 0,-3 0 0,-1-3 0,1 0 0,4-1 0,-5-1 0,-4 0 0,-8-2 0,-4-1 0,5 1 0,1 1 0,4 1 0,2 1 0,6 0 0,7 0 0,3-1 0,-1-1 0,-19 0 0,-25 0 0,29-1 0,-4 0 0,-8 1 0,-2 0 0,2 0 0,1 0 0,5 1 0,3 0 0,-34 3 0,23 0 0,16 0 0,2 0 0,-10 0 0,-18-2 0,26-2 0,-3-2 0,-6 0 0,0-1 0,0 0 0,2 0 0,5 0 0,3 1 0,-25 0 0,18 2 0,6 2 0,3 1 0,1 1 0,9-1 0,10-1 0,4 0 0,2 2 0,-1 0 0,0 0 0,4 1 0,3 1 0,1 4 0,1 4 0,2 3 0,2 0 0,4-1 0,3-1 0,1-2 0,0 2 0,0-1 0,0-1 0,1 1 0,-1-1 0,-1 2 0,1 2 0,1 2 0,0 1 0,2-4 0,6-6 0,13-7 0,67-4 0,-32-1 0,2 0 0,-3 0 0,-14 0 0,-6 0 0,-18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14:37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173 374 24575,'-6'-22'0,"-9"-10"0,-10-7 0,-5 2 0,4 15 0,9 10 0,11 7 0,1-6 0,0-13 0,-3-15 0,-2-6 0,0 6 0,4 11 0,4 16 0,1 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14:39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24575,'22'0'0,"21"0"0,-4 0 0,36 1 0,-4 1 0,24 0 0,4 0 0,-47 0 0,0-1 0,43 3 0,-9 0 0,-10-1 0,0 2 0,18 2 0,-40-3 0,3 2 0,10 1 0,4 1 0,7-1 0,2 1 0,8-1 0,4-2 0,-26-1 0,2-1 0,-1-1 0,30 1 0,-3-1 0,-14-1 0,-7 0 0,25 1 0,-54-1 0,-31-1 0,-7 0 0,-5 0 0,1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14:4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2898 0 24575,'-1'13'0,"-2"4"0,-2 7 0,0 1 0,-2-1 0,-3 0 0,-6 3 0,-6 4 0,-5-1 0,-1-5 0,1-7 0,-3-3 0,-8-4 0,-9-1 0,-5-4 0,5-3 0,7-1 0,5-2 0,-3 0 0,-19-2 0,18 1 0,-20-1 0,24 2 0,-45 2 0,21-1 0,-6 0 0,-21 0 0,-5 0 0,-6 0 0,3-1 0,14 0 0,7-1 0,18 1 0,8-1 0,-3 0 0,19 0 0,2 1 0,-5 0 0,-2-2 0,-2 0 0,-8 0 0,-6 0 0,-1 1 0,11 0 0,18 0 0,12 1 0,2-1 0,-8 1 0,-10-1 0,-5 0 0,2 0 0,8 1 0,7 0 0,-3 2 0,-2-2 0,-31 2 0,-39-2 0,26 0 0,-4 0 0,0 0 0,1 0 0,10 0 0,5 0 0,-8 0 0,33 1 0,11-1 0,4 1 0,-1 1 0,2-1 0,1 1 0,-3 0 0,1 0 0,1 0 0,0-1 0,3 1 0,1-1 0,3 0 0,3 1 0,2-3 0,0-1 0,3-16 0,-2 9 0,1-11 0,-2 17 0,0-3 0,1 1 0,1-6 0,5-7 0,11-7 0,9-4 0,2 4 0,-6 8 0,-11 9 0,-8 6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14:42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24575,'10'7'0,"5"1"0,3 3 0,2 0 0,2-2 0,2-1 0,1-1 0,-7-4 0,-8-1 0,-7-2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17:45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24575,'41'1'0,"22"0"0,24 1 0,5-2 0,-11-2 0,-23 1 0,-14 0 0,-8 1 0,-2 0 0,-1 0 0,-1 0 0,1 0 0,1 0 0,8 0 0,8 0 0,2 0 0,-3 0 0,-14 0 0,-10-1 0,-10 0 0,-3 1 0,1-1 0,4 1 0,8 0 0,6 0 0,7 0 0,3 0 0,4 0 0,3 1 0,0 0 0,9 0 0,-21 0 0,7-1 0,-19 1 0,10 0 0,3-1 0,5 0 0,-1-1 0,-3 0 0,-3 0 0,1 0 0,2 0 0,6 0 0,1 1 0,2 1 0,1 0 0,3 0 0,5 0 0,5-1 0,7 0 0,2 0 0,3 0 0,1 0 0,-2 0 0,2 0 0,-4 0 0,0 1 0,-1 1 0,-2-1 0,0 0 0,-2-2 0,0 0 0,-5-1 0,-2 2 0,-8 2 0,-10 0 0,-6 0 0,-6 0 0,1-1 0,0 0 0,1 0 0,1-2 0,0 0 0,1-1 0,6 1 0,6-1 0,11 1 0,10 1 0,6 0 0,1 0 0,2 0 0,8 0 0,6 0 0,7 1 0,-3 0 0,-9 2 0,-8-1 0,-11 0 0,-2-1 0,-8-1 0,-5 1 0,2 0 0,2 0 0,7 0 0,4-1 0,5 0 0,3 0 0,-3 0 0,-4 0 0,-9 0 0,-4 0 0,-2 0 0,2 1 0,9 1 0,13 2 0,15 1 0,3 0 0,-5-1 0,-10 0 0,-7 0 0,3-1 0,-2-1 0,0 0 0,-4-1 0,-2 1 0,1 0 0,1 0 0,-5-1 0,-13 0 0,-12-2 0,-15 0 0,-4 0 0,-1 0 0,3 1 0,7 0 0,3 0 0,0 0 0,-12 0 0,-7 0 0,-10 0 0,0 0 0,-2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17:48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1 120 24575,'42'0'0,"24"0"0,-23 0 0,27-1 0,-25 0 0,14-2 0,3 1 0,-8 0 0,-10-1 0,-7 0 0,-4-2 0,-3-1 0,-1-1 0,-1 1 0,-3 2 0,-1 1 0,2 1 0,5 1 0,8-2 0,7 1 0,5-1 0,3 1 0,-5 0 0,-2 1 0,-3 0 0,0 0 0,6 0 0,10 0 0,10 1 0,3 0 0,1 0 0,-3 0 0,-1 0 0,2 0 0,-4 0 0,-7 0 0,-10 1 0,-5 0 0,1 1 0,-1 0 0,-4 0 0,-8-1 0,-5-1 0,1 0 0,0 0 0,2 0 0,4 0 0,9 0 0,8 0 0,3 0 0,-6 0 0,-9 0 0,-3 0 0,6 1 0,17 1 0,18 1 0,6-1 0,-4 0 0,-17-2 0,-16 0 0,-10-1 0,-4-1 0,3 0 0,14-3 0,25-5 0,15-4 0,-41 7 0,0 0 0,45-4 0,-13 4 0,-13 3 0,-27 2 0,-17 2 0,-22-1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51:02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24575,'38'0'0,"7"-2"0,8 1 0,-5-1 0,-11 1 0,-1 1 0,8 0 0,7 0 0,-1 0 0,-9 0 0,-10 1 0,-2 0 0,11 0 0,8 0 0,8-1 0,2 0 0,-2 0 0,6 0 0,5 0 0,8 0 0,5 0 0,2 0 0,3 0 0,1 1 0,-3 1 0,-7-1 0,-18 1 0,-13-2 0,-11 0 0,0 0 0,17 0 0,14 0 0,15 0 0,-1 0 0,-11 0 0,-3 0 0,0 0 0,8 0 0,9 0 0,-6 0 0,-10 0 0,-21 0 0,-22 0 0,-14 0 0,-4 0 0,10 0 0,13 1 0,17 1 0,7-1 0,-5 1 0,-12-2 0,-17 0 0,-10 0 0,-4 0 0,-1-2 0,-1 1 0,-1-1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19:10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0 24575,'-7'23'0,"-1"9"0,-1 11 0,1 4 0,2-6 0,3-10 0,1-9 0,2-7 0,0-2 0,0 1 0,0 4 0,0 4 0,0 5 0,0 3 0,-1 0 0,0-2 0,0-4 0,0 0 0,0 1 0,0 0 0,1 0 0,-1 3 0,1 3 0,0 3 0,1 1 0,1 2 0,2 0 0,4 2 0,3 2 0,5 3 0,7 3 0,3 8 0,4 7 0,3 2 0,4 3 0,1-5 0,1-5 0,1-1 0,1-4 0,4 5 0,4-2 0,-2-2 0,-4-6 0,-7-10 0,-4-6 0,-1-3 0,10 5 0,11 5 0,10 6 0,5 0 0,2-4 0,-4-5 0,-9-8 0,-8-7 0,-14-7 0,-7-6 0,1-1 0,-1-1 0,6 1 0,2 0 0,1-1 0,5-1 0,4 0 0,0-1 0,-6 0 0,-11-1 0,-12-1 0,-6-1 0,-1 0 0,1 1 0,0-1 0,-1 1 0,0 0 0,8-1 0,10 0 0,0 0 0,-4 0 0,-11 0 0,-7 0 0,-2 0 0,0 0 0,5-2 0,9-6 0,-8 5 0,5-4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39:14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24575,'28'5'0,"8"0"0,12 1 0,4-1 0,1-1 0,-1-1 0,2-1 0,-4 0 0,-1-1 0,-3 0 0,1-1 0,-3 0 0,-7 0 0,-12 0 0,-12 0 0,-3 0 0,-1 0 0,0 0 0,6 0 0,7 0 0,6 0 0,4 0 0,-2 0 0,-2 0 0,0 0 0,-1 0 0,-3 0 0,-6 0 0,-6 0 0,-2 0 0,-3 0 0,-1 0 0,-2 0 0,-2 0 0,1 0 0,1 0 0,0 0 0,0 0 0,-1-1 0,2 0 0,1 0 0,7 1-6784,3 0 6784,-1 0 0,-3 0 0,-3 0 0,1 0 0,1 0 0,1 0 0,-6 0 6784,0 0-6784,-3 0 0,0 0 0,-1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48:11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1943 672 24575,'-49'27'0,"1"-1"0,-33 17 0,-5 0 0,12-8 0,-3 1-608,-4 0 0,-7 3 1,2-2 607,15-9 0,3-1 0,-3 1 0,-9 5 0,-3 1 0,3 1 196,9-4 0,2 0 1,5-1-197,-10 8 0,9-3 301,-7 12-301,38-21 0,31-13 0,59 2 0,12-4 0,12 0 0,-16-3 0,4 0 0,2 0 91,13 1 0,3-1 1,-1 0-92,-5-3 0,-2 0 0,-4-1 0,14 0 0,-6-2 0,-13 0 0,-9-1 0,3-1 0,-34 0 0,-18 0 0,-4-3 0,-3-1 659,1-2-659,-4-5 0,-15-17 0,-46-40 0,17 27 0,-8-5 0,-4-3-556,-3-1 1,-4-4 0,-3-1-1,-2-2 556,7 7 0,-1-1 0,-2 0 0,0-1 0,2 1 0,-13-11 0,0 0 0,2 1 0,4 3-63,-6-6 0,3 2 0,7 5 63,-2-3 0,8 5 0,16 15 0,4 3 0,-26-24 0,8 9 0,15 10 2199,18 15-2199,13 16 212,10 26-212,9 32 0,5 10 0,1 21 0,-2-14 0,3 12 0,-1-1 0,-2-9 0,-1 1 0,1 3-444,2 19 0,0 6 1,0 1 443,-5-18 0,0 2 0,0-1 0,-2 0 0,0 20 0,-1-1 0,-1-2 0,-2-6 0,-2-1 0,0-4 0,-1-13 0,0-2 0,0-5 0,1 9 0,0-7 0,4 21 0,1-42 0,0-21 0,-2-15 1331,2-4-1331,1-5 0,21-7 0,44-25 0,-14-1 0,6-8 0,-7 0 0,4-5 0,1-3-368,6-8 1,1-4 0,-2-2 367,1-3 0,-1-2 0,-3 0 0,-5 4 0,-2 0 0,-4 2 0,10-14 0,-4 4 0,-12 12 0,-4 4 0,-9 11 0,0 3 0,31-33 0,1 5 0,0 7 1102,0 7-1102,-7 9 0,-12 12 0,-16 13 0,-19 10 0,-8 9 0,-7 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59:17.47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1638 0 16383,'-32'5'0,"-6"1"0,-14 5 0,-12 5 0,-7 4 0,-6 5 0,-3 3 0,35-11 0,1 1 0,31-10 0,-6 3 0,-8 3 0,-8 3 0,-6 0 0,-12 3 0,-6 1 0,7 0 0,8-2 0,15-3 0,7-1 0,-5 4 0,-8 4 0,-8 5 0,-2 3 0,0 0 0,5-2 0,4 0 0,-2 0 0,1 5 0,1 0 0,2-1 0,4-2 0,2-2 0,-1 2 0,1 0 0,-5 1 0,-5 1 0,0-1 0,1-1 0,11-7 0,8-5 0,6-5 0,4-6 0,71-64 0,-48 42 0,51-46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59:19.092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1852 0 16383,'-25'32'0,"-9"7"0,-16 9 0,-8 7 0,-3 2 0,6-6 0,7-6 0,5-6 0,-4-2 0,-5 0 0,-2 1 0,-7 4 0,-2 3 0,-2 0 0,3-3 0,8-6 0,8-8 0,3-4 0,-3-1 0,-4 1 0,-4 5 0,-4 8 0,-3 3 0,1 0 0,-1-5 0,8-9 0,7-4 0,3 1 0,5 0 0,-3 4 0,-7 0 0,-7 0 0,0-4 0,12-7 0,16-9 0,10-4 0,0 0 0,-1-1 0,1-1 0,5 0 0,6-1 0,3 0 0,3-8 0,-1 6 0,2-6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59:20.73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2052 1 16383,'-23'14'0,"-11"11"0,-15 13 0,-16 16 0,-6 6 0,31-28 0,-2 1 0,-4 2 0,0-1 0,0-3 0,-1 0 0,0-2 0,1-1 0,-36 19 0,9-8 0,6-4 0,6-4 0,-4 1 0,0-2 0,-7-1 0,-13-1 0,-8-1 0,42-15 0,-2 0 0,0 0 0,-1-1 0,0-1 0,0 0 0,-2 2 0,2-1 0,2 0 0,2 1 0,-37 9 0,24-5 0,24-6 0,18-5 0,10-3 0,1-1 0,-1 0 0,1 0 0,6-1 0,31-3 0,-17 1 0,19-3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59:21.91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1695 1 16383,'-51'37'0,"1"-6"0,-2 3 0,-24 16 0,8-8 0,-2-2 0,24-14 0,2-3 0,-12 6 0,-1 0 0,3-2 0,2-1 0,-30 11 0,17-10 0,16-9 0,7-5 0,-2-2 0,-4 2 0,-5 1 0,5-2 0,10-1 0,7-1 0,6-1 0,-4 0 0,-4 0 0,-10 1 0,-18 2 0,-12 0 0,-7 1 0,11-3 0,21-2 0,13-2 0,23-5 0,1 2 0,13-3 0,7-3 0,-4 2 0,5-1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59:23.172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1703 1 16383,'-13'25'0,"-11"7"0,8-11 0,-16 10 0,0-5 0,-24 14 0,-12 9 0,-5 0 0,-2-9 0,1-9 0,1-8 0,6-4 0,10-2 0,5 0 0,-4-2 0,-11 0 0,-5 1 0,0 0 0,10 0 0,11-2 0,8-3 0,4-2 0,1 0 0,3-1 0,-4 2 0,-6 3 0,-9 2 0,-18 4 0,-7-1 0,6-3 0,16-3 0,25-5 0,28-7 0,26-15 0,19-15 0,-9 10 0,-6-2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59:25.411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1755 1 16383,'-28'29'0,"-11"11"0,-1-1 0,-18 14 0,-4 2 0,6-10 0,8-13 0,11-10 0,1-6 0,-4-2 0,-10 0 0,-16 1 0,-10-1 0,-8 1 0,0 0 0,4 2 0,7 0 0,15 0 0,11-2 0,7-1 0,1-1 0,-3-1 0,-1-4 0,-7-1 0,-3-1 0,-2 1 0,-4 1 0,0 0 0,3 0 0,14-2 0,18-2 0,13-2 0,3-1 0,-2 2 0,-3-1 0,1 0 0,1 0 0,-1 1 0,-1 0 0,0 0 0,1-1 0,2-1 0,5 0 0,61-12 0,-41 8 0,43-8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59:27.56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1905 1 16383,'-8'22'0,"-2"4"0,-2 6 0,0 1 0,0-1 0,1-1 0,2-2 0,2-3 0,0-3 0,-3 6 0,-8 7 0,-11 13 0,-13 11 0,-11 6 0,-8 1 0,-7-3 0,29-32 0,-1-2 0,-3 0 0,-2-1 0,-3-1 0,-2 0 0,-1-1 0,-1 0 0,1-2 0,0 0 0,-1-1 0,0-1 0,0-2 0,0-1 0,-42 10 0,12-9 0,18-6 0,12-3 0,1 0 0,-1-3 0,-3-1 0,2-2 0,5 1 0,7 0 0,4-2 0,-8 0 0,-9-1 0,-1-1 0,13 0 0,19-2 0,16 0 0,6-1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51:27.9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24575,'24'0'0,"15"0"0,28 0 0,20 0 0,-36 0 0,4 0 0,11-1 0,4 0 0,8 0 0,5 0 0,-15 0 0,3 0 0,1 1-226,6-1 0,1 0 0,1 1 226,-1-1 0,-1 1 0,1 0 0,2 0 0,0 0 0,-2 0 0,-6 0 0,-2 0 0,0 0 0,-4 1 0,0-1 0,-1 1-35,30 0 0,-1 0 35,-6 0 0,-1 0 0,7 0 0,1 0 0,3-1 0,1 0 0,-32 0 0,0 0 0,0 0 0,32 0 0,-2 0 0,-10 0 0,-2 0 0,-5 1 0,-3 0 0,-11 0 0,-3 0 0,-9 0 0,-2-1 0,39 2 676,-7-4-676,15 1 36,-44 0 0,2 0-36,8 1 0,1-1 0,5 1 0,-1 0 0,-2 0 0,0 0 0,3-1 0,0 0 0,-4 0 0,-2 0 0,-4 0 0,-3 0 0,-7 0 0,-3 1 0,24 0 0,-21 0 0,-19 0 0,-15 0 0,-9 0 0,-3 0 0,2 0 0,3 0 0,3 0 0,13 0 0,19 0 0,17 0 0,-1 0 0,-22 0 0,-17 0 0,-16 0 0,2 0 0,0 0 0,-2 0 0,-2 0 0,-4 0 0,2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59:28.90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857 4 16383,'-25'0'0,"-9"-1"0,-19-1 0,-15 2 0,-16 2 0,-14 4 0,47-2 0,1 1 0,-47 10 0,14 7 0,17 4 0,12 3 0,13 1 0,14-1 0,10 4 0,10 5 0,5 8 0,3 2 0,3-4 0,4-10 0,7-10 0,11-4 0,9-3 0,8-3 0,5-6 0,0-5 0,-1-2 0,-5-1 0,-6 0 0,-3 0 0,-4-1 0,2-5 0,3-7 0,1-4 0,-4-3 0,-5 1 0,-3-1 0,-2-4 0,-1-5 0,-1-2 0,-5 3 0,0 1 0,2-2 0,4-1 0,4-3 0,-4 7 0,-6 7 0,-8 7 0,-5 8 0,-1-1 0,0 2 0,0-1 0,0-2 0,0-5 0,0-2 0,0 2 0,-6 7 0,-11 17 0,7-7 0,-5 7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2:59:56.8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24575,'31'0'0,"18"0"0,18 0 0,9-2 0,-2 1 0,-11-1 0,-4 0 0,-4 2 0,-1 0 0,-1 2 0,0-1 0,0 0 0,1 1 0,-3-2 0,-5 0 0,-7 0 0,-6 0 0,-5 0 0,-3 0 0,-1 0 0,1 0 0,1 0 0,-2-1 0,-5-1 0,-7 1 0,-6 0 0,-4 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00:04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24575,'9'2'0,"11"1"0,8-1 0,7 0 0,4-1 0,-1 0 0,-1 1 0,-7-1 0,-6-1 0,-2 0 0,10 0 0,7 1 0,5 2 0,-1 0 0,-7 0 0,1 1 0,6-1 0,8-1 0,4 1 0,3 0 0,0 0 0,-7-1 0,-6 0 0,-8-1 0,-4 1 0,6 1 0,5 0 0,-1 0 0,-7 0 0,-11-2 0,-4 0 0,1 1 0,6-1 0,3 2 0,-3-1 0,-8 0 0,-10-1 0,-5-1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00:13.2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24575,'43'16'0,"12"-1"0,21 1 0,5-5 0,6-3 0,0-3 0,4-1 0,-41-2 0,1-1 0,1 1 0,0-1 0,47 0 0,-19 0 0,-21 0 0,-14 0 0,-3 1 0,5 0 0,7 0 0,2-1 0,-5 0 0,-8 0 0,-11 0 0,-10 0 0,-6 0 0,-4-1 0,-2 0 0,-6 0 0,-2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00:28.4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24575,'14'2'0,"10"1"0,17 1 0,10-1 0,15 0 0,8-2 0,-2-1 0,-5 0 0,-15 0 0,-17 1 0,-7 0 0,-1 0 0,5 0 0,9-1 0,13 0 0,9 1 0,4 1 0,3 1 0,0 0 0,-2 0 0,-5 1 0,-9 0 0,-11-1 0,-7-1 0,-5-1 0,-3-1 0,1 1 0,-2 0 0,-4 1 0,-5-1 0,-6-1 0,-3 0 0,-2 0 0,-1 0 0,-2 0 0,-1-1 0,-1 1 0,-1-1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00:40.0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24575,'50'7'0,"31"3"0,-19-4 0,4 0 0,8 1 0,0 0 0,-8-2 0,-3 0 0,-8-1 0,-4 0 0,22 3 0,-19-1 0,-2 2 0,1 1 0,9 2 0,11 0 0,15 2 0,-37-5 0,2 1 0,0-1 0,-1-1 0,45 8 0,-20-5 0,-27-5 0,-17-2 0,-18-3 0,-9 1 0,-5-2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00:45.3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46 24575,'19'0'0,"5"0"0,-10 0 0,13-1 0,-3-1 0,13-3 0,13-1 0,10 0 0,9 1 0,3 0 0,-2 1 0,-9 1 0,-14-1 0,-11 1 0,-6 2 0,1 1 0,4 2 0,-2 0 0,-3-1 0,-4 0 0,1-1 0,5 0 0,1 0 0,1 1 0,-3 0 0,-5 0 0,-8-1 0,-8 0 0,-3 0 0,-5 0 0,2 0 0,-3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07:35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24575,'21'0'0,"20"0"0,-5 0 0,27 0 0,-16 2 0,13-1 0,0 0 0,-4 0 0,1-2 0,5-2 0,9-3 0,9-1 0,2-1 0,-3 3 0,-7 2 0,-9 1 0,-2 2 0,-5 0 0,-3 0 0,-3-1 0,1-1 0,1-1 0,-1 1 0,-8 0 0,-8 2 0,-4 0 0,3 0 0,6 0 0,3 1 0,-4 0 0,-3 1 0,-3-1 0,2 0 0,2 0 0,-3 0 0,-8 0 0,-6-1 0,-4 0 0,0 0 0,6 1 0,3 0 0,6 2 0,6-1 0,2 1 0,0 0 0,-4-2 0,-3 0 0,-1 0 0,2 0 0,4 1 0,4 2 0,8-1 0,13-1 0,3 1 0,-1-1 0,-11 1-6784,-18-1 6784,-14-1 0,-11-1 0,-5 0 0,-2-2 0,0 1 0,-2-1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09:10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24575,'37'0'0,"5"0"0,24 0 0,-19 0 0,22 1 0,-19 1 0,20-1 0,11 1 0,3-2 0,-4 0 0,-14 0 0,-13 0 0,-10 0 0,-1 0 0,5-2 0,10 0 0,15-1 0,7-3 0,-2 2 0,-14 1 0,-15 0 0,-5 4 0,-2 0 0,2 2 0,-3-1 0,-5 1 0,-3-1 0,-1-1 0,1 0 0,-4-1 0,-5 0 0,-8 0 0,-5 0 0,-3-1 0,0 0 0,2 0 0,0 1 0,10 0 0,-12 0 0,11 0 0,-15 0 0,4 0 0,-4 0 0,1 0 0,3 0 0,1 0 0,-1 0 0,1-1 0,-1-1 0,3-3 0,-4 2 0,-1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13:4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24575,'35'0'0,"17"0"0,11 0 0,8 0 0,-1 0 0,-32 0 0,13 1 0,-24 1 0,11 0 0,7 0 0,0 0 0,10 0 0,12 0 0,4-1 0,-8 0 0,-21-1 0,-23 0 0,-11 0 0,-3 0 0,1 0 0,0 0 0,0 0 0,-2 0 0,1 0 0,5 1 0,7 1 0,7 1 0,1 1 0,-5-2 0,-8-1 0,-7-1 0,-3 0 0,0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28:38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24575,'46'0'0,"18"0"0,31 0 0,-43 0 0,1 0 0,0 0 0,0 0 0,44 0 0,-15 0 0,3 2 0,3 2 0,5 2 0,-43-2 0,0 1 0,49 4 0,-45-4 0,1-1 0,7 0 0,2-1 0,1 0 0,0-1 0,3 1 0,0-1 0,-1 0 0,0 0 0,-4 1 0,0 0 0,-1 0 0,-1 0 0,-5 0 0,-2 1 0,42 2 0,-5 0 0,4-2 0,5 1 0,-42-2 0,2 1 0,7 1 0,3 1 0,14 1 0,5 0 0,-20-2 0,1 1 0,1-1 0,2 0 0,0 0 0,-1 0 0,-4-1 0,0 0 0,-3 0 0,20 0 0,-4-1 0,-12-1 0,-3-1 0,-6 1 0,-2-1 0,-1 0 0,-1 0 0,-3 0 0,-1 0 0,-1-1 0,0 0 0,1 0 0,0 0 0,-2 0 0,1 0 0,0 0 0,1 0 0,0 0 0,0 0 0,-2 1 0,0-2 0,2 1 0,-1-1 0,1 0 0,-1-1 0,0 0 0,0 0 0,0 1 0,0-1 0,0 1 0,0 0 0,46 1 0,-45 0 0,1 0 0,4 0 0,2 0 0,6 0 0,2 0 0,8 1 0,2 0 0,-1 0 0,-1 0 0,-2 0 0,0 0 0,-4 0 0,0 0 0,1-1 0,1 1 0,5 0 0,1 1 0,5 1 0,0 1 0,-3 0 0,-3 0 0,-5 0 0,-3-1 0,-3-1 0,-1 0 0,-2-2 0,0 0 0,4 0 0,1 0 0,1 1 0,-2 0 0,-7 0 0,-3 0 0,36 1 0,-20-1 0,-10-1 0,-1 0 0,-9 0 0,-10 0 0,-12 0 0,-12 0 0,-7 0 0,-6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52:31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24575,'23'0'0,"40"0"0,-22 0 0,39 0 0,-29 0 0,19 0 0,1 0 0,-4 0 0,-5 0 0,1 1 0,9 1 0,13 1 0,13 0 0,-47-2 0,0 0 0,48 0 0,-12-1 0,-14 0 0,-7 0 0,-8 0 0,-4-1 0,-3 0 0,4-1 0,11 2 0,11 0 0,9 0 0,5 0 0,0-2 0,-1 1 0,-7-1 0,-5 1 0,-3 1 0,-2 0 0,6 0 0,-2 0 0,0 0 0,1 0 0,-6 0 0,0 0 0,-3 0 0,-1 0 0,2 0 0,0 0 0,6 1 0,3 1 0,5 0 0,5-1 0,-4-1 0,-5 0 0,-7 2 0,3 0 0,16 1 0,-40-1 0,1-1 0,6 1 0,0 0 0,1-1 0,0 1 0,-4-1 0,-1 1 0,-1-1 0,-1 1 0,-2-2 0,0 1 0,2 0 0,1 1 0,4-1 0,2 0 0,3 0 0,1 0 0,2 1 0,0-1 0,-2 0 0,-1 0 0,3 0 0,0 0 0,2 0 0,1-1 0,6 1 0,1-1 0,4 1 0,1 0 0,-5 0 0,0 0 0,0 0 0,-1 0 0,-2 1 0,-2-1 0,-1 0 0,-2 0 0,-1 0 0,-2 0 0,-7 0 0,-2 0 0,-4 0 0,-1-1 0,49 2 0,-50-1 0,1 0 0,2 1 0,1-1 0,-2 0 0,1 0 0,4 0 0,0 0 0,4 0 0,1-1 0,-1 1 0,0-1 0,1 0 0,0 0 0,-6 1 0,-1-1 0,-1 1 0,1 0 0,2 0 0,0 0 0,1 0 0,2 0 0,4 0 0,0 0 0,0 0 0,-1 0 0,-3 1 0,-2-1 0,-4 0 0,-3 0 0,34 0 0,-5-2 0,9-2 0,-37 1 0,-1-1 0,46-1 0,-23 1 0,-37 2 0,-20 1 0,-6 0 0,3 0 0,2-2 0,-9 2 0,-6-2 0,-7 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13:49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1 117 24575,'67'-4'0,"-8"-1"0,6 0 0,11-1 0,3 0 0,3-1 0,0-2 0,-15 1 0,-5-1 0,18-3 0,-20 2 0,-26 5 0,-12 2 0,7 1 0,12 0 0,7-2 0,-5 0 0,-15-1 0,-15 3 0,-7 1 0,-3 0 0,2 0 0,3-1 0,-3 0 0,2 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14:01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24575,'45'-1'0,"3"0"0,19 0 0,11-1 0,0 1 0,-1 0 0,-17 0 0,-26 0 0,-16-1 0,-10 2 0,5 0 0,15 0 0,20 0 0,15-1 0,3-1 0,-4 1 0,-7 0 0,-23 1 0,-4 0 0,-24 0 0,-1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15:27.5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445 1 24575,'-15'17'0,"-8"6"0,-8 3 0,-8 6 0,-3 2 0,0 1 0,1 5 0,3 5 0,4 10 0,5 25 0,18-29 0,2 2 0,2 5 0,2 0 0,3-2 0,1-1 0,3 40 0,1-10 0,2-2 0,0 13 0,-2-46 0,-2 1 0,1 0 0,0 1 0,-2-1 0,1 0 0,-1 36 0,2-1 0,-1 8 0,1-41 0,0 1 0,-1 7 0,1 2 0,-1 1 0,0 1 0,-1-1 0,1 0 0,-1-5 0,0-1 0,-1 33 0,-1-21 0,-4-17 0,-3-6 0,-4 0 0,1-4 0,1-4 0,3-5 0,3-3 0,0 0 0,1-3 0,0-1 0,0-1 0,0 2 0,-1 2 0,2 2 0,0 1 0,0-2 0,2-5 0,0-5 0,0-6 0,0-1 0,0 3 0,-1 5 0,1 8 0,0-1 0,0 2 0,1-5 0,1-3 0,2 2 0,1-3 0,0 2 0,0 0 0,-1 3 0,2 9 0,1 7 0,2 3 0,1-1 0,-1-10 0,0-3 0,1-2 0,0-3 0,-1-5 0,-5-21 0,-16-35 0,-13-14 0,6 6 0,-1 14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16:23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0 24575,'0'9'0,"-1"9"0,-3 10 0,-1 9 0,0 2 0,2-5 0,2-6 0,1-7 0,0-7 0,-2-3 0,2-6 0,-2 0 0,2-2 0,-1 5 0,-2 7 0,0 2 0,0 0 0,0-4 0,1-2 0,-2 1 0,-1 4 0,-1 0 0,1-4 0,3-7 0,22-2 0,25-2 0,14 0 0,13-2 0,-15-3 0,-19 0 0,-20 0 0,-26 3 0,0 1 0,-5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16:24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268 265 24575,'-24'-28'0,"-2"-2"0,6 7 0,0 3 0,16 16 0,-1-1 0,2 0 0,-5 0 0,-6-3 0,-17-13 0,-10-11 0,3-3 0,11 6 0,21 14 0,5 11 0,4 4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18:30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24575,'23'-2'0,"28"-2"0,-11 2 0,33-2 0,-24 3 0,6-1 0,-11 1 0,-18 0 0,-8 2 0,1 0 0,6 1 0,2 0 0,-5 0 0,-10-1 0,-7-1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18:31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 24575,'29'-5'0,"7"-1"0,8-1 0,7 3 0,9 1 0,-1 1 0,-10 0 0,-16 1 0,-19 1 0,-7 0 0,-1 0 0,5 0 0,3 0 0,1-1 0,-3 0 0,-6 0 0,-4 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18:33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24575,'22'0'0,"20"0"0,-13-1 0,25-1 0,-14 1 0,10 0 0,7 0 0,-4 1 0,-6 0 0,-8 0 0,-12 0 0,-6 1 0,-2 0 0,0 0 0,-6 0 0,-5-1 0,-6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18:53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607 0 24575,'-48'0'0,"-15"0"0,13 2 0,-21 1 0,18 4 0,-10 2 0,8 1 0,18-2 0,17 0 0,6 2 0,0 6 0,-1 6 0,-2 12 0,-2 13 0,1 10 0,2 5 0,2-2 0,4-2 0,2 2 0,6 1 0,11 5 0,19 8 0,-3-31 0,6-1 0,10 9 0,6-1 0,7 2 0,5-2 0,4 0 0,2-3 0,2-3 0,0-4 0,-4-5 0,-1-4 0,-5-4 0,-2-3 0,-6-4 0,-1-3 0,30 4 0,-13-12 0,-10-12 0,-4-11 0,5-13 0,1-12 0,-4-9 0,-8-7 0,-13-3 0,-9-1 0,-9-1 0,-8-3 0,-6 1 0,-5-6 0,-5-3 0,-5-2 0,-5-1 0,-4 9 0,-1 11 0,0 10 0,4 14 0,4 9 0,1 7 0,-9-3 0,-18-10 0,-17-12 0,-6-5 0,10 4 0,13 8 0,11 7 0,3 8 0,-1 5 0,5 6 0,0 3 0,-1 1 0,-12-1 0,-16-4 0,-4-1 0,4 0 0,18 2 0,22 4 0,16 1 0,29 3 0,-16 0 0,15-1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18:55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0 24575,'-20'18'0,"-9"9"0,-3 5 0,-4 9 0,7 2 0,5 7 0,-1 15 0,2 6 0,3 0 0,4-3 0,5-11 0,-1 2 0,0 4 0,-2 14 0,1 15 0,3 4 0,7-43 0,-1-1 0,-1 47 0,2-1 0,2 1 0,5-8 0,9-9 0,10-14 0,20-6 0,22-3 0,14-8 0,-35-27 0,2-2 0,34 14 0,-17-8 0,-18-4 0,-20-6 0,-11-7 0,-7-6 0,-5-8 0,-3-13 0,0 8 0,-1-8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56:3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24575,'21'0'0,"19"2"0,29-1 0,24 1 0,-41-2 0,1 1 0,-2-1 0,-1 0 0,49 0 0,-7 0 0,0 0 0,-9 0 0,-17 0 0,-13 0 0,-10 0 0,0 0 0,6 0 0,4 0 0,1 0 0,-8 0 0,-15 0 0,-14 0 0,-3 0 0,21 0 0,15 0 0,20 2 0,10 0 0,-12 0 0,-16-2 0,-24 0 0,-19-3 0,-3-3 0,-2 1 0,1-1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18:56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24575,'20'35'0,"8"33"0,-5-10 0,-9-7 0,-2 6 0,-7 8 0,-2 0 0,-1-13 0,-1 2 0,-3 30 0,-2-2 0,-9 7 0,-2 5 0,3-34 0,6-29 0,3-15 0,-1-5 0,-4 8 0,-6 8 0,0-2 0,3-4 0,6-9 0,3-2 0,0 4 0,-2 3 0,0 0 0,2-8 0,1-9 0,7-28 0,-2 9 0,9-29 0,0 6 0,6-23 0,5-21 0,-12 36 0,-1-1 0,-2 1 0,-1-1 0,2-40 0,-5 19 0,-3 18 0,-1 7 0,0 4 0,-1 5 0,-1 8 0,0 10 0,1 9 0,3 3 0,4-2 0,4-2 0,3-3 0,0 0 0,5 2 0,4 3 0,5 3 0,1 2 0,-1 3 0,-4 1 0,2 4 0,5 7 0,7 9 0,10 12 0,3 9 0,0 4 0,-3 3 0,-12-5 0,-11-2 0,-11-4 0,-11 1 0,-6 10 0,-8 11 0,-6 13 0,-1 9 0,2 1 0,4-1 0,5-3 0,-2 5 0,-4 11 0,-3 0 0,-3-3 0,3-21 0,6-28 0,6-32 0,4-7 0,2-14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18:57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4 24575,'19'-2'0,"13"1"0,-8 1 0,16 4 0,-14 5 0,-4 0 0,-2 10 0,-14-1 0,-1 7 0,-5 4 0,-3-9 0,-16 12 0,-11-7 0,-14 4 0,-7-2 0,11-11 0,10-4 0,16-6 0,23-2 0,29-1 0,19 2 0,3 1 0,-16 1 0,-25 2 0,-15 7 0,-6 10 0,-4 6 0,-3 6 0,-2-4 0,-1-9 0,2-9 0,1-7 0,3-5 0,4-1 0,3-4 0,2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19:03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24575,'9'0'0,"-1"0"0,3 0 0,-3 0 0,-2 0 0,0 0 0,12 3 0,17 5 0,13 6 0,7 7 0,-2 8 0,-3 5 0,-2 4 0,-3 2 0,-7-2 0,-5 3 0,-3 3 0,1 5 0,8 12 0,6 3 0,6 5 0,-3-2 0,-12-8 0,-12-6 0,-11-6 0,-7-4 0,-4 2 0,-2 1 0,0 4 0,-1 1 0,-1-1 0,1-2 0,0-2 0,0-1 0,-2-3 0,0 1 0,0-2 0,-1-1 0,1 0 0,-2-3 0,0-1 0,-1 0 0,-1 0 0,0 2 0,-2 1 0,-1 4 0,-4 7 0,-2 5 0,0 2 0,1-1 0,0-2 0,-2 1 0,-2 1 0,-1-2 0,4-8 0,5-14 0,5-13 0,2-9 0,1-5 0,0-1 0,0-2 0,1-2 0,1 1 0,0-1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3:25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82 24575,'13'0'0,"18"-1"0,9-2 0,16-1 0,12 2 0,6 1 0,12 2 0,-8 1 0,-13 0 0,-15 0 0,-12 0 0,3-1 0,8-3 0,14-1 0,9-3 0,1-1 0,-3 0 0,-10 2 0,-5 1 0,-2 1 0,-1 1 0,4 2 0,2 0 0,3 0 0,1 0 0,5-1 0,4 0 0,-6-1 0,0 1 0,-4-1 0,-6 2 0,2-1 0,-11-2 0,-5 0 0,0-1 0,3 2 0,1 0 0,-5 1 0,-11-1 0,-8 1 0,-3 1 0,3 0 0,-1 0 0,-3 0 0,-6-3 0,-6-1 0,-5 0 0,0 0 0,0 4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3:32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24575,'37'-2'0,"12"-4"0,-10 3 0,28-3 0,13 4 0,-16 1 0,8 0 0,23-2 0,5 0-173,-27 1 1,2 0 0,-1 0 172,-1 0 0,0 0 0,-2 0 0,25-2 0,-4 1 0,-16 1 0,-3 0 0,-3 1 0,-1-1 0,3 2 0,1-1 0,3 1 0,0 0 0,5 0 0,1 0 0,-1 0 0,2 0 0,4 1 0,3 0 0,8 0 0,0 1 0,1-1 0,0 1 0,-2 0 0,-2-1 0,-10 0 0,-2 0 258,-8 0 1,0 0-259,-3 0 0,0-1 0,3 0 0,1 0 0,3 0 0,1 0 0,-3 0 0,0 0 0,-3 0 0,1 0 0,1 0 0,1 1 0,7 1 0,4 1-308,-16-1 0,3 2 0,2-1 308,7 2 0,1 0 0,1 0 0,2 0 0,1 0 0,0-1 0,-3 1 0,0-1 0,-3 0 0,-10-1 0,-1-1 0,-2 1 0,27-1 0,-5 1 0,-11-1 0,-5 1 0,-9 0 0,-3-1 0,-8 0 0,-2-1 0,37 1 0,-12-2 924,-16 0-924,-16 0 0,-8 0 0,-2 0 0,14 0 0,5 0 0,-7 0 0,-19 0 0,-13 1 0,5 0 0,8 1 0,11-1 0,-18 0 0,-1-1 0,-12 0 0,2 0 0,-2 1 0,-4-1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3:36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24575,'12'0'0,"23"0"0,-11 0 0,30 0 0,-11 0 0,17-1 0,2-1 0,-7 1 0,-12 0 0,-15 0 0,-8 0 0,1 0 0,6 0 0,8 1 0,4 0 0,1 0 0,-2 0 0,-7 0 0,-3-1 0,-6 0 0,-6-1 0,-5 1 0,-6 1 0,-3 0 0,6 0 0,14-1 0,21 0 0,18-1 0,2 1 0,-15 1 0,-20 0 0,-17 0 0,-5 0 0,-3 0 0,11 0 0,8 0 0,31 0 0,-16 0 0,34 1 0,-7 2 0,-16-1 0,5 0 0,8 1 0,3 0 0,2 0 0,1 0 0,1 0 0,-1 0 0,-7-1 0,-3 0 0,35 2 0,-34-1 0,-31-2 0,-2 0 0,40 2 0,-11-2 0,1 1 0,2 0 0,18 0 0,0 0 0,-27-1 0,-27-2 0,-18 0 0,-1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3:38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1 132 24575,'56'-1'0,"-1"0"0,27 0 0,11 0 0,-3 0 0,-23 1 0,-3-1 0,8 0-753,18 1 1,12 0-1,2-1 1,-9 1 752,-8 0 0,-5 0 0,1 0 0,12 0 0,2-1 0,-1 0 121,-9-1 0,0 0 0,-5 0-121,18-3 0,-4-1 0,-9-1 0,-2 0 314,-6-1 0,-2 1-314,-11 0 0,-3 0 0,-5 0 0,-2 1 0,-3-1 0,-1 1 763,2-1 1,0 0-764,0 0 0,0 2 492,43-2-492,-2 5 0,-3 5 0,-8 0 0,-8 1 0,-22-1 0,-15-1 0,-10-1 0,-13-1 0,-6 0 0,-5-1 0,-2 0 0,-2 0 0,1 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4:31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24575,'21'6'0,"27"0"0,-18-3 0,37-1 0,-12-3 0,18-2 0,8-2 0,-11 0 0,-8 0 0,-6-1 0,-7 2 0,-6 2 0,-4 1 0,8 1 0,24 2 0,26 5 0,-40-2 0,2 0 0,0 0 0,0 1 0,-6-2 0,-1 0 0,38 1 0,-19-3 0,-11-1 0,-16-1 0,-10 0 0,1 0 0,1 0 0,4 0 0,1 0 0,-4 0 0,3 0 0,6 0 0,9 0 0,8 1 0,2 0 0,-6 1 0,-14-1 0,-14 0 0,-12-1 0,-4 0 0,2 0 0,0 0 0,-2 0 0,-5 0 0,-3 0 0,4 0 0,2 0 0,1 0 0,0 0 0,-1 0 0,9 0 0,17 0 0,9 0 0,-3 0 0,-11 0 0,-20 0 0,-9 0 0,-4 0 0,0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4:33.4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 24575,'30'-8'0,"9"-2"0,5-4 0,10 0 0,12 0 0,29 1 0,-35 7 0,2 0 0,2 1 0,-1 1 0,-8 2 0,-4 0 0,16 0 0,-20 2 0,5 0 0,16 0 0,17 0 0,3 0 0,-2-2 0,4 0 0,6-2 0,-44 1 0,1 0 0,47-2 0,-14 0 0,-17 3 0,-19 1 0,-12-1 0,-10 1 0,-1 0 0,5-2 0,7 1 0,8-1 0,9 2 0,0 1 0,-6 0 0,-11 0 0,-6-1 0,3-1 0,2 1 0,-3 0 0,-11 1 0,-7-1 0,-2 0 0,4 0 0,4 0 0,3 1 0,4 0 0,-1 0 0,-1 0 0,-1 0 0,-1 0 0,9 0 0,27 2 0,28 3 0,-35-1 0,1 1 0,-1 0 0,-1 0 0,30 4 0,-25-3 0,-26-3 0,-15-2 0,-10-1 0,-5 0 0,-1 0 0,1 0 0,0 0 0,6 0 0,2 0 0,3 0 0,-1 0 0,-1 0 0,2 0 0,1 0 0,2 0 0,0 0 0,7 0 0,11 0 0,4 0 0,0 0 0,-10 0 0,-7 0 0,-5 0 0,-5 0 0,-3 0 0,0 0 0,7 0 0,5 0 0,-1 0 0,-5 0 0,-6-1 0,-7 1 0,0-1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4:40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24575,'9'-1'0,"2"-1"0,4 0 0,5-1 0,7 1 0,8 0 0,13-2 0,19-1 0,25 0 0,-32 4 0,3-1 0,2 2 0,1-1 0,0 1 0,0-1 0,-7 1 0,-1-1 0,41-1 0,-48 1 0,1 0 0,0 1 0,2 0 0,3 0 0,1 0 0,4 0 0,1 0 0,-2 0 0,1 0 0,0 0 0,0 0 0,-3 0 0,-2 0 0,-3-1 0,0 0 0,-2 1 0,-1-1 0,46-1 0,-47 1 0,0 1 0,48 1 0,2 2 0,-49-2 0,0 1 0,39 1 0,-11-2 0,-20 0 0,-18-1 0,-19 0 0,-10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59:50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391 1305 24575,'18'2'0,"12"1"0,19 1 0,18 2 0,2-1 0,-4 0 0,-8-3 0,-5-2 0,12 0 0,9 2 0,1 0 0,-1-1 0,-12 1 0,-9 0 0,-5-1 0,1 2 0,6-1 0,3 1 0,9 0 0,6 0 0,2-2 0,1 1 0,-10-1 0,-1-1 0,-3 0 0,3-1 0,6-1 0,2-2 0,9-1 0,-1 0 0,-3 2 0,-7 1 0,-10 0 0,-1 0 0,-2 1 0,7 0 0,11 1 0,3 0 0,7 0 0,1 1 0,1 1 0,7 1 0,1 0 0,5-1 0,-2 0 0,-5 0 0,-5-1 0,-3 1 0,-1-2 0,-6 0 0,-11 0 0,-7 0 0,5 0 0,32 0 0,-39 1 0,2 0 0,4 0 0,0 0 0,-5 0 0,-2 1 0,36 1 0,-42-3 0,2 1 0,7 0 0,3-1 0,13 1 0,2 0 0,0 0 0,-1 0 0,-11 1 0,-4-1 0,35 1 0,-33-2 0,-9 0 0,0 0 0,2 0 0,7 0 0,6 0 0,4 0 0,-1 0 0,-2-1 0,5 0 0,1-1 0,-2 1 0,-10-1 0,-21 2 0,-15 0 0,-7 0 0,1-3 0,10-1 0,7-3 0,3 0 0,-5 0 0,-8 0 0,-10 1 0,-7 1 0,-4-2 0,-1-2 0,0 0 0,-2 0 0,-2 3 0,-2-1 0,0-2 0,0-1 0,0-2 0,0 0 0,-1-6 0,0-11 0,-1-10 0,0-10 0,1-5 0,0-2 0,1-5 0,-2-3 0,-3-8 0,-4-5 0,-1 2 0,-1 4 0,0 7 0,0 3 0,-2 1 0,3 7 0,1 10 0,2 13 0,0 10 0,-1 6 0,-2 4 0,-1 3 0,-5 1 0,-13 1 0,-16-2 0,-16-2 0,-15-1 0,-7-1 0,-6 2 0,-11 0 0,44 4 0,-1 1 0,-10 0 0,-2 0 0,0-1 0,0 1 0,2 0 0,1 0 0,5 1 0,2 0 0,7 0 0,0 1 0,-3 0 0,0 1 0,-3-1 0,-1 1 0,-8-1 0,-2 1 0,-6 0 0,-2 0 0,1 0 0,0 0 0,-1 0 0,1 0 0,5 0 0,1 0 0,2 0 0,2 0 0,1 1 0,1 0 0,5 0 0,1 0 0,2 0 0,0 0 0,1 0 0,0 0 0,-7 0 0,-1 0 0,-10 0 0,-1 0 0,-4 0 0,-3 0 0,-6-1 0,-2 0 0,-3-1 0,-2-1 0,-6-1 0,-3-1-245,28 2 0,-1 0 1,-1 0 244,-2 0 0,-2 1 0,-1-1 0,-5 1 0,-2 0 0,-1 0 0,-1 0 0,-1 0 0,0 0 0,-2 0 0,0-1 0,0 1 0,5-1 0,1 1 0,2-1 0,10 1 0,3 0 0,2 0 0,-17 1 0,6-1 0,22 1 0,6 1 0,-20 0 0,21 0 0,11 0 0,-7 0 734,-11 0-734,-13 0 0,-1 0 0,14 1 0,21 1 0,20 0 0,8 0 0,0 0 0,3 0 0,1 4 0,0 1 0,-1 3 0,-2 3 0,-1 1 0,-1 1 0,-1 2 0,0-1 0,0-4 0,5-5 0,2-3 0,3-2 0,-1 2 0,0 1 0,-2 0 0,1 2 0,0-1 0,1 0 0,1 1 0,0-1 0,0-1 0,1-1 0,0-1 0,0-1 0,0 2 0,0 0 0,-1 1 0,0 1 0,-1-1 0,1 3 0,-1 2 0,0 4 0,0 3 0,-1 0 0,0 4 0,-1 0 0,0 1 0,-1 4 0,0 1 0,0 3 0,0 3 0,-1-2 0,0-2 0,1-5 0,0-1 0,1 1 0,-1 4 0,1 10 0,-2 6 0,0 6 0,1-3 0,-1-6 0,0-3 0,0-2 0,-1 6 0,-1 2 0,1 0 0,0-4 0,1-8 0,2-10 0,1-7 0,2-6 0,0-1 0,0 3 0,-1 2 0,0 0 0,0-2 0,1-2 0,1-3 0,0 0 0,0-1 0,4-1 0,10-2 0,14-1 0,12-2 0,1-1 0,-5 1 0,-10 0 0,-6 1 0,-4 0 0,-2 0 0,3 0 0,5 0 0,9 0 0,7 0 0,0 0 0,-4 0 0,-5 0 0,-4 0 0,-2 0 0,4 0 0,2 0 0,0 0 0,-5 0 0,-11 0 0,-3 1 0,-5 0 0,1 0 0,-1-1 0,-1-1 0,0-4 0,-2 2 0,-1-1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5:03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39 16383,'46'-4'0,"-4"1"0,-18 1 0,0 0 0,-3 1 0,-4 0 0,0 1 0,2 0 0,5 1 0,5 0 0,3 0 0,1 0 0,-1 0 0,-4-1 0,-7 0 0,-1 0 0,0 0 0,3 0 0,7 0 0,6 0 0,6 0 0,10 0 0,4 0 0,-1 1 0,-4 0 0,-7 0 0,-1 0 0,-1-1 0,5 0 0,8-1 0,2 0 0,5-1 0,-7 1 0,-8 1 0,-8 0 0,-1 0 0,11 2 0,16 2 0,5 1 0,-2 0 0,-17-1 0,-13-3 0,-2 0 0,7-1 0,16 0 0,6 0 0,-2 0 0,-11 0 0,-15 0 0,-5 0 0,2-1 0,13-1 0,12-1 0,5 1 0,-5 0 0,-14 1 0,-8 0 0,2-1 0,5 0 0,4-1 0,-4-1 0,-11 1 0,-11 0 0,-11 1 0,5-1 0,-3 1 0,8-2 0,-4 2 0,0 0 0,3 0 0,-1 0 0,-5 0 0,9 2 0,-1-1 0,18 1 0,-15 0 0,-2 0 0,-16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5:59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43 24575,'21'-4'0,"9"0"0,5 1 0,23-1 0,15-1 0,8-1 0,3 0 0,-7 2 0,-8 1 0,-7 1 0,-4 1 0,3 1 0,13 0 0,16 0 0,-40 0 0,3 0 0,8 0 0,3 0 0,5 0 0,0 0 0,5 0 0,0 0 0,-1 0 0,0 1 0,-9-1 0,-1 1 0,-3 1 0,-1-1 0,-2 1 0,0 0 0,1 0 0,1 0 0,1 0 0,1 0 0,-5-1 0,-1 0 0,-1 1 0,1-1 0,7 1 0,3 0 0,14 2 0,4 0 0,-18-1 0,3 1 0,0 1 0,3-1 0,2 1 0,-1 0 0,-3 0 0,0 0 0,-2-1 0,26 2 0,-3-1 0,-4-2 0,-2-1 0,2 1 0,-1-2 0,-2 1 0,1-1 0,2 0 0,0 0 0,-1 0 0,-1-1 0,-7 0 0,-2 0 0,-5 0 0,-3 0 0,-9 0 0,-4 0 0,35 0 0,-7 0 0,-12-1 0,-13 0 0,-18-1 0,-19 1 0,-5 1 0,6-1 0,24-2 0,20-1 0,8-1 0,-4 2 0,-21 1 0,-13 2 0,-10 0 0,-7 0 0,-7 0 0,-8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6:01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24575,'36'0'0,"17"0"0,25 0 0,9 0 0,10 0 0,-39 1 0,2-2 0,4 1 0,1 0 0,3-1 0,-3 0 0,-7 0 0,-4-1 0,28-1 0,-14 0 0,-5 0 0,6 1 0,-1-1 0,-1 1 0,3 1 0,1-1 0,11 1 0,11-1 0,-38 1 0,2 1 0,9 1 0,2 0 0,3 0 0,0 0 0,-3 0 0,-2 0 0,-9 1 0,-3-1 0,39 1 0,-2 1 0,-40-1 0,1 1 0,2-1 0,2 0 0,1 1 0,1-1 0,-2 0 0,0 0 0,-1-1 0,-1-1 0,-3 0 0,-1 0 0,45 0 0,-3-1 0,-5-1 0,9 0 0,-44 2 0,-1-1 0,49 2 0,-3 0 0,-13 1 0,-5 1 0,13-1 0,-39 0 0,2 0 0,5 0 0,1 0 0,-4-1 0,-2 1 0,44 1 0,-5-1 0,-1-1 0,-42-1 0,1 1 0,-1 0 0,0 0 0,4-1 0,1 1 0,10 2 0,4 0 0,9 1 0,4 0 0,10 2 0,2 0 0,-4 0 0,-2 0 0,-13-2 0,-5-1 0,-10-1 0,-5 0 0,27-1 0,-15-1 0,-12 0 0,-15 0 0,6-1 0,28-1 0,-19 1 0,6 0 0,15 0 0,3 1 0,4 0 0,-2 0 0,-10 0 0,-6 0 0,25 0 0,-46 0 0,-27 0 0,-7 0 0,6 0 0,2 0 0,-3 0 0,-3 0 0,6 0 0,17 0 0,11 0 0,-4 0 0,-17 0 0,-16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6:07.6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 16383,'64'3'0,"0"1"0,0-1 0,0-2 0,1 1 0,-2 0 0,-11-2 0,-3 0 0,27 0 0,-25 0 0,-3-2 0,11-1 0,10 0 0,18-1 0,4 1 0,3 1 0,-43 1 0,1 1 0,3-1 0,1 1 0,10 0 0,1 0 0,4 0 0,1 0 0,6 0 0,0 0 0,1 1 0,-2 0 0,-9-1 0,-1 1 0,-7 0 0,-3 0 0,30 1 0,-20-2 0,-17 0 0,-12 0 0,-2 0 0,2 0 0,6 0 0,2 0 0,-2 0 0,1 0 0,8 0 0,4 1 0,-8 0 0,-17 1 0,-20-1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32:15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1300 24575,'20'10'0,"-10"-6"0,12 7 0,-10-6 0,4 1 0,1-2 0,0-2 0,0-1 0,-1-1 0,-2 0 0,-4-1 0,0 0 0,3 0 0,1 0 0,0 1 0,-1-1 0,-1-1 0,5-1 0,9-1 0,8 0 0,3-1 0,-1 2 0,-3 0 0,-4 2 0,-3 0 0,-1 1 0,-3 0 0,2-2 0,2 1 0,5-1 0,4 1 0,-2-1 0,-3 0 0,-2 0 0,-1-2 0,3 0 0,0-1 0,-3 1 0,-2 2 0,-2 0 0,2 0 0,5-2 0,6 1 0,6 1 0,0-1 0,-2 0 0,-5 0 0,-1-1 0,2 1 0,5-2 0,10 0 0,10-1 0,11 1 0,9-1 0,3 0 0,13 0 0,-42 3 0,3 1 0,9 0 0,4 0 0,7 1 0,0 1 0,-6 0 0,-3-1 0,-10 1 0,-4-2 0,21-2 0,-28-2 0,-8-1 0,-5-1 0,-1-2 0,-3-4 0,-4-6 0,-2-9 0,1-8 0,2-5 0,2-3 0,-3-1 0,-6-7 0,-8-3 0,-8 0 0,-5 3 0,-3 5 0,-4 3 0,-7 1 0,-7 0 0,-10 4 0,-9 1 0,-9 0 0,-13-6 0,-19-6 0,35 23 0,-3 1 0,-1 1 0,-1 0 0,-2 2 0,-1 1 0,0 3 0,-1 0 0,-5 1 0,0 1 0,-3 1 0,1 0 0,5 4 0,3 0 0,-35-4 0,23 10 0,9 5 0,-8 1 0,-6 1 0,-2 0 0,2 1 0,-3 3 0,-11 0 0,-5 1 0,0-2 0,11 0 0,20 0 0,11 2 0,5 3 0,3 1 0,1 0 0,4 0 0,1-1 0,-3 0 0,-10-2 0,-4 1 0,4-2 0,12-2 0,12-1 0,6 0 0,-2 2 0,-3 2 0,-1 1 0,2 1 0,4-2 0,2 1 0,-1-1 0,-4 2 0,-5 1 0,-1 2 0,-2-1 0,1 2 0,3 0 0,-1 0 0,5-1 0,4-3 0,3-3 0,3 0 0,0 2 0,-1-1 0,1 3 0,2-2 0,4 0 0,3 1 0,0 1 0,0 2 0,0 5 0,0 3 0,1 0 0,0-3 0,0-4 0,0-4 0,1 0 0,0 0 0,0 1 0,1 1 0,-1 1 0,1 4 0,-1 1 0,0 1 0,0 1 0,0 1 0,2 3 0,-1 3 0,0 0 0,1 1 0,-2 0 0,0 4 0,-1 3 0,0 0 0,-1-2 0,-1-3 0,0-5 0,0-1 0,1-4 0,0-2 0,1-2 0,0-2 0,0 0 0,0 3 0,0 4 0,0 1 0,0-3 0,0-2 0,0-4 0,2-1 0,2 1 0,4 0 0,3 1 0,5-1 0,3-2 0,0-1 0,-3-1 0,-5-1 0,-6-1 0,-2 0 0,3 1 0,4 2 0,8 3 0,12 3 0,6 1 0,-2-1 0,-12-8 0,-13-8 0,-20-6 0,7 1 0,-7 2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8:08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1 146 24575,'40'-10'0,"17"-1"0,27-1 0,-30 7 0,4 1 0,17 2 0,5 1 0,-15 1 0,3 1 0,2 0-521,13 1 0,2 2 0,3 1 521,10 1 0,2 3 0,-1 0 0,0 1 0,0 1 0,-1 0 0,-2 1 0,0 0 0,-3 0 0,-9-2 0,-3 0 0,-2-1 189,20 0 1,-6-2-190,-15-2 0,-7-1-6392,29-1 6392,-41-2 0,-30-12 0,-20-25 792,-15-45-792,-1 21 0,-2-4 0,5 53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8:09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986 0 24575,'-33'17'0,"-36"15"0,11-5 0,-6 3 0,-13 5 0,-4 2 0,19-9 0,-1 1 0,1-1 0,-23 11 0,2-3-4916,16-7 1,6-2 3425,-23 8 4308,50-24-2818,31-14 0,7-2 0,2-1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8:10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1386 24575,'29'-3'0,"29"2"0,9 1 0,20-3 0,-11 2 0,16 0 0,-1 0-1091,-8 0 0,0 0 0,5 0 1091,-4 1 0,5-1 0,2 2 0,-1-1 0,4 1 0,1-1 0,0 2 0,-3-1 0,-9 0 0,-2 0 0,-2 1 0,-3-1 342,9 2 1,-4-1 0,-6 0-343,6 0 0,-11 0 537,16 0-537,-44-2 0,-18-1 0,-13-4 1708,-5-24-1708,-10-57 0,-4 3 0,-3-13 0,0 12 0,-3-5 0,-1-1-343,-4-7 1,-1-2 0,-3 3 342,0 6 0,-2 1 0,0 8 0,-5-9 0,1 12 0,-7-4 0,20 53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8:11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883 1 24575,'-28'31'0,"-34"34"0,10-11 0,-6 5 0,13-12 0,-3 1 0,0 0 0,-2 1 0,0 0 0,1-1 0,-16 14 0,5-4 0,11-12 0,4-4 0,-29 20 0,23-22 0,17-17 0,20-14 0,21-11 0,33-24 0,-22 16 0,16-13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8:16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 24575,'21'-3'0,"9"1"0,5-1 0,0 0 0,-4 1 0,-2 1 0,5 0 0,1 1 0,-1 0 0,-3 1 0,2 1 0,8 0 0,8 1 0,14 0 0,5 0 0,-2-2 0,2 0 0,-4-1 0,1-2 0,0 1 0,-6-1 0,-5 1 0,-6 1 0,-7 0 0,-1-1 0,-4 0 0,3-1 0,4 1 0,4-1 0,3 1 0,0 0 0,3 0 0,7 1 0,9 0 0,11 0 0,5 0 0,3 0 0,-6 0 0,-17 0 0,-13 0 0,-18 0 0,-3-1 0,3 0 0,6 0 0,4 0 0,-1 1 0,3 0 0,4 0 0,10 0 0,6 0 0,1 0 0,4 0 0,-4 0 0,0 0 0,5 0 0,2 0 0,13 3 0,12 0 0,-49 0 0,0 1 0,3-1 0,-1 1 0,47 2 0,-5-1 0,5-1 0,-47-2 0,1 1 0,3 0 0,1 0 0,-3 1 0,-2-1 0,37 3 0,-27-3 0,-20 0 0,-10-2 0,-1 0 0,7-1 0,7 0 0,10 0 0,10 0 0,9 0 0,9 0 0,7 1 0,1 1 0,3-1 0,-2 1 0,-8-2 0,-2 0 0,-1 1 0,0 1 0,-2-1 0,-9 1 0,-10-2 0,-4 0 0,1 0 0,3 0 0,1 0 0,0 0 0,-4 0 0,0 0 0,8 0 0,16-1 0,14-1 0,-45 1 0,1 0 0,44 0 0,-8 1 0,-1 0 0,6 0 0,-2 0 0,-4 0 0,-15 0 0,-17 0 0,-11-1 0,-12 1 0,-9-2 0,-5 1 0,-3 1 0,3 0 0,2 0 0,-1 0 0,-5 0 0,-8-2 0,-5-4 0,-7-9 0,3 7 0,-2-4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04:35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28:48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16383,'64'10'0,"-5"-2"0,-18-5 0,-9-2 0,-5 0 0,4 0 0,14-1 0,17 1 0,12 4 0,1 1 0,-10 1 0,-7 0 0,-10-4 0,-2 0 0,-3 0 0,-3-1 0,9 0 0,15 0 0,23-1 0,13 1 0,-6 0 0,-17-1 0,-15 1 0,5 0 0,21 1 0,-38-1 0,3 0 0,2 1 0,-1-1 0,42 3 0,-13-2 0,0 0 0,3 0 0,12-1 0,-7 2 0,-14-1 0,-12 0 0,-12 0 0,7 0 0,6 1 0,1 0 0,0-2 0,-1 0 0,7 0 0,15 2 0,7 3 0,-45-2 0,0-1 0,47 4 0,-13-3 0,-7-2 0,-13-3 0,-8 0 0,-7 0 0,-7 0 0,3 0 0,5 0 0,10-1 0,13-1 0,6 0 0,0 1 0,-5 1 0,-12 0 0,-5 0 0,-4 0 0,3 1 0,9 0 0,8 1 0,11-1 0,2 0 0,0-1 0,-10 0 0,-19 0 0,-15 0 0,-14 0 0,1 0 0,8 0 0,4 0 0,3 0 0,-4 0 0,0 0 0,-1 0 0,-7 0 0,-3 0 0,-7 0 0,-6 0 0,0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32:20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55 195 24575,'-4'35'0,"0"-5"0,3-20 0,0-1 0,-1 4 0,-2 6 0,-1 11 0,-1 11 0,1 9 0,1 3 0,2-6 0,0-7 0,0-10 0,1-5 0,0-1 0,0 2 0,0 6 0,0 3 0,-1-1 0,-1-4 0,2-5 0,0-2 0,1-2 0,0 1 0,1-1 0,0-5 0,3-3 0,5-2 0,7 0 0,12 1 0,10 0 0,6-3 0,5-2 0,3-3 0,6 0 0,2 0 0,6 0 0,2 0 0,6 1 0,9 1 0,-6 0 0,-11-2 0,-14-2 0,-10 0 0,6-1 0,6 0 0,13 1 0,11 1 0,-2-1 0,-2-1 0,-11 1 0,-4-1 0,0 0 0,-3 1 0,-1-1 0,0-1 0,11 0 0,12 1 0,3 1 0,-5-1 0,-14 1 0,-15-3 0,-8 0 0,-8 0 0,-6 0 0,-4-1 0,-1 1 0,1-2 0,3-1 0,2-1 0,0-2 0,1-4 0,5-4 0,3-5 0,2-3 0,-3 0 0,-5-1 0,-3-2 0,-2 0 0,-2-2 0,-3-1 0,-5-1 0,-4-4 0,-1-6 0,-1-7 0,1-6 0,0 0 0,-5 2 0,-6 4 0,-8-1 0,-3-2 0,-2 2 0,0 6 0,-2 7 0,-5 8 0,-3 5 0,-1 6 0,-2 7 0,-4 4 0,-2 1 0,-7 0 0,0 0 0,-3 0 0,0-1 0,-3 0 0,-10 0 0,-21-7 0,27 5 0,-4-2 0,-7-2 0,-2 0 0,0-1 0,-1 0 0,6 1 0,2 1 0,-37-5 0,11 3 0,13 4 0,14 2 0,14 3 0,15 3 0,8 0 0,4 1 0,-4 2 0,-5 0 0,-3 0 0,-5 0 0,-4 0 0,-6-2 0,-7-1 0,-6 0 0,2 0 0,0 0 0,-4 0 0,-2 0 0,2 0 0,11 0 0,13 0 0,9 1 0,-2 1 0,-13 1 0,-13 3 0,-11 2 0,-4 4 0,5-2 0,12 0 0,16-2 0,13-3 0,12-2 0,4-1 0,4-2 0,-2 0 0,0 1 0,1 1 0,-1 0 0,2 1 0,20-2 0,-15 0 0,17-1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32:28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24575,'16'0'0,"0"0"0,4 0 0,6 0 0,11 1 0,11 0 0,5 0 0,-5 1 0,-15-2 0,-16 0 0,-9 0 0,6 0 0,15 0 0,26 0 0,41 0 0,-22 0 0,7 0 0,12 0 0,3 0 0,-4 0 0,-4 0 0,-13 0 0,-7 0 0,15 0 0,-33 0 0,-13 0 0,-3 0 0,9 0 0,18 2 0,28 4 0,-36-3 0,1 2 0,1 0 0,-1 0 0,-3 0 0,-1-1 0,38 4 0,1-1 0,11 1 0,-49-5 0,0 0 0,1 1 0,0-1 0,40 2 0,-10-2 0,-6 0 0,-11-1 0,-2-4 0,-6-1 0,5 0 0,12 0 0,16 3 0,-34 0 0,2 1 0,5 0 0,-1 1 0,2 1 0,0 1 0,-1 1 0,-1 1 0,-4 0 0,-1 2 0,4 0 0,1 1 0,10 1 0,2 2 0,9 0 0,4 2 0,8 0 0,2 0 0,-6-1 0,-2-1 0,-13-1 0,-4-1 0,-15-3 0,-5-1 0,17 2 0,-25-3 0,-16-2 0,-4-2 0,8-1 0,10 0 0,7 0 0,-6 0 0,-12 0 0,-41 0 0,-40 1 0,-11 0 0,9 0 0,-3 0 0,0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32:31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 24575,'19'-3'0,"15"-2"0,15-3 0,23-1 0,11 0 0,2 1 0,3 2 0,-12 2 0,-9 1 0,-6 2 0,-5 0 0,6 1 0,6 0 0,13 0 0,13 0 0,2 0 0,-45 1 0,1 0 0,1 0 0,0 0 0,-1 0 0,0-1 0,1 1 0,0 1 0,42-1 0,-8 1 0,-3-1 0,-8-1 0,-2 1 0,-6 1 0,2 1 0,10 1 0,11 0 0,-36-2 0,2 1 0,4 0 0,-1 0 0,1 0 0,-1 0 0,-3-1 0,-1 0 0,-4 0 0,-2 0 0,3 0 0,1-1 0,6 2 0,0 0 0,5-1 0,2 1 0,0 0 0,-1-1 0,-4 1 0,-3-2 0,-4 0 0,-1 0 0,-3 1 0,0 0 0,3 0 0,0 0 0,3 0 0,0 1 0,-1-1 0,-1 1 0,44 1 0,-21-1 0,-4-2 0,9 1 0,7-1 0,4 0 0,-12 1 0,-22-1 0,-5 1 0,-2 1 0,16 1 0,12 1 0,10-1 0,4 0 0,-7-1 0,-4-1 0,-13 0 0,-12-2 0,-7 0 0,-10 0 0,3 0 0,0 0 0,2 0 0,9 0 0,8 0 0,21-1 0,-30-1 0,1 0 0,2 0 0,1 0 0,-3-1 0,-2 1 0,30-3 0,-30 3 0,-17-1 0,-9 1 0,-5 0 0,-4 2 0,-4 0 0,-7 0 0,-5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32:47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24575,'12'-1'0,"4"0"0,9 0 0,-8 1 0,12 0 0,0 0 0,34 0 0,36 3 0,-31 0 0,4 0 0,8 0 0,1 0 0,0 1 0,-1-1 0,-6-1 0,-2 0 0,-9-2 0,-1 1 0,3 0 0,1 0 0,5 0 0,1 0 0,2 0 0,0 0 0,-1 0 0,-3 0 0,-11-1 0,-2 1 0,40-1 0,-4 0 0,-2 1 0,5 2 0,0 4 0,-2 2 0,-1 2 0,-11-1 0,-5-1 0,-1-4 0,8 1 0,14 0 0,-1 0 0,-8-2 0,-17-2 0,-9-2 0,10 0 0,8 0 0,4 1 0,-7 0 0,-11 1 0,-3-1 0,-3 0 0,0-1 0,-4 0 0,0 1 0,10 2 0,9 2 0,11 0 0,10 0 0,-45-2 0,1 0 0,0-1 0,-1 1 0,33 1 0,-24-2 0,-21-1 0,-9-2 0,1-1 0,2-1 0,2 1 0,6 1 0,7 1 0,4 0 0,-8 0 0,-12 0 0,-12 0 0,-6 0 0,13 0 0,-8 0 0,26 0 0,-13 0 0,5 0 0,-8 0 0,-16-2 0,-6-5 0,-18-13 0,8 9 0,-9-6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32:50.7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15 16383,'71'-3'0,"-23"1"0,5 0 0,12 0 0,4 1 0,6-1 0,2 1 0,-2 0 0,-2 1 0,-12 0 0,-5 0 0,30 0 0,-18 0 0,-5 1 0,10 1 0,9 1 0,-33-1 0,3 0 0,10 0 0,2 1 0,6 0 0,2 1 0,3-1 0,-1-1 0,-8 1 0,-3 0 0,-10-2 0,-2 1 0,38 0 0,-7 1 0,17 0 0,-46-1 0,1 0 0,2 0 0,0-1 0,-2 1 0,-2-2 0,31 1 0,-10-1 0,2 0 0,23 0 0,-35 2 0,5 0 0,7 1 0,2 0 0,7 1 0,0 0 0,-4 0 0,-2 0 0,-6-2 0,-2 1 0,-3 0 0,-2 0 0,-9 0 0,-2 1 0,40 2 0,-19-1 0,-26-4 0,-11-1 0,-2 1 0,18 1 0,24 2 0,-26-1 0,3 0 0,3 1 0,0-1 0,-6 1 0,-4-1 0,22 1 0,-34-3 0,-15-1 0,-7 0 0,9 0 0,16 0 0,22 0 0,8 0 0,-8 0 0,-13 0 0,-2-1 0,2-1 0,-3 1 0,-17 0 0,-18 1 0,-10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33:00.8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16383,'46'0'0,"1"1"0,-5 3 0,16 0 0,15 2 0,8 2 0,-10-3 0,-11-1 0,-15-2 0,-4-2 0,3 0 0,3 1 0,-2 1 0,-4-1 0,-3 0 0,2 1 0,1-1 0,0 1 0,-5 0 0,-8 0 0,-1 0 0,-3 0 0,-1-1 0,-1-1 0,-3 0 0,-8 0 0,7 0 0,-6 1 0,5 0 0,2 1 0,-7-1 0,6 0 0,4 0 0,5-1 0,9 0 0,-1 0 0,5 0 0,2 0 0,4 0 0,-2 0 0,-6 0 0,-4 0 0,-5 0 0,4 1 0,3 0 0,6 0 0,4 2 0,0-2 0,1 1 0,1 0 0,7-1 0,13 1 0,4-1 0,-1 1 0,-12-1 0,-10 1 0,-1 1 0,-4-1 0,1 1 0,2-2 0,2 0 0,2-1 0,2 0 0,0 0 0,0 0 0,-5 1 0,-3 1 0,-5-1 0,0 0 0,7-1 0,3 0 0,9 0 0,6 0 0,8 0 0,7 2 0,0-1 0,-2 1 0,-10-1 0,-5-1 0,-5 0 0,-9 0 0,-7 0 0,-8 1 0,-2 0 0,11 1 0,10 0 0,2-1 0,-8 1 0,-14-1 0,-10-1 0,1 0 0,8 2 0,4-1 0,0 0 0,-6 0 0,-6-1 0,-5 0 0,-3 0 0,2 0 0,-7 0 0,10 1 0,-8 0 0,6 0 0,-3 0 0,-1-1 0,6 0 0,0 0 0,-3 0 0,-3 0 0,8 0 0,-8 0 0,8 0 0,-10 0 0,5 0 0,-2 0 0,6-1 0,-10 0 0,-2-1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33:03.1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16383,'67'0'0,"1"0"0,17 0 0,5 0 0,-22 0 0,2 0 0,2 0 0,9 1 0,2-1 0,2 1 0,1 0 0,0 0 0,-1 1 0,-10-1 0,-1 0 0,-1 1 0,1 0 0,-1-1 0,-1 1 0,26 0 0,-3 0 0,-12 0 0,-3 0 0,-10 0 0,-5 0 0,19 0 0,-21 0 0,-8-2 0,1 0 0,-4 0 0,-3 0 0,0 0 0,-1 1 0,-2 0 0,-7 0 0,-13 0 0,-12-1 0,-1 0 0,12 0 0,-1 0 0,10 0 0,-18 0 0,-6 0 0,7-4 0,1-1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33:04.7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 16383,'79'0'0,"6"0"0,-35 0 0,3 0 0,8 0 0,3 0 0,9 0 0,2-1 0,11-1 0,0 1 0,-2 0 0,0 0 0,1 0 0,-2 0 0,-3 1 0,-1 0 0,-8 0 0,-1 0 0,-3 0 0,-3 0 0,-9 0 0,-2 0 0,43 0 0,-3 1 0,-1 1 0,2 0 0,-4 0 0,-2 0 0,-4 0 0,-2-1 0,1-1 0,-4 0 0,-1 0 0,2-1 0,9 0 0,-37 0 0,1 0 0,-2 0 0,-1-1 0,42 0 0,-18 1 0,-21-1 0,-12 1 0,-19-1 0,-7 1 0,1 1 0,19 0 0,18-1 0,7-1 0,-5 0 0,-17-1 0,-10 2 0,9 0 0,11 1 0,10 0 0,0 0 0,-5 0 0,-6 0 0,-11 0 0,-30-1 0,-73 2 0,-11 5 0,-18 2 0,9-1 0,22-3 0,1 0 0,-12 3 0,0 0 0,0 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33:06.7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 16383,'80'-2'0,"-29"1"0,5 0 0,16 1 0,6 0 0,-13 0 0,4 0 0,3 0 0,12 0 0,3 1 0,1 0 0,1 0 0,1 1 0,0 0 0,-3 0 0,0 1 0,-2-1 0,-4 1 0,-2 0 0,-3 0 0,23 0 0,-4 0 0,-11 0 0,-5-1 0,-15 0 0,-3 0 0,36 1 0,-15 0 0,-8-2 0,12-1 0,14-4 0,-46 3 0,0-1 0,1 0 0,-1 1 0,38-2 0,-6 2 0,2 0 0,-38 2 0,3 0 0,9 1 0,1 2 0,1 0 0,-2 0 0,-3 0 0,-2 0 0,35 5 0,-18-2 0,3-2 0,4-2 0,11-1 0,-42-2 0,1 0 0,49 1 0,-14 1 0,-28-1 0,-30 0 0,-14-1 0,2 0 0,14 0 0,15 0 0,18 0 0,15 0 0,-4 0 0,-13 0 0,-23 0 0,-20 0 0,-7 0 0,-5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06:53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 24575,'53'-2'0,"0"0"0,4 0 0,-1 1 0,2-1 0,-1 0 0,-3 1 0,-1 1 0,28-2 0,0 1 0,-33-1 0,5 1 0,14-1 0,5 0 0,18 1 0,6 2-297,-23 0 0,4 1 0,0-1 297,6 1 0,2 1 0,0-1 0,2 0 0,-1 1 0,2-1 0,1-1 0,1 1 0,0-1 0,-4 0 0,-1-1 0,0 1 0,-2 0 0,0 0 0,-1-1 0,-4 1 0,-1 0 0,-1-1-30,-7 1 0,-1-1 0,-2 0 30,25-1 0,-4 0 0,-12 0 0,-3 0 0,-14 0 0,-4 0 0,17 0 0,-37 1 0,-25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39:23.0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95 16383,'86'0'0,"7"0"0,-35 0 0,3 0 0,12-1 0,4 0 0,11-1 0,3-1 0,7-1 0,1-1 0,-8-1 0,-4-1 0,-6-1 0,-5-1 0,-11 0 0,-5 1 0,30-6 0,-12 6 0,-6 3 0,8 3 0,18 0 0,-36 2 0,3 1 0,7 0 0,3 0 0,1 1 0,0 0 0,-6 0 0,-2-1 0,-12 0 0,-2 0 0,37 1 0,-7 0 0,-2-1 0,-8 2 0,0 0 0,4 0 0,-28 0 0,3 1 0,11 1 0,5 1 0,14 1 0,5 0 0,10 2 0,2-1 0,-5 0 0,-1 0 0,-7-1 0,-4-1 0,-16 0 0,-4-2 0,-11-1 0,-2 0 0,42-1 0,-8-1 0,1 1 0,4 1 0,4 2 0,-38-1 0,4 0 0,9 2 0,2 0 0,-2 1 0,-1 0 0,-4-1 0,-5 0 0,18 2 0,-40-6 0,-19-1 0,-11-1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39:24.8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 16383,'86'-2'0,"-34"1"0,1-1 0,41-1 0,-29 1 0,4 0 0,13 2 0,4-1 0,-19 2 0,2 0 0,2 1 0,13 0 0,4 2 0,2-1 0,-14 1 0,2-1 0,1 1 0,0 0 0,1 0 0,0 1 0,1-1 0,-2 0 0,20 1 0,-1 0 0,-4-1 0,-16-1 0,-3-1 0,-5 0 0,13 0 0,-7-1 0,-14-1 0,-5 0 0,40 0 0,-9 0 0,4-1 0,7 0 0,-41-1 0,3 1 0,6 0 0,3-1 0,2-1 0,2 0 0,5 1 0,1-1 0,1 0 0,2 1 0,13 0 0,5 2 0,-23 1 0,2 1 0,1 1 0,2 0 0,0 1 0,-1 0 0,0 0 0,-1 0 0,-3 0 0,-8 0 0,-3-1 0,-2 0 0,20 0 0,-3 0 0,-4-2 0,-3 0 0,-5 0 0,-3 0 0,-6-1 0,-3 0 0,35 0 0,-24 0 0,-14 0 0,0 0 0,30 0 0,-20 1 0,8 0 0,-9 0 0,4 1 0,4 0 0,13 1 0,3 1 0,1 0 0,3 1 0,1 1 0,-2-1 0,-5 0 0,-2 0 0,-3 0 0,19 2 0,-9-2 0,-27-3 0,-7 0 0,10-2 0,-37 0 0,-20 0 0,-8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39:30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744 182 24575,'-37'24'0,"-18"13"0,-12 10 0,26-19 0,-1 2 0,-5 2 0,-1 1 0,-4 3 0,-2 0 0,-3 1 0,1-2 0,9-6 0,3-3 0,-14 7 0,33-19 0,17-9 0,3-2 0,4-1 0,8-2 0,25-6 0,42-6 0,-20 3 0,4 0 0,2 1 0,0 0 0,-9 1 0,-2 1 0,18-1 0,-26 3 0,-11 2 0,-11 1 0,-7-1 0,-2-1 0,10-4 0,20-4 0,24-1 0,18 3 0,-2 3 0,-21 4 0,-28 2 0,-23-2 0,-8-3 0,-4-1 0,-6-6 0,-15-6 0,-25-10 0,-30-10 0,30 17 0,-2 1 0,1 1 0,1 1 0,-31-10 0,27 8 0,18 3 0,10 1 0,4 2 0,4 1 0,2-1 0,0-2 0,0 2 0,4 3 0,4 6 0,2 3 0,2 1 0,1 1 0,2 7 0,0 10 0,2 23 0,9 29 0,-1-20 0,3 3 0,3 8 0,1 1 0,-1 3 0,0 0 0,-3-7 0,-2-1 0,0 38 0,-6-20 0,-3-22 0,0-10 0,2-13 0,1-5 0,2-5 0,-1-5 0,0-9 0,0-8 0,7-19 0,16-32 0,-4 6 0,2-7 0,8-13 0,1-4 0,2-5 0,0 0 0,-4 3 0,-3 1 0,-6 11 0,-5 2 0,-6 8 0,-3 1 0,-4-33 0,-8 24 0,-6 23 0,-1 15 0,-1 9 0,2 1 0,2 4 0,3 1 0,2 1 0,1-1 0,0 0 0,1 0 0,0 1 0,0 3 0,-1 2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42:19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4927 1 24575,'-28'5'0,"-44"3"0,11-1 0,-7 0 0,-25 3 0,-6-1-287,27-3 1,-3 0-1,2 0 287,4-1 0,1 1 0,2-1 141,-19 2 1,6 0-142,23-1 0,7-1 142,-13 5-142,20-2 0,9-1 0,-2-1 435,-7-1-435,-4 0 0,-15 0 0,-21 1 0,-18-2 0,39-1 0,-3-1 0,0 0 0,1-1 0,3 1 0,2-1 0,3 1 0,1 0 0,-39 1 0,-4 0 0,45-1 0,0-2 0,-5 1 0,-1-1 0,-4 0 0,0 0 0,3 0 0,1 0 0,4 1 0,2 0 0,-35 0 0,10 1 0,-7-1 0,34-1 0,-1 0 0,-4 0 0,-2 0 0,2 0 0,1 0 0,-36 0 0,17 1 0,9 0 0,-9 1 0,-8-1 0,2 0 0,4-1 0,9 0 0,8 0 0,1 0 0,4 0 0,0 0 0,3 1 0,6 1 0,7 0 0,8 0 0,0 0 0,-9 2 0,-12 2 0,-10 0 0,5 1 0,15-3 0,15-1 0,10-2 0,0 1 0,-1 1 0,0 0 0,-1 0 0,1 0 0,0 0 0,2-2 0,-1 2 0,-3 0 0,-2 1 0,-1-1 0,4 0 0,6-2 0,11-9 0,16-16 0,19-25 0,-8 13 0,9-14 0,-22 28 0,4-3 0,-3 2 0,-1 6 0,-6 8 0,-3 4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42:20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24575,'22'44'0,"24"24"0,-7-17 0,5 3 0,14 12 0,4 2 0,-17-19 0,2 1 0,-1-1 0,19 19 0,-3-4 0,-14-11 0,-4-7 0,7 3 0,-24-36 0,-14-22 0,-2 2 0,-5 3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43:14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0 262 24575,'18'0'0,"3"0"0,12-1 0,14 0 0,9-1 0,8 1 0,-3-1 0,-11 1 0,-5 0 0,4 0 0,0 1 0,7 0 0,9 2 0,11 2 0,4 1 0,-11-1 0,-23-2 0,-27-2 0,-17-8 0,-19-24 0,-2 3 0,-29-35 0,4 15 0,1 1 0,16 19 0,19 19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43:15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384 0 24575,'-60'28'0,"0"0"0,7-2 0,3-2 0,-20 8 0,27-12 0,20-9 0,10-6 0,7-2 0,0 0 0,7-4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44:27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1 258 24575,'6'0'0,"4"-1"0,4 0 0,10 0 0,10 0 0,8 0 0,9 0 0,11-3 0,14-5 0,7-3 0,-2-2 0,-15 2 0,-19 1 0,-13 2 0,-10 3 0,-4 2 0,-3 3 0,2 0 0,8 1 0,9-1 0,7-2 0,-4-1 0,-10-2 0,-12 4 0,-4-1 0,-3 2 0,2 0 0,-2-1 0,2 1 0,2 0 0,5 0 0,2 0 0,-4 0 0,-6 0 0,-6-3 0,-4-3 0,-1-4 0,-3-9 0,-2-6 0,-3-1 0,1 2 0,3 12 0,2 8 0,2 4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44:27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261 1 24575,'-14'21'0,"-5"2"0,-10 10 0,-11 6 0,-6 2 0,4-1 0,9-7 0,14-8 0,7-6 0,9-13 0,0-1 0,6-8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49:05.8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10007 672 24575,'-35'0'0,"-23"-2"0,-33-2 0,37 1 0,-4-1 0,-9-2 0,-6-2 0,-22-4 0,-7-2-413,25 4 0,-2-1 0,-1 0 413,-7-1 0,-1 1 0,2 0 0,8 2 0,2 0 0,4 1 151,-10 0 0,7 2-151,19 2 0,5 0 0,-23-1 0,0 0 0,-7-1 0,-11-1 468,42 3 1,-3 0-469,-3 0 0,-1-1 0,-9-2 0,-1 0 0,-2 0 0,0 0 0,3 0 0,1 0 0,5 1 0,3 0 0,-31 0 0,9 2 0,4 0 0,-2-1 0,-17 1 0,45 1 0,-2 0 0,-6 0 0,-2-1 0,-3 1 0,0 0 0,2-1 0,1 1 0,2 1 0,2 0 0,-37 0 0,10-1 0,3 1 0,-1 0 0,-9-2 0,-4 1 0,-4-3 0,45 3 0,0 0 0,2 0 0,-1 0 0,-4 0 0,-1 1 0,0 1 0,0 0 0,-1 0 0,1 1 0,-2 0 0,1-1 0,3 1 0,1-1 0,1-1 0,1 1 0,-47-4 0,1 0 0,44 3 0,-1 0 0,-5-1 0,-3 0 0,-8-1 0,-2 0 0,-8-2 0,0 1 0,-2-1 0,0 0 0,-4 0 0,-2 0 0,0 1 0,0-1 0,-1 0 0,1 0 0,2 0 0,2 0 0,13 1 0,3 1 0,9 1 0,2 2 0,6 1 0,-1 0 0,-3 3 0,-2 0 0,-5 0 0,0 0 0,3 0 0,1-1 0,6 1 0,3-2 0,-20 1 0,22-1 0,14 0 0,8-1 0,-6 0 0,-13 0 0,-18 1 0,-15 0 0,3 1 0,14 0 0,16-1 0,17-1 0,5 0 0,4 0 0,2 0 0,0 1 0,-1 0 0,-5 1 0,-10-1 0,-9 2 0,-8-1 0,0 0 0,5-1 0,1 0 0,-2-1 0,-6 0 0,-7 0 0,-8 0 0,-22 1 0,30 0 0,-4 0 0,-7 0 0,-3 0 0,-2 0 0,1 0 0,5-1 0,2 0 0,13 0 0,3 1 0,-25 0 0,27 1 0,23-1 0,7 0 0,5 0 0,0 0 0,-2 0 0,-9-1 0,-14 0 0,-9 0 0,-14 3 0,-4 1 0,11 1 0,13-1 0,25-3 0,14-4 0,2-6 0,3-5 0,3-8 0,4-8 0,7-7 0,7-6 0,5 0 0,-1 8 0,-9 13 0,-8 11 0,-6 7 0,1 1 0,-3 1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06:57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51 24575,'68'0'0,"1"0"0,-4-2 0,5-1 0,-3 0 0,13 1 0,2 0 0,-4-1 0,5-1 0,-7 0 0,-2 2 0,-2 0 0,18-1 0,5 1 0,-28 1 0,2 0 0,-2 1 0,27-1 0,-1 0 0,-27 1 0,1 0 0,1 0 0,3 0 0,1 0 0,-2 0 0,28 0 0,-3 0 0,-6 0 0,-3 0 0,-14 0 0,-2 0 0,-4 0 0,0 0 0,-2 0 0,0 0 0,-4 0 0,-2-1 0,-6 0 0,-3 0 0,26-2 0,-8 0 0,-7 2 0,-8 0 0,-15 0 0,-10 0 0,9 0 0,36 0 0,-16 2 0,4-1 0,5 1 0,0 0 0,-10 0 0,-5 1 0,10-1 0,-42 0 0,-16-1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49:06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24575,'11'11'0,"2"2"0,-4-5 0,4 3 0,-2-1 0,9 6 0,5 6 0,0-2 0,-5-2 0,-9-5 0,-5-6 0,0 0 0,2-2 0,3-1 0,4 1 0,2 0 0,-3 0 0,-5-1 0,-2 0 0,1-1 0,5 3 0,3 2 0,-4-1 0,-3-5 0,-9-6 0,1 0 0,-3-2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49:19.9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235 1 24575,'-20'16'0,"-1"0"0,2-4 0,1-1 0,0 1 0,2-1 0,2 0 0,3-2 0,5-3 0,2 0 0,-1-1 0,0 3 0,-1 4 0,-1 4 0,2 5 0,-1 4 0,2 0 0,-1 2 0,0-2 0,0 3 0,-1 5 0,1 3 0,0 3 0,-1-2 0,1-1 0,1 1 0,3 1 0,1 0 0,0-1 0,0 2 0,-1 3 0,-1 0 0,2 0 0,1-4 0,2-1 0,3 4 0,6 5 0,8 6 0,3-4 0,0-7 0,-4-10 0,-8-11 0,-4-7 0,-4-8 0,-2-2 0,0-4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49:21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540 0 24575,'-41'7'0,"-35"5"0,30-3 0,-31 5 0,43-5 0,-11 5 0,-2 4 0,8 1 0,9 0 0,9-3 0,7-4 0,4-1 0,3 1 0,0 5 0,0 4 0,0 4 0,0 3 0,-2 2 0,1 4 0,3 7 0,2-2 0,4 4 0,2 0 0,3 0 0,3 0 0,2-5 0,2-6 0,2-5 0,1 2 0,1 2 0,5 5 0,7 3 0,4-1 0,1-6 0,-6-11 0,-7-6 0,-6-6 0,-3-2 0,-3-3 0,-2-2 0,-1-2 0,3 0 0,10 2 0,-8-3 0,3 3 0,-14-3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49:53.3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0 109 24575,'35'-2'0,"12"-4"0,-11 2 0,15-4 0,-17 3 0,11-1 0,-3 0 0,-7 0 0,-10 3 0,-7 0 0,8 1 0,8 1 0,11-1 0,6 0 0,2 0 0,1-1 0,3 1 0,4-1 0,2 0 0,2 1 0,-2-1 0,-6 0 0,-9 2 0,-4-1 0,6 2 0,24-2 0,-24 1 0,3 0 0,8 0 0,2 1 0,2-1 0,-1 0 0,-2 1 0,0 0 0,-4 0 0,0 0 0,-4 0 0,0 0 0,0 0 0,0 0 0,1 0 0,-2 0 0,-2 0 0,-1 1 0,4-1 0,0 1 0,2 0 0,2 0 0,7 0 0,3 0 0,11 0 0,2 0 0,4 0 0,0 0 0,-5 1 0,-3-1 0,-12 0 0,-5 0 0,24-1 0,-31 0 0,-17-1 0,-10 0 0,-4 0 0,-4-1 0,-5 0 0,-1 0 0,5 0 0,8 0 0,13-1 0,4 0 0,-4 1 0,-13 0 0,-15 0 0,-4-3 0,-5 2 0,2-1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49:55.5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24 24575,'41'0'0,"9"-2"0,-2 1 0,19-2 0,-13 2 0,9-2 0,-10-1 0,-11 1 0,0 1 0,1 1 0,5 1 0,-3 0 0,-10 0 0,-7 0-6784,-8 0 6784,-7 0 0,-3 0 0,-4-1 0,1 0 0,-2 0 0,-1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49:58.0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24 24575,'36'0'0,"64"0"0,-29 0 0,0 0 0,2 0 0,14-2 0,-31 1 0,3 0 0,-1 0 0,-1 0 0,-6 1 0,-1 0 0,49 0 0,-3 0 0,-45 0 0,2 0 0,10 0 0,2 0 0,6 1 0,2 0 0,6 0 0,2 1 0,6 0 0,1 0 0,-2-1 0,0 1 0,-1-1 0,-2 0 0,-8 0 0,-3-1 0,-11 0 0,-2 0 0,-7 0 0,-2 0 0,29 0 0,-8 0 0,1 0 0,12 0 0,15-1 0,1-1 0,-13 0 0,-17 1 0,-12 1 0,-4-1 0,3-1 0,16 1 0,16 0 0,-39 1 0,2 0 0,1 0 0,0 0 0,44 0 0,-8 0 0,-3 0 0,-5 0 0,-7 0 0,-14 0 0,-14-1 0,-12-1 0,-11 1 0,-1 1 0,2 0 0,3 0 0,2 0 0,0 0 0,3 0 0,12 0 0,19 0 0,19 0 0,7 0 0,1-2 0,-6 1 0,1-1 0,9 1 0,5 1 0,-48 0 0,1 0 0,46-1 0,-10-1 0,-2-1 0,8 0 0,-33 2 0,3 0 0,11 1 0,4 0 0,9 0 0,2 1 0,4 2 0,0 0 0,-9 0 0,-3 2 0,-14-2 0,-5 1 0,21 2 0,-39-5 0,-15-1 0,6 0 0,12 0 0,2 0 0,-8 0 0,-11 0 0,-16 0 0,3-1 0,8-2 0,-11 1 0,5-2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50:14.1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62 24575,'20'0'0,"5"0"0,12 0 0,1 0 0,2 0 0,1 0 0,13 0 0,30 0 0,-27 0 0,5 0 0,14 0 0,5 0 0,6 0 0,2-1 0,8-1 0,1 0 0,1 0 0,-1-1 0,-6-1 0,-3 1 0,-5-1 0,-3 0 0,-11 1 0,-3-1 0,-7 2 0,-1-1 0,-5 1 0,-1-1 0,39 0 0,-11-1 0,-9 1 0,11 2 0,-32-1 0,3 1 0,5 0 0,3 0 0,6 0 0,0 0 0,-4 0 0,-3 0 0,37 1 0,-29 0 0,-39 0 0,-16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50:15.6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24575,'96'20'0,"-14"-4"0,10 2 0,-7-3 0,7 1 0,3 0-714,-14-3 1,3 0 0,1-1-1,-2-1 714,-6-1 0,0-2 0,-1 0 0,-2-2 0,17 1 0,-3-2 0,-2-2 273,-14-2 0,-2-1 1,-3-1-274,17-2 0,-3-1 244,-2-1 0,-2 1-244,-2 0 0,0 0 0,8 1 0,4 2 0,-21 0 0,2 1 0,1 0-170,4 1 0,2 0 0,1 0 170,1 0 0,0 1 0,0-1 0,-5 1 0,0-1 0,-1 1 0,0-1 0,0 1 0,0 0 0,2-1 0,0 1 0,1 0 0,0 0 0,0 0 0,0-1 0,0 1 0,0-1 0,-2 0 0,25 0 0,-3 0 718,-10-1 0,-4 0-718,-9 0 0,-4 0 34,-12 0 0,-4 0-34,24-1 0,-29 0 0,-17 0 552,-6-1-552,1 0 0,16 0 0,20-1 0,18 0 0,6 0 0,-7 0 0,-15 0 0,-17 1 0,-16 2 0,-14 0 0,-10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50:49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532 1680 24575,'37'6'0,"24"0"0,33-1 0,-33-3 0,5 0 0,24-1 0,7 0-289,-26 0 1,3 0 0,1 0 288,2 0 0,0 0 0,-1 0 0,-5-1 0,-2 1 0,-4-2 106,9 0 0,-7-1-106,-15-1 0,-4 0 0,31-4 0,-5 1 0,3 2 0,3 1 653,2 1-653,-1-1 0,-7 2 0,-3-1 0,5 1 0,-25 1 0,5 0 0,19 0 0,5 0 0,8 0 0,0 0 0,-5 0 0,-4 0 0,-18 0 0,-7 0 0,9 0 0,-24 0 0,-7-1 0,2-1 0,3 1 0,-2-1 0,-3 1 0,-4-1 0,1-1 0,8-3 0,12-5 0,14-8 0,15-10 0,5-9 0,-3-5 0,-9-3 0,-16 0 0,-4-7 0,-2-6 0,-7-6 0,-11-4 0,-14 4 0,-11 0 0,-8 0 0,-6-2 0,-14-6 0,-16 1 0,9 32 0,-6 2 0,-14-6 0,-7 1 0,-13-4 0,-7 0 0,14 12 0,-4 1 0,-2 1-268,-5-1 1,-2 1 0,0 2 267,-4 0 0,0 3 0,-1 0 0,3 3 0,0 1 0,1 1 0,6 4 0,2 1 0,1 1 0,-27-4 0,2 3 0,11 4 0,3 2 0,5 3 0,2 2 0,4 2 0,1 1 0,4 2 0,-1 0 0,-4 1 0,-1 1 401,-5 0 0,0 0-401,-1 0 0,1 1 0,0-1 0,3 2 0,10-1 0,2 2 0,6-1 0,0 2 0,-44 6 0,47-3 0,-1 0 0,-9 3 0,-1 0 0,-3 0 0,1 0 0,-1 0 0,1-1 0,5 0 0,3 0 0,-35 4 0,8 0 0,10 1 0,6-2 0,3 1 0,5 3 0,1 1 0,6 2 0,10 2 0,8 1 0,6 5 0,3 9 0,5 6 0,5 5 0,6 5 0,5-2 0,3 1 0,7 0 0,6 0 0,10 7 0,14 11 0,15 10 0,-22-38 0,0-1 0,28 32 0,-13-15 0,-17-16 0,-15-7 0,-7-3 0,-3 4 0,3 7 0,2 9 0,2 6 0,6 15 0,3 7 0,5 4 0,6-6 0,1-18 0,-1-16 0,-7-17 0,-10-16 0,-7-6 0,-5-5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3:50:51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700 334 24575,'-8'13'0,"-11"13"0,-18 22 0,-23 24 0,22-28 0,-1 2 0,-2 3 0,-2 1 0,-1-1 0,-1 0 0,1-3 0,-1-1 0,2-4 0,0-2 0,-30 21 0,23-20 0,23-19 0,27-13 0,47-6 0,2-6 0,10-1 0,27-3 0,9-2 0,-16 2 0,2 0 0,1 0 0,-3-1 0,0 0 0,-3 1 0,21-1 0,-10 1-3392,-27 2 0,-11 2 3392,-9-1 0,-43-16 0,-32-26 0,-2 0 0,-3-3 0,-22-26 0,10 14 0,-2-2 0,9 12 0,-2 1 0,-11-11 0,-3 1 0,5 6 0,2 5 0,-19-11 6784,40 39-6784,20 17 0,6 2 0,-2-2 0,-3-2 0,1 0 0,1 1 0,-5-3 0,-18-11 0,-13-7 0,-1 0 0,14 9 0,26 29 0,20 48 0,0-11 0,2 7 0,2 6 0,1-5 0,2 3 0,0 0 0,3 5 0,2 2-261,4 11 1,1 3 0,1 0 260,-2-4 0,1 0 0,-2-2 0,-2-9 0,-1-1 0,-3-5 0,1 4 0,-4-9 0,-1 1 0,-10-28 0,-4-18 0,1-14 0,10-23 0,10-27 781,13-34-781,-11 27 0,2-2 0,3-8 0,0-3 0,0-5 0,-2-3 0,-5 3 0,-4-2 0,-6-1 0,-6 1 0,-2 1 0,-4 3 0,-2 11 0,0 5 0,0-36 0,-1 56 0,0 23 0,0 13 0,-1-7 0,-2-8 0,1 7 0,-1 1 0,-1 13 0,-11 13 0,-16 23 0,-18 30 0,19-24 0,0 1 0,2 1 0,0-2 0,-15 28 0,14-27 0,13-19 0,7-14 0,5-8 0,2-1 0,1-1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2:54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695 1600 24575,'98'0'0,"0"1"0,0 0 0,1-1 0,-1 1 0,0 0 0,-11 0 0,-1 0 0,1 1 0,0 0 0,1 0 0,1 0 0,1 0-1405,8 0 1,3 1 0,1 1-1,0-1 1,-1 0 0,-4 0-1,-4 0 1323,6 1 1,-5-1 0,-3-1-1,3 1 1,5 0 81,-7 0 0,5 0 0,4-1 0,0 1 0,-1 0 0,-4-1 0,-6 0 48,1-1 1,-5 1 0,-3-1 0,-1 0 0,5 0-49,9 0 0,4 1 0,0-1 0,-1 0 0,-2 1 132,-6-1 0,-2 0 0,-1 0 0,-1 1 0,-2-2-132,7 1 0,-1 0 0,-3 0 0,-2-1-179,12 0 1,-4 0-1,0 0 179,-5 0 0,-1 0 0,-2 0 0,-12 0 0,-2 0 0,-1 0 2127,26 0 1,-1-1-2128,-2 0 0,1-1 0,-27 0 0,2-1 0,1 0 575,11-2 1,2 0 0,0-1-576,1 0 0,0 0 0,-1 0 0,-5 0 0,-1-1 0,-4 1 930,17-3 0,-7-1-930,-24 2 0,-4-1 932,33-14-932,-18-7 182,-14-9-182,-19-11 914,-24-10-914,-20-18 0,-7 31 0,-8-1 0,-12-7 0,-8 0 0,-12-4 0,-9 2 0,6 14 0,-4 2 0,-5-1-576,-12-4 1,-5-1-1,-5 1 576,13 8 0,-4 1 0,-2-1 0,-2 2-506,-8-3 0,-2 0 0,-1 1 1,0 2 505,1 3 0,0 0 0,0 2 0,0 2 0,3 4 0,0 0 0,1 3 0,2 1-191,10 4 1,2 2-1,1 1 1,1 1 190,-13-1 0,3 2 0,0 1 0,3 2 0,0 1 0,0 0 0,1 2 0,0 0 0,-2 1 0,-9 0 0,-2 0 0,-1 0 0,-5-1 0,-1 1 0,-1-1-285,23 2 0,-1 0 1,0-1-1,0 2 285,0-1 0,-1 0 0,1 1 0,-1 1 0,0 0 0,0 0 0,-2 2 0,-1 0-123,-9 1 1,-2 1 0,-1 1-1,0 1 123,-4 1 0,-1 1 0,-1 0 0,-1 2 0,14-1 0,-1 1 0,-1 0 0,1 0 0,0 1 0,1 0 0,1 1 0,0-1 0,1 1 0,1 0 0,-11 3 0,2 0 0,1 0 0,2 1 291,8-2 0,2 0 0,2 1 0,4-1-291,-3 1 0,4 1 0,4-1 370,-14 3 0,6 1-370,14-4 0,2 0 623,0 0 1,-2 0-624,-5 2 0,-2 0 1131,0 1 0,1 1-1131,5-1 0,3 0 728,-34 14-728,28-5 0,25-3 0,20 8 0,13 14 0,13 15 0,17 13 0,17-7 0,12-14 0,1-18 0,-6-14 0,-8-7 0,-6-3 0,-7 0 0,-12-5 0,-4-1 0,-8-2 0,-1 3 0,0 4 0,0 4 0,1 4 0,0 6 0,2 13 0,4 12 0,7 8 0,10 2 0,15-2 0,14-1 0,7-5 0,-3-4 0,-6-5 0,-4 2 0,5 10 0,6 8 0,2 5 0,-12-10 0,-17-20 0,-17-17 0,-11-14 0,-2-4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5:01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24575,'85'-2'0,"-5"0"0,-27 1 0,2 0 0,3 0 0,2 0 0,4 2 0,1 0 0,8 1 0,-1 0 0,-6 0 0,-4 1 0,-8 0 0,-3-1 0,23 2 0,-15-3 0,-5-1 0,7 0 0,15 0 0,14 0 0,-33 1 0,3 0 0,6 0 0,3 0 0,3 0 0,0 0 0,-1 0 0,-2 0 0,-11-1 0,-2 0 0,37 0 0,-27 0 0,-22 0 0,-17 0 0,-6 0 0,28 0 0,-10-1 0,32-1 0,-29 1 0,-11-1 0,-8 2 0,-20 0 0,6 0 0,5 0 0,8-1 0,1-1 0,-7 1 0,-6 1 0,-8-1 0,0 0 0,2-2 0,-1 1 0,0 0 0,-1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6:38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24575,'7'0'0,"-1"0"0,-2 1 0,5 0 0,-1 0 0,11 0 0,11-1 0,21 0 0,16 1 0,16 1 0,5 0 0,6-1 0,1-1 0,-6 0 0,3 0 0,-6 0 0,-3 0 0,-9 0 0,-9 0 0,-2 0 0,0 0 0,9 0 0,3 0 0,2 0 0,-2 1 0,-8 1 0,-3 0 0,-1-2 0,-1 0 0,-1 1 0,-6 0 0,-3 0 0,3 0 0,5 0 0,7-1 0,0 0 0,0 0 0,-1 0 0,-2 0 0,4-2 0,-3 1 0,-2-1 0,-4 2 0,-6 0 0,-3 0 0,3 0 0,7 0 0,6 0 0,5 1 0,2 1 0,-2 0 0,0 0 0,-3 0 0,5 1 0,14 1 0,11 0 0,-42-2 0,1-1 0,1 1 0,-1-1 0,-2 0 0,-3 0 0,37 1 0,-29-1 0,-26-1 0,-20 0 0,-9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1:50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24575,'33'2'0,"28"0"0,29 2 0,-34-2 0,0 0 0,-3-1 0,-2 1 0,33 0 0,-23-1 0,-22 1 0,-9-2 0,1 0 0,6 0 0,9 0 0,7 0 0,7 0 0,-2 0 0,-1 0 0,-9 0 0,-12 0 0,-1 0 0,0 0 0,15 0 0,13 0 0,8 0 0,7 2 0,-1 0 0,7 3 0,5-1 0,4 0 0,4 0 0,-9-2 0,-11 1 0,-3-2 0,-3 2 0,8 0 0,6 0 0,0-1 0,1 0 0,-2 0 0,-4-1 0,-7 0 0,-8 2 0,-8 0 0,-9-1 0,-3 1 0,-4-1 0,3 1 0,6-2 0,2 1 0,1-1 0,-5 1 0,-3-1 0,0-1 0,2 1 0,2 1 0,1-1 0,-1 1 0,3-1 0,-1 1 0,5-1 0,0 0 0,3-1 0,2 0 0,0 0 0,8 0 0,-2 0 0,-3 0 0,-9 1 0,-11 1 0,-3-1 0,1 0 0,8 0 0,11 1 0,13-1 0,8 2 0,-2-2 0,-3 1 0,-10-1 0,-9-1 0,-12 0 0,-11 0 0,-4 0 0,-3 0 0,1 0 0,2 0 0,3 0 0,3 0 0,0 0 0,2 0 0,-5 0 0,-6 0 0,-7 0 0,-6 0 0,0 0 0,-2 0 0,-3 0 0,-5 0 0,-2 0 0,0 0 0,-1-3 0,0 2 0,-1-2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36:50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236 1 24575,'-5'12'0,"-8"16"0,-11 25 0,-8 22 0,14-27 0,0 2 0,0 7 0,1 0 0,1 1 0,0 0 0,2-3 0,0-2 0,-6 26 0,10-49 0,11-52 0,0 2 0,5-17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2:03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1 103 24575,'61'-19'0,"27"-5"0,-37 13 0,2 1 0,9 0 0,2 1 0,4 4 0,1 1 0,3 2 0,0 0 0,3 0 0,-2 1 0,-16 0 0,-4 0 0,10 0 0,-41 1 0,-19 2 0,-1 3 0,0 1 0,-1 0 0,1-1 0,-1 0 0,0 1 0,0 1 0,0 3 0,0 5 0,0 7 0,0 12 0,-1 14 0,0 10 0,1 4 0,1 0 0,-1-9 0,0-6 0,0-6 0,1-2 0,-1 7 0,0 9 0,-1 15 0,0 10 0,0 11 0,0 1 0,0-14 0,0-18 0,0-26 0,0-17 0,0-4 0,0 9 0,0 8 0,0 12 0,0 6 0,0-5 0,0 2 0,0-3 0,0-1 0,0-6 0,-1-13 0,-1-15 0,-2-10 0,1 1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2:04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 24575,'63'2'0,"26"-2"0,-38-1 0,4-1 0,14-2 0,-2 0 0,7 0 0,23-1 0,-42 5 0,19 0 0,6 0 0,4-1 0,0-3 0,-7-1 0,-5-1 0,-4-1 0,-1 0 0,0-1 0,-8 1 0,-9 1 0,-10 3 0,-1 1 0,10 2 0,12 1 0,9 2 0,4 1 0,-15 0 0,-19-1 0,-20-2 0,-15-1 0,-5 0 0,-1-1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3:43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24575,'0'11'0,"0"4"0,0 2 0,0 2 0,0 0 0,0-1 0,0 2 0,0-1 0,-1-2 0,1-1 0,-2 2 0,-1 5 0,1 5 0,0 2 0,0-1 0,-1-2 0,0-4 0,1-3 0,0-4 0,1-2 0,0 0 0,-1 1 0,1 0 0,0 0 0,0-5 0,1-3 0,0-3 0,0-1 0,0-1 0,0-1 0,0 1 0,0-1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3:45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24575,'21'0'0,"4"0"0,11 0 0,3 0 0,-4 1 0,-6 2 0,-8 4 0,-6 3 0,-4 1 0,-3 1 0,-4 0 0,-3 4 0,-1 3 0,-5 1 0,-4 2 0,-7 0 0,-4 0 0,-8 5 0,-5 3 0,-2 3 0,1 1 0,12-7 0,8-5 0,8-8 0,4-4 0,4-4 0,5-1 0,14-3 0,15 0 0,12-1 0,7-1 0,-3 0 0,-8 0 0,-8 1 0,-12 0 0,-12-1 0,-16 1 0,-8-1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3:47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18 24575,'8'-4'0,"3"0"0,6 1 0,4 0 0,3 1 0,-1 1 0,-2 1 0,-6 1 0,-4 3 0,-5 4 0,-3 6 0,-2 5 0,-2 2 0,-2 1 0,-1 0 0,-1-1 0,-1 2 0,0 0 0,-1-2 0,2-4 0,-4-6 0,-2-5 0,-4-1 0,0 1 0,1-1 0,7-1 0,5-1 0,11-2 0,7-1 0,2 0 0,0 1 0,-5 0 0,-2 2 0,-1 5 0,1 4 0,-1 4 0,-1 1 0,-2 1 0,-4 0 0,-2 4 0,-1-2 0,0-2 0,-1-4 0,-1-3 0,-3 5 0,-5 5 0,-4 6 0,-4 4 0,-2-2 0,1-3 0,4-6 0,3-7 0,1-4 0,-2-1 0,-2 0 0,-1 1 0,2-1 0,4-2 0,6-3 0,2-1 0,5-1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3:49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1 24575,'-16'16'0,"-13"15"0,6-7 0,-18 23 0,12-10 0,-8 13 0,5-3 0,11-13 0,12-12 0,17-12 0,15-4 0,8-1 0,8-2 0,1-2 0,-3-1 0,-13 0 0,-9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3:50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0 24575,'-3'10'0,"0"1"0,-4 7 0,-5 7 0,-6 9 0,-7 9 0,2 0 0,3-4 0,7-10 0,5-11 0,5-9 0,2-5 0,1-3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3:52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24575,'16'-2'0,"1"0"0,-5 1 0,0 0 0,-6 0 0,-1 0 0,-1 1 0,1 0 0,5 0 0,5 0 0,2 0 0,-5 0 0,-6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3:59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1 24575,'-3'18'0,"-1"2"0,-1 3 0,0 2 0,-1 2 0,0 4 0,-1 2 0,-1 0 0,-1 0 0,-2 1 0,2 3 0,2 6 0,3 1 0,3 2 0,3-1 0,2-7 0,3-5 0,2-8 0,2-4 0,2-4 0,1-4 0,1-4 0,4-4 0,7-3 0,5-2 0,1-1 0,0-2 0,-3-4 0,-2-3 0,-1-6 0,-3-7 0,0-4 0,-6-1 0,-5 3 0,-5 6 0,-3 3 0,-3 1 0,-1 1 0,-2 0 0,-3 2 0,-3 5 0,-4 2 0,-6 4 0,-6 1 0,-6 1 0,-1 1 0,6 1 0,9-1 0,8-1 0,4 0 0,-3-1 0,-9 0 0,-8 0 0,1 1 0,6 0 0,6 0 0,8-1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4:04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374 0 24575,'-13'11'0,"-3"2"0,-6 4 0,-8 2 0,-13 4 0,-9 3 0,-8 5 0,2 0 0,14-6 0,19-11 0,15-4 0,13-1 0,8 9 0,16 10 0,19 6 0,10-2 0,-3-7 0,-16-10 0,-19-8 0,-10-2 0,-4-1 0,-1 0 0,-1 2 0,-2 4 0,-4 4 0,-4 6 0,-8 4 0,-6 0 0,-4-2 0,-1-6 0,4-7 0,5-4 0,4-3 0,2-2 0,-3 0 0,1 0 0,1 0 0,6-3 0,2-9 0,2-11 0,1-8 0,1-2 0,3 3 0,2 5 0,2 3 0,3 5 0,2 4 0,5 4 0,2 3 0,3 1 0,0-1 0,0-1 0,1-5 0,4-5 0,3-4 0,5-4 0,-2 2 0,-4 1 0,-4 1 0,-8 2 0,-3 1 0,-4 4 0,-2-1 0,0 3 0,-3 2 0,-1 2 0,-3 2 0,0 2 0,0 1 0,0 0 0,0-3 0,0 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36:51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24575,'63'45'0,"1"7"0,6 14 0,-13 4 0,-18 3 0,-15 0 0,-14 3 0,-10-6 0,-5-7 0,-4-3 0,1-6 0,1 0 0,4-5 0,2-5 0,1-21 0,-1-11 0,-2-26 0,2 7 0,-3-5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4:07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507 162 24575,'-9'-16'0,"-10"-5"0,-20-9 0,2 8 0,-34-8 0,11 13 0,-5 2 0,14 6 0,23 8 0,8 6 0,1 5 0,1 7 0,3 5 0,3 5 0,1 3 0,1 0 0,0-3 0,3-5 0,2-4 0,5 2 0,6 1 0,8-1 0,14-4 0,12-8 0,9-5 0,0-3 0,2-3 0,1-2 0,0-1 0,-5-1 0,-13 0 0,-11-2 0,-9-2 0,-2-2 0,-3 1 0,-3 2 0,-1 3 0,-2 3 0,-2 4 0,-1 4 0,0 0 0,-1 9 0,-2 9 0,-3 21 0,-1 20 0,-1 24 0,4-31 0,0 4 0,1 16 0,2 5 0,1 17 0,4 4 0,0-33 0,1 0 0,1-1 0,3 24 0,2-6 0,-2-23 0,0-9 0,1-1 0,-8-34 0,-1-15 0,0-4 0,-1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4:50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24575,'0'28'0,"0"-2"0,1 5 0,1 18 0,1 22 0,0 29 0,-2-45 0,-1 1 0,1-5 0,-1-2 0,-1 29 0,0-31 0,-1-22 0,0-14 0,0-6 0,1-3 0,1-1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4:52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158 22 24575,'0'-8'0,"-1"1"0,-2 5 0,-4 0 0,-2 1 0,-3 0 0,-1 1 0,-2 2 0,-3 2 0,-1 4 0,2 3 0,5 2 0,2-1 0,4-2 0,0-1 0,3-2 0,1 1 0,0 0 0,1 4 0,1 2 0,-1 3 0,1 2 0,1 0 0,1-2 0,2-2 0,3-3 0,3-1 0,3 0 0,2-2 0,0-2 0,-1-1 0,-1-3 0,-3-1 0,-2-1 0,0-3 0,3-5 0,5-6 0,2-4 0,1-3 0,-2-1 0,-1-1 0,-2 1 0,-3 1 0,-2 3 0,-3 3 0,-4 5 0,-1 2 0,-4 1 0,-1 0 0,-3-2 0,1 0 0,0 0 0,3 1 0,0 1 0,1 2 0,2 1 0,0 2 0,2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5:04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24575,'3'22'0,"0"2"0,-1 5 0,0 1 0,-2 3 0,0-3 0,-2-2 0,0-6 0,0-7 0,0-3 0,1-7 0,1-1 0,-1 0 0,1 1 0,-1 1 0,0-1 0,1-4 0,0-3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6:03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24575,'1'9'0,"0"6"0,-1-6 0,1 11 0,0 1 0,0 10 0,0 6 0,-1-1 0,0-5 0,-1-1 0,0-11 0,-1 4 0,1-6 0,0 5 0,1-1 0,0-2 0,1-3 0,1-3 0,-1-3 0,0-4 0,-1-2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3:54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24575,'5'12'0,"1"13"0,2 9 0,-1 12 0,-2 9 0,-2-3 0,-2-2 0,-1-18 0,3-17 0,7-10 0,26-9 0,32-4 0,17-1 0,-2 3 0,-28 4 0,-30 6 0,-14 9 0,-5 9 0,-2 6 0,-1 2 0,-6-1 0,-6-3 0,-7-1 0,-7 0 0,-4-5 0,-2-5 0,0-4 0,-1-3 0,13-4 0,4-1 0,13-3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3:55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24575,'43'0'0,"13"0"0,19 0 0,21-1 0,-5-1 0,-16 1 0,-29 0 0,-30 1 0,-13 0 0,-2 0 0,1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4:01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0 24575,'-2'17'0,"1"5"0,-2 11 0,-1 8 0,-3 0 0,-2 4 0,0-4 0,3-11 0,1-11 0,4-13 0,1-5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4:02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24575,'11'2'0,"28"12"0,-15-5 0,35 11 0,-21-11 0,5 1 0,-9-4 0,-14-3 0,-13 0 0,-3 3 0,-6 7 0,-3 8 0,-1 9 0,-4 7 0,-4 9 0,-3 9 0,-4 3 0,-3 6 0,-2 8 0,-1 14 0,2 4 0,6-9 0,6-25 0,10-33 0,6-22 0,1-22 0,0 8 0,-2-3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6:24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0 24575,'-3'23'0,"-6"17"0,1-6 0,-4 18 0,3-19 0,0 6 0,0-3 0,1-1 0,1-6 0,-2 0 0,1-3 0,-1-1 0,0-2 0,2-3 0,3-10 0,3-8 0,6-16 0,-3 7 0,2-4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36:52.1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0 134 24575,'9'-8'0,"5"-2"0,8-2 0,9-3 0,4 0 0,6-1 0,11 0 0,16 3 0,12 2 0,-6 4 0,-15 3 0,-22 3 0,-11-1 0,-6 2 0,-5 0 0,-2-1 0,-4 0 0,-3 0 0,-4 0 0,-13 1 0,6 0 0,-4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6:25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24575,'15'1'0,"13"2"0,-7-1 0,19 5 0,-14-2 0,2 4 0,-6 1 0,-10 2 0,-5 5 0,-4 4 0,-2 2 0,-3 3 0,0-1 0,-3 0 0,-1-3 0,-2-1 0,-7 0 0,-10 2 0,-8 3 0,-5 0 0,5-6 0,11-6 0,18-4 0,24-1 0,39 5 0,-18-3 0,29 2 0,-30-6 0,10 2 0,-1-1 0,-13-2 0,-16-3 0,-8-4 0,-12 1 0,1-2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6:34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 24575,'-2'26'0,"-4"18"0,2-10 0,-5 26 0,4-9 0,-2 16 0,1 0 0,1-13 0,3-20 0,-1-14 0,2-11 0,0-4 0,1 1 0,0-1 0,0 1 0,-1-4 0,0 1 0,1 0 0,-1 2 0,0-4 0,0 2 0,1-4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6:36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24575,'23'1'0,"16"3"0,21 1 0,11 1 0,-7 1 0,-13 1 0,-19 0 0,-14 5 0,-12 5 0,-5 8 0,-4 7 0,-2 1 0,-2-3 0,-1-6 0,-2-7 0,-6-3 0,-11-1 0,-8 1 0,-5-1 0,1-1 0,5-3 0,10-3 0,10-3 0,8-2 0,9 2 0,12 3 0,12 6 0,8 2 0,1 3 0,-4 2 0,-5 6 0,-1 6 0,-4 1 0,-7-1 0,-6-7 0,-6-5 0,-7-2 0,-7-2 0,-12 0 0,-9-1 0,-5-4 0,0-2 0,6-4 0,4-1 0,7-1 0,7-1 0,4-1 0,5-1 0,2 0 0,0 0 0,-1 0 0,-1-1 0,1 0 0,1 1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6:48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1 24575,'0'22'0,"-4"29"0,1-12 0,-6 36 0,-1-22 0,-5 17 0,-3 4 0,0-6 0,2-6 0,4-13 0,5-15 0,3-15 0,2-6 0,-1-1 0,0 1 0,-1 3 0,2-7 0,1-4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6:52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377 1 24575,'-5'18'0,"-7"9"0,0-4 0,-16 19 0,-11 9 0,-17 23 0,25-33 0,0 1 0,-24 34 0,16-15 0,16-16 0,9-10 0,8-6 0,1 1 0,-1 5 0,0 0 0,1-7 0,1-12 0,10-9 0,13-7 0,24-3 0,31-4 0,20-3 0,5 2 0,-10 2 0,-23 5 0,-15 1 0,-11 0 0,-9 0 0,-7 0 0,-10-1 0,-7 0 0,-5-1 0,0-2 0,0 0 0,-1 1 0,1-2 0,-2 3 0,-1-4 0,-4-2 0,2 3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6:53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0 24575,'0'11'0,"-2"6"0,2 0 0,-4 14 0,-4 6 0,-5 21 0,-5 15 0,-4 9 0,-2 1 0,0-3 0,-3-2 0,-2 1 0,-5 2 0,3-7 0,5-13 0,10-16 0,9-17 0,3-11 0,4-7 0,0-8 0,2-9 0,-1 4 0,2-7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7:13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24575,'6'35'0,"2"16"0,-3-9 0,2 25 0,-6-14 0,-1 14 0,0-3 0,-2-16 0,0-18 0,2-15 0,-1-14 0,2-2 0,-1-4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7:17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24575,'3'18'0,"2"13"0,-2-7 0,2 13 0,-5-14 0,0 7 0,-3 0 0,-1-2 0,0-4 0,2-10 0,4-7 0,13-7 0,15 0 0,12 2 0,1 0 0,-10 3 0,-13 1 0,-9 2 0,-5 1 0,-4 1 0,-4 3 0,-10 6 0,-13 9 0,-14 6 0,-8 0 0,3-8 0,7-13 0,8-8 0,6-3 0,10-2 0,4-4 0,6-9 0,1 7 0,0-7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7:21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24575,'15'1'0,"4"0"0,3 0 0,-2 0 0,-5-1 0,-3 0 0,4 0 0,6 0 0,2 0 0,-2 0 0,-5 0 0,-4 0 0,1 0 0,-1 0 0,-3 0 0,-4 0 0,-4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7:26.2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0 24575,'2'19'0,"-2"11"0,-2 6 0,-2 7 0,-3 3 0,-4 0 0,-1 6 0,-1-4 0,3-10 0,4-14 0,2-12 0,3-6 0,-2 3 0,-1 6 0,-2 3 0,1-3 0,2-6 0,2-6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36:53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24575,'5'37'0,"0"32"0,-1 0 0,-2-1 0,0 7 0,-1-2 0,0 3 0,0 22 0,0 4 0,-2-33 0,1 0 0,-1-2 0,0 21 0,0-6 0,0-17 0,0-10 0,4-2-6784,25-85 6784,-4-12 0,0-5 0,12-21 0,1-1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27:27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1 24575,'-8'22'0,"-3"5"0,4-12 0,-5 9 0,-2-1 0,-8 11 0,-4 8 0,1 1 0,5-4 0,5-5 0,5-7 0,3-5 0,1-1 0,-1 5 0,-2 7 0,-1 7 0,1 9 0,-1 2 0,2 1 0,2-6 0,3-10 0,2-9 0,2-9 0,2-7 0,4-4 0,8-2 0,6 0 0,4-1 0,0 0 0,-2-4 0,1-3 0,2-3 0,3-3 0,-3-2 0,-4-1 0,-3-3 0,-7-2 0,-2-2 0,-4 2 0,-3 3 0,-2 4 0,-1-1 0,-5 1 0,-6-1 0,-8 1 0,-6 4 0,-2 2 0,1 2 0,3 0 0,2 1 0,5 0 0,4-1 0,4 2 0,0-1 0,1 1 0,7 0 0,3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35:25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24575,'13'0'0,"8"0"0,9 0 0,5 0 0,-3 0 0,-5 0 0,-6 0 0,-5 0 0,-4 0 0,-1 0 0,7 0 0,8 0 0,7 0 0,2-1 0,0-1 0,3 1 0,4 0 0,-1 0 0,-5-1 0,-9 1 0,-5 1 0,0 0 0,0 0 0,2 0 0,2 0 0,5 0 0,6 0 0,4 0 0,11 0 0,9 0 0,-1 0 0,-10 0 0,-18 0 0,-13 0 0,-6 0 0,-1 0 0,2-1 0,2 0 0,8 0 0,4 0 0,4 1 0,-2 0 0,-6 0 0,1-1 0,2 0 0,3 0 0,3 0 0,-3 1 0,-6 0 0,-5 0 0,-5 0 0,2 0 0,1 0 0,1 0 0,-7 0 0,-1 0 0,-4 0 0,2 0 0,2 0 0,3 0 0,3-1 0,9 0 0,11 0 0,14 0 0,12 2 0,2 1 0,-6 0 0,-15 0 0,-12 0 0,-3-1 0,4-1 0,7 0 0,3 0 0,0 0 0,3 1 0,10 1 0,2-1 0,-7 0 0,-18-1 0,-19 0 0,-8 0 0,-3 0 0,1 0 0,1 0 0,0 0 0,1 0 0,1 0 0,0 0 0,3 0 0,7 0 0,20 1 0,24 2 0,17 1 0,6 1 0,-36-2 0,-13-2 0,-32-1 0,0 0 0,2 0 0,0 0 0,0 0 0,2 0 0,3 0 0,27 1 0,48 2 0,-29 0 0,2-1 0,0 1 0,-4 0 0,21 2 0,-47-5 0,-21-3 0,-3-5 0,-2 4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38:08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24575,'22'-1'0,"22"-1"0,-11 1 0,19 0 0,-28 1 0,9 0 0,5 0 0,-1-1 0,4 0 0,8 0 0,10 1 0,23 1 0,13 2 0,-2 0 0,-12-1 0,-24-1 0,-15-1 0,-8 0 0,-2-1 0,2 0 0,3-1 0,4 1 0,-3 1 0,2 0 0,2 0 0,11 0 0,15 2 0,12 1 0,7 2 0,-1 1 0,-1 0 0,-5-1 0,-4-1 0,-8-3 0,-9 1 0,-7-2 0,-6 0 0,2 1 0,9 0 0,8 2 0,14 1 0,9-1 0,3 2 0,4 0 0,2-1 0,3 3 0,-50-4 0,0 1 0,49 2 0,-6 1 0,-5-2 0,-1-1 0,-6-2 0,-9-1 0,-7 1 0,-7 1 0,-1-1 0,5 2 0,7 0 0,5 0 0,0 1 0,-6-2 0,-13-1 0,-10 0 0,-11-2 0,-10 0 0,-3 0 0,-5 0 0,0 0 0,3 0 0,13 0 0,19 0 0,9 0 0,-5 0 0,-19 0 0,-19 0 0,-11 0 0,0 0 0,-1 0 0,2 0 0,0 0 0,2 0 0,-1 0 0,-2-1 0,-1-1 0,-4 0 0,1 0 0,-2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8:03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1333 374 24575,'-28'-5'0,"-8"-1"0,-37-8 0,25 5 0,-4-2 0,-11-3 0,-2 0 0,0-1 0,1-1 0,4 1 0,1-1 0,3 1 0,2 0 0,4 1 0,2 0 0,-35-9 0,19 5 0,16 5 0,0 1 0,-5 2 0,-2 0 0,3 1 0,13 3 0,11 1 0,8 3 0,7 0 0,5 1 0,7-4 0,7-1 0,11-5 0,-2 2 0,18-2 0,-2 3 0,6-1 0,-7 3 0,-14 3 0,-11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8:04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24575,'14'29'0,"3"9"0,0 7 0,-1 4 0,-3-2 0,-5-13 0,-1-9 0,-5-14 0,-1-10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31:33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1610 556 24575,'2'-17'0,"-1"-7"0,-7-5 0,-9-9 0,-14-3 0,-26-3 0,-31 2 0,27 19 0,-6 1 0,-14-3 0,-4-1 0,-4-1 0,-2 0 0,-3-2 0,2 0 0,10 3 0,6 1 0,18 7 0,5 2 0,-22-4 0,23 14 0,2 4 0,-6 3 0,1 0 0,9 2 0,8 0 0,13 0 0,9 1 0,3-1 0,1 2 0,-1 0 0,1 1 0,1 2 0,1-1 0,3 2 0,1-1 0,1 0 0,1 2 0,0-1 0,0-3 0,1-1 0,1-3 0,-1 3 0,-1 2 0,0 1 0,1 3 0,-1-1 0,0 0 0,0 0 0,0-1 0,0-1 0,0 0 0,0 1 0,0 2 0,0 1 0,-1 2 0,1-1 0,0-3 0,0 3 0,-1 2 0,0 3 0,1-5 0,0-4 0,2-6 0,0-1 0,7-1 0,29-2 0,51-3 0,-18 0 0,4-1 0,7-1 0,-3 0 0,-11 0 0,-7 1 0,8-3 0,-59 4 0,-34 1 0,9 1 0,-7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31:34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293 403 24575,'-6'-21'0,"-14"-17"0,-11-9 0,-22-20 0,-7-2 0,6 7 0,11 9 0,24 25 0,14 15 0,4 9 0,2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10:19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4409 766 24575,'-2'-14'0,"-2"-6"0,-6-14 0,-3-3 0,-10-6 0,-13-4 0,-16 0 0,-30-7 0,29 24 0,-4 1 0,-17-4 0,-6 0 0,14 7 0,-4-1 0,-1 1-323,-6-2 0,-2 2 0,-2 0 323,-7 0 0,-2 2 0,1 1 0,7 3 0,0 2 0,4 1 0,-23-1 0,7 3 0,20 5 0,7 3 0,-17 0 0,21 6 0,5 2 0,-9 3 969,-10 2-969,-10 6 0,-4 5 0,43-6 0,-2 2 0,-9 3 0,-2 1 0,-5 1 0,-3 1 0,-4 3 0,-1-1 0,4 0 0,3 1 0,11-1 0,5 0 0,-28 22 0,26 2 0,5 12 0,-2 9 0,18-23 0,-2 2 0,-6 5 0,-2 1 0,-2 3 0,-2 0 0,1-1 0,-1-2 0,2-5 0,1-2 0,1-5 0,1-1 0,-34 28 0,6-1 0,9 4 0,4 12 0,27-36 0,3 0 0,0 0 0,3 1 0,1 2 0,2-1 0,-9 42 0,6 2 0,3-2 0,2 6 0,7-38 0,1 2 0,0 8 0,0 1 0,-1 3 0,1 0 0,0-5 0,1-2 0,1-3 0,0-2 0,1-3 0,1 0 0,-1 4 0,2 1 0,0 7 0,1 1 0,0 3 0,2 2 0,2 1 0,1 1 0,1-3 0,1 0 0,0 1 0,1 1 0,-1 2 0,0 1 0,-1 11 0,0 4-266,-2-21 1,0 3 0,-1 0 265,1 3 0,-1 1 0,0 1 0,0 5 0,0 2 0,-1-1 0,0-4 0,0 0 0,0 0 0,1-2 0,-1 0 0,1 0 0,-1-3 0,1 0 0,1-1 0,1-5 0,0 0 0,1-2-1,4 30 0,2-3 1,1-12 0,3-2 0,2-3 0,1-3 0,2-8 0,0-3 0,1-6 0,0-2 0,0-5 0,-1-3 795,14 33-795,-9-14 3,-8-15-3,-5-6 0,-2-4 0,4 9 0,7 16 0,9 11 0,5 12 0,1-5 0,-8-8 0,-8-9 0,-6-9 0,-1-3 0,-1-2 0,1-1 0,-1 5 0,-1 18 0,-3 14 0,-1 6 0,0 2 0,2-15 0,2-12 0,-1-13 0,-1-10 0,1-5 0,0-5 0,1-1 0,0-3 0,1-4 0,3-1 0,1-1 0,4 0 0,4 3 0,11 10 0,10 9 0,10 13 0,5 9 0,-1 0 0,-4-6 0,-10-15 0,-11-13 0,-6-11 0,8 1 0,17 6 0,17 2 0,10 2 0,-3-6 0,-3-5 0,-1-5 0,-3-9 0,-1-5 0,-5-6 0,-2-3 0,0-1 0,1 0 0,4 1 0,9 3 0,3 1 0,2 1 0,-6 1 0,-5-1 0,3 0 0,0-1 0,-6-2 0,-19 0 0,-20-2 0,-8 0 0,8 0 0,12-2 0,3-1 0,-6-1 0,-11-1 0,-7 1 0,3-3 0,3 0 0,-2 0 0,-6 1 0,-4 1 0,0-2 0,-4 1 0,2 0 0,-7 4 0,1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10:52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 24575,'45'0'0,"40"-8"0,-19 5 0,-14-2 0,-1-2 0,1 0 0,19-4 0,19 2 0,-25 5 0,8 1 0,-6 1 0,5 0 0,5 1-545,-3 0 0,4 1 1,3-1-1,2 1 545,-6 0 0,2 0 0,2 0 0,1 0 0,0 1 0,3-1 0,0 1 0,1 0 0,0 0 0,0 1 0,0-1 0,1 0 0,0 1 0,-1-1 0,-2 0 0,12 1 0,-2 0 0,-2 0 0,-1-1-297,-8 0 1,0 1 0,-2-1 0,-1 0 296,20 0 0,-2-1 0,-3 1-89,-15-1 0,-2 1 1,-2-1 88,26 0 0,-6 0 0,-25 0 0,-7 0 0,28 0 2006,-26 0-2006,-10 0 1305,1 0-1305,-1 0 319,-1 0-319,-9 0 0,-6 0 0,-2 0 0,2-1 0,6 0 0,4 0 0,0-1 0,-5 2 0,0 0 0,-4 0 0,-1 0 0,0 0 0,-3 0 0,2 0 0,4 0 0,8 0 0,7 0 0,10 3 0,12 2 0,10 2 0,4 0 0,-9-3 0,-18-2 0,-15-1 0,-11 0 0,-1 0 0,7 0 0,16-1 0,13 0 0,5 0 0,-5 0 0,-4 0 0,-2 0 0,8 0 0,5 0 0,0 1 0,1 0 0,-2 1 0,-3-1 0,-14-1 0,-17 1 0,-19 0 0,-12 0 0,-10 0 0,-1-1 0,4 6 0,-4-1 0,13 11 0,0 3 0,8 6 0,3 1 0,-2-8 0,-4-7 0,-5-5 0,-3-3 0,-3 2 0,-2-2 0,-1 1 0,1 0 0,0 2 0,4 2 0,5 2 0,4 3 0,3 4 0,-2 1 0,-6-3 0,-5-5 0,-8-5 0,-2-2 0,-1 0 0,-1 0 0,1-1 0,4 2 0,9 7 0,17 8 0,-3-1 0,20 13 0,-10-3 0,10 9 0,-6-2 0,-12-9 0,-16-11 0,-6-15 0,-2-17 0,3-20 0,-3 6 0,-3-10 0,-9 19 0,0 5 0,-2 6 0,4 14 0,0-2 0,1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3:10:52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 1 24575,'-21'10'0,"-14"4"0,-9 2 0,-8 2 0,9-4 0,19-6 0,14-4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1:36:55.8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1 134 24575,'28'-23'0,"5"-1"0,5 1 0,-6 4 0,-3 5 0,0 4 0,0 1 0,3 2 0,-5 3 0,-5 3 0,2 2 0,2 2 0,2 2 0,-1 2 0,-6 1 0,-7 1 0,-7 3 0,-5 9 0,-6 13 0,-6 12 0,-9 8 0,-8 3 0,0-6 0,3-9 0,4-13 0,3-12 0,-3-5 0,-2-4 0,-2-2 0,-4 0 0,-2 0 0,2 0 0,7 0 0,8-2 0,11-1 0,18-1 0,50-1 0,29-2 0,-43 0 0,-1 0 0,32-3 0,-47 3 0,-11 5 0,-4 7 0,-2 3 0,-3 0 0,-10-3 0,-5 3 0,-1 3 0,-3 7 0,-3 4 0,-5 3 0,-6 3 0,-11 6 0,-4 0 0,1-4 0,5-7 0,7-10 0,2-3 0,-1-3 0,-2 1 0,-4 1 0,-1 1 0,1 0 0,1-1 0,1 0 0,-1 3 0,0 3 0,4 1 0,4-3 0,7-5 0,3-4 0,2-4 0,1-2 0,-1 1 0,1-1 0,-1 0 0,1-2 0,6-13 0,-3 7 0,4-8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8:47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24575,'38'0'0,"22"0"0,26 2 0,8 0 0,-3 3 0,-5 0 0,-1 0 0,7-2 0,-4-1 0,-14-1 0,-10 0 0,-5 2 0,23 4 0,-25-1 0,24 2 0,-17-3 0,25 0 0,7 0 0,-44-2 0,1 0 0,44 2 0,-1 0 0,-1-1 0,-1-3 0,-1 0 0,2-1 0,-1 0 0,-6 0 0,-14 0 0,-17 0 0,-9 1 0,-4 1 0,12 3 0,19 1 0,22 4 0,-43-4 0,1-1 0,2 0 0,0 0 0,-4-1 0,-2 0 0,32 0 0,-27-2 0,-26-1 0,-16 0 0,-3-1 0,6 0 0,10 0 0,9 0 0,7 1 0,0 1 0,-12 1 0,-12-4 0,-12-2 0,-5-1 0,-1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8:50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0 171 24575,'25'-10'0,"19"-9"0,8-6 0,8-3 0,-3 3 0,-4 5 0,6 2 0,-6 6 0,-8 3 0,-9 5 0,0 4 0,7 4 0,6 5 0,5 6 0,-4 4 0,-6 2 0,-5 3 0,-4 1 0,0 9 0,1 7 0,-2 6 0,-7 1 0,-10-2 0,-9 0 0,-9 2 0,-8 4 0,-8 2 0,-10 2 0,-9 5 0,-4 2 0,-1-3 0,1-6 0,2-12 0,-5-6 0,-7-3 0,-7-1 0,-6-1 0,3-6 0,5-5 0,6-3 0,7-2 0,3-3 0,4-2 0,7-3 0,10-2 0,8-3 0,6 0 0,1-1 0,0-1 0,15 5 0,26 4 0,18-1 0,5 0 0,16 5 0,-3-4 0,0 0 0,12 4 0,-31-4 0,1-1 0,-1 0 0,-1 0 0,33 4 0,-19-3 0,-18-1 0,-5 0 0,-1 1 0,-1-1 0,-5-2 0,-19-3 0,-8-2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9:30.29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 1 16383,'0'0'0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9:35.56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894 34 16383,'-18'-2'0,"-10"-2"0,-5-1 0,-11-2 0,-5 0 0,1 2 0,3 2 0,3 3 0,2 3 0,-2 6 0,-6 8 0,-2 6 0,2 5 0,5 1 0,5 4 0,3 4 0,1 3 0,1 5 0,1 2 0,1 7 0,2 6 0,2 9 0,5 7 0,5 1 0,5 2 0,6-2 0,11-3 0,10-2 0,12-4 0,12 2 0,8 2 0,10 4 0,-22-35 0,4-1 0,2-2 0,3-3 0,3-1 0,2-4 0,4-4 0,2-3 0,1-6 0,1-4 0,0-2 0,0-4 0,-2-3 0,-2-5 0,35-9 0,-20-9 0,-15-8 0,-13-5 0,-6-4 0,-2-8 0,-3-6 0,-6-8 0,-8-4 0,-9-2 0,-4-4 0,-5-1 0,-3 1 0,-8 1 0,-8 5 0,-1 10 0,2 9 0,1 5 0,1 2 0,-6-6 0,-7-4 0,-4-2 0,-6-3 0,-7-2 0,-5 0 0,-3 6 0,7 13 0,7 14 0,8 11 0,6 5 0,7 2 0,12 1 0,14 1 0,9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9:37.44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970 0 16383,'-12'12'0,"-7"6"0,-6 7 0,-8 7 0,-7 2 0,-3 2 0,-13 8 0,18-16 0,-10 11 0,17-14 0,-11 8 0,-5 4 0,-5 1 0,-2 2 0,-6 3 0,-3 5 0,-2 2 0,1 1 0,8-9 0,10-8 0,12-10 0,11-8 0,9-7 0,10-6 0,3-8 0,2-1 0,0 0 0,0 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9:39.0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749 30 16383,'-5'-6'0,"-2"-1"0,-1 3 0,-8-1 0,-6 1 0,-7 1 0,-8 4 0,-8 4 0,-6 3 0,-1 4 0,-5 5 0,-1 7 0,-5 6 0,1 5 0,5 2 0,6 3 0,8 0 0,8 2 0,10 5 0,10 4 0,6 8 0,8 6 0,15 7 0,18 3 0,-4-34 0,6 0 0,9 1 0,4-1 0,4-2 0,3-2 0,3-2 0,1-4 0,-3-6 0,1-5 0,-4-4 0,0-3 0,-2-3 0,-1-3 0,38-3 0,-7-7 0,-10-7 0,-9-6 0,0-7 0,-1-10 0,1-15 0,-4-13 0,-12-7 0,-16-10 0,-16-1 0,-16 2 0,-13 8 0,-15 15 0,-11 12 0,-6 13 0,-8 7 0,-1 2 0,-1-4 0,2-7 0,5-5 0,2 1 0,7 7 0,6 7 0,4 5 0,12 9 0,-5 0 0,12 6 0,1 0 0,5 0 0,6 4 0,2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9:40.58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1 0 16383,'65'31'0,"5"-1"0,22 9 0,-44-19 0,1 0 0,0-1 0,0 0 0,42 14 0,-9-4 0,-3-2 0,1 2 0,-3 1 0,-4-1 0,2 2 0,0 2 0,-2 0 0,-5-1 0,-6-2 0,2-2 0,1-2 0,-3-4 0,-9-5 0,-10-5 0,-6-1 0,3 1 0,0 1 0,-3 0 0,-13-5 0,-12-4 0,-11-5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9:41.81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928 55 16383,'-86'-8'0,"33"2"0,-3-1 0,-9 0 0,-1-1 0,0 2 0,2 0 0,11 2 0,4 2 0,-25 6 0,18 8 0,12 10 0,4 9 0,7 5 0,5 4 0,6 0 0,1 4 0,1 5 0,2 12 0,6 14 0,10 13 0,6-39 0,4 2 0,5 1 0,5 0 0,3-1 0,6-2 0,5 1 0,5-2 0,3-1 0,3-3 0,1-3 0,2-3 0,1-3 0,1-4 0,36 13 0,-6-17 0,-7-13 0,-10-10 0,-2-9 0,-5-11 0,0-19 0,1-19 0,-5-19 0,-6-14 0,-10-2 0,-8-4 0,-7 3 0,-9-1 0,-11 41 0,-4-1 0,-5 1 0,-3 1 0,-25-43 0,-5 20 0,2 26 0,5 17 0,2 11 0,0 5 0,4 0 0,7-1 0,8 2 0,8 3 0,3 7 0,3 1 0,1 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9:46.81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648 1 16383,'-16'51'0,"-8"18"0,-9 19 0,13-36 0,-2 2 0,-3 4 0,0 2 0,-2 3 0,-1-1 0,1-1 0,-1-2 0,3-7 0,0-2 0,-20 36 0,7-13 0,4-4 0,9-11 0,7-12 0,2-7 0,-1-4 0,-2-3 0,-2-3 0,0 0 0,0-3 0,3-4 0,7-7 0,4-6 0,4-3 0,-1 3 0,1-4 0,1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49:48.55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989 211 16383,'-15'-22'0,"-7"-6"0,-8-7 0,-3 2 0,2 10 0,-3 2 0,-4 1 0,1 4 0,13 7 0,3 6 0,9 3 0,-4 0 0,-1 0 0,6 0 0,0 2 0,-3 4 0,-9 2 0,-9 3 0,-5-1 0,-2 1 0,7-3 0,4-1 0,5 1 0,0-1 0,-4 4 0,-4 1 0,-2 2 0,2 0 0,5-1 0,3 0 0,5 0 0,-1 3 0,-1 5 0,-2 8 0,-5 11 0,0 8 0,2 6 0,3 1 0,6 5 0,4 6 0,5 15 0,8-32 0,3 2 0,3 5 0,4 0 0,3 0 0,5-1 0,1-6 0,2-3 0,26 28 0,2-18 0,-2-8 0,0-9 0,-7-9 0,-7-9 0,0-9 0,4-6 0,18-4 0,19-8 0,11-11 0,5-18 0,-8-18 0,-45 17 0,-3-4 0,-1-5 0,-4-4 0,-3-2 0,-2-3 0,-3-3 0,-3 0 0,-4 3 0,-3-1 0,-3 2 0,-1-1 0,-3 3 0,-2 1 0,-1-38 0,-2 11 0,0 15 0,0 10 0,-2 3 0,-5 2 0,-8-1 0,-7 6 0,3 12 0,9 13 0,6 11 0,7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09E7CC-69EC-416B-BAAD-C6AC5E7C48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4324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C645571-20FC-4D6E-93E6-6FEE01DCFD2F}" type="slidenum">
              <a:rPr lang="en-US" altLang="zh-TW" sz="1200" smtClean="0"/>
              <a:pPr/>
              <a:t>1</a:t>
            </a:fld>
            <a:endParaRPr lang="en-US" altLang="zh-TW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8849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09E7CC-69EC-416B-BAAD-C6AC5E7C4820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805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9E7CC-69EC-416B-BAAD-C6AC5E7C4820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203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3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50DF6-A3AA-459C-8DB9-6B8A7607AE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097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A2CF-2AE6-45DA-B909-1BE66C8109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307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7553E-C1D8-40EB-B572-672D490F0E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109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C1C86-8802-4510-9381-548125BC0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351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871D7-D4B4-4F48-AE43-EB51D8C918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960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3BCB5-28D6-4351-9810-F35697BD7B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839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9F60A-88CC-4D34-9FA6-5568B15ACA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406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69ED5-95D2-4DE8-8D63-639A0E17AF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3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A43E0-930A-4DAD-A086-FE6C4B0E76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880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BE2A3-3883-42D3-994A-42B86BF355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442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B3CDB-40C9-409A-8CC9-D4F71B20C7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644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4099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41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5D60E726-B79B-4078-8DE5-54C8EFE256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kumimoji="1" sz="28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customXml" Target="../ink/ink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customXml" Target="../ink/ink48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.xml"/><Relationship Id="rId21" Type="http://schemas.openxmlformats.org/officeDocument/2006/relationships/image" Target="../media/image57.png"/><Relationship Id="rId34" Type="http://schemas.openxmlformats.org/officeDocument/2006/relationships/customXml" Target="../ink/ink65.xml"/><Relationship Id="rId42" Type="http://schemas.openxmlformats.org/officeDocument/2006/relationships/customXml" Target="../ink/ink69.xml"/><Relationship Id="rId47" Type="http://schemas.openxmlformats.org/officeDocument/2006/relationships/image" Target="../media/image70.png"/><Relationship Id="rId50" Type="http://schemas.openxmlformats.org/officeDocument/2006/relationships/customXml" Target="../ink/ink73.xml"/><Relationship Id="rId55" Type="http://schemas.openxmlformats.org/officeDocument/2006/relationships/image" Target="../media/image74.png"/><Relationship Id="rId63" Type="http://schemas.openxmlformats.org/officeDocument/2006/relationships/image" Target="../media/image78.png"/><Relationship Id="rId7" Type="http://schemas.openxmlformats.org/officeDocument/2006/relationships/image" Target="../media/image50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9" Type="http://schemas.openxmlformats.org/officeDocument/2006/relationships/image" Target="../media/image61.png"/><Relationship Id="rId11" Type="http://schemas.openxmlformats.org/officeDocument/2006/relationships/image" Target="../media/image52.png"/><Relationship Id="rId24" Type="http://schemas.openxmlformats.org/officeDocument/2006/relationships/customXml" Target="../ink/ink60.xml"/><Relationship Id="rId32" Type="http://schemas.openxmlformats.org/officeDocument/2006/relationships/customXml" Target="../ink/ink64.xml"/><Relationship Id="rId37" Type="http://schemas.openxmlformats.org/officeDocument/2006/relationships/image" Target="../media/image65.png"/><Relationship Id="rId40" Type="http://schemas.openxmlformats.org/officeDocument/2006/relationships/customXml" Target="../ink/ink68.xml"/><Relationship Id="rId45" Type="http://schemas.openxmlformats.org/officeDocument/2006/relationships/image" Target="../media/image69.png"/><Relationship Id="rId53" Type="http://schemas.openxmlformats.org/officeDocument/2006/relationships/image" Target="../media/image73.png"/><Relationship Id="rId58" Type="http://schemas.openxmlformats.org/officeDocument/2006/relationships/customXml" Target="../ink/ink77.xml"/><Relationship Id="rId5" Type="http://schemas.openxmlformats.org/officeDocument/2006/relationships/image" Target="../media/image49.png"/><Relationship Id="rId61" Type="http://schemas.openxmlformats.org/officeDocument/2006/relationships/image" Target="../media/image77.png"/><Relationship Id="rId19" Type="http://schemas.openxmlformats.org/officeDocument/2006/relationships/image" Target="../media/image56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60.png"/><Relationship Id="rId30" Type="http://schemas.openxmlformats.org/officeDocument/2006/relationships/customXml" Target="../ink/ink63.xml"/><Relationship Id="rId35" Type="http://schemas.openxmlformats.org/officeDocument/2006/relationships/image" Target="../media/image64.png"/><Relationship Id="rId43" Type="http://schemas.openxmlformats.org/officeDocument/2006/relationships/image" Target="../media/image68.png"/><Relationship Id="rId48" Type="http://schemas.openxmlformats.org/officeDocument/2006/relationships/customXml" Target="../ink/ink72.xml"/><Relationship Id="rId56" Type="http://schemas.openxmlformats.org/officeDocument/2006/relationships/customXml" Target="../ink/ink76.xml"/><Relationship Id="rId64" Type="http://schemas.openxmlformats.org/officeDocument/2006/relationships/customXml" Target="../ink/ink80.xml"/><Relationship Id="rId8" Type="http://schemas.openxmlformats.org/officeDocument/2006/relationships/customXml" Target="../ink/ink52.xml"/><Relationship Id="rId51" Type="http://schemas.openxmlformats.org/officeDocument/2006/relationships/image" Target="../media/image72.png"/><Relationship Id="rId3" Type="http://schemas.openxmlformats.org/officeDocument/2006/relationships/image" Target="../media/image48.png"/><Relationship Id="rId12" Type="http://schemas.openxmlformats.org/officeDocument/2006/relationships/customXml" Target="../ink/ink54.xm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33" Type="http://schemas.openxmlformats.org/officeDocument/2006/relationships/image" Target="../media/image63.png"/><Relationship Id="rId38" Type="http://schemas.openxmlformats.org/officeDocument/2006/relationships/customXml" Target="../ink/ink67.xml"/><Relationship Id="rId46" Type="http://schemas.openxmlformats.org/officeDocument/2006/relationships/customXml" Target="../ink/ink71.xml"/><Relationship Id="rId59" Type="http://schemas.openxmlformats.org/officeDocument/2006/relationships/image" Target="../media/image76.png"/><Relationship Id="rId20" Type="http://schemas.openxmlformats.org/officeDocument/2006/relationships/customXml" Target="../ink/ink58.xml"/><Relationship Id="rId41" Type="http://schemas.openxmlformats.org/officeDocument/2006/relationships/image" Target="../media/image67.png"/><Relationship Id="rId54" Type="http://schemas.openxmlformats.org/officeDocument/2006/relationships/customXml" Target="../ink/ink75.xml"/><Relationship Id="rId62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28" Type="http://schemas.openxmlformats.org/officeDocument/2006/relationships/customXml" Target="../ink/ink62.xml"/><Relationship Id="rId36" Type="http://schemas.openxmlformats.org/officeDocument/2006/relationships/customXml" Target="../ink/ink66.xml"/><Relationship Id="rId49" Type="http://schemas.openxmlformats.org/officeDocument/2006/relationships/image" Target="../media/image71.png"/><Relationship Id="rId57" Type="http://schemas.openxmlformats.org/officeDocument/2006/relationships/image" Target="../media/image75.png"/><Relationship Id="rId10" Type="http://schemas.openxmlformats.org/officeDocument/2006/relationships/customXml" Target="../ink/ink53.xml"/><Relationship Id="rId31" Type="http://schemas.openxmlformats.org/officeDocument/2006/relationships/image" Target="../media/image62.png"/><Relationship Id="rId44" Type="http://schemas.openxmlformats.org/officeDocument/2006/relationships/customXml" Target="../ink/ink70.xml"/><Relationship Id="rId52" Type="http://schemas.openxmlformats.org/officeDocument/2006/relationships/customXml" Target="../ink/ink74.xml"/><Relationship Id="rId60" Type="http://schemas.openxmlformats.org/officeDocument/2006/relationships/customXml" Target="../ink/ink78.xml"/><Relationship Id="rId65" Type="http://schemas.openxmlformats.org/officeDocument/2006/relationships/image" Target="../media/image79.png"/><Relationship Id="rId4" Type="http://schemas.openxmlformats.org/officeDocument/2006/relationships/customXml" Target="../ink/ink50.xml"/><Relationship Id="rId9" Type="http://schemas.openxmlformats.org/officeDocument/2006/relationships/image" Target="../media/image51.png"/><Relationship Id="rId13" Type="http://schemas.openxmlformats.org/officeDocument/2006/relationships/image" Target="../media/image53.png"/><Relationship Id="rId18" Type="http://schemas.openxmlformats.org/officeDocument/2006/relationships/customXml" Target="../ink/ink57.xml"/><Relationship Id="rId3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85.png"/><Relationship Id="rId18" Type="http://schemas.openxmlformats.org/officeDocument/2006/relationships/customXml" Target="../ink/ink89.xml"/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12" Type="http://schemas.openxmlformats.org/officeDocument/2006/relationships/customXml" Target="../ink/ink86.xml"/><Relationship Id="rId17" Type="http://schemas.openxmlformats.org/officeDocument/2006/relationships/image" Target="../media/image87.png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1" Type="http://schemas.openxmlformats.org/officeDocument/2006/relationships/image" Target="../media/image84.png"/><Relationship Id="rId5" Type="http://schemas.openxmlformats.org/officeDocument/2006/relationships/image" Target="../media/image81.png"/><Relationship Id="rId15" Type="http://schemas.openxmlformats.org/officeDocument/2006/relationships/image" Target="../media/image86.png"/><Relationship Id="rId10" Type="http://schemas.openxmlformats.org/officeDocument/2006/relationships/customXml" Target="../ink/ink85.xml"/><Relationship Id="rId19" Type="http://schemas.openxmlformats.org/officeDocument/2006/relationships/image" Target="../media/image88.png"/><Relationship Id="rId4" Type="http://schemas.openxmlformats.org/officeDocument/2006/relationships/customXml" Target="../ink/ink82.xml"/><Relationship Id="rId9" Type="http://schemas.openxmlformats.org/officeDocument/2006/relationships/image" Target="../media/image83.png"/><Relationship Id="rId14" Type="http://schemas.openxmlformats.org/officeDocument/2006/relationships/customXml" Target="../ink/ink87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6.png"/><Relationship Id="rId21" Type="http://schemas.openxmlformats.org/officeDocument/2006/relationships/image" Target="../media/image98.png"/><Relationship Id="rId42" Type="http://schemas.openxmlformats.org/officeDocument/2006/relationships/customXml" Target="../ink/ink110.xml"/><Relationship Id="rId63" Type="http://schemas.openxmlformats.org/officeDocument/2006/relationships/image" Target="../media/image119.png"/><Relationship Id="rId84" Type="http://schemas.openxmlformats.org/officeDocument/2006/relationships/customXml" Target="../ink/ink131.xml"/><Relationship Id="rId138" Type="http://schemas.openxmlformats.org/officeDocument/2006/relationships/customXml" Target="../ink/ink158.xml"/><Relationship Id="rId159" Type="http://schemas.openxmlformats.org/officeDocument/2006/relationships/customXml" Target="../ink/ink169.xml"/><Relationship Id="rId170" Type="http://schemas.openxmlformats.org/officeDocument/2006/relationships/image" Target="../media/image171.png"/><Relationship Id="rId191" Type="http://schemas.openxmlformats.org/officeDocument/2006/relationships/customXml" Target="../ink/ink185.xml"/><Relationship Id="rId205" Type="http://schemas.openxmlformats.org/officeDocument/2006/relationships/customXml" Target="../ink/ink192.xml"/><Relationship Id="rId107" Type="http://schemas.openxmlformats.org/officeDocument/2006/relationships/image" Target="../media/image141.png"/><Relationship Id="rId11" Type="http://schemas.openxmlformats.org/officeDocument/2006/relationships/image" Target="../media/image93.png"/><Relationship Id="rId32" Type="http://schemas.openxmlformats.org/officeDocument/2006/relationships/customXml" Target="../ink/ink105.xml"/><Relationship Id="rId53" Type="http://schemas.openxmlformats.org/officeDocument/2006/relationships/image" Target="../media/image114.png"/><Relationship Id="rId74" Type="http://schemas.openxmlformats.org/officeDocument/2006/relationships/customXml" Target="../ink/ink126.xml"/><Relationship Id="rId128" Type="http://schemas.openxmlformats.org/officeDocument/2006/relationships/customXml" Target="../ink/ink153.xml"/><Relationship Id="rId149" Type="http://schemas.openxmlformats.org/officeDocument/2006/relationships/image" Target="../media/image161.png"/><Relationship Id="rId5" Type="http://schemas.openxmlformats.org/officeDocument/2006/relationships/image" Target="../media/image90.png"/><Relationship Id="rId95" Type="http://schemas.openxmlformats.org/officeDocument/2006/relationships/image" Target="../media/image135.png"/><Relationship Id="rId160" Type="http://schemas.openxmlformats.org/officeDocument/2006/relationships/image" Target="../media/image166.png"/><Relationship Id="rId181" Type="http://schemas.openxmlformats.org/officeDocument/2006/relationships/customXml" Target="../ink/ink180.xml"/><Relationship Id="rId22" Type="http://schemas.openxmlformats.org/officeDocument/2006/relationships/customXml" Target="../ink/ink100.xml"/><Relationship Id="rId43" Type="http://schemas.openxmlformats.org/officeDocument/2006/relationships/image" Target="../media/image109.png"/><Relationship Id="rId64" Type="http://schemas.openxmlformats.org/officeDocument/2006/relationships/customXml" Target="../ink/ink121.xml"/><Relationship Id="rId118" Type="http://schemas.openxmlformats.org/officeDocument/2006/relationships/customXml" Target="../ink/ink148.xml"/><Relationship Id="rId139" Type="http://schemas.openxmlformats.org/officeDocument/2006/relationships/image" Target="../media/image156.png"/><Relationship Id="rId85" Type="http://schemas.openxmlformats.org/officeDocument/2006/relationships/image" Target="../media/image130.png"/><Relationship Id="rId150" Type="http://schemas.openxmlformats.org/officeDocument/2006/relationships/customXml" Target="../ink/ink164.xml"/><Relationship Id="rId171" Type="http://schemas.openxmlformats.org/officeDocument/2006/relationships/customXml" Target="../ink/ink175.xml"/><Relationship Id="rId192" Type="http://schemas.openxmlformats.org/officeDocument/2006/relationships/image" Target="../media/image182.png"/><Relationship Id="rId206" Type="http://schemas.openxmlformats.org/officeDocument/2006/relationships/image" Target="../media/image189.png"/><Relationship Id="rId12" Type="http://schemas.openxmlformats.org/officeDocument/2006/relationships/customXml" Target="../ink/ink95.xml"/><Relationship Id="rId33" Type="http://schemas.openxmlformats.org/officeDocument/2006/relationships/image" Target="../media/image104.png"/><Relationship Id="rId108" Type="http://schemas.openxmlformats.org/officeDocument/2006/relationships/customXml" Target="../ink/ink143.xml"/><Relationship Id="rId129" Type="http://schemas.openxmlformats.org/officeDocument/2006/relationships/image" Target="../media/image152.png"/><Relationship Id="rId54" Type="http://schemas.openxmlformats.org/officeDocument/2006/relationships/customXml" Target="../ink/ink116.xml"/><Relationship Id="rId75" Type="http://schemas.openxmlformats.org/officeDocument/2006/relationships/image" Target="../media/image125.png"/><Relationship Id="rId96" Type="http://schemas.openxmlformats.org/officeDocument/2006/relationships/customXml" Target="../ink/ink137.xml"/><Relationship Id="rId140" Type="http://schemas.openxmlformats.org/officeDocument/2006/relationships/customXml" Target="../ink/ink159.xml"/><Relationship Id="rId161" Type="http://schemas.openxmlformats.org/officeDocument/2006/relationships/customXml" Target="../ink/ink170.xml"/><Relationship Id="rId182" Type="http://schemas.openxmlformats.org/officeDocument/2006/relationships/image" Target="../media/image177.png"/><Relationship Id="rId6" Type="http://schemas.openxmlformats.org/officeDocument/2006/relationships/customXml" Target="../ink/ink92.xml"/><Relationship Id="rId23" Type="http://schemas.openxmlformats.org/officeDocument/2006/relationships/image" Target="../media/image99.png"/><Relationship Id="rId119" Type="http://schemas.openxmlformats.org/officeDocument/2006/relationships/image" Target="../media/image147.png"/><Relationship Id="rId44" Type="http://schemas.openxmlformats.org/officeDocument/2006/relationships/customXml" Target="../ink/ink111.xml"/><Relationship Id="rId65" Type="http://schemas.openxmlformats.org/officeDocument/2006/relationships/image" Target="../media/image120.png"/><Relationship Id="rId86" Type="http://schemas.openxmlformats.org/officeDocument/2006/relationships/customXml" Target="../ink/ink132.xml"/><Relationship Id="rId130" Type="http://schemas.openxmlformats.org/officeDocument/2006/relationships/customXml" Target="../ink/ink154.xml"/><Relationship Id="rId151" Type="http://schemas.openxmlformats.org/officeDocument/2006/relationships/image" Target="../media/image162.png"/><Relationship Id="rId172" Type="http://schemas.openxmlformats.org/officeDocument/2006/relationships/image" Target="../media/image172.png"/><Relationship Id="rId193" Type="http://schemas.openxmlformats.org/officeDocument/2006/relationships/customXml" Target="../ink/ink186.xml"/><Relationship Id="rId207" Type="http://schemas.openxmlformats.org/officeDocument/2006/relationships/customXml" Target="../ink/ink193.xml"/><Relationship Id="rId13" Type="http://schemas.openxmlformats.org/officeDocument/2006/relationships/image" Target="../media/image94.png"/><Relationship Id="rId109" Type="http://schemas.openxmlformats.org/officeDocument/2006/relationships/image" Target="../media/image142.png"/><Relationship Id="rId34" Type="http://schemas.openxmlformats.org/officeDocument/2006/relationships/customXml" Target="../ink/ink106.xml"/><Relationship Id="rId55" Type="http://schemas.openxmlformats.org/officeDocument/2006/relationships/image" Target="../media/image115.png"/><Relationship Id="rId76" Type="http://schemas.openxmlformats.org/officeDocument/2006/relationships/customXml" Target="../ink/ink127.xml"/><Relationship Id="rId97" Type="http://schemas.openxmlformats.org/officeDocument/2006/relationships/image" Target="../media/image136.png"/><Relationship Id="rId120" Type="http://schemas.openxmlformats.org/officeDocument/2006/relationships/customXml" Target="../ink/ink149.xml"/><Relationship Id="rId141" Type="http://schemas.openxmlformats.org/officeDocument/2006/relationships/image" Target="../media/image157.png"/><Relationship Id="rId7" Type="http://schemas.openxmlformats.org/officeDocument/2006/relationships/image" Target="../media/image91.png"/><Relationship Id="rId162" Type="http://schemas.openxmlformats.org/officeDocument/2006/relationships/image" Target="../media/image167.png"/><Relationship Id="rId183" Type="http://schemas.openxmlformats.org/officeDocument/2006/relationships/customXml" Target="../ink/ink181.xml"/><Relationship Id="rId24" Type="http://schemas.openxmlformats.org/officeDocument/2006/relationships/customXml" Target="../ink/ink101.xml"/><Relationship Id="rId45" Type="http://schemas.openxmlformats.org/officeDocument/2006/relationships/image" Target="../media/image110.png"/><Relationship Id="rId66" Type="http://schemas.openxmlformats.org/officeDocument/2006/relationships/customXml" Target="../ink/ink122.xml"/><Relationship Id="rId87" Type="http://schemas.openxmlformats.org/officeDocument/2006/relationships/image" Target="../media/image131.png"/><Relationship Id="rId110" Type="http://schemas.openxmlformats.org/officeDocument/2006/relationships/customXml" Target="../ink/ink144.xml"/><Relationship Id="rId131" Type="http://schemas.openxmlformats.org/officeDocument/2006/relationships/image" Target="../media/image42.png"/><Relationship Id="rId61" Type="http://schemas.openxmlformats.org/officeDocument/2006/relationships/image" Target="../media/image118.png"/><Relationship Id="rId82" Type="http://schemas.openxmlformats.org/officeDocument/2006/relationships/customXml" Target="../ink/ink130.xml"/><Relationship Id="rId152" Type="http://schemas.openxmlformats.org/officeDocument/2006/relationships/customXml" Target="../ink/ink165.xml"/><Relationship Id="rId173" Type="http://schemas.openxmlformats.org/officeDocument/2006/relationships/customXml" Target="../ink/ink176.xml"/><Relationship Id="rId194" Type="http://schemas.openxmlformats.org/officeDocument/2006/relationships/image" Target="../media/image183.png"/><Relationship Id="rId199" Type="http://schemas.openxmlformats.org/officeDocument/2006/relationships/customXml" Target="../ink/ink189.xml"/><Relationship Id="rId203" Type="http://schemas.openxmlformats.org/officeDocument/2006/relationships/customXml" Target="../ink/ink191.xml"/><Relationship Id="rId208" Type="http://schemas.openxmlformats.org/officeDocument/2006/relationships/image" Target="../media/image190.png"/><Relationship Id="rId19" Type="http://schemas.openxmlformats.org/officeDocument/2006/relationships/image" Target="../media/image97.png"/><Relationship Id="rId14" Type="http://schemas.openxmlformats.org/officeDocument/2006/relationships/customXml" Target="../ink/ink96.xml"/><Relationship Id="rId30" Type="http://schemas.openxmlformats.org/officeDocument/2006/relationships/customXml" Target="../ink/ink104.xml"/><Relationship Id="rId35" Type="http://schemas.openxmlformats.org/officeDocument/2006/relationships/image" Target="../media/image105.png"/><Relationship Id="rId56" Type="http://schemas.openxmlformats.org/officeDocument/2006/relationships/customXml" Target="../ink/ink117.xml"/><Relationship Id="rId77" Type="http://schemas.openxmlformats.org/officeDocument/2006/relationships/image" Target="../media/image126.png"/><Relationship Id="rId100" Type="http://schemas.openxmlformats.org/officeDocument/2006/relationships/customXml" Target="../ink/ink139.xml"/><Relationship Id="rId105" Type="http://schemas.openxmlformats.org/officeDocument/2006/relationships/image" Target="../media/image140.png"/><Relationship Id="rId126" Type="http://schemas.openxmlformats.org/officeDocument/2006/relationships/customXml" Target="../ink/ink152.xml"/><Relationship Id="rId147" Type="http://schemas.openxmlformats.org/officeDocument/2006/relationships/image" Target="../media/image160.png"/><Relationship Id="rId168" Type="http://schemas.openxmlformats.org/officeDocument/2006/relationships/image" Target="../media/image170.png"/><Relationship Id="rId8" Type="http://schemas.openxmlformats.org/officeDocument/2006/relationships/customXml" Target="../ink/ink93.xml"/><Relationship Id="rId51" Type="http://schemas.openxmlformats.org/officeDocument/2006/relationships/image" Target="../media/image113.png"/><Relationship Id="rId72" Type="http://schemas.openxmlformats.org/officeDocument/2006/relationships/customXml" Target="../ink/ink125.xml"/><Relationship Id="rId93" Type="http://schemas.openxmlformats.org/officeDocument/2006/relationships/image" Target="../media/image134.png"/><Relationship Id="rId98" Type="http://schemas.openxmlformats.org/officeDocument/2006/relationships/customXml" Target="../ink/ink138.xml"/><Relationship Id="rId121" Type="http://schemas.openxmlformats.org/officeDocument/2006/relationships/image" Target="../media/image148.png"/><Relationship Id="rId142" Type="http://schemas.openxmlformats.org/officeDocument/2006/relationships/customXml" Target="../ink/ink160.xml"/><Relationship Id="rId163" Type="http://schemas.openxmlformats.org/officeDocument/2006/relationships/customXml" Target="../ink/ink171.xml"/><Relationship Id="rId184" Type="http://schemas.openxmlformats.org/officeDocument/2006/relationships/image" Target="../media/image178.png"/><Relationship Id="rId189" Type="http://schemas.openxmlformats.org/officeDocument/2006/relationships/customXml" Target="../ink/ink184.xml"/><Relationship Id="rId3" Type="http://schemas.openxmlformats.org/officeDocument/2006/relationships/image" Target="../media/image89.png"/><Relationship Id="rId25" Type="http://schemas.openxmlformats.org/officeDocument/2006/relationships/image" Target="../media/image100.png"/><Relationship Id="rId46" Type="http://schemas.openxmlformats.org/officeDocument/2006/relationships/customXml" Target="../ink/ink112.xml"/><Relationship Id="rId67" Type="http://schemas.openxmlformats.org/officeDocument/2006/relationships/image" Target="../media/image121.png"/><Relationship Id="rId116" Type="http://schemas.openxmlformats.org/officeDocument/2006/relationships/customXml" Target="../ink/ink147.xml"/><Relationship Id="rId137" Type="http://schemas.openxmlformats.org/officeDocument/2006/relationships/image" Target="../media/image155.png"/><Relationship Id="rId158" Type="http://schemas.openxmlformats.org/officeDocument/2006/relationships/customXml" Target="../ink/ink168.xml"/><Relationship Id="rId20" Type="http://schemas.openxmlformats.org/officeDocument/2006/relationships/customXml" Target="../ink/ink99.xml"/><Relationship Id="rId41" Type="http://schemas.openxmlformats.org/officeDocument/2006/relationships/image" Target="../media/image108.png"/><Relationship Id="rId62" Type="http://schemas.openxmlformats.org/officeDocument/2006/relationships/customXml" Target="../ink/ink120.xml"/><Relationship Id="rId83" Type="http://schemas.openxmlformats.org/officeDocument/2006/relationships/image" Target="../media/image129.png"/><Relationship Id="rId88" Type="http://schemas.openxmlformats.org/officeDocument/2006/relationships/customXml" Target="../ink/ink133.xml"/><Relationship Id="rId111" Type="http://schemas.openxmlformats.org/officeDocument/2006/relationships/image" Target="../media/image143.png"/><Relationship Id="rId132" Type="http://schemas.openxmlformats.org/officeDocument/2006/relationships/customXml" Target="../ink/ink155.xml"/><Relationship Id="rId153" Type="http://schemas.openxmlformats.org/officeDocument/2006/relationships/image" Target="../media/image163.png"/><Relationship Id="rId174" Type="http://schemas.openxmlformats.org/officeDocument/2006/relationships/image" Target="../media/image173.png"/><Relationship Id="rId179" Type="http://schemas.openxmlformats.org/officeDocument/2006/relationships/customXml" Target="../ink/ink179.xml"/><Relationship Id="rId195" Type="http://schemas.openxmlformats.org/officeDocument/2006/relationships/customXml" Target="../ink/ink187.xml"/><Relationship Id="rId209" Type="http://schemas.openxmlformats.org/officeDocument/2006/relationships/customXml" Target="../ink/ink194.xml"/><Relationship Id="rId190" Type="http://schemas.openxmlformats.org/officeDocument/2006/relationships/image" Target="../media/image181.png"/><Relationship Id="rId204" Type="http://schemas.openxmlformats.org/officeDocument/2006/relationships/image" Target="../media/image188.png"/><Relationship Id="rId15" Type="http://schemas.openxmlformats.org/officeDocument/2006/relationships/image" Target="../media/image95.png"/><Relationship Id="rId36" Type="http://schemas.openxmlformats.org/officeDocument/2006/relationships/customXml" Target="../ink/ink107.xml"/><Relationship Id="rId57" Type="http://schemas.openxmlformats.org/officeDocument/2006/relationships/image" Target="../media/image116.png"/><Relationship Id="rId106" Type="http://schemas.openxmlformats.org/officeDocument/2006/relationships/customXml" Target="../ink/ink142.xml"/><Relationship Id="rId127" Type="http://schemas.openxmlformats.org/officeDocument/2006/relationships/image" Target="../media/image151.png"/><Relationship Id="rId10" Type="http://schemas.openxmlformats.org/officeDocument/2006/relationships/customXml" Target="../ink/ink94.xml"/><Relationship Id="rId31" Type="http://schemas.openxmlformats.org/officeDocument/2006/relationships/image" Target="../media/image103.png"/><Relationship Id="rId52" Type="http://schemas.openxmlformats.org/officeDocument/2006/relationships/customXml" Target="../ink/ink115.xml"/><Relationship Id="rId73" Type="http://schemas.openxmlformats.org/officeDocument/2006/relationships/image" Target="../media/image124.png"/><Relationship Id="rId78" Type="http://schemas.openxmlformats.org/officeDocument/2006/relationships/customXml" Target="../ink/ink128.xml"/><Relationship Id="rId94" Type="http://schemas.openxmlformats.org/officeDocument/2006/relationships/customXml" Target="../ink/ink136.xml"/><Relationship Id="rId99" Type="http://schemas.openxmlformats.org/officeDocument/2006/relationships/image" Target="../media/image137.png"/><Relationship Id="rId101" Type="http://schemas.openxmlformats.org/officeDocument/2006/relationships/image" Target="../media/image138.png"/><Relationship Id="rId122" Type="http://schemas.openxmlformats.org/officeDocument/2006/relationships/customXml" Target="../ink/ink150.xml"/><Relationship Id="rId143" Type="http://schemas.openxmlformats.org/officeDocument/2006/relationships/image" Target="../media/image158.png"/><Relationship Id="rId148" Type="http://schemas.openxmlformats.org/officeDocument/2006/relationships/customXml" Target="../ink/ink163.xml"/><Relationship Id="rId164" Type="http://schemas.openxmlformats.org/officeDocument/2006/relationships/image" Target="../media/image168.png"/><Relationship Id="rId169" Type="http://schemas.openxmlformats.org/officeDocument/2006/relationships/customXml" Target="../ink/ink174.xml"/><Relationship Id="rId185" Type="http://schemas.openxmlformats.org/officeDocument/2006/relationships/customXml" Target="../ink/ink182.xml"/><Relationship Id="rId4" Type="http://schemas.openxmlformats.org/officeDocument/2006/relationships/customXml" Target="../ink/ink91.xml"/><Relationship Id="rId9" Type="http://schemas.openxmlformats.org/officeDocument/2006/relationships/image" Target="../media/image92.png"/><Relationship Id="rId180" Type="http://schemas.openxmlformats.org/officeDocument/2006/relationships/image" Target="../media/image176.png"/><Relationship Id="rId210" Type="http://schemas.openxmlformats.org/officeDocument/2006/relationships/image" Target="../media/image191.png"/><Relationship Id="rId26" Type="http://schemas.openxmlformats.org/officeDocument/2006/relationships/customXml" Target="../ink/ink102.xml"/><Relationship Id="rId47" Type="http://schemas.openxmlformats.org/officeDocument/2006/relationships/image" Target="../media/image111.png"/><Relationship Id="rId68" Type="http://schemas.openxmlformats.org/officeDocument/2006/relationships/customXml" Target="../ink/ink123.xml"/><Relationship Id="rId89" Type="http://schemas.openxmlformats.org/officeDocument/2006/relationships/image" Target="../media/image132.png"/><Relationship Id="rId112" Type="http://schemas.openxmlformats.org/officeDocument/2006/relationships/customXml" Target="../ink/ink145.xml"/><Relationship Id="rId133" Type="http://schemas.openxmlformats.org/officeDocument/2006/relationships/image" Target="../media/image153.png"/><Relationship Id="rId154" Type="http://schemas.openxmlformats.org/officeDocument/2006/relationships/customXml" Target="../ink/ink166.xml"/><Relationship Id="rId175" Type="http://schemas.openxmlformats.org/officeDocument/2006/relationships/customXml" Target="../ink/ink177.xml"/><Relationship Id="rId196" Type="http://schemas.openxmlformats.org/officeDocument/2006/relationships/image" Target="../media/image184.png"/><Relationship Id="rId200" Type="http://schemas.openxmlformats.org/officeDocument/2006/relationships/image" Target="../media/image186.png"/><Relationship Id="rId16" Type="http://schemas.openxmlformats.org/officeDocument/2006/relationships/customXml" Target="../ink/ink97.xml"/><Relationship Id="rId37" Type="http://schemas.openxmlformats.org/officeDocument/2006/relationships/image" Target="../media/image106.png"/><Relationship Id="rId58" Type="http://schemas.openxmlformats.org/officeDocument/2006/relationships/customXml" Target="../ink/ink118.xml"/><Relationship Id="rId79" Type="http://schemas.openxmlformats.org/officeDocument/2006/relationships/image" Target="../media/image127.png"/><Relationship Id="rId102" Type="http://schemas.openxmlformats.org/officeDocument/2006/relationships/customXml" Target="../ink/ink140.xml"/><Relationship Id="rId123" Type="http://schemas.openxmlformats.org/officeDocument/2006/relationships/image" Target="../media/image149.png"/><Relationship Id="rId144" Type="http://schemas.openxmlformats.org/officeDocument/2006/relationships/customXml" Target="../ink/ink161.xml"/><Relationship Id="rId90" Type="http://schemas.openxmlformats.org/officeDocument/2006/relationships/customXml" Target="../ink/ink134.xml"/><Relationship Id="rId165" Type="http://schemas.openxmlformats.org/officeDocument/2006/relationships/customXml" Target="../ink/ink172.xml"/><Relationship Id="rId186" Type="http://schemas.openxmlformats.org/officeDocument/2006/relationships/image" Target="../media/image179.png"/><Relationship Id="rId27" Type="http://schemas.openxmlformats.org/officeDocument/2006/relationships/image" Target="../media/image101.png"/><Relationship Id="rId48" Type="http://schemas.openxmlformats.org/officeDocument/2006/relationships/customXml" Target="../ink/ink113.xml"/><Relationship Id="rId69" Type="http://schemas.openxmlformats.org/officeDocument/2006/relationships/image" Target="../media/image122.png"/><Relationship Id="rId113" Type="http://schemas.openxmlformats.org/officeDocument/2006/relationships/image" Target="../media/image144.png"/><Relationship Id="rId134" Type="http://schemas.openxmlformats.org/officeDocument/2006/relationships/customXml" Target="../ink/ink156.xml"/><Relationship Id="rId80" Type="http://schemas.openxmlformats.org/officeDocument/2006/relationships/customXml" Target="../ink/ink129.xml"/><Relationship Id="rId155" Type="http://schemas.openxmlformats.org/officeDocument/2006/relationships/image" Target="../media/image164.png"/><Relationship Id="rId176" Type="http://schemas.openxmlformats.org/officeDocument/2006/relationships/image" Target="../media/image174.png"/><Relationship Id="rId197" Type="http://schemas.openxmlformats.org/officeDocument/2006/relationships/customXml" Target="../ink/ink188.xml"/><Relationship Id="rId201" Type="http://schemas.openxmlformats.org/officeDocument/2006/relationships/customXml" Target="../ink/ink190.xml"/><Relationship Id="rId17" Type="http://schemas.openxmlformats.org/officeDocument/2006/relationships/image" Target="../media/image96.png"/><Relationship Id="rId38" Type="http://schemas.openxmlformats.org/officeDocument/2006/relationships/customXml" Target="../ink/ink108.xml"/><Relationship Id="rId59" Type="http://schemas.openxmlformats.org/officeDocument/2006/relationships/image" Target="../media/image117.png"/><Relationship Id="rId103" Type="http://schemas.openxmlformats.org/officeDocument/2006/relationships/image" Target="../media/image139.png"/><Relationship Id="rId124" Type="http://schemas.openxmlformats.org/officeDocument/2006/relationships/customXml" Target="../ink/ink151.xml"/><Relationship Id="rId70" Type="http://schemas.openxmlformats.org/officeDocument/2006/relationships/customXml" Target="../ink/ink124.xml"/><Relationship Id="rId91" Type="http://schemas.openxmlformats.org/officeDocument/2006/relationships/image" Target="../media/image133.png"/><Relationship Id="rId145" Type="http://schemas.openxmlformats.org/officeDocument/2006/relationships/image" Target="../media/image159.png"/><Relationship Id="rId166" Type="http://schemas.openxmlformats.org/officeDocument/2006/relationships/image" Target="../media/image169.png"/><Relationship Id="rId187" Type="http://schemas.openxmlformats.org/officeDocument/2006/relationships/customXml" Target="../ink/ink183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03.xml"/><Relationship Id="rId49" Type="http://schemas.openxmlformats.org/officeDocument/2006/relationships/image" Target="../media/image112.png"/><Relationship Id="rId114" Type="http://schemas.openxmlformats.org/officeDocument/2006/relationships/customXml" Target="../ink/ink146.xml"/><Relationship Id="rId60" Type="http://schemas.openxmlformats.org/officeDocument/2006/relationships/customXml" Target="../ink/ink119.xml"/><Relationship Id="rId81" Type="http://schemas.openxmlformats.org/officeDocument/2006/relationships/image" Target="../media/image128.png"/><Relationship Id="rId135" Type="http://schemas.openxmlformats.org/officeDocument/2006/relationships/image" Target="../media/image154.png"/><Relationship Id="rId156" Type="http://schemas.openxmlformats.org/officeDocument/2006/relationships/customXml" Target="../ink/ink167.xml"/><Relationship Id="rId177" Type="http://schemas.openxmlformats.org/officeDocument/2006/relationships/customXml" Target="../ink/ink178.xml"/><Relationship Id="rId198" Type="http://schemas.openxmlformats.org/officeDocument/2006/relationships/image" Target="../media/image185.png"/><Relationship Id="rId202" Type="http://schemas.openxmlformats.org/officeDocument/2006/relationships/image" Target="../media/image187.png"/><Relationship Id="rId18" Type="http://schemas.openxmlformats.org/officeDocument/2006/relationships/customXml" Target="../ink/ink98.xml"/><Relationship Id="rId39" Type="http://schemas.openxmlformats.org/officeDocument/2006/relationships/image" Target="../media/image107.png"/><Relationship Id="rId50" Type="http://schemas.openxmlformats.org/officeDocument/2006/relationships/customXml" Target="../ink/ink114.xml"/><Relationship Id="rId104" Type="http://schemas.openxmlformats.org/officeDocument/2006/relationships/customXml" Target="../ink/ink141.xml"/><Relationship Id="rId125" Type="http://schemas.openxmlformats.org/officeDocument/2006/relationships/image" Target="../media/image150.png"/><Relationship Id="rId146" Type="http://schemas.openxmlformats.org/officeDocument/2006/relationships/customXml" Target="../ink/ink162.xml"/><Relationship Id="rId167" Type="http://schemas.openxmlformats.org/officeDocument/2006/relationships/customXml" Target="../ink/ink173.xml"/><Relationship Id="rId188" Type="http://schemas.openxmlformats.org/officeDocument/2006/relationships/image" Target="../media/image180.png"/><Relationship Id="rId71" Type="http://schemas.openxmlformats.org/officeDocument/2006/relationships/image" Target="../media/image123.png"/><Relationship Id="rId92" Type="http://schemas.openxmlformats.org/officeDocument/2006/relationships/customXml" Target="../ink/ink135.xml"/><Relationship Id="rId2" Type="http://schemas.openxmlformats.org/officeDocument/2006/relationships/customXml" Target="../ink/ink90.xml"/><Relationship Id="rId29" Type="http://schemas.openxmlformats.org/officeDocument/2006/relationships/image" Target="../media/image102.png"/><Relationship Id="rId40" Type="http://schemas.openxmlformats.org/officeDocument/2006/relationships/customXml" Target="../ink/ink109.xml"/><Relationship Id="rId115" Type="http://schemas.openxmlformats.org/officeDocument/2006/relationships/image" Target="../media/image145.png"/><Relationship Id="rId136" Type="http://schemas.openxmlformats.org/officeDocument/2006/relationships/customXml" Target="../ink/ink157.xml"/><Relationship Id="rId157" Type="http://schemas.openxmlformats.org/officeDocument/2006/relationships/image" Target="../media/image165.png"/><Relationship Id="rId178" Type="http://schemas.openxmlformats.org/officeDocument/2006/relationships/image" Target="../media/image1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8.xml"/><Relationship Id="rId13" Type="http://schemas.openxmlformats.org/officeDocument/2006/relationships/image" Target="../media/image197.png"/><Relationship Id="rId18" Type="http://schemas.openxmlformats.org/officeDocument/2006/relationships/customXml" Target="../ink/ink203.xml"/><Relationship Id="rId3" Type="http://schemas.openxmlformats.org/officeDocument/2006/relationships/image" Target="../media/image192.png"/><Relationship Id="rId21" Type="http://schemas.openxmlformats.org/officeDocument/2006/relationships/image" Target="../media/image201.png"/><Relationship Id="rId7" Type="http://schemas.openxmlformats.org/officeDocument/2006/relationships/image" Target="../media/image194.png"/><Relationship Id="rId12" Type="http://schemas.openxmlformats.org/officeDocument/2006/relationships/customXml" Target="../ink/ink200.xml"/><Relationship Id="rId17" Type="http://schemas.openxmlformats.org/officeDocument/2006/relationships/image" Target="../media/image199.png"/><Relationship Id="rId2" Type="http://schemas.openxmlformats.org/officeDocument/2006/relationships/customXml" Target="../ink/ink195.xml"/><Relationship Id="rId16" Type="http://schemas.openxmlformats.org/officeDocument/2006/relationships/customXml" Target="../ink/ink202.xml"/><Relationship Id="rId20" Type="http://schemas.openxmlformats.org/officeDocument/2006/relationships/customXml" Target="../ink/ink2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7.xml"/><Relationship Id="rId11" Type="http://schemas.openxmlformats.org/officeDocument/2006/relationships/image" Target="../media/image196.png"/><Relationship Id="rId5" Type="http://schemas.openxmlformats.org/officeDocument/2006/relationships/image" Target="../media/image193.png"/><Relationship Id="rId15" Type="http://schemas.openxmlformats.org/officeDocument/2006/relationships/image" Target="../media/image198.png"/><Relationship Id="rId10" Type="http://schemas.openxmlformats.org/officeDocument/2006/relationships/customXml" Target="../ink/ink199.xml"/><Relationship Id="rId19" Type="http://schemas.openxmlformats.org/officeDocument/2006/relationships/image" Target="../media/image200.png"/><Relationship Id="rId4" Type="http://schemas.openxmlformats.org/officeDocument/2006/relationships/customXml" Target="../ink/ink196.xml"/><Relationship Id="rId9" Type="http://schemas.openxmlformats.org/officeDocument/2006/relationships/image" Target="../media/image195.png"/><Relationship Id="rId14" Type="http://schemas.openxmlformats.org/officeDocument/2006/relationships/customXml" Target="../ink/ink20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customXml" Target="../ink/ink20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9.xml"/><Relationship Id="rId3" Type="http://schemas.openxmlformats.org/officeDocument/2006/relationships/image" Target="../media/image203.png"/><Relationship Id="rId7" Type="http://schemas.openxmlformats.org/officeDocument/2006/relationships/image" Target="../media/image205.png"/><Relationship Id="rId2" Type="http://schemas.openxmlformats.org/officeDocument/2006/relationships/customXml" Target="../ink/ink2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8.xml"/><Relationship Id="rId5" Type="http://schemas.openxmlformats.org/officeDocument/2006/relationships/image" Target="../media/image204.png"/><Relationship Id="rId4" Type="http://schemas.openxmlformats.org/officeDocument/2006/relationships/customXml" Target="../ink/ink20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3.xml"/><Relationship Id="rId3" Type="http://schemas.openxmlformats.org/officeDocument/2006/relationships/image" Target="../media/image206.png"/><Relationship Id="rId7" Type="http://schemas.openxmlformats.org/officeDocument/2006/relationships/image" Target="../media/image208.png"/><Relationship Id="rId2" Type="http://schemas.openxmlformats.org/officeDocument/2006/relationships/customXml" Target="../ink/ink2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2.xml"/><Relationship Id="rId11" Type="http://schemas.openxmlformats.org/officeDocument/2006/relationships/image" Target="../media/image210.png"/><Relationship Id="rId5" Type="http://schemas.openxmlformats.org/officeDocument/2006/relationships/image" Target="../media/image207.png"/><Relationship Id="rId10" Type="http://schemas.openxmlformats.org/officeDocument/2006/relationships/customXml" Target="../ink/ink214.xml"/><Relationship Id="rId4" Type="http://schemas.openxmlformats.org/officeDocument/2006/relationships/customXml" Target="../ink/ink211.xml"/><Relationship Id="rId9" Type="http://schemas.openxmlformats.org/officeDocument/2006/relationships/image" Target="../media/image20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8.xml"/><Relationship Id="rId13" Type="http://schemas.openxmlformats.org/officeDocument/2006/relationships/image" Target="../media/image216.png"/><Relationship Id="rId3" Type="http://schemas.openxmlformats.org/officeDocument/2006/relationships/image" Target="../media/image211.png"/><Relationship Id="rId7" Type="http://schemas.openxmlformats.org/officeDocument/2006/relationships/image" Target="../media/image213.png"/><Relationship Id="rId12" Type="http://schemas.openxmlformats.org/officeDocument/2006/relationships/customXml" Target="../ink/ink220.xml"/><Relationship Id="rId17" Type="http://schemas.openxmlformats.org/officeDocument/2006/relationships/image" Target="../media/image218.png"/><Relationship Id="rId2" Type="http://schemas.openxmlformats.org/officeDocument/2006/relationships/customXml" Target="../ink/ink215.xml"/><Relationship Id="rId16" Type="http://schemas.openxmlformats.org/officeDocument/2006/relationships/customXml" Target="../ink/ink2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7.xml"/><Relationship Id="rId11" Type="http://schemas.openxmlformats.org/officeDocument/2006/relationships/image" Target="../media/image215.png"/><Relationship Id="rId5" Type="http://schemas.openxmlformats.org/officeDocument/2006/relationships/image" Target="../media/image212.png"/><Relationship Id="rId15" Type="http://schemas.openxmlformats.org/officeDocument/2006/relationships/image" Target="../media/image217.png"/><Relationship Id="rId10" Type="http://schemas.openxmlformats.org/officeDocument/2006/relationships/customXml" Target="../ink/ink219.xml"/><Relationship Id="rId4" Type="http://schemas.openxmlformats.org/officeDocument/2006/relationships/customXml" Target="../ink/ink216.xml"/><Relationship Id="rId9" Type="http://schemas.openxmlformats.org/officeDocument/2006/relationships/image" Target="../media/image214.png"/><Relationship Id="rId14" Type="http://schemas.openxmlformats.org/officeDocument/2006/relationships/customXml" Target="../ink/ink2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7" Type="http://schemas.openxmlformats.org/officeDocument/2006/relationships/image" Target="../media/image221.png"/><Relationship Id="rId2" Type="http://schemas.openxmlformats.org/officeDocument/2006/relationships/customXml" Target="../ink/ink2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5.xml"/><Relationship Id="rId5" Type="http://schemas.openxmlformats.org/officeDocument/2006/relationships/image" Target="../media/image220.png"/><Relationship Id="rId4" Type="http://schemas.openxmlformats.org/officeDocument/2006/relationships/customXml" Target="../ink/ink2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customXml" Target="../ink/ink2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3.png"/><Relationship Id="rId4" Type="http://schemas.openxmlformats.org/officeDocument/2006/relationships/customXml" Target="../ink/ink2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7" Type="http://schemas.openxmlformats.org/officeDocument/2006/relationships/image" Target="../media/image226.png"/><Relationship Id="rId2" Type="http://schemas.openxmlformats.org/officeDocument/2006/relationships/customXml" Target="../ink/ink2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0.xml"/><Relationship Id="rId5" Type="http://schemas.openxmlformats.org/officeDocument/2006/relationships/image" Target="../media/image225.png"/><Relationship Id="rId4" Type="http://schemas.openxmlformats.org/officeDocument/2006/relationships/customXml" Target="../ink/ink22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customXml" Target="../ink/ink236.xml"/><Relationship Id="rId3" Type="http://schemas.openxmlformats.org/officeDocument/2006/relationships/customXml" Target="../ink/ink231.xml"/><Relationship Id="rId7" Type="http://schemas.openxmlformats.org/officeDocument/2006/relationships/customXml" Target="../ink/ink233.xml"/><Relationship Id="rId12" Type="http://schemas.openxmlformats.org/officeDocument/2006/relationships/image" Target="../media/image2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11" Type="http://schemas.openxmlformats.org/officeDocument/2006/relationships/customXml" Target="../ink/ink235.xml"/><Relationship Id="rId5" Type="http://schemas.openxmlformats.org/officeDocument/2006/relationships/customXml" Target="../ink/ink232.xml"/><Relationship Id="rId15" Type="http://schemas.openxmlformats.org/officeDocument/2006/relationships/image" Target="../media/image232.png"/><Relationship Id="rId10" Type="http://schemas.openxmlformats.org/officeDocument/2006/relationships/image" Target="../media/image230.png"/><Relationship Id="rId4" Type="http://schemas.openxmlformats.org/officeDocument/2006/relationships/image" Target="../media/image227.png"/><Relationship Id="rId9" Type="http://schemas.openxmlformats.org/officeDocument/2006/relationships/customXml" Target="../ink/ink234.xml"/><Relationship Id="rId14" Type="http://schemas.openxmlformats.org/officeDocument/2006/relationships/customXml" Target="../ink/ink2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3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1.xml"/><Relationship Id="rId21" Type="http://schemas.openxmlformats.org/officeDocument/2006/relationships/image" Target="../media/image243.png"/><Relationship Id="rId34" Type="http://schemas.openxmlformats.org/officeDocument/2006/relationships/customXml" Target="../ink/ink255.xml"/><Relationship Id="rId42" Type="http://schemas.openxmlformats.org/officeDocument/2006/relationships/customXml" Target="../ink/ink259.xml"/><Relationship Id="rId47" Type="http://schemas.openxmlformats.org/officeDocument/2006/relationships/image" Target="../media/image256.png"/><Relationship Id="rId50" Type="http://schemas.openxmlformats.org/officeDocument/2006/relationships/customXml" Target="../ink/ink263.xml"/><Relationship Id="rId55" Type="http://schemas.openxmlformats.org/officeDocument/2006/relationships/image" Target="../media/image260.png"/><Relationship Id="rId63" Type="http://schemas.openxmlformats.org/officeDocument/2006/relationships/image" Target="../media/image264.png"/><Relationship Id="rId7" Type="http://schemas.openxmlformats.org/officeDocument/2006/relationships/image" Target="../media/image236.png"/><Relationship Id="rId2" Type="http://schemas.openxmlformats.org/officeDocument/2006/relationships/customXml" Target="../ink/ink239.xml"/><Relationship Id="rId16" Type="http://schemas.openxmlformats.org/officeDocument/2006/relationships/customXml" Target="../ink/ink246.xml"/><Relationship Id="rId29" Type="http://schemas.openxmlformats.org/officeDocument/2006/relationships/image" Target="../media/image247.png"/><Relationship Id="rId11" Type="http://schemas.openxmlformats.org/officeDocument/2006/relationships/image" Target="../media/image238.png"/><Relationship Id="rId24" Type="http://schemas.openxmlformats.org/officeDocument/2006/relationships/customXml" Target="../ink/ink250.xml"/><Relationship Id="rId32" Type="http://schemas.openxmlformats.org/officeDocument/2006/relationships/customXml" Target="../ink/ink254.xml"/><Relationship Id="rId37" Type="http://schemas.openxmlformats.org/officeDocument/2006/relationships/image" Target="../media/image251.png"/><Relationship Id="rId40" Type="http://schemas.openxmlformats.org/officeDocument/2006/relationships/customXml" Target="../ink/ink258.xml"/><Relationship Id="rId45" Type="http://schemas.openxmlformats.org/officeDocument/2006/relationships/image" Target="../media/image255.png"/><Relationship Id="rId53" Type="http://schemas.openxmlformats.org/officeDocument/2006/relationships/image" Target="../media/image259.png"/><Relationship Id="rId58" Type="http://schemas.openxmlformats.org/officeDocument/2006/relationships/customXml" Target="../ink/ink267.xml"/><Relationship Id="rId66" Type="http://schemas.openxmlformats.org/officeDocument/2006/relationships/customXml" Target="../ink/ink271.xml"/><Relationship Id="rId5" Type="http://schemas.openxmlformats.org/officeDocument/2006/relationships/image" Target="../media/image235.png"/><Relationship Id="rId61" Type="http://schemas.openxmlformats.org/officeDocument/2006/relationships/image" Target="../media/image263.png"/><Relationship Id="rId19" Type="http://schemas.openxmlformats.org/officeDocument/2006/relationships/image" Target="../media/image242.png"/><Relationship Id="rId14" Type="http://schemas.openxmlformats.org/officeDocument/2006/relationships/customXml" Target="../ink/ink245.xml"/><Relationship Id="rId22" Type="http://schemas.openxmlformats.org/officeDocument/2006/relationships/customXml" Target="../ink/ink249.xml"/><Relationship Id="rId27" Type="http://schemas.openxmlformats.org/officeDocument/2006/relationships/image" Target="../media/image246.png"/><Relationship Id="rId30" Type="http://schemas.openxmlformats.org/officeDocument/2006/relationships/customXml" Target="../ink/ink253.xml"/><Relationship Id="rId35" Type="http://schemas.openxmlformats.org/officeDocument/2006/relationships/image" Target="../media/image250.png"/><Relationship Id="rId43" Type="http://schemas.openxmlformats.org/officeDocument/2006/relationships/image" Target="../media/image254.png"/><Relationship Id="rId48" Type="http://schemas.openxmlformats.org/officeDocument/2006/relationships/customXml" Target="../ink/ink262.xml"/><Relationship Id="rId56" Type="http://schemas.openxmlformats.org/officeDocument/2006/relationships/customXml" Target="../ink/ink266.xml"/><Relationship Id="rId64" Type="http://schemas.openxmlformats.org/officeDocument/2006/relationships/customXml" Target="../ink/ink270.xml"/><Relationship Id="rId8" Type="http://schemas.openxmlformats.org/officeDocument/2006/relationships/customXml" Target="../ink/ink242.xml"/><Relationship Id="rId51" Type="http://schemas.openxmlformats.org/officeDocument/2006/relationships/image" Target="../media/image258.png"/><Relationship Id="rId3" Type="http://schemas.openxmlformats.org/officeDocument/2006/relationships/image" Target="../media/image234.png"/><Relationship Id="rId12" Type="http://schemas.openxmlformats.org/officeDocument/2006/relationships/customXml" Target="../ink/ink244.xml"/><Relationship Id="rId17" Type="http://schemas.openxmlformats.org/officeDocument/2006/relationships/image" Target="../media/image241.png"/><Relationship Id="rId25" Type="http://schemas.openxmlformats.org/officeDocument/2006/relationships/image" Target="../media/image245.png"/><Relationship Id="rId33" Type="http://schemas.openxmlformats.org/officeDocument/2006/relationships/image" Target="../media/image249.png"/><Relationship Id="rId38" Type="http://schemas.openxmlformats.org/officeDocument/2006/relationships/customXml" Target="../ink/ink257.xml"/><Relationship Id="rId46" Type="http://schemas.openxmlformats.org/officeDocument/2006/relationships/customXml" Target="../ink/ink261.xml"/><Relationship Id="rId59" Type="http://schemas.openxmlformats.org/officeDocument/2006/relationships/image" Target="../media/image262.png"/><Relationship Id="rId67" Type="http://schemas.openxmlformats.org/officeDocument/2006/relationships/image" Target="../media/image266.png"/><Relationship Id="rId20" Type="http://schemas.openxmlformats.org/officeDocument/2006/relationships/customXml" Target="../ink/ink248.xml"/><Relationship Id="rId41" Type="http://schemas.openxmlformats.org/officeDocument/2006/relationships/image" Target="../media/image253.png"/><Relationship Id="rId54" Type="http://schemas.openxmlformats.org/officeDocument/2006/relationships/customXml" Target="../ink/ink265.xml"/><Relationship Id="rId62" Type="http://schemas.openxmlformats.org/officeDocument/2006/relationships/customXml" Target="../ink/ink2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1.xml"/><Relationship Id="rId15" Type="http://schemas.openxmlformats.org/officeDocument/2006/relationships/image" Target="../media/image240.png"/><Relationship Id="rId23" Type="http://schemas.openxmlformats.org/officeDocument/2006/relationships/image" Target="../media/image244.png"/><Relationship Id="rId28" Type="http://schemas.openxmlformats.org/officeDocument/2006/relationships/customXml" Target="../ink/ink252.xml"/><Relationship Id="rId36" Type="http://schemas.openxmlformats.org/officeDocument/2006/relationships/customXml" Target="../ink/ink256.xml"/><Relationship Id="rId49" Type="http://schemas.openxmlformats.org/officeDocument/2006/relationships/image" Target="../media/image257.png"/><Relationship Id="rId57" Type="http://schemas.openxmlformats.org/officeDocument/2006/relationships/image" Target="../media/image261.png"/><Relationship Id="rId10" Type="http://schemas.openxmlformats.org/officeDocument/2006/relationships/customXml" Target="../ink/ink243.xml"/><Relationship Id="rId31" Type="http://schemas.openxmlformats.org/officeDocument/2006/relationships/image" Target="../media/image248.png"/><Relationship Id="rId44" Type="http://schemas.openxmlformats.org/officeDocument/2006/relationships/customXml" Target="../ink/ink260.xml"/><Relationship Id="rId52" Type="http://schemas.openxmlformats.org/officeDocument/2006/relationships/customXml" Target="../ink/ink264.xml"/><Relationship Id="rId60" Type="http://schemas.openxmlformats.org/officeDocument/2006/relationships/customXml" Target="../ink/ink268.xml"/><Relationship Id="rId65" Type="http://schemas.openxmlformats.org/officeDocument/2006/relationships/image" Target="../media/image265.png"/><Relationship Id="rId4" Type="http://schemas.openxmlformats.org/officeDocument/2006/relationships/customXml" Target="../ink/ink240.xml"/><Relationship Id="rId9" Type="http://schemas.openxmlformats.org/officeDocument/2006/relationships/image" Target="../media/image237.png"/><Relationship Id="rId13" Type="http://schemas.openxmlformats.org/officeDocument/2006/relationships/image" Target="../media/image239.png"/><Relationship Id="rId18" Type="http://schemas.openxmlformats.org/officeDocument/2006/relationships/customXml" Target="../ink/ink247.xml"/><Relationship Id="rId39" Type="http://schemas.openxmlformats.org/officeDocument/2006/relationships/image" Target="../media/image252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2.png"/><Relationship Id="rId18" Type="http://schemas.openxmlformats.org/officeDocument/2006/relationships/customXml" Target="../ink/ink280.xml"/><Relationship Id="rId26" Type="http://schemas.openxmlformats.org/officeDocument/2006/relationships/customXml" Target="../ink/ink284.xml"/><Relationship Id="rId39" Type="http://schemas.openxmlformats.org/officeDocument/2006/relationships/image" Target="../media/image285.png"/><Relationship Id="rId21" Type="http://schemas.openxmlformats.org/officeDocument/2006/relationships/image" Target="../media/image276.png"/><Relationship Id="rId34" Type="http://schemas.openxmlformats.org/officeDocument/2006/relationships/customXml" Target="../ink/ink288.xml"/><Relationship Id="rId42" Type="http://schemas.openxmlformats.org/officeDocument/2006/relationships/customXml" Target="../ink/ink292.xml"/><Relationship Id="rId47" Type="http://schemas.openxmlformats.org/officeDocument/2006/relationships/image" Target="../media/image289.png"/><Relationship Id="rId50" Type="http://schemas.openxmlformats.org/officeDocument/2006/relationships/customXml" Target="../ink/ink296.xml"/><Relationship Id="rId55" Type="http://schemas.openxmlformats.org/officeDocument/2006/relationships/image" Target="../media/image293.png"/><Relationship Id="rId7" Type="http://schemas.openxmlformats.org/officeDocument/2006/relationships/image" Target="../media/image269.png"/><Relationship Id="rId2" Type="http://schemas.openxmlformats.org/officeDocument/2006/relationships/customXml" Target="../ink/ink272.xml"/><Relationship Id="rId16" Type="http://schemas.openxmlformats.org/officeDocument/2006/relationships/customXml" Target="../ink/ink279.xml"/><Relationship Id="rId29" Type="http://schemas.openxmlformats.org/officeDocument/2006/relationships/image" Target="../media/image280.png"/><Relationship Id="rId11" Type="http://schemas.openxmlformats.org/officeDocument/2006/relationships/image" Target="../media/image271.png"/><Relationship Id="rId24" Type="http://schemas.openxmlformats.org/officeDocument/2006/relationships/customXml" Target="../ink/ink283.xml"/><Relationship Id="rId32" Type="http://schemas.openxmlformats.org/officeDocument/2006/relationships/customXml" Target="../ink/ink287.xml"/><Relationship Id="rId37" Type="http://schemas.openxmlformats.org/officeDocument/2006/relationships/image" Target="../media/image284.png"/><Relationship Id="rId40" Type="http://schemas.openxmlformats.org/officeDocument/2006/relationships/customXml" Target="../ink/ink291.xml"/><Relationship Id="rId45" Type="http://schemas.openxmlformats.org/officeDocument/2006/relationships/image" Target="../media/image288.png"/><Relationship Id="rId53" Type="http://schemas.openxmlformats.org/officeDocument/2006/relationships/image" Target="../media/image292.png"/><Relationship Id="rId5" Type="http://schemas.openxmlformats.org/officeDocument/2006/relationships/image" Target="../media/image268.png"/><Relationship Id="rId10" Type="http://schemas.openxmlformats.org/officeDocument/2006/relationships/customXml" Target="../ink/ink276.xml"/><Relationship Id="rId19" Type="http://schemas.openxmlformats.org/officeDocument/2006/relationships/image" Target="../media/image275.png"/><Relationship Id="rId31" Type="http://schemas.openxmlformats.org/officeDocument/2006/relationships/image" Target="../media/image281.png"/><Relationship Id="rId44" Type="http://schemas.openxmlformats.org/officeDocument/2006/relationships/customXml" Target="../ink/ink293.xml"/><Relationship Id="rId52" Type="http://schemas.openxmlformats.org/officeDocument/2006/relationships/customXml" Target="../ink/ink297.xml"/><Relationship Id="rId4" Type="http://schemas.openxmlformats.org/officeDocument/2006/relationships/customXml" Target="../ink/ink273.xml"/><Relationship Id="rId9" Type="http://schemas.openxmlformats.org/officeDocument/2006/relationships/image" Target="../media/image270.png"/><Relationship Id="rId14" Type="http://schemas.openxmlformats.org/officeDocument/2006/relationships/customXml" Target="../ink/ink278.xml"/><Relationship Id="rId22" Type="http://schemas.openxmlformats.org/officeDocument/2006/relationships/customXml" Target="../ink/ink282.xml"/><Relationship Id="rId27" Type="http://schemas.openxmlformats.org/officeDocument/2006/relationships/image" Target="../media/image279.png"/><Relationship Id="rId30" Type="http://schemas.openxmlformats.org/officeDocument/2006/relationships/customXml" Target="../ink/ink286.xml"/><Relationship Id="rId35" Type="http://schemas.openxmlformats.org/officeDocument/2006/relationships/image" Target="../media/image283.png"/><Relationship Id="rId43" Type="http://schemas.openxmlformats.org/officeDocument/2006/relationships/image" Target="../media/image287.png"/><Relationship Id="rId48" Type="http://schemas.openxmlformats.org/officeDocument/2006/relationships/customXml" Target="../ink/ink295.xml"/><Relationship Id="rId8" Type="http://schemas.openxmlformats.org/officeDocument/2006/relationships/customXml" Target="../ink/ink275.xml"/><Relationship Id="rId51" Type="http://schemas.openxmlformats.org/officeDocument/2006/relationships/image" Target="../media/image291.png"/><Relationship Id="rId3" Type="http://schemas.openxmlformats.org/officeDocument/2006/relationships/image" Target="../media/image267.png"/><Relationship Id="rId12" Type="http://schemas.openxmlformats.org/officeDocument/2006/relationships/customXml" Target="../ink/ink277.xml"/><Relationship Id="rId17" Type="http://schemas.openxmlformats.org/officeDocument/2006/relationships/image" Target="../media/image274.png"/><Relationship Id="rId25" Type="http://schemas.openxmlformats.org/officeDocument/2006/relationships/image" Target="../media/image278.png"/><Relationship Id="rId33" Type="http://schemas.openxmlformats.org/officeDocument/2006/relationships/image" Target="../media/image282.png"/><Relationship Id="rId38" Type="http://schemas.openxmlformats.org/officeDocument/2006/relationships/customXml" Target="../ink/ink290.xml"/><Relationship Id="rId46" Type="http://schemas.openxmlformats.org/officeDocument/2006/relationships/customXml" Target="../ink/ink294.xml"/><Relationship Id="rId20" Type="http://schemas.openxmlformats.org/officeDocument/2006/relationships/customXml" Target="../ink/ink281.xml"/><Relationship Id="rId41" Type="http://schemas.openxmlformats.org/officeDocument/2006/relationships/image" Target="../media/image286.png"/><Relationship Id="rId54" Type="http://schemas.openxmlformats.org/officeDocument/2006/relationships/customXml" Target="../ink/ink2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4.xml"/><Relationship Id="rId15" Type="http://schemas.openxmlformats.org/officeDocument/2006/relationships/image" Target="../media/image273.png"/><Relationship Id="rId23" Type="http://schemas.openxmlformats.org/officeDocument/2006/relationships/image" Target="../media/image277.png"/><Relationship Id="rId28" Type="http://schemas.openxmlformats.org/officeDocument/2006/relationships/customXml" Target="../ink/ink285.xml"/><Relationship Id="rId36" Type="http://schemas.openxmlformats.org/officeDocument/2006/relationships/customXml" Target="../ink/ink289.xml"/><Relationship Id="rId49" Type="http://schemas.openxmlformats.org/officeDocument/2006/relationships/image" Target="../media/image2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2.xml"/><Relationship Id="rId3" Type="http://schemas.openxmlformats.org/officeDocument/2006/relationships/image" Target="../media/image294.png"/><Relationship Id="rId7" Type="http://schemas.openxmlformats.org/officeDocument/2006/relationships/image" Target="../media/image296.png"/><Relationship Id="rId2" Type="http://schemas.openxmlformats.org/officeDocument/2006/relationships/customXml" Target="../ink/ink29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1.xml"/><Relationship Id="rId5" Type="http://schemas.openxmlformats.org/officeDocument/2006/relationships/image" Target="../media/image295.png"/><Relationship Id="rId4" Type="http://schemas.openxmlformats.org/officeDocument/2006/relationships/customXml" Target="../ink/ink300.xml"/><Relationship Id="rId9" Type="http://schemas.openxmlformats.org/officeDocument/2006/relationships/image" Target="../media/image297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3.png"/><Relationship Id="rId18" Type="http://schemas.openxmlformats.org/officeDocument/2006/relationships/customXml" Target="../ink/ink311.xml"/><Relationship Id="rId26" Type="http://schemas.openxmlformats.org/officeDocument/2006/relationships/customXml" Target="../ink/ink315.xml"/><Relationship Id="rId39" Type="http://schemas.openxmlformats.org/officeDocument/2006/relationships/image" Target="../media/image316.png"/><Relationship Id="rId21" Type="http://schemas.openxmlformats.org/officeDocument/2006/relationships/image" Target="../media/image307.png"/><Relationship Id="rId34" Type="http://schemas.openxmlformats.org/officeDocument/2006/relationships/customXml" Target="../ink/ink319.xml"/><Relationship Id="rId42" Type="http://schemas.openxmlformats.org/officeDocument/2006/relationships/customXml" Target="../ink/ink323.xml"/><Relationship Id="rId47" Type="http://schemas.openxmlformats.org/officeDocument/2006/relationships/image" Target="../media/image320.png"/><Relationship Id="rId50" Type="http://schemas.openxmlformats.org/officeDocument/2006/relationships/customXml" Target="../ink/ink327.xml"/><Relationship Id="rId55" Type="http://schemas.openxmlformats.org/officeDocument/2006/relationships/image" Target="../media/image324.png"/><Relationship Id="rId7" Type="http://schemas.openxmlformats.org/officeDocument/2006/relationships/image" Target="../media/image300.png"/><Relationship Id="rId2" Type="http://schemas.openxmlformats.org/officeDocument/2006/relationships/customXml" Target="../ink/ink303.xml"/><Relationship Id="rId16" Type="http://schemas.openxmlformats.org/officeDocument/2006/relationships/customXml" Target="../ink/ink310.xml"/><Relationship Id="rId29" Type="http://schemas.openxmlformats.org/officeDocument/2006/relationships/image" Target="../media/image311.png"/><Relationship Id="rId11" Type="http://schemas.openxmlformats.org/officeDocument/2006/relationships/image" Target="../media/image302.png"/><Relationship Id="rId24" Type="http://schemas.openxmlformats.org/officeDocument/2006/relationships/customXml" Target="../ink/ink314.xml"/><Relationship Id="rId32" Type="http://schemas.openxmlformats.org/officeDocument/2006/relationships/customXml" Target="../ink/ink318.xml"/><Relationship Id="rId37" Type="http://schemas.openxmlformats.org/officeDocument/2006/relationships/image" Target="../media/image315.png"/><Relationship Id="rId40" Type="http://schemas.openxmlformats.org/officeDocument/2006/relationships/customXml" Target="../ink/ink322.xml"/><Relationship Id="rId45" Type="http://schemas.openxmlformats.org/officeDocument/2006/relationships/image" Target="../media/image319.png"/><Relationship Id="rId53" Type="http://schemas.openxmlformats.org/officeDocument/2006/relationships/image" Target="../media/image323.png"/><Relationship Id="rId58" Type="http://schemas.openxmlformats.org/officeDocument/2006/relationships/customXml" Target="../ink/ink331.xml"/><Relationship Id="rId5" Type="http://schemas.openxmlformats.org/officeDocument/2006/relationships/image" Target="../media/image299.png"/><Relationship Id="rId61" Type="http://schemas.openxmlformats.org/officeDocument/2006/relationships/image" Target="../media/image327.png"/><Relationship Id="rId19" Type="http://schemas.openxmlformats.org/officeDocument/2006/relationships/image" Target="../media/image306.png"/><Relationship Id="rId14" Type="http://schemas.openxmlformats.org/officeDocument/2006/relationships/customXml" Target="../ink/ink309.xml"/><Relationship Id="rId22" Type="http://schemas.openxmlformats.org/officeDocument/2006/relationships/customXml" Target="../ink/ink313.xml"/><Relationship Id="rId27" Type="http://schemas.openxmlformats.org/officeDocument/2006/relationships/image" Target="../media/image310.png"/><Relationship Id="rId30" Type="http://schemas.openxmlformats.org/officeDocument/2006/relationships/customXml" Target="../ink/ink317.xml"/><Relationship Id="rId35" Type="http://schemas.openxmlformats.org/officeDocument/2006/relationships/image" Target="../media/image314.png"/><Relationship Id="rId43" Type="http://schemas.openxmlformats.org/officeDocument/2006/relationships/image" Target="../media/image318.png"/><Relationship Id="rId48" Type="http://schemas.openxmlformats.org/officeDocument/2006/relationships/customXml" Target="../ink/ink326.xml"/><Relationship Id="rId56" Type="http://schemas.openxmlformats.org/officeDocument/2006/relationships/customXml" Target="../ink/ink330.xml"/><Relationship Id="rId8" Type="http://schemas.openxmlformats.org/officeDocument/2006/relationships/customXml" Target="../ink/ink306.xml"/><Relationship Id="rId51" Type="http://schemas.openxmlformats.org/officeDocument/2006/relationships/image" Target="../media/image322.png"/><Relationship Id="rId3" Type="http://schemas.openxmlformats.org/officeDocument/2006/relationships/image" Target="../media/image298.png"/><Relationship Id="rId12" Type="http://schemas.openxmlformats.org/officeDocument/2006/relationships/customXml" Target="../ink/ink308.xml"/><Relationship Id="rId17" Type="http://schemas.openxmlformats.org/officeDocument/2006/relationships/image" Target="../media/image305.png"/><Relationship Id="rId25" Type="http://schemas.openxmlformats.org/officeDocument/2006/relationships/image" Target="../media/image309.png"/><Relationship Id="rId33" Type="http://schemas.openxmlformats.org/officeDocument/2006/relationships/image" Target="../media/image313.png"/><Relationship Id="rId38" Type="http://schemas.openxmlformats.org/officeDocument/2006/relationships/customXml" Target="../ink/ink321.xml"/><Relationship Id="rId46" Type="http://schemas.openxmlformats.org/officeDocument/2006/relationships/customXml" Target="../ink/ink325.xml"/><Relationship Id="rId59" Type="http://schemas.openxmlformats.org/officeDocument/2006/relationships/image" Target="../media/image326.png"/><Relationship Id="rId20" Type="http://schemas.openxmlformats.org/officeDocument/2006/relationships/customXml" Target="../ink/ink312.xml"/><Relationship Id="rId41" Type="http://schemas.openxmlformats.org/officeDocument/2006/relationships/image" Target="../media/image317.png"/><Relationship Id="rId54" Type="http://schemas.openxmlformats.org/officeDocument/2006/relationships/customXml" Target="../ink/ink3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5.xml"/><Relationship Id="rId15" Type="http://schemas.openxmlformats.org/officeDocument/2006/relationships/image" Target="../media/image304.png"/><Relationship Id="rId23" Type="http://schemas.openxmlformats.org/officeDocument/2006/relationships/image" Target="../media/image308.png"/><Relationship Id="rId28" Type="http://schemas.openxmlformats.org/officeDocument/2006/relationships/customXml" Target="../ink/ink316.xml"/><Relationship Id="rId36" Type="http://schemas.openxmlformats.org/officeDocument/2006/relationships/customXml" Target="../ink/ink320.xml"/><Relationship Id="rId49" Type="http://schemas.openxmlformats.org/officeDocument/2006/relationships/image" Target="../media/image321.png"/><Relationship Id="rId57" Type="http://schemas.openxmlformats.org/officeDocument/2006/relationships/image" Target="../media/image325.png"/><Relationship Id="rId10" Type="http://schemas.openxmlformats.org/officeDocument/2006/relationships/customXml" Target="../ink/ink307.xml"/><Relationship Id="rId31" Type="http://schemas.openxmlformats.org/officeDocument/2006/relationships/image" Target="../media/image312.png"/><Relationship Id="rId44" Type="http://schemas.openxmlformats.org/officeDocument/2006/relationships/customXml" Target="../ink/ink324.xml"/><Relationship Id="rId52" Type="http://schemas.openxmlformats.org/officeDocument/2006/relationships/customXml" Target="../ink/ink328.xml"/><Relationship Id="rId60" Type="http://schemas.openxmlformats.org/officeDocument/2006/relationships/customXml" Target="../ink/ink332.xml"/><Relationship Id="rId4" Type="http://schemas.openxmlformats.org/officeDocument/2006/relationships/customXml" Target="../ink/ink304.xml"/><Relationship Id="rId9" Type="http://schemas.openxmlformats.org/officeDocument/2006/relationships/image" Target="../media/image301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1.png"/><Relationship Id="rId18" Type="http://schemas.openxmlformats.org/officeDocument/2006/relationships/customXml" Target="../ink/ink341.xml"/><Relationship Id="rId26" Type="http://schemas.openxmlformats.org/officeDocument/2006/relationships/customXml" Target="../ink/ink345.xml"/><Relationship Id="rId39" Type="http://schemas.openxmlformats.org/officeDocument/2006/relationships/image" Target="../media/image344.png"/><Relationship Id="rId21" Type="http://schemas.openxmlformats.org/officeDocument/2006/relationships/image" Target="../media/image335.png"/><Relationship Id="rId34" Type="http://schemas.openxmlformats.org/officeDocument/2006/relationships/customXml" Target="../ink/ink349.xml"/><Relationship Id="rId42" Type="http://schemas.openxmlformats.org/officeDocument/2006/relationships/customXml" Target="../ink/ink353.xml"/><Relationship Id="rId7" Type="http://schemas.openxmlformats.org/officeDocument/2006/relationships/image" Target="../media/image328.png"/><Relationship Id="rId2" Type="http://schemas.openxmlformats.org/officeDocument/2006/relationships/customXml" Target="../ink/ink333.xml"/><Relationship Id="rId16" Type="http://schemas.openxmlformats.org/officeDocument/2006/relationships/customXml" Target="../ink/ink340.xml"/><Relationship Id="rId29" Type="http://schemas.openxmlformats.org/officeDocument/2006/relationships/image" Target="../media/image3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5.xml"/><Relationship Id="rId11" Type="http://schemas.openxmlformats.org/officeDocument/2006/relationships/image" Target="../media/image330.png"/><Relationship Id="rId24" Type="http://schemas.openxmlformats.org/officeDocument/2006/relationships/customXml" Target="../ink/ink344.xml"/><Relationship Id="rId32" Type="http://schemas.openxmlformats.org/officeDocument/2006/relationships/customXml" Target="../ink/ink348.xml"/><Relationship Id="rId37" Type="http://schemas.openxmlformats.org/officeDocument/2006/relationships/image" Target="../media/image343.png"/><Relationship Id="rId40" Type="http://schemas.openxmlformats.org/officeDocument/2006/relationships/customXml" Target="../ink/ink352.xml"/><Relationship Id="rId45" Type="http://schemas.openxmlformats.org/officeDocument/2006/relationships/image" Target="../media/image347.png"/><Relationship Id="rId5" Type="http://schemas.openxmlformats.org/officeDocument/2006/relationships/image" Target="../media/image3270.png"/><Relationship Id="rId15" Type="http://schemas.openxmlformats.org/officeDocument/2006/relationships/image" Target="../media/image332.png"/><Relationship Id="rId23" Type="http://schemas.openxmlformats.org/officeDocument/2006/relationships/image" Target="../media/image336.png"/><Relationship Id="rId28" Type="http://schemas.openxmlformats.org/officeDocument/2006/relationships/customXml" Target="../ink/ink346.xml"/><Relationship Id="rId36" Type="http://schemas.openxmlformats.org/officeDocument/2006/relationships/customXml" Target="../ink/ink350.xml"/><Relationship Id="rId10" Type="http://schemas.openxmlformats.org/officeDocument/2006/relationships/customXml" Target="../ink/ink337.xml"/><Relationship Id="rId19" Type="http://schemas.openxmlformats.org/officeDocument/2006/relationships/image" Target="../media/image334.png"/><Relationship Id="rId31" Type="http://schemas.openxmlformats.org/officeDocument/2006/relationships/image" Target="../media/image340.png"/><Relationship Id="rId44" Type="http://schemas.openxmlformats.org/officeDocument/2006/relationships/customXml" Target="../ink/ink354.xml"/><Relationship Id="rId4" Type="http://schemas.openxmlformats.org/officeDocument/2006/relationships/customXml" Target="../ink/ink334.xml"/><Relationship Id="rId9" Type="http://schemas.openxmlformats.org/officeDocument/2006/relationships/image" Target="../media/image329.png"/><Relationship Id="rId14" Type="http://schemas.openxmlformats.org/officeDocument/2006/relationships/customXml" Target="../ink/ink339.xml"/><Relationship Id="rId22" Type="http://schemas.openxmlformats.org/officeDocument/2006/relationships/customXml" Target="../ink/ink343.xml"/><Relationship Id="rId27" Type="http://schemas.openxmlformats.org/officeDocument/2006/relationships/image" Target="../media/image338.png"/><Relationship Id="rId30" Type="http://schemas.openxmlformats.org/officeDocument/2006/relationships/customXml" Target="../ink/ink347.xml"/><Relationship Id="rId35" Type="http://schemas.openxmlformats.org/officeDocument/2006/relationships/image" Target="../media/image342.png"/><Relationship Id="rId43" Type="http://schemas.openxmlformats.org/officeDocument/2006/relationships/image" Target="../media/image346.png"/><Relationship Id="rId8" Type="http://schemas.openxmlformats.org/officeDocument/2006/relationships/customXml" Target="../ink/ink336.xml"/><Relationship Id="rId3" Type="http://schemas.openxmlformats.org/officeDocument/2006/relationships/image" Target="../media/image3260.png"/><Relationship Id="rId12" Type="http://schemas.openxmlformats.org/officeDocument/2006/relationships/customXml" Target="../ink/ink338.xml"/><Relationship Id="rId17" Type="http://schemas.openxmlformats.org/officeDocument/2006/relationships/image" Target="../media/image333.png"/><Relationship Id="rId25" Type="http://schemas.openxmlformats.org/officeDocument/2006/relationships/image" Target="../media/image337.png"/><Relationship Id="rId33" Type="http://schemas.openxmlformats.org/officeDocument/2006/relationships/image" Target="../media/image341.png"/><Relationship Id="rId38" Type="http://schemas.openxmlformats.org/officeDocument/2006/relationships/customXml" Target="../ink/ink351.xml"/><Relationship Id="rId20" Type="http://schemas.openxmlformats.org/officeDocument/2006/relationships/customXml" Target="../ink/ink342.xml"/><Relationship Id="rId41" Type="http://schemas.openxmlformats.org/officeDocument/2006/relationships/image" Target="../media/image3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8.xml"/><Relationship Id="rId13" Type="http://schemas.openxmlformats.org/officeDocument/2006/relationships/image" Target="../media/image353.png"/><Relationship Id="rId18" Type="http://schemas.openxmlformats.org/officeDocument/2006/relationships/customXml" Target="../ink/ink363.xml"/><Relationship Id="rId26" Type="http://schemas.openxmlformats.org/officeDocument/2006/relationships/customXml" Target="../ink/ink367.xml"/><Relationship Id="rId3" Type="http://schemas.openxmlformats.org/officeDocument/2006/relationships/image" Target="../media/image348.png"/><Relationship Id="rId21" Type="http://schemas.openxmlformats.org/officeDocument/2006/relationships/image" Target="../media/image357.png"/><Relationship Id="rId7" Type="http://schemas.openxmlformats.org/officeDocument/2006/relationships/image" Target="../media/image350.png"/><Relationship Id="rId12" Type="http://schemas.openxmlformats.org/officeDocument/2006/relationships/customXml" Target="../ink/ink360.xml"/><Relationship Id="rId17" Type="http://schemas.openxmlformats.org/officeDocument/2006/relationships/image" Target="../media/image355.png"/><Relationship Id="rId25" Type="http://schemas.openxmlformats.org/officeDocument/2006/relationships/image" Target="../media/image359.png"/><Relationship Id="rId2" Type="http://schemas.openxmlformats.org/officeDocument/2006/relationships/customXml" Target="../ink/ink355.xml"/><Relationship Id="rId16" Type="http://schemas.openxmlformats.org/officeDocument/2006/relationships/customXml" Target="../ink/ink362.xml"/><Relationship Id="rId20" Type="http://schemas.openxmlformats.org/officeDocument/2006/relationships/customXml" Target="../ink/ink364.xml"/><Relationship Id="rId29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7.xml"/><Relationship Id="rId11" Type="http://schemas.openxmlformats.org/officeDocument/2006/relationships/image" Target="../media/image352.png"/><Relationship Id="rId24" Type="http://schemas.openxmlformats.org/officeDocument/2006/relationships/customXml" Target="../ink/ink366.xml"/><Relationship Id="rId5" Type="http://schemas.openxmlformats.org/officeDocument/2006/relationships/image" Target="../media/image349.png"/><Relationship Id="rId15" Type="http://schemas.openxmlformats.org/officeDocument/2006/relationships/image" Target="../media/image354.png"/><Relationship Id="rId23" Type="http://schemas.openxmlformats.org/officeDocument/2006/relationships/image" Target="../media/image358.png"/><Relationship Id="rId28" Type="http://schemas.openxmlformats.org/officeDocument/2006/relationships/customXml" Target="../ink/ink368.xml"/><Relationship Id="rId10" Type="http://schemas.openxmlformats.org/officeDocument/2006/relationships/customXml" Target="../ink/ink359.xml"/><Relationship Id="rId19" Type="http://schemas.openxmlformats.org/officeDocument/2006/relationships/image" Target="../media/image356.png"/><Relationship Id="rId4" Type="http://schemas.openxmlformats.org/officeDocument/2006/relationships/customXml" Target="../ink/ink356.xml"/><Relationship Id="rId9" Type="http://schemas.openxmlformats.org/officeDocument/2006/relationships/image" Target="../media/image351.png"/><Relationship Id="rId14" Type="http://schemas.openxmlformats.org/officeDocument/2006/relationships/customXml" Target="../ink/ink361.xml"/><Relationship Id="rId22" Type="http://schemas.openxmlformats.org/officeDocument/2006/relationships/customXml" Target="../ink/ink365.xml"/><Relationship Id="rId27" Type="http://schemas.openxmlformats.org/officeDocument/2006/relationships/image" Target="../media/image3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2.xml"/><Relationship Id="rId13" Type="http://schemas.openxmlformats.org/officeDocument/2006/relationships/image" Target="../media/image367.png"/><Relationship Id="rId18" Type="http://schemas.openxmlformats.org/officeDocument/2006/relationships/customXml" Target="../ink/ink377.xml"/><Relationship Id="rId3" Type="http://schemas.openxmlformats.org/officeDocument/2006/relationships/image" Target="../media/image362.png"/><Relationship Id="rId21" Type="http://schemas.openxmlformats.org/officeDocument/2006/relationships/image" Target="../media/image371.png"/><Relationship Id="rId7" Type="http://schemas.openxmlformats.org/officeDocument/2006/relationships/image" Target="../media/image364.png"/><Relationship Id="rId12" Type="http://schemas.openxmlformats.org/officeDocument/2006/relationships/customXml" Target="../ink/ink374.xml"/><Relationship Id="rId17" Type="http://schemas.openxmlformats.org/officeDocument/2006/relationships/image" Target="../media/image369.png"/><Relationship Id="rId25" Type="http://schemas.openxmlformats.org/officeDocument/2006/relationships/image" Target="../media/image373.png"/><Relationship Id="rId2" Type="http://schemas.openxmlformats.org/officeDocument/2006/relationships/customXml" Target="../ink/ink369.xml"/><Relationship Id="rId16" Type="http://schemas.openxmlformats.org/officeDocument/2006/relationships/customXml" Target="../ink/ink376.xml"/><Relationship Id="rId20" Type="http://schemas.openxmlformats.org/officeDocument/2006/relationships/customXml" Target="../ink/ink3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1.xml"/><Relationship Id="rId11" Type="http://schemas.openxmlformats.org/officeDocument/2006/relationships/image" Target="../media/image366.png"/><Relationship Id="rId24" Type="http://schemas.openxmlformats.org/officeDocument/2006/relationships/customXml" Target="../ink/ink380.xml"/><Relationship Id="rId5" Type="http://schemas.openxmlformats.org/officeDocument/2006/relationships/image" Target="../media/image363.png"/><Relationship Id="rId15" Type="http://schemas.openxmlformats.org/officeDocument/2006/relationships/image" Target="../media/image368.png"/><Relationship Id="rId23" Type="http://schemas.openxmlformats.org/officeDocument/2006/relationships/image" Target="../media/image372.png"/><Relationship Id="rId10" Type="http://schemas.openxmlformats.org/officeDocument/2006/relationships/customXml" Target="../ink/ink373.xml"/><Relationship Id="rId19" Type="http://schemas.openxmlformats.org/officeDocument/2006/relationships/image" Target="../media/image370.png"/><Relationship Id="rId4" Type="http://schemas.openxmlformats.org/officeDocument/2006/relationships/customXml" Target="../ink/ink370.xml"/><Relationship Id="rId9" Type="http://schemas.openxmlformats.org/officeDocument/2006/relationships/image" Target="../media/image365.png"/><Relationship Id="rId14" Type="http://schemas.openxmlformats.org/officeDocument/2006/relationships/customXml" Target="../ink/ink375.xml"/><Relationship Id="rId22" Type="http://schemas.openxmlformats.org/officeDocument/2006/relationships/customXml" Target="../ink/ink379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9.png"/><Relationship Id="rId18" Type="http://schemas.openxmlformats.org/officeDocument/2006/relationships/customXml" Target="../ink/ink389.xml"/><Relationship Id="rId26" Type="http://schemas.openxmlformats.org/officeDocument/2006/relationships/customXml" Target="../ink/ink393.xml"/><Relationship Id="rId3" Type="http://schemas.openxmlformats.org/officeDocument/2006/relationships/image" Target="../media/image374.png"/><Relationship Id="rId21" Type="http://schemas.openxmlformats.org/officeDocument/2006/relationships/image" Target="../media/image383.png"/><Relationship Id="rId7" Type="http://schemas.openxmlformats.org/officeDocument/2006/relationships/image" Target="../media/image376.png"/><Relationship Id="rId12" Type="http://schemas.openxmlformats.org/officeDocument/2006/relationships/customXml" Target="../ink/ink386.xml"/><Relationship Id="rId17" Type="http://schemas.openxmlformats.org/officeDocument/2006/relationships/image" Target="../media/image381.png"/><Relationship Id="rId25" Type="http://schemas.openxmlformats.org/officeDocument/2006/relationships/image" Target="../media/image385.png"/><Relationship Id="rId33" Type="http://schemas.openxmlformats.org/officeDocument/2006/relationships/image" Target="../media/image389.png"/><Relationship Id="rId2" Type="http://schemas.openxmlformats.org/officeDocument/2006/relationships/customXml" Target="../ink/ink381.xml"/><Relationship Id="rId16" Type="http://schemas.openxmlformats.org/officeDocument/2006/relationships/customXml" Target="../ink/ink388.xml"/><Relationship Id="rId20" Type="http://schemas.openxmlformats.org/officeDocument/2006/relationships/customXml" Target="../ink/ink390.xml"/><Relationship Id="rId29" Type="http://schemas.openxmlformats.org/officeDocument/2006/relationships/image" Target="../media/image3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3.xml"/><Relationship Id="rId11" Type="http://schemas.openxmlformats.org/officeDocument/2006/relationships/image" Target="../media/image378.png"/><Relationship Id="rId24" Type="http://schemas.openxmlformats.org/officeDocument/2006/relationships/customXml" Target="../ink/ink392.xml"/><Relationship Id="rId32" Type="http://schemas.openxmlformats.org/officeDocument/2006/relationships/customXml" Target="../ink/ink396.xml"/><Relationship Id="rId5" Type="http://schemas.openxmlformats.org/officeDocument/2006/relationships/image" Target="../media/image375.png"/><Relationship Id="rId15" Type="http://schemas.openxmlformats.org/officeDocument/2006/relationships/image" Target="../media/image380.png"/><Relationship Id="rId23" Type="http://schemas.openxmlformats.org/officeDocument/2006/relationships/image" Target="../media/image384.png"/><Relationship Id="rId28" Type="http://schemas.openxmlformats.org/officeDocument/2006/relationships/customXml" Target="../ink/ink394.xml"/><Relationship Id="rId10" Type="http://schemas.openxmlformats.org/officeDocument/2006/relationships/customXml" Target="../ink/ink385.xml"/><Relationship Id="rId19" Type="http://schemas.openxmlformats.org/officeDocument/2006/relationships/image" Target="../media/image382.png"/><Relationship Id="rId31" Type="http://schemas.openxmlformats.org/officeDocument/2006/relationships/image" Target="../media/image388.png"/><Relationship Id="rId4" Type="http://schemas.openxmlformats.org/officeDocument/2006/relationships/customXml" Target="../ink/ink382.xml"/><Relationship Id="rId9" Type="http://schemas.openxmlformats.org/officeDocument/2006/relationships/image" Target="../media/image377.png"/><Relationship Id="rId14" Type="http://schemas.openxmlformats.org/officeDocument/2006/relationships/customXml" Target="../ink/ink387.xml"/><Relationship Id="rId22" Type="http://schemas.openxmlformats.org/officeDocument/2006/relationships/customXml" Target="../ink/ink391.xml"/><Relationship Id="rId27" Type="http://schemas.openxmlformats.org/officeDocument/2006/relationships/image" Target="../media/image386.png"/><Relationship Id="rId30" Type="http://schemas.openxmlformats.org/officeDocument/2006/relationships/customXml" Target="../ink/ink395.xml"/><Relationship Id="rId8" Type="http://schemas.openxmlformats.org/officeDocument/2006/relationships/customXml" Target="../ink/ink38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0.xml"/><Relationship Id="rId3" Type="http://schemas.openxmlformats.org/officeDocument/2006/relationships/image" Target="../media/image390.png"/><Relationship Id="rId7" Type="http://schemas.openxmlformats.org/officeDocument/2006/relationships/image" Target="../media/image392.png"/><Relationship Id="rId2" Type="http://schemas.openxmlformats.org/officeDocument/2006/relationships/customXml" Target="../ink/ink3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9.xml"/><Relationship Id="rId11" Type="http://schemas.openxmlformats.org/officeDocument/2006/relationships/image" Target="../media/image394.png"/><Relationship Id="rId5" Type="http://schemas.openxmlformats.org/officeDocument/2006/relationships/image" Target="../media/image391.png"/><Relationship Id="rId10" Type="http://schemas.openxmlformats.org/officeDocument/2006/relationships/customXml" Target="../ink/ink401.xml"/><Relationship Id="rId4" Type="http://schemas.openxmlformats.org/officeDocument/2006/relationships/customXml" Target="../ink/ink398.xml"/><Relationship Id="rId9" Type="http://schemas.openxmlformats.org/officeDocument/2006/relationships/image" Target="../media/image39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5.xml"/><Relationship Id="rId13" Type="http://schemas.openxmlformats.org/officeDocument/2006/relationships/image" Target="../media/image400.png"/><Relationship Id="rId18" Type="http://schemas.openxmlformats.org/officeDocument/2006/relationships/customXml" Target="../ink/ink410.xml"/><Relationship Id="rId3" Type="http://schemas.openxmlformats.org/officeDocument/2006/relationships/image" Target="../media/image395.png"/><Relationship Id="rId21" Type="http://schemas.openxmlformats.org/officeDocument/2006/relationships/image" Target="../media/image404.png"/><Relationship Id="rId7" Type="http://schemas.openxmlformats.org/officeDocument/2006/relationships/image" Target="../media/image397.png"/><Relationship Id="rId12" Type="http://schemas.openxmlformats.org/officeDocument/2006/relationships/customXml" Target="../ink/ink407.xml"/><Relationship Id="rId17" Type="http://schemas.openxmlformats.org/officeDocument/2006/relationships/image" Target="../media/image402.png"/><Relationship Id="rId2" Type="http://schemas.openxmlformats.org/officeDocument/2006/relationships/customXml" Target="../ink/ink402.xml"/><Relationship Id="rId16" Type="http://schemas.openxmlformats.org/officeDocument/2006/relationships/customXml" Target="../ink/ink409.xml"/><Relationship Id="rId20" Type="http://schemas.openxmlformats.org/officeDocument/2006/relationships/customXml" Target="../ink/ink4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4.xml"/><Relationship Id="rId11" Type="http://schemas.openxmlformats.org/officeDocument/2006/relationships/image" Target="../media/image399.png"/><Relationship Id="rId5" Type="http://schemas.openxmlformats.org/officeDocument/2006/relationships/image" Target="../media/image396.png"/><Relationship Id="rId15" Type="http://schemas.openxmlformats.org/officeDocument/2006/relationships/image" Target="../media/image401.png"/><Relationship Id="rId23" Type="http://schemas.openxmlformats.org/officeDocument/2006/relationships/image" Target="../media/image405.png"/><Relationship Id="rId10" Type="http://schemas.openxmlformats.org/officeDocument/2006/relationships/customXml" Target="../ink/ink406.xml"/><Relationship Id="rId19" Type="http://schemas.openxmlformats.org/officeDocument/2006/relationships/image" Target="../media/image403.png"/><Relationship Id="rId4" Type="http://schemas.openxmlformats.org/officeDocument/2006/relationships/customXml" Target="../ink/ink403.xml"/><Relationship Id="rId9" Type="http://schemas.openxmlformats.org/officeDocument/2006/relationships/image" Target="../media/image398.png"/><Relationship Id="rId14" Type="http://schemas.openxmlformats.org/officeDocument/2006/relationships/customXml" Target="../ink/ink408.xml"/><Relationship Id="rId22" Type="http://schemas.openxmlformats.org/officeDocument/2006/relationships/customXml" Target="../ink/ink4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6.xml"/><Relationship Id="rId13" Type="http://schemas.openxmlformats.org/officeDocument/2006/relationships/image" Target="../media/image411.png"/><Relationship Id="rId18" Type="http://schemas.openxmlformats.org/officeDocument/2006/relationships/customXml" Target="../ink/ink421.xml"/><Relationship Id="rId3" Type="http://schemas.openxmlformats.org/officeDocument/2006/relationships/image" Target="../media/image406.png"/><Relationship Id="rId21" Type="http://schemas.openxmlformats.org/officeDocument/2006/relationships/image" Target="../media/image415.png"/><Relationship Id="rId7" Type="http://schemas.openxmlformats.org/officeDocument/2006/relationships/image" Target="../media/image408.png"/><Relationship Id="rId12" Type="http://schemas.openxmlformats.org/officeDocument/2006/relationships/customXml" Target="../ink/ink418.xml"/><Relationship Id="rId17" Type="http://schemas.openxmlformats.org/officeDocument/2006/relationships/image" Target="../media/image413.png"/><Relationship Id="rId25" Type="http://schemas.openxmlformats.org/officeDocument/2006/relationships/image" Target="../media/image417.png"/><Relationship Id="rId2" Type="http://schemas.openxmlformats.org/officeDocument/2006/relationships/customXml" Target="../ink/ink413.xml"/><Relationship Id="rId16" Type="http://schemas.openxmlformats.org/officeDocument/2006/relationships/customXml" Target="../ink/ink420.xml"/><Relationship Id="rId20" Type="http://schemas.openxmlformats.org/officeDocument/2006/relationships/customXml" Target="../ink/ink4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5.xml"/><Relationship Id="rId11" Type="http://schemas.openxmlformats.org/officeDocument/2006/relationships/image" Target="../media/image410.png"/><Relationship Id="rId24" Type="http://schemas.openxmlformats.org/officeDocument/2006/relationships/customXml" Target="../ink/ink424.xml"/><Relationship Id="rId5" Type="http://schemas.openxmlformats.org/officeDocument/2006/relationships/image" Target="../media/image407.png"/><Relationship Id="rId15" Type="http://schemas.openxmlformats.org/officeDocument/2006/relationships/image" Target="../media/image412.png"/><Relationship Id="rId23" Type="http://schemas.openxmlformats.org/officeDocument/2006/relationships/image" Target="../media/image416.png"/><Relationship Id="rId10" Type="http://schemas.openxmlformats.org/officeDocument/2006/relationships/customXml" Target="../ink/ink417.xml"/><Relationship Id="rId19" Type="http://schemas.openxmlformats.org/officeDocument/2006/relationships/image" Target="../media/image414.png"/><Relationship Id="rId4" Type="http://schemas.openxmlformats.org/officeDocument/2006/relationships/customXml" Target="../ink/ink414.xml"/><Relationship Id="rId9" Type="http://schemas.openxmlformats.org/officeDocument/2006/relationships/image" Target="../media/image409.png"/><Relationship Id="rId14" Type="http://schemas.openxmlformats.org/officeDocument/2006/relationships/customXml" Target="../ink/ink419.xml"/><Relationship Id="rId22" Type="http://schemas.openxmlformats.org/officeDocument/2006/relationships/customXml" Target="../ink/ink42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8.xml"/><Relationship Id="rId13" Type="http://schemas.openxmlformats.org/officeDocument/2006/relationships/image" Target="../media/image423.png"/><Relationship Id="rId3" Type="http://schemas.openxmlformats.org/officeDocument/2006/relationships/image" Target="../media/image418.png"/><Relationship Id="rId7" Type="http://schemas.openxmlformats.org/officeDocument/2006/relationships/image" Target="../media/image420.png"/><Relationship Id="rId12" Type="http://schemas.openxmlformats.org/officeDocument/2006/relationships/customXml" Target="../ink/ink430.xml"/><Relationship Id="rId2" Type="http://schemas.openxmlformats.org/officeDocument/2006/relationships/customXml" Target="../ink/ink4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7.xml"/><Relationship Id="rId11" Type="http://schemas.openxmlformats.org/officeDocument/2006/relationships/image" Target="../media/image422.png"/><Relationship Id="rId5" Type="http://schemas.openxmlformats.org/officeDocument/2006/relationships/image" Target="../media/image419.png"/><Relationship Id="rId10" Type="http://schemas.openxmlformats.org/officeDocument/2006/relationships/customXml" Target="../ink/ink429.xml"/><Relationship Id="rId4" Type="http://schemas.openxmlformats.org/officeDocument/2006/relationships/customXml" Target="../ink/ink426.xml"/><Relationship Id="rId9" Type="http://schemas.openxmlformats.org/officeDocument/2006/relationships/image" Target="../media/image4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4.xml"/><Relationship Id="rId13" Type="http://schemas.openxmlformats.org/officeDocument/2006/relationships/image" Target="../media/image429.png"/><Relationship Id="rId18" Type="http://schemas.openxmlformats.org/officeDocument/2006/relationships/customXml" Target="../ink/ink439.xml"/><Relationship Id="rId3" Type="http://schemas.openxmlformats.org/officeDocument/2006/relationships/image" Target="../media/image424.png"/><Relationship Id="rId7" Type="http://schemas.openxmlformats.org/officeDocument/2006/relationships/image" Target="../media/image426.png"/><Relationship Id="rId12" Type="http://schemas.openxmlformats.org/officeDocument/2006/relationships/customXml" Target="../ink/ink436.xml"/><Relationship Id="rId17" Type="http://schemas.openxmlformats.org/officeDocument/2006/relationships/image" Target="../media/image431.png"/><Relationship Id="rId2" Type="http://schemas.openxmlformats.org/officeDocument/2006/relationships/customXml" Target="../ink/ink431.xml"/><Relationship Id="rId16" Type="http://schemas.openxmlformats.org/officeDocument/2006/relationships/customXml" Target="../ink/ink4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3.xml"/><Relationship Id="rId11" Type="http://schemas.openxmlformats.org/officeDocument/2006/relationships/image" Target="../media/image428.png"/><Relationship Id="rId5" Type="http://schemas.openxmlformats.org/officeDocument/2006/relationships/image" Target="../media/image425.png"/><Relationship Id="rId15" Type="http://schemas.openxmlformats.org/officeDocument/2006/relationships/image" Target="../media/image430.png"/><Relationship Id="rId10" Type="http://schemas.openxmlformats.org/officeDocument/2006/relationships/customXml" Target="../ink/ink435.xml"/><Relationship Id="rId19" Type="http://schemas.openxmlformats.org/officeDocument/2006/relationships/image" Target="../media/image432.png"/><Relationship Id="rId4" Type="http://schemas.openxmlformats.org/officeDocument/2006/relationships/customXml" Target="../ink/ink432.xml"/><Relationship Id="rId9" Type="http://schemas.openxmlformats.org/officeDocument/2006/relationships/image" Target="../media/image427.png"/><Relationship Id="rId14" Type="http://schemas.openxmlformats.org/officeDocument/2006/relationships/customXml" Target="../ink/ink4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8.png"/><Relationship Id="rId18" Type="http://schemas.openxmlformats.org/officeDocument/2006/relationships/customXml" Target="../ink/ink448.xml"/><Relationship Id="rId26" Type="http://schemas.openxmlformats.org/officeDocument/2006/relationships/customXml" Target="../ink/ink452.xml"/><Relationship Id="rId39" Type="http://schemas.openxmlformats.org/officeDocument/2006/relationships/image" Target="../media/image451.png"/><Relationship Id="rId21" Type="http://schemas.openxmlformats.org/officeDocument/2006/relationships/image" Target="../media/image442.png"/><Relationship Id="rId34" Type="http://schemas.openxmlformats.org/officeDocument/2006/relationships/customXml" Target="../ink/ink456.xml"/><Relationship Id="rId7" Type="http://schemas.openxmlformats.org/officeDocument/2006/relationships/image" Target="../media/image435.png"/><Relationship Id="rId2" Type="http://schemas.openxmlformats.org/officeDocument/2006/relationships/customXml" Target="../ink/ink440.xml"/><Relationship Id="rId16" Type="http://schemas.openxmlformats.org/officeDocument/2006/relationships/customXml" Target="../ink/ink447.xml"/><Relationship Id="rId20" Type="http://schemas.openxmlformats.org/officeDocument/2006/relationships/customXml" Target="../ink/ink449.xml"/><Relationship Id="rId29" Type="http://schemas.openxmlformats.org/officeDocument/2006/relationships/image" Target="../media/image446.png"/><Relationship Id="rId41" Type="http://schemas.openxmlformats.org/officeDocument/2006/relationships/image" Target="../media/image4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2.xml"/><Relationship Id="rId11" Type="http://schemas.openxmlformats.org/officeDocument/2006/relationships/image" Target="../media/image437.png"/><Relationship Id="rId24" Type="http://schemas.openxmlformats.org/officeDocument/2006/relationships/customXml" Target="../ink/ink451.xml"/><Relationship Id="rId32" Type="http://schemas.openxmlformats.org/officeDocument/2006/relationships/customXml" Target="../ink/ink455.xml"/><Relationship Id="rId37" Type="http://schemas.openxmlformats.org/officeDocument/2006/relationships/image" Target="../media/image450.png"/><Relationship Id="rId40" Type="http://schemas.openxmlformats.org/officeDocument/2006/relationships/customXml" Target="../ink/ink459.xml"/><Relationship Id="rId5" Type="http://schemas.openxmlformats.org/officeDocument/2006/relationships/image" Target="../media/image434.png"/><Relationship Id="rId15" Type="http://schemas.openxmlformats.org/officeDocument/2006/relationships/image" Target="../media/image439.png"/><Relationship Id="rId23" Type="http://schemas.openxmlformats.org/officeDocument/2006/relationships/image" Target="../media/image443.png"/><Relationship Id="rId28" Type="http://schemas.openxmlformats.org/officeDocument/2006/relationships/customXml" Target="../ink/ink453.xml"/><Relationship Id="rId36" Type="http://schemas.openxmlformats.org/officeDocument/2006/relationships/customXml" Target="../ink/ink457.xml"/><Relationship Id="rId10" Type="http://schemas.openxmlformats.org/officeDocument/2006/relationships/customXml" Target="../ink/ink444.xml"/><Relationship Id="rId19" Type="http://schemas.openxmlformats.org/officeDocument/2006/relationships/image" Target="../media/image441.png"/><Relationship Id="rId31" Type="http://schemas.openxmlformats.org/officeDocument/2006/relationships/image" Target="../media/image447.png"/><Relationship Id="rId4" Type="http://schemas.openxmlformats.org/officeDocument/2006/relationships/customXml" Target="../ink/ink441.xml"/><Relationship Id="rId9" Type="http://schemas.openxmlformats.org/officeDocument/2006/relationships/image" Target="../media/image436.png"/><Relationship Id="rId14" Type="http://schemas.openxmlformats.org/officeDocument/2006/relationships/customXml" Target="../ink/ink446.xml"/><Relationship Id="rId22" Type="http://schemas.openxmlformats.org/officeDocument/2006/relationships/customXml" Target="../ink/ink450.xml"/><Relationship Id="rId27" Type="http://schemas.openxmlformats.org/officeDocument/2006/relationships/image" Target="../media/image445.png"/><Relationship Id="rId30" Type="http://schemas.openxmlformats.org/officeDocument/2006/relationships/customXml" Target="../ink/ink454.xml"/><Relationship Id="rId35" Type="http://schemas.openxmlformats.org/officeDocument/2006/relationships/image" Target="../media/image449.png"/><Relationship Id="rId8" Type="http://schemas.openxmlformats.org/officeDocument/2006/relationships/customXml" Target="../ink/ink443.xml"/><Relationship Id="rId3" Type="http://schemas.openxmlformats.org/officeDocument/2006/relationships/image" Target="../media/image433.png"/><Relationship Id="rId12" Type="http://schemas.openxmlformats.org/officeDocument/2006/relationships/customXml" Target="../ink/ink445.xml"/><Relationship Id="rId17" Type="http://schemas.openxmlformats.org/officeDocument/2006/relationships/image" Target="../media/image440.png"/><Relationship Id="rId25" Type="http://schemas.openxmlformats.org/officeDocument/2006/relationships/image" Target="../media/image444.png"/><Relationship Id="rId33" Type="http://schemas.openxmlformats.org/officeDocument/2006/relationships/image" Target="../media/image448.png"/><Relationship Id="rId38" Type="http://schemas.openxmlformats.org/officeDocument/2006/relationships/customXml" Target="../ink/ink45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15.xml"/><Relationship Id="rId17" Type="http://schemas.openxmlformats.org/officeDocument/2006/relationships/image" Target="../media/image17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13.png"/><Relationship Id="rId14" Type="http://schemas.openxmlformats.org/officeDocument/2006/relationships/customXml" Target="../ink/ink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0.png"/><Relationship Id="rId7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18.png"/><Relationship Id="rId4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5.png"/><Relationship Id="rId18" Type="http://schemas.openxmlformats.org/officeDocument/2006/relationships/customXml" Target="../ink/ink29.xml"/><Relationship Id="rId3" Type="http://schemas.openxmlformats.org/officeDocument/2006/relationships/image" Target="../media/image20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customXml" Target="../ink/ink26.xml"/><Relationship Id="rId17" Type="http://schemas.openxmlformats.org/officeDocument/2006/relationships/image" Target="../media/image27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customXml" Target="../ink/ink25.xml"/><Relationship Id="rId19" Type="http://schemas.openxmlformats.org/officeDocument/2006/relationships/image" Target="../media/image28.png"/><Relationship Id="rId4" Type="http://schemas.openxmlformats.org/officeDocument/2006/relationships/customXml" Target="../ink/ink22.xml"/><Relationship Id="rId9" Type="http://schemas.openxmlformats.org/officeDocument/2006/relationships/image" Target="../media/image23.png"/><Relationship Id="rId14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35.png"/><Relationship Id="rId18" Type="http://schemas.openxmlformats.org/officeDocument/2006/relationships/customXml" Target="../ink/ink39.xm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36.xml"/><Relationship Id="rId17" Type="http://schemas.openxmlformats.org/officeDocument/2006/relationships/image" Target="../media/image37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customXml" Target="../ink/ink35.xml"/><Relationship Id="rId19" Type="http://schemas.openxmlformats.org/officeDocument/2006/relationships/image" Target="../media/image38.png"/><Relationship Id="rId4" Type="http://schemas.openxmlformats.org/officeDocument/2006/relationships/customXml" Target="../ink/ink32.xml"/><Relationship Id="rId9" Type="http://schemas.openxmlformats.org/officeDocument/2006/relationships/image" Target="../media/image33.png"/><Relationship Id="rId14" Type="http://schemas.openxmlformats.org/officeDocument/2006/relationships/customXml" Target="../ink/ink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image" Target="../media/image41.png"/><Relationship Id="rId4" Type="http://schemas.openxmlformats.org/officeDocument/2006/relationships/customXml" Target="../ink/ink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7CEC7-FFFA-4A81-9C4D-86B71643D7AA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2636838"/>
            <a:ext cx="6624637" cy="89376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6100"/>
              <a:t>資 料 結 構	</a:t>
            </a:r>
            <a:r>
              <a:rPr lang="zh-TW" altLang="en-US" sz="2800"/>
              <a:t>第六章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24300" y="3933825"/>
            <a:ext cx="4600575" cy="7334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800" dirty="0"/>
              <a:t>陳興夏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4318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 b="1" dirty="0">
                <a:solidFill>
                  <a:srgbClr val="FFFF00"/>
                </a:solidFill>
              </a:rPr>
              <a:t>相鄰串列法：</a:t>
            </a:r>
            <a:r>
              <a:rPr lang="zh-TW" altLang="en-US" sz="2200" b="1" dirty="0">
                <a:solidFill>
                  <a:srgbClr val="FF0000"/>
                </a:solidFill>
              </a:rPr>
              <a:t>（動態） </a:t>
            </a:r>
          </a:p>
        </p:txBody>
      </p:sp>
      <p:grpSp>
        <p:nvGrpSpPr>
          <p:cNvPr id="14339" name="Group 18"/>
          <p:cNvGrpSpPr>
            <a:grpSpLocks/>
          </p:cNvGrpSpPr>
          <p:nvPr/>
        </p:nvGrpSpPr>
        <p:grpSpPr bwMode="auto">
          <a:xfrm>
            <a:off x="3347963" y="1347787"/>
            <a:ext cx="2016125" cy="2081213"/>
            <a:chOff x="1110" y="852"/>
            <a:chExt cx="1498" cy="1583"/>
          </a:xfrm>
        </p:grpSpPr>
        <p:sp>
          <p:nvSpPr>
            <p:cNvPr id="14436" name="AutoShape 6"/>
            <p:cNvSpPr>
              <a:spLocks noChangeArrowheads="1"/>
            </p:cNvSpPr>
            <p:nvPr/>
          </p:nvSpPr>
          <p:spPr bwMode="auto">
            <a:xfrm>
              <a:off x="1683" y="852"/>
              <a:ext cx="396" cy="35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4437" name="AutoShape 7"/>
            <p:cNvSpPr>
              <a:spLocks noChangeArrowheads="1"/>
            </p:cNvSpPr>
            <p:nvPr/>
          </p:nvSpPr>
          <p:spPr bwMode="auto">
            <a:xfrm>
              <a:off x="1110" y="1511"/>
              <a:ext cx="396" cy="35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438" name="AutoShape 8"/>
            <p:cNvSpPr>
              <a:spLocks noChangeArrowheads="1"/>
            </p:cNvSpPr>
            <p:nvPr/>
          </p:nvSpPr>
          <p:spPr bwMode="auto">
            <a:xfrm>
              <a:off x="2212" y="1511"/>
              <a:ext cx="396" cy="35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439" name="AutoShape 9"/>
            <p:cNvSpPr>
              <a:spLocks noChangeArrowheads="1"/>
            </p:cNvSpPr>
            <p:nvPr/>
          </p:nvSpPr>
          <p:spPr bwMode="auto">
            <a:xfrm>
              <a:off x="1683" y="2083"/>
              <a:ext cx="396" cy="35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4440" name="AutoShape 10"/>
            <p:cNvCxnSpPr>
              <a:cxnSpLocks noChangeShapeType="1"/>
              <a:stCxn id="14436" idx="4"/>
              <a:endCxn id="14439" idx="0"/>
            </p:cNvCxnSpPr>
            <p:nvPr/>
          </p:nvCxnSpPr>
          <p:spPr bwMode="auto">
            <a:xfrm>
              <a:off x="1881" y="1210"/>
              <a:ext cx="0" cy="8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1" name="AutoShape 11"/>
            <p:cNvCxnSpPr>
              <a:cxnSpLocks noChangeShapeType="1"/>
              <a:stCxn id="14436" idx="4"/>
              <a:endCxn id="14437" idx="6"/>
            </p:cNvCxnSpPr>
            <p:nvPr/>
          </p:nvCxnSpPr>
          <p:spPr bwMode="auto">
            <a:xfrm flipH="1">
              <a:off x="1512" y="1210"/>
              <a:ext cx="369" cy="4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2" name="AutoShape 12"/>
            <p:cNvCxnSpPr>
              <a:cxnSpLocks noChangeShapeType="1"/>
              <a:stCxn id="14437" idx="6"/>
              <a:endCxn id="14438" idx="2"/>
            </p:cNvCxnSpPr>
            <p:nvPr/>
          </p:nvCxnSpPr>
          <p:spPr bwMode="auto">
            <a:xfrm>
              <a:off x="1512" y="1687"/>
              <a:ext cx="6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3" name="AutoShape 13"/>
            <p:cNvCxnSpPr>
              <a:cxnSpLocks noChangeShapeType="1"/>
              <a:stCxn id="14436" idx="4"/>
              <a:endCxn id="14438" idx="2"/>
            </p:cNvCxnSpPr>
            <p:nvPr/>
          </p:nvCxnSpPr>
          <p:spPr bwMode="auto">
            <a:xfrm>
              <a:off x="1881" y="1210"/>
              <a:ext cx="325" cy="4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4" name="AutoShape 14"/>
            <p:cNvCxnSpPr>
              <a:cxnSpLocks noChangeShapeType="1"/>
              <a:stCxn id="14437" idx="6"/>
              <a:endCxn id="14439" idx="0"/>
            </p:cNvCxnSpPr>
            <p:nvPr/>
          </p:nvCxnSpPr>
          <p:spPr bwMode="auto">
            <a:xfrm>
              <a:off x="1512" y="1687"/>
              <a:ext cx="369" cy="3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5" name="AutoShape 15"/>
            <p:cNvCxnSpPr>
              <a:cxnSpLocks noChangeShapeType="1"/>
              <a:stCxn id="14438" idx="2"/>
              <a:endCxn id="14439" idx="0"/>
            </p:cNvCxnSpPr>
            <p:nvPr/>
          </p:nvCxnSpPr>
          <p:spPr bwMode="auto">
            <a:xfrm flipH="1">
              <a:off x="1881" y="1687"/>
              <a:ext cx="325" cy="3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340" name="Text Box 16"/>
          <p:cNvSpPr txBox="1">
            <a:spLocks noChangeArrowheads="1"/>
          </p:cNvSpPr>
          <p:nvPr/>
        </p:nvSpPr>
        <p:spPr bwMode="auto">
          <a:xfrm>
            <a:off x="1258888" y="1484784"/>
            <a:ext cx="1584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latin typeface="Times New Roman" panose="02020603050405020304" pitchFamily="18" charset="0"/>
              </a:rPr>
              <a:t>G</a:t>
            </a:r>
            <a:r>
              <a:rPr lang="en-US" altLang="zh-TW" sz="2400" b="1" baseline="-25000" dirty="0">
                <a:latin typeface="Times New Roman" panose="02020603050405020304" pitchFamily="18" charset="0"/>
              </a:rPr>
              <a:t>1</a:t>
            </a:r>
            <a:r>
              <a:rPr lang="zh-TW" altLang="en-US" sz="2400" b="1" dirty="0">
                <a:latin typeface="Times New Roman" panose="02020603050405020304" pitchFamily="18" charset="0"/>
              </a:rPr>
              <a:t>無向圖</a:t>
            </a:r>
            <a:r>
              <a:rPr lang="zh-TW" altLang="en-US" sz="2400" b="1" baseline="-25000" dirty="0">
                <a:latin typeface="Times New Roman" panose="02020603050405020304" pitchFamily="18" charset="0"/>
              </a:rPr>
              <a:t> </a:t>
            </a:r>
            <a:endParaRPr lang="en-US" altLang="zh-TW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4341" name="Text Box 17"/>
          <p:cNvSpPr txBox="1">
            <a:spLocks noChangeArrowheads="1"/>
          </p:cNvSpPr>
          <p:nvPr/>
        </p:nvSpPr>
        <p:spPr bwMode="auto">
          <a:xfrm>
            <a:off x="808038" y="1489794"/>
            <a:ext cx="5413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例</a:t>
            </a:r>
            <a:r>
              <a:rPr lang="en-US" altLang="zh-TW" sz="2200"/>
              <a:t>: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1281113" y="3573463"/>
            <a:ext cx="15065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headnode </a:t>
            </a:r>
          </a:p>
        </p:txBody>
      </p:sp>
      <p:grpSp>
        <p:nvGrpSpPr>
          <p:cNvPr id="14343" name="Group 93"/>
          <p:cNvGrpSpPr>
            <a:grpSpLocks/>
          </p:cNvGrpSpPr>
          <p:nvPr/>
        </p:nvGrpSpPr>
        <p:grpSpPr bwMode="auto">
          <a:xfrm>
            <a:off x="1476375" y="4292600"/>
            <a:ext cx="1366838" cy="2016125"/>
            <a:chOff x="930" y="2704"/>
            <a:chExt cx="861" cy="1270"/>
          </a:xfrm>
        </p:grpSpPr>
        <p:grpSp>
          <p:nvGrpSpPr>
            <p:cNvPr id="14427" name="Group 24"/>
            <p:cNvGrpSpPr>
              <a:grpSpLocks/>
            </p:cNvGrpSpPr>
            <p:nvPr/>
          </p:nvGrpSpPr>
          <p:grpSpPr bwMode="auto">
            <a:xfrm>
              <a:off x="930" y="2704"/>
              <a:ext cx="499" cy="1270"/>
              <a:chOff x="2472" y="1071"/>
              <a:chExt cx="680" cy="2631"/>
            </a:xfrm>
          </p:grpSpPr>
          <p:sp>
            <p:nvSpPr>
              <p:cNvPr id="14432" name="Rectangle 20"/>
              <p:cNvSpPr>
                <a:spLocks noChangeArrowheads="1"/>
              </p:cNvSpPr>
              <p:nvPr/>
            </p:nvSpPr>
            <p:spPr bwMode="auto">
              <a:xfrm>
                <a:off x="2472" y="1071"/>
                <a:ext cx="680" cy="26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14433" name="Line 21"/>
              <p:cNvSpPr>
                <a:spLocks noChangeShapeType="1"/>
              </p:cNvSpPr>
              <p:nvPr/>
            </p:nvSpPr>
            <p:spPr bwMode="auto">
              <a:xfrm>
                <a:off x="2472" y="238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34" name="Line 22"/>
              <p:cNvSpPr>
                <a:spLocks noChangeShapeType="1"/>
              </p:cNvSpPr>
              <p:nvPr/>
            </p:nvSpPr>
            <p:spPr bwMode="auto">
              <a:xfrm>
                <a:off x="2472" y="175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35" name="Line 23"/>
              <p:cNvSpPr>
                <a:spLocks noChangeShapeType="1"/>
              </p:cNvSpPr>
              <p:nvPr/>
            </p:nvSpPr>
            <p:spPr bwMode="auto">
              <a:xfrm>
                <a:off x="2472" y="302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4428" name="Line 74"/>
            <p:cNvSpPr>
              <a:spLocks noChangeShapeType="1"/>
            </p:cNvSpPr>
            <p:nvPr/>
          </p:nvSpPr>
          <p:spPr bwMode="auto">
            <a:xfrm>
              <a:off x="1156" y="288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29" name="Line 75"/>
            <p:cNvSpPr>
              <a:spLocks noChangeShapeType="1"/>
            </p:cNvSpPr>
            <p:nvPr/>
          </p:nvSpPr>
          <p:spPr bwMode="auto">
            <a:xfrm>
              <a:off x="1156" y="320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0" name="Line 76"/>
            <p:cNvSpPr>
              <a:spLocks noChangeShapeType="1"/>
            </p:cNvSpPr>
            <p:nvPr/>
          </p:nvSpPr>
          <p:spPr bwMode="auto">
            <a:xfrm>
              <a:off x="1156" y="3475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1" name="Line 77"/>
            <p:cNvSpPr>
              <a:spLocks noChangeShapeType="1"/>
            </p:cNvSpPr>
            <p:nvPr/>
          </p:nvSpPr>
          <p:spPr bwMode="auto">
            <a:xfrm>
              <a:off x="1156" y="379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4344" name="Group 90"/>
          <p:cNvGrpSpPr>
            <a:grpSpLocks/>
          </p:cNvGrpSpPr>
          <p:nvPr/>
        </p:nvGrpSpPr>
        <p:grpSpPr bwMode="auto">
          <a:xfrm>
            <a:off x="3133725" y="4292600"/>
            <a:ext cx="1222375" cy="2016125"/>
            <a:chOff x="1974" y="2704"/>
            <a:chExt cx="770" cy="1270"/>
          </a:xfrm>
        </p:grpSpPr>
        <p:grpSp>
          <p:nvGrpSpPr>
            <p:cNvPr id="14412" name="Group 71"/>
            <p:cNvGrpSpPr>
              <a:grpSpLocks/>
            </p:cNvGrpSpPr>
            <p:nvPr/>
          </p:nvGrpSpPr>
          <p:grpSpPr bwMode="auto">
            <a:xfrm>
              <a:off x="1974" y="2704"/>
              <a:ext cx="498" cy="1270"/>
              <a:chOff x="1928" y="2704"/>
              <a:chExt cx="498" cy="1270"/>
            </a:xfrm>
          </p:grpSpPr>
          <p:grpSp>
            <p:nvGrpSpPr>
              <p:cNvPr id="14417" name="Group 40"/>
              <p:cNvGrpSpPr>
                <a:grpSpLocks/>
              </p:cNvGrpSpPr>
              <p:nvPr/>
            </p:nvGrpSpPr>
            <p:grpSpPr bwMode="auto">
              <a:xfrm>
                <a:off x="1928" y="2704"/>
                <a:ext cx="408" cy="1270"/>
                <a:chOff x="2472" y="1071"/>
                <a:chExt cx="680" cy="2631"/>
              </a:xfrm>
            </p:grpSpPr>
            <p:sp>
              <p:nvSpPr>
                <p:cNvPr id="14423" name="Rectangle 41"/>
                <p:cNvSpPr>
                  <a:spLocks noChangeArrowheads="1"/>
                </p:cNvSpPr>
                <p:nvPr/>
              </p:nvSpPr>
              <p:spPr bwMode="auto">
                <a:xfrm>
                  <a:off x="2472" y="1071"/>
                  <a:ext cx="680" cy="263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14424" name="Line 42"/>
                <p:cNvSpPr>
                  <a:spLocks noChangeShapeType="1"/>
                </p:cNvSpPr>
                <p:nvPr/>
              </p:nvSpPr>
              <p:spPr bwMode="auto">
                <a:xfrm>
                  <a:off x="2472" y="2387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25" name="Line 43"/>
                <p:cNvSpPr>
                  <a:spLocks noChangeShapeType="1"/>
                </p:cNvSpPr>
                <p:nvPr/>
              </p:nvSpPr>
              <p:spPr bwMode="auto">
                <a:xfrm>
                  <a:off x="2472" y="175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26" name="Line 44"/>
                <p:cNvSpPr>
                  <a:spLocks noChangeShapeType="1"/>
                </p:cNvSpPr>
                <p:nvPr/>
              </p:nvSpPr>
              <p:spPr bwMode="auto">
                <a:xfrm>
                  <a:off x="2472" y="302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418" name="Group 56"/>
              <p:cNvGrpSpPr>
                <a:grpSpLocks/>
              </p:cNvGrpSpPr>
              <p:nvPr/>
            </p:nvGrpSpPr>
            <p:grpSpPr bwMode="auto">
              <a:xfrm>
                <a:off x="2336" y="2704"/>
                <a:ext cx="90" cy="1270"/>
                <a:chOff x="2472" y="1071"/>
                <a:chExt cx="680" cy="2631"/>
              </a:xfrm>
            </p:grpSpPr>
            <p:sp>
              <p:nvSpPr>
                <p:cNvPr id="14419" name="Rectangle 57"/>
                <p:cNvSpPr>
                  <a:spLocks noChangeArrowheads="1"/>
                </p:cNvSpPr>
                <p:nvPr/>
              </p:nvSpPr>
              <p:spPr bwMode="auto">
                <a:xfrm>
                  <a:off x="2472" y="1071"/>
                  <a:ext cx="680" cy="263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14420" name="Line 58"/>
                <p:cNvSpPr>
                  <a:spLocks noChangeShapeType="1"/>
                </p:cNvSpPr>
                <p:nvPr/>
              </p:nvSpPr>
              <p:spPr bwMode="auto">
                <a:xfrm>
                  <a:off x="2472" y="2387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21" name="Line 59"/>
                <p:cNvSpPr>
                  <a:spLocks noChangeShapeType="1"/>
                </p:cNvSpPr>
                <p:nvPr/>
              </p:nvSpPr>
              <p:spPr bwMode="auto">
                <a:xfrm>
                  <a:off x="2472" y="175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22" name="Line 60"/>
                <p:cNvSpPr>
                  <a:spLocks noChangeShapeType="1"/>
                </p:cNvSpPr>
                <p:nvPr/>
              </p:nvSpPr>
              <p:spPr bwMode="auto">
                <a:xfrm>
                  <a:off x="2472" y="302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4413" name="Line 78"/>
            <p:cNvSpPr>
              <a:spLocks noChangeShapeType="1"/>
            </p:cNvSpPr>
            <p:nvPr/>
          </p:nvSpPr>
          <p:spPr bwMode="auto">
            <a:xfrm>
              <a:off x="2426" y="2886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14" name="Line 79"/>
            <p:cNvSpPr>
              <a:spLocks noChangeShapeType="1"/>
            </p:cNvSpPr>
            <p:nvPr/>
          </p:nvSpPr>
          <p:spPr bwMode="auto">
            <a:xfrm>
              <a:off x="2426" y="315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15" name="Line 80"/>
            <p:cNvSpPr>
              <a:spLocks noChangeShapeType="1"/>
            </p:cNvSpPr>
            <p:nvPr/>
          </p:nvSpPr>
          <p:spPr bwMode="auto">
            <a:xfrm>
              <a:off x="2426" y="3475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16" name="Line 81"/>
            <p:cNvSpPr>
              <a:spLocks noChangeShapeType="1"/>
            </p:cNvSpPr>
            <p:nvPr/>
          </p:nvSpPr>
          <p:spPr bwMode="auto">
            <a:xfrm>
              <a:off x="2426" y="379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4345" name="Group 91"/>
          <p:cNvGrpSpPr>
            <a:grpSpLocks/>
          </p:cNvGrpSpPr>
          <p:nvPr/>
        </p:nvGrpSpPr>
        <p:grpSpPr bwMode="auto">
          <a:xfrm>
            <a:off x="4789488" y="4292600"/>
            <a:ext cx="1223962" cy="2016125"/>
            <a:chOff x="3017" y="2704"/>
            <a:chExt cx="771" cy="1270"/>
          </a:xfrm>
        </p:grpSpPr>
        <p:grpSp>
          <p:nvGrpSpPr>
            <p:cNvPr id="14397" name="Group 72"/>
            <p:cNvGrpSpPr>
              <a:grpSpLocks/>
            </p:cNvGrpSpPr>
            <p:nvPr/>
          </p:nvGrpSpPr>
          <p:grpSpPr bwMode="auto">
            <a:xfrm>
              <a:off x="3017" y="2704"/>
              <a:ext cx="498" cy="1270"/>
              <a:chOff x="2926" y="2704"/>
              <a:chExt cx="498" cy="1270"/>
            </a:xfrm>
          </p:grpSpPr>
          <p:grpSp>
            <p:nvGrpSpPr>
              <p:cNvPr id="14402" name="Group 45"/>
              <p:cNvGrpSpPr>
                <a:grpSpLocks/>
              </p:cNvGrpSpPr>
              <p:nvPr/>
            </p:nvGrpSpPr>
            <p:grpSpPr bwMode="auto">
              <a:xfrm>
                <a:off x="2926" y="2704"/>
                <a:ext cx="408" cy="1270"/>
                <a:chOff x="2472" y="1071"/>
                <a:chExt cx="680" cy="2631"/>
              </a:xfrm>
            </p:grpSpPr>
            <p:sp>
              <p:nvSpPr>
                <p:cNvPr id="14408" name="Rectangle 46"/>
                <p:cNvSpPr>
                  <a:spLocks noChangeArrowheads="1"/>
                </p:cNvSpPr>
                <p:nvPr/>
              </p:nvSpPr>
              <p:spPr bwMode="auto">
                <a:xfrm>
                  <a:off x="2472" y="1071"/>
                  <a:ext cx="680" cy="263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14409" name="Line 47"/>
                <p:cNvSpPr>
                  <a:spLocks noChangeShapeType="1"/>
                </p:cNvSpPr>
                <p:nvPr/>
              </p:nvSpPr>
              <p:spPr bwMode="auto">
                <a:xfrm>
                  <a:off x="2472" y="2387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10" name="Line 48"/>
                <p:cNvSpPr>
                  <a:spLocks noChangeShapeType="1"/>
                </p:cNvSpPr>
                <p:nvPr/>
              </p:nvSpPr>
              <p:spPr bwMode="auto">
                <a:xfrm>
                  <a:off x="2472" y="175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11" name="Line 49"/>
                <p:cNvSpPr>
                  <a:spLocks noChangeShapeType="1"/>
                </p:cNvSpPr>
                <p:nvPr/>
              </p:nvSpPr>
              <p:spPr bwMode="auto">
                <a:xfrm>
                  <a:off x="2472" y="302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403" name="Group 61"/>
              <p:cNvGrpSpPr>
                <a:grpSpLocks/>
              </p:cNvGrpSpPr>
              <p:nvPr/>
            </p:nvGrpSpPr>
            <p:grpSpPr bwMode="auto">
              <a:xfrm>
                <a:off x="3334" y="2704"/>
                <a:ext cx="90" cy="1270"/>
                <a:chOff x="2472" y="1071"/>
                <a:chExt cx="680" cy="2631"/>
              </a:xfrm>
            </p:grpSpPr>
            <p:sp>
              <p:nvSpPr>
                <p:cNvPr id="14404" name="Rectangle 62"/>
                <p:cNvSpPr>
                  <a:spLocks noChangeArrowheads="1"/>
                </p:cNvSpPr>
                <p:nvPr/>
              </p:nvSpPr>
              <p:spPr bwMode="auto">
                <a:xfrm>
                  <a:off x="2472" y="1071"/>
                  <a:ext cx="680" cy="263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14405" name="Line 63"/>
                <p:cNvSpPr>
                  <a:spLocks noChangeShapeType="1"/>
                </p:cNvSpPr>
                <p:nvPr/>
              </p:nvSpPr>
              <p:spPr bwMode="auto">
                <a:xfrm>
                  <a:off x="2472" y="2387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06" name="Line 64"/>
                <p:cNvSpPr>
                  <a:spLocks noChangeShapeType="1"/>
                </p:cNvSpPr>
                <p:nvPr/>
              </p:nvSpPr>
              <p:spPr bwMode="auto">
                <a:xfrm>
                  <a:off x="2472" y="175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407" name="Line 65"/>
                <p:cNvSpPr>
                  <a:spLocks noChangeShapeType="1"/>
                </p:cNvSpPr>
                <p:nvPr/>
              </p:nvSpPr>
              <p:spPr bwMode="auto">
                <a:xfrm>
                  <a:off x="2472" y="3022"/>
                  <a:ext cx="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4398" name="Line 82"/>
            <p:cNvSpPr>
              <a:spLocks noChangeShapeType="1"/>
            </p:cNvSpPr>
            <p:nvPr/>
          </p:nvSpPr>
          <p:spPr bwMode="auto">
            <a:xfrm>
              <a:off x="3469" y="2886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9" name="Line 83"/>
            <p:cNvSpPr>
              <a:spLocks noChangeShapeType="1"/>
            </p:cNvSpPr>
            <p:nvPr/>
          </p:nvSpPr>
          <p:spPr bwMode="auto">
            <a:xfrm>
              <a:off x="3470" y="315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0" name="Line 84"/>
            <p:cNvSpPr>
              <a:spLocks noChangeShapeType="1"/>
            </p:cNvSpPr>
            <p:nvPr/>
          </p:nvSpPr>
          <p:spPr bwMode="auto">
            <a:xfrm>
              <a:off x="3470" y="3475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1" name="Line 85"/>
            <p:cNvSpPr>
              <a:spLocks noChangeShapeType="1"/>
            </p:cNvSpPr>
            <p:nvPr/>
          </p:nvSpPr>
          <p:spPr bwMode="auto">
            <a:xfrm>
              <a:off x="3470" y="379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4346" name="Group 73"/>
          <p:cNvGrpSpPr>
            <a:grpSpLocks/>
          </p:cNvGrpSpPr>
          <p:nvPr/>
        </p:nvGrpSpPr>
        <p:grpSpPr bwMode="auto">
          <a:xfrm>
            <a:off x="6516688" y="4292600"/>
            <a:ext cx="792162" cy="2016125"/>
            <a:chOff x="3969" y="2704"/>
            <a:chExt cx="499" cy="1270"/>
          </a:xfrm>
        </p:grpSpPr>
        <p:grpSp>
          <p:nvGrpSpPr>
            <p:cNvPr id="14387" name="Group 50"/>
            <p:cNvGrpSpPr>
              <a:grpSpLocks/>
            </p:cNvGrpSpPr>
            <p:nvPr/>
          </p:nvGrpSpPr>
          <p:grpSpPr bwMode="auto">
            <a:xfrm>
              <a:off x="3969" y="2704"/>
              <a:ext cx="408" cy="1270"/>
              <a:chOff x="2472" y="1071"/>
              <a:chExt cx="680" cy="2631"/>
            </a:xfrm>
          </p:grpSpPr>
          <p:sp>
            <p:nvSpPr>
              <p:cNvPr id="14393" name="Rectangle 51"/>
              <p:cNvSpPr>
                <a:spLocks noChangeArrowheads="1"/>
              </p:cNvSpPr>
              <p:nvPr/>
            </p:nvSpPr>
            <p:spPr bwMode="auto">
              <a:xfrm>
                <a:off x="2472" y="1071"/>
                <a:ext cx="680" cy="26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14394" name="Line 52"/>
              <p:cNvSpPr>
                <a:spLocks noChangeShapeType="1"/>
              </p:cNvSpPr>
              <p:nvPr/>
            </p:nvSpPr>
            <p:spPr bwMode="auto">
              <a:xfrm>
                <a:off x="2472" y="238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95" name="Line 53"/>
              <p:cNvSpPr>
                <a:spLocks noChangeShapeType="1"/>
              </p:cNvSpPr>
              <p:nvPr/>
            </p:nvSpPr>
            <p:spPr bwMode="auto">
              <a:xfrm>
                <a:off x="2472" y="175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96" name="Line 54"/>
              <p:cNvSpPr>
                <a:spLocks noChangeShapeType="1"/>
              </p:cNvSpPr>
              <p:nvPr/>
            </p:nvSpPr>
            <p:spPr bwMode="auto">
              <a:xfrm>
                <a:off x="2472" y="302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388" name="Group 66"/>
            <p:cNvGrpSpPr>
              <a:grpSpLocks/>
            </p:cNvGrpSpPr>
            <p:nvPr/>
          </p:nvGrpSpPr>
          <p:grpSpPr bwMode="auto">
            <a:xfrm>
              <a:off x="4378" y="2704"/>
              <a:ext cx="90" cy="1270"/>
              <a:chOff x="2472" y="1071"/>
              <a:chExt cx="680" cy="2631"/>
            </a:xfrm>
          </p:grpSpPr>
          <p:sp>
            <p:nvSpPr>
              <p:cNvPr id="14389" name="Rectangle 67"/>
              <p:cNvSpPr>
                <a:spLocks noChangeArrowheads="1"/>
              </p:cNvSpPr>
              <p:nvPr/>
            </p:nvSpPr>
            <p:spPr bwMode="auto">
              <a:xfrm>
                <a:off x="2472" y="1071"/>
                <a:ext cx="680" cy="26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14390" name="Line 68"/>
              <p:cNvSpPr>
                <a:spLocks noChangeShapeType="1"/>
              </p:cNvSpPr>
              <p:nvPr/>
            </p:nvSpPr>
            <p:spPr bwMode="auto">
              <a:xfrm>
                <a:off x="2472" y="2387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91" name="Line 69"/>
              <p:cNvSpPr>
                <a:spLocks noChangeShapeType="1"/>
              </p:cNvSpPr>
              <p:nvPr/>
            </p:nvSpPr>
            <p:spPr bwMode="auto">
              <a:xfrm>
                <a:off x="2472" y="175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92" name="Line 70"/>
              <p:cNvSpPr>
                <a:spLocks noChangeShapeType="1"/>
              </p:cNvSpPr>
              <p:nvPr/>
            </p:nvSpPr>
            <p:spPr bwMode="auto">
              <a:xfrm>
                <a:off x="2472" y="302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4347" name="Text Box 94"/>
          <p:cNvSpPr txBox="1">
            <a:spLocks noChangeArrowheads="1"/>
          </p:cNvSpPr>
          <p:nvPr/>
        </p:nvSpPr>
        <p:spPr bwMode="auto">
          <a:xfrm>
            <a:off x="1008063" y="4370388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48" name="Text Box 95"/>
          <p:cNvSpPr txBox="1">
            <a:spLocks noChangeArrowheads="1"/>
          </p:cNvSpPr>
          <p:nvPr/>
        </p:nvSpPr>
        <p:spPr bwMode="auto">
          <a:xfrm>
            <a:off x="1008063" y="4802188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49" name="Text Box 96"/>
          <p:cNvSpPr txBox="1">
            <a:spLocks noChangeArrowheads="1"/>
          </p:cNvSpPr>
          <p:nvPr/>
        </p:nvSpPr>
        <p:spPr bwMode="auto">
          <a:xfrm>
            <a:off x="1008063" y="5307013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50" name="Text Box 97"/>
          <p:cNvSpPr txBox="1">
            <a:spLocks noChangeArrowheads="1"/>
          </p:cNvSpPr>
          <p:nvPr/>
        </p:nvSpPr>
        <p:spPr bwMode="auto">
          <a:xfrm>
            <a:off x="1008063" y="5810250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51" name="Text Box 98"/>
          <p:cNvSpPr txBox="1">
            <a:spLocks noChangeArrowheads="1"/>
          </p:cNvSpPr>
          <p:nvPr/>
        </p:nvSpPr>
        <p:spPr bwMode="auto">
          <a:xfrm>
            <a:off x="3276600" y="4292600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52" name="Text Box 99"/>
          <p:cNvSpPr txBox="1">
            <a:spLocks noChangeArrowheads="1"/>
          </p:cNvSpPr>
          <p:nvPr/>
        </p:nvSpPr>
        <p:spPr bwMode="auto">
          <a:xfrm>
            <a:off x="4932363" y="5300663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53" name="Text Box 100"/>
          <p:cNvSpPr txBox="1">
            <a:spLocks noChangeArrowheads="1"/>
          </p:cNvSpPr>
          <p:nvPr/>
        </p:nvSpPr>
        <p:spPr bwMode="auto">
          <a:xfrm>
            <a:off x="4932363" y="5805488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54" name="Text Box 101"/>
          <p:cNvSpPr txBox="1">
            <a:spLocks noChangeArrowheads="1"/>
          </p:cNvSpPr>
          <p:nvPr/>
        </p:nvSpPr>
        <p:spPr bwMode="auto">
          <a:xfrm>
            <a:off x="3276600" y="4802188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55" name="Text Box 102"/>
          <p:cNvSpPr txBox="1">
            <a:spLocks noChangeArrowheads="1"/>
          </p:cNvSpPr>
          <p:nvPr/>
        </p:nvSpPr>
        <p:spPr bwMode="auto">
          <a:xfrm>
            <a:off x="3276600" y="5300663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56" name="Text Box 103"/>
          <p:cNvSpPr txBox="1">
            <a:spLocks noChangeArrowheads="1"/>
          </p:cNvSpPr>
          <p:nvPr/>
        </p:nvSpPr>
        <p:spPr bwMode="auto">
          <a:xfrm>
            <a:off x="3276600" y="5810250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57" name="Text Box 104"/>
          <p:cNvSpPr txBox="1">
            <a:spLocks noChangeArrowheads="1"/>
          </p:cNvSpPr>
          <p:nvPr/>
        </p:nvSpPr>
        <p:spPr bwMode="auto">
          <a:xfrm>
            <a:off x="4968875" y="4292600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58" name="Text Box 105"/>
          <p:cNvSpPr txBox="1">
            <a:spLocks noChangeArrowheads="1"/>
          </p:cNvSpPr>
          <p:nvPr/>
        </p:nvSpPr>
        <p:spPr bwMode="auto">
          <a:xfrm>
            <a:off x="4968875" y="4797425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59" name="Text Box 106"/>
          <p:cNvSpPr txBox="1">
            <a:spLocks noChangeArrowheads="1"/>
          </p:cNvSpPr>
          <p:nvPr/>
        </p:nvSpPr>
        <p:spPr bwMode="auto">
          <a:xfrm>
            <a:off x="6696075" y="5810250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60" name="Text Box 107"/>
          <p:cNvSpPr txBox="1">
            <a:spLocks noChangeArrowheads="1"/>
          </p:cNvSpPr>
          <p:nvPr/>
        </p:nvSpPr>
        <p:spPr bwMode="auto">
          <a:xfrm>
            <a:off x="6659563" y="4292600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61" name="Text Box 108"/>
          <p:cNvSpPr txBox="1">
            <a:spLocks noChangeArrowheads="1"/>
          </p:cNvSpPr>
          <p:nvPr/>
        </p:nvSpPr>
        <p:spPr bwMode="auto">
          <a:xfrm>
            <a:off x="6659563" y="4802188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62" name="Text Box 109"/>
          <p:cNvSpPr txBox="1">
            <a:spLocks noChangeArrowheads="1"/>
          </p:cNvSpPr>
          <p:nvPr/>
        </p:nvSpPr>
        <p:spPr bwMode="auto">
          <a:xfrm>
            <a:off x="6659563" y="5307013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14363" name="Group 127"/>
          <p:cNvGrpSpPr>
            <a:grpSpLocks/>
          </p:cNvGrpSpPr>
          <p:nvPr/>
        </p:nvGrpSpPr>
        <p:grpSpPr bwMode="auto">
          <a:xfrm>
            <a:off x="7235825" y="4581525"/>
            <a:ext cx="576263" cy="142875"/>
            <a:chOff x="4558" y="2886"/>
            <a:chExt cx="363" cy="90"/>
          </a:xfrm>
        </p:grpSpPr>
        <p:sp>
          <p:nvSpPr>
            <p:cNvPr id="14382" name="Line 111"/>
            <p:cNvSpPr>
              <a:spLocks noChangeShapeType="1"/>
            </p:cNvSpPr>
            <p:nvPr/>
          </p:nvSpPr>
          <p:spPr bwMode="auto">
            <a:xfrm>
              <a:off x="4830" y="2886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4383" name="Group 114"/>
            <p:cNvGrpSpPr>
              <a:grpSpLocks/>
            </p:cNvGrpSpPr>
            <p:nvPr/>
          </p:nvGrpSpPr>
          <p:grpSpPr bwMode="auto">
            <a:xfrm>
              <a:off x="4558" y="2886"/>
              <a:ext cx="363" cy="90"/>
              <a:chOff x="4558" y="2886"/>
              <a:chExt cx="363" cy="90"/>
            </a:xfrm>
          </p:grpSpPr>
          <p:sp>
            <p:nvSpPr>
              <p:cNvPr id="14384" name="Line 110"/>
              <p:cNvSpPr>
                <a:spLocks noChangeShapeType="1"/>
              </p:cNvSpPr>
              <p:nvPr/>
            </p:nvSpPr>
            <p:spPr bwMode="auto">
              <a:xfrm>
                <a:off x="4558" y="288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85" name="Line 112"/>
              <p:cNvSpPr>
                <a:spLocks noChangeShapeType="1"/>
              </p:cNvSpPr>
              <p:nvPr/>
            </p:nvSpPr>
            <p:spPr bwMode="auto">
              <a:xfrm>
                <a:off x="4785" y="2931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86" name="Line 113"/>
              <p:cNvSpPr>
                <a:spLocks noChangeShapeType="1"/>
              </p:cNvSpPr>
              <p:nvPr/>
            </p:nvSpPr>
            <p:spPr bwMode="auto">
              <a:xfrm>
                <a:off x="4785" y="2976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4364" name="Group 124"/>
          <p:cNvGrpSpPr>
            <a:grpSpLocks/>
          </p:cNvGrpSpPr>
          <p:nvPr/>
        </p:nvGrpSpPr>
        <p:grpSpPr bwMode="auto">
          <a:xfrm>
            <a:off x="7235825" y="5013325"/>
            <a:ext cx="576263" cy="144463"/>
            <a:chOff x="4558" y="3158"/>
            <a:chExt cx="363" cy="91"/>
          </a:xfrm>
        </p:grpSpPr>
        <p:grpSp>
          <p:nvGrpSpPr>
            <p:cNvPr id="14377" name="Group 115"/>
            <p:cNvGrpSpPr>
              <a:grpSpLocks/>
            </p:cNvGrpSpPr>
            <p:nvPr/>
          </p:nvGrpSpPr>
          <p:grpSpPr bwMode="auto">
            <a:xfrm>
              <a:off x="4558" y="3159"/>
              <a:ext cx="363" cy="90"/>
              <a:chOff x="4558" y="2886"/>
              <a:chExt cx="363" cy="90"/>
            </a:xfrm>
          </p:grpSpPr>
          <p:sp>
            <p:nvSpPr>
              <p:cNvPr id="14379" name="Line 116"/>
              <p:cNvSpPr>
                <a:spLocks noChangeShapeType="1"/>
              </p:cNvSpPr>
              <p:nvPr/>
            </p:nvSpPr>
            <p:spPr bwMode="auto">
              <a:xfrm>
                <a:off x="4558" y="288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80" name="Line 117"/>
              <p:cNvSpPr>
                <a:spLocks noChangeShapeType="1"/>
              </p:cNvSpPr>
              <p:nvPr/>
            </p:nvSpPr>
            <p:spPr bwMode="auto">
              <a:xfrm>
                <a:off x="4785" y="2931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81" name="Line 118"/>
              <p:cNvSpPr>
                <a:spLocks noChangeShapeType="1"/>
              </p:cNvSpPr>
              <p:nvPr/>
            </p:nvSpPr>
            <p:spPr bwMode="auto">
              <a:xfrm>
                <a:off x="4785" y="2976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4378" name="Line 123"/>
            <p:cNvSpPr>
              <a:spLocks noChangeShapeType="1"/>
            </p:cNvSpPr>
            <p:nvPr/>
          </p:nvSpPr>
          <p:spPr bwMode="auto">
            <a:xfrm>
              <a:off x="4830" y="3158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4365" name="Group 126"/>
          <p:cNvGrpSpPr>
            <a:grpSpLocks/>
          </p:cNvGrpSpPr>
          <p:nvPr/>
        </p:nvGrpSpPr>
        <p:grpSpPr bwMode="auto">
          <a:xfrm>
            <a:off x="7235825" y="5518150"/>
            <a:ext cx="576263" cy="142875"/>
            <a:chOff x="4558" y="3476"/>
            <a:chExt cx="363" cy="90"/>
          </a:xfrm>
        </p:grpSpPr>
        <p:grpSp>
          <p:nvGrpSpPr>
            <p:cNvPr id="14372" name="Group 119"/>
            <p:cNvGrpSpPr>
              <a:grpSpLocks/>
            </p:cNvGrpSpPr>
            <p:nvPr/>
          </p:nvGrpSpPr>
          <p:grpSpPr bwMode="auto">
            <a:xfrm>
              <a:off x="4558" y="3476"/>
              <a:ext cx="363" cy="90"/>
              <a:chOff x="4558" y="2886"/>
              <a:chExt cx="363" cy="90"/>
            </a:xfrm>
          </p:grpSpPr>
          <p:sp>
            <p:nvSpPr>
              <p:cNvPr id="14374" name="Line 120"/>
              <p:cNvSpPr>
                <a:spLocks noChangeShapeType="1"/>
              </p:cNvSpPr>
              <p:nvPr/>
            </p:nvSpPr>
            <p:spPr bwMode="auto">
              <a:xfrm>
                <a:off x="4558" y="288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75" name="Line 121"/>
              <p:cNvSpPr>
                <a:spLocks noChangeShapeType="1"/>
              </p:cNvSpPr>
              <p:nvPr/>
            </p:nvSpPr>
            <p:spPr bwMode="auto">
              <a:xfrm>
                <a:off x="4785" y="2931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76" name="Line 122"/>
              <p:cNvSpPr>
                <a:spLocks noChangeShapeType="1"/>
              </p:cNvSpPr>
              <p:nvPr/>
            </p:nvSpPr>
            <p:spPr bwMode="auto">
              <a:xfrm>
                <a:off x="4785" y="2976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4373" name="Line 125"/>
            <p:cNvSpPr>
              <a:spLocks noChangeShapeType="1"/>
            </p:cNvSpPr>
            <p:nvPr/>
          </p:nvSpPr>
          <p:spPr bwMode="auto">
            <a:xfrm>
              <a:off x="4830" y="3476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4366" name="Group 128"/>
          <p:cNvGrpSpPr>
            <a:grpSpLocks/>
          </p:cNvGrpSpPr>
          <p:nvPr/>
        </p:nvGrpSpPr>
        <p:grpSpPr bwMode="auto">
          <a:xfrm>
            <a:off x="7235825" y="6092825"/>
            <a:ext cx="576263" cy="142875"/>
            <a:chOff x="4558" y="2886"/>
            <a:chExt cx="363" cy="90"/>
          </a:xfrm>
        </p:grpSpPr>
        <p:sp>
          <p:nvSpPr>
            <p:cNvPr id="14367" name="Line 129"/>
            <p:cNvSpPr>
              <a:spLocks noChangeShapeType="1"/>
            </p:cNvSpPr>
            <p:nvPr/>
          </p:nvSpPr>
          <p:spPr bwMode="auto">
            <a:xfrm>
              <a:off x="4830" y="2886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4368" name="Group 130"/>
            <p:cNvGrpSpPr>
              <a:grpSpLocks/>
            </p:cNvGrpSpPr>
            <p:nvPr/>
          </p:nvGrpSpPr>
          <p:grpSpPr bwMode="auto">
            <a:xfrm>
              <a:off x="4558" y="2886"/>
              <a:ext cx="363" cy="90"/>
              <a:chOff x="4558" y="2886"/>
              <a:chExt cx="363" cy="90"/>
            </a:xfrm>
          </p:grpSpPr>
          <p:sp>
            <p:nvSpPr>
              <p:cNvPr id="14369" name="Line 131"/>
              <p:cNvSpPr>
                <a:spLocks noChangeShapeType="1"/>
              </p:cNvSpPr>
              <p:nvPr/>
            </p:nvSpPr>
            <p:spPr bwMode="auto">
              <a:xfrm>
                <a:off x="4558" y="288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70" name="Line 132"/>
              <p:cNvSpPr>
                <a:spLocks noChangeShapeType="1"/>
              </p:cNvSpPr>
              <p:nvPr/>
            </p:nvSpPr>
            <p:spPr bwMode="auto">
              <a:xfrm>
                <a:off x="4785" y="2931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71" name="Line 133"/>
              <p:cNvSpPr>
                <a:spLocks noChangeShapeType="1"/>
              </p:cNvSpPr>
              <p:nvPr/>
            </p:nvSpPr>
            <p:spPr bwMode="auto">
              <a:xfrm>
                <a:off x="4785" y="2976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5210" y="127773"/>
            <a:ext cx="5999163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圖形儲存法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EBF18F-E15D-95B0-D3EE-9B3050AD0039}"/>
                  </a:ext>
                </a:extLst>
              </p14:cNvPr>
              <p14:cNvContentPartPr/>
              <p14:nvPr/>
            </p14:nvContentPartPr>
            <p14:xfrm>
              <a:off x="1427855" y="1974714"/>
              <a:ext cx="1339560" cy="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EBF18F-E15D-95B0-D3EE-9B3050AD00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0215" y="1956714"/>
                <a:ext cx="13752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DEB873-58B3-1E31-B1BA-AF048E7CE027}"/>
                  </a:ext>
                </a:extLst>
              </p14:cNvPr>
              <p14:cNvContentPartPr/>
              <p14:nvPr/>
            </p14:nvContentPartPr>
            <p14:xfrm>
              <a:off x="1219775" y="307914"/>
              <a:ext cx="2921760" cy="63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DEB873-58B3-1E31-B1BA-AF048E7CE0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2135" y="290274"/>
                <a:ext cx="2957400" cy="67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4"/>
          <p:cNvSpPr txBox="1">
            <a:spLocks noChangeArrowheads="1"/>
          </p:cNvSpPr>
          <p:nvPr/>
        </p:nvSpPr>
        <p:spPr bwMode="auto">
          <a:xfrm>
            <a:off x="179512" y="2031231"/>
            <a:ext cx="1511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latin typeface="Times New Roman" panose="02020603050405020304" pitchFamily="18" charset="0"/>
              </a:rPr>
              <a:t>G</a:t>
            </a:r>
            <a:r>
              <a:rPr lang="en-US" altLang="zh-TW" sz="2400" b="1" baseline="-25000" dirty="0">
                <a:latin typeface="Times New Roman" panose="02020603050405020304" pitchFamily="18" charset="0"/>
              </a:rPr>
              <a:t>3</a:t>
            </a:r>
            <a:r>
              <a:rPr lang="zh-TW" altLang="en-US" sz="2400" b="1" dirty="0">
                <a:latin typeface="Times New Roman" panose="02020603050405020304" pitchFamily="18" charset="0"/>
              </a:rPr>
              <a:t>有向圖</a:t>
            </a:r>
            <a:endParaRPr lang="en-US" altLang="zh-TW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5363" name="Text Box 15"/>
          <p:cNvSpPr txBox="1">
            <a:spLocks noChangeArrowheads="1"/>
          </p:cNvSpPr>
          <p:nvPr/>
        </p:nvSpPr>
        <p:spPr bwMode="auto">
          <a:xfrm>
            <a:off x="808038" y="549275"/>
            <a:ext cx="5413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例</a:t>
            </a:r>
            <a:r>
              <a:rPr lang="en-US" altLang="zh-TW" sz="2200"/>
              <a:t>:</a:t>
            </a:r>
          </a:p>
        </p:txBody>
      </p:sp>
      <p:grpSp>
        <p:nvGrpSpPr>
          <p:cNvPr id="15364" name="Group 152"/>
          <p:cNvGrpSpPr>
            <a:grpSpLocks/>
          </p:cNvGrpSpPr>
          <p:nvPr/>
        </p:nvGrpSpPr>
        <p:grpSpPr bwMode="auto">
          <a:xfrm>
            <a:off x="2051050" y="1266825"/>
            <a:ext cx="482600" cy="2233613"/>
            <a:chOff x="1292" y="798"/>
            <a:chExt cx="304" cy="1407"/>
          </a:xfrm>
        </p:grpSpPr>
        <p:sp>
          <p:nvSpPr>
            <p:cNvPr id="15405" name="AutoShape 111"/>
            <p:cNvSpPr>
              <a:spLocks noChangeArrowheads="1"/>
            </p:cNvSpPr>
            <p:nvPr/>
          </p:nvSpPr>
          <p:spPr bwMode="auto">
            <a:xfrm>
              <a:off x="1292" y="798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5406" name="AutoShape 112"/>
            <p:cNvSpPr>
              <a:spLocks noChangeArrowheads="1"/>
            </p:cNvSpPr>
            <p:nvPr/>
          </p:nvSpPr>
          <p:spPr bwMode="auto">
            <a:xfrm>
              <a:off x="1292" y="1361"/>
              <a:ext cx="304" cy="2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407" name="AutoShape 113"/>
            <p:cNvSpPr>
              <a:spLocks noChangeArrowheads="1"/>
            </p:cNvSpPr>
            <p:nvPr/>
          </p:nvSpPr>
          <p:spPr bwMode="auto">
            <a:xfrm>
              <a:off x="1292" y="1923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408" name="Line 114"/>
            <p:cNvSpPr>
              <a:spLocks noChangeShapeType="1"/>
            </p:cNvSpPr>
            <p:nvPr/>
          </p:nvSpPr>
          <p:spPr bwMode="auto">
            <a:xfrm>
              <a:off x="1462" y="1115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9" name="Line 115"/>
            <p:cNvSpPr>
              <a:spLocks noChangeShapeType="1"/>
            </p:cNvSpPr>
            <p:nvPr/>
          </p:nvSpPr>
          <p:spPr bwMode="auto">
            <a:xfrm flipV="1">
              <a:off x="1393" y="1115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0" name="Line 116"/>
            <p:cNvSpPr>
              <a:spLocks noChangeShapeType="1"/>
            </p:cNvSpPr>
            <p:nvPr/>
          </p:nvSpPr>
          <p:spPr bwMode="auto">
            <a:xfrm>
              <a:off x="1462" y="1678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5" name="Text Box 141"/>
          <p:cNvSpPr txBox="1">
            <a:spLocks noChangeArrowheads="1"/>
          </p:cNvSpPr>
          <p:nvPr/>
        </p:nvSpPr>
        <p:spPr bwMode="auto">
          <a:xfrm>
            <a:off x="1116013" y="4005263"/>
            <a:ext cx="4048125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b="1"/>
              <a:t>演算法</a:t>
            </a:r>
            <a:r>
              <a:rPr lang="en-US" altLang="zh-TW" sz="2200" b="1"/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typedef struct node * node_ptr;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typedef struct node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	int vertex;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	node_ptr  link;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}</a:t>
            </a:r>
            <a:r>
              <a:rPr lang="zh-Hant" altLang="en-US" sz="2200"/>
              <a:t> </a:t>
            </a:r>
            <a:r>
              <a:rPr lang="en-US" altLang="zh-Hant" sz="2200"/>
              <a:t>node;</a:t>
            </a:r>
            <a:endParaRPr lang="en-US" altLang="zh-TW" sz="2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node_ptr graph [50]; </a:t>
            </a:r>
          </a:p>
        </p:txBody>
      </p:sp>
      <p:sp>
        <p:nvSpPr>
          <p:cNvPr id="15366" name="Text Box 16"/>
          <p:cNvSpPr txBox="1">
            <a:spLocks noChangeArrowheads="1"/>
          </p:cNvSpPr>
          <p:nvPr/>
        </p:nvSpPr>
        <p:spPr bwMode="auto">
          <a:xfrm>
            <a:off x="3260725" y="909638"/>
            <a:ext cx="15065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headnode </a:t>
            </a:r>
          </a:p>
        </p:txBody>
      </p:sp>
      <p:grpSp>
        <p:nvGrpSpPr>
          <p:cNvPr id="15367" name="Group 135"/>
          <p:cNvGrpSpPr>
            <a:grpSpLocks/>
          </p:cNvGrpSpPr>
          <p:nvPr/>
        </p:nvGrpSpPr>
        <p:grpSpPr bwMode="auto">
          <a:xfrm>
            <a:off x="6840538" y="2349500"/>
            <a:ext cx="790575" cy="647700"/>
            <a:chOff x="3017" y="2704"/>
            <a:chExt cx="498" cy="1270"/>
          </a:xfrm>
        </p:grpSpPr>
        <p:sp>
          <p:nvSpPr>
            <p:cNvPr id="15403" name="Rectangle 46"/>
            <p:cNvSpPr>
              <a:spLocks noChangeArrowheads="1"/>
            </p:cNvSpPr>
            <p:nvPr/>
          </p:nvSpPr>
          <p:spPr bwMode="auto">
            <a:xfrm>
              <a:off x="3017" y="2704"/>
              <a:ext cx="408" cy="127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15404" name="Rectangle 51"/>
            <p:cNvSpPr>
              <a:spLocks noChangeArrowheads="1"/>
            </p:cNvSpPr>
            <p:nvPr/>
          </p:nvSpPr>
          <p:spPr bwMode="auto">
            <a:xfrm>
              <a:off x="3425" y="2704"/>
              <a:ext cx="90" cy="127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</p:grpSp>
      <p:sp>
        <p:nvSpPr>
          <p:cNvPr id="15368" name="Text Box 80"/>
          <p:cNvSpPr txBox="1">
            <a:spLocks noChangeArrowheads="1"/>
          </p:cNvSpPr>
          <p:nvPr/>
        </p:nvSpPr>
        <p:spPr bwMode="auto">
          <a:xfrm>
            <a:off x="6983413" y="2425700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15369" name="Group 136"/>
          <p:cNvGrpSpPr>
            <a:grpSpLocks/>
          </p:cNvGrpSpPr>
          <p:nvPr/>
        </p:nvGrpSpPr>
        <p:grpSpPr bwMode="auto">
          <a:xfrm>
            <a:off x="7631113" y="2709863"/>
            <a:ext cx="576262" cy="142875"/>
            <a:chOff x="2517" y="2931"/>
            <a:chExt cx="363" cy="90"/>
          </a:xfrm>
        </p:grpSpPr>
        <p:sp>
          <p:nvSpPr>
            <p:cNvPr id="15399" name="Line 137"/>
            <p:cNvSpPr>
              <a:spLocks noChangeShapeType="1"/>
            </p:cNvSpPr>
            <p:nvPr/>
          </p:nvSpPr>
          <p:spPr bwMode="auto">
            <a:xfrm>
              <a:off x="2789" y="2931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0" name="Line 138"/>
            <p:cNvSpPr>
              <a:spLocks noChangeShapeType="1"/>
            </p:cNvSpPr>
            <p:nvPr/>
          </p:nvSpPr>
          <p:spPr bwMode="auto">
            <a:xfrm>
              <a:off x="251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" name="Line 139"/>
            <p:cNvSpPr>
              <a:spLocks noChangeShapeType="1"/>
            </p:cNvSpPr>
            <p:nvPr/>
          </p:nvSpPr>
          <p:spPr bwMode="auto">
            <a:xfrm>
              <a:off x="2744" y="297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2" name="Line 140"/>
            <p:cNvSpPr>
              <a:spLocks noChangeShapeType="1"/>
            </p:cNvSpPr>
            <p:nvPr/>
          </p:nvSpPr>
          <p:spPr bwMode="auto">
            <a:xfrm>
              <a:off x="2744" y="302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5370" name="Group 154"/>
          <p:cNvGrpSpPr>
            <a:grpSpLocks/>
          </p:cNvGrpSpPr>
          <p:nvPr/>
        </p:nvGrpSpPr>
        <p:grpSpPr bwMode="auto">
          <a:xfrm>
            <a:off x="2987675" y="1628775"/>
            <a:ext cx="1835150" cy="2016125"/>
            <a:chOff x="1882" y="1026"/>
            <a:chExt cx="1156" cy="1270"/>
          </a:xfrm>
        </p:grpSpPr>
        <p:grpSp>
          <p:nvGrpSpPr>
            <p:cNvPr id="15385" name="Group 144"/>
            <p:cNvGrpSpPr>
              <a:grpSpLocks/>
            </p:cNvGrpSpPr>
            <p:nvPr/>
          </p:nvGrpSpPr>
          <p:grpSpPr bwMode="auto">
            <a:xfrm>
              <a:off x="1882" y="1026"/>
              <a:ext cx="1156" cy="1270"/>
              <a:chOff x="635" y="2704"/>
              <a:chExt cx="1156" cy="1270"/>
            </a:xfrm>
          </p:grpSpPr>
          <p:sp>
            <p:nvSpPr>
              <p:cNvPr id="15388" name="Rectangle 19"/>
              <p:cNvSpPr>
                <a:spLocks noChangeArrowheads="1"/>
              </p:cNvSpPr>
              <p:nvPr/>
            </p:nvSpPr>
            <p:spPr bwMode="auto">
              <a:xfrm>
                <a:off x="930" y="2704"/>
                <a:ext cx="499" cy="127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15389" name="Line 23"/>
              <p:cNvSpPr>
                <a:spLocks noChangeShapeType="1"/>
              </p:cNvSpPr>
              <p:nvPr/>
            </p:nvSpPr>
            <p:spPr bwMode="auto">
              <a:xfrm>
                <a:off x="1156" y="2886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0" name="Line 24"/>
              <p:cNvSpPr>
                <a:spLocks noChangeShapeType="1"/>
              </p:cNvSpPr>
              <p:nvPr/>
            </p:nvSpPr>
            <p:spPr bwMode="auto">
              <a:xfrm>
                <a:off x="1156" y="3385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1" name="Text Box 70"/>
              <p:cNvSpPr txBox="1">
                <a:spLocks noChangeArrowheads="1"/>
              </p:cNvSpPr>
              <p:nvPr/>
            </p:nvSpPr>
            <p:spPr bwMode="auto">
              <a:xfrm>
                <a:off x="635" y="2753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392" name="Text Box 71"/>
              <p:cNvSpPr txBox="1">
                <a:spLocks noChangeArrowheads="1"/>
              </p:cNvSpPr>
              <p:nvPr/>
            </p:nvSpPr>
            <p:spPr bwMode="auto">
              <a:xfrm>
                <a:off x="635" y="3206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393" name="Text Box 72"/>
              <p:cNvSpPr txBox="1">
                <a:spLocks noChangeArrowheads="1"/>
              </p:cNvSpPr>
              <p:nvPr/>
            </p:nvSpPr>
            <p:spPr bwMode="auto">
              <a:xfrm>
                <a:off x="635" y="3615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2</a:t>
                </a:r>
              </a:p>
            </p:txBody>
          </p:sp>
          <p:grpSp>
            <p:nvGrpSpPr>
              <p:cNvPr id="15394" name="Group 126"/>
              <p:cNvGrpSpPr>
                <a:grpSpLocks/>
              </p:cNvGrpSpPr>
              <p:nvPr/>
            </p:nvGrpSpPr>
            <p:grpSpPr bwMode="auto">
              <a:xfrm>
                <a:off x="1202" y="3793"/>
                <a:ext cx="453" cy="90"/>
                <a:chOff x="1202" y="3793"/>
                <a:chExt cx="453" cy="90"/>
              </a:xfrm>
            </p:grpSpPr>
            <p:sp>
              <p:nvSpPr>
                <p:cNvPr id="15395" name="Line 121"/>
                <p:cNvSpPr>
                  <a:spLocks noChangeShapeType="1"/>
                </p:cNvSpPr>
                <p:nvPr/>
              </p:nvSpPr>
              <p:spPr bwMode="auto">
                <a:xfrm>
                  <a:off x="1564" y="3793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96" name="Line 123"/>
                <p:cNvSpPr>
                  <a:spLocks noChangeShapeType="1"/>
                </p:cNvSpPr>
                <p:nvPr/>
              </p:nvSpPr>
              <p:spPr bwMode="auto">
                <a:xfrm>
                  <a:off x="1202" y="3793"/>
                  <a:ext cx="3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97" name="Line 124"/>
                <p:cNvSpPr>
                  <a:spLocks noChangeShapeType="1"/>
                </p:cNvSpPr>
                <p:nvPr/>
              </p:nvSpPr>
              <p:spPr bwMode="auto">
                <a:xfrm>
                  <a:off x="1519" y="3838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98" name="Line 125"/>
                <p:cNvSpPr>
                  <a:spLocks noChangeShapeType="1"/>
                </p:cNvSpPr>
                <p:nvPr/>
              </p:nvSpPr>
              <p:spPr bwMode="auto">
                <a:xfrm>
                  <a:off x="1519" y="388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5386" name="Line 147"/>
            <p:cNvSpPr>
              <a:spLocks noChangeShapeType="1"/>
            </p:cNvSpPr>
            <p:nvPr/>
          </p:nvSpPr>
          <p:spPr bwMode="auto">
            <a:xfrm>
              <a:off x="2200" y="1435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7" name="Line 148"/>
            <p:cNvSpPr>
              <a:spLocks noChangeShapeType="1"/>
            </p:cNvSpPr>
            <p:nvPr/>
          </p:nvSpPr>
          <p:spPr bwMode="auto">
            <a:xfrm>
              <a:off x="2200" y="1843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5371" name="Group 153"/>
          <p:cNvGrpSpPr>
            <a:grpSpLocks/>
          </p:cNvGrpSpPr>
          <p:nvPr/>
        </p:nvGrpSpPr>
        <p:grpSpPr bwMode="auto">
          <a:xfrm>
            <a:off x="5076825" y="1628775"/>
            <a:ext cx="1403350" cy="1368425"/>
            <a:chOff x="3198" y="1026"/>
            <a:chExt cx="884" cy="862"/>
          </a:xfrm>
        </p:grpSpPr>
        <p:grpSp>
          <p:nvGrpSpPr>
            <p:cNvPr id="15373" name="Group 143"/>
            <p:cNvGrpSpPr>
              <a:grpSpLocks/>
            </p:cNvGrpSpPr>
            <p:nvPr/>
          </p:nvGrpSpPr>
          <p:grpSpPr bwMode="auto">
            <a:xfrm>
              <a:off x="3220" y="1026"/>
              <a:ext cx="862" cy="862"/>
              <a:chOff x="1973" y="2704"/>
              <a:chExt cx="862" cy="862"/>
            </a:xfrm>
          </p:grpSpPr>
          <p:sp>
            <p:nvSpPr>
              <p:cNvPr id="15375" name="Text Box 74"/>
              <p:cNvSpPr txBox="1">
                <a:spLocks noChangeArrowheads="1"/>
              </p:cNvSpPr>
              <p:nvPr/>
            </p:nvSpPr>
            <p:spPr bwMode="auto">
              <a:xfrm>
                <a:off x="2086" y="279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376" name="Text Box 78"/>
              <p:cNvSpPr txBox="1">
                <a:spLocks noChangeArrowheads="1"/>
              </p:cNvSpPr>
              <p:nvPr/>
            </p:nvSpPr>
            <p:spPr bwMode="auto">
              <a:xfrm>
                <a:off x="2086" y="3203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377" name="Rectangle 30"/>
              <p:cNvSpPr>
                <a:spLocks noChangeArrowheads="1"/>
              </p:cNvSpPr>
              <p:nvPr/>
            </p:nvSpPr>
            <p:spPr bwMode="auto">
              <a:xfrm>
                <a:off x="1973" y="2704"/>
                <a:ext cx="408" cy="8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15378" name="Rectangle 35"/>
              <p:cNvSpPr>
                <a:spLocks noChangeArrowheads="1"/>
              </p:cNvSpPr>
              <p:nvPr/>
            </p:nvSpPr>
            <p:spPr bwMode="auto">
              <a:xfrm>
                <a:off x="2381" y="2704"/>
                <a:ext cx="90" cy="8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15379" name="Line 40"/>
              <p:cNvSpPr>
                <a:spLocks noChangeShapeType="1"/>
              </p:cNvSpPr>
              <p:nvPr/>
            </p:nvSpPr>
            <p:spPr bwMode="auto">
              <a:xfrm>
                <a:off x="2425" y="3339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5380" name="Group 134"/>
              <p:cNvGrpSpPr>
                <a:grpSpLocks/>
              </p:cNvGrpSpPr>
              <p:nvPr/>
            </p:nvGrpSpPr>
            <p:grpSpPr bwMode="auto">
              <a:xfrm>
                <a:off x="2472" y="2931"/>
                <a:ext cx="363" cy="90"/>
                <a:chOff x="2517" y="2931"/>
                <a:chExt cx="363" cy="90"/>
              </a:xfrm>
            </p:grpSpPr>
            <p:sp>
              <p:nvSpPr>
                <p:cNvPr id="15381" name="Line 129"/>
                <p:cNvSpPr>
                  <a:spLocks noChangeShapeType="1"/>
                </p:cNvSpPr>
                <p:nvPr/>
              </p:nvSpPr>
              <p:spPr bwMode="auto">
                <a:xfrm>
                  <a:off x="2789" y="2931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82" name="Line 130"/>
                <p:cNvSpPr>
                  <a:spLocks noChangeShapeType="1"/>
                </p:cNvSpPr>
                <p:nvPr/>
              </p:nvSpPr>
              <p:spPr bwMode="auto">
                <a:xfrm>
                  <a:off x="2517" y="2931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83" name="Line 131"/>
                <p:cNvSpPr>
                  <a:spLocks noChangeShapeType="1"/>
                </p:cNvSpPr>
                <p:nvPr/>
              </p:nvSpPr>
              <p:spPr bwMode="auto">
                <a:xfrm>
                  <a:off x="2744" y="2976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84" name="Line 132"/>
                <p:cNvSpPr>
                  <a:spLocks noChangeShapeType="1"/>
                </p:cNvSpPr>
                <p:nvPr/>
              </p:nvSpPr>
              <p:spPr bwMode="auto">
                <a:xfrm>
                  <a:off x="2744" y="3021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5374" name="Line 150"/>
            <p:cNvSpPr>
              <a:spLocks noChangeShapeType="1"/>
            </p:cNvSpPr>
            <p:nvPr/>
          </p:nvSpPr>
          <p:spPr bwMode="auto">
            <a:xfrm>
              <a:off x="3198" y="1435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72" name="文字方塊 1"/>
          <p:cNvSpPr txBox="1">
            <a:spLocks noChangeArrowheads="1"/>
          </p:cNvSpPr>
          <p:nvPr/>
        </p:nvSpPr>
        <p:spPr bwMode="auto">
          <a:xfrm>
            <a:off x="6840538" y="5876925"/>
            <a:ext cx="1435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search.c</a:t>
            </a:r>
            <a:endParaRPr lang="zh-TW" altLang="en-US" sz="2400" b="1">
              <a:solidFill>
                <a:srgbClr val="FF0000"/>
              </a:solidFill>
            </a:endParaRPr>
          </a:p>
        </p:txBody>
      </p:sp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6" y="-8731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圖形儲存法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B5BE4A-F788-F033-2674-FB21DF7070D3}"/>
                  </a:ext>
                </a:extLst>
              </p14:cNvPr>
              <p14:cNvContentPartPr/>
              <p14:nvPr/>
            </p14:nvContentPartPr>
            <p14:xfrm>
              <a:off x="635495" y="2530914"/>
              <a:ext cx="929160" cy="1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B5BE4A-F788-F033-2674-FB21DF7070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495" y="2512914"/>
                <a:ext cx="9648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37006C-3105-3B0E-33F0-C93FDA23A266}"/>
                  </a:ext>
                </a:extLst>
              </p14:cNvPr>
              <p14:cNvContentPartPr/>
              <p14:nvPr/>
            </p14:nvContentPartPr>
            <p14:xfrm>
              <a:off x="2362415" y="6453114"/>
              <a:ext cx="1451160" cy="1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37006C-3105-3B0E-33F0-C93FDA23A2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4415" y="6435114"/>
                <a:ext cx="1486800" cy="525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28C4D50-8D28-2A8B-714A-64AB9641E3FE}"/>
              </a:ext>
            </a:extLst>
          </p:cNvPr>
          <p:cNvSpPr txBox="1"/>
          <p:nvPr/>
        </p:nvSpPr>
        <p:spPr>
          <a:xfrm>
            <a:off x="5393415" y="544748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>
                <a:solidFill>
                  <a:srgbClr val="FF0000"/>
                </a:solidFill>
              </a:rPr>
              <a:t>動態儲存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61C71-87CF-0BCA-E482-96D884A8457D}"/>
              </a:ext>
            </a:extLst>
          </p:cNvPr>
          <p:cNvSpPr txBox="1"/>
          <p:nvPr/>
        </p:nvSpPr>
        <p:spPr>
          <a:xfrm>
            <a:off x="2079680" y="6461574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800" dirty="0">
                <a:solidFill>
                  <a:srgbClr val="FF0000"/>
                </a:solidFill>
              </a:rPr>
              <a:t>一個個array的指標</a:t>
            </a:r>
            <a:r>
              <a:rPr lang="zh-TW" altLang="en-US" sz="1800" dirty="0">
                <a:solidFill>
                  <a:srgbClr val="FF0000"/>
                </a:solidFill>
              </a:rPr>
              <a:t>。  不是車廂</a:t>
            </a:r>
            <a:endParaRPr lang="en-TW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圖形節點尋訪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60483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 b="1" dirty="0">
                <a:solidFill>
                  <a:srgbClr val="FF0000"/>
                </a:solidFill>
              </a:rPr>
              <a:t>先深後廣搜尋法：（</a:t>
            </a:r>
            <a:r>
              <a:rPr lang="en-US" altLang="zh-TW" sz="2200" b="1" dirty="0">
                <a:solidFill>
                  <a:srgbClr val="FF0000"/>
                </a:solidFill>
              </a:rPr>
              <a:t>Depth First Search</a:t>
            </a:r>
            <a:r>
              <a:rPr lang="zh-TW" altLang="en-US" sz="2200" b="1" dirty="0">
                <a:solidFill>
                  <a:srgbClr val="FF0000"/>
                </a:solidFill>
              </a:rPr>
              <a:t>）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92163" y="1863725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例：</a:t>
            </a:r>
            <a:r>
              <a:rPr lang="zh-TW" altLang="en-US" sz="2400"/>
              <a:t> </a:t>
            </a:r>
          </a:p>
        </p:txBody>
      </p:sp>
      <p:grpSp>
        <p:nvGrpSpPr>
          <p:cNvPr id="16389" name="Group 24"/>
          <p:cNvGrpSpPr>
            <a:grpSpLocks/>
          </p:cNvGrpSpPr>
          <p:nvPr/>
        </p:nvGrpSpPr>
        <p:grpSpPr bwMode="auto">
          <a:xfrm>
            <a:off x="971550" y="2349500"/>
            <a:ext cx="3313113" cy="3687763"/>
            <a:chOff x="612" y="1480"/>
            <a:chExt cx="2087" cy="2323"/>
          </a:xfrm>
        </p:grpSpPr>
        <p:sp>
          <p:nvSpPr>
            <p:cNvPr id="16391" name="AutoShape 5"/>
            <p:cNvSpPr>
              <a:spLocks noChangeArrowheads="1"/>
            </p:cNvSpPr>
            <p:nvPr/>
          </p:nvSpPr>
          <p:spPr bwMode="auto">
            <a:xfrm>
              <a:off x="1487" y="1480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392" name="AutoShape 6"/>
            <p:cNvSpPr>
              <a:spLocks noChangeArrowheads="1"/>
            </p:cNvSpPr>
            <p:nvPr/>
          </p:nvSpPr>
          <p:spPr bwMode="auto">
            <a:xfrm>
              <a:off x="975" y="1933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393" name="AutoShape 7"/>
            <p:cNvSpPr>
              <a:spLocks noChangeArrowheads="1"/>
            </p:cNvSpPr>
            <p:nvPr/>
          </p:nvSpPr>
          <p:spPr bwMode="auto">
            <a:xfrm>
              <a:off x="2032" y="1933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394" name="AutoShape 8"/>
            <p:cNvSpPr>
              <a:spLocks noChangeArrowheads="1"/>
            </p:cNvSpPr>
            <p:nvPr/>
          </p:nvSpPr>
          <p:spPr bwMode="auto">
            <a:xfrm>
              <a:off x="612" y="2568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395" name="AutoShape 9"/>
            <p:cNvSpPr>
              <a:spLocks noChangeArrowheads="1"/>
            </p:cNvSpPr>
            <p:nvPr/>
          </p:nvSpPr>
          <p:spPr bwMode="auto">
            <a:xfrm>
              <a:off x="1306" y="2568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396" name="AutoShape 10"/>
            <p:cNvSpPr>
              <a:spLocks noChangeArrowheads="1"/>
            </p:cNvSpPr>
            <p:nvPr/>
          </p:nvSpPr>
          <p:spPr bwMode="auto">
            <a:xfrm>
              <a:off x="1701" y="2568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397" name="AutoShape 11"/>
            <p:cNvSpPr>
              <a:spLocks noChangeArrowheads="1"/>
            </p:cNvSpPr>
            <p:nvPr/>
          </p:nvSpPr>
          <p:spPr bwMode="auto">
            <a:xfrm>
              <a:off x="2395" y="2568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398" name="AutoShape 12"/>
            <p:cNvSpPr>
              <a:spLocks noChangeArrowheads="1"/>
            </p:cNvSpPr>
            <p:nvPr/>
          </p:nvSpPr>
          <p:spPr bwMode="auto">
            <a:xfrm>
              <a:off x="1487" y="3521"/>
              <a:ext cx="304" cy="28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16399" name="AutoShape 13"/>
            <p:cNvCxnSpPr>
              <a:cxnSpLocks noChangeShapeType="1"/>
              <a:stCxn id="16391" idx="3"/>
              <a:endCxn id="16392" idx="7"/>
            </p:cNvCxnSpPr>
            <p:nvPr/>
          </p:nvCxnSpPr>
          <p:spPr bwMode="auto">
            <a:xfrm flipH="1">
              <a:off x="1234" y="1727"/>
              <a:ext cx="298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0" name="AutoShape 14"/>
            <p:cNvCxnSpPr>
              <a:cxnSpLocks noChangeShapeType="1"/>
              <a:stCxn id="16391" idx="5"/>
              <a:endCxn id="16393" idx="1"/>
            </p:cNvCxnSpPr>
            <p:nvPr/>
          </p:nvCxnSpPr>
          <p:spPr bwMode="auto">
            <a:xfrm>
              <a:off x="1746" y="1727"/>
              <a:ext cx="331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1" name="AutoShape 15"/>
            <p:cNvCxnSpPr>
              <a:cxnSpLocks noChangeShapeType="1"/>
              <a:stCxn id="16392" idx="3"/>
              <a:endCxn id="16394" idx="0"/>
            </p:cNvCxnSpPr>
            <p:nvPr/>
          </p:nvCxnSpPr>
          <p:spPr bwMode="auto">
            <a:xfrm flipH="1">
              <a:off x="764" y="2180"/>
              <a:ext cx="256" cy="3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2" name="AutoShape 16"/>
            <p:cNvCxnSpPr>
              <a:cxnSpLocks noChangeShapeType="1"/>
              <a:stCxn id="16392" idx="5"/>
              <a:endCxn id="16395" idx="0"/>
            </p:cNvCxnSpPr>
            <p:nvPr/>
          </p:nvCxnSpPr>
          <p:spPr bwMode="auto">
            <a:xfrm>
              <a:off x="1234" y="2180"/>
              <a:ext cx="224" cy="3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3" name="AutoShape 17"/>
            <p:cNvCxnSpPr>
              <a:cxnSpLocks noChangeShapeType="1"/>
              <a:stCxn id="16393" idx="3"/>
              <a:endCxn id="16396" idx="0"/>
            </p:cNvCxnSpPr>
            <p:nvPr/>
          </p:nvCxnSpPr>
          <p:spPr bwMode="auto">
            <a:xfrm flipH="1">
              <a:off x="1853" y="2180"/>
              <a:ext cx="224" cy="3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4" name="AutoShape 18"/>
            <p:cNvCxnSpPr>
              <a:cxnSpLocks noChangeShapeType="1"/>
              <a:stCxn id="16393" idx="5"/>
              <a:endCxn id="16397" idx="0"/>
            </p:cNvCxnSpPr>
            <p:nvPr/>
          </p:nvCxnSpPr>
          <p:spPr bwMode="auto">
            <a:xfrm>
              <a:off x="2291" y="2180"/>
              <a:ext cx="256" cy="3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5" name="AutoShape 19"/>
            <p:cNvCxnSpPr>
              <a:cxnSpLocks noChangeShapeType="1"/>
              <a:stCxn id="16394" idx="4"/>
              <a:endCxn id="16398" idx="0"/>
            </p:cNvCxnSpPr>
            <p:nvPr/>
          </p:nvCxnSpPr>
          <p:spPr bwMode="auto">
            <a:xfrm>
              <a:off x="764" y="2856"/>
              <a:ext cx="875" cy="6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6" name="AutoShape 20"/>
            <p:cNvCxnSpPr>
              <a:cxnSpLocks noChangeShapeType="1"/>
              <a:stCxn id="16395" idx="4"/>
              <a:endCxn id="16398" idx="0"/>
            </p:cNvCxnSpPr>
            <p:nvPr/>
          </p:nvCxnSpPr>
          <p:spPr bwMode="auto">
            <a:xfrm>
              <a:off x="1458" y="2856"/>
              <a:ext cx="181" cy="6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7" name="AutoShape 21"/>
            <p:cNvCxnSpPr>
              <a:cxnSpLocks noChangeShapeType="1"/>
              <a:stCxn id="16396" idx="4"/>
              <a:endCxn id="16398" idx="0"/>
            </p:cNvCxnSpPr>
            <p:nvPr/>
          </p:nvCxnSpPr>
          <p:spPr bwMode="auto">
            <a:xfrm flipH="1">
              <a:off x="1639" y="2856"/>
              <a:ext cx="214" cy="6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8" name="AutoShape 22"/>
            <p:cNvCxnSpPr>
              <a:cxnSpLocks noChangeShapeType="1"/>
              <a:stCxn id="16397" idx="4"/>
              <a:endCxn id="16398" idx="0"/>
            </p:cNvCxnSpPr>
            <p:nvPr/>
          </p:nvCxnSpPr>
          <p:spPr bwMode="auto">
            <a:xfrm flipH="1">
              <a:off x="1639" y="2856"/>
              <a:ext cx="908" cy="6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390" name="Text Box 23"/>
          <p:cNvSpPr txBox="1">
            <a:spLocks noChangeArrowheads="1"/>
          </p:cNvSpPr>
          <p:nvPr/>
        </p:nvSpPr>
        <p:spPr bwMode="auto">
          <a:xfrm>
            <a:off x="5272088" y="2944813"/>
            <a:ext cx="21002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V</a:t>
            </a:r>
            <a:r>
              <a:rPr lang="en-US" altLang="zh-TW" sz="2400" baseline="-25000">
                <a:latin typeface="Times New Roman" panose="02020603050405020304" pitchFamily="18" charset="0"/>
              </a:rPr>
              <a:t>0</a:t>
            </a:r>
            <a:r>
              <a:rPr lang="en-US" altLang="zh-TW" sz="2400">
                <a:latin typeface="Times New Roman" panose="02020603050405020304" pitchFamily="18" charset="0"/>
              </a:rPr>
              <a:t> V</a:t>
            </a:r>
            <a:r>
              <a:rPr lang="en-US" altLang="zh-TW" sz="2400" baseline="-25000">
                <a:latin typeface="Times New Roman" panose="02020603050405020304" pitchFamily="18" charset="0"/>
              </a:rPr>
              <a:t>1</a:t>
            </a:r>
            <a:r>
              <a:rPr lang="en-US" altLang="zh-TW" sz="2400">
                <a:latin typeface="Times New Roman" panose="02020603050405020304" pitchFamily="18" charset="0"/>
              </a:rPr>
              <a:t> V</a:t>
            </a:r>
            <a:r>
              <a:rPr lang="en-US" altLang="zh-TW" sz="2400" baseline="-25000">
                <a:latin typeface="Times New Roman" panose="02020603050405020304" pitchFamily="18" charset="0"/>
              </a:rPr>
              <a:t>3</a:t>
            </a:r>
            <a:r>
              <a:rPr lang="en-US" altLang="zh-TW" sz="2400">
                <a:latin typeface="Times New Roman" panose="02020603050405020304" pitchFamily="18" charset="0"/>
              </a:rPr>
              <a:t> V</a:t>
            </a:r>
            <a:r>
              <a:rPr lang="en-US" altLang="zh-TW" sz="2400" baseline="-25000">
                <a:latin typeface="Times New Roman" panose="02020603050405020304" pitchFamily="18" charset="0"/>
              </a:rPr>
              <a:t>7</a:t>
            </a:r>
            <a:r>
              <a:rPr lang="en-US" altLang="zh-TW" sz="2400">
                <a:latin typeface="Times New Roman" panose="02020603050405020304" pitchFamily="18" charset="0"/>
              </a:rPr>
              <a:t> V</a:t>
            </a:r>
            <a:r>
              <a:rPr lang="en-US" altLang="zh-TW" sz="2400" baseline="-25000">
                <a:latin typeface="Times New Roman" panose="02020603050405020304" pitchFamily="18" charset="0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V</a:t>
            </a:r>
            <a:r>
              <a:rPr lang="en-US" altLang="zh-TW" sz="2400" baseline="-25000">
                <a:latin typeface="Times New Roman" panose="02020603050405020304" pitchFamily="18" charset="0"/>
              </a:rPr>
              <a:t>5</a:t>
            </a:r>
            <a:r>
              <a:rPr lang="en-US" altLang="zh-TW" sz="2400">
                <a:latin typeface="Times New Roman" panose="02020603050405020304" pitchFamily="18" charset="0"/>
              </a:rPr>
              <a:t> V</a:t>
            </a:r>
            <a:r>
              <a:rPr lang="en-US" altLang="zh-TW" sz="2400" baseline="-25000">
                <a:latin typeface="Times New Roman" panose="02020603050405020304" pitchFamily="18" charset="0"/>
              </a:rPr>
              <a:t>2</a:t>
            </a:r>
            <a:r>
              <a:rPr lang="en-US" altLang="zh-TW" sz="2400">
                <a:latin typeface="Times New Roman" panose="02020603050405020304" pitchFamily="18" charset="0"/>
              </a:rPr>
              <a:t> V</a:t>
            </a:r>
            <a:r>
              <a:rPr lang="en-US" altLang="zh-TW" sz="2400" baseline="-25000">
                <a:latin typeface="Times New Roman" panose="02020603050405020304" pitchFamily="18" charset="0"/>
              </a:rPr>
              <a:t>6</a:t>
            </a:r>
            <a:r>
              <a:rPr lang="en-US" altLang="zh-TW" sz="240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A79DCB-135C-3D2E-EF8B-7EB64071AC3A}"/>
                  </a:ext>
                </a:extLst>
              </p14:cNvPr>
              <p14:cNvContentPartPr/>
              <p14:nvPr/>
            </p14:nvContentPartPr>
            <p14:xfrm>
              <a:off x="1000535" y="1899114"/>
              <a:ext cx="1911240" cy="4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A79DCB-135C-3D2E-EF8B-7EB64071AC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2535" y="1881474"/>
                <a:ext cx="194688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D0E7223-1AB3-C34C-413D-BEB2AF921162}"/>
              </a:ext>
            </a:extLst>
          </p:cNvPr>
          <p:cNvGrpSpPr/>
          <p:nvPr/>
        </p:nvGrpSpPr>
        <p:grpSpPr>
          <a:xfrm>
            <a:off x="429575" y="852594"/>
            <a:ext cx="790200" cy="595440"/>
            <a:chOff x="429575" y="852594"/>
            <a:chExt cx="790200" cy="59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A2B382A-CD4D-A55E-DBA2-04E99F530955}"/>
                    </a:ext>
                  </a:extLst>
                </p14:cNvPr>
                <p14:cNvContentPartPr/>
                <p14:nvPr/>
              </p14:nvContentPartPr>
              <p14:xfrm>
                <a:off x="429575" y="852594"/>
                <a:ext cx="371160" cy="556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A2B382A-CD4D-A55E-DBA2-04E99F5309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1935" y="834954"/>
                  <a:ext cx="4068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C29DFE-23A6-806D-7043-CB4729B8C663}"/>
                    </a:ext>
                  </a:extLst>
                </p14:cNvPr>
                <p14:cNvContentPartPr/>
                <p14:nvPr/>
              </p14:nvContentPartPr>
              <p14:xfrm>
                <a:off x="550175" y="1420314"/>
                <a:ext cx="669600" cy="27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C29DFE-23A6-806D-7043-CB4729B8C6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2175" y="1402674"/>
                  <a:ext cx="70524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420587-68DF-553C-BE69-D4B3FDC66432}"/>
                  </a:ext>
                </a:extLst>
              </p14:cNvPr>
              <p14:cNvContentPartPr/>
              <p14:nvPr/>
            </p14:nvContentPartPr>
            <p14:xfrm>
              <a:off x="2285747" y="2236067"/>
              <a:ext cx="10440" cy="176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420587-68DF-553C-BE69-D4B3FDC664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6747" y="2227067"/>
                <a:ext cx="280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5C96D0-DEA6-34B0-2BD9-9C193957CA5E}"/>
                  </a:ext>
                </a:extLst>
              </p14:cNvPr>
              <p14:cNvContentPartPr/>
              <p14:nvPr/>
            </p14:nvContentPartPr>
            <p14:xfrm>
              <a:off x="1422827" y="2953907"/>
              <a:ext cx="129240" cy="141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5C96D0-DEA6-34B0-2BD9-9C193957CA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4187" y="2944907"/>
                <a:ext cx="1468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734D378-FF9C-5FA7-957E-A9448DFF723B}"/>
                  </a:ext>
                </a:extLst>
              </p14:cNvPr>
              <p14:cNvContentPartPr/>
              <p14:nvPr/>
            </p14:nvContentPartPr>
            <p14:xfrm>
              <a:off x="875267" y="3973067"/>
              <a:ext cx="72720" cy="242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734D378-FF9C-5FA7-957E-A9448DFF72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6267" y="3964427"/>
                <a:ext cx="9036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BD5E736-FC65-B347-DFE5-6181508C3E79}"/>
              </a:ext>
            </a:extLst>
          </p:cNvPr>
          <p:cNvGrpSpPr/>
          <p:nvPr/>
        </p:nvGrpSpPr>
        <p:grpSpPr>
          <a:xfrm>
            <a:off x="2169107" y="5648507"/>
            <a:ext cx="122040" cy="177480"/>
            <a:chOff x="2169107" y="5648507"/>
            <a:chExt cx="12204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ADEDB6-8F45-E8C6-CEC4-8D01AC29E69B}"/>
                    </a:ext>
                  </a:extLst>
                </p14:cNvPr>
                <p14:cNvContentPartPr/>
                <p14:nvPr/>
              </p14:nvContentPartPr>
              <p14:xfrm>
                <a:off x="2169107" y="5648507"/>
                <a:ext cx="85680" cy="120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ADEDB6-8F45-E8C6-CEC4-8D01AC29E6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60107" y="5639867"/>
                  <a:ext cx="103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8475F53-88D3-E16B-BB5C-65C3379F638C}"/>
                    </a:ext>
                  </a:extLst>
                </p14:cNvPr>
                <p14:cNvContentPartPr/>
                <p14:nvPr/>
              </p14:nvContentPartPr>
              <p14:xfrm>
                <a:off x="2201147" y="5723747"/>
                <a:ext cx="49320" cy="102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8475F53-88D3-E16B-BB5C-65C3379F63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2507" y="5714747"/>
                  <a:ext cx="6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C40FF80-E6C7-B880-B6AC-C64E8DC729E0}"/>
                    </a:ext>
                  </a:extLst>
                </p14:cNvPr>
                <p14:cNvContentPartPr/>
                <p14:nvPr/>
              </p14:nvContentPartPr>
              <p14:xfrm>
                <a:off x="2241467" y="5779907"/>
                <a:ext cx="49680" cy="3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40FF80-E6C7-B880-B6AC-C64E8DC729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32467" y="5771267"/>
                  <a:ext cx="6732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E9DEDD-9B81-A1FE-7B81-97FA842A0857}"/>
                  </a:ext>
                </a:extLst>
              </p14:cNvPr>
              <p14:cNvContentPartPr/>
              <p14:nvPr/>
            </p14:nvContentPartPr>
            <p14:xfrm>
              <a:off x="2931947" y="5745200"/>
              <a:ext cx="138600" cy="236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E9DEDD-9B81-A1FE-7B81-97FA842A08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22947" y="5736560"/>
                <a:ext cx="1562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C2C8E04-357C-AC4D-982E-E754324C830B}"/>
                  </a:ext>
                </a:extLst>
              </p14:cNvPr>
              <p14:cNvContentPartPr/>
              <p14:nvPr/>
            </p14:nvContentPartPr>
            <p14:xfrm>
              <a:off x="3448187" y="2791760"/>
              <a:ext cx="152280" cy="199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C2C8E04-357C-AC4D-982E-E754324C83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9547" y="2782760"/>
                <a:ext cx="1699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0B620E9-E7BE-D6E6-7880-6E27F09F495E}"/>
                  </a:ext>
                </a:extLst>
              </p14:cNvPr>
              <p14:cNvContentPartPr/>
              <p14:nvPr/>
            </p14:nvContentPartPr>
            <p14:xfrm>
              <a:off x="4388867" y="3998480"/>
              <a:ext cx="190800" cy="536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0B620E9-E7BE-D6E6-7880-6E27F09F495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80227" y="3989840"/>
                <a:ext cx="208440" cy="55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762A870-21C8-2A52-A23C-1D9E2C833169}"/>
              </a:ext>
            </a:extLst>
          </p:cNvPr>
          <p:cNvGrpSpPr/>
          <p:nvPr/>
        </p:nvGrpSpPr>
        <p:grpSpPr>
          <a:xfrm>
            <a:off x="4043267" y="2600240"/>
            <a:ext cx="171000" cy="246960"/>
            <a:chOff x="4043267" y="2600240"/>
            <a:chExt cx="17100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C92BC16-9732-1717-86ED-5B84A13D0975}"/>
                    </a:ext>
                  </a:extLst>
                </p14:cNvPr>
                <p14:cNvContentPartPr/>
                <p14:nvPr/>
              </p14:nvContentPartPr>
              <p14:xfrm>
                <a:off x="4043267" y="2600240"/>
                <a:ext cx="3960" cy="246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C92BC16-9732-1717-86ED-5B84A13D09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4267" y="2591240"/>
                  <a:ext cx="21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4AC7B71-1F03-9A0E-7779-45CD9061062A}"/>
                    </a:ext>
                  </a:extLst>
                </p14:cNvPr>
                <p14:cNvContentPartPr/>
                <p14:nvPr/>
              </p14:nvContentPartPr>
              <p14:xfrm>
                <a:off x="4120307" y="2714000"/>
                <a:ext cx="93960" cy="96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4AC7B71-1F03-9A0E-7779-45CD906106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11667" y="2705360"/>
                  <a:ext cx="11160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2FA7A56-6AE6-8638-55A5-2ED803D49F34}"/>
                  </a:ext>
                </a:extLst>
              </p14:cNvPr>
              <p14:cNvContentPartPr/>
              <p14:nvPr/>
            </p14:nvContentPartPr>
            <p14:xfrm>
              <a:off x="3198707" y="3990560"/>
              <a:ext cx="4680" cy="9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2FA7A56-6AE6-8638-55A5-2ED803D49F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89707" y="3981920"/>
                <a:ext cx="223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A981C25-C278-F2D3-8307-DD12BBA24A00}"/>
                  </a:ext>
                </a:extLst>
              </p14:cNvPr>
              <p14:cNvContentPartPr/>
              <p14:nvPr/>
            </p14:nvContentPartPr>
            <p14:xfrm>
              <a:off x="3327587" y="3989547"/>
              <a:ext cx="2520" cy="147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A981C25-C278-F2D3-8307-DD12BBA24A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18947" y="3980547"/>
                <a:ext cx="2016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9216E86-6FD2-99CF-FA58-725A3B356F30}"/>
              </a:ext>
            </a:extLst>
          </p:cNvPr>
          <p:cNvGrpSpPr/>
          <p:nvPr/>
        </p:nvGrpSpPr>
        <p:grpSpPr>
          <a:xfrm>
            <a:off x="1869947" y="3832160"/>
            <a:ext cx="989640" cy="426600"/>
            <a:chOff x="1869947" y="3832160"/>
            <a:chExt cx="98964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8E4820-63C2-DBCD-FDED-5B1CBD16D464}"/>
                    </a:ext>
                  </a:extLst>
                </p14:cNvPr>
                <p14:cNvContentPartPr/>
                <p14:nvPr/>
              </p14:nvContentPartPr>
              <p14:xfrm>
                <a:off x="1869947" y="4056800"/>
                <a:ext cx="152640" cy="201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8E4820-63C2-DBCD-FDED-5B1CBD16D4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60947" y="4048160"/>
                  <a:ext cx="170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25574D-897B-F724-9478-3637F557CC6D}"/>
                    </a:ext>
                  </a:extLst>
                </p14:cNvPr>
                <p14:cNvContentPartPr/>
                <p14:nvPr/>
              </p14:nvContentPartPr>
              <p14:xfrm>
                <a:off x="1894787" y="4069400"/>
                <a:ext cx="181800" cy="2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25574D-897B-F724-9478-3637F557CC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86147" y="4060760"/>
                  <a:ext cx="199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E3957A-3A28-83F2-E2C3-32B4A37E36BC}"/>
                    </a:ext>
                  </a:extLst>
                </p14:cNvPr>
                <p14:cNvContentPartPr/>
                <p14:nvPr/>
              </p14:nvContentPartPr>
              <p14:xfrm>
                <a:off x="2726387" y="3832160"/>
                <a:ext cx="16920" cy="106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E3957A-3A28-83F2-E2C3-32B4A37E36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17387" y="3823160"/>
                  <a:ext cx="34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F9A1D8-D7FC-E5EC-98BC-9BD630D7F886}"/>
                    </a:ext>
                  </a:extLst>
                </p14:cNvPr>
                <p14:cNvContentPartPr/>
                <p14:nvPr/>
              </p14:nvContentPartPr>
              <p14:xfrm>
                <a:off x="2758787" y="3836120"/>
                <a:ext cx="100800" cy="293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F9A1D8-D7FC-E5EC-98BC-9BD630D7F8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50147" y="3827480"/>
                  <a:ext cx="118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85AD12-EDFE-6177-56E9-9F1E96775D57}"/>
                    </a:ext>
                  </a:extLst>
                </p14:cNvPr>
                <p14:cNvContentPartPr/>
                <p14:nvPr/>
              </p14:nvContentPartPr>
              <p14:xfrm>
                <a:off x="2271347" y="3850160"/>
                <a:ext cx="43920" cy="164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85AD12-EDFE-6177-56E9-9F1E96775D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2347" y="3841160"/>
                  <a:ext cx="61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CEF1A0-6F2E-0BCF-D326-90C5C5D92EB6}"/>
                    </a:ext>
                  </a:extLst>
                </p14:cNvPr>
                <p14:cNvContentPartPr/>
                <p14:nvPr/>
              </p14:nvContentPartPr>
              <p14:xfrm>
                <a:off x="2393747" y="3849800"/>
                <a:ext cx="147240" cy="16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CEF1A0-6F2E-0BCF-D326-90C5C5D92E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85107" y="3840800"/>
                  <a:ext cx="16488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16972D-2E59-9199-A89B-CDC8D67666BA}"/>
              </a:ext>
            </a:extLst>
          </p:cNvPr>
          <p:cNvGrpSpPr/>
          <p:nvPr/>
        </p:nvGrpSpPr>
        <p:grpSpPr>
          <a:xfrm>
            <a:off x="2406347" y="6130027"/>
            <a:ext cx="268200" cy="244080"/>
            <a:chOff x="2406347" y="6130027"/>
            <a:chExt cx="26820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F43401-5042-DE55-25B7-162C47596AB4}"/>
                    </a:ext>
                  </a:extLst>
                </p14:cNvPr>
                <p14:cNvContentPartPr/>
                <p14:nvPr/>
              </p14:nvContentPartPr>
              <p14:xfrm>
                <a:off x="2406347" y="6135800"/>
                <a:ext cx="20520" cy="182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F43401-5042-DE55-25B7-162C47596A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97347" y="6127160"/>
                  <a:ext cx="38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4FE7488-DF43-895E-87B3-39607C03BEC8}"/>
                    </a:ext>
                  </a:extLst>
                </p14:cNvPr>
                <p14:cNvContentPartPr/>
                <p14:nvPr/>
              </p14:nvContentPartPr>
              <p14:xfrm>
                <a:off x="2542787" y="6130027"/>
                <a:ext cx="131760" cy="244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4FE7488-DF43-895E-87B3-39607C03BE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33787" y="6121387"/>
                  <a:ext cx="149400" cy="26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21385D1-32E8-BC70-AD27-C597C2B24E52}"/>
                  </a:ext>
                </a:extLst>
              </p14:cNvPr>
              <p14:cNvContentPartPr/>
              <p14:nvPr/>
            </p14:nvContentPartPr>
            <p14:xfrm>
              <a:off x="686627" y="4624867"/>
              <a:ext cx="47520" cy="246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21385D1-32E8-BC70-AD27-C597C2B24E5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7627" y="4616227"/>
                <a:ext cx="6516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AA17E880-145C-5CC0-5AC8-D9A6E47822AB}"/>
              </a:ext>
            </a:extLst>
          </p:cNvPr>
          <p:cNvGrpSpPr/>
          <p:nvPr/>
        </p:nvGrpSpPr>
        <p:grpSpPr>
          <a:xfrm>
            <a:off x="808307" y="4650787"/>
            <a:ext cx="240120" cy="420840"/>
            <a:chOff x="808307" y="4650787"/>
            <a:chExt cx="240120" cy="42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FFA769-5BED-7231-A274-7E413F25420A}"/>
                    </a:ext>
                  </a:extLst>
                </p14:cNvPr>
                <p14:cNvContentPartPr/>
                <p14:nvPr/>
              </p14:nvContentPartPr>
              <p14:xfrm>
                <a:off x="808307" y="4650787"/>
                <a:ext cx="240120" cy="258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FFA769-5BED-7231-A274-7E413F2542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9307" y="4642147"/>
                  <a:ext cx="2577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3F6FF4E-63EA-11C3-4036-A078E6CD0040}"/>
                    </a:ext>
                  </a:extLst>
                </p14:cNvPr>
                <p14:cNvContentPartPr/>
                <p14:nvPr/>
              </p14:nvContentPartPr>
              <p14:xfrm>
                <a:off x="902987" y="4724227"/>
                <a:ext cx="104400" cy="347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3F6FF4E-63EA-11C3-4036-A078E6CD00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4347" y="4715227"/>
                  <a:ext cx="122040" cy="36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FEB074F-9DB3-3ACD-49CA-35ED11A4244A}"/>
                  </a:ext>
                </a:extLst>
              </p14:cNvPr>
              <p14:cNvContentPartPr/>
              <p14:nvPr/>
            </p14:nvContentPartPr>
            <p14:xfrm>
              <a:off x="881387" y="3029253"/>
              <a:ext cx="10080" cy="170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FEB074F-9DB3-3ACD-49CA-35ED11A4244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2747" y="3020253"/>
                <a:ext cx="27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E756ABB-A903-F0DB-75D3-A12A183164DA}"/>
                  </a:ext>
                </a:extLst>
              </p14:cNvPr>
              <p14:cNvContentPartPr/>
              <p14:nvPr/>
            </p14:nvContentPartPr>
            <p14:xfrm>
              <a:off x="974987" y="3052653"/>
              <a:ext cx="103680" cy="173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E756ABB-A903-F0DB-75D3-A12A183164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66347" y="3044013"/>
                <a:ext cx="1213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F59B217-2739-139F-ED30-B558A221A8D1}"/>
                  </a:ext>
                </a:extLst>
              </p14:cNvPr>
              <p14:cNvContentPartPr/>
              <p14:nvPr/>
            </p14:nvContentPartPr>
            <p14:xfrm>
              <a:off x="1001627" y="3050493"/>
              <a:ext cx="94680" cy="1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F59B217-2739-139F-ED30-B558A221A8D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2987" y="3041853"/>
                <a:ext cx="11232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087CF91A-DF0E-3B8A-740B-FD51D2B4BB9B}"/>
              </a:ext>
            </a:extLst>
          </p:cNvPr>
          <p:cNvGrpSpPr/>
          <p:nvPr/>
        </p:nvGrpSpPr>
        <p:grpSpPr>
          <a:xfrm>
            <a:off x="2731067" y="2102973"/>
            <a:ext cx="213120" cy="283680"/>
            <a:chOff x="2731067" y="2102973"/>
            <a:chExt cx="21312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A5564AC-2DDF-8FF6-C519-94573AFE2A99}"/>
                    </a:ext>
                  </a:extLst>
                </p14:cNvPr>
                <p14:cNvContentPartPr/>
                <p14:nvPr/>
              </p14:nvContentPartPr>
              <p14:xfrm>
                <a:off x="2731067" y="2102973"/>
                <a:ext cx="33480" cy="16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5564AC-2DDF-8FF6-C519-94573AFE2A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13427" y="2084973"/>
                  <a:ext cx="69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BADF81F-9A7B-F271-B5C8-43F2E31256E5}"/>
                    </a:ext>
                  </a:extLst>
                </p14:cNvPr>
                <p14:cNvContentPartPr/>
                <p14:nvPr/>
              </p14:nvContentPartPr>
              <p14:xfrm>
                <a:off x="2836547" y="2102973"/>
                <a:ext cx="107640" cy="283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BADF81F-9A7B-F271-B5C8-43F2E31256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18547" y="2085333"/>
                  <a:ext cx="143280" cy="319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42"/>
          <p:cNvGrpSpPr>
            <a:grpSpLocks/>
          </p:cNvGrpSpPr>
          <p:nvPr/>
        </p:nvGrpSpPr>
        <p:grpSpPr bwMode="auto">
          <a:xfrm>
            <a:off x="755650" y="620713"/>
            <a:ext cx="7200900" cy="3011487"/>
            <a:chOff x="431" y="391"/>
            <a:chExt cx="5214" cy="2593"/>
          </a:xfrm>
        </p:grpSpPr>
        <p:grpSp>
          <p:nvGrpSpPr>
            <p:cNvPr id="17413" name="Group 241"/>
            <p:cNvGrpSpPr>
              <a:grpSpLocks/>
            </p:cNvGrpSpPr>
            <p:nvPr/>
          </p:nvGrpSpPr>
          <p:grpSpPr bwMode="auto">
            <a:xfrm>
              <a:off x="431" y="391"/>
              <a:ext cx="2131" cy="2593"/>
              <a:chOff x="431" y="391"/>
              <a:chExt cx="2131" cy="2593"/>
            </a:xfrm>
          </p:grpSpPr>
          <p:grpSp>
            <p:nvGrpSpPr>
              <p:cNvPr id="17511" name="Group 24"/>
              <p:cNvGrpSpPr>
                <a:grpSpLocks/>
              </p:cNvGrpSpPr>
              <p:nvPr/>
            </p:nvGrpSpPr>
            <p:grpSpPr bwMode="auto">
              <a:xfrm>
                <a:off x="704" y="391"/>
                <a:ext cx="861" cy="2540"/>
                <a:chOff x="704" y="391"/>
                <a:chExt cx="861" cy="2540"/>
              </a:xfrm>
            </p:grpSpPr>
            <p:grpSp>
              <p:nvGrpSpPr>
                <p:cNvPr id="17564" name="Group 4"/>
                <p:cNvGrpSpPr>
                  <a:grpSpLocks/>
                </p:cNvGrpSpPr>
                <p:nvPr/>
              </p:nvGrpSpPr>
              <p:grpSpPr bwMode="auto">
                <a:xfrm>
                  <a:off x="704" y="391"/>
                  <a:ext cx="861" cy="1270"/>
                  <a:chOff x="930" y="2704"/>
                  <a:chExt cx="861" cy="1270"/>
                </a:xfrm>
              </p:grpSpPr>
              <p:grpSp>
                <p:nvGrpSpPr>
                  <p:cNvPr id="17575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930" y="2704"/>
                    <a:ext cx="499" cy="1270"/>
                    <a:chOff x="2472" y="1071"/>
                    <a:chExt cx="680" cy="2631"/>
                  </a:xfrm>
                </p:grpSpPr>
                <p:sp>
                  <p:nvSpPr>
                    <p:cNvPr id="17580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2" y="1071"/>
                      <a:ext cx="680" cy="26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17581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2387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82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175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83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302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1757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2886"/>
                    <a:ext cx="63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57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203"/>
                    <a:ext cx="63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57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475"/>
                    <a:ext cx="63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57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793"/>
                    <a:ext cx="63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565" name="Group 14"/>
                <p:cNvGrpSpPr>
                  <a:grpSpLocks/>
                </p:cNvGrpSpPr>
                <p:nvPr/>
              </p:nvGrpSpPr>
              <p:grpSpPr bwMode="auto">
                <a:xfrm>
                  <a:off x="704" y="1661"/>
                  <a:ext cx="861" cy="1270"/>
                  <a:chOff x="930" y="2704"/>
                  <a:chExt cx="861" cy="1270"/>
                </a:xfrm>
              </p:grpSpPr>
              <p:grpSp>
                <p:nvGrpSpPr>
                  <p:cNvPr id="1756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930" y="2704"/>
                    <a:ext cx="499" cy="1270"/>
                    <a:chOff x="2472" y="1071"/>
                    <a:chExt cx="680" cy="2631"/>
                  </a:xfrm>
                </p:grpSpPr>
                <p:sp>
                  <p:nvSpPr>
                    <p:cNvPr id="17571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2" y="1071"/>
                      <a:ext cx="680" cy="26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17572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2387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73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175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74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302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1756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2886"/>
                    <a:ext cx="63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56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203"/>
                    <a:ext cx="63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56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475"/>
                    <a:ext cx="63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57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793"/>
                    <a:ext cx="63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17512" name="Group 240"/>
              <p:cNvGrpSpPr>
                <a:grpSpLocks/>
              </p:cNvGrpSpPr>
              <p:nvPr/>
            </p:nvGrpSpPr>
            <p:grpSpPr bwMode="auto">
              <a:xfrm>
                <a:off x="431" y="391"/>
                <a:ext cx="2131" cy="2593"/>
                <a:chOff x="431" y="391"/>
                <a:chExt cx="2131" cy="2593"/>
              </a:xfrm>
            </p:grpSpPr>
            <p:grpSp>
              <p:nvGrpSpPr>
                <p:cNvPr id="17513" name="Group 78"/>
                <p:cNvGrpSpPr>
                  <a:grpSpLocks/>
                </p:cNvGrpSpPr>
                <p:nvPr/>
              </p:nvGrpSpPr>
              <p:grpSpPr bwMode="auto">
                <a:xfrm>
                  <a:off x="1791" y="391"/>
                  <a:ext cx="771" cy="2540"/>
                  <a:chOff x="1882" y="391"/>
                  <a:chExt cx="771" cy="2540"/>
                </a:xfrm>
              </p:grpSpPr>
              <p:grpSp>
                <p:nvGrpSpPr>
                  <p:cNvPr id="17532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1883" y="391"/>
                    <a:ext cx="770" cy="1270"/>
                    <a:chOff x="1974" y="2704"/>
                    <a:chExt cx="770" cy="1270"/>
                  </a:xfrm>
                </p:grpSpPr>
                <p:grpSp>
                  <p:nvGrpSpPr>
                    <p:cNvPr id="17549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4" y="2704"/>
                      <a:ext cx="498" cy="1270"/>
                      <a:chOff x="1928" y="2704"/>
                      <a:chExt cx="498" cy="1270"/>
                    </a:xfrm>
                  </p:grpSpPr>
                  <p:grpSp>
                    <p:nvGrpSpPr>
                      <p:cNvPr id="17554" name="Group 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8" y="2704"/>
                        <a:ext cx="408" cy="1270"/>
                        <a:chOff x="2472" y="1071"/>
                        <a:chExt cx="680" cy="2631"/>
                      </a:xfrm>
                    </p:grpSpPr>
                    <p:sp>
                      <p:nvSpPr>
                        <p:cNvPr id="17560" name="Rectangle 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72" y="1071"/>
                          <a:ext cx="680" cy="2631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TW" altLang="en-US" sz="2400"/>
                        </a:p>
                      </p:txBody>
                    </p:sp>
                    <p:sp>
                      <p:nvSpPr>
                        <p:cNvPr id="17561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2387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17562" name="Line 5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1752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17563" name="Line 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3022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</p:grpSp>
                  <p:grpSp>
                    <p:nvGrpSpPr>
                      <p:cNvPr id="17555" name="Group 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36" y="2704"/>
                        <a:ext cx="90" cy="1270"/>
                        <a:chOff x="2472" y="1071"/>
                        <a:chExt cx="680" cy="2631"/>
                      </a:xfrm>
                    </p:grpSpPr>
                    <p:sp>
                      <p:nvSpPr>
                        <p:cNvPr id="17556" name="Rectangle 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72" y="1071"/>
                          <a:ext cx="680" cy="2631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TW" altLang="en-US" sz="2400"/>
                        </a:p>
                      </p:txBody>
                    </p:sp>
                    <p:sp>
                      <p:nvSpPr>
                        <p:cNvPr id="17557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2387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17558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1752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17559" name="Line 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3022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</p:grpSp>
                </p:grpSp>
                <p:sp>
                  <p:nvSpPr>
                    <p:cNvPr id="17550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2886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51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3158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52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3475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53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3793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7533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882" y="1661"/>
                    <a:ext cx="770" cy="1270"/>
                    <a:chOff x="1974" y="2704"/>
                    <a:chExt cx="770" cy="1270"/>
                  </a:xfrm>
                </p:grpSpPr>
                <p:grpSp>
                  <p:nvGrpSpPr>
                    <p:cNvPr id="17534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4" y="2704"/>
                      <a:ext cx="498" cy="1270"/>
                      <a:chOff x="1928" y="2704"/>
                      <a:chExt cx="498" cy="1270"/>
                    </a:xfrm>
                  </p:grpSpPr>
                  <p:grpSp>
                    <p:nvGrpSpPr>
                      <p:cNvPr id="17539" name="Group 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8" y="2704"/>
                        <a:ext cx="408" cy="1270"/>
                        <a:chOff x="2472" y="1071"/>
                        <a:chExt cx="680" cy="2631"/>
                      </a:xfrm>
                    </p:grpSpPr>
                    <p:sp>
                      <p:nvSpPr>
                        <p:cNvPr id="17545" name="Rectangle 6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72" y="1071"/>
                          <a:ext cx="680" cy="2631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TW" altLang="en-US" sz="2400"/>
                        </a:p>
                      </p:txBody>
                    </p:sp>
                    <p:sp>
                      <p:nvSpPr>
                        <p:cNvPr id="17546" name="Line 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2387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17547" name="Line 6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1752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17548" name="Line 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3022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</p:grpSp>
                  <p:grpSp>
                    <p:nvGrpSpPr>
                      <p:cNvPr id="17540" name="Group 6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36" y="2704"/>
                        <a:ext cx="90" cy="1270"/>
                        <a:chOff x="2472" y="1071"/>
                        <a:chExt cx="680" cy="2631"/>
                      </a:xfrm>
                    </p:grpSpPr>
                    <p:sp>
                      <p:nvSpPr>
                        <p:cNvPr id="17541" name="Rectangle 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72" y="1071"/>
                          <a:ext cx="680" cy="2631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endParaRPr lang="zh-TW" altLang="en-US" sz="2400"/>
                        </a:p>
                      </p:txBody>
                    </p:sp>
                    <p:sp>
                      <p:nvSpPr>
                        <p:cNvPr id="17542" name="Line 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2387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17543" name="Line 7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1752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  <p:sp>
                      <p:nvSpPr>
                        <p:cNvPr id="17544" name="Line 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72" y="3022"/>
                          <a:ext cx="680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TW" altLang="en-US"/>
                        </a:p>
                      </p:txBody>
                    </p:sp>
                  </p:grpSp>
                </p:grpSp>
                <p:sp>
                  <p:nvSpPr>
                    <p:cNvPr id="17535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2886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36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3158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37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3475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38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3793"/>
                      <a:ext cx="31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17514" name="Group 229"/>
                <p:cNvGrpSpPr>
                  <a:grpSpLocks/>
                </p:cNvGrpSpPr>
                <p:nvPr/>
              </p:nvGrpSpPr>
              <p:grpSpPr bwMode="auto">
                <a:xfrm>
                  <a:off x="431" y="436"/>
                  <a:ext cx="1686" cy="2548"/>
                  <a:chOff x="431" y="436"/>
                  <a:chExt cx="1686" cy="2548"/>
                </a:xfrm>
              </p:grpSpPr>
              <p:sp>
                <p:nvSpPr>
                  <p:cNvPr id="17515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440"/>
                    <a:ext cx="23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200" b="1">
                        <a:latin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7516" name="Text Box 2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712"/>
                    <a:ext cx="23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200" b="1">
                        <a:latin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7517" name="Text 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1031"/>
                    <a:ext cx="234" cy="3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200" b="1"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17518" name="Text 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1346"/>
                    <a:ext cx="23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200" b="1">
                        <a:latin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17519" name="Text Box 2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1661"/>
                    <a:ext cx="23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200" b="1">
                        <a:latin typeface="Times New Roman" panose="02020603050405020304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17520" name="Text Box 2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2027"/>
                    <a:ext cx="23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200" b="1">
                        <a:latin typeface="Times New Roman" panose="02020603050405020304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17521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2301"/>
                    <a:ext cx="234" cy="3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200" b="1">
                        <a:latin typeface="Times New Roman" panose="02020603050405020304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17522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2616"/>
                    <a:ext cx="234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2200" b="1">
                        <a:latin typeface="Times New Roman" panose="02020603050405020304" pitchFamily="18" charset="0"/>
                      </a:rPr>
                      <a:t>7</a:t>
                    </a:r>
                  </a:p>
                </p:txBody>
              </p:sp>
              <p:grpSp>
                <p:nvGrpSpPr>
                  <p:cNvPr id="17523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1882" y="436"/>
                    <a:ext cx="235" cy="2544"/>
                    <a:chOff x="1882" y="436"/>
                    <a:chExt cx="235" cy="2544"/>
                  </a:xfrm>
                </p:grpSpPr>
                <p:sp>
                  <p:nvSpPr>
                    <p:cNvPr id="17524" name="Text Box 2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2" y="436"/>
                      <a:ext cx="235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2200" b="1">
                          <a:latin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525" name="Text Box 2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2" y="708"/>
                      <a:ext cx="235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2200" b="1">
                          <a:latin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7526" name="Text Box 2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2" y="1025"/>
                      <a:ext cx="235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2200" b="1">
                          <a:latin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7527" name="Text Box 2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2" y="1342"/>
                      <a:ext cx="235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2200" b="1">
                          <a:latin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528" name="Text Box 2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2" y="1661"/>
                      <a:ext cx="221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2200" b="1">
                          <a:latin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529" name="Text Box 2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2" y="1978"/>
                      <a:ext cx="235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2200" b="1">
                          <a:latin typeface="Times New Roman" panose="02020603050405020304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7530" name="Text Box 2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2" y="2296"/>
                      <a:ext cx="235" cy="3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2200" b="1">
                          <a:latin typeface="Times New Roman" panose="02020603050405020304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7531" name="Text Box 2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2" y="2613"/>
                      <a:ext cx="235" cy="36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2200" b="1">
                          <a:latin typeface="Times New Roman" panose="02020603050405020304" pitchFamily="18" charset="0"/>
                        </a:rPr>
                        <a:t>3</a:t>
                      </a:r>
                    </a:p>
                  </p:txBody>
                </p:sp>
              </p:grpSp>
            </p:grpSp>
          </p:grpSp>
        </p:grpSp>
        <p:grpSp>
          <p:nvGrpSpPr>
            <p:cNvPr id="17414" name="Group 239"/>
            <p:cNvGrpSpPr>
              <a:grpSpLocks/>
            </p:cNvGrpSpPr>
            <p:nvPr/>
          </p:nvGrpSpPr>
          <p:grpSpPr bwMode="auto">
            <a:xfrm>
              <a:off x="2835" y="391"/>
              <a:ext cx="817" cy="2590"/>
              <a:chOff x="2835" y="391"/>
              <a:chExt cx="817" cy="2590"/>
            </a:xfrm>
          </p:grpSpPr>
          <p:grpSp>
            <p:nvGrpSpPr>
              <p:cNvPr id="17451" name="Group 196"/>
              <p:cNvGrpSpPr>
                <a:grpSpLocks/>
              </p:cNvGrpSpPr>
              <p:nvPr/>
            </p:nvGrpSpPr>
            <p:grpSpPr bwMode="auto">
              <a:xfrm>
                <a:off x="2835" y="391"/>
                <a:ext cx="817" cy="2540"/>
                <a:chOff x="2925" y="391"/>
                <a:chExt cx="817" cy="2540"/>
              </a:xfrm>
            </p:grpSpPr>
            <p:grpSp>
              <p:nvGrpSpPr>
                <p:cNvPr id="17461" name="Group 81"/>
                <p:cNvGrpSpPr>
                  <a:grpSpLocks/>
                </p:cNvGrpSpPr>
                <p:nvPr/>
              </p:nvGrpSpPr>
              <p:grpSpPr bwMode="auto">
                <a:xfrm>
                  <a:off x="2926" y="391"/>
                  <a:ext cx="498" cy="1270"/>
                  <a:chOff x="1928" y="2704"/>
                  <a:chExt cx="498" cy="1270"/>
                </a:xfrm>
              </p:grpSpPr>
              <p:grpSp>
                <p:nvGrpSpPr>
                  <p:cNvPr id="17501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1928" y="2704"/>
                    <a:ext cx="408" cy="1270"/>
                    <a:chOff x="2472" y="1071"/>
                    <a:chExt cx="680" cy="2631"/>
                  </a:xfrm>
                </p:grpSpPr>
                <p:sp>
                  <p:nvSpPr>
                    <p:cNvPr id="17507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2" y="1071"/>
                      <a:ext cx="680" cy="26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17508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2387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09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175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10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302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7502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2336" y="2704"/>
                    <a:ext cx="90" cy="1270"/>
                    <a:chOff x="2472" y="1071"/>
                    <a:chExt cx="680" cy="2631"/>
                  </a:xfrm>
                </p:grpSpPr>
                <p:sp>
                  <p:nvSpPr>
                    <p:cNvPr id="17503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2" y="1071"/>
                      <a:ext cx="680" cy="26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17504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2387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05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175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06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302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</p:grpSp>
            <p:sp>
              <p:nvSpPr>
                <p:cNvPr id="17462" name="Line 93"/>
                <p:cNvSpPr>
                  <a:spLocks noChangeShapeType="1"/>
                </p:cNvSpPr>
                <p:nvPr/>
              </p:nvSpPr>
              <p:spPr bwMode="auto">
                <a:xfrm>
                  <a:off x="3378" y="845"/>
                  <a:ext cx="31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63" name="Line 94"/>
                <p:cNvSpPr>
                  <a:spLocks noChangeShapeType="1"/>
                </p:cNvSpPr>
                <p:nvPr/>
              </p:nvSpPr>
              <p:spPr bwMode="auto">
                <a:xfrm>
                  <a:off x="3378" y="1162"/>
                  <a:ext cx="31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17464" name="Group 97"/>
                <p:cNvGrpSpPr>
                  <a:grpSpLocks/>
                </p:cNvGrpSpPr>
                <p:nvPr/>
              </p:nvGrpSpPr>
              <p:grpSpPr bwMode="auto">
                <a:xfrm>
                  <a:off x="2925" y="1661"/>
                  <a:ext cx="498" cy="1270"/>
                  <a:chOff x="1928" y="2704"/>
                  <a:chExt cx="498" cy="1270"/>
                </a:xfrm>
              </p:grpSpPr>
              <p:grpSp>
                <p:nvGrpSpPr>
                  <p:cNvPr id="17491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1928" y="2704"/>
                    <a:ext cx="408" cy="1270"/>
                    <a:chOff x="2472" y="1071"/>
                    <a:chExt cx="680" cy="2631"/>
                  </a:xfrm>
                </p:grpSpPr>
                <p:sp>
                  <p:nvSpPr>
                    <p:cNvPr id="17497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2" y="1071"/>
                      <a:ext cx="680" cy="26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17498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2387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499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175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500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302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7492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2336" y="2704"/>
                    <a:ext cx="90" cy="1270"/>
                    <a:chOff x="2472" y="1071"/>
                    <a:chExt cx="680" cy="2631"/>
                  </a:xfrm>
                </p:grpSpPr>
                <p:sp>
                  <p:nvSpPr>
                    <p:cNvPr id="17493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2" y="1071"/>
                      <a:ext cx="680" cy="26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17494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2387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495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175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496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2" y="3022"/>
                      <a:ext cx="68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</p:grpSp>
            <p:sp>
              <p:nvSpPr>
                <p:cNvPr id="17465" name="Line 111"/>
                <p:cNvSpPr>
                  <a:spLocks noChangeShapeType="1"/>
                </p:cNvSpPr>
                <p:nvPr/>
              </p:nvSpPr>
              <p:spPr bwMode="auto">
                <a:xfrm>
                  <a:off x="3377" y="2750"/>
                  <a:ext cx="31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17466" name="Group 161"/>
                <p:cNvGrpSpPr>
                  <a:grpSpLocks/>
                </p:cNvGrpSpPr>
                <p:nvPr/>
              </p:nvGrpSpPr>
              <p:grpSpPr bwMode="auto">
                <a:xfrm>
                  <a:off x="3379" y="573"/>
                  <a:ext cx="363" cy="90"/>
                  <a:chOff x="2517" y="2931"/>
                  <a:chExt cx="363" cy="90"/>
                </a:xfrm>
              </p:grpSpPr>
              <p:sp>
                <p:nvSpPr>
                  <p:cNvPr id="17487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2931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88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931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89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76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90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1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467" name="Group 166"/>
                <p:cNvGrpSpPr>
                  <a:grpSpLocks/>
                </p:cNvGrpSpPr>
                <p:nvPr/>
              </p:nvGrpSpPr>
              <p:grpSpPr bwMode="auto">
                <a:xfrm>
                  <a:off x="3379" y="1480"/>
                  <a:ext cx="363" cy="90"/>
                  <a:chOff x="2517" y="2931"/>
                  <a:chExt cx="363" cy="90"/>
                </a:xfrm>
              </p:grpSpPr>
              <p:sp>
                <p:nvSpPr>
                  <p:cNvPr id="1748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2931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8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931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85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76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86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1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468" name="Group 171"/>
                <p:cNvGrpSpPr>
                  <a:grpSpLocks/>
                </p:cNvGrpSpPr>
                <p:nvPr/>
              </p:nvGrpSpPr>
              <p:grpSpPr bwMode="auto">
                <a:xfrm>
                  <a:off x="3379" y="1843"/>
                  <a:ext cx="363" cy="90"/>
                  <a:chOff x="2517" y="2931"/>
                  <a:chExt cx="363" cy="90"/>
                </a:xfrm>
              </p:grpSpPr>
              <p:sp>
                <p:nvSpPr>
                  <p:cNvPr id="17479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2931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80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931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81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76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82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1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469" name="Group 176"/>
                <p:cNvGrpSpPr>
                  <a:grpSpLocks/>
                </p:cNvGrpSpPr>
                <p:nvPr/>
              </p:nvGrpSpPr>
              <p:grpSpPr bwMode="auto">
                <a:xfrm>
                  <a:off x="3379" y="2161"/>
                  <a:ext cx="363" cy="90"/>
                  <a:chOff x="2517" y="2931"/>
                  <a:chExt cx="363" cy="90"/>
                </a:xfrm>
              </p:grpSpPr>
              <p:sp>
                <p:nvSpPr>
                  <p:cNvPr id="17475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2931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76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931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77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76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78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1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470" name="Group 181"/>
                <p:cNvGrpSpPr>
                  <a:grpSpLocks/>
                </p:cNvGrpSpPr>
                <p:nvPr/>
              </p:nvGrpSpPr>
              <p:grpSpPr bwMode="auto">
                <a:xfrm>
                  <a:off x="3379" y="2433"/>
                  <a:ext cx="363" cy="90"/>
                  <a:chOff x="2517" y="2931"/>
                  <a:chExt cx="363" cy="90"/>
                </a:xfrm>
              </p:grpSpPr>
              <p:sp>
                <p:nvSpPr>
                  <p:cNvPr id="17471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2931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72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931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73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76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74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1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17452" name="Group 230"/>
              <p:cNvGrpSpPr>
                <a:grpSpLocks/>
              </p:cNvGrpSpPr>
              <p:nvPr/>
            </p:nvGrpSpPr>
            <p:grpSpPr bwMode="auto">
              <a:xfrm>
                <a:off x="2925" y="436"/>
                <a:ext cx="234" cy="2545"/>
                <a:chOff x="2925" y="436"/>
                <a:chExt cx="234" cy="2545"/>
              </a:xfrm>
            </p:grpSpPr>
            <p:sp>
              <p:nvSpPr>
                <p:cNvPr id="17453" name="Text Box 220"/>
                <p:cNvSpPr txBox="1">
                  <a:spLocks noChangeArrowheads="1"/>
                </p:cNvSpPr>
                <p:nvPr/>
              </p:nvSpPr>
              <p:spPr bwMode="auto">
                <a:xfrm>
                  <a:off x="2925" y="436"/>
                  <a:ext cx="234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1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7454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2925" y="708"/>
                  <a:ext cx="234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7455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2925" y="1026"/>
                  <a:ext cx="234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1" dirty="0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17456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925" y="1344"/>
                  <a:ext cx="234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1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17457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2925" y="1661"/>
                  <a:ext cx="234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1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17458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2925" y="1979"/>
                  <a:ext cx="234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1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17459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925" y="2298"/>
                  <a:ext cx="234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1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17460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2925" y="2614"/>
                  <a:ext cx="234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200" b="1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</p:grpSp>
        <p:grpSp>
          <p:nvGrpSpPr>
            <p:cNvPr id="17415" name="Group 236"/>
            <p:cNvGrpSpPr>
              <a:grpSpLocks/>
            </p:cNvGrpSpPr>
            <p:nvPr/>
          </p:nvGrpSpPr>
          <p:grpSpPr bwMode="auto">
            <a:xfrm>
              <a:off x="3877" y="709"/>
              <a:ext cx="817" cy="688"/>
              <a:chOff x="3877" y="709"/>
              <a:chExt cx="817" cy="688"/>
            </a:xfrm>
          </p:grpSpPr>
          <p:grpSp>
            <p:nvGrpSpPr>
              <p:cNvPr id="17433" name="Group 197"/>
              <p:cNvGrpSpPr>
                <a:grpSpLocks/>
              </p:cNvGrpSpPr>
              <p:nvPr/>
            </p:nvGrpSpPr>
            <p:grpSpPr bwMode="auto">
              <a:xfrm>
                <a:off x="3877" y="709"/>
                <a:ext cx="817" cy="635"/>
                <a:chOff x="3923" y="709"/>
                <a:chExt cx="817" cy="635"/>
              </a:xfrm>
            </p:grpSpPr>
            <p:grpSp>
              <p:nvGrpSpPr>
                <p:cNvPr id="17436" name="Group 141"/>
                <p:cNvGrpSpPr>
                  <a:grpSpLocks/>
                </p:cNvGrpSpPr>
                <p:nvPr/>
              </p:nvGrpSpPr>
              <p:grpSpPr bwMode="auto">
                <a:xfrm>
                  <a:off x="3923" y="709"/>
                  <a:ext cx="498" cy="635"/>
                  <a:chOff x="3425" y="709"/>
                  <a:chExt cx="498" cy="635"/>
                </a:xfrm>
              </p:grpSpPr>
              <p:sp>
                <p:nvSpPr>
                  <p:cNvPr id="17447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425" y="709"/>
                    <a:ext cx="408" cy="63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17448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3425" y="1038"/>
                    <a:ext cx="40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49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709"/>
                    <a:ext cx="90" cy="63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17450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3833" y="1038"/>
                    <a:ext cx="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437" name="Group 151"/>
                <p:cNvGrpSpPr>
                  <a:grpSpLocks/>
                </p:cNvGrpSpPr>
                <p:nvPr/>
              </p:nvGrpSpPr>
              <p:grpSpPr bwMode="auto">
                <a:xfrm>
                  <a:off x="4377" y="890"/>
                  <a:ext cx="363" cy="90"/>
                  <a:chOff x="2517" y="2931"/>
                  <a:chExt cx="363" cy="90"/>
                </a:xfrm>
              </p:grpSpPr>
              <p:sp>
                <p:nvSpPr>
                  <p:cNvPr id="17443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2931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44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931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45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76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46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1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438" name="Group 156"/>
                <p:cNvGrpSpPr>
                  <a:grpSpLocks/>
                </p:cNvGrpSpPr>
                <p:nvPr/>
              </p:nvGrpSpPr>
              <p:grpSpPr bwMode="auto">
                <a:xfrm>
                  <a:off x="4377" y="1208"/>
                  <a:ext cx="363" cy="90"/>
                  <a:chOff x="2517" y="2931"/>
                  <a:chExt cx="363" cy="90"/>
                </a:xfrm>
              </p:grpSpPr>
              <p:sp>
                <p:nvSpPr>
                  <p:cNvPr id="17439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2931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40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931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41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76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42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1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17434" name="Text Box 231"/>
              <p:cNvSpPr txBox="1">
                <a:spLocks noChangeArrowheads="1"/>
              </p:cNvSpPr>
              <p:nvPr/>
            </p:nvSpPr>
            <p:spPr bwMode="auto">
              <a:xfrm>
                <a:off x="3969" y="709"/>
                <a:ext cx="23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7435" name="Text Box 232"/>
              <p:cNvSpPr txBox="1">
                <a:spLocks noChangeArrowheads="1"/>
              </p:cNvSpPr>
              <p:nvPr/>
            </p:nvSpPr>
            <p:spPr bwMode="auto">
              <a:xfrm>
                <a:off x="3969" y="1029"/>
                <a:ext cx="23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17416" name="Group 237"/>
            <p:cNvGrpSpPr>
              <a:grpSpLocks/>
            </p:cNvGrpSpPr>
            <p:nvPr/>
          </p:nvGrpSpPr>
          <p:grpSpPr bwMode="auto">
            <a:xfrm>
              <a:off x="3878" y="2613"/>
              <a:ext cx="726" cy="370"/>
              <a:chOff x="3878" y="2613"/>
              <a:chExt cx="726" cy="370"/>
            </a:xfrm>
          </p:grpSpPr>
          <p:grpSp>
            <p:nvGrpSpPr>
              <p:cNvPr id="17428" name="Group 147"/>
              <p:cNvGrpSpPr>
                <a:grpSpLocks/>
              </p:cNvGrpSpPr>
              <p:nvPr/>
            </p:nvGrpSpPr>
            <p:grpSpPr bwMode="auto">
              <a:xfrm>
                <a:off x="3878" y="2613"/>
                <a:ext cx="498" cy="318"/>
                <a:chOff x="3335" y="2296"/>
                <a:chExt cx="498" cy="318"/>
              </a:xfrm>
            </p:grpSpPr>
            <p:sp>
              <p:nvSpPr>
                <p:cNvPr id="17431" name="Rectangle 143"/>
                <p:cNvSpPr>
                  <a:spLocks noChangeArrowheads="1"/>
                </p:cNvSpPr>
                <p:nvPr/>
              </p:nvSpPr>
              <p:spPr bwMode="auto">
                <a:xfrm>
                  <a:off x="3335" y="2296"/>
                  <a:ext cx="408" cy="31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17432" name="Rectangle 145"/>
                <p:cNvSpPr>
                  <a:spLocks noChangeArrowheads="1"/>
                </p:cNvSpPr>
                <p:nvPr/>
              </p:nvSpPr>
              <p:spPr bwMode="auto">
                <a:xfrm>
                  <a:off x="3743" y="2296"/>
                  <a:ext cx="90" cy="31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</p:grpSp>
          <p:sp>
            <p:nvSpPr>
              <p:cNvPr id="17429" name="Line 200"/>
              <p:cNvSpPr>
                <a:spLocks noChangeShapeType="1"/>
              </p:cNvSpPr>
              <p:nvPr/>
            </p:nvSpPr>
            <p:spPr bwMode="auto">
              <a:xfrm>
                <a:off x="4332" y="279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0" name="Text Box 233"/>
              <p:cNvSpPr txBox="1">
                <a:spLocks noChangeArrowheads="1"/>
              </p:cNvSpPr>
              <p:nvPr/>
            </p:nvSpPr>
            <p:spPr bwMode="auto">
              <a:xfrm>
                <a:off x="3969" y="2614"/>
                <a:ext cx="235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17417" name="Group 238"/>
            <p:cNvGrpSpPr>
              <a:grpSpLocks/>
            </p:cNvGrpSpPr>
            <p:nvPr/>
          </p:nvGrpSpPr>
          <p:grpSpPr bwMode="auto">
            <a:xfrm>
              <a:off x="4830" y="2614"/>
              <a:ext cx="815" cy="367"/>
              <a:chOff x="4830" y="2614"/>
              <a:chExt cx="815" cy="367"/>
            </a:xfrm>
          </p:grpSpPr>
          <p:grpSp>
            <p:nvGrpSpPr>
              <p:cNvPr id="17418" name="Group 199"/>
              <p:cNvGrpSpPr>
                <a:grpSpLocks/>
              </p:cNvGrpSpPr>
              <p:nvPr/>
            </p:nvGrpSpPr>
            <p:grpSpPr bwMode="auto">
              <a:xfrm>
                <a:off x="4830" y="2614"/>
                <a:ext cx="815" cy="318"/>
                <a:chOff x="4877" y="2614"/>
                <a:chExt cx="815" cy="318"/>
              </a:xfrm>
            </p:grpSpPr>
            <p:grpSp>
              <p:nvGrpSpPr>
                <p:cNvPr id="17420" name="Group 148"/>
                <p:cNvGrpSpPr>
                  <a:grpSpLocks/>
                </p:cNvGrpSpPr>
                <p:nvPr/>
              </p:nvGrpSpPr>
              <p:grpSpPr bwMode="auto">
                <a:xfrm>
                  <a:off x="4877" y="2614"/>
                  <a:ext cx="498" cy="318"/>
                  <a:chOff x="3335" y="2296"/>
                  <a:chExt cx="498" cy="318"/>
                </a:xfrm>
              </p:grpSpPr>
              <p:sp>
                <p:nvSpPr>
                  <p:cNvPr id="17426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335" y="2296"/>
                    <a:ext cx="408" cy="318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1742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743" y="2296"/>
                    <a:ext cx="90" cy="318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</p:grpSp>
            <p:grpSp>
              <p:nvGrpSpPr>
                <p:cNvPr id="17421" name="Group 191"/>
                <p:cNvGrpSpPr>
                  <a:grpSpLocks/>
                </p:cNvGrpSpPr>
                <p:nvPr/>
              </p:nvGrpSpPr>
              <p:grpSpPr bwMode="auto">
                <a:xfrm>
                  <a:off x="5329" y="2795"/>
                  <a:ext cx="363" cy="90"/>
                  <a:chOff x="2517" y="2931"/>
                  <a:chExt cx="363" cy="90"/>
                </a:xfrm>
              </p:grpSpPr>
              <p:sp>
                <p:nvSpPr>
                  <p:cNvPr id="17422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2789" y="2931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23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931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24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976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25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1"/>
                    <a:ext cx="1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17419" name="Text Box 234"/>
              <p:cNvSpPr txBox="1">
                <a:spLocks noChangeArrowheads="1"/>
              </p:cNvSpPr>
              <p:nvPr/>
            </p:nvSpPr>
            <p:spPr bwMode="auto">
              <a:xfrm>
                <a:off x="4921" y="2614"/>
                <a:ext cx="234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</p:grpSp>
      <p:sp>
        <p:nvSpPr>
          <p:cNvPr id="17411" name="Text Box 235"/>
          <p:cNvSpPr txBox="1">
            <a:spLocks noChangeArrowheads="1"/>
          </p:cNvSpPr>
          <p:nvPr/>
        </p:nvSpPr>
        <p:spPr bwMode="auto">
          <a:xfrm>
            <a:off x="755650" y="3771900"/>
            <a:ext cx="5399088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FF00"/>
                </a:solidFill>
              </a:rPr>
              <a:t>void </a:t>
            </a:r>
            <a:r>
              <a:rPr lang="en-US" altLang="zh-TW" sz="1600" b="1" dirty="0" err="1">
                <a:solidFill>
                  <a:srgbClr val="FFFF00"/>
                </a:solidFill>
              </a:rPr>
              <a:t>dfs</a:t>
            </a:r>
            <a:r>
              <a:rPr lang="en-US" altLang="zh-TW" sz="1600" b="1" dirty="0">
                <a:solidFill>
                  <a:srgbClr val="FFFF00"/>
                </a:solidFill>
              </a:rPr>
              <a:t>(</a:t>
            </a:r>
            <a:r>
              <a:rPr lang="en-US" altLang="zh-TW" sz="1600" b="1" dirty="0" err="1">
                <a:solidFill>
                  <a:srgbClr val="FFFF00"/>
                </a:solidFill>
              </a:rPr>
              <a:t>int</a:t>
            </a:r>
            <a:r>
              <a:rPr lang="en-US" altLang="zh-TW" sz="1600" b="1" dirty="0">
                <a:solidFill>
                  <a:srgbClr val="FFFF00"/>
                </a:solidFill>
              </a:rPr>
              <a:t> v)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/* depth first search of a graph  beginning with vertex  v.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   </a:t>
            </a:r>
            <a:r>
              <a:rPr lang="en-US" altLang="zh-TW" sz="1600" dirty="0" err="1"/>
              <a:t>node_ptr</a:t>
            </a:r>
            <a:r>
              <a:rPr lang="en-US" altLang="zh-TW" sz="1600" dirty="0"/>
              <a:t> w;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   visited[v] = TRUE;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   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 %5d", v);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   for   (w = graph[v]; w; w = w</a:t>
            </a:r>
            <a:r>
              <a:rPr lang="en-US" altLang="zh-TW" sz="1600" b="1" dirty="0">
                <a:solidFill>
                  <a:srgbClr val="FF0000"/>
                </a:solidFill>
              </a:rPr>
              <a:t>-&gt;</a:t>
            </a:r>
            <a:r>
              <a:rPr lang="en-US" altLang="zh-TW" sz="1600" dirty="0"/>
              <a:t>link)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        if   (! visited[w</a:t>
            </a:r>
            <a:r>
              <a:rPr lang="en-US" altLang="zh-TW" sz="1600" b="1" dirty="0">
                <a:solidFill>
                  <a:srgbClr val="FF0000"/>
                </a:solidFill>
              </a:rPr>
              <a:t>-&gt; </a:t>
            </a:r>
            <a:r>
              <a:rPr lang="en-US" altLang="zh-TW" sz="1600" dirty="0"/>
              <a:t>vertex])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          </a:t>
            </a:r>
            <a:r>
              <a:rPr lang="en-US" altLang="zh-TW" sz="1600" dirty="0" err="1"/>
              <a:t>dfs</a:t>
            </a:r>
            <a:r>
              <a:rPr lang="en-US" altLang="zh-TW" sz="1600" dirty="0"/>
              <a:t>(w</a:t>
            </a:r>
            <a:r>
              <a:rPr lang="en-US" altLang="zh-TW" sz="1600" b="1" dirty="0">
                <a:solidFill>
                  <a:srgbClr val="FF0000"/>
                </a:solidFill>
              </a:rPr>
              <a:t>-&gt;</a:t>
            </a:r>
            <a:r>
              <a:rPr lang="en-US" altLang="zh-TW" sz="1600" dirty="0"/>
              <a:t>vertex);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} </a:t>
            </a:r>
          </a:p>
        </p:txBody>
      </p:sp>
      <p:sp>
        <p:nvSpPr>
          <p:cNvPr id="17412" name="文字方塊 174"/>
          <p:cNvSpPr txBox="1">
            <a:spLocks noChangeArrowheads="1"/>
          </p:cNvSpPr>
          <p:nvPr/>
        </p:nvSpPr>
        <p:spPr bwMode="auto">
          <a:xfrm>
            <a:off x="6840538" y="5876925"/>
            <a:ext cx="1435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search.c</a:t>
            </a:r>
            <a:endParaRPr lang="zh-TW" altLang="en-US" sz="2400" b="1">
              <a:solidFill>
                <a:srgbClr val="FF0000"/>
              </a:solidFill>
            </a:endParaRPr>
          </a:p>
        </p:txBody>
      </p:sp>
      <p:sp>
        <p:nvSpPr>
          <p:cNvPr id="17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8237" y="-89160"/>
            <a:ext cx="4444283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圖形節點尋訪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1BE70-C6CE-C7CF-4491-323A528115E2}"/>
              </a:ext>
            </a:extLst>
          </p:cNvPr>
          <p:cNvSpPr txBox="1"/>
          <p:nvPr/>
        </p:nvSpPr>
        <p:spPr>
          <a:xfrm>
            <a:off x="6956655" y="46531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用動態儲存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060D0-53B4-8A13-6BFE-0C5126FE1D8E}"/>
              </a:ext>
            </a:extLst>
          </p:cNvPr>
          <p:cNvSpPr txBox="1"/>
          <p:nvPr/>
        </p:nvSpPr>
        <p:spPr>
          <a:xfrm>
            <a:off x="2273712" y="3814873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先傳 0 近來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4CAEE-E401-C123-36AA-32532A1B78A4}"/>
                  </a:ext>
                </a:extLst>
              </p14:cNvPr>
              <p14:cNvContentPartPr/>
              <p14:nvPr/>
            </p14:nvContentPartPr>
            <p14:xfrm>
              <a:off x="1493115" y="5541987"/>
              <a:ext cx="1171800" cy="19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4CAEE-E401-C123-36AA-32532A1B78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115" y="5532987"/>
                <a:ext cx="118944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04A047E-7734-403F-FA9F-442B3F765B00}"/>
              </a:ext>
            </a:extLst>
          </p:cNvPr>
          <p:cNvSpPr txBox="1"/>
          <p:nvPr/>
        </p:nvSpPr>
        <p:spPr>
          <a:xfrm>
            <a:off x="2504739" y="5008318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把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0 </a:t>
            </a:r>
            <a:r>
              <a:rPr lang="zh-TW" altLang="en-US" sz="1400" dirty="0">
                <a:solidFill>
                  <a:srgbClr val="FF0000"/>
                </a:solidFill>
              </a:rPr>
              <a:t>印出</a:t>
            </a:r>
            <a:endParaRPr lang="en-TW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D2119-801E-3BED-0309-6A6F9C85EBE3}"/>
              </a:ext>
            </a:extLst>
          </p:cNvPr>
          <p:cNvSpPr txBox="1"/>
          <p:nvPr/>
        </p:nvSpPr>
        <p:spPr>
          <a:xfrm>
            <a:off x="4070772" y="5230778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此時w = graph[0]: 就是=於1這個車廂的意思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3E2906-FE21-DCAF-68D5-1CADB9797237}"/>
                  </a:ext>
                </a:extLst>
              </p14:cNvPr>
              <p14:cNvContentPartPr/>
              <p14:nvPr/>
            </p14:nvContentPartPr>
            <p14:xfrm>
              <a:off x="1807395" y="5775987"/>
              <a:ext cx="1595160" cy="48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3E2906-FE21-DCAF-68D5-1CADB97972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8395" y="5767347"/>
                <a:ext cx="1612800" cy="66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D99512E-8170-85AE-2682-256927E82522}"/>
              </a:ext>
            </a:extLst>
          </p:cNvPr>
          <p:cNvSpPr txBox="1"/>
          <p:nvPr/>
        </p:nvSpPr>
        <p:spPr>
          <a:xfrm>
            <a:off x="3551598" y="5535721"/>
            <a:ext cx="3129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"1車廂” 還未被走過,所以此時表 !false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F6D74-3BF2-7F45-0E25-64F6BDF40E0B}"/>
              </a:ext>
            </a:extLst>
          </p:cNvPr>
          <p:cNvSpPr txBox="1"/>
          <p:nvPr/>
        </p:nvSpPr>
        <p:spPr>
          <a:xfrm>
            <a:off x="1284409" y="6400845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>
                <a:solidFill>
                  <a:srgbClr val="FF0000"/>
                </a:solidFill>
              </a:rPr>
              <a:t>聽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05/18-2</a:t>
            </a:r>
            <a:endParaRPr lang="en-TW" sz="2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2C387-3E0B-4CC9-BFA7-A571AF002A74}"/>
              </a:ext>
            </a:extLst>
          </p:cNvPr>
          <p:cNvSpPr txBox="1"/>
          <p:nvPr/>
        </p:nvSpPr>
        <p:spPr>
          <a:xfrm>
            <a:off x="3146893" y="58854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>
                <a:solidFill>
                  <a:srgbClr val="00B0F0"/>
                </a:solidFill>
              </a:rPr>
              <a:t>用遞迴寫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249BB3-13B2-8EF6-0F15-1BF28B8A4838}"/>
              </a:ext>
            </a:extLst>
          </p:cNvPr>
          <p:cNvGrpSpPr/>
          <p:nvPr/>
        </p:nvGrpSpPr>
        <p:grpSpPr>
          <a:xfrm>
            <a:off x="2707314" y="6005056"/>
            <a:ext cx="505440" cy="145440"/>
            <a:chOff x="2707314" y="6005056"/>
            <a:chExt cx="50544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798A08-A27E-E5B7-67E3-ADE87E4762FC}"/>
                    </a:ext>
                  </a:extLst>
                </p14:cNvPr>
                <p14:cNvContentPartPr/>
                <p14:nvPr/>
              </p14:nvContentPartPr>
              <p14:xfrm>
                <a:off x="2732514" y="6005056"/>
                <a:ext cx="480240" cy="134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798A08-A27E-E5B7-67E3-ADE87E4762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23514" y="5996416"/>
                  <a:ext cx="497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B8A9053-B81A-A540-A8B1-7ED4033F4380}"/>
                    </a:ext>
                  </a:extLst>
                </p14:cNvPr>
                <p14:cNvContentPartPr/>
                <p14:nvPr/>
              </p14:nvContentPartPr>
              <p14:xfrm>
                <a:off x="2707314" y="6049336"/>
                <a:ext cx="34200" cy="101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B8A9053-B81A-A540-A8B1-7ED4033F43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314" y="6040696"/>
                  <a:ext cx="5184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3792C-18FA-E09E-9E31-D7FA0FD75F63}"/>
              </a:ext>
            </a:extLst>
          </p:cNvPr>
          <p:cNvGrpSpPr/>
          <p:nvPr/>
        </p:nvGrpSpPr>
        <p:grpSpPr>
          <a:xfrm>
            <a:off x="386840" y="366840"/>
            <a:ext cx="2182675" cy="3487107"/>
            <a:chOff x="386840" y="366840"/>
            <a:chExt cx="2182675" cy="34871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58651E-5B4C-F681-BD5D-A3EC300DCA1B}"/>
                    </a:ext>
                  </a:extLst>
                </p14:cNvPr>
                <p14:cNvContentPartPr/>
                <p14:nvPr/>
              </p14:nvContentPartPr>
              <p14:xfrm>
                <a:off x="1988475" y="3653787"/>
                <a:ext cx="581040" cy="200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58651E-5B4C-F681-BD5D-A3EC300DCA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9835" y="3644787"/>
                  <a:ext cx="598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1FE178-9002-FC7E-0864-03C683D429B6}"/>
                    </a:ext>
                  </a:extLst>
                </p14:cNvPr>
                <p14:cNvContentPartPr/>
                <p14:nvPr/>
              </p14:nvContentPartPr>
              <p14:xfrm>
                <a:off x="1897035" y="3630387"/>
                <a:ext cx="105480" cy="14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1FE178-9002-FC7E-0864-03C683D429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8395" y="3621387"/>
                  <a:ext cx="123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23A77C-983B-2541-0A9F-4EDD7C3EB72B}"/>
                    </a:ext>
                  </a:extLst>
                </p14:cNvPr>
                <p14:cNvContentPartPr/>
                <p14:nvPr/>
              </p14:nvContentPartPr>
              <p14:xfrm>
                <a:off x="386840" y="366840"/>
                <a:ext cx="1587240" cy="3320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23A77C-983B-2541-0A9F-4EDD7C3EB7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8200" y="357840"/>
                  <a:ext cx="1604880" cy="3337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45B3970-1B6E-9102-F9FA-7F3CDD22B903}"/>
              </a:ext>
            </a:extLst>
          </p:cNvPr>
          <p:cNvSpPr txBox="1"/>
          <p:nvPr/>
        </p:nvSpPr>
        <p:spPr>
          <a:xfrm>
            <a:off x="305253" y="99894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這些是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array </a:t>
            </a:r>
            <a:r>
              <a:rPr lang="en-TW" sz="1400" dirty="0">
                <a:solidFill>
                  <a:srgbClr val="FF0000"/>
                </a:solidFill>
              </a:rPr>
              <a:t>指標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C9F1CA-DF42-072B-831A-5B886A6935C1}"/>
              </a:ext>
            </a:extLst>
          </p:cNvPr>
          <p:cNvGrpSpPr/>
          <p:nvPr/>
        </p:nvGrpSpPr>
        <p:grpSpPr>
          <a:xfrm>
            <a:off x="2520560" y="525960"/>
            <a:ext cx="2761920" cy="269280"/>
            <a:chOff x="2520560" y="525960"/>
            <a:chExt cx="276192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B167A00-344D-11E4-F3D9-6CC413ACCA64}"/>
                    </a:ext>
                  </a:extLst>
                </p14:cNvPr>
                <p14:cNvContentPartPr/>
                <p14:nvPr/>
              </p14:nvContentPartPr>
              <p14:xfrm>
                <a:off x="2520560" y="525960"/>
                <a:ext cx="2761920" cy="198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B167A00-344D-11E4-F3D9-6CC413ACCA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02560" y="508320"/>
                  <a:ext cx="2797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5D3548-A6B1-E111-45E9-C3B30191EB51}"/>
                    </a:ext>
                  </a:extLst>
                </p14:cNvPr>
                <p14:cNvContentPartPr/>
                <p14:nvPr/>
              </p14:nvContentPartPr>
              <p14:xfrm>
                <a:off x="5171240" y="764640"/>
                <a:ext cx="82800" cy="30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5D3548-A6B1-E111-45E9-C3B30191EB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53240" y="747000"/>
                  <a:ext cx="118440" cy="66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2972B7-1AED-A0BF-A9A2-CF7BE6111D36}"/>
              </a:ext>
            </a:extLst>
          </p:cNvPr>
          <p:cNvSpPr txBox="1"/>
          <p:nvPr/>
        </p:nvSpPr>
        <p:spPr>
          <a:xfrm>
            <a:off x="2931043" y="8678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這些是車廂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640"/>
            <a:ext cx="8229600" cy="647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000" b="1" dirty="0">
                <a:solidFill>
                  <a:srgbClr val="FF0000"/>
                </a:solidFill>
              </a:rPr>
              <a:t>先廣後深：（</a:t>
            </a:r>
            <a:r>
              <a:rPr lang="en-US" altLang="zh-TW" sz="2000" b="1" dirty="0">
                <a:solidFill>
                  <a:srgbClr val="FF0000"/>
                </a:solidFill>
              </a:rPr>
              <a:t>Breadth First Search</a:t>
            </a:r>
            <a:r>
              <a:rPr lang="zh-TW" altLang="en-US" sz="2000" b="1" dirty="0">
                <a:solidFill>
                  <a:srgbClr val="FF0000"/>
                </a:solidFill>
              </a:rPr>
              <a:t>）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1800" dirty="0"/>
              <a:t>上例：</a:t>
            </a:r>
            <a:r>
              <a:rPr lang="en-US" altLang="zh-TW" sz="1800" dirty="0"/>
              <a:t>V</a:t>
            </a:r>
            <a:r>
              <a:rPr lang="en-US" altLang="zh-TW" sz="1800" baseline="-25000" dirty="0"/>
              <a:t>0</a:t>
            </a:r>
            <a:r>
              <a:rPr lang="zh-TW" altLang="en-US" sz="1800" dirty="0"/>
              <a:t>，</a:t>
            </a:r>
            <a:r>
              <a:rPr lang="en-US" altLang="zh-TW" sz="1800" dirty="0"/>
              <a:t>V</a:t>
            </a:r>
            <a:r>
              <a:rPr lang="en-US" altLang="zh-TW" sz="1800" baseline="-25000" dirty="0"/>
              <a:t>1</a:t>
            </a:r>
            <a:r>
              <a:rPr lang="zh-TW" altLang="en-US" sz="1800" dirty="0"/>
              <a:t>，</a:t>
            </a:r>
            <a:r>
              <a:rPr lang="en-US" altLang="zh-TW" sz="1800" dirty="0"/>
              <a:t>V</a:t>
            </a:r>
            <a:r>
              <a:rPr lang="en-US" altLang="zh-TW" sz="1800" baseline="-25000" dirty="0"/>
              <a:t>2</a:t>
            </a:r>
            <a:r>
              <a:rPr lang="zh-TW" altLang="en-US" sz="1800" dirty="0"/>
              <a:t>，</a:t>
            </a:r>
            <a:r>
              <a:rPr lang="en-US" altLang="zh-TW" sz="1800" dirty="0"/>
              <a:t>V</a:t>
            </a:r>
            <a:r>
              <a:rPr lang="en-US" altLang="zh-TW" sz="1800" baseline="-25000" dirty="0"/>
              <a:t>3</a:t>
            </a:r>
            <a:r>
              <a:rPr lang="zh-TW" altLang="en-US" sz="1800" dirty="0"/>
              <a:t>，</a:t>
            </a:r>
            <a:r>
              <a:rPr lang="en-US" altLang="zh-TW" sz="1800" dirty="0"/>
              <a:t>V</a:t>
            </a:r>
            <a:r>
              <a:rPr lang="en-US" altLang="zh-TW" sz="1800" baseline="-25000" dirty="0"/>
              <a:t>4</a:t>
            </a:r>
            <a:r>
              <a:rPr lang="zh-TW" altLang="en-US" sz="1800" dirty="0"/>
              <a:t>，</a:t>
            </a:r>
            <a:r>
              <a:rPr lang="en-US" altLang="zh-TW" sz="1800" dirty="0"/>
              <a:t>V</a:t>
            </a:r>
            <a:r>
              <a:rPr lang="en-US" altLang="zh-TW" sz="1800" baseline="-25000" dirty="0"/>
              <a:t>5</a:t>
            </a:r>
            <a:r>
              <a:rPr lang="zh-TW" altLang="en-US" sz="1800" dirty="0"/>
              <a:t>，</a:t>
            </a:r>
            <a:r>
              <a:rPr lang="en-US" altLang="zh-TW" sz="1800" dirty="0"/>
              <a:t>V</a:t>
            </a:r>
            <a:r>
              <a:rPr lang="en-US" altLang="zh-TW" sz="1800" baseline="-25000" dirty="0"/>
              <a:t>6</a:t>
            </a:r>
            <a:r>
              <a:rPr lang="zh-TW" altLang="en-US" sz="1800" dirty="0"/>
              <a:t>，</a:t>
            </a:r>
            <a:r>
              <a:rPr lang="en-US" altLang="zh-TW" sz="1800" dirty="0"/>
              <a:t>V</a:t>
            </a:r>
            <a:r>
              <a:rPr lang="en-US" altLang="zh-TW" sz="1800" baseline="-25000" dirty="0"/>
              <a:t>7</a:t>
            </a:r>
            <a:r>
              <a:rPr lang="en-US" altLang="zh-TW" sz="1800" dirty="0"/>
              <a:t> </a:t>
            </a:r>
          </a:p>
        </p:txBody>
      </p:sp>
      <p:grpSp>
        <p:nvGrpSpPr>
          <p:cNvPr id="18435" name="Group 537"/>
          <p:cNvGrpSpPr>
            <a:grpSpLocks/>
          </p:cNvGrpSpPr>
          <p:nvPr/>
        </p:nvGrpSpPr>
        <p:grpSpPr bwMode="auto">
          <a:xfrm>
            <a:off x="1042988" y="908050"/>
            <a:ext cx="2449512" cy="1079500"/>
            <a:chOff x="657" y="754"/>
            <a:chExt cx="1543" cy="680"/>
          </a:xfrm>
        </p:grpSpPr>
        <p:sp>
          <p:nvSpPr>
            <p:cNvPr id="18481" name="Line 513"/>
            <p:cNvSpPr>
              <a:spLocks noChangeShapeType="1"/>
            </p:cNvSpPr>
            <p:nvPr/>
          </p:nvSpPr>
          <p:spPr bwMode="auto">
            <a:xfrm>
              <a:off x="658" y="981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2" name="Text Box 514"/>
            <p:cNvSpPr txBox="1">
              <a:spLocks noChangeArrowheads="1"/>
            </p:cNvSpPr>
            <p:nvPr/>
          </p:nvSpPr>
          <p:spPr bwMode="auto">
            <a:xfrm>
              <a:off x="862" y="754"/>
              <a:ext cx="11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方法：利用</a:t>
              </a:r>
              <a:r>
                <a:rPr lang="en-US" altLang="zh-TW" sz="1600"/>
                <a:t>queue</a:t>
              </a:r>
            </a:p>
          </p:txBody>
        </p:sp>
        <p:sp>
          <p:nvSpPr>
            <p:cNvPr id="18483" name="Text Box 516"/>
            <p:cNvSpPr txBox="1">
              <a:spLocks noChangeArrowheads="1"/>
            </p:cNvSpPr>
            <p:nvPr/>
          </p:nvSpPr>
          <p:spPr bwMode="auto">
            <a:xfrm>
              <a:off x="1279" y="981"/>
              <a:ext cx="73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FF00"/>
                  </a:solidFill>
                </a:rPr>
                <a:t>Queue: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0</a:t>
              </a:r>
              <a:r>
                <a:rPr lang="en-US" altLang="zh-TW" sz="1600" dirty="0"/>
                <a:t> </a:t>
              </a:r>
            </a:p>
          </p:txBody>
        </p:sp>
        <p:sp>
          <p:nvSpPr>
            <p:cNvPr id="18484" name="Line 517"/>
            <p:cNvSpPr>
              <a:spLocks noChangeShapeType="1"/>
            </p:cNvSpPr>
            <p:nvPr/>
          </p:nvSpPr>
          <p:spPr bwMode="auto">
            <a:xfrm>
              <a:off x="657" y="1207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5" name="Text Box 519"/>
            <p:cNvSpPr txBox="1">
              <a:spLocks noChangeArrowheads="1"/>
            </p:cNvSpPr>
            <p:nvPr/>
          </p:nvSpPr>
          <p:spPr bwMode="auto">
            <a:xfrm>
              <a:off x="1156" y="1207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 V</a:t>
              </a:r>
              <a:r>
                <a:rPr lang="en-US" altLang="zh-TW" sz="1600" baseline="-25000"/>
                <a:t>0</a:t>
              </a:r>
              <a:r>
                <a:rPr lang="en-US" altLang="zh-TW" sz="1600"/>
                <a:t> </a:t>
              </a:r>
            </a:p>
          </p:txBody>
        </p:sp>
        <p:sp>
          <p:nvSpPr>
            <p:cNvPr id="18486" name="Line 520"/>
            <p:cNvSpPr>
              <a:spLocks noChangeShapeType="1"/>
            </p:cNvSpPr>
            <p:nvPr/>
          </p:nvSpPr>
          <p:spPr bwMode="auto">
            <a:xfrm>
              <a:off x="657" y="1434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436" name="Group 538"/>
          <p:cNvGrpSpPr>
            <a:grpSpLocks/>
          </p:cNvGrpSpPr>
          <p:nvPr/>
        </p:nvGrpSpPr>
        <p:grpSpPr bwMode="auto">
          <a:xfrm>
            <a:off x="5219700" y="1195388"/>
            <a:ext cx="2520950" cy="768350"/>
            <a:chOff x="3288" y="950"/>
            <a:chExt cx="1588" cy="484"/>
          </a:xfrm>
        </p:grpSpPr>
        <p:sp>
          <p:nvSpPr>
            <p:cNvPr id="18476" name="Line 515"/>
            <p:cNvSpPr>
              <a:spLocks noChangeShapeType="1"/>
            </p:cNvSpPr>
            <p:nvPr/>
          </p:nvSpPr>
          <p:spPr bwMode="auto">
            <a:xfrm>
              <a:off x="3288" y="981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7" name="Line 518"/>
            <p:cNvSpPr>
              <a:spLocks noChangeShapeType="1"/>
            </p:cNvSpPr>
            <p:nvPr/>
          </p:nvSpPr>
          <p:spPr bwMode="auto">
            <a:xfrm>
              <a:off x="3288" y="1207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8" name="Line 521"/>
            <p:cNvSpPr>
              <a:spLocks noChangeShapeType="1"/>
            </p:cNvSpPr>
            <p:nvPr/>
          </p:nvSpPr>
          <p:spPr bwMode="auto">
            <a:xfrm>
              <a:off x="3288" y="1434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9" name="Text Box 524"/>
            <p:cNvSpPr txBox="1">
              <a:spLocks noChangeArrowheads="1"/>
            </p:cNvSpPr>
            <p:nvPr/>
          </p:nvSpPr>
          <p:spPr bwMode="auto">
            <a:xfrm>
              <a:off x="3787" y="950"/>
              <a:ext cx="9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FF00"/>
                  </a:solidFill>
                </a:rPr>
                <a:t>Queue: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1</a:t>
              </a:r>
              <a:r>
                <a:rPr lang="en-US" altLang="zh-TW" sz="1600" dirty="0"/>
                <a:t> </a:t>
              </a:r>
              <a:r>
                <a:rPr lang="en-US" altLang="zh-TW" sz="2000" dirty="0"/>
                <a:t>,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2</a:t>
              </a:r>
            </a:p>
          </p:txBody>
        </p:sp>
        <p:sp>
          <p:nvSpPr>
            <p:cNvPr id="18480" name="Text Box 525"/>
            <p:cNvSpPr txBox="1">
              <a:spLocks noChangeArrowheads="1"/>
            </p:cNvSpPr>
            <p:nvPr/>
          </p:nvSpPr>
          <p:spPr bwMode="auto">
            <a:xfrm>
              <a:off x="3618" y="1146"/>
              <a:ext cx="1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 V</a:t>
              </a:r>
              <a:r>
                <a:rPr lang="en-US" altLang="zh-TW" sz="1600" baseline="-25000"/>
                <a:t>0</a:t>
              </a:r>
              <a:r>
                <a:rPr lang="en-US" altLang="zh-TW" sz="1600"/>
                <a:t> </a:t>
              </a:r>
              <a:r>
                <a:rPr lang="en-US" altLang="zh-TW" sz="2400"/>
                <a:t>,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1</a:t>
              </a:r>
              <a:r>
                <a:rPr lang="en-US" altLang="zh-TW" sz="2400"/>
                <a:t>,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2</a:t>
              </a:r>
            </a:p>
          </p:txBody>
        </p:sp>
      </p:grpSp>
      <p:grpSp>
        <p:nvGrpSpPr>
          <p:cNvPr id="18437" name="Group 536"/>
          <p:cNvGrpSpPr>
            <a:grpSpLocks/>
          </p:cNvGrpSpPr>
          <p:nvPr/>
        </p:nvGrpSpPr>
        <p:grpSpPr bwMode="auto">
          <a:xfrm>
            <a:off x="971550" y="2060575"/>
            <a:ext cx="2808288" cy="811213"/>
            <a:chOff x="657" y="1616"/>
            <a:chExt cx="1769" cy="511"/>
          </a:xfrm>
        </p:grpSpPr>
        <p:sp>
          <p:nvSpPr>
            <p:cNvPr id="18472" name="Line 526"/>
            <p:cNvSpPr>
              <a:spLocks noChangeShapeType="1"/>
            </p:cNvSpPr>
            <p:nvPr/>
          </p:nvSpPr>
          <p:spPr bwMode="auto">
            <a:xfrm>
              <a:off x="657" y="1706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3" name="Text Box 527"/>
            <p:cNvSpPr txBox="1">
              <a:spLocks noChangeArrowheads="1"/>
            </p:cNvSpPr>
            <p:nvPr/>
          </p:nvSpPr>
          <p:spPr bwMode="auto">
            <a:xfrm>
              <a:off x="986" y="1616"/>
              <a:ext cx="12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FF00"/>
                  </a:solidFill>
                </a:rPr>
                <a:t>Queue: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2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3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4</a:t>
              </a:r>
              <a:r>
                <a:rPr lang="en-US" altLang="zh-TW" sz="2400" dirty="0"/>
                <a:t> </a:t>
              </a:r>
            </a:p>
          </p:txBody>
        </p:sp>
        <p:sp>
          <p:nvSpPr>
            <p:cNvPr id="18474" name="Line 528"/>
            <p:cNvSpPr>
              <a:spLocks noChangeShapeType="1"/>
            </p:cNvSpPr>
            <p:nvPr/>
          </p:nvSpPr>
          <p:spPr bwMode="auto">
            <a:xfrm>
              <a:off x="657" y="188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5" name="Text Box 529"/>
            <p:cNvSpPr txBox="1">
              <a:spLocks noChangeArrowheads="1"/>
            </p:cNvSpPr>
            <p:nvPr/>
          </p:nvSpPr>
          <p:spPr bwMode="auto">
            <a:xfrm>
              <a:off x="787" y="1915"/>
              <a:ext cx="14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 V</a:t>
              </a:r>
              <a:r>
                <a:rPr lang="en-US" altLang="zh-TW" sz="1600" baseline="-25000"/>
                <a:t>0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1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2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3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4</a:t>
              </a:r>
              <a:endParaRPr lang="en-US" altLang="zh-TW" sz="2400"/>
            </a:p>
          </p:txBody>
        </p:sp>
      </p:grpSp>
      <p:grpSp>
        <p:nvGrpSpPr>
          <p:cNvPr id="18438" name="Group 535"/>
          <p:cNvGrpSpPr>
            <a:grpSpLocks/>
          </p:cNvGrpSpPr>
          <p:nvPr/>
        </p:nvGrpSpPr>
        <p:grpSpPr bwMode="auto">
          <a:xfrm>
            <a:off x="1042988" y="3068638"/>
            <a:ext cx="4033837" cy="746125"/>
            <a:chOff x="657" y="2205"/>
            <a:chExt cx="2541" cy="470"/>
          </a:xfrm>
        </p:grpSpPr>
        <p:sp>
          <p:nvSpPr>
            <p:cNvPr id="18468" name="Line 531"/>
            <p:cNvSpPr>
              <a:spLocks noChangeShapeType="1"/>
            </p:cNvSpPr>
            <p:nvPr/>
          </p:nvSpPr>
          <p:spPr bwMode="auto">
            <a:xfrm>
              <a:off x="657" y="2296"/>
              <a:ext cx="25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9" name="Text Box 532"/>
            <p:cNvSpPr txBox="1">
              <a:spLocks noChangeArrowheads="1"/>
            </p:cNvSpPr>
            <p:nvPr/>
          </p:nvSpPr>
          <p:spPr bwMode="auto">
            <a:xfrm>
              <a:off x="1371" y="2205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FF00"/>
                  </a:solidFill>
                </a:rPr>
                <a:t>Queue: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3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4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6</a:t>
              </a:r>
              <a:r>
                <a:rPr lang="en-US" altLang="zh-TW" sz="2400" dirty="0"/>
                <a:t> </a:t>
              </a:r>
            </a:p>
          </p:txBody>
        </p:sp>
        <p:sp>
          <p:nvSpPr>
            <p:cNvPr id="18470" name="Line 533"/>
            <p:cNvSpPr>
              <a:spLocks noChangeShapeType="1"/>
            </p:cNvSpPr>
            <p:nvPr/>
          </p:nvSpPr>
          <p:spPr bwMode="auto">
            <a:xfrm>
              <a:off x="657" y="2478"/>
              <a:ext cx="25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1" name="Text Box 534"/>
            <p:cNvSpPr txBox="1">
              <a:spLocks noChangeArrowheads="1"/>
            </p:cNvSpPr>
            <p:nvPr/>
          </p:nvSpPr>
          <p:spPr bwMode="auto">
            <a:xfrm>
              <a:off x="896" y="2387"/>
              <a:ext cx="20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 V</a:t>
              </a:r>
              <a:r>
                <a:rPr lang="en-US" altLang="zh-TW" sz="1600" baseline="-25000"/>
                <a:t>0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1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2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3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4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5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6</a:t>
              </a:r>
              <a:r>
                <a:rPr lang="en-US" altLang="zh-TW" sz="2400"/>
                <a:t> </a:t>
              </a:r>
            </a:p>
          </p:txBody>
        </p:sp>
      </p:grpSp>
      <p:grpSp>
        <p:nvGrpSpPr>
          <p:cNvPr id="18439" name="Group 575"/>
          <p:cNvGrpSpPr>
            <a:grpSpLocks/>
          </p:cNvGrpSpPr>
          <p:nvPr/>
        </p:nvGrpSpPr>
        <p:grpSpPr bwMode="auto">
          <a:xfrm>
            <a:off x="1042988" y="3860800"/>
            <a:ext cx="4608512" cy="768350"/>
            <a:chOff x="657" y="2568"/>
            <a:chExt cx="2903" cy="484"/>
          </a:xfrm>
        </p:grpSpPr>
        <p:sp>
          <p:nvSpPr>
            <p:cNvPr id="18464" name="Line 540"/>
            <p:cNvSpPr>
              <a:spLocks noChangeShapeType="1"/>
            </p:cNvSpPr>
            <p:nvPr/>
          </p:nvSpPr>
          <p:spPr bwMode="auto">
            <a:xfrm>
              <a:off x="657" y="2659"/>
              <a:ext cx="2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5" name="Text Box 541"/>
            <p:cNvSpPr txBox="1">
              <a:spLocks noChangeArrowheads="1"/>
            </p:cNvSpPr>
            <p:nvPr/>
          </p:nvSpPr>
          <p:spPr bwMode="auto">
            <a:xfrm>
              <a:off x="1655" y="2568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FF00"/>
                  </a:solidFill>
                </a:rPr>
                <a:t>Queue: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4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6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7</a:t>
              </a:r>
              <a:r>
                <a:rPr lang="en-US" altLang="zh-TW" sz="2400" dirty="0"/>
                <a:t> </a:t>
              </a:r>
            </a:p>
          </p:txBody>
        </p:sp>
        <p:sp>
          <p:nvSpPr>
            <p:cNvPr id="18466" name="Line 542"/>
            <p:cNvSpPr>
              <a:spLocks noChangeShapeType="1"/>
            </p:cNvSpPr>
            <p:nvPr/>
          </p:nvSpPr>
          <p:spPr bwMode="auto">
            <a:xfrm flipV="1">
              <a:off x="657" y="2840"/>
              <a:ext cx="290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7" name="Text Box 543"/>
            <p:cNvSpPr txBox="1">
              <a:spLocks noChangeArrowheads="1"/>
            </p:cNvSpPr>
            <p:nvPr/>
          </p:nvSpPr>
          <p:spPr bwMode="auto">
            <a:xfrm>
              <a:off x="941" y="2840"/>
              <a:ext cx="24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 V</a:t>
              </a:r>
              <a:r>
                <a:rPr lang="en-US" altLang="zh-TW" sz="1600" baseline="-25000"/>
                <a:t>0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1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2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3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4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5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6</a:t>
              </a:r>
              <a:r>
                <a:rPr lang="en-US" altLang="zh-TW" sz="1600"/>
                <a:t> </a:t>
              </a:r>
              <a:r>
                <a:rPr lang="zh-TW" altLang="en-US" sz="1600"/>
                <a:t>，</a:t>
              </a:r>
              <a:r>
                <a:rPr lang="en-US" altLang="zh-TW" sz="1600"/>
                <a:t>V</a:t>
              </a:r>
              <a:r>
                <a:rPr lang="en-US" altLang="zh-TW" sz="1600" baseline="-25000"/>
                <a:t>7</a:t>
              </a:r>
              <a:r>
                <a:rPr lang="en-US" altLang="zh-TW" sz="1600"/>
                <a:t> </a:t>
              </a:r>
            </a:p>
          </p:txBody>
        </p:sp>
      </p:grpSp>
      <p:grpSp>
        <p:nvGrpSpPr>
          <p:cNvPr id="18440" name="Group 560"/>
          <p:cNvGrpSpPr>
            <a:grpSpLocks/>
          </p:cNvGrpSpPr>
          <p:nvPr/>
        </p:nvGrpSpPr>
        <p:grpSpPr bwMode="auto">
          <a:xfrm>
            <a:off x="755576" y="4868863"/>
            <a:ext cx="3024262" cy="719137"/>
            <a:chOff x="657" y="3521"/>
            <a:chExt cx="1543" cy="453"/>
          </a:xfrm>
        </p:grpSpPr>
        <p:sp>
          <p:nvSpPr>
            <p:cNvPr id="18459" name="Line 545"/>
            <p:cNvSpPr>
              <a:spLocks noChangeShapeType="1"/>
            </p:cNvSpPr>
            <p:nvPr/>
          </p:nvSpPr>
          <p:spPr bwMode="auto">
            <a:xfrm>
              <a:off x="658" y="3521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0" name="Line 548"/>
            <p:cNvSpPr>
              <a:spLocks noChangeShapeType="1"/>
            </p:cNvSpPr>
            <p:nvPr/>
          </p:nvSpPr>
          <p:spPr bwMode="auto">
            <a:xfrm>
              <a:off x="657" y="3748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1" name="Text Box 549"/>
            <p:cNvSpPr txBox="1">
              <a:spLocks noChangeArrowheads="1"/>
            </p:cNvSpPr>
            <p:nvPr/>
          </p:nvSpPr>
          <p:spPr bwMode="auto">
            <a:xfrm>
              <a:off x="1156" y="3747"/>
              <a:ext cx="5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</a:t>
              </a:r>
              <a:r>
                <a:rPr lang="zh-TW" altLang="en-US" sz="1600"/>
                <a:t>同上</a:t>
              </a:r>
            </a:p>
          </p:txBody>
        </p:sp>
        <p:sp>
          <p:nvSpPr>
            <p:cNvPr id="18462" name="Line 550"/>
            <p:cNvSpPr>
              <a:spLocks noChangeShapeType="1"/>
            </p:cNvSpPr>
            <p:nvPr/>
          </p:nvSpPr>
          <p:spPr bwMode="auto">
            <a:xfrm>
              <a:off x="657" y="3974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3" name="Text Box 557"/>
            <p:cNvSpPr txBox="1">
              <a:spLocks noChangeArrowheads="1"/>
            </p:cNvSpPr>
            <p:nvPr/>
          </p:nvSpPr>
          <p:spPr bwMode="auto">
            <a:xfrm>
              <a:off x="1020" y="3521"/>
              <a:ext cx="106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FF00"/>
                  </a:solidFill>
                </a:rPr>
                <a:t>Queue: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6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7</a:t>
              </a:r>
              <a:r>
                <a:rPr lang="en-US" altLang="zh-TW" sz="1600" dirty="0"/>
                <a:t> </a:t>
              </a:r>
            </a:p>
          </p:txBody>
        </p:sp>
      </p:grpSp>
      <p:grpSp>
        <p:nvGrpSpPr>
          <p:cNvPr id="18441" name="Group 561"/>
          <p:cNvGrpSpPr>
            <a:grpSpLocks/>
          </p:cNvGrpSpPr>
          <p:nvPr/>
        </p:nvGrpSpPr>
        <p:grpSpPr bwMode="auto">
          <a:xfrm>
            <a:off x="5219700" y="4797425"/>
            <a:ext cx="2447925" cy="720725"/>
            <a:chOff x="3288" y="3506"/>
            <a:chExt cx="1542" cy="454"/>
          </a:xfrm>
        </p:grpSpPr>
        <p:sp>
          <p:nvSpPr>
            <p:cNvPr id="18454" name="Line 552"/>
            <p:cNvSpPr>
              <a:spLocks noChangeShapeType="1"/>
            </p:cNvSpPr>
            <p:nvPr/>
          </p:nvSpPr>
          <p:spPr bwMode="auto">
            <a:xfrm>
              <a:off x="3288" y="3506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5" name="Line 553"/>
            <p:cNvSpPr>
              <a:spLocks noChangeShapeType="1"/>
            </p:cNvSpPr>
            <p:nvPr/>
          </p:nvSpPr>
          <p:spPr bwMode="auto">
            <a:xfrm>
              <a:off x="3288" y="3732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6" name="Line 554"/>
            <p:cNvSpPr>
              <a:spLocks noChangeShapeType="1"/>
            </p:cNvSpPr>
            <p:nvPr/>
          </p:nvSpPr>
          <p:spPr bwMode="auto">
            <a:xfrm>
              <a:off x="3288" y="3959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7" name="Text Box 558"/>
            <p:cNvSpPr txBox="1">
              <a:spLocks noChangeArrowheads="1"/>
            </p:cNvSpPr>
            <p:nvPr/>
          </p:nvSpPr>
          <p:spPr bwMode="auto">
            <a:xfrm>
              <a:off x="3429" y="3521"/>
              <a:ext cx="10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FF00"/>
                  </a:solidFill>
                </a:rPr>
                <a:t>Queue: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6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7</a:t>
              </a:r>
              <a:r>
                <a:rPr lang="en-US" altLang="zh-TW" sz="1600" dirty="0"/>
                <a:t> </a:t>
              </a:r>
            </a:p>
          </p:txBody>
        </p:sp>
        <p:sp>
          <p:nvSpPr>
            <p:cNvPr id="18458" name="Text Box 559"/>
            <p:cNvSpPr txBox="1">
              <a:spLocks noChangeArrowheads="1"/>
            </p:cNvSpPr>
            <p:nvPr/>
          </p:nvSpPr>
          <p:spPr bwMode="auto">
            <a:xfrm>
              <a:off x="3787" y="3748"/>
              <a:ext cx="5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</a:t>
              </a:r>
              <a:r>
                <a:rPr lang="zh-TW" altLang="en-US" sz="1600"/>
                <a:t>同上</a:t>
              </a:r>
            </a:p>
          </p:txBody>
        </p:sp>
      </p:grpSp>
      <p:grpSp>
        <p:nvGrpSpPr>
          <p:cNvPr id="18442" name="Group 577"/>
          <p:cNvGrpSpPr>
            <a:grpSpLocks/>
          </p:cNvGrpSpPr>
          <p:nvPr/>
        </p:nvGrpSpPr>
        <p:grpSpPr bwMode="auto">
          <a:xfrm>
            <a:off x="1042988" y="5949950"/>
            <a:ext cx="2449512" cy="719138"/>
            <a:chOff x="657" y="3748"/>
            <a:chExt cx="1543" cy="453"/>
          </a:xfrm>
        </p:grpSpPr>
        <p:sp>
          <p:nvSpPr>
            <p:cNvPr id="18449" name="Line 563"/>
            <p:cNvSpPr>
              <a:spLocks noChangeShapeType="1"/>
            </p:cNvSpPr>
            <p:nvPr/>
          </p:nvSpPr>
          <p:spPr bwMode="auto">
            <a:xfrm>
              <a:off x="658" y="3748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0" name="Line 564"/>
            <p:cNvSpPr>
              <a:spLocks noChangeShapeType="1"/>
            </p:cNvSpPr>
            <p:nvPr/>
          </p:nvSpPr>
          <p:spPr bwMode="auto">
            <a:xfrm>
              <a:off x="657" y="3975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1" name="Text Box 565"/>
            <p:cNvSpPr txBox="1">
              <a:spLocks noChangeArrowheads="1"/>
            </p:cNvSpPr>
            <p:nvPr/>
          </p:nvSpPr>
          <p:spPr bwMode="auto">
            <a:xfrm>
              <a:off x="1156" y="3974"/>
              <a:ext cx="5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</a:t>
              </a:r>
              <a:r>
                <a:rPr lang="zh-TW" altLang="en-US" sz="1600"/>
                <a:t>同上</a:t>
              </a:r>
            </a:p>
          </p:txBody>
        </p:sp>
        <p:sp>
          <p:nvSpPr>
            <p:cNvPr id="18452" name="Line 566"/>
            <p:cNvSpPr>
              <a:spLocks noChangeShapeType="1"/>
            </p:cNvSpPr>
            <p:nvPr/>
          </p:nvSpPr>
          <p:spPr bwMode="auto">
            <a:xfrm>
              <a:off x="657" y="4201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3" name="Text Box 567"/>
            <p:cNvSpPr txBox="1">
              <a:spLocks noChangeArrowheads="1"/>
            </p:cNvSpPr>
            <p:nvPr/>
          </p:nvSpPr>
          <p:spPr bwMode="auto">
            <a:xfrm>
              <a:off x="1292" y="3748"/>
              <a:ext cx="8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FF00"/>
                  </a:solidFill>
                </a:rPr>
                <a:t>Queue:</a:t>
              </a:r>
              <a:r>
                <a:rPr lang="en-US" altLang="zh-TW" sz="1600" dirty="0"/>
                <a:t>V</a:t>
              </a:r>
              <a:r>
                <a:rPr lang="en-US" altLang="zh-TW" sz="1600" baseline="-25000" dirty="0"/>
                <a:t>7</a:t>
              </a:r>
              <a:r>
                <a:rPr lang="en-US" altLang="zh-TW" sz="1600" dirty="0"/>
                <a:t> </a:t>
              </a:r>
            </a:p>
          </p:txBody>
        </p:sp>
      </p:grpSp>
      <p:grpSp>
        <p:nvGrpSpPr>
          <p:cNvPr id="18443" name="Group 576"/>
          <p:cNvGrpSpPr>
            <a:grpSpLocks/>
          </p:cNvGrpSpPr>
          <p:nvPr/>
        </p:nvGrpSpPr>
        <p:grpSpPr bwMode="auto">
          <a:xfrm>
            <a:off x="5219700" y="5926138"/>
            <a:ext cx="2447925" cy="720725"/>
            <a:chOff x="3288" y="3733"/>
            <a:chExt cx="1542" cy="454"/>
          </a:xfrm>
        </p:grpSpPr>
        <p:sp>
          <p:nvSpPr>
            <p:cNvPr id="18445" name="Line 569"/>
            <p:cNvSpPr>
              <a:spLocks noChangeShapeType="1"/>
            </p:cNvSpPr>
            <p:nvPr/>
          </p:nvSpPr>
          <p:spPr bwMode="auto">
            <a:xfrm>
              <a:off x="3288" y="3733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6" name="Line 570"/>
            <p:cNvSpPr>
              <a:spLocks noChangeShapeType="1"/>
            </p:cNvSpPr>
            <p:nvPr/>
          </p:nvSpPr>
          <p:spPr bwMode="auto">
            <a:xfrm>
              <a:off x="3288" y="3959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7" name="Line 571"/>
            <p:cNvSpPr>
              <a:spLocks noChangeShapeType="1"/>
            </p:cNvSpPr>
            <p:nvPr/>
          </p:nvSpPr>
          <p:spPr bwMode="auto">
            <a:xfrm>
              <a:off x="3288" y="4186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8" name="Text Box 573"/>
            <p:cNvSpPr txBox="1">
              <a:spLocks noChangeArrowheads="1"/>
            </p:cNvSpPr>
            <p:nvPr/>
          </p:nvSpPr>
          <p:spPr bwMode="auto">
            <a:xfrm>
              <a:off x="3787" y="3975"/>
              <a:ext cx="5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/>
                <a:t>印</a:t>
              </a:r>
              <a:r>
                <a:rPr lang="en-US" altLang="zh-TW" sz="1600"/>
                <a:t>:</a:t>
              </a:r>
              <a:r>
                <a:rPr lang="zh-TW" altLang="en-US" sz="1600"/>
                <a:t>同上</a:t>
              </a:r>
            </a:p>
          </p:txBody>
        </p:sp>
      </p:grpSp>
      <p:sp>
        <p:nvSpPr>
          <p:cNvPr id="18444" name="Text Box 574"/>
          <p:cNvSpPr txBox="1">
            <a:spLocks noChangeArrowheads="1"/>
          </p:cNvSpPr>
          <p:nvPr/>
        </p:nvSpPr>
        <p:spPr bwMode="auto">
          <a:xfrm>
            <a:off x="7935913" y="614045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/>
              <a:t>結束</a:t>
            </a:r>
          </a:p>
        </p:txBody>
      </p:sp>
      <p:sp>
        <p:nvSpPr>
          <p:cNvPr id="55" name="Text Box 567"/>
          <p:cNvSpPr txBox="1">
            <a:spLocks noChangeArrowheads="1"/>
          </p:cNvSpPr>
          <p:nvPr/>
        </p:nvSpPr>
        <p:spPr bwMode="auto">
          <a:xfrm>
            <a:off x="5939309" y="5949280"/>
            <a:ext cx="12969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FF00"/>
                </a:solidFill>
              </a:rPr>
              <a:t>Queue:</a:t>
            </a:r>
            <a:r>
              <a:rPr lang="en-US" altLang="zh-TW" sz="1600" dirty="0"/>
              <a:t> </a:t>
            </a:r>
          </a:p>
        </p:txBody>
      </p:sp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8237" y="-89160"/>
            <a:ext cx="4444283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圖形節點尋訪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1439A4-5C24-0B2D-0B4A-3FCE29E66F55}"/>
                  </a:ext>
                </a:extLst>
              </p14:cNvPr>
              <p14:cNvContentPartPr/>
              <p14:nvPr/>
            </p14:nvContentPartPr>
            <p14:xfrm>
              <a:off x="831330" y="492840"/>
              <a:ext cx="1239120" cy="55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1439A4-5C24-0B2D-0B4A-3FCE29E66F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330" y="475200"/>
                <a:ext cx="12747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893839-DDD2-0381-A6D9-69722ABC392D}"/>
                  </a:ext>
                </a:extLst>
              </p14:cNvPr>
              <p14:cNvContentPartPr/>
              <p14:nvPr/>
            </p14:nvContentPartPr>
            <p14:xfrm>
              <a:off x="-274950" y="-131400"/>
              <a:ext cx="463320" cy="46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893839-DDD2-0381-A6D9-69722ABC39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92950" y="-149040"/>
                <a:ext cx="49896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A347C3-0372-5C42-551E-3FEF2BD10785}"/>
                  </a:ext>
                </a:extLst>
              </p14:cNvPr>
              <p14:cNvContentPartPr/>
              <p14:nvPr/>
            </p14:nvContentPartPr>
            <p14:xfrm>
              <a:off x="-565470" y="87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A347C3-0372-5C42-551E-3FEF2BD107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583110" y="76248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50DC4E-F455-278D-40D7-FF917BB9C87C}"/>
                  </a:ext>
                </a:extLst>
              </p14:cNvPr>
              <p14:cNvContentPartPr/>
              <p14:nvPr/>
            </p14:nvContentPartPr>
            <p14:xfrm>
              <a:off x="-1468350" y="839790"/>
              <a:ext cx="460440" cy="55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50DC4E-F455-278D-40D7-FF917BB9C8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486350" y="732150"/>
                <a:ext cx="49608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334673-2631-3C8F-058D-80FE0D97548F}"/>
                  </a:ext>
                </a:extLst>
              </p14:cNvPr>
              <p14:cNvContentPartPr/>
              <p14:nvPr/>
            </p14:nvContentPartPr>
            <p14:xfrm>
              <a:off x="-1637910" y="1386990"/>
              <a:ext cx="349560" cy="27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334673-2631-3C8F-058D-80FE0D9754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655910" y="1278990"/>
                <a:ext cx="3852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D527A3-EECB-F711-0CF8-C8EE0D84ADBE}"/>
                  </a:ext>
                </a:extLst>
              </p14:cNvPr>
              <p14:cNvContentPartPr/>
              <p14:nvPr/>
            </p14:nvContentPartPr>
            <p14:xfrm>
              <a:off x="-1894590" y="1699110"/>
              <a:ext cx="488520" cy="383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D527A3-EECB-F711-0CF8-C8EE0D84AD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912230" y="1591470"/>
                <a:ext cx="52416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435B5A-C17D-9C5B-E8A8-A71C7106B20E}"/>
                  </a:ext>
                </a:extLst>
              </p14:cNvPr>
              <p14:cNvContentPartPr/>
              <p14:nvPr/>
            </p14:nvContentPartPr>
            <p14:xfrm>
              <a:off x="-1143630" y="1333710"/>
              <a:ext cx="624960" cy="24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435B5A-C17D-9C5B-E8A8-A71C7106B2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161270" y="1225710"/>
                <a:ext cx="6606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BA8F09-CDDF-3527-A82E-18C652329B16}"/>
                  </a:ext>
                </a:extLst>
              </p14:cNvPr>
              <p14:cNvContentPartPr/>
              <p14:nvPr/>
            </p14:nvContentPartPr>
            <p14:xfrm>
              <a:off x="-610110" y="1566990"/>
              <a:ext cx="405720" cy="442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BA8F09-CDDF-3527-A82E-18C652329B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628110" y="1459350"/>
                <a:ext cx="44136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007A32-5663-0E95-2102-AFEB09E75E00}"/>
                  </a:ext>
                </a:extLst>
              </p14:cNvPr>
              <p14:cNvContentPartPr/>
              <p14:nvPr/>
            </p14:nvContentPartPr>
            <p14:xfrm>
              <a:off x="-1969830" y="2072790"/>
              <a:ext cx="233640" cy="494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007A32-5663-0E95-2102-AFEB09E75E0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1987830" y="1965150"/>
                <a:ext cx="26928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BFAF2A-E733-7229-DD9D-297A6D49A934}"/>
                  </a:ext>
                </a:extLst>
              </p14:cNvPr>
              <p14:cNvContentPartPr/>
              <p14:nvPr/>
            </p14:nvContentPartPr>
            <p14:xfrm>
              <a:off x="-2151630" y="2606310"/>
              <a:ext cx="401400" cy="48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BFAF2A-E733-7229-DD9D-297A6D49A9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2169630" y="2498670"/>
                <a:ext cx="43704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4580173-9C00-51E4-BD5C-10E4E5A0B7C1}"/>
                  </a:ext>
                </a:extLst>
              </p14:cNvPr>
              <p14:cNvContentPartPr/>
              <p14:nvPr/>
            </p14:nvContentPartPr>
            <p14:xfrm>
              <a:off x="-1512990" y="2088270"/>
              <a:ext cx="288360" cy="593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4580173-9C00-51E4-BD5C-10E4E5A0B7C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1530630" y="1980630"/>
                <a:ext cx="324000" cy="8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B4E241D-C5DC-E124-8707-E904D0C21E58}"/>
                  </a:ext>
                </a:extLst>
              </p14:cNvPr>
              <p14:cNvContentPartPr/>
              <p14:nvPr/>
            </p14:nvContentPartPr>
            <p14:xfrm>
              <a:off x="-1430910" y="2691270"/>
              <a:ext cx="323640" cy="39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B4E241D-C5DC-E124-8707-E904D0C21E5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1448910" y="2583630"/>
                <a:ext cx="35928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4E9D65-452F-B5F7-39AE-FF7543DD9B3D}"/>
                  </a:ext>
                </a:extLst>
              </p14:cNvPr>
              <p14:cNvContentPartPr/>
              <p14:nvPr/>
            </p14:nvContentPartPr>
            <p14:xfrm>
              <a:off x="-602190" y="2006190"/>
              <a:ext cx="211680" cy="699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4E9D65-452F-B5F7-39AE-FF7543DD9B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619830" y="1898550"/>
                <a:ext cx="24732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3DFF10-120E-BB48-F7F3-FE3BBD2D0B61}"/>
                  </a:ext>
                </a:extLst>
              </p14:cNvPr>
              <p14:cNvContentPartPr/>
              <p14:nvPr/>
            </p14:nvContentPartPr>
            <p14:xfrm>
              <a:off x="-793350" y="2692350"/>
              <a:ext cx="354960" cy="320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3DFF10-120E-BB48-F7F3-FE3BBD2D0B6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810990" y="2584710"/>
                <a:ext cx="39060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DF2194F-B204-DDD8-10E7-BE5F579B566E}"/>
                  </a:ext>
                </a:extLst>
              </p14:cNvPr>
              <p14:cNvContentPartPr/>
              <p14:nvPr/>
            </p14:nvContentPartPr>
            <p14:xfrm>
              <a:off x="-1871190" y="3104190"/>
              <a:ext cx="760680" cy="1021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DF2194F-B204-DDD8-10E7-BE5F579B566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1889190" y="2996190"/>
                <a:ext cx="796320" cy="12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99A004-D8B4-D3A2-3193-95035616FBA1}"/>
                  </a:ext>
                </a:extLst>
              </p14:cNvPr>
              <p14:cNvContentPartPr/>
              <p14:nvPr/>
            </p14:nvContentPartPr>
            <p14:xfrm>
              <a:off x="-1204830" y="3096270"/>
              <a:ext cx="138600" cy="1037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99A004-D8B4-D3A2-3193-95035616FB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222830" y="2988270"/>
                <a:ext cx="174240" cy="12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7E0240-37F7-3D34-70BA-2F90638BA12C}"/>
                  </a:ext>
                </a:extLst>
              </p14:cNvPr>
              <p14:cNvContentPartPr/>
              <p14:nvPr/>
            </p14:nvContentPartPr>
            <p14:xfrm>
              <a:off x="-1057950" y="3024990"/>
              <a:ext cx="426240" cy="106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7E0240-37F7-3D34-70BA-2F90638BA12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-1075590" y="2917350"/>
                <a:ext cx="461880" cy="128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8EC471CC-27F8-8096-3065-BE771567722F}"/>
              </a:ext>
            </a:extLst>
          </p:cNvPr>
          <p:cNvGrpSpPr/>
          <p:nvPr/>
        </p:nvGrpSpPr>
        <p:grpSpPr>
          <a:xfrm>
            <a:off x="-1359270" y="1999710"/>
            <a:ext cx="1710360" cy="2164320"/>
            <a:chOff x="-1359270" y="1999710"/>
            <a:chExt cx="1710360" cy="216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D6A5D1-CDAE-B3A0-152C-53E2EF43CF3A}"/>
                    </a:ext>
                  </a:extLst>
                </p14:cNvPr>
                <p14:cNvContentPartPr/>
                <p14:nvPr/>
              </p14:nvContentPartPr>
              <p14:xfrm>
                <a:off x="-238230" y="1999710"/>
                <a:ext cx="425880" cy="611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D6A5D1-CDAE-B3A0-152C-53E2EF43CF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-255870" y="1892070"/>
                  <a:ext cx="46152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3D8AEF-4525-870A-1AA1-805DF933AC57}"/>
                    </a:ext>
                  </a:extLst>
                </p14:cNvPr>
                <p14:cNvContentPartPr/>
                <p14:nvPr/>
              </p14:nvContentPartPr>
              <p14:xfrm>
                <a:off x="-7470" y="2565990"/>
                <a:ext cx="358560" cy="312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3D8AEF-4525-870A-1AA1-805DF933AC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-25470" y="2458350"/>
                  <a:ext cx="3942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D7C02A3-85A4-C525-6597-391713BEEE02}"/>
                    </a:ext>
                  </a:extLst>
                </p14:cNvPr>
                <p14:cNvContentPartPr/>
                <p14:nvPr/>
              </p14:nvContentPartPr>
              <p14:xfrm>
                <a:off x="-1359270" y="2896830"/>
                <a:ext cx="1566000" cy="1267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D7C02A3-85A4-C525-6597-391713BEEE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-1376910" y="2789190"/>
                  <a:ext cx="1601640" cy="148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9DB5A4A-C0F0-D1C1-8E9A-25BD845AB1B8}"/>
                  </a:ext>
                </a:extLst>
              </p14:cNvPr>
              <p14:cNvContentPartPr/>
              <p14:nvPr/>
            </p14:nvContentPartPr>
            <p14:xfrm>
              <a:off x="-1462590" y="4150530"/>
              <a:ext cx="647280" cy="445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9DB5A4A-C0F0-D1C1-8E9A-25BD845AB1B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-1480230" y="4042890"/>
                <a:ext cx="68292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960272E-8005-2F74-A763-A36FE2A118D1}"/>
                  </a:ext>
                </a:extLst>
              </p14:cNvPr>
              <p14:cNvContentPartPr/>
              <p14:nvPr/>
            </p14:nvContentPartPr>
            <p14:xfrm>
              <a:off x="-1262070" y="1081890"/>
              <a:ext cx="144720" cy="173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960272E-8005-2F74-A763-A36FE2A118D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1270710" y="1073250"/>
                <a:ext cx="1623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3996C9F-2E16-9397-FE1D-CA1F8E210C51}"/>
                  </a:ext>
                </a:extLst>
              </p14:cNvPr>
              <p14:cNvContentPartPr/>
              <p14:nvPr/>
            </p14:nvContentPartPr>
            <p14:xfrm>
              <a:off x="-1148670" y="1227330"/>
              <a:ext cx="58680" cy="75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3996C9F-2E16-9397-FE1D-CA1F8E210C5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-1157670" y="1218690"/>
                <a:ext cx="763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9C167BA-8A94-6712-D66B-03DCB02A4390}"/>
                  </a:ext>
                </a:extLst>
              </p14:cNvPr>
              <p14:cNvContentPartPr/>
              <p14:nvPr/>
            </p14:nvContentPartPr>
            <p14:xfrm>
              <a:off x="-1644030" y="1845450"/>
              <a:ext cx="113760" cy="134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9C167BA-8A94-6712-D66B-03DCB02A439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-1652670" y="1836810"/>
                <a:ext cx="1314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0B14AE1-64B9-3FA7-347D-2D9FB678395A}"/>
                  </a:ext>
                </a:extLst>
              </p14:cNvPr>
              <p14:cNvContentPartPr/>
              <p14:nvPr/>
            </p14:nvContentPartPr>
            <p14:xfrm>
              <a:off x="-1543230" y="1968570"/>
              <a:ext cx="1800" cy="67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0B14AE1-64B9-3FA7-347D-2D9FB678395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-1552230" y="1959570"/>
                <a:ext cx="194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AF903EA-CDD8-F7B6-B96F-4CE1CE42D131}"/>
                  </a:ext>
                </a:extLst>
              </p14:cNvPr>
              <p14:cNvContentPartPr/>
              <p14:nvPr/>
            </p14:nvContentPartPr>
            <p14:xfrm>
              <a:off x="-529830" y="1619730"/>
              <a:ext cx="173160" cy="277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AF903EA-CDD8-F7B6-B96F-4CE1CE42D13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-538470" y="1611090"/>
                <a:ext cx="1908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EFEF88D-881D-0985-A36F-7BC1F20793AB}"/>
                  </a:ext>
                </a:extLst>
              </p14:cNvPr>
              <p14:cNvContentPartPr/>
              <p14:nvPr/>
            </p14:nvContentPartPr>
            <p14:xfrm>
              <a:off x="-347310" y="1837890"/>
              <a:ext cx="66960" cy="109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EFEF88D-881D-0985-A36F-7BC1F20793A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-355950" y="1828890"/>
                <a:ext cx="846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3D96326-19F6-C86F-4646-50877A7E8123}"/>
                  </a:ext>
                </a:extLst>
              </p14:cNvPr>
              <p14:cNvContentPartPr/>
              <p14:nvPr/>
            </p14:nvContentPartPr>
            <p14:xfrm>
              <a:off x="-2014830" y="2692890"/>
              <a:ext cx="163080" cy="299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3D96326-19F6-C86F-4646-50877A7E812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-2023830" y="2684250"/>
                <a:ext cx="1807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C07E36-EEBC-2B56-45C6-565BC3A27AD3}"/>
                  </a:ext>
                </a:extLst>
              </p14:cNvPr>
              <p14:cNvContentPartPr/>
              <p14:nvPr/>
            </p14:nvContentPartPr>
            <p14:xfrm>
              <a:off x="-1913310" y="2928690"/>
              <a:ext cx="64440" cy="104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C07E36-EEBC-2B56-45C6-565BC3A27AD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-1921950" y="2920050"/>
                <a:ext cx="820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BFE5349-97F9-EDE6-EA6B-1D1416755747}"/>
                  </a:ext>
                </a:extLst>
              </p14:cNvPr>
              <p14:cNvContentPartPr/>
              <p14:nvPr/>
            </p14:nvContentPartPr>
            <p14:xfrm>
              <a:off x="-1326870" y="2787570"/>
              <a:ext cx="144360" cy="167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BFE5349-97F9-EDE6-EA6B-1D141675574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-1335510" y="2778570"/>
                <a:ext cx="1620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A491CF2-F02C-BC22-626C-6C0A655E3C45}"/>
                  </a:ext>
                </a:extLst>
              </p14:cNvPr>
              <p14:cNvContentPartPr/>
              <p14:nvPr/>
            </p14:nvContentPartPr>
            <p14:xfrm>
              <a:off x="-1240110" y="2953170"/>
              <a:ext cx="75600" cy="96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A491CF2-F02C-BC22-626C-6C0A655E3C4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-1248750" y="2944170"/>
                <a:ext cx="932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F529CD3-C134-AE2E-40FF-485509CD15F6}"/>
                  </a:ext>
                </a:extLst>
              </p14:cNvPr>
              <p14:cNvContentPartPr/>
              <p14:nvPr/>
            </p14:nvContentPartPr>
            <p14:xfrm>
              <a:off x="-1192950" y="2955690"/>
              <a:ext cx="18720" cy="149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F529CD3-C134-AE2E-40FF-485509CD15F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-1201590" y="2946690"/>
                <a:ext cx="363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309498B-6CD0-D1BF-6C75-86820304A6BE}"/>
                  </a:ext>
                </a:extLst>
              </p14:cNvPr>
              <p14:cNvContentPartPr/>
              <p14:nvPr/>
            </p14:nvContentPartPr>
            <p14:xfrm>
              <a:off x="-698310" y="2763090"/>
              <a:ext cx="117360" cy="208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309498B-6CD0-D1BF-6C75-86820304A6B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-706950" y="2754450"/>
                <a:ext cx="135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91F2D6E-3F23-7559-2C9F-AE4E6EDD29DE}"/>
                  </a:ext>
                </a:extLst>
              </p14:cNvPr>
              <p14:cNvContentPartPr/>
              <p14:nvPr/>
            </p14:nvContentPartPr>
            <p14:xfrm>
              <a:off x="-592830" y="2893410"/>
              <a:ext cx="87840" cy="112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91F2D6E-3F23-7559-2C9F-AE4E6EDD29D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-601830" y="2884770"/>
                <a:ext cx="1054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0DE504E-957A-372F-F9FB-8ED8E54573E9}"/>
                  </a:ext>
                </a:extLst>
              </p14:cNvPr>
              <p14:cNvContentPartPr/>
              <p14:nvPr/>
            </p14:nvContentPartPr>
            <p14:xfrm>
              <a:off x="-548550" y="2851650"/>
              <a:ext cx="123840" cy="43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0DE504E-957A-372F-F9FB-8ED8E54573E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-557550" y="2842650"/>
                <a:ext cx="1414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8A3D9AA-D35D-AC32-185A-8B02942D9DA5}"/>
                  </a:ext>
                </a:extLst>
              </p14:cNvPr>
              <p14:cNvContentPartPr/>
              <p14:nvPr/>
            </p14:nvContentPartPr>
            <p14:xfrm>
              <a:off x="-1192590" y="4245930"/>
              <a:ext cx="265320" cy="2797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8A3D9AA-D35D-AC32-185A-8B02942D9DA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-1201590" y="4237290"/>
                <a:ext cx="2829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BF3FC2D-8D22-E617-24D0-B76A4D8DC72B}"/>
                  </a:ext>
                </a:extLst>
              </p14:cNvPr>
              <p14:cNvContentPartPr/>
              <p14:nvPr/>
            </p14:nvContentPartPr>
            <p14:xfrm>
              <a:off x="-951390" y="4402530"/>
              <a:ext cx="7200" cy="58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BF3FC2D-8D22-E617-24D0-B76A4D8DC7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-960390" y="4393890"/>
                <a:ext cx="248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46A2183-E814-3FE4-A3A6-A4CF1F5D3F1E}"/>
                  </a:ext>
                </a:extLst>
              </p14:cNvPr>
              <p14:cNvContentPartPr/>
              <p14:nvPr/>
            </p14:nvContentPartPr>
            <p14:xfrm>
              <a:off x="-943110" y="4419450"/>
              <a:ext cx="63720" cy="184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46A2183-E814-3FE4-A3A6-A4CF1F5D3F1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-951750" y="4410810"/>
                <a:ext cx="813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7F816A7-7966-F130-3837-E42DF0206A40}"/>
                  </a:ext>
                </a:extLst>
              </p14:cNvPr>
              <p14:cNvContentPartPr/>
              <p14:nvPr/>
            </p14:nvContentPartPr>
            <p14:xfrm>
              <a:off x="-1713150" y="740610"/>
              <a:ext cx="199440" cy="271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7F816A7-7966-F130-3837-E42DF0206A4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-1721790" y="731610"/>
                <a:ext cx="2170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88BE2ED-21E1-FE52-871C-5C49074FD499}"/>
                  </a:ext>
                </a:extLst>
              </p14:cNvPr>
              <p14:cNvContentPartPr/>
              <p14:nvPr/>
            </p14:nvContentPartPr>
            <p14:xfrm>
              <a:off x="-984150" y="601290"/>
              <a:ext cx="269640" cy="33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88BE2ED-21E1-FE52-871C-5C49074FD49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-1002150" y="583290"/>
                <a:ext cx="3052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2768" name="Ink 32767">
                <a:extLst>
                  <a:ext uri="{FF2B5EF4-FFF2-40B4-BE49-F238E27FC236}">
                    <a16:creationId xmlns:a16="http://schemas.microsoft.com/office/drawing/2014/main" id="{4FDE54D2-E7B7-F473-95E2-F58D26E95983}"/>
                  </a:ext>
                </a:extLst>
              </p14:cNvPr>
              <p14:cNvContentPartPr/>
              <p14:nvPr/>
            </p14:nvContentPartPr>
            <p14:xfrm>
              <a:off x="-1938510" y="1423710"/>
              <a:ext cx="102240" cy="133920"/>
            </p14:xfrm>
          </p:contentPart>
        </mc:Choice>
        <mc:Fallback xmlns="">
          <p:pic>
            <p:nvPicPr>
              <p:cNvPr id="32768" name="Ink 32767">
                <a:extLst>
                  <a:ext uri="{FF2B5EF4-FFF2-40B4-BE49-F238E27FC236}">
                    <a16:creationId xmlns:a16="http://schemas.microsoft.com/office/drawing/2014/main" id="{4FDE54D2-E7B7-F473-95E2-F58D26E9598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-1947510" y="1414710"/>
                <a:ext cx="119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2769" name="Ink 32768">
                <a:extLst>
                  <a:ext uri="{FF2B5EF4-FFF2-40B4-BE49-F238E27FC236}">
                    <a16:creationId xmlns:a16="http://schemas.microsoft.com/office/drawing/2014/main" id="{76A90021-3AB4-8DCB-7A17-308DD0A1DD9C}"/>
                  </a:ext>
                </a:extLst>
              </p14:cNvPr>
              <p14:cNvContentPartPr/>
              <p14:nvPr/>
            </p14:nvContentPartPr>
            <p14:xfrm>
              <a:off x="-1992870" y="1217790"/>
              <a:ext cx="264240" cy="423720"/>
            </p14:xfrm>
          </p:contentPart>
        </mc:Choice>
        <mc:Fallback xmlns="">
          <p:pic>
            <p:nvPicPr>
              <p:cNvPr id="32769" name="Ink 32768">
                <a:extLst>
                  <a:ext uri="{FF2B5EF4-FFF2-40B4-BE49-F238E27FC236}">
                    <a16:creationId xmlns:a16="http://schemas.microsoft.com/office/drawing/2014/main" id="{76A90021-3AB4-8DCB-7A17-308DD0A1DD9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-2001510" y="1208790"/>
                <a:ext cx="281880" cy="44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73" name="Group 32772">
            <a:extLst>
              <a:ext uri="{FF2B5EF4-FFF2-40B4-BE49-F238E27FC236}">
                <a16:creationId xmlns:a16="http://schemas.microsoft.com/office/drawing/2014/main" id="{16364714-B8B7-A779-4E35-EB83A8A1883B}"/>
              </a:ext>
            </a:extLst>
          </p:cNvPr>
          <p:cNvGrpSpPr/>
          <p:nvPr/>
        </p:nvGrpSpPr>
        <p:grpSpPr>
          <a:xfrm>
            <a:off x="-384750" y="1163430"/>
            <a:ext cx="385560" cy="389160"/>
            <a:chOff x="-384750" y="1163430"/>
            <a:chExt cx="38556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2770" name="Ink 32769">
                  <a:extLst>
                    <a:ext uri="{FF2B5EF4-FFF2-40B4-BE49-F238E27FC236}">
                      <a16:creationId xmlns:a16="http://schemas.microsoft.com/office/drawing/2014/main" id="{F1C221E2-1770-8660-D3DE-9472F88AA52B}"/>
                    </a:ext>
                  </a:extLst>
                </p14:cNvPr>
                <p14:cNvContentPartPr/>
                <p14:nvPr/>
              </p14:nvContentPartPr>
              <p14:xfrm>
                <a:off x="-259830" y="1317510"/>
                <a:ext cx="172080" cy="122400"/>
              </p14:xfrm>
            </p:contentPart>
          </mc:Choice>
          <mc:Fallback xmlns="">
            <p:pic>
              <p:nvPicPr>
                <p:cNvPr id="32770" name="Ink 32769">
                  <a:extLst>
                    <a:ext uri="{FF2B5EF4-FFF2-40B4-BE49-F238E27FC236}">
                      <a16:creationId xmlns:a16="http://schemas.microsoft.com/office/drawing/2014/main" id="{F1C221E2-1770-8660-D3DE-9472F88AA52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-268830" y="1308870"/>
                  <a:ext cx="189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2772" name="Ink 32771">
                  <a:extLst>
                    <a:ext uri="{FF2B5EF4-FFF2-40B4-BE49-F238E27FC236}">
                      <a16:creationId xmlns:a16="http://schemas.microsoft.com/office/drawing/2014/main" id="{3D60F48E-7D2B-0ED9-5A5B-3E1E78307DDD}"/>
                    </a:ext>
                  </a:extLst>
                </p14:cNvPr>
                <p14:cNvContentPartPr/>
                <p14:nvPr/>
              </p14:nvContentPartPr>
              <p14:xfrm>
                <a:off x="-384750" y="1163430"/>
                <a:ext cx="385560" cy="389160"/>
              </p14:xfrm>
            </p:contentPart>
          </mc:Choice>
          <mc:Fallback xmlns="">
            <p:pic>
              <p:nvPicPr>
                <p:cNvPr id="32772" name="Ink 32771">
                  <a:extLst>
                    <a:ext uri="{FF2B5EF4-FFF2-40B4-BE49-F238E27FC236}">
                      <a16:creationId xmlns:a16="http://schemas.microsoft.com/office/drawing/2014/main" id="{3D60F48E-7D2B-0ED9-5A5B-3E1E78307DD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-393750" y="1154430"/>
                  <a:ext cx="403200" cy="40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2776" name="Ink 32775">
                <a:extLst>
                  <a:ext uri="{FF2B5EF4-FFF2-40B4-BE49-F238E27FC236}">
                    <a16:creationId xmlns:a16="http://schemas.microsoft.com/office/drawing/2014/main" id="{33417008-19DC-428B-335D-A7EA18BE5B9F}"/>
                  </a:ext>
                </a:extLst>
              </p14:cNvPr>
              <p14:cNvContentPartPr/>
              <p14:nvPr/>
            </p14:nvContentPartPr>
            <p14:xfrm>
              <a:off x="-1600491" y="1360371"/>
              <a:ext cx="141120" cy="122400"/>
            </p14:xfrm>
          </p:contentPart>
        </mc:Choice>
        <mc:Fallback xmlns="">
          <p:pic>
            <p:nvPicPr>
              <p:cNvPr id="32776" name="Ink 32775">
                <a:extLst>
                  <a:ext uri="{FF2B5EF4-FFF2-40B4-BE49-F238E27FC236}">
                    <a16:creationId xmlns:a16="http://schemas.microsoft.com/office/drawing/2014/main" id="{33417008-19DC-428B-335D-A7EA18BE5B9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-1618491" y="1342371"/>
                <a:ext cx="1767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2777" name="Ink 32776">
                <a:extLst>
                  <a:ext uri="{FF2B5EF4-FFF2-40B4-BE49-F238E27FC236}">
                    <a16:creationId xmlns:a16="http://schemas.microsoft.com/office/drawing/2014/main" id="{0A331392-BA5C-5C9B-D4CF-47B3D0856861}"/>
                  </a:ext>
                </a:extLst>
              </p14:cNvPr>
              <p14:cNvContentPartPr/>
              <p14:nvPr/>
            </p14:nvContentPartPr>
            <p14:xfrm>
              <a:off x="-1706331" y="1284771"/>
              <a:ext cx="308880" cy="256680"/>
            </p14:xfrm>
          </p:contentPart>
        </mc:Choice>
        <mc:Fallback xmlns="">
          <p:pic>
            <p:nvPicPr>
              <p:cNvPr id="32777" name="Ink 32776">
                <a:extLst>
                  <a:ext uri="{FF2B5EF4-FFF2-40B4-BE49-F238E27FC236}">
                    <a16:creationId xmlns:a16="http://schemas.microsoft.com/office/drawing/2014/main" id="{0A331392-BA5C-5C9B-D4CF-47B3D085686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-1724331" y="1267131"/>
                <a:ext cx="3445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2778" name="Ink 32777">
                <a:extLst>
                  <a:ext uri="{FF2B5EF4-FFF2-40B4-BE49-F238E27FC236}">
                    <a16:creationId xmlns:a16="http://schemas.microsoft.com/office/drawing/2014/main" id="{FEE57B7D-DB13-96EE-1C9E-66C4671AF132}"/>
                  </a:ext>
                </a:extLst>
              </p14:cNvPr>
              <p14:cNvContentPartPr/>
              <p14:nvPr/>
            </p14:nvContentPartPr>
            <p14:xfrm>
              <a:off x="-2253171" y="2422337"/>
              <a:ext cx="113400" cy="184320"/>
            </p14:xfrm>
          </p:contentPart>
        </mc:Choice>
        <mc:Fallback xmlns="">
          <p:pic>
            <p:nvPicPr>
              <p:cNvPr id="32778" name="Ink 32777">
                <a:extLst>
                  <a:ext uri="{FF2B5EF4-FFF2-40B4-BE49-F238E27FC236}">
                    <a16:creationId xmlns:a16="http://schemas.microsoft.com/office/drawing/2014/main" id="{FEE57B7D-DB13-96EE-1C9E-66C4671AF13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-2261811" y="2413697"/>
                <a:ext cx="1310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2779" name="Ink 32778">
                <a:extLst>
                  <a:ext uri="{FF2B5EF4-FFF2-40B4-BE49-F238E27FC236}">
                    <a16:creationId xmlns:a16="http://schemas.microsoft.com/office/drawing/2014/main" id="{CF1EF3B2-4EAF-5493-574D-2EF97257395A}"/>
                  </a:ext>
                </a:extLst>
              </p14:cNvPr>
              <p14:cNvContentPartPr/>
              <p14:nvPr/>
            </p14:nvContentPartPr>
            <p14:xfrm>
              <a:off x="-2324451" y="2362217"/>
              <a:ext cx="232560" cy="288000"/>
            </p14:xfrm>
          </p:contentPart>
        </mc:Choice>
        <mc:Fallback xmlns="">
          <p:pic>
            <p:nvPicPr>
              <p:cNvPr id="32779" name="Ink 32778">
                <a:extLst>
                  <a:ext uri="{FF2B5EF4-FFF2-40B4-BE49-F238E27FC236}">
                    <a16:creationId xmlns:a16="http://schemas.microsoft.com/office/drawing/2014/main" id="{CF1EF3B2-4EAF-5493-574D-2EF97257395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-2333091" y="2353217"/>
                <a:ext cx="2502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2785" name="Ink 32784">
                <a:extLst>
                  <a:ext uri="{FF2B5EF4-FFF2-40B4-BE49-F238E27FC236}">
                    <a16:creationId xmlns:a16="http://schemas.microsoft.com/office/drawing/2014/main" id="{58AC20A1-79B5-AD83-09E8-C02F4B3A37BC}"/>
                  </a:ext>
                </a:extLst>
              </p14:cNvPr>
              <p14:cNvContentPartPr/>
              <p14:nvPr/>
            </p14:nvContentPartPr>
            <p14:xfrm>
              <a:off x="-593571" y="1234251"/>
              <a:ext cx="128160" cy="151920"/>
            </p14:xfrm>
          </p:contentPart>
        </mc:Choice>
        <mc:Fallback xmlns="">
          <p:pic>
            <p:nvPicPr>
              <p:cNvPr id="32785" name="Ink 32784">
                <a:extLst>
                  <a:ext uri="{FF2B5EF4-FFF2-40B4-BE49-F238E27FC236}">
                    <a16:creationId xmlns:a16="http://schemas.microsoft.com/office/drawing/2014/main" id="{58AC20A1-79B5-AD83-09E8-C02F4B3A37B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-611571" y="1216611"/>
                <a:ext cx="1638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2786" name="Ink 32785">
                <a:extLst>
                  <a:ext uri="{FF2B5EF4-FFF2-40B4-BE49-F238E27FC236}">
                    <a16:creationId xmlns:a16="http://schemas.microsoft.com/office/drawing/2014/main" id="{797DA93B-A914-5068-EF89-135EFA5B1E01}"/>
                  </a:ext>
                </a:extLst>
              </p14:cNvPr>
              <p14:cNvContentPartPr/>
              <p14:nvPr/>
            </p14:nvContentPartPr>
            <p14:xfrm>
              <a:off x="-508971" y="1392291"/>
              <a:ext cx="62640" cy="80640"/>
            </p14:xfrm>
          </p:contentPart>
        </mc:Choice>
        <mc:Fallback xmlns="">
          <p:pic>
            <p:nvPicPr>
              <p:cNvPr id="32786" name="Ink 32785">
                <a:extLst>
                  <a:ext uri="{FF2B5EF4-FFF2-40B4-BE49-F238E27FC236}">
                    <a16:creationId xmlns:a16="http://schemas.microsoft.com/office/drawing/2014/main" id="{797DA93B-A914-5068-EF89-135EFA5B1E0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-526971" y="1374291"/>
                <a:ext cx="98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2789" name="Ink 32788">
                <a:extLst>
                  <a:ext uri="{FF2B5EF4-FFF2-40B4-BE49-F238E27FC236}">
                    <a16:creationId xmlns:a16="http://schemas.microsoft.com/office/drawing/2014/main" id="{1AB90C34-8838-2D2D-3D1E-2C84EFD7E6CD}"/>
                  </a:ext>
                </a:extLst>
              </p14:cNvPr>
              <p14:cNvContentPartPr/>
              <p14:nvPr/>
            </p14:nvContentPartPr>
            <p14:xfrm>
              <a:off x="-717051" y="1170891"/>
              <a:ext cx="362520" cy="387720"/>
            </p14:xfrm>
          </p:contentPart>
        </mc:Choice>
        <mc:Fallback xmlns="">
          <p:pic>
            <p:nvPicPr>
              <p:cNvPr id="32789" name="Ink 32788">
                <a:extLst>
                  <a:ext uri="{FF2B5EF4-FFF2-40B4-BE49-F238E27FC236}">
                    <a16:creationId xmlns:a16="http://schemas.microsoft.com/office/drawing/2014/main" id="{1AB90C34-8838-2D2D-3D1E-2C84EFD7E6C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-726051" y="1162251"/>
                <a:ext cx="3801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2790" name="Ink 32789">
                <a:extLst>
                  <a:ext uri="{FF2B5EF4-FFF2-40B4-BE49-F238E27FC236}">
                    <a16:creationId xmlns:a16="http://schemas.microsoft.com/office/drawing/2014/main" id="{2AF9F270-E6A0-85F7-9D85-D85D35C13AB1}"/>
                  </a:ext>
                </a:extLst>
              </p14:cNvPr>
              <p14:cNvContentPartPr/>
              <p14:nvPr/>
            </p14:nvContentPartPr>
            <p14:xfrm>
              <a:off x="-1528286" y="2450829"/>
              <a:ext cx="108360" cy="178920"/>
            </p14:xfrm>
          </p:contentPart>
        </mc:Choice>
        <mc:Fallback xmlns="">
          <p:pic>
            <p:nvPicPr>
              <p:cNvPr id="32790" name="Ink 32789">
                <a:extLst>
                  <a:ext uri="{FF2B5EF4-FFF2-40B4-BE49-F238E27FC236}">
                    <a16:creationId xmlns:a16="http://schemas.microsoft.com/office/drawing/2014/main" id="{2AF9F270-E6A0-85F7-9D85-D85D35C13AB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-1537286" y="2441829"/>
                <a:ext cx="1260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2791" name="Ink 32790">
                <a:extLst>
                  <a:ext uri="{FF2B5EF4-FFF2-40B4-BE49-F238E27FC236}">
                    <a16:creationId xmlns:a16="http://schemas.microsoft.com/office/drawing/2014/main" id="{410FE4E9-A5B2-7343-997F-6CF1848ADF2E}"/>
                  </a:ext>
                </a:extLst>
              </p14:cNvPr>
              <p14:cNvContentPartPr/>
              <p14:nvPr/>
            </p14:nvContentPartPr>
            <p14:xfrm>
              <a:off x="-1639166" y="2369469"/>
              <a:ext cx="307080" cy="301680"/>
            </p14:xfrm>
          </p:contentPart>
        </mc:Choice>
        <mc:Fallback xmlns="">
          <p:pic>
            <p:nvPicPr>
              <p:cNvPr id="32791" name="Ink 32790">
                <a:extLst>
                  <a:ext uri="{FF2B5EF4-FFF2-40B4-BE49-F238E27FC236}">
                    <a16:creationId xmlns:a16="http://schemas.microsoft.com/office/drawing/2014/main" id="{410FE4E9-A5B2-7343-997F-6CF1848ADF2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-1648166" y="2360469"/>
                <a:ext cx="3247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2792" name="Ink 32791">
                <a:extLst>
                  <a:ext uri="{FF2B5EF4-FFF2-40B4-BE49-F238E27FC236}">
                    <a16:creationId xmlns:a16="http://schemas.microsoft.com/office/drawing/2014/main" id="{81937002-B2B2-4D08-5464-BBAA33E3DB6F}"/>
                  </a:ext>
                </a:extLst>
              </p14:cNvPr>
              <p14:cNvContentPartPr/>
              <p14:nvPr/>
            </p14:nvContentPartPr>
            <p14:xfrm>
              <a:off x="-825806" y="2483366"/>
              <a:ext cx="148320" cy="80640"/>
            </p14:xfrm>
          </p:contentPart>
        </mc:Choice>
        <mc:Fallback xmlns="">
          <p:pic>
            <p:nvPicPr>
              <p:cNvPr id="32792" name="Ink 32791">
                <a:extLst>
                  <a:ext uri="{FF2B5EF4-FFF2-40B4-BE49-F238E27FC236}">
                    <a16:creationId xmlns:a16="http://schemas.microsoft.com/office/drawing/2014/main" id="{81937002-B2B2-4D08-5464-BBAA33E3DB6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-834806" y="2474726"/>
                <a:ext cx="1659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2793" name="Ink 32792">
                <a:extLst>
                  <a:ext uri="{FF2B5EF4-FFF2-40B4-BE49-F238E27FC236}">
                    <a16:creationId xmlns:a16="http://schemas.microsoft.com/office/drawing/2014/main" id="{211CB0C4-056F-9D1E-AFC0-E62A603FC5DF}"/>
                  </a:ext>
                </a:extLst>
              </p14:cNvPr>
              <p14:cNvContentPartPr/>
              <p14:nvPr/>
            </p14:nvContentPartPr>
            <p14:xfrm>
              <a:off x="-753086" y="2517926"/>
              <a:ext cx="48960" cy="125640"/>
            </p14:xfrm>
          </p:contentPart>
        </mc:Choice>
        <mc:Fallback xmlns="">
          <p:pic>
            <p:nvPicPr>
              <p:cNvPr id="32793" name="Ink 32792">
                <a:extLst>
                  <a:ext uri="{FF2B5EF4-FFF2-40B4-BE49-F238E27FC236}">
                    <a16:creationId xmlns:a16="http://schemas.microsoft.com/office/drawing/2014/main" id="{211CB0C4-056F-9D1E-AFC0-E62A603FC5D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-761726" y="2508926"/>
                <a:ext cx="666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2794" name="Ink 32793">
                <a:extLst>
                  <a:ext uri="{FF2B5EF4-FFF2-40B4-BE49-F238E27FC236}">
                    <a16:creationId xmlns:a16="http://schemas.microsoft.com/office/drawing/2014/main" id="{CC0D7EB2-9F9F-B705-83D6-777EF46DF6F1}"/>
                  </a:ext>
                </a:extLst>
              </p14:cNvPr>
              <p14:cNvContentPartPr/>
              <p14:nvPr/>
            </p14:nvContentPartPr>
            <p14:xfrm>
              <a:off x="-850286" y="2476526"/>
              <a:ext cx="246960" cy="198000"/>
            </p14:xfrm>
          </p:contentPart>
        </mc:Choice>
        <mc:Fallback xmlns="">
          <p:pic>
            <p:nvPicPr>
              <p:cNvPr id="32794" name="Ink 32793">
                <a:extLst>
                  <a:ext uri="{FF2B5EF4-FFF2-40B4-BE49-F238E27FC236}">
                    <a16:creationId xmlns:a16="http://schemas.microsoft.com/office/drawing/2014/main" id="{CC0D7EB2-9F9F-B705-83D6-777EF46DF6F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-859286" y="2467886"/>
                <a:ext cx="2646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2796" name="Ink 32795">
                <a:extLst>
                  <a:ext uri="{FF2B5EF4-FFF2-40B4-BE49-F238E27FC236}">
                    <a16:creationId xmlns:a16="http://schemas.microsoft.com/office/drawing/2014/main" id="{23244A1A-CB3D-C366-0C2B-2999369D2C21}"/>
                  </a:ext>
                </a:extLst>
              </p14:cNvPr>
              <p14:cNvContentPartPr/>
              <p14:nvPr/>
            </p14:nvContentPartPr>
            <p14:xfrm>
              <a:off x="-63686" y="2533406"/>
              <a:ext cx="44280" cy="104400"/>
            </p14:xfrm>
          </p:contentPart>
        </mc:Choice>
        <mc:Fallback xmlns="">
          <p:pic>
            <p:nvPicPr>
              <p:cNvPr id="32796" name="Ink 32795">
                <a:extLst>
                  <a:ext uri="{FF2B5EF4-FFF2-40B4-BE49-F238E27FC236}">
                    <a16:creationId xmlns:a16="http://schemas.microsoft.com/office/drawing/2014/main" id="{23244A1A-CB3D-C366-0C2B-2999369D2C2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-72686" y="2524766"/>
                <a:ext cx="61920" cy="1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00" name="Group 32799">
            <a:extLst>
              <a:ext uri="{FF2B5EF4-FFF2-40B4-BE49-F238E27FC236}">
                <a16:creationId xmlns:a16="http://schemas.microsoft.com/office/drawing/2014/main" id="{AECAD5EC-AAD3-2EFD-7EE7-F7CFBE630AE2}"/>
              </a:ext>
            </a:extLst>
          </p:cNvPr>
          <p:cNvGrpSpPr/>
          <p:nvPr/>
        </p:nvGrpSpPr>
        <p:grpSpPr>
          <a:xfrm>
            <a:off x="-294086" y="2396966"/>
            <a:ext cx="568496" cy="472684"/>
            <a:chOff x="-294086" y="2396966"/>
            <a:chExt cx="568496" cy="4726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2795" name="Ink 32794">
                  <a:extLst>
                    <a:ext uri="{FF2B5EF4-FFF2-40B4-BE49-F238E27FC236}">
                      <a16:creationId xmlns:a16="http://schemas.microsoft.com/office/drawing/2014/main" id="{CBDA4FB3-1E0B-D94B-FFAD-3A8CB65A0FD0}"/>
                    </a:ext>
                  </a:extLst>
                </p14:cNvPr>
                <p14:cNvContentPartPr/>
                <p14:nvPr/>
              </p14:nvContentPartPr>
              <p14:xfrm>
                <a:off x="-134606" y="2465726"/>
                <a:ext cx="119160" cy="124560"/>
              </p14:xfrm>
            </p:contentPart>
          </mc:Choice>
          <mc:Fallback xmlns="">
            <p:pic>
              <p:nvPicPr>
                <p:cNvPr id="32795" name="Ink 32794">
                  <a:extLst>
                    <a:ext uri="{FF2B5EF4-FFF2-40B4-BE49-F238E27FC236}">
                      <a16:creationId xmlns:a16="http://schemas.microsoft.com/office/drawing/2014/main" id="{CBDA4FB3-1E0B-D94B-FFAD-3A8CB65A0F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-143246" y="2457086"/>
                  <a:ext cx="136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292584-7101-F280-5A26-9A5CF94B4A65}"/>
                    </a:ext>
                  </a:extLst>
                </p14:cNvPr>
                <p14:cNvContentPartPr/>
                <p14:nvPr/>
              </p14:nvContentPartPr>
              <p14:xfrm>
                <a:off x="74970" y="2582730"/>
                <a:ext cx="189360" cy="256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292584-7101-F280-5A26-9A5CF94B4A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330" y="2573730"/>
                  <a:ext cx="207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C37C1A4-89FF-516E-A6D3-26760FE05019}"/>
                    </a:ext>
                  </a:extLst>
                </p14:cNvPr>
                <p14:cNvContentPartPr/>
                <p14:nvPr/>
              </p14:nvContentPartPr>
              <p14:xfrm>
                <a:off x="180810" y="2694330"/>
                <a:ext cx="93600" cy="175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C37C1A4-89FF-516E-A6D3-26760FE0501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1810" y="2685690"/>
                  <a:ext cx="111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797" name="Ink 32796">
                  <a:extLst>
                    <a:ext uri="{FF2B5EF4-FFF2-40B4-BE49-F238E27FC236}">
                      <a16:creationId xmlns:a16="http://schemas.microsoft.com/office/drawing/2014/main" id="{ACF38E90-D53F-351A-49EF-4D310AB6131B}"/>
                    </a:ext>
                  </a:extLst>
                </p14:cNvPr>
                <p14:cNvContentPartPr/>
                <p14:nvPr/>
              </p14:nvContentPartPr>
              <p14:xfrm>
                <a:off x="-294086" y="2396966"/>
                <a:ext cx="399240" cy="272160"/>
              </p14:xfrm>
            </p:contentPart>
          </mc:Choice>
          <mc:Fallback xmlns="">
            <p:pic>
              <p:nvPicPr>
                <p:cNvPr id="32797" name="Ink 32796">
                  <a:extLst>
                    <a:ext uri="{FF2B5EF4-FFF2-40B4-BE49-F238E27FC236}">
                      <a16:creationId xmlns:a16="http://schemas.microsoft.com/office/drawing/2014/main" id="{ACF38E90-D53F-351A-49EF-4D310AB613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-302726" y="2387966"/>
                  <a:ext cx="41688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2801" name="Ink 32800">
                <a:extLst>
                  <a:ext uri="{FF2B5EF4-FFF2-40B4-BE49-F238E27FC236}">
                    <a16:creationId xmlns:a16="http://schemas.microsoft.com/office/drawing/2014/main" id="{EE137639-4A6A-5D3E-CDB6-A535494226A6}"/>
                  </a:ext>
                </a:extLst>
              </p14:cNvPr>
              <p14:cNvContentPartPr/>
              <p14:nvPr/>
            </p14:nvContentPartPr>
            <p14:xfrm>
              <a:off x="-2354417" y="2138846"/>
              <a:ext cx="167040" cy="82080"/>
            </p14:xfrm>
          </p:contentPart>
        </mc:Choice>
        <mc:Fallback xmlns="">
          <p:pic>
            <p:nvPicPr>
              <p:cNvPr id="32801" name="Ink 32800">
                <a:extLst>
                  <a:ext uri="{FF2B5EF4-FFF2-40B4-BE49-F238E27FC236}">
                    <a16:creationId xmlns:a16="http://schemas.microsoft.com/office/drawing/2014/main" id="{EE137639-4A6A-5D3E-CDB6-A535494226A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-2363417" y="2130206"/>
                <a:ext cx="1846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2802" name="Ink 32801">
                <a:extLst>
                  <a:ext uri="{FF2B5EF4-FFF2-40B4-BE49-F238E27FC236}">
                    <a16:creationId xmlns:a16="http://schemas.microsoft.com/office/drawing/2014/main" id="{0995C173-7750-1ABF-F3E0-A7F610715CC7}"/>
                  </a:ext>
                </a:extLst>
              </p14:cNvPr>
              <p14:cNvContentPartPr/>
              <p14:nvPr/>
            </p14:nvContentPartPr>
            <p14:xfrm>
              <a:off x="-2255349" y="2107337"/>
              <a:ext cx="32400" cy="202320"/>
            </p14:xfrm>
          </p:contentPart>
        </mc:Choice>
        <mc:Fallback xmlns="">
          <p:pic>
            <p:nvPicPr>
              <p:cNvPr id="32802" name="Ink 32801">
                <a:extLst>
                  <a:ext uri="{FF2B5EF4-FFF2-40B4-BE49-F238E27FC236}">
                    <a16:creationId xmlns:a16="http://schemas.microsoft.com/office/drawing/2014/main" id="{0995C173-7750-1ABF-F3E0-A7F610715CC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-2264349" y="2098697"/>
                <a:ext cx="500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2803" name="Ink 32802">
                <a:extLst>
                  <a:ext uri="{FF2B5EF4-FFF2-40B4-BE49-F238E27FC236}">
                    <a16:creationId xmlns:a16="http://schemas.microsoft.com/office/drawing/2014/main" id="{FB825530-F65D-C8EA-5E62-8314D9800F3E}"/>
                  </a:ext>
                </a:extLst>
              </p14:cNvPr>
              <p14:cNvContentPartPr/>
              <p14:nvPr/>
            </p14:nvContentPartPr>
            <p14:xfrm>
              <a:off x="-2411589" y="2007617"/>
              <a:ext cx="373320" cy="369360"/>
            </p14:xfrm>
          </p:contentPart>
        </mc:Choice>
        <mc:Fallback xmlns="">
          <p:pic>
            <p:nvPicPr>
              <p:cNvPr id="32803" name="Ink 32802">
                <a:extLst>
                  <a:ext uri="{FF2B5EF4-FFF2-40B4-BE49-F238E27FC236}">
                    <a16:creationId xmlns:a16="http://schemas.microsoft.com/office/drawing/2014/main" id="{FB825530-F65D-C8EA-5E62-8314D9800F3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-2420589" y="1998617"/>
                <a:ext cx="3909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2804" name="Ink 32803">
                <a:extLst>
                  <a:ext uri="{FF2B5EF4-FFF2-40B4-BE49-F238E27FC236}">
                    <a16:creationId xmlns:a16="http://schemas.microsoft.com/office/drawing/2014/main" id="{BD967241-B34A-F4D7-3441-2AC5A643BE3D}"/>
                  </a:ext>
                </a:extLst>
              </p14:cNvPr>
              <p14:cNvContentPartPr/>
              <p14:nvPr/>
            </p14:nvContentPartPr>
            <p14:xfrm>
              <a:off x="-52491" y="4310897"/>
              <a:ext cx="360" cy="360"/>
            </p14:xfrm>
          </p:contentPart>
        </mc:Choice>
        <mc:Fallback xmlns="">
          <p:pic>
            <p:nvPicPr>
              <p:cNvPr id="32804" name="Ink 32803">
                <a:extLst>
                  <a:ext uri="{FF2B5EF4-FFF2-40B4-BE49-F238E27FC236}">
                    <a16:creationId xmlns:a16="http://schemas.microsoft.com/office/drawing/2014/main" id="{BD967241-B34A-F4D7-3441-2AC5A643BE3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-61131" y="43018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2805" name="Ink 32804">
                <a:extLst>
                  <a:ext uri="{FF2B5EF4-FFF2-40B4-BE49-F238E27FC236}">
                    <a16:creationId xmlns:a16="http://schemas.microsoft.com/office/drawing/2014/main" id="{C73CCE1A-E23C-DCA1-D728-D19C4C49E27B}"/>
                  </a:ext>
                </a:extLst>
              </p14:cNvPr>
              <p14:cNvContentPartPr/>
              <p14:nvPr/>
            </p14:nvContentPartPr>
            <p14:xfrm>
              <a:off x="-1579971" y="3981497"/>
              <a:ext cx="90360" cy="163800"/>
            </p14:xfrm>
          </p:contentPart>
        </mc:Choice>
        <mc:Fallback xmlns="">
          <p:pic>
            <p:nvPicPr>
              <p:cNvPr id="32805" name="Ink 32804">
                <a:extLst>
                  <a:ext uri="{FF2B5EF4-FFF2-40B4-BE49-F238E27FC236}">
                    <a16:creationId xmlns:a16="http://schemas.microsoft.com/office/drawing/2014/main" id="{C73CCE1A-E23C-DCA1-D728-D19C4C49E27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-1588611" y="3972497"/>
                <a:ext cx="1080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2806" name="Ink 32805">
                <a:extLst>
                  <a:ext uri="{FF2B5EF4-FFF2-40B4-BE49-F238E27FC236}">
                    <a16:creationId xmlns:a16="http://schemas.microsoft.com/office/drawing/2014/main" id="{DBBAEF59-22F7-00DF-4D09-E3E77B968BA0}"/>
                  </a:ext>
                </a:extLst>
              </p14:cNvPr>
              <p14:cNvContentPartPr/>
              <p14:nvPr/>
            </p14:nvContentPartPr>
            <p14:xfrm>
              <a:off x="-1529211" y="3990497"/>
              <a:ext cx="50400" cy="2160"/>
            </p14:xfrm>
          </p:contentPart>
        </mc:Choice>
        <mc:Fallback xmlns="">
          <p:pic>
            <p:nvPicPr>
              <p:cNvPr id="32806" name="Ink 32805">
                <a:extLst>
                  <a:ext uri="{FF2B5EF4-FFF2-40B4-BE49-F238E27FC236}">
                    <a16:creationId xmlns:a16="http://schemas.microsoft.com/office/drawing/2014/main" id="{DBBAEF59-22F7-00DF-4D09-E3E77B968BA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-1538211" y="3981857"/>
                <a:ext cx="680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2807" name="Ink 32806">
                <a:extLst>
                  <a:ext uri="{FF2B5EF4-FFF2-40B4-BE49-F238E27FC236}">
                    <a16:creationId xmlns:a16="http://schemas.microsoft.com/office/drawing/2014/main" id="{5796E7DE-9D65-4B2B-85E7-8845BE23C178}"/>
                  </a:ext>
                </a:extLst>
              </p14:cNvPr>
              <p14:cNvContentPartPr/>
              <p14:nvPr/>
            </p14:nvContentPartPr>
            <p14:xfrm>
              <a:off x="-1691211" y="3890417"/>
              <a:ext cx="327600" cy="347760"/>
            </p14:xfrm>
          </p:contentPart>
        </mc:Choice>
        <mc:Fallback xmlns="">
          <p:pic>
            <p:nvPicPr>
              <p:cNvPr id="32807" name="Ink 32806">
                <a:extLst>
                  <a:ext uri="{FF2B5EF4-FFF2-40B4-BE49-F238E27FC236}">
                    <a16:creationId xmlns:a16="http://schemas.microsoft.com/office/drawing/2014/main" id="{5796E7DE-9D65-4B2B-85E7-8845BE23C17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-1699851" y="3881417"/>
                <a:ext cx="3452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2808" name="Ink 32807">
                <a:extLst>
                  <a:ext uri="{FF2B5EF4-FFF2-40B4-BE49-F238E27FC236}">
                    <a16:creationId xmlns:a16="http://schemas.microsoft.com/office/drawing/2014/main" id="{ECA52670-48DA-FA46-5CC8-6F5843AE74E7}"/>
                  </a:ext>
                </a:extLst>
              </p14:cNvPr>
              <p14:cNvContentPartPr/>
              <p14:nvPr/>
            </p14:nvContentPartPr>
            <p14:xfrm>
              <a:off x="-1236463" y="2295686"/>
              <a:ext cx="62640" cy="141120"/>
            </p14:xfrm>
          </p:contentPart>
        </mc:Choice>
        <mc:Fallback xmlns="">
          <p:pic>
            <p:nvPicPr>
              <p:cNvPr id="32808" name="Ink 32807">
                <a:extLst>
                  <a:ext uri="{FF2B5EF4-FFF2-40B4-BE49-F238E27FC236}">
                    <a16:creationId xmlns:a16="http://schemas.microsoft.com/office/drawing/2014/main" id="{ECA52670-48DA-FA46-5CC8-6F5843AE74E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-1245463" y="2286686"/>
                <a:ext cx="802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2809" name="Ink 32808">
                <a:extLst>
                  <a:ext uri="{FF2B5EF4-FFF2-40B4-BE49-F238E27FC236}">
                    <a16:creationId xmlns:a16="http://schemas.microsoft.com/office/drawing/2014/main" id="{8C119CC7-7829-5AFC-B94F-813DA95584B0}"/>
                  </a:ext>
                </a:extLst>
              </p14:cNvPr>
              <p14:cNvContentPartPr/>
              <p14:nvPr/>
            </p14:nvContentPartPr>
            <p14:xfrm>
              <a:off x="-1185189" y="2281457"/>
              <a:ext cx="109080" cy="10800"/>
            </p14:xfrm>
          </p:contentPart>
        </mc:Choice>
        <mc:Fallback xmlns="">
          <p:pic>
            <p:nvPicPr>
              <p:cNvPr id="32809" name="Ink 32808">
                <a:extLst>
                  <a:ext uri="{FF2B5EF4-FFF2-40B4-BE49-F238E27FC236}">
                    <a16:creationId xmlns:a16="http://schemas.microsoft.com/office/drawing/2014/main" id="{8C119CC7-7829-5AFC-B94F-813DA95584B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-1194189" y="2272817"/>
                <a:ext cx="1267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2812" name="Ink 32811">
                <a:extLst>
                  <a:ext uri="{FF2B5EF4-FFF2-40B4-BE49-F238E27FC236}">
                    <a16:creationId xmlns:a16="http://schemas.microsoft.com/office/drawing/2014/main" id="{1927C8DC-006B-A2FA-2AA9-A0D3EA2A274A}"/>
                  </a:ext>
                </a:extLst>
              </p14:cNvPr>
              <p14:cNvContentPartPr/>
              <p14:nvPr/>
            </p14:nvContentPartPr>
            <p14:xfrm>
              <a:off x="-1285611" y="2220291"/>
              <a:ext cx="283680" cy="255600"/>
            </p14:xfrm>
          </p:contentPart>
        </mc:Choice>
        <mc:Fallback xmlns="">
          <p:pic>
            <p:nvPicPr>
              <p:cNvPr id="32812" name="Ink 32811">
                <a:extLst>
                  <a:ext uri="{FF2B5EF4-FFF2-40B4-BE49-F238E27FC236}">
                    <a16:creationId xmlns:a16="http://schemas.microsoft.com/office/drawing/2014/main" id="{1927C8DC-006B-A2FA-2AA9-A0D3EA2A274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-1294251" y="2211651"/>
                <a:ext cx="301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2813" name="Ink 32812">
                <a:extLst>
                  <a:ext uri="{FF2B5EF4-FFF2-40B4-BE49-F238E27FC236}">
                    <a16:creationId xmlns:a16="http://schemas.microsoft.com/office/drawing/2014/main" id="{BD48CBC7-977A-19D1-D506-8561B2530BB9}"/>
                  </a:ext>
                </a:extLst>
              </p14:cNvPr>
              <p14:cNvContentPartPr/>
              <p14:nvPr/>
            </p14:nvContentPartPr>
            <p14:xfrm>
              <a:off x="-772543" y="2261537"/>
              <a:ext cx="111240" cy="156960"/>
            </p14:xfrm>
          </p:contentPart>
        </mc:Choice>
        <mc:Fallback xmlns="">
          <p:pic>
            <p:nvPicPr>
              <p:cNvPr id="32813" name="Ink 32812">
                <a:extLst>
                  <a:ext uri="{FF2B5EF4-FFF2-40B4-BE49-F238E27FC236}">
                    <a16:creationId xmlns:a16="http://schemas.microsoft.com/office/drawing/2014/main" id="{BD48CBC7-977A-19D1-D506-8561B2530BB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-781183" y="2252897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2814" name="Ink 32813">
                <a:extLst>
                  <a:ext uri="{FF2B5EF4-FFF2-40B4-BE49-F238E27FC236}">
                    <a16:creationId xmlns:a16="http://schemas.microsoft.com/office/drawing/2014/main" id="{BC27BF16-C964-1EE2-41E0-4A2FAC86E0D8}"/>
                  </a:ext>
                </a:extLst>
              </p14:cNvPr>
              <p14:cNvContentPartPr/>
              <p14:nvPr/>
            </p14:nvContentPartPr>
            <p14:xfrm>
              <a:off x="-880183" y="2208257"/>
              <a:ext cx="352080" cy="271440"/>
            </p14:xfrm>
          </p:contentPart>
        </mc:Choice>
        <mc:Fallback xmlns="">
          <p:pic>
            <p:nvPicPr>
              <p:cNvPr id="32814" name="Ink 32813">
                <a:extLst>
                  <a:ext uri="{FF2B5EF4-FFF2-40B4-BE49-F238E27FC236}">
                    <a16:creationId xmlns:a16="http://schemas.microsoft.com/office/drawing/2014/main" id="{BC27BF16-C964-1EE2-41E0-4A2FAC86E0D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-889183" y="2199617"/>
                <a:ext cx="369720" cy="28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18" name="Group 32817">
            <a:extLst>
              <a:ext uri="{FF2B5EF4-FFF2-40B4-BE49-F238E27FC236}">
                <a16:creationId xmlns:a16="http://schemas.microsoft.com/office/drawing/2014/main" id="{7986C04E-1349-1477-B925-DFCD7F3A0133}"/>
              </a:ext>
            </a:extLst>
          </p:cNvPr>
          <p:cNvGrpSpPr/>
          <p:nvPr/>
        </p:nvGrpSpPr>
        <p:grpSpPr>
          <a:xfrm>
            <a:off x="214834" y="2107097"/>
            <a:ext cx="334800" cy="402480"/>
            <a:chOff x="214834" y="2107097"/>
            <a:chExt cx="3348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2815" name="Ink 32814">
                  <a:extLst>
                    <a:ext uri="{FF2B5EF4-FFF2-40B4-BE49-F238E27FC236}">
                      <a16:creationId xmlns:a16="http://schemas.microsoft.com/office/drawing/2014/main" id="{9CBCDC06-7C80-DCE5-4839-9782979D02D9}"/>
                    </a:ext>
                  </a:extLst>
                </p14:cNvPr>
                <p14:cNvContentPartPr/>
                <p14:nvPr/>
              </p14:nvContentPartPr>
              <p14:xfrm>
                <a:off x="299434" y="2262977"/>
                <a:ext cx="6480" cy="77040"/>
              </p14:xfrm>
            </p:contentPart>
          </mc:Choice>
          <mc:Fallback xmlns="">
            <p:pic>
              <p:nvPicPr>
                <p:cNvPr id="32815" name="Ink 32814">
                  <a:extLst>
                    <a:ext uri="{FF2B5EF4-FFF2-40B4-BE49-F238E27FC236}">
                      <a16:creationId xmlns:a16="http://schemas.microsoft.com/office/drawing/2014/main" id="{9CBCDC06-7C80-DCE5-4839-9782979D02D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0434" y="2253977"/>
                  <a:ext cx="24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2816" name="Ink 32815">
                  <a:extLst>
                    <a:ext uri="{FF2B5EF4-FFF2-40B4-BE49-F238E27FC236}">
                      <a16:creationId xmlns:a16="http://schemas.microsoft.com/office/drawing/2014/main" id="{3DCB4E9C-80A9-90AE-420A-47C288243D33}"/>
                    </a:ext>
                  </a:extLst>
                </p14:cNvPr>
                <p14:cNvContentPartPr/>
                <p14:nvPr/>
              </p14:nvContentPartPr>
              <p14:xfrm>
                <a:off x="344434" y="2254697"/>
                <a:ext cx="113400" cy="198720"/>
              </p14:xfrm>
            </p:contentPart>
          </mc:Choice>
          <mc:Fallback xmlns="">
            <p:pic>
              <p:nvPicPr>
                <p:cNvPr id="32816" name="Ink 32815">
                  <a:extLst>
                    <a:ext uri="{FF2B5EF4-FFF2-40B4-BE49-F238E27FC236}">
                      <a16:creationId xmlns:a16="http://schemas.microsoft.com/office/drawing/2014/main" id="{3DCB4E9C-80A9-90AE-420A-47C288243D3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5794" y="2245697"/>
                  <a:ext cx="131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2817" name="Ink 32816">
                  <a:extLst>
                    <a:ext uri="{FF2B5EF4-FFF2-40B4-BE49-F238E27FC236}">
                      <a16:creationId xmlns:a16="http://schemas.microsoft.com/office/drawing/2014/main" id="{1967A8B0-37CB-0FDC-1F24-C14CB80D72DC}"/>
                    </a:ext>
                  </a:extLst>
                </p14:cNvPr>
                <p14:cNvContentPartPr/>
                <p14:nvPr/>
              </p14:nvContentPartPr>
              <p14:xfrm>
                <a:off x="214834" y="2107097"/>
                <a:ext cx="334800" cy="402480"/>
              </p14:xfrm>
            </p:contentPart>
          </mc:Choice>
          <mc:Fallback xmlns="">
            <p:pic>
              <p:nvPicPr>
                <p:cNvPr id="32817" name="Ink 32816">
                  <a:extLst>
                    <a:ext uri="{FF2B5EF4-FFF2-40B4-BE49-F238E27FC236}">
                      <a16:creationId xmlns:a16="http://schemas.microsoft.com/office/drawing/2014/main" id="{1967A8B0-37CB-0FDC-1F24-C14CB80D72D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5834" y="2098097"/>
                  <a:ext cx="352440" cy="42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2819" name="Ink 32818">
                <a:extLst>
                  <a:ext uri="{FF2B5EF4-FFF2-40B4-BE49-F238E27FC236}">
                    <a16:creationId xmlns:a16="http://schemas.microsoft.com/office/drawing/2014/main" id="{F453A11E-8705-AF1A-B50E-D085695CA4ED}"/>
                  </a:ext>
                </a:extLst>
              </p14:cNvPr>
              <p14:cNvContentPartPr/>
              <p14:nvPr/>
            </p14:nvContentPartPr>
            <p14:xfrm>
              <a:off x="-1847211" y="3777720"/>
              <a:ext cx="103320" cy="264600"/>
            </p14:xfrm>
          </p:contentPart>
        </mc:Choice>
        <mc:Fallback xmlns="">
          <p:pic>
            <p:nvPicPr>
              <p:cNvPr id="32819" name="Ink 32818">
                <a:extLst>
                  <a:ext uri="{FF2B5EF4-FFF2-40B4-BE49-F238E27FC236}">
                    <a16:creationId xmlns:a16="http://schemas.microsoft.com/office/drawing/2014/main" id="{F453A11E-8705-AF1A-B50E-D085695CA4E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-1856211" y="3768720"/>
                <a:ext cx="1209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2820" name="Ink 32819">
                <a:extLst>
                  <a:ext uri="{FF2B5EF4-FFF2-40B4-BE49-F238E27FC236}">
                    <a16:creationId xmlns:a16="http://schemas.microsoft.com/office/drawing/2014/main" id="{D0C69C1F-1384-9DFE-176A-35D4BE9F2F37}"/>
                  </a:ext>
                </a:extLst>
              </p14:cNvPr>
              <p14:cNvContentPartPr/>
              <p14:nvPr/>
            </p14:nvContentPartPr>
            <p14:xfrm>
              <a:off x="-1973211" y="3658200"/>
              <a:ext cx="340920" cy="479160"/>
            </p14:xfrm>
          </p:contentPart>
        </mc:Choice>
        <mc:Fallback xmlns="">
          <p:pic>
            <p:nvPicPr>
              <p:cNvPr id="32820" name="Ink 32819">
                <a:extLst>
                  <a:ext uri="{FF2B5EF4-FFF2-40B4-BE49-F238E27FC236}">
                    <a16:creationId xmlns:a16="http://schemas.microsoft.com/office/drawing/2014/main" id="{D0C69C1F-1384-9DFE-176A-35D4BE9F2F3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-1981851" y="3649200"/>
                <a:ext cx="35856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2822" name="Ink 32821">
                <a:extLst>
                  <a:ext uri="{FF2B5EF4-FFF2-40B4-BE49-F238E27FC236}">
                    <a16:creationId xmlns:a16="http://schemas.microsoft.com/office/drawing/2014/main" id="{6A0A1864-7A34-8D02-8117-B142E38B57D5}"/>
                  </a:ext>
                </a:extLst>
              </p14:cNvPr>
              <p14:cNvContentPartPr/>
              <p14:nvPr/>
            </p14:nvContentPartPr>
            <p14:xfrm>
              <a:off x="-2090931" y="-91166"/>
              <a:ext cx="360" cy="360"/>
            </p14:xfrm>
          </p:contentPart>
        </mc:Choice>
        <mc:Fallback xmlns="">
          <p:pic>
            <p:nvPicPr>
              <p:cNvPr id="32822" name="Ink 32821">
                <a:extLst>
                  <a:ext uri="{FF2B5EF4-FFF2-40B4-BE49-F238E27FC236}">
                    <a16:creationId xmlns:a16="http://schemas.microsoft.com/office/drawing/2014/main" id="{6A0A1864-7A34-8D02-8117-B142E38B57D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-2099571" y="-10016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2824" name="TextBox 32823">
            <a:extLst>
              <a:ext uri="{FF2B5EF4-FFF2-40B4-BE49-F238E27FC236}">
                <a16:creationId xmlns:a16="http://schemas.microsoft.com/office/drawing/2014/main" id="{7ADF1AB4-2D77-BA8F-1058-8DA88C014224}"/>
              </a:ext>
            </a:extLst>
          </p:cNvPr>
          <p:cNvSpPr txBox="1"/>
          <p:nvPr/>
        </p:nvSpPr>
        <p:spPr>
          <a:xfrm>
            <a:off x="-1904683" y="-1395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B050"/>
                </a:solidFill>
              </a:rPr>
              <a:t>先印再加</a:t>
            </a:r>
            <a:endParaRPr lang="en-TW" sz="1800" dirty="0">
              <a:solidFill>
                <a:srgbClr val="00B050"/>
              </a:solidFill>
            </a:endParaRPr>
          </a:p>
        </p:txBody>
      </p:sp>
      <p:sp>
        <p:nvSpPr>
          <p:cNvPr id="32825" name="TextBox 32824">
            <a:extLst>
              <a:ext uri="{FF2B5EF4-FFF2-40B4-BE49-F238E27FC236}">
                <a16:creationId xmlns:a16="http://schemas.microsoft.com/office/drawing/2014/main" id="{4F98B121-6009-29D2-BF7E-1E7FEAD0C9FD}"/>
              </a:ext>
            </a:extLst>
          </p:cNvPr>
          <p:cNvSpPr txBox="1"/>
          <p:nvPr/>
        </p:nvSpPr>
        <p:spPr>
          <a:xfrm>
            <a:off x="-1866396" y="197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800" dirty="0">
                <a:solidFill>
                  <a:srgbClr val="FF0000"/>
                </a:solidFill>
              </a:rPr>
              <a:t>刪除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32826" name="Ink 32825">
                <a:extLst>
                  <a:ext uri="{FF2B5EF4-FFF2-40B4-BE49-F238E27FC236}">
                    <a16:creationId xmlns:a16="http://schemas.microsoft.com/office/drawing/2014/main" id="{E70D5AF7-4B04-F71F-3326-A806CA790092}"/>
                  </a:ext>
                </a:extLst>
              </p14:cNvPr>
              <p14:cNvContentPartPr/>
              <p14:nvPr/>
            </p14:nvContentPartPr>
            <p14:xfrm>
              <a:off x="-2416011" y="31817"/>
              <a:ext cx="482760" cy="9720"/>
            </p14:xfrm>
          </p:contentPart>
        </mc:Choice>
        <mc:Fallback xmlns="">
          <p:pic>
            <p:nvPicPr>
              <p:cNvPr id="32826" name="Ink 32825">
                <a:extLst>
                  <a:ext uri="{FF2B5EF4-FFF2-40B4-BE49-F238E27FC236}">
                    <a16:creationId xmlns:a16="http://schemas.microsoft.com/office/drawing/2014/main" id="{E70D5AF7-4B04-F71F-3326-A806CA79009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-2424651" y="23177"/>
                <a:ext cx="500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32827" name="Ink 32826">
                <a:extLst>
                  <a:ext uri="{FF2B5EF4-FFF2-40B4-BE49-F238E27FC236}">
                    <a16:creationId xmlns:a16="http://schemas.microsoft.com/office/drawing/2014/main" id="{098EF09F-D2AD-1541-8A22-A772E19D3B44}"/>
                  </a:ext>
                </a:extLst>
              </p14:cNvPr>
              <p14:cNvContentPartPr/>
              <p14:nvPr/>
            </p14:nvContentPartPr>
            <p14:xfrm>
              <a:off x="-2401611" y="380657"/>
              <a:ext cx="466200" cy="4680"/>
            </p14:xfrm>
          </p:contentPart>
        </mc:Choice>
        <mc:Fallback xmlns="">
          <p:pic>
            <p:nvPicPr>
              <p:cNvPr id="32827" name="Ink 32826">
                <a:extLst>
                  <a:ext uri="{FF2B5EF4-FFF2-40B4-BE49-F238E27FC236}">
                    <a16:creationId xmlns:a16="http://schemas.microsoft.com/office/drawing/2014/main" id="{098EF09F-D2AD-1541-8A22-A772E19D3B4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-2419251" y="363017"/>
                <a:ext cx="50184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30" name="Group 32829">
            <a:extLst>
              <a:ext uri="{FF2B5EF4-FFF2-40B4-BE49-F238E27FC236}">
                <a16:creationId xmlns:a16="http://schemas.microsoft.com/office/drawing/2014/main" id="{E11E819B-A57E-487A-B968-9F8E9BCF6F9D}"/>
              </a:ext>
            </a:extLst>
          </p:cNvPr>
          <p:cNvGrpSpPr/>
          <p:nvPr/>
        </p:nvGrpSpPr>
        <p:grpSpPr>
          <a:xfrm>
            <a:off x="3735703" y="1547520"/>
            <a:ext cx="990000" cy="403560"/>
            <a:chOff x="3735703" y="1547520"/>
            <a:chExt cx="99000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2828" name="Ink 32827">
                  <a:extLst>
                    <a:ext uri="{FF2B5EF4-FFF2-40B4-BE49-F238E27FC236}">
                      <a16:creationId xmlns:a16="http://schemas.microsoft.com/office/drawing/2014/main" id="{243A3933-92BB-DCE8-36EE-E1DE78249909}"/>
                    </a:ext>
                  </a:extLst>
                </p14:cNvPr>
                <p14:cNvContentPartPr/>
                <p14:nvPr/>
              </p14:nvContentPartPr>
              <p14:xfrm>
                <a:off x="3735703" y="1547520"/>
                <a:ext cx="984960" cy="101880"/>
              </p14:xfrm>
            </p:contentPart>
          </mc:Choice>
          <mc:Fallback xmlns="">
            <p:pic>
              <p:nvPicPr>
                <p:cNvPr id="32828" name="Ink 32827">
                  <a:extLst>
                    <a:ext uri="{FF2B5EF4-FFF2-40B4-BE49-F238E27FC236}">
                      <a16:creationId xmlns:a16="http://schemas.microsoft.com/office/drawing/2014/main" id="{243A3933-92BB-DCE8-36EE-E1DE7824990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717703" y="1529520"/>
                  <a:ext cx="1020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2829" name="Ink 32828">
                  <a:extLst>
                    <a:ext uri="{FF2B5EF4-FFF2-40B4-BE49-F238E27FC236}">
                      <a16:creationId xmlns:a16="http://schemas.microsoft.com/office/drawing/2014/main" id="{5E76B08A-1DBD-45E8-3AC7-50743E5A5B91}"/>
                    </a:ext>
                  </a:extLst>
                </p14:cNvPr>
                <p14:cNvContentPartPr/>
                <p14:nvPr/>
              </p14:nvContentPartPr>
              <p14:xfrm>
                <a:off x="4577383" y="1673160"/>
                <a:ext cx="148320" cy="277920"/>
              </p14:xfrm>
            </p:contentPart>
          </mc:Choice>
          <mc:Fallback xmlns="">
            <p:pic>
              <p:nvPicPr>
                <p:cNvPr id="32829" name="Ink 32828">
                  <a:extLst>
                    <a:ext uri="{FF2B5EF4-FFF2-40B4-BE49-F238E27FC236}">
                      <a16:creationId xmlns:a16="http://schemas.microsoft.com/office/drawing/2014/main" id="{5E76B08A-1DBD-45E8-3AC7-50743E5A5B9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559383" y="1655520"/>
                  <a:ext cx="18396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33" name="Group 18432">
            <a:extLst>
              <a:ext uri="{FF2B5EF4-FFF2-40B4-BE49-F238E27FC236}">
                <a16:creationId xmlns:a16="http://schemas.microsoft.com/office/drawing/2014/main" id="{3EE86C63-EFF5-7FE2-EA9A-D27834E222A8}"/>
              </a:ext>
            </a:extLst>
          </p:cNvPr>
          <p:cNvGrpSpPr/>
          <p:nvPr/>
        </p:nvGrpSpPr>
        <p:grpSpPr>
          <a:xfrm>
            <a:off x="3951343" y="2056200"/>
            <a:ext cx="1327680" cy="440640"/>
            <a:chOff x="3951343" y="2056200"/>
            <a:chExt cx="1327680" cy="4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2831" name="Ink 32830">
                  <a:extLst>
                    <a:ext uri="{FF2B5EF4-FFF2-40B4-BE49-F238E27FC236}">
                      <a16:creationId xmlns:a16="http://schemas.microsoft.com/office/drawing/2014/main" id="{06CE01BA-58D8-542D-0AF4-2C5C69E03B2E}"/>
                    </a:ext>
                  </a:extLst>
                </p14:cNvPr>
                <p14:cNvContentPartPr/>
                <p14:nvPr/>
              </p14:nvContentPartPr>
              <p14:xfrm>
                <a:off x="3967183" y="2056200"/>
                <a:ext cx="1311840" cy="318960"/>
              </p14:xfrm>
            </p:contentPart>
          </mc:Choice>
          <mc:Fallback xmlns="">
            <p:pic>
              <p:nvPicPr>
                <p:cNvPr id="32831" name="Ink 32830">
                  <a:extLst>
                    <a:ext uri="{FF2B5EF4-FFF2-40B4-BE49-F238E27FC236}">
                      <a16:creationId xmlns:a16="http://schemas.microsoft.com/office/drawing/2014/main" id="{06CE01BA-58D8-542D-0AF4-2C5C69E03B2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949183" y="2038560"/>
                  <a:ext cx="1347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8432" name="Ink 18431">
                  <a:extLst>
                    <a:ext uri="{FF2B5EF4-FFF2-40B4-BE49-F238E27FC236}">
                      <a16:creationId xmlns:a16="http://schemas.microsoft.com/office/drawing/2014/main" id="{8C2E3906-56F3-016B-D888-0C09EDF20767}"/>
                    </a:ext>
                  </a:extLst>
                </p14:cNvPr>
                <p14:cNvContentPartPr/>
                <p14:nvPr/>
              </p14:nvContentPartPr>
              <p14:xfrm>
                <a:off x="3951343" y="2379840"/>
                <a:ext cx="478440" cy="117000"/>
              </p14:xfrm>
            </p:contentPart>
          </mc:Choice>
          <mc:Fallback xmlns="">
            <p:pic>
              <p:nvPicPr>
                <p:cNvPr id="18432" name="Ink 18431">
                  <a:extLst>
                    <a:ext uri="{FF2B5EF4-FFF2-40B4-BE49-F238E27FC236}">
                      <a16:creationId xmlns:a16="http://schemas.microsoft.com/office/drawing/2014/main" id="{8C2E3906-56F3-016B-D888-0C09EDF2076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33343" y="2362200"/>
                  <a:ext cx="51408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88" name="Group 18487">
            <a:extLst>
              <a:ext uri="{FF2B5EF4-FFF2-40B4-BE49-F238E27FC236}">
                <a16:creationId xmlns:a16="http://schemas.microsoft.com/office/drawing/2014/main" id="{4B1EE489-353B-89B6-F4FF-FEBFED7BE37D}"/>
              </a:ext>
            </a:extLst>
          </p:cNvPr>
          <p:cNvGrpSpPr/>
          <p:nvPr/>
        </p:nvGrpSpPr>
        <p:grpSpPr>
          <a:xfrm>
            <a:off x="2077903" y="2899320"/>
            <a:ext cx="746280" cy="154440"/>
            <a:chOff x="2077903" y="2899320"/>
            <a:chExt cx="74628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434" name="Ink 18433">
                  <a:extLst>
                    <a:ext uri="{FF2B5EF4-FFF2-40B4-BE49-F238E27FC236}">
                      <a16:creationId xmlns:a16="http://schemas.microsoft.com/office/drawing/2014/main" id="{F83DC5BD-8842-F81E-5EA9-83726461CC44}"/>
                    </a:ext>
                  </a:extLst>
                </p14:cNvPr>
                <p14:cNvContentPartPr/>
                <p14:nvPr/>
              </p14:nvContentPartPr>
              <p14:xfrm>
                <a:off x="2651023" y="2899320"/>
                <a:ext cx="173160" cy="154440"/>
              </p14:xfrm>
            </p:contentPart>
          </mc:Choice>
          <mc:Fallback xmlns="">
            <p:pic>
              <p:nvPicPr>
                <p:cNvPr id="18434" name="Ink 18433">
                  <a:extLst>
                    <a:ext uri="{FF2B5EF4-FFF2-40B4-BE49-F238E27FC236}">
                      <a16:creationId xmlns:a16="http://schemas.microsoft.com/office/drawing/2014/main" id="{F83DC5BD-8842-F81E-5EA9-83726461CC4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633023" y="2881680"/>
                  <a:ext cx="208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8487" name="Ink 18486">
                  <a:extLst>
                    <a:ext uri="{FF2B5EF4-FFF2-40B4-BE49-F238E27FC236}">
                      <a16:creationId xmlns:a16="http://schemas.microsoft.com/office/drawing/2014/main" id="{DC737A89-FC47-46A9-7CA3-C22E426BFA0B}"/>
                    </a:ext>
                  </a:extLst>
                </p14:cNvPr>
                <p14:cNvContentPartPr/>
                <p14:nvPr/>
              </p14:nvContentPartPr>
              <p14:xfrm>
                <a:off x="2077903" y="2964480"/>
                <a:ext cx="550080" cy="79200"/>
              </p14:xfrm>
            </p:contentPart>
          </mc:Choice>
          <mc:Fallback xmlns="">
            <p:pic>
              <p:nvPicPr>
                <p:cNvPr id="18487" name="Ink 18486">
                  <a:extLst>
                    <a:ext uri="{FF2B5EF4-FFF2-40B4-BE49-F238E27FC236}">
                      <a16:creationId xmlns:a16="http://schemas.microsoft.com/office/drawing/2014/main" id="{DC737A89-FC47-46A9-7CA3-C22E426BFA0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60263" y="2946480"/>
                  <a:ext cx="58572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91" name="Group 18490">
            <a:extLst>
              <a:ext uri="{FF2B5EF4-FFF2-40B4-BE49-F238E27FC236}">
                <a16:creationId xmlns:a16="http://schemas.microsoft.com/office/drawing/2014/main" id="{43AEB918-278B-50AE-D74D-21C483EE5F0A}"/>
              </a:ext>
            </a:extLst>
          </p:cNvPr>
          <p:cNvGrpSpPr/>
          <p:nvPr/>
        </p:nvGrpSpPr>
        <p:grpSpPr>
          <a:xfrm>
            <a:off x="580663" y="3480720"/>
            <a:ext cx="411840" cy="712440"/>
            <a:chOff x="580663" y="3480720"/>
            <a:chExt cx="411840" cy="71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489" name="Ink 18488">
                  <a:extLst>
                    <a:ext uri="{FF2B5EF4-FFF2-40B4-BE49-F238E27FC236}">
                      <a16:creationId xmlns:a16="http://schemas.microsoft.com/office/drawing/2014/main" id="{6666B424-031F-D063-7AB0-900ED9D58E10}"/>
                    </a:ext>
                  </a:extLst>
                </p14:cNvPr>
                <p14:cNvContentPartPr/>
                <p14:nvPr/>
              </p14:nvContentPartPr>
              <p14:xfrm>
                <a:off x="580663" y="3480720"/>
                <a:ext cx="411840" cy="618120"/>
              </p14:xfrm>
            </p:contentPart>
          </mc:Choice>
          <mc:Fallback xmlns="">
            <p:pic>
              <p:nvPicPr>
                <p:cNvPr id="18489" name="Ink 18488">
                  <a:extLst>
                    <a:ext uri="{FF2B5EF4-FFF2-40B4-BE49-F238E27FC236}">
                      <a16:creationId xmlns:a16="http://schemas.microsoft.com/office/drawing/2014/main" id="{6666B424-031F-D063-7AB0-900ED9D58E1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63023" y="3462720"/>
                  <a:ext cx="44748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490" name="Ink 18489">
                  <a:extLst>
                    <a:ext uri="{FF2B5EF4-FFF2-40B4-BE49-F238E27FC236}">
                      <a16:creationId xmlns:a16="http://schemas.microsoft.com/office/drawing/2014/main" id="{F133809E-91D9-B8F6-E2DB-634E39167F9F}"/>
                    </a:ext>
                  </a:extLst>
                </p14:cNvPr>
                <p14:cNvContentPartPr/>
                <p14:nvPr/>
              </p14:nvContentPartPr>
              <p14:xfrm>
                <a:off x="640423" y="4107480"/>
                <a:ext cx="144000" cy="85680"/>
              </p14:xfrm>
            </p:contentPart>
          </mc:Choice>
          <mc:Fallback xmlns="">
            <p:pic>
              <p:nvPicPr>
                <p:cNvPr id="18490" name="Ink 18489">
                  <a:extLst>
                    <a:ext uri="{FF2B5EF4-FFF2-40B4-BE49-F238E27FC236}">
                      <a16:creationId xmlns:a16="http://schemas.microsoft.com/office/drawing/2014/main" id="{F133809E-91D9-B8F6-E2DB-634E39167F9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22423" y="4089840"/>
                  <a:ext cx="17964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492" name="Ink 18491">
                <a:extLst>
                  <a:ext uri="{FF2B5EF4-FFF2-40B4-BE49-F238E27FC236}">
                    <a16:creationId xmlns:a16="http://schemas.microsoft.com/office/drawing/2014/main" id="{5A7B3A8C-1A78-1022-C7A4-B13B0C77B517}"/>
                  </a:ext>
                </a:extLst>
              </p14:cNvPr>
              <p14:cNvContentPartPr/>
              <p14:nvPr/>
            </p14:nvContentPartPr>
            <p14:xfrm>
              <a:off x="6838183" y="1577400"/>
              <a:ext cx="173160" cy="360"/>
            </p14:xfrm>
          </p:contentPart>
        </mc:Choice>
        <mc:Fallback xmlns="">
          <p:pic>
            <p:nvPicPr>
              <p:cNvPr id="18492" name="Ink 18491">
                <a:extLst>
                  <a:ext uri="{FF2B5EF4-FFF2-40B4-BE49-F238E27FC236}">
                    <a16:creationId xmlns:a16="http://schemas.microsoft.com/office/drawing/2014/main" id="{5A7B3A8C-1A78-1022-C7A4-B13B0C77B51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820183" y="1559400"/>
                <a:ext cx="208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493" name="Ink 18492">
                <a:extLst>
                  <a:ext uri="{FF2B5EF4-FFF2-40B4-BE49-F238E27FC236}">
                    <a16:creationId xmlns:a16="http://schemas.microsoft.com/office/drawing/2014/main" id="{73282DFE-514F-939B-2632-D6BFE8E5F65C}"/>
                  </a:ext>
                </a:extLst>
              </p14:cNvPr>
              <p14:cNvContentPartPr/>
              <p14:nvPr/>
            </p14:nvContentPartPr>
            <p14:xfrm>
              <a:off x="2853703" y="1606200"/>
              <a:ext cx="214920" cy="2160"/>
            </p14:xfrm>
          </p:contentPart>
        </mc:Choice>
        <mc:Fallback xmlns="">
          <p:pic>
            <p:nvPicPr>
              <p:cNvPr id="18493" name="Ink 18492">
                <a:extLst>
                  <a:ext uri="{FF2B5EF4-FFF2-40B4-BE49-F238E27FC236}">
                    <a16:creationId xmlns:a16="http://schemas.microsoft.com/office/drawing/2014/main" id="{73282DFE-514F-939B-2632-D6BFE8E5F65C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835703" y="1588200"/>
                <a:ext cx="250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8494" name="Ink 18493">
                <a:extLst>
                  <a:ext uri="{FF2B5EF4-FFF2-40B4-BE49-F238E27FC236}">
                    <a16:creationId xmlns:a16="http://schemas.microsoft.com/office/drawing/2014/main" id="{F1329C4F-4D1E-4585-BE43-7E761E54ADBD}"/>
                  </a:ext>
                </a:extLst>
              </p14:cNvPr>
              <p14:cNvContentPartPr/>
              <p14:nvPr/>
            </p14:nvContentPartPr>
            <p14:xfrm>
              <a:off x="2269423" y="2489280"/>
              <a:ext cx="294480" cy="10800"/>
            </p14:xfrm>
          </p:contentPart>
        </mc:Choice>
        <mc:Fallback xmlns="">
          <p:pic>
            <p:nvPicPr>
              <p:cNvPr id="18494" name="Ink 18493">
                <a:extLst>
                  <a:ext uri="{FF2B5EF4-FFF2-40B4-BE49-F238E27FC236}">
                    <a16:creationId xmlns:a16="http://schemas.microsoft.com/office/drawing/2014/main" id="{F1329C4F-4D1E-4585-BE43-7E761E54ADB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251423" y="2471640"/>
                <a:ext cx="3301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2833" name="Ink 32832">
                <a:extLst>
                  <a:ext uri="{FF2B5EF4-FFF2-40B4-BE49-F238E27FC236}">
                    <a16:creationId xmlns:a16="http://schemas.microsoft.com/office/drawing/2014/main" id="{E9712364-AA8E-26CA-6DBE-3D90F2772C75}"/>
                  </a:ext>
                </a:extLst>
              </p14:cNvPr>
              <p14:cNvContentPartPr/>
              <p14:nvPr/>
            </p14:nvContentPartPr>
            <p14:xfrm>
              <a:off x="2990503" y="3477120"/>
              <a:ext cx="245880" cy="3600"/>
            </p14:xfrm>
          </p:contentPart>
        </mc:Choice>
        <mc:Fallback xmlns="">
          <p:pic>
            <p:nvPicPr>
              <p:cNvPr id="32833" name="Ink 32832">
                <a:extLst>
                  <a:ext uri="{FF2B5EF4-FFF2-40B4-BE49-F238E27FC236}">
                    <a16:creationId xmlns:a16="http://schemas.microsoft.com/office/drawing/2014/main" id="{E9712364-AA8E-26CA-6DBE-3D90F2772C75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981863" y="3468120"/>
                <a:ext cx="263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32834" name="Ink 32833">
                <a:extLst>
                  <a:ext uri="{FF2B5EF4-FFF2-40B4-BE49-F238E27FC236}">
                    <a16:creationId xmlns:a16="http://schemas.microsoft.com/office/drawing/2014/main" id="{4A91062B-5F27-4AEE-A4F7-80F591B024A6}"/>
                  </a:ext>
                </a:extLst>
              </p14:cNvPr>
              <p14:cNvContentPartPr/>
              <p14:nvPr/>
            </p14:nvContentPartPr>
            <p14:xfrm>
              <a:off x="3405583" y="4266240"/>
              <a:ext cx="316080" cy="9000"/>
            </p14:xfrm>
          </p:contentPart>
        </mc:Choice>
        <mc:Fallback xmlns="">
          <p:pic>
            <p:nvPicPr>
              <p:cNvPr id="32834" name="Ink 32833">
                <a:extLst>
                  <a:ext uri="{FF2B5EF4-FFF2-40B4-BE49-F238E27FC236}">
                    <a16:creationId xmlns:a16="http://schemas.microsoft.com/office/drawing/2014/main" id="{4A91062B-5F27-4AEE-A4F7-80F591B024A6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396943" y="4257240"/>
                <a:ext cx="3337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32835" name="Ink 32834">
                <a:extLst>
                  <a:ext uri="{FF2B5EF4-FFF2-40B4-BE49-F238E27FC236}">
                    <a16:creationId xmlns:a16="http://schemas.microsoft.com/office/drawing/2014/main" id="{F8ED96E9-6F7A-5035-AC1F-5E0C730C3F91}"/>
                  </a:ext>
                </a:extLst>
              </p14:cNvPr>
              <p14:cNvContentPartPr/>
              <p14:nvPr/>
            </p14:nvContentPartPr>
            <p14:xfrm>
              <a:off x="2246743" y="5166137"/>
              <a:ext cx="244440" cy="19080"/>
            </p14:xfrm>
          </p:contentPart>
        </mc:Choice>
        <mc:Fallback xmlns="">
          <p:pic>
            <p:nvPicPr>
              <p:cNvPr id="32835" name="Ink 32834">
                <a:extLst>
                  <a:ext uri="{FF2B5EF4-FFF2-40B4-BE49-F238E27FC236}">
                    <a16:creationId xmlns:a16="http://schemas.microsoft.com/office/drawing/2014/main" id="{F8ED96E9-6F7A-5035-AC1F-5E0C730C3F91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237743" y="5157137"/>
                <a:ext cx="262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2836" name="Ink 32835">
                <a:extLst>
                  <a:ext uri="{FF2B5EF4-FFF2-40B4-BE49-F238E27FC236}">
                    <a16:creationId xmlns:a16="http://schemas.microsoft.com/office/drawing/2014/main" id="{05CD6767-3BA7-A06B-AA64-91CFBE4F24E8}"/>
                  </a:ext>
                </a:extLst>
              </p14:cNvPr>
              <p14:cNvContentPartPr/>
              <p14:nvPr/>
            </p14:nvContentPartPr>
            <p14:xfrm>
              <a:off x="6246343" y="5142017"/>
              <a:ext cx="294480" cy="7920"/>
            </p14:xfrm>
          </p:contentPart>
        </mc:Choice>
        <mc:Fallback xmlns="">
          <p:pic>
            <p:nvPicPr>
              <p:cNvPr id="32836" name="Ink 32835">
                <a:extLst>
                  <a:ext uri="{FF2B5EF4-FFF2-40B4-BE49-F238E27FC236}">
                    <a16:creationId xmlns:a16="http://schemas.microsoft.com/office/drawing/2014/main" id="{05CD6767-3BA7-A06B-AA64-91CFBE4F24E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237703" y="5133377"/>
                <a:ext cx="3121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2837" name="Ink 32836">
                <a:extLst>
                  <a:ext uri="{FF2B5EF4-FFF2-40B4-BE49-F238E27FC236}">
                    <a16:creationId xmlns:a16="http://schemas.microsoft.com/office/drawing/2014/main" id="{37163941-D482-749D-41F2-4261EC6B6D91}"/>
                  </a:ext>
                </a:extLst>
              </p14:cNvPr>
              <p14:cNvContentPartPr/>
              <p14:nvPr/>
            </p14:nvContentPartPr>
            <p14:xfrm>
              <a:off x="2819143" y="6258051"/>
              <a:ext cx="279360" cy="5760"/>
            </p14:xfrm>
          </p:contentPart>
        </mc:Choice>
        <mc:Fallback xmlns="">
          <p:pic>
            <p:nvPicPr>
              <p:cNvPr id="32837" name="Ink 32836">
                <a:extLst>
                  <a:ext uri="{FF2B5EF4-FFF2-40B4-BE49-F238E27FC236}">
                    <a16:creationId xmlns:a16="http://schemas.microsoft.com/office/drawing/2014/main" id="{37163941-D482-749D-41F2-4261EC6B6D91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810503" y="6249411"/>
                <a:ext cx="29700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43" name="Group 32842">
            <a:extLst>
              <a:ext uri="{FF2B5EF4-FFF2-40B4-BE49-F238E27FC236}">
                <a16:creationId xmlns:a16="http://schemas.microsoft.com/office/drawing/2014/main" id="{8A469094-4738-2EEE-5833-D47E54B4E8C0}"/>
              </a:ext>
            </a:extLst>
          </p:cNvPr>
          <p:cNvGrpSpPr/>
          <p:nvPr/>
        </p:nvGrpSpPr>
        <p:grpSpPr>
          <a:xfrm>
            <a:off x="337337" y="4305034"/>
            <a:ext cx="497486" cy="1018080"/>
            <a:chOff x="337337" y="4305034"/>
            <a:chExt cx="497486" cy="10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2838" name="Ink 32837">
                  <a:extLst>
                    <a:ext uri="{FF2B5EF4-FFF2-40B4-BE49-F238E27FC236}">
                      <a16:creationId xmlns:a16="http://schemas.microsoft.com/office/drawing/2014/main" id="{7D20C1A9-693F-8FF4-AE2C-1C9FAD10B608}"/>
                    </a:ext>
                  </a:extLst>
                </p14:cNvPr>
                <p14:cNvContentPartPr/>
                <p14:nvPr/>
              </p14:nvContentPartPr>
              <p14:xfrm>
                <a:off x="421903" y="4305034"/>
                <a:ext cx="412920" cy="856080"/>
              </p14:xfrm>
            </p:contentPart>
          </mc:Choice>
          <mc:Fallback xmlns="">
            <p:pic>
              <p:nvPicPr>
                <p:cNvPr id="32838" name="Ink 32837">
                  <a:extLst>
                    <a:ext uri="{FF2B5EF4-FFF2-40B4-BE49-F238E27FC236}">
                      <a16:creationId xmlns:a16="http://schemas.microsoft.com/office/drawing/2014/main" id="{7D20C1A9-693F-8FF4-AE2C-1C9FAD10B60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03903" y="4287394"/>
                  <a:ext cx="448560" cy="89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2839" name="Ink 32838">
                  <a:extLst>
                    <a:ext uri="{FF2B5EF4-FFF2-40B4-BE49-F238E27FC236}">
                      <a16:creationId xmlns:a16="http://schemas.microsoft.com/office/drawing/2014/main" id="{D40B7704-235D-2B21-19E2-7FFE2D78FA18}"/>
                    </a:ext>
                  </a:extLst>
                </p14:cNvPr>
                <p14:cNvContentPartPr/>
                <p14:nvPr/>
              </p14:nvContentPartPr>
              <p14:xfrm>
                <a:off x="337337" y="5187394"/>
                <a:ext cx="108720" cy="135720"/>
              </p14:xfrm>
            </p:contentPart>
          </mc:Choice>
          <mc:Fallback xmlns="">
            <p:pic>
              <p:nvPicPr>
                <p:cNvPr id="32839" name="Ink 32838">
                  <a:extLst>
                    <a:ext uri="{FF2B5EF4-FFF2-40B4-BE49-F238E27FC236}">
                      <a16:creationId xmlns:a16="http://schemas.microsoft.com/office/drawing/2014/main" id="{D40B7704-235D-2B21-19E2-7FFE2D78FA1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19337" y="5169394"/>
                  <a:ext cx="14436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42" name="Group 32841">
            <a:extLst>
              <a:ext uri="{FF2B5EF4-FFF2-40B4-BE49-F238E27FC236}">
                <a16:creationId xmlns:a16="http://schemas.microsoft.com/office/drawing/2014/main" id="{342B7697-36EC-2C96-5CDE-7B668ECD4723}"/>
              </a:ext>
            </a:extLst>
          </p:cNvPr>
          <p:cNvGrpSpPr/>
          <p:nvPr/>
        </p:nvGrpSpPr>
        <p:grpSpPr>
          <a:xfrm>
            <a:off x="3978840" y="4926034"/>
            <a:ext cx="1188360" cy="373320"/>
            <a:chOff x="3978840" y="4926034"/>
            <a:chExt cx="118836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2840" name="Ink 32839">
                  <a:extLst>
                    <a:ext uri="{FF2B5EF4-FFF2-40B4-BE49-F238E27FC236}">
                      <a16:creationId xmlns:a16="http://schemas.microsoft.com/office/drawing/2014/main" id="{557A61D5-AF16-7A40-0414-91C95A5215AE}"/>
                    </a:ext>
                  </a:extLst>
                </p14:cNvPr>
                <p14:cNvContentPartPr/>
                <p14:nvPr/>
              </p14:nvContentPartPr>
              <p14:xfrm>
                <a:off x="3978840" y="4926034"/>
                <a:ext cx="1177560" cy="188280"/>
              </p14:xfrm>
            </p:contentPart>
          </mc:Choice>
          <mc:Fallback xmlns="">
            <p:pic>
              <p:nvPicPr>
                <p:cNvPr id="32840" name="Ink 32839">
                  <a:extLst>
                    <a:ext uri="{FF2B5EF4-FFF2-40B4-BE49-F238E27FC236}">
                      <a16:creationId xmlns:a16="http://schemas.microsoft.com/office/drawing/2014/main" id="{557A61D5-AF16-7A40-0414-91C95A5215A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960840" y="4908034"/>
                  <a:ext cx="1213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2841" name="Ink 32840">
                  <a:extLst>
                    <a:ext uri="{FF2B5EF4-FFF2-40B4-BE49-F238E27FC236}">
                      <a16:creationId xmlns:a16="http://schemas.microsoft.com/office/drawing/2014/main" id="{9752C589-BDCB-3F55-97CC-5A186353B75D}"/>
                    </a:ext>
                  </a:extLst>
                </p14:cNvPr>
                <p14:cNvContentPartPr/>
                <p14:nvPr/>
              </p14:nvContentPartPr>
              <p14:xfrm>
                <a:off x="4975680" y="5047714"/>
                <a:ext cx="191520" cy="251640"/>
              </p14:xfrm>
            </p:contentPart>
          </mc:Choice>
          <mc:Fallback xmlns="">
            <p:pic>
              <p:nvPicPr>
                <p:cNvPr id="32841" name="Ink 32840">
                  <a:extLst>
                    <a:ext uri="{FF2B5EF4-FFF2-40B4-BE49-F238E27FC236}">
                      <a16:creationId xmlns:a16="http://schemas.microsoft.com/office/drawing/2014/main" id="{9752C589-BDCB-3F55-97CC-5A186353B75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957680" y="5029714"/>
                  <a:ext cx="22716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50" name="Group 32849">
            <a:extLst>
              <a:ext uri="{FF2B5EF4-FFF2-40B4-BE49-F238E27FC236}">
                <a16:creationId xmlns:a16="http://schemas.microsoft.com/office/drawing/2014/main" id="{C133383D-E4AC-8B14-E9FB-0B69635E3B0D}"/>
              </a:ext>
            </a:extLst>
          </p:cNvPr>
          <p:cNvGrpSpPr/>
          <p:nvPr/>
        </p:nvGrpSpPr>
        <p:grpSpPr>
          <a:xfrm>
            <a:off x="3771840" y="5445771"/>
            <a:ext cx="1245240" cy="1016280"/>
            <a:chOff x="3771840" y="5445771"/>
            <a:chExt cx="1245240" cy="10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2844" name="Ink 32843">
                  <a:extLst>
                    <a:ext uri="{FF2B5EF4-FFF2-40B4-BE49-F238E27FC236}">
                      <a16:creationId xmlns:a16="http://schemas.microsoft.com/office/drawing/2014/main" id="{9C1578CA-76A8-CB09-BAD0-256A5A6DEFC8}"/>
                    </a:ext>
                  </a:extLst>
                </p14:cNvPr>
                <p14:cNvContentPartPr/>
                <p14:nvPr/>
              </p14:nvContentPartPr>
              <p14:xfrm>
                <a:off x="3771840" y="5445771"/>
                <a:ext cx="1245240" cy="718920"/>
              </p14:xfrm>
            </p:contentPart>
          </mc:Choice>
          <mc:Fallback xmlns="">
            <p:pic>
              <p:nvPicPr>
                <p:cNvPr id="32844" name="Ink 32843">
                  <a:extLst>
                    <a:ext uri="{FF2B5EF4-FFF2-40B4-BE49-F238E27FC236}">
                      <a16:creationId xmlns:a16="http://schemas.microsoft.com/office/drawing/2014/main" id="{9C1578CA-76A8-CB09-BAD0-256A5A6DEFC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54200" y="5427771"/>
                  <a:ext cx="128088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2845" name="Ink 32844">
                  <a:extLst>
                    <a:ext uri="{FF2B5EF4-FFF2-40B4-BE49-F238E27FC236}">
                      <a16:creationId xmlns:a16="http://schemas.microsoft.com/office/drawing/2014/main" id="{73D5CE53-B4FC-1CB6-2B27-C19D7BD56BC8}"/>
                    </a:ext>
                  </a:extLst>
                </p14:cNvPr>
                <p14:cNvContentPartPr/>
                <p14:nvPr/>
              </p14:nvContentPartPr>
              <p14:xfrm>
                <a:off x="3859680" y="6155331"/>
                <a:ext cx="94680" cy="306720"/>
              </p14:xfrm>
            </p:contentPart>
          </mc:Choice>
          <mc:Fallback xmlns="">
            <p:pic>
              <p:nvPicPr>
                <p:cNvPr id="32845" name="Ink 32844">
                  <a:extLst>
                    <a:ext uri="{FF2B5EF4-FFF2-40B4-BE49-F238E27FC236}">
                      <a16:creationId xmlns:a16="http://schemas.microsoft.com/office/drawing/2014/main" id="{73D5CE53-B4FC-1CB6-2B27-C19D7BD56BC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41680" y="6137691"/>
                  <a:ext cx="1303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2847" name="Ink 32846">
                  <a:extLst>
                    <a:ext uri="{FF2B5EF4-FFF2-40B4-BE49-F238E27FC236}">
                      <a16:creationId xmlns:a16="http://schemas.microsoft.com/office/drawing/2014/main" id="{EF7AEA55-768E-9157-FBC4-8384990AAFE7}"/>
                    </a:ext>
                  </a:extLst>
                </p14:cNvPr>
                <p14:cNvContentPartPr/>
                <p14:nvPr/>
              </p14:nvContentPartPr>
              <p14:xfrm>
                <a:off x="4129320" y="6041931"/>
                <a:ext cx="881280" cy="226440"/>
              </p14:xfrm>
            </p:contentPart>
          </mc:Choice>
          <mc:Fallback xmlns="">
            <p:pic>
              <p:nvPicPr>
                <p:cNvPr id="32847" name="Ink 32846">
                  <a:extLst>
                    <a:ext uri="{FF2B5EF4-FFF2-40B4-BE49-F238E27FC236}">
                      <a16:creationId xmlns:a16="http://schemas.microsoft.com/office/drawing/2014/main" id="{EF7AEA55-768E-9157-FBC4-8384990AAFE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111680" y="6023931"/>
                  <a:ext cx="916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2849" name="Ink 32848">
                  <a:extLst>
                    <a:ext uri="{FF2B5EF4-FFF2-40B4-BE49-F238E27FC236}">
                      <a16:creationId xmlns:a16="http://schemas.microsoft.com/office/drawing/2014/main" id="{39223E88-9E12-94E7-E716-03DBF479797C}"/>
                    </a:ext>
                  </a:extLst>
                </p14:cNvPr>
                <p14:cNvContentPartPr/>
                <p14:nvPr/>
              </p14:nvContentPartPr>
              <p14:xfrm>
                <a:off x="4917720" y="6178371"/>
                <a:ext cx="75240" cy="230040"/>
              </p14:xfrm>
            </p:contentPart>
          </mc:Choice>
          <mc:Fallback xmlns="">
            <p:pic>
              <p:nvPicPr>
                <p:cNvPr id="32849" name="Ink 32848">
                  <a:extLst>
                    <a:ext uri="{FF2B5EF4-FFF2-40B4-BE49-F238E27FC236}">
                      <a16:creationId xmlns:a16="http://schemas.microsoft.com/office/drawing/2014/main" id="{39223E88-9E12-94E7-E716-03DBF479797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899720" y="6160731"/>
                  <a:ext cx="110880" cy="265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852" name="TextBox 32851">
            <a:extLst>
              <a:ext uri="{FF2B5EF4-FFF2-40B4-BE49-F238E27FC236}">
                <a16:creationId xmlns:a16="http://schemas.microsoft.com/office/drawing/2014/main" id="{C451A751-C357-585A-F777-35E31AA646AF}"/>
              </a:ext>
            </a:extLst>
          </p:cNvPr>
          <p:cNvSpPr txBox="1"/>
          <p:nvPr/>
        </p:nvSpPr>
        <p:spPr>
          <a:xfrm>
            <a:off x="5374535" y="257339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>
                <a:solidFill>
                  <a:srgbClr val="FF0000"/>
                </a:solidFill>
              </a:rPr>
              <a:t>跟上一張樹的中序尋訪搭配</a:t>
            </a:r>
          </a:p>
          <a:p>
            <a:r>
              <a:rPr lang="en-US" sz="2000" dirty="0">
                <a:solidFill>
                  <a:srgbClr val="FF0000"/>
                </a:solidFill>
              </a:rPr>
              <a:t>Q</a:t>
            </a:r>
            <a:r>
              <a:rPr lang="en-TW" sz="2000" dirty="0">
                <a:solidFill>
                  <a:srgbClr val="FF0000"/>
                </a:solidFill>
              </a:rPr>
              <a:t>ueue很像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404813"/>
            <a:ext cx="6059488" cy="61928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solidFill>
                  <a:srgbClr val="FFFF00"/>
                </a:solidFill>
              </a:rPr>
              <a:t>void </a:t>
            </a:r>
            <a:r>
              <a:rPr lang="en-US" altLang="zh-TW" sz="1800" b="1" dirty="0" err="1">
                <a:solidFill>
                  <a:srgbClr val="FFFF00"/>
                </a:solidFill>
              </a:rPr>
              <a:t>bfs</a:t>
            </a:r>
            <a:r>
              <a:rPr lang="en-US" altLang="zh-TW" sz="1800" b="1" dirty="0">
                <a:solidFill>
                  <a:srgbClr val="FFFF00"/>
                </a:solidFill>
              </a:rPr>
              <a:t>(</a:t>
            </a:r>
            <a:r>
              <a:rPr lang="en-US" altLang="zh-TW" sz="1800" b="1" dirty="0" err="1">
                <a:solidFill>
                  <a:srgbClr val="FFFF00"/>
                </a:solidFill>
              </a:rPr>
              <a:t>int</a:t>
            </a:r>
            <a:r>
              <a:rPr lang="en-US" altLang="zh-TW" sz="1800" b="1" dirty="0">
                <a:solidFill>
                  <a:srgbClr val="FFFF00"/>
                </a:solidFill>
              </a:rPr>
              <a:t> v)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/* breadth first traversal of a graph, starting with node v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the global array visited is initialized to 0, the queue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operations are similar to those described in Chapter 4.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</a:t>
            </a:r>
            <a:r>
              <a:rPr lang="en-US" altLang="zh-TW" sz="1800" dirty="0" err="1"/>
              <a:t>node_ptr</a:t>
            </a:r>
            <a:r>
              <a:rPr lang="en-US" altLang="zh-TW" sz="1800" dirty="0"/>
              <a:t> w;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</a:t>
            </a:r>
            <a:r>
              <a:rPr lang="en-US" altLang="zh-TW" sz="1800" dirty="0" err="1"/>
              <a:t>queue_ptr</a:t>
            </a:r>
            <a:r>
              <a:rPr lang="en-US" altLang="zh-TW" sz="1800" dirty="0"/>
              <a:t> front, rear;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front = rear = NULL; /* initialize queue */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("%5d" , v);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visited[v] = TRUE;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</a:t>
            </a:r>
            <a:r>
              <a:rPr lang="en-US" altLang="zh-TW" sz="1800" dirty="0" err="1"/>
              <a:t>addq</a:t>
            </a:r>
            <a:r>
              <a:rPr lang="en-US" altLang="zh-TW" sz="1800" dirty="0"/>
              <a:t>(</a:t>
            </a:r>
            <a:r>
              <a:rPr lang="en-US" altLang="zh-TW" sz="1800" b="1" dirty="0">
                <a:solidFill>
                  <a:srgbClr val="FF0000"/>
                </a:solidFill>
                <a:effectLst/>
              </a:rPr>
              <a:t>&amp;</a:t>
            </a:r>
            <a:r>
              <a:rPr lang="en-US" altLang="zh-TW" sz="1800" dirty="0"/>
              <a:t>front, </a:t>
            </a:r>
            <a:r>
              <a:rPr lang="en-US" altLang="zh-TW" sz="1800" b="1" dirty="0">
                <a:solidFill>
                  <a:srgbClr val="FF0000"/>
                </a:solidFill>
                <a:effectLst/>
              </a:rPr>
              <a:t>&amp;</a:t>
            </a:r>
            <a:r>
              <a:rPr lang="en-US" altLang="zh-TW" sz="1800" dirty="0"/>
              <a:t>rear, v);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while   (front)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v = </a:t>
            </a:r>
            <a:r>
              <a:rPr lang="en-US" altLang="zh-TW" sz="1800" dirty="0" err="1"/>
              <a:t>deleteq</a:t>
            </a:r>
            <a:r>
              <a:rPr lang="en-US" altLang="zh-TW" sz="1800" dirty="0"/>
              <a:t> (</a:t>
            </a:r>
            <a:r>
              <a:rPr lang="en-US" altLang="zh-TW" sz="1800" b="1" dirty="0">
                <a:solidFill>
                  <a:srgbClr val="FF0000"/>
                </a:solidFill>
                <a:effectLst/>
              </a:rPr>
              <a:t>&amp;</a:t>
            </a:r>
            <a:r>
              <a:rPr lang="en-US" altLang="zh-TW" sz="1800" dirty="0"/>
              <a:t>front);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for   (w = graph [v] ; w; w = w</a:t>
            </a:r>
            <a:r>
              <a:rPr lang="en-US" altLang="zh-TW" sz="1800" b="1" dirty="0">
                <a:solidFill>
                  <a:srgbClr val="FF0000"/>
                </a:solidFill>
              </a:rPr>
              <a:t>-&gt;</a:t>
            </a:r>
            <a:r>
              <a:rPr lang="en-US" altLang="zh-TW" sz="1800" dirty="0"/>
              <a:t>link)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     if   (! visited[w</a:t>
            </a:r>
            <a:r>
              <a:rPr lang="en-US" altLang="zh-TW" sz="1800" b="1" dirty="0">
                <a:solidFill>
                  <a:srgbClr val="FF0000"/>
                </a:solidFill>
              </a:rPr>
              <a:t>-&gt;</a:t>
            </a:r>
            <a:r>
              <a:rPr lang="en-US" altLang="zh-TW" sz="1800" dirty="0"/>
              <a:t>vertex])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         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("%5d" , w</a:t>
            </a:r>
            <a:r>
              <a:rPr lang="en-US" altLang="zh-TW" sz="1800" b="1" dirty="0">
                <a:solidFill>
                  <a:srgbClr val="FF0000"/>
                </a:solidFill>
              </a:rPr>
              <a:t>-&gt;</a:t>
            </a:r>
            <a:r>
              <a:rPr lang="en-US" altLang="zh-TW" sz="1800" dirty="0"/>
              <a:t>vertex);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         </a:t>
            </a:r>
            <a:r>
              <a:rPr lang="en-US" altLang="zh-TW" sz="1800" dirty="0" err="1"/>
              <a:t>addq</a:t>
            </a:r>
            <a:r>
              <a:rPr lang="en-US" altLang="zh-TW" sz="1800" dirty="0"/>
              <a:t>(</a:t>
            </a:r>
            <a:r>
              <a:rPr lang="en-US" altLang="zh-TW" sz="1800" b="1" dirty="0">
                <a:solidFill>
                  <a:srgbClr val="FF0000"/>
                </a:solidFill>
                <a:effectLst/>
              </a:rPr>
              <a:t>&amp;</a:t>
            </a:r>
            <a:r>
              <a:rPr lang="en-US" altLang="zh-TW" sz="1800" dirty="0"/>
              <a:t>front, </a:t>
            </a:r>
            <a:r>
              <a:rPr lang="en-US" altLang="zh-TW" sz="1800" b="1" dirty="0">
                <a:solidFill>
                  <a:srgbClr val="FF0000"/>
                </a:solidFill>
                <a:effectLst/>
              </a:rPr>
              <a:t>&amp;</a:t>
            </a:r>
            <a:r>
              <a:rPr lang="en-US" altLang="zh-TW" sz="1800" dirty="0"/>
              <a:t>rear, w</a:t>
            </a:r>
            <a:r>
              <a:rPr lang="en-US" altLang="zh-TW" sz="1800" b="1" dirty="0">
                <a:solidFill>
                  <a:srgbClr val="FF0000"/>
                </a:solidFill>
              </a:rPr>
              <a:t>-&gt;</a:t>
            </a:r>
            <a:r>
              <a:rPr lang="en-US" altLang="zh-TW" sz="1800" dirty="0"/>
              <a:t>vertex);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         visited[</a:t>
            </a:r>
            <a:r>
              <a:rPr lang="en-US" altLang="zh-TW" sz="1800" b="1" dirty="0">
                <a:solidFill>
                  <a:srgbClr val="FF0000"/>
                </a:solidFill>
              </a:rPr>
              <a:t>w-&gt;</a:t>
            </a:r>
            <a:r>
              <a:rPr lang="en-US" altLang="zh-TW" sz="1800" dirty="0"/>
              <a:t>vertex] = TRUE;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} </a:t>
            </a:r>
          </a:p>
        </p:txBody>
      </p:sp>
      <p:sp>
        <p:nvSpPr>
          <p:cNvPr id="19459" name="文字方塊 2"/>
          <p:cNvSpPr txBox="1">
            <a:spLocks noChangeArrowheads="1"/>
          </p:cNvSpPr>
          <p:nvPr/>
        </p:nvSpPr>
        <p:spPr bwMode="auto">
          <a:xfrm>
            <a:off x="6840538" y="5876925"/>
            <a:ext cx="1435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search.c</a:t>
            </a:r>
            <a:endParaRPr lang="zh-TW" altLang="en-US" sz="2400" b="1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808237" y="-89160"/>
            <a:ext cx="4444283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圖形節點尋訪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0C571-E956-A0FE-D265-84CA52A5FD58}"/>
              </a:ext>
            </a:extLst>
          </p:cNvPr>
          <p:cNvSpPr txBox="1"/>
          <p:nvPr/>
        </p:nvSpPr>
        <p:spPr>
          <a:xfrm>
            <a:off x="6591028" y="2863630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>
                <a:solidFill>
                  <a:srgbClr val="FF0000"/>
                </a:solidFill>
              </a:rPr>
              <a:t>用動態搭配. queue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716CDB-A778-7D5F-3F0F-C42FD12F3135}"/>
                  </a:ext>
                </a:extLst>
              </p14:cNvPr>
              <p14:cNvContentPartPr/>
              <p14:nvPr/>
            </p14:nvContentPartPr>
            <p14:xfrm>
              <a:off x="2061920" y="2586600"/>
              <a:ext cx="2204280" cy="21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716CDB-A778-7D5F-3F0F-C42FD12F31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3280" y="2577600"/>
                <a:ext cx="22219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56DE7E-1802-FA4D-61FA-B721DC409846}"/>
                  </a:ext>
                </a:extLst>
              </p14:cNvPr>
              <p14:cNvContentPartPr/>
              <p14:nvPr/>
            </p14:nvContentPartPr>
            <p14:xfrm>
              <a:off x="2709200" y="681080"/>
              <a:ext cx="50976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56DE7E-1802-FA4D-61FA-B721DC4098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0560" y="672080"/>
                <a:ext cx="527400" cy="259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8DDC721-2C2D-40DF-3D36-0653658428B7}"/>
              </a:ext>
            </a:extLst>
          </p:cNvPr>
          <p:cNvSpPr txBox="1"/>
          <p:nvPr/>
        </p:nvSpPr>
        <p:spPr>
          <a:xfrm>
            <a:off x="3490509" y="39952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一開始進入</a:t>
            </a:r>
          </a:p>
          <a:p>
            <a:r>
              <a:rPr lang="en-TW" sz="1200" dirty="0">
                <a:solidFill>
                  <a:srgbClr val="FF0000"/>
                </a:solidFill>
              </a:rPr>
              <a:t>資料0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CB804D-FAA6-F318-6434-6A4544E7B90D}"/>
              </a:ext>
            </a:extLst>
          </p:cNvPr>
          <p:cNvGrpSpPr/>
          <p:nvPr/>
        </p:nvGrpSpPr>
        <p:grpSpPr>
          <a:xfrm>
            <a:off x="2728640" y="158000"/>
            <a:ext cx="991440" cy="266400"/>
            <a:chOff x="2728640" y="158000"/>
            <a:chExt cx="9914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5FE452-DFF8-3886-6E96-84D1A65C2797}"/>
                    </a:ext>
                  </a:extLst>
                </p14:cNvPr>
                <p14:cNvContentPartPr/>
                <p14:nvPr/>
              </p14:nvContentPartPr>
              <p14:xfrm>
                <a:off x="2932760" y="158000"/>
                <a:ext cx="787320" cy="26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5FE452-DFF8-3886-6E96-84D1A65C27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23760" y="149000"/>
                  <a:ext cx="804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E6D2621-AC34-668C-0AF4-CB904664255F}"/>
                    </a:ext>
                  </a:extLst>
                </p14:cNvPr>
                <p14:cNvContentPartPr/>
                <p14:nvPr/>
              </p14:nvContentPartPr>
              <p14:xfrm>
                <a:off x="2728640" y="366080"/>
                <a:ext cx="245880" cy="9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E6D2621-AC34-668C-0AF4-CB90466425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9640" y="357080"/>
                  <a:ext cx="26352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4F7609-4A50-5DCC-5F30-B0D39C09A7A3}"/>
                  </a:ext>
                </a:extLst>
              </p14:cNvPr>
              <p14:cNvContentPartPr/>
              <p14:nvPr/>
            </p14:nvContentPartPr>
            <p14:xfrm>
              <a:off x="2098280" y="3093440"/>
              <a:ext cx="1889640" cy="25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4F7609-4A50-5DCC-5F30-B0D39C09A7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9640" y="3084440"/>
                <a:ext cx="190728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7885FB3-0069-E3CF-2401-D6A09D99DEAC}"/>
              </a:ext>
            </a:extLst>
          </p:cNvPr>
          <p:cNvSpPr txBox="1"/>
          <p:nvPr/>
        </p:nvSpPr>
        <p:spPr>
          <a:xfrm>
            <a:off x="4027590" y="287230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標記為尋訪過了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7F0AD89-50E8-4607-5BAC-EA56AE9A98D7}"/>
                  </a:ext>
                </a:extLst>
              </p14:cNvPr>
              <p14:cNvContentPartPr/>
              <p14:nvPr/>
            </p14:nvContentPartPr>
            <p14:xfrm>
              <a:off x="2047160" y="3413880"/>
              <a:ext cx="2262960" cy="82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7F0AD89-50E8-4607-5BAC-EA56AE9A98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8520" y="3404880"/>
                <a:ext cx="2280600" cy="1004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F6F685B-44C2-EF1E-A899-6244E1196AE6}"/>
              </a:ext>
            </a:extLst>
          </p:cNvPr>
          <p:cNvSpPr txBox="1"/>
          <p:nvPr/>
        </p:nvSpPr>
        <p:spPr>
          <a:xfrm>
            <a:off x="5986984" y="3961198"/>
            <a:ext cx="314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此時w = graph[0]: 就是=於1這個車廂的意思</a:t>
            </a:r>
          </a:p>
          <a:p>
            <a:endParaRPr lang="en-TW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26381-34FD-F737-0A05-A8A41AD2BA76}"/>
              </a:ext>
            </a:extLst>
          </p:cNvPr>
          <p:cNvSpPr txBox="1"/>
          <p:nvPr/>
        </p:nvSpPr>
        <p:spPr>
          <a:xfrm>
            <a:off x="4710852" y="3210074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先加0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7DB5B2-77E9-25B9-7503-B1EBECC464BD}"/>
              </a:ext>
            </a:extLst>
          </p:cNvPr>
          <p:cNvGrpSpPr/>
          <p:nvPr/>
        </p:nvGrpSpPr>
        <p:grpSpPr>
          <a:xfrm>
            <a:off x="4478600" y="3285760"/>
            <a:ext cx="292320" cy="235440"/>
            <a:chOff x="4478600" y="3285760"/>
            <a:chExt cx="29232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BB40DF-D47B-8C2F-938A-52F511AAE1FB}"/>
                    </a:ext>
                  </a:extLst>
                </p14:cNvPr>
                <p14:cNvContentPartPr/>
                <p14:nvPr/>
              </p14:nvContentPartPr>
              <p14:xfrm>
                <a:off x="4478600" y="3285760"/>
                <a:ext cx="292320" cy="5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BB40DF-D47B-8C2F-938A-52F511AAE1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69600" y="3276760"/>
                  <a:ext cx="309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513262-1B31-FAA4-CE8B-B16F809CFA07}"/>
                    </a:ext>
                  </a:extLst>
                </p14:cNvPr>
                <p14:cNvContentPartPr/>
                <p14:nvPr/>
              </p14:nvContentPartPr>
              <p14:xfrm>
                <a:off x="4494080" y="3343720"/>
                <a:ext cx="63720" cy="177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513262-1B31-FAA4-CE8B-B16F809CFA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5440" y="3335080"/>
                  <a:ext cx="81360" cy="195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F8476B2-F4F0-F7B4-4964-6B06C6717FA7}"/>
              </a:ext>
            </a:extLst>
          </p:cNvPr>
          <p:cNvSpPr txBox="1"/>
          <p:nvPr/>
        </p:nvSpPr>
        <p:spPr>
          <a:xfrm>
            <a:off x="4808237" y="368293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刪0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0A4E4E-731B-47F6-E995-FCB873FE13AF}"/>
              </a:ext>
            </a:extLst>
          </p:cNvPr>
          <p:cNvGrpSpPr/>
          <p:nvPr/>
        </p:nvGrpSpPr>
        <p:grpSpPr>
          <a:xfrm>
            <a:off x="4482200" y="3822160"/>
            <a:ext cx="261000" cy="107640"/>
            <a:chOff x="4482200" y="3822160"/>
            <a:chExt cx="26100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81857C-E987-7410-7A4F-9B3C09895E76}"/>
                    </a:ext>
                  </a:extLst>
                </p14:cNvPr>
                <p14:cNvContentPartPr/>
                <p14:nvPr/>
              </p14:nvContentPartPr>
              <p14:xfrm>
                <a:off x="4493000" y="3822160"/>
                <a:ext cx="250200" cy="3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81857C-E987-7410-7A4F-9B3C09895E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84360" y="3813160"/>
                  <a:ext cx="267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4AD03F-EF42-7799-BB83-A6E82331016A}"/>
                    </a:ext>
                  </a:extLst>
                </p14:cNvPr>
                <p14:cNvContentPartPr/>
                <p14:nvPr/>
              </p14:nvContentPartPr>
              <p14:xfrm>
                <a:off x="4482200" y="3866800"/>
                <a:ext cx="33840" cy="63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4AD03F-EF42-7799-BB83-A6E8233101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3560" y="3857800"/>
                  <a:ext cx="51480" cy="80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2D17D6F-D4A3-22F2-66B6-C9F258FFADD7}"/>
              </a:ext>
            </a:extLst>
          </p:cNvPr>
          <p:cNvSpPr txBox="1"/>
          <p:nvPr/>
        </p:nvSpPr>
        <p:spPr>
          <a:xfrm>
            <a:off x="6185435" y="4768928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1,2都會跑一次存入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11175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400" dirty="0"/>
              <a:t>連通元件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    </a:t>
            </a:r>
            <a:r>
              <a:rPr lang="en-US" altLang="zh-TW" sz="2400" dirty="0"/>
              <a:t>void connected(void)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{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/* determine the connected components of a graph */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	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for   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n;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if (! visited 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])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 </a:t>
            </a:r>
            <a:r>
              <a:rPr lang="en-US" altLang="zh-TW" sz="2400" dirty="0" err="1"/>
              <a:t>dfs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("\n");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}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} </a:t>
            </a:r>
          </a:p>
        </p:txBody>
      </p:sp>
      <p:sp>
        <p:nvSpPr>
          <p:cNvPr id="20483" name="文字方塊 2"/>
          <p:cNvSpPr txBox="1">
            <a:spLocks noChangeArrowheads="1"/>
          </p:cNvSpPr>
          <p:nvPr/>
        </p:nvSpPr>
        <p:spPr bwMode="auto">
          <a:xfrm>
            <a:off x="6840538" y="5876925"/>
            <a:ext cx="209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component.c</a:t>
            </a:r>
            <a:endParaRPr lang="zh-TW" altLang="en-US" sz="2400" b="1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56927"/>
            <a:ext cx="4444283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圖形節點尋訪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D1FCB3-2427-229E-05D4-789DD2BBEB93}"/>
                  </a:ext>
                </a:extLst>
              </p14:cNvPr>
              <p14:cNvContentPartPr/>
              <p14:nvPr/>
            </p14:nvContentPartPr>
            <p14:xfrm>
              <a:off x="825575" y="800394"/>
              <a:ext cx="1298520" cy="7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D1FCB3-2427-229E-05D4-789DD2BBE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575" y="782394"/>
                <a:ext cx="1334160" cy="111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25D6AE8-C540-49C5-8E5F-9ABBC35CC97B}"/>
              </a:ext>
            </a:extLst>
          </p:cNvPr>
          <p:cNvSpPr txBox="1"/>
          <p:nvPr/>
        </p:nvSpPr>
        <p:spPr>
          <a:xfrm>
            <a:off x="5580112" y="29673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尋訪另一元件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生成樹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52538"/>
          </a:xfr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TW" altLang="en-US" sz="2200" dirty="0"/>
              <a:t>將</a:t>
            </a:r>
            <a:r>
              <a:rPr lang="en-US" altLang="zh-TW" sz="2200" dirty="0"/>
              <a:t>G</a:t>
            </a:r>
            <a:r>
              <a:rPr lang="zh-TW" altLang="en-US" sz="2200" dirty="0"/>
              <a:t>之邊分為：</a:t>
            </a:r>
            <a:r>
              <a:rPr lang="en-US" altLang="zh-TW" sz="2200" dirty="0"/>
              <a:t>T</a:t>
            </a:r>
            <a:r>
              <a:rPr lang="zh-TW" altLang="en-US" sz="2200" dirty="0"/>
              <a:t>（生成樹樹邊），</a:t>
            </a:r>
            <a:r>
              <a:rPr lang="en-US" altLang="zh-TW" sz="2200" dirty="0"/>
              <a:t>N</a:t>
            </a:r>
            <a:r>
              <a:rPr lang="zh-TW" altLang="en-US" sz="2200" dirty="0"/>
              <a:t>（非生成樹樹邊）</a:t>
            </a:r>
          </a:p>
          <a:p>
            <a:pPr eaLnBrk="1" hangingPunct="1">
              <a:defRPr/>
            </a:pPr>
            <a:r>
              <a:rPr lang="en-US" altLang="zh-TW" sz="2200" dirty="0"/>
              <a:t>T</a:t>
            </a:r>
            <a:r>
              <a:rPr lang="zh-TW" altLang="en-US" sz="2200" dirty="0"/>
              <a:t>：搜尋期間利用到或經過的邊。</a:t>
            </a:r>
          </a:p>
          <a:p>
            <a:pPr eaLnBrk="1" hangingPunct="1">
              <a:defRPr/>
            </a:pPr>
            <a:r>
              <a:rPr lang="en-US" altLang="zh-TW" sz="2200" dirty="0"/>
              <a:t>N</a:t>
            </a:r>
            <a:r>
              <a:rPr lang="zh-TW" altLang="en-US" sz="2200" dirty="0"/>
              <a:t>：剩下的邊。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68313" y="2781300"/>
            <a:ext cx="11382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200"/>
              <a:t>  </a:t>
            </a:r>
            <a:r>
              <a:rPr lang="zh-TW" altLang="en-US" sz="2200"/>
              <a:t>例： </a:t>
            </a:r>
          </a:p>
        </p:txBody>
      </p:sp>
      <p:grpSp>
        <p:nvGrpSpPr>
          <p:cNvPr id="21509" name="Group 25"/>
          <p:cNvGrpSpPr>
            <a:grpSpLocks/>
          </p:cNvGrpSpPr>
          <p:nvPr/>
        </p:nvGrpSpPr>
        <p:grpSpPr bwMode="auto">
          <a:xfrm>
            <a:off x="611188" y="3141663"/>
            <a:ext cx="2447925" cy="2592387"/>
            <a:chOff x="612" y="1979"/>
            <a:chExt cx="1542" cy="1633"/>
          </a:xfrm>
        </p:grpSpPr>
        <p:sp>
          <p:nvSpPr>
            <p:cNvPr id="21544" name="AutoShape 6"/>
            <p:cNvSpPr>
              <a:spLocks noChangeArrowheads="1"/>
            </p:cNvSpPr>
            <p:nvPr/>
          </p:nvSpPr>
          <p:spPr bwMode="auto">
            <a:xfrm>
              <a:off x="1295" y="1979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45" name="AutoShape 7"/>
            <p:cNvSpPr>
              <a:spLocks noChangeArrowheads="1"/>
            </p:cNvSpPr>
            <p:nvPr/>
          </p:nvSpPr>
          <p:spPr bwMode="auto">
            <a:xfrm>
              <a:off x="880" y="2297"/>
              <a:ext cx="225" cy="199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46" name="AutoShape 8"/>
            <p:cNvSpPr>
              <a:spLocks noChangeArrowheads="1"/>
            </p:cNvSpPr>
            <p:nvPr/>
          </p:nvSpPr>
          <p:spPr bwMode="auto">
            <a:xfrm>
              <a:off x="1661" y="2297"/>
              <a:ext cx="225" cy="199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47" name="AutoShape 9"/>
            <p:cNvSpPr>
              <a:spLocks noChangeArrowheads="1"/>
            </p:cNvSpPr>
            <p:nvPr/>
          </p:nvSpPr>
          <p:spPr bwMode="auto">
            <a:xfrm>
              <a:off x="612" y="2744"/>
              <a:ext cx="225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548" name="AutoShape 10"/>
            <p:cNvSpPr>
              <a:spLocks noChangeArrowheads="1"/>
            </p:cNvSpPr>
            <p:nvPr/>
          </p:nvSpPr>
          <p:spPr bwMode="auto">
            <a:xfrm>
              <a:off x="1125" y="274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549" name="AutoShape 11"/>
            <p:cNvSpPr>
              <a:spLocks noChangeArrowheads="1"/>
            </p:cNvSpPr>
            <p:nvPr/>
          </p:nvSpPr>
          <p:spPr bwMode="auto">
            <a:xfrm>
              <a:off x="1417" y="274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550" name="AutoShape 12"/>
            <p:cNvSpPr>
              <a:spLocks noChangeArrowheads="1"/>
            </p:cNvSpPr>
            <p:nvPr/>
          </p:nvSpPr>
          <p:spPr bwMode="auto">
            <a:xfrm>
              <a:off x="1929" y="2744"/>
              <a:ext cx="225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1551" name="AutoShape 13"/>
            <p:cNvSpPr>
              <a:spLocks noChangeArrowheads="1"/>
            </p:cNvSpPr>
            <p:nvPr/>
          </p:nvSpPr>
          <p:spPr bwMode="auto">
            <a:xfrm>
              <a:off x="1259" y="341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1552" name="AutoShape 14"/>
            <p:cNvCxnSpPr>
              <a:cxnSpLocks noChangeShapeType="1"/>
              <a:stCxn id="21544" idx="3"/>
              <a:endCxn id="21545" idx="7"/>
            </p:cNvCxnSpPr>
            <p:nvPr/>
          </p:nvCxnSpPr>
          <p:spPr bwMode="auto">
            <a:xfrm flipH="1">
              <a:off x="1072" y="2154"/>
              <a:ext cx="25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53" name="AutoShape 15"/>
            <p:cNvCxnSpPr>
              <a:cxnSpLocks noChangeShapeType="1"/>
              <a:stCxn id="21544" idx="5"/>
              <a:endCxn id="21546" idx="1"/>
            </p:cNvCxnSpPr>
            <p:nvPr/>
          </p:nvCxnSpPr>
          <p:spPr bwMode="auto">
            <a:xfrm>
              <a:off x="1486" y="2154"/>
              <a:ext cx="20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54" name="AutoShape 16"/>
            <p:cNvCxnSpPr>
              <a:cxnSpLocks noChangeShapeType="1"/>
              <a:stCxn id="21545" idx="3"/>
              <a:endCxn id="21547" idx="0"/>
            </p:cNvCxnSpPr>
            <p:nvPr/>
          </p:nvCxnSpPr>
          <p:spPr bwMode="auto">
            <a:xfrm flipH="1">
              <a:off x="724" y="2471"/>
              <a:ext cx="189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55" name="AutoShape 17"/>
            <p:cNvCxnSpPr>
              <a:cxnSpLocks noChangeShapeType="1"/>
              <a:stCxn id="21545" idx="5"/>
              <a:endCxn id="21548" idx="0"/>
            </p:cNvCxnSpPr>
            <p:nvPr/>
          </p:nvCxnSpPr>
          <p:spPr bwMode="auto">
            <a:xfrm>
              <a:off x="1072" y="2471"/>
              <a:ext cx="165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56" name="AutoShape 18"/>
            <p:cNvCxnSpPr>
              <a:cxnSpLocks noChangeShapeType="1"/>
              <a:stCxn id="21546" idx="3"/>
              <a:endCxn id="21549" idx="0"/>
            </p:cNvCxnSpPr>
            <p:nvPr/>
          </p:nvCxnSpPr>
          <p:spPr bwMode="auto">
            <a:xfrm flipH="1">
              <a:off x="1529" y="2471"/>
              <a:ext cx="165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57" name="AutoShape 19"/>
            <p:cNvCxnSpPr>
              <a:cxnSpLocks noChangeShapeType="1"/>
              <a:stCxn id="21546" idx="5"/>
              <a:endCxn id="21550" idx="0"/>
            </p:cNvCxnSpPr>
            <p:nvPr/>
          </p:nvCxnSpPr>
          <p:spPr bwMode="auto">
            <a:xfrm>
              <a:off x="1853" y="2471"/>
              <a:ext cx="189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58" name="AutoShape 20"/>
            <p:cNvCxnSpPr>
              <a:cxnSpLocks noChangeShapeType="1"/>
              <a:stCxn id="21547" idx="4"/>
              <a:endCxn id="21551" idx="0"/>
            </p:cNvCxnSpPr>
            <p:nvPr/>
          </p:nvCxnSpPr>
          <p:spPr bwMode="auto">
            <a:xfrm>
              <a:off x="724" y="2946"/>
              <a:ext cx="647" cy="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59" name="AutoShape 21"/>
            <p:cNvCxnSpPr>
              <a:cxnSpLocks noChangeShapeType="1"/>
              <a:stCxn id="21548" idx="4"/>
              <a:endCxn id="21551" idx="0"/>
            </p:cNvCxnSpPr>
            <p:nvPr/>
          </p:nvCxnSpPr>
          <p:spPr bwMode="auto">
            <a:xfrm>
              <a:off x="1237" y="2946"/>
              <a:ext cx="134" cy="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60" name="AutoShape 22"/>
            <p:cNvCxnSpPr>
              <a:cxnSpLocks noChangeShapeType="1"/>
              <a:stCxn id="21549" idx="4"/>
              <a:endCxn id="21551" idx="0"/>
            </p:cNvCxnSpPr>
            <p:nvPr/>
          </p:nvCxnSpPr>
          <p:spPr bwMode="auto">
            <a:xfrm flipH="1">
              <a:off x="1371" y="2946"/>
              <a:ext cx="158" cy="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61" name="AutoShape 23"/>
            <p:cNvCxnSpPr>
              <a:cxnSpLocks noChangeShapeType="1"/>
              <a:stCxn id="21550" idx="4"/>
              <a:endCxn id="21551" idx="0"/>
            </p:cNvCxnSpPr>
            <p:nvPr/>
          </p:nvCxnSpPr>
          <p:spPr bwMode="auto">
            <a:xfrm flipH="1">
              <a:off x="1371" y="2946"/>
              <a:ext cx="671" cy="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510" name="Text Box 24"/>
          <p:cNvSpPr txBox="1">
            <a:spLocks noChangeArrowheads="1"/>
          </p:cNvSpPr>
          <p:nvPr/>
        </p:nvSpPr>
        <p:spPr bwMode="auto">
          <a:xfrm>
            <a:off x="3924300" y="2636838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/>
              <a:t>先深後廣生成樹</a:t>
            </a:r>
            <a:r>
              <a:rPr lang="zh-TW" altLang="en-US" sz="2400"/>
              <a:t> </a:t>
            </a:r>
          </a:p>
        </p:txBody>
      </p:sp>
      <p:grpSp>
        <p:nvGrpSpPr>
          <p:cNvPr id="21511" name="Group 45"/>
          <p:cNvGrpSpPr>
            <a:grpSpLocks/>
          </p:cNvGrpSpPr>
          <p:nvPr/>
        </p:nvGrpSpPr>
        <p:grpSpPr bwMode="auto">
          <a:xfrm>
            <a:off x="3563938" y="3141663"/>
            <a:ext cx="2447925" cy="2592387"/>
            <a:chOff x="2245" y="1979"/>
            <a:chExt cx="1542" cy="1633"/>
          </a:xfrm>
        </p:grpSpPr>
        <p:sp>
          <p:nvSpPr>
            <p:cNvPr id="21529" name="AutoShape 27"/>
            <p:cNvSpPr>
              <a:spLocks noChangeArrowheads="1"/>
            </p:cNvSpPr>
            <p:nvPr/>
          </p:nvSpPr>
          <p:spPr bwMode="auto">
            <a:xfrm>
              <a:off x="2928" y="1979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30" name="AutoShape 28"/>
            <p:cNvSpPr>
              <a:spLocks noChangeArrowheads="1"/>
            </p:cNvSpPr>
            <p:nvPr/>
          </p:nvSpPr>
          <p:spPr bwMode="auto">
            <a:xfrm>
              <a:off x="2513" y="2297"/>
              <a:ext cx="225" cy="199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31" name="AutoShape 29"/>
            <p:cNvSpPr>
              <a:spLocks noChangeArrowheads="1"/>
            </p:cNvSpPr>
            <p:nvPr/>
          </p:nvSpPr>
          <p:spPr bwMode="auto">
            <a:xfrm>
              <a:off x="3294" y="2297"/>
              <a:ext cx="225" cy="199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32" name="AutoShape 30"/>
            <p:cNvSpPr>
              <a:spLocks noChangeArrowheads="1"/>
            </p:cNvSpPr>
            <p:nvPr/>
          </p:nvSpPr>
          <p:spPr bwMode="auto">
            <a:xfrm>
              <a:off x="2245" y="2744"/>
              <a:ext cx="225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533" name="AutoShape 31"/>
            <p:cNvSpPr>
              <a:spLocks noChangeArrowheads="1"/>
            </p:cNvSpPr>
            <p:nvPr/>
          </p:nvSpPr>
          <p:spPr bwMode="auto">
            <a:xfrm>
              <a:off x="2758" y="274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534" name="AutoShape 32"/>
            <p:cNvSpPr>
              <a:spLocks noChangeArrowheads="1"/>
            </p:cNvSpPr>
            <p:nvPr/>
          </p:nvSpPr>
          <p:spPr bwMode="auto">
            <a:xfrm>
              <a:off x="3050" y="274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535" name="AutoShape 33"/>
            <p:cNvSpPr>
              <a:spLocks noChangeArrowheads="1"/>
            </p:cNvSpPr>
            <p:nvPr/>
          </p:nvSpPr>
          <p:spPr bwMode="auto">
            <a:xfrm>
              <a:off x="3562" y="2744"/>
              <a:ext cx="225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1536" name="AutoShape 34"/>
            <p:cNvSpPr>
              <a:spLocks noChangeArrowheads="1"/>
            </p:cNvSpPr>
            <p:nvPr/>
          </p:nvSpPr>
          <p:spPr bwMode="auto">
            <a:xfrm>
              <a:off x="2892" y="341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1537" name="AutoShape 35"/>
            <p:cNvCxnSpPr>
              <a:cxnSpLocks noChangeShapeType="1"/>
              <a:stCxn id="21529" idx="3"/>
              <a:endCxn id="21530" idx="7"/>
            </p:cNvCxnSpPr>
            <p:nvPr/>
          </p:nvCxnSpPr>
          <p:spPr bwMode="auto">
            <a:xfrm flipH="1">
              <a:off x="2705" y="2154"/>
              <a:ext cx="25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8" name="AutoShape 37"/>
            <p:cNvCxnSpPr>
              <a:cxnSpLocks noChangeShapeType="1"/>
              <a:stCxn id="21530" idx="3"/>
              <a:endCxn id="21532" idx="0"/>
            </p:cNvCxnSpPr>
            <p:nvPr/>
          </p:nvCxnSpPr>
          <p:spPr bwMode="auto">
            <a:xfrm flipH="1">
              <a:off x="2357" y="2471"/>
              <a:ext cx="189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9" name="AutoShape 39"/>
            <p:cNvCxnSpPr>
              <a:cxnSpLocks noChangeShapeType="1"/>
              <a:stCxn id="21531" idx="3"/>
              <a:endCxn id="21534" idx="0"/>
            </p:cNvCxnSpPr>
            <p:nvPr/>
          </p:nvCxnSpPr>
          <p:spPr bwMode="auto">
            <a:xfrm flipH="1">
              <a:off x="3162" y="2471"/>
              <a:ext cx="165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40" name="AutoShape 40"/>
            <p:cNvCxnSpPr>
              <a:cxnSpLocks noChangeShapeType="1"/>
              <a:stCxn id="21531" idx="5"/>
              <a:endCxn id="21535" idx="0"/>
            </p:cNvCxnSpPr>
            <p:nvPr/>
          </p:nvCxnSpPr>
          <p:spPr bwMode="auto">
            <a:xfrm>
              <a:off x="3486" y="2471"/>
              <a:ext cx="189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41" name="AutoShape 41"/>
            <p:cNvCxnSpPr>
              <a:cxnSpLocks noChangeShapeType="1"/>
              <a:stCxn id="21532" idx="4"/>
              <a:endCxn id="21536" idx="0"/>
            </p:cNvCxnSpPr>
            <p:nvPr/>
          </p:nvCxnSpPr>
          <p:spPr bwMode="auto">
            <a:xfrm>
              <a:off x="2357" y="2946"/>
              <a:ext cx="647" cy="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42" name="AutoShape 42"/>
            <p:cNvCxnSpPr>
              <a:cxnSpLocks noChangeShapeType="1"/>
              <a:stCxn id="21533" idx="4"/>
              <a:endCxn id="21536" idx="0"/>
            </p:cNvCxnSpPr>
            <p:nvPr/>
          </p:nvCxnSpPr>
          <p:spPr bwMode="auto">
            <a:xfrm>
              <a:off x="2870" y="2946"/>
              <a:ext cx="134" cy="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43" name="AutoShape 43"/>
            <p:cNvCxnSpPr>
              <a:cxnSpLocks noChangeShapeType="1"/>
              <a:stCxn id="21534" idx="4"/>
              <a:endCxn id="21536" idx="0"/>
            </p:cNvCxnSpPr>
            <p:nvPr/>
          </p:nvCxnSpPr>
          <p:spPr bwMode="auto">
            <a:xfrm flipH="1">
              <a:off x="3004" y="2946"/>
              <a:ext cx="158" cy="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512" name="Text Box 46"/>
          <p:cNvSpPr txBox="1">
            <a:spLocks noChangeArrowheads="1"/>
          </p:cNvSpPr>
          <p:nvPr/>
        </p:nvSpPr>
        <p:spPr bwMode="auto">
          <a:xfrm>
            <a:off x="6796088" y="2752725"/>
            <a:ext cx="1663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/>
              <a:t>先廣後深生成樹 </a:t>
            </a:r>
          </a:p>
        </p:txBody>
      </p:sp>
      <p:grpSp>
        <p:nvGrpSpPr>
          <p:cNvPr id="21513" name="Group 66"/>
          <p:cNvGrpSpPr>
            <a:grpSpLocks/>
          </p:cNvGrpSpPr>
          <p:nvPr/>
        </p:nvGrpSpPr>
        <p:grpSpPr bwMode="auto">
          <a:xfrm>
            <a:off x="6372225" y="3141663"/>
            <a:ext cx="2447925" cy="2592387"/>
            <a:chOff x="4014" y="1979"/>
            <a:chExt cx="1542" cy="1633"/>
          </a:xfrm>
        </p:grpSpPr>
        <p:sp>
          <p:nvSpPr>
            <p:cNvPr id="21514" name="AutoShape 48"/>
            <p:cNvSpPr>
              <a:spLocks noChangeArrowheads="1"/>
            </p:cNvSpPr>
            <p:nvPr/>
          </p:nvSpPr>
          <p:spPr bwMode="auto">
            <a:xfrm>
              <a:off x="4697" y="1979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15" name="AutoShape 49"/>
            <p:cNvSpPr>
              <a:spLocks noChangeArrowheads="1"/>
            </p:cNvSpPr>
            <p:nvPr/>
          </p:nvSpPr>
          <p:spPr bwMode="auto">
            <a:xfrm>
              <a:off x="4282" y="2297"/>
              <a:ext cx="225" cy="199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16" name="AutoShape 50"/>
            <p:cNvSpPr>
              <a:spLocks noChangeArrowheads="1"/>
            </p:cNvSpPr>
            <p:nvPr/>
          </p:nvSpPr>
          <p:spPr bwMode="auto">
            <a:xfrm>
              <a:off x="5063" y="2297"/>
              <a:ext cx="225" cy="199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17" name="AutoShape 51"/>
            <p:cNvSpPr>
              <a:spLocks noChangeArrowheads="1"/>
            </p:cNvSpPr>
            <p:nvPr/>
          </p:nvSpPr>
          <p:spPr bwMode="auto">
            <a:xfrm>
              <a:off x="4014" y="2744"/>
              <a:ext cx="225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518" name="AutoShape 52"/>
            <p:cNvSpPr>
              <a:spLocks noChangeArrowheads="1"/>
            </p:cNvSpPr>
            <p:nvPr/>
          </p:nvSpPr>
          <p:spPr bwMode="auto">
            <a:xfrm>
              <a:off x="4527" y="274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519" name="AutoShape 53"/>
            <p:cNvSpPr>
              <a:spLocks noChangeArrowheads="1"/>
            </p:cNvSpPr>
            <p:nvPr/>
          </p:nvSpPr>
          <p:spPr bwMode="auto">
            <a:xfrm>
              <a:off x="4819" y="274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520" name="AutoShape 54"/>
            <p:cNvSpPr>
              <a:spLocks noChangeArrowheads="1"/>
            </p:cNvSpPr>
            <p:nvPr/>
          </p:nvSpPr>
          <p:spPr bwMode="auto">
            <a:xfrm>
              <a:off x="5331" y="2744"/>
              <a:ext cx="225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1521" name="AutoShape 55"/>
            <p:cNvSpPr>
              <a:spLocks noChangeArrowheads="1"/>
            </p:cNvSpPr>
            <p:nvPr/>
          </p:nvSpPr>
          <p:spPr bwMode="auto">
            <a:xfrm>
              <a:off x="4661" y="3414"/>
              <a:ext cx="224" cy="19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6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1522" name="AutoShape 56"/>
            <p:cNvCxnSpPr>
              <a:cxnSpLocks noChangeShapeType="1"/>
              <a:stCxn id="21514" idx="3"/>
              <a:endCxn id="21515" idx="7"/>
            </p:cNvCxnSpPr>
            <p:nvPr/>
          </p:nvCxnSpPr>
          <p:spPr bwMode="auto">
            <a:xfrm flipH="1">
              <a:off x="4474" y="2154"/>
              <a:ext cx="256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3" name="AutoShape 57"/>
            <p:cNvCxnSpPr>
              <a:cxnSpLocks noChangeShapeType="1"/>
              <a:stCxn id="21514" idx="5"/>
              <a:endCxn id="21516" idx="1"/>
            </p:cNvCxnSpPr>
            <p:nvPr/>
          </p:nvCxnSpPr>
          <p:spPr bwMode="auto">
            <a:xfrm>
              <a:off x="4888" y="2154"/>
              <a:ext cx="208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4" name="AutoShape 58"/>
            <p:cNvCxnSpPr>
              <a:cxnSpLocks noChangeShapeType="1"/>
              <a:stCxn id="21515" idx="3"/>
              <a:endCxn id="21517" idx="0"/>
            </p:cNvCxnSpPr>
            <p:nvPr/>
          </p:nvCxnSpPr>
          <p:spPr bwMode="auto">
            <a:xfrm flipH="1">
              <a:off x="4126" y="2471"/>
              <a:ext cx="189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5" name="AutoShape 59"/>
            <p:cNvCxnSpPr>
              <a:cxnSpLocks noChangeShapeType="1"/>
              <a:stCxn id="21515" idx="5"/>
              <a:endCxn id="21518" idx="0"/>
            </p:cNvCxnSpPr>
            <p:nvPr/>
          </p:nvCxnSpPr>
          <p:spPr bwMode="auto">
            <a:xfrm>
              <a:off x="4474" y="2471"/>
              <a:ext cx="165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6" name="AutoShape 60"/>
            <p:cNvCxnSpPr>
              <a:cxnSpLocks noChangeShapeType="1"/>
              <a:stCxn id="21516" idx="3"/>
              <a:endCxn id="21519" idx="0"/>
            </p:cNvCxnSpPr>
            <p:nvPr/>
          </p:nvCxnSpPr>
          <p:spPr bwMode="auto">
            <a:xfrm flipH="1">
              <a:off x="4931" y="2471"/>
              <a:ext cx="165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7" name="AutoShape 61"/>
            <p:cNvCxnSpPr>
              <a:cxnSpLocks noChangeShapeType="1"/>
              <a:stCxn id="21516" idx="5"/>
              <a:endCxn id="21520" idx="0"/>
            </p:cNvCxnSpPr>
            <p:nvPr/>
          </p:nvCxnSpPr>
          <p:spPr bwMode="auto">
            <a:xfrm>
              <a:off x="5255" y="2471"/>
              <a:ext cx="189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8" name="AutoShape 62"/>
            <p:cNvCxnSpPr>
              <a:cxnSpLocks noChangeShapeType="1"/>
              <a:stCxn id="21517" idx="4"/>
              <a:endCxn id="21521" idx="0"/>
            </p:cNvCxnSpPr>
            <p:nvPr/>
          </p:nvCxnSpPr>
          <p:spPr bwMode="auto">
            <a:xfrm>
              <a:off x="4126" y="2946"/>
              <a:ext cx="647" cy="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39F2BD-978C-E144-FA5F-6BF967CB1CFF}"/>
                  </a:ext>
                </a:extLst>
              </p14:cNvPr>
              <p14:cNvContentPartPr/>
              <p14:nvPr/>
            </p14:nvContentPartPr>
            <p14:xfrm>
              <a:off x="4027055" y="3103674"/>
              <a:ext cx="1381680" cy="2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39F2BD-978C-E144-FA5F-6BF967CB1C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9415" y="3086034"/>
                <a:ext cx="14173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0358AE-C92A-AD53-AAA7-3BF0B09AF322}"/>
                  </a:ext>
                </a:extLst>
              </p14:cNvPr>
              <p14:cNvContentPartPr/>
              <p14:nvPr/>
            </p14:nvContentPartPr>
            <p14:xfrm>
              <a:off x="6919295" y="3034914"/>
              <a:ext cx="1409400" cy="62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0358AE-C92A-AD53-AAA7-3BF0B09AF3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1655" y="3017274"/>
                <a:ext cx="1445040" cy="979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3BA7C59-C384-9914-1D88-54B610136C73}"/>
              </a:ext>
            </a:extLst>
          </p:cNvPr>
          <p:cNvSpPr txBox="1"/>
          <p:nvPr/>
        </p:nvSpPr>
        <p:spPr>
          <a:xfrm>
            <a:off x="5771585" y="537150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800" dirty="0">
                <a:solidFill>
                  <a:srgbClr val="FF0000"/>
                </a:solidFill>
              </a:rPr>
              <a:t>把所有點都連起來,並且</a:t>
            </a:r>
          </a:p>
          <a:p>
            <a:r>
              <a:rPr lang="en-TW" sz="1800" dirty="0">
                <a:solidFill>
                  <a:srgbClr val="FF0000"/>
                </a:solidFill>
              </a:rPr>
              <a:t>用的邊是最少的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32DDFE-50F1-F343-4994-AD4D5FD2D770}"/>
                  </a:ext>
                </a:extLst>
              </p14:cNvPr>
              <p14:cNvContentPartPr/>
              <p14:nvPr/>
            </p14:nvContentPartPr>
            <p14:xfrm>
              <a:off x="5589815" y="7438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32DDFE-50F1-F343-4994-AD4D5FD2D7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2175" y="72587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6809B4-5EEC-3E7E-972E-CBF590D1E3DA}"/>
                  </a:ext>
                </a:extLst>
              </p14:cNvPr>
              <p14:cNvContentPartPr/>
              <p14:nvPr/>
            </p14:nvContentPartPr>
            <p14:xfrm>
              <a:off x="5594495" y="92531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6809B4-5EEC-3E7E-972E-CBF590D1E3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6855" y="90767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362950" cy="25923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400" dirty="0"/>
              <a:t>特性：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    </a:t>
            </a:r>
            <a:r>
              <a:rPr lang="en-US" altLang="zh-TW" sz="2400" dirty="0"/>
              <a:t>(1)  </a:t>
            </a:r>
            <a:r>
              <a:rPr lang="zh-TW" altLang="en-US" sz="2400" dirty="0"/>
              <a:t>生成樹</a:t>
            </a:r>
            <a:r>
              <a:rPr lang="en-US" altLang="zh-TW" sz="2400" dirty="0"/>
              <a:t>G</a:t>
            </a:r>
            <a:r>
              <a:rPr lang="en-US" altLang="zh-TW" sz="2400" baseline="-25000" dirty="0"/>
              <a:t>1</a:t>
            </a:r>
            <a:r>
              <a:rPr lang="zh-TW" altLang="en-US" sz="2400" dirty="0"/>
              <a:t>為圖</a:t>
            </a:r>
            <a:r>
              <a:rPr lang="en-US" altLang="zh-TW" sz="2400" dirty="0"/>
              <a:t>G</a:t>
            </a:r>
            <a:r>
              <a:rPr lang="zh-TW" altLang="en-US" sz="2400" dirty="0"/>
              <a:t>之最小子圖，且</a:t>
            </a:r>
            <a:r>
              <a:rPr lang="en-US" altLang="zh-TW" sz="2400" dirty="0"/>
              <a:t>V(G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V(G)</a:t>
            </a:r>
            <a:r>
              <a:rPr lang="zh-TW" altLang="en-US" sz="2400" dirty="0"/>
              <a:t>，</a:t>
            </a:r>
            <a:r>
              <a:rPr lang="en-US" altLang="zh-TW" sz="2400" dirty="0"/>
              <a:t>G</a:t>
            </a:r>
            <a:r>
              <a:rPr lang="en-US" altLang="zh-TW" sz="2400" baseline="-25000" dirty="0"/>
              <a:t>1</a:t>
            </a:r>
            <a:r>
              <a:rPr lang="zh-TW" altLang="en-US" sz="2400" dirty="0"/>
              <a:t>是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          連通。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    </a:t>
            </a:r>
            <a:r>
              <a:rPr lang="en-US" altLang="zh-TW" sz="2400" b="1" dirty="0">
                <a:solidFill>
                  <a:srgbClr val="FF0000"/>
                </a:solidFill>
                <a:effectLst/>
              </a:rPr>
              <a:t>(2)  </a:t>
            </a:r>
            <a:r>
              <a:rPr lang="zh-TW" altLang="en-US" sz="2400" b="1" dirty="0">
                <a:solidFill>
                  <a:srgbClr val="FF0000"/>
                </a:solidFill>
                <a:effectLst/>
              </a:rPr>
              <a:t>生成樹有</a:t>
            </a:r>
            <a:r>
              <a:rPr lang="en-US" altLang="zh-TW" sz="2400" b="1" dirty="0">
                <a:solidFill>
                  <a:srgbClr val="FF0000"/>
                </a:solidFill>
                <a:effectLst/>
              </a:rPr>
              <a:t>N-1</a:t>
            </a:r>
            <a:r>
              <a:rPr lang="zh-TW" altLang="en-US" sz="2400" b="1" dirty="0">
                <a:solidFill>
                  <a:srgbClr val="FF0000"/>
                </a:solidFill>
                <a:effectLst/>
              </a:rPr>
              <a:t>個邊。 </a:t>
            </a:r>
          </a:p>
          <a:p>
            <a:pPr eaLnBrk="1" hangingPunct="1">
              <a:defRPr/>
            </a:pPr>
            <a:r>
              <a:rPr lang="zh-TW" altLang="en-US" sz="2400" dirty="0"/>
              <a:t>應用：城市與城市間網路架設。</a:t>
            </a:r>
            <a:r>
              <a:rPr lang="zh-TW" altLang="en-US" dirty="0"/>
              <a:t> </a:t>
            </a:r>
            <a:r>
              <a:rPr lang="zh-TW" altLang="en-US" sz="2400" dirty="0"/>
              <a:t> 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457200" y="404664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生成樹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F34B72-EA79-2DDE-D02A-879E692DB148}"/>
                  </a:ext>
                </a:extLst>
              </p14:cNvPr>
              <p14:cNvContentPartPr/>
              <p14:nvPr/>
            </p14:nvContentPartPr>
            <p14:xfrm>
              <a:off x="2375375" y="2116554"/>
              <a:ext cx="2620080" cy="11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F34B72-EA79-2DDE-D02A-879E692DB1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1375" y="2008554"/>
                <a:ext cx="27277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AED58D-6877-87CB-3912-4CD5D2A6431B}"/>
                  </a:ext>
                </a:extLst>
              </p14:cNvPr>
              <p14:cNvContentPartPr/>
              <p14:nvPr/>
            </p14:nvContentPartPr>
            <p14:xfrm>
              <a:off x="5732735" y="2516874"/>
              <a:ext cx="1714320" cy="4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AED58D-6877-87CB-3912-4CD5D2A643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5095" y="2499234"/>
                <a:ext cx="1749960" cy="774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153008B-8290-8424-0BA3-A5A32B8B60B6}"/>
              </a:ext>
            </a:extLst>
          </p:cNvPr>
          <p:cNvSpPr txBox="1"/>
          <p:nvPr/>
        </p:nvSpPr>
        <p:spPr>
          <a:xfrm>
            <a:off x="5703772" y="1522850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vertex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A3DA2A-087F-5955-6CCE-E5201C046BC5}"/>
                  </a:ext>
                </a:extLst>
              </p14:cNvPr>
              <p14:cNvContentPartPr/>
              <p14:nvPr/>
            </p14:nvContentPartPr>
            <p14:xfrm>
              <a:off x="1489415" y="3220314"/>
              <a:ext cx="2430000" cy="57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A3DA2A-087F-5955-6CCE-E5201C046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0415" y="3211674"/>
                <a:ext cx="2447640" cy="748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7317042-9CFA-DEE1-2026-682DF59C082D}"/>
              </a:ext>
            </a:extLst>
          </p:cNvPr>
          <p:cNvSpPr txBox="1"/>
          <p:nvPr/>
        </p:nvSpPr>
        <p:spPr>
          <a:xfrm>
            <a:off x="4018002" y="28509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800" dirty="0">
                <a:solidFill>
                  <a:srgbClr val="FF0000"/>
                </a:solidFill>
              </a:rPr>
              <a:t>有Ｎ個點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4B7923-CC87-77C4-9943-2B91DBBC6A9E}"/>
              </a:ext>
            </a:extLst>
          </p:cNvPr>
          <p:cNvGrpSpPr/>
          <p:nvPr/>
        </p:nvGrpSpPr>
        <p:grpSpPr>
          <a:xfrm>
            <a:off x="1850855" y="3405714"/>
            <a:ext cx="3699360" cy="546480"/>
            <a:chOff x="1850855" y="3405714"/>
            <a:chExt cx="36993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00C4D6-740B-3021-50BB-DCB87611777A}"/>
                    </a:ext>
                  </a:extLst>
                </p14:cNvPr>
                <p14:cNvContentPartPr/>
                <p14:nvPr/>
              </p14:nvContentPartPr>
              <p14:xfrm>
                <a:off x="1850855" y="3854994"/>
                <a:ext cx="3699360" cy="39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00C4D6-740B-3021-50BB-DCB8761177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1855" y="3845994"/>
                  <a:ext cx="3717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FA102A-4BBF-100F-860B-F62F7E6286B1}"/>
                    </a:ext>
                  </a:extLst>
                </p14:cNvPr>
                <p14:cNvContentPartPr/>
                <p14:nvPr/>
              </p14:nvContentPartPr>
              <p14:xfrm>
                <a:off x="5075735" y="3405714"/>
                <a:ext cx="393840" cy="546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FA102A-4BBF-100F-860B-F62F7E6286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67095" y="3396714"/>
                  <a:ext cx="411480" cy="56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19AF499-DC03-4F2E-D9E8-6088CE95887B}"/>
              </a:ext>
            </a:extLst>
          </p:cNvPr>
          <p:cNvSpPr txBox="1"/>
          <p:nvPr/>
        </p:nvSpPr>
        <p:spPr>
          <a:xfrm>
            <a:off x="5697783" y="338566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>
                <a:solidFill>
                  <a:srgbClr val="FF0000"/>
                </a:solidFill>
              </a:rPr>
              <a:t>用在通訊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2400" dirty="0"/>
              <a:t>定義：對有加權的無向圖形中，具有最少的成本之生成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               樹。</a:t>
            </a:r>
          </a:p>
          <a:p>
            <a:pPr eaLnBrk="1" hangingPunct="1">
              <a:defRPr/>
            </a:pPr>
            <a:r>
              <a:rPr lang="zh-TW" altLang="en-US" sz="2400" dirty="0"/>
              <a:t>限制：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    </a:t>
            </a:r>
            <a:r>
              <a:rPr lang="en-US" altLang="zh-TW" sz="2400" dirty="0"/>
              <a:t>(1) </a:t>
            </a:r>
            <a:r>
              <a:rPr lang="zh-TW" altLang="en-US" sz="2400" dirty="0"/>
              <a:t>只能使用圖形內之邊。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    </a:t>
            </a:r>
            <a:r>
              <a:rPr lang="en-US" altLang="zh-TW" sz="2400" dirty="0"/>
              <a:t>(2) </a:t>
            </a:r>
            <a:r>
              <a:rPr lang="zh-TW" altLang="en-US" sz="2400" dirty="0"/>
              <a:t>恰好只使用</a:t>
            </a:r>
            <a:r>
              <a:rPr lang="en-US" altLang="zh-TW" sz="2400" dirty="0"/>
              <a:t>N-1</a:t>
            </a:r>
            <a:r>
              <a:rPr lang="zh-TW" altLang="en-US" sz="2400" dirty="0"/>
              <a:t>個邊。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    </a:t>
            </a:r>
            <a:r>
              <a:rPr lang="en-US" altLang="zh-TW" sz="2400" dirty="0"/>
              <a:t>(3) </a:t>
            </a:r>
            <a:r>
              <a:rPr lang="zh-TW" altLang="en-US" sz="2400" dirty="0"/>
              <a:t>不可使用會形成環路的邊。 </a:t>
            </a:r>
          </a:p>
          <a:p>
            <a:pPr eaLnBrk="1" hangingPunct="1">
              <a:defRPr/>
            </a:pPr>
            <a:r>
              <a:rPr lang="en-US" altLang="zh-TW" sz="2400" b="1" dirty="0" err="1">
                <a:solidFill>
                  <a:srgbClr val="FF0000"/>
                </a:solidFill>
              </a:rPr>
              <a:t>Kruskal</a:t>
            </a:r>
            <a:r>
              <a:rPr lang="zh-TW" altLang="en-US" sz="2400" b="1" dirty="0">
                <a:solidFill>
                  <a:srgbClr val="FF0000"/>
                </a:solidFill>
              </a:rPr>
              <a:t>法：</a:t>
            </a:r>
            <a:r>
              <a:rPr lang="zh-TW" altLang="en-US" sz="2400" dirty="0"/>
              <a:t>根據</a:t>
            </a:r>
            <a:r>
              <a:rPr lang="zh-TW" altLang="en-US" sz="2400" b="1" dirty="0">
                <a:solidFill>
                  <a:srgbClr val="FF0000"/>
                </a:solidFill>
              </a:rPr>
              <a:t>各邊的成本以遞增的方式</a:t>
            </a:r>
            <a:r>
              <a:rPr lang="zh-TW" altLang="en-US" sz="2400" dirty="0"/>
              <a:t>選取要加入</a:t>
            </a:r>
            <a:r>
              <a:rPr lang="en-US" altLang="zh-TW" sz="2400" dirty="0"/>
              <a:t>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           </a:t>
            </a:r>
            <a:r>
              <a:rPr lang="zh-TW" altLang="en-US" sz="2400" dirty="0"/>
              <a:t>中，若此邊與原Ｔ中已有的邊</a:t>
            </a:r>
            <a:r>
              <a:rPr lang="zh-TW" altLang="en-US" sz="2400" b="1" dirty="0">
                <a:solidFill>
                  <a:srgbClr val="FF0000"/>
                </a:solidFill>
              </a:rPr>
              <a:t>不形成環路</a:t>
            </a:r>
            <a:r>
              <a:rPr lang="zh-TW" altLang="en-US" sz="2400" dirty="0"/>
              <a:t>，即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                       可加入</a:t>
            </a:r>
            <a:r>
              <a:rPr lang="en-US" altLang="zh-TW" sz="2400" dirty="0"/>
              <a:t>T</a:t>
            </a:r>
            <a:r>
              <a:rPr lang="zh-TW" altLang="en-US" sz="2400" dirty="0"/>
              <a:t>中。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1FE160-B8EF-693C-A33D-254A31520E96}"/>
                  </a:ext>
                </a:extLst>
              </p14:cNvPr>
              <p14:cNvContentPartPr/>
              <p14:nvPr/>
            </p14:nvContentPartPr>
            <p14:xfrm>
              <a:off x="2660135" y="1150314"/>
              <a:ext cx="2324160" cy="8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1FE160-B8EF-693C-A33D-254A31520E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2495" y="1132674"/>
                <a:ext cx="23598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CC144D-1BF2-0414-186E-11D280069BB3}"/>
                  </a:ext>
                </a:extLst>
              </p14:cNvPr>
              <p14:cNvContentPartPr/>
              <p14:nvPr/>
            </p14:nvContentPartPr>
            <p14:xfrm>
              <a:off x="2128775" y="2021154"/>
              <a:ext cx="2621520" cy="73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CC144D-1BF2-0414-186E-11D280069B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0775" y="2003514"/>
                <a:ext cx="26571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58EAFF-33F7-A198-297C-27714C7D4806}"/>
                  </a:ext>
                </a:extLst>
              </p14:cNvPr>
              <p14:cNvContentPartPr/>
              <p14:nvPr/>
            </p14:nvContentPartPr>
            <p14:xfrm>
              <a:off x="5868095" y="2041674"/>
              <a:ext cx="2292840" cy="4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58EAFF-33F7-A198-297C-27714C7D48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0455" y="2024034"/>
                <a:ext cx="23284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0DD3C3-1DC4-EE22-9E69-7F95625358BE}"/>
                  </a:ext>
                </a:extLst>
              </p14:cNvPr>
              <p14:cNvContentPartPr/>
              <p14:nvPr/>
            </p14:nvContentPartPr>
            <p14:xfrm>
              <a:off x="1729175" y="2506434"/>
              <a:ext cx="497520" cy="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0DD3C3-1DC4-EE22-9E69-7F95625358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1175" y="2488434"/>
                <a:ext cx="5331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5C0548-984A-F64B-AA5E-B4D0890501F0}"/>
                  </a:ext>
                </a:extLst>
              </p14:cNvPr>
              <p14:cNvContentPartPr/>
              <p14:nvPr/>
            </p14:nvContentPartPr>
            <p14:xfrm>
              <a:off x="441455" y="3908994"/>
              <a:ext cx="361080" cy="401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5C0548-984A-F64B-AA5E-B4D08905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455" y="3900354"/>
                <a:ext cx="3787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94C7DF-E70C-7242-1D04-7864743F8F65}"/>
                  </a:ext>
                </a:extLst>
              </p14:cNvPr>
              <p14:cNvContentPartPr/>
              <p14:nvPr/>
            </p14:nvContentPartPr>
            <p14:xfrm>
              <a:off x="2873975" y="4196994"/>
              <a:ext cx="2061720" cy="23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94C7DF-E70C-7242-1D04-7864743F8F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65335" y="4188354"/>
                <a:ext cx="20793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911063-7E6C-7E42-0E75-2169A7AD2469}"/>
                  </a:ext>
                </a:extLst>
              </p14:cNvPr>
              <p14:cNvContentPartPr/>
              <p14:nvPr/>
            </p14:nvContentPartPr>
            <p14:xfrm>
              <a:off x="3521975" y="3852114"/>
              <a:ext cx="571680" cy="65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911063-7E6C-7E42-0E75-2169A7AD24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12975" y="3843474"/>
                <a:ext cx="5893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F8A720-6A55-8F5E-BF36-FB011FFCBD06}"/>
                  </a:ext>
                </a:extLst>
              </p14:cNvPr>
              <p14:cNvContentPartPr/>
              <p14:nvPr/>
            </p14:nvContentPartPr>
            <p14:xfrm>
              <a:off x="3112655" y="5133354"/>
              <a:ext cx="4888080" cy="56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F8A720-6A55-8F5E-BF36-FB011FFCBD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03655" y="5124354"/>
                <a:ext cx="4905720" cy="7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　圖形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075613" cy="5334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/>
              <a:t>例：橋樑問題（</a:t>
            </a:r>
            <a:r>
              <a:rPr lang="en-US" altLang="zh-TW" sz="2200"/>
              <a:t>Euler</a:t>
            </a:r>
            <a:r>
              <a:rPr lang="zh-TW" altLang="en-US" sz="2200"/>
              <a:t>）</a:t>
            </a:r>
            <a:r>
              <a:rPr lang="zh-TW" altLang="en-US" sz="2400"/>
              <a:t> </a:t>
            </a:r>
          </a:p>
        </p:txBody>
      </p:sp>
      <p:grpSp>
        <p:nvGrpSpPr>
          <p:cNvPr id="6148" name="Group 25"/>
          <p:cNvGrpSpPr>
            <a:grpSpLocks/>
          </p:cNvGrpSpPr>
          <p:nvPr/>
        </p:nvGrpSpPr>
        <p:grpSpPr bwMode="auto">
          <a:xfrm>
            <a:off x="1374775" y="1844675"/>
            <a:ext cx="2592388" cy="3384550"/>
            <a:chOff x="748" y="1389"/>
            <a:chExt cx="1633" cy="2132"/>
          </a:xfrm>
        </p:grpSpPr>
        <p:grpSp>
          <p:nvGrpSpPr>
            <p:cNvPr id="6150" name="Group 13"/>
            <p:cNvGrpSpPr>
              <a:grpSpLocks/>
            </p:cNvGrpSpPr>
            <p:nvPr/>
          </p:nvGrpSpPr>
          <p:grpSpPr bwMode="auto">
            <a:xfrm>
              <a:off x="994" y="1661"/>
              <a:ext cx="1160" cy="1633"/>
              <a:chOff x="994" y="1661"/>
              <a:chExt cx="1160" cy="1633"/>
            </a:xfrm>
          </p:grpSpPr>
          <p:sp>
            <p:nvSpPr>
              <p:cNvPr id="6162" name="Oval 4"/>
              <p:cNvSpPr>
                <a:spLocks noChangeArrowheads="1"/>
              </p:cNvSpPr>
              <p:nvPr/>
            </p:nvSpPr>
            <p:spPr bwMode="auto">
              <a:xfrm>
                <a:off x="997" y="1661"/>
                <a:ext cx="224" cy="81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6163" name="Oval 5"/>
              <p:cNvSpPr>
                <a:spLocks noChangeArrowheads="1"/>
              </p:cNvSpPr>
              <p:nvPr/>
            </p:nvSpPr>
            <p:spPr bwMode="auto">
              <a:xfrm>
                <a:off x="994" y="2476"/>
                <a:ext cx="224" cy="80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6164" name="Line 8"/>
              <p:cNvSpPr>
                <a:spLocks noChangeShapeType="1"/>
              </p:cNvSpPr>
              <p:nvPr/>
            </p:nvSpPr>
            <p:spPr bwMode="auto">
              <a:xfrm>
                <a:off x="1104" y="2478"/>
                <a:ext cx="105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5" name="Arc 9"/>
              <p:cNvSpPr>
                <a:spLocks/>
              </p:cNvSpPr>
              <p:nvPr/>
            </p:nvSpPr>
            <p:spPr bwMode="auto">
              <a:xfrm>
                <a:off x="1111" y="1661"/>
                <a:ext cx="1043" cy="820"/>
              </a:xfrm>
              <a:custGeom>
                <a:avLst/>
                <a:gdLst>
                  <a:gd name="T0" fmla="*/ 0 w 24899"/>
                  <a:gd name="T1" fmla="*/ 0 h 21600"/>
                  <a:gd name="T2" fmla="*/ 0 w 24899"/>
                  <a:gd name="T3" fmla="*/ 0 h 21600"/>
                  <a:gd name="T4" fmla="*/ 0 w 2489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899" h="21600" fill="none" extrusionOk="0">
                    <a:moveTo>
                      <a:pt x="0" y="253"/>
                    </a:moveTo>
                    <a:cubicBezTo>
                      <a:pt x="1091" y="84"/>
                      <a:pt x="2194" y="0"/>
                      <a:pt x="3299" y="0"/>
                    </a:cubicBezTo>
                    <a:cubicBezTo>
                      <a:pt x="15228" y="0"/>
                      <a:pt x="24899" y="9670"/>
                      <a:pt x="24899" y="21600"/>
                    </a:cubicBezTo>
                  </a:path>
                  <a:path w="24899" h="21600" stroke="0" extrusionOk="0">
                    <a:moveTo>
                      <a:pt x="0" y="253"/>
                    </a:moveTo>
                    <a:cubicBezTo>
                      <a:pt x="1091" y="84"/>
                      <a:pt x="2194" y="0"/>
                      <a:pt x="3299" y="0"/>
                    </a:cubicBezTo>
                    <a:cubicBezTo>
                      <a:pt x="15228" y="0"/>
                      <a:pt x="24899" y="9670"/>
                      <a:pt x="24899" y="21600"/>
                    </a:cubicBezTo>
                    <a:lnTo>
                      <a:pt x="3299" y="21600"/>
                    </a:lnTo>
                    <a:lnTo>
                      <a:pt x="0" y="253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6" name="Arc 10"/>
              <p:cNvSpPr>
                <a:spLocks/>
              </p:cNvSpPr>
              <p:nvPr/>
            </p:nvSpPr>
            <p:spPr bwMode="auto">
              <a:xfrm flipV="1">
                <a:off x="1111" y="2478"/>
                <a:ext cx="1030" cy="816"/>
              </a:xfrm>
              <a:custGeom>
                <a:avLst/>
                <a:gdLst>
                  <a:gd name="T0" fmla="*/ 0 w 22204"/>
                  <a:gd name="T1" fmla="*/ 0 h 23020"/>
                  <a:gd name="T2" fmla="*/ 0 w 22204"/>
                  <a:gd name="T3" fmla="*/ 0 h 23020"/>
                  <a:gd name="T4" fmla="*/ 0 w 22204"/>
                  <a:gd name="T5" fmla="*/ 0 h 2302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04" h="23020" fill="none" extrusionOk="0">
                    <a:moveTo>
                      <a:pt x="0" y="8"/>
                    </a:moveTo>
                    <a:cubicBezTo>
                      <a:pt x="201" y="2"/>
                      <a:pt x="402" y="0"/>
                      <a:pt x="604" y="0"/>
                    </a:cubicBezTo>
                    <a:cubicBezTo>
                      <a:pt x="12533" y="0"/>
                      <a:pt x="22204" y="9670"/>
                      <a:pt x="22204" y="21600"/>
                    </a:cubicBezTo>
                    <a:cubicBezTo>
                      <a:pt x="22204" y="22073"/>
                      <a:pt x="22188" y="22547"/>
                      <a:pt x="22157" y="23020"/>
                    </a:cubicBezTo>
                  </a:path>
                  <a:path w="22204" h="23020" stroke="0" extrusionOk="0">
                    <a:moveTo>
                      <a:pt x="0" y="8"/>
                    </a:moveTo>
                    <a:cubicBezTo>
                      <a:pt x="201" y="2"/>
                      <a:pt x="402" y="0"/>
                      <a:pt x="604" y="0"/>
                    </a:cubicBezTo>
                    <a:cubicBezTo>
                      <a:pt x="12533" y="0"/>
                      <a:pt x="22204" y="9670"/>
                      <a:pt x="22204" y="21600"/>
                    </a:cubicBezTo>
                    <a:cubicBezTo>
                      <a:pt x="22204" y="22073"/>
                      <a:pt x="22188" y="22547"/>
                      <a:pt x="22157" y="23020"/>
                    </a:cubicBezTo>
                    <a:lnTo>
                      <a:pt x="604" y="21600"/>
                    </a:lnTo>
                    <a:lnTo>
                      <a:pt x="0" y="8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/>
              <a:lstStyle/>
              <a:p>
                <a:endParaRPr lang="zh-TW" altLang="en-US"/>
              </a:p>
            </p:txBody>
          </p:sp>
        </p:grpSp>
        <p:sp>
          <p:nvSpPr>
            <p:cNvPr id="6151" name="Text Box 12"/>
            <p:cNvSpPr txBox="1">
              <a:spLocks noChangeArrowheads="1"/>
            </p:cNvSpPr>
            <p:nvPr/>
          </p:nvSpPr>
          <p:spPr bwMode="auto">
            <a:xfrm>
              <a:off x="1015" y="138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152" name="Text Box 14"/>
            <p:cNvSpPr txBox="1">
              <a:spLocks noChangeArrowheads="1"/>
            </p:cNvSpPr>
            <p:nvPr/>
          </p:nvSpPr>
          <p:spPr bwMode="auto">
            <a:xfrm>
              <a:off x="793" y="1842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153" name="Text Box 15"/>
            <p:cNvSpPr txBox="1">
              <a:spLocks noChangeArrowheads="1"/>
            </p:cNvSpPr>
            <p:nvPr/>
          </p:nvSpPr>
          <p:spPr bwMode="auto">
            <a:xfrm>
              <a:off x="1247" y="184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154" name="Text Box 16"/>
            <p:cNvSpPr txBox="1">
              <a:spLocks noChangeArrowheads="1"/>
            </p:cNvSpPr>
            <p:nvPr/>
          </p:nvSpPr>
          <p:spPr bwMode="auto">
            <a:xfrm>
              <a:off x="1468" y="2228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155" name="Text Box 17"/>
            <p:cNvSpPr txBox="1">
              <a:spLocks noChangeArrowheads="1"/>
            </p:cNvSpPr>
            <p:nvPr/>
          </p:nvSpPr>
          <p:spPr bwMode="auto">
            <a:xfrm>
              <a:off x="2149" y="231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156" name="Text Box 18"/>
            <p:cNvSpPr txBox="1">
              <a:spLocks noChangeArrowheads="1"/>
            </p:cNvSpPr>
            <p:nvPr/>
          </p:nvSpPr>
          <p:spPr bwMode="auto">
            <a:xfrm>
              <a:off x="1701" y="1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157" name="Text Box 19"/>
            <p:cNvSpPr txBox="1">
              <a:spLocks noChangeArrowheads="1"/>
            </p:cNvSpPr>
            <p:nvPr/>
          </p:nvSpPr>
          <p:spPr bwMode="auto">
            <a:xfrm>
              <a:off x="833" y="231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158" name="Text Box 20"/>
            <p:cNvSpPr txBox="1">
              <a:spLocks noChangeArrowheads="1"/>
            </p:cNvSpPr>
            <p:nvPr/>
          </p:nvSpPr>
          <p:spPr bwMode="auto">
            <a:xfrm>
              <a:off x="748" y="272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159" name="Text Box 21"/>
            <p:cNvSpPr txBox="1">
              <a:spLocks noChangeArrowheads="1"/>
            </p:cNvSpPr>
            <p:nvPr/>
          </p:nvSpPr>
          <p:spPr bwMode="auto">
            <a:xfrm>
              <a:off x="1242" y="272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160" name="Text Box 22"/>
            <p:cNvSpPr txBox="1">
              <a:spLocks noChangeArrowheads="1"/>
            </p:cNvSpPr>
            <p:nvPr/>
          </p:nvSpPr>
          <p:spPr bwMode="auto">
            <a:xfrm>
              <a:off x="1020" y="3271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161" name="Text Box 23"/>
            <p:cNvSpPr txBox="1">
              <a:spLocks noChangeArrowheads="1"/>
            </p:cNvSpPr>
            <p:nvPr/>
          </p:nvSpPr>
          <p:spPr bwMode="auto">
            <a:xfrm>
              <a:off x="1701" y="3067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6149" name="Text Box 24"/>
          <p:cNvSpPr txBox="1">
            <a:spLocks noChangeArrowheads="1"/>
          </p:cNvSpPr>
          <p:nvPr/>
        </p:nvSpPr>
        <p:spPr bwMode="auto">
          <a:xfrm>
            <a:off x="827088" y="5589588"/>
            <a:ext cx="75612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問題：從任一點出發，經過每一橋恰一次，並回到原點？</a:t>
            </a:r>
            <a:r>
              <a:rPr lang="zh-TW" altLang="en-US" sz="180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072E7-F5EF-EB83-F9A8-4A7D1C742F5C}"/>
              </a:ext>
            </a:extLst>
          </p:cNvPr>
          <p:cNvSpPr txBox="1"/>
          <p:nvPr/>
        </p:nvSpPr>
        <p:spPr>
          <a:xfrm>
            <a:off x="5489171" y="2686903"/>
            <a:ext cx="3209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靜態用 array</a:t>
            </a:r>
          </a:p>
          <a:p>
            <a:r>
              <a:rPr lang="en-TW" dirty="0">
                <a:solidFill>
                  <a:srgbClr val="FF0000"/>
                </a:solidFill>
              </a:rPr>
              <a:t>動態用</a:t>
            </a:r>
            <a:r>
              <a:rPr lang="zh-TW" altLang="en-US" dirty="0">
                <a:solidFill>
                  <a:srgbClr val="FF0000"/>
                </a:solidFill>
              </a:rPr>
              <a:t> 指標  鍵節串列</a:t>
            </a:r>
            <a:endParaRPr lang="en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8" name="AutoShape 25"/>
          <p:cNvCxnSpPr>
            <a:cxnSpLocks noChangeShapeType="1"/>
            <a:stCxn id="24633" idx="3"/>
            <a:endCxn id="24640" idx="7"/>
          </p:cNvCxnSpPr>
          <p:nvPr/>
        </p:nvCxnSpPr>
        <p:spPr bwMode="auto">
          <a:xfrm flipH="1">
            <a:off x="963613" y="3538538"/>
            <a:ext cx="635000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79" name="Text Box 31"/>
          <p:cNvSpPr txBox="1">
            <a:spLocks noChangeArrowheads="1"/>
          </p:cNvSpPr>
          <p:nvPr/>
        </p:nvSpPr>
        <p:spPr bwMode="auto">
          <a:xfrm>
            <a:off x="441325" y="9810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範例：</a:t>
            </a:r>
            <a:r>
              <a:rPr lang="zh-TW" altLang="en-US" sz="2400"/>
              <a:t> </a:t>
            </a:r>
          </a:p>
        </p:txBody>
      </p:sp>
      <p:sp>
        <p:nvSpPr>
          <p:cNvPr id="24580" name="Text Box 49"/>
          <p:cNvSpPr txBox="1">
            <a:spLocks noChangeArrowheads="1"/>
          </p:cNvSpPr>
          <p:nvPr/>
        </p:nvSpPr>
        <p:spPr bwMode="auto">
          <a:xfrm>
            <a:off x="395288" y="508635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(A)</a:t>
            </a:r>
          </a:p>
        </p:txBody>
      </p:sp>
      <p:grpSp>
        <p:nvGrpSpPr>
          <p:cNvPr id="24581" name="Group 53"/>
          <p:cNvGrpSpPr>
            <a:grpSpLocks/>
          </p:cNvGrpSpPr>
          <p:nvPr/>
        </p:nvGrpSpPr>
        <p:grpSpPr bwMode="auto">
          <a:xfrm>
            <a:off x="323850" y="1989138"/>
            <a:ext cx="2671763" cy="3175000"/>
            <a:chOff x="385" y="692"/>
            <a:chExt cx="1683" cy="2000"/>
          </a:xfrm>
        </p:grpSpPr>
        <p:sp>
          <p:nvSpPr>
            <p:cNvPr id="24630" name="Oval 5"/>
            <p:cNvSpPr>
              <a:spLocks noChangeArrowheads="1"/>
            </p:cNvSpPr>
            <p:nvPr/>
          </p:nvSpPr>
          <p:spPr bwMode="auto">
            <a:xfrm>
              <a:off x="1014" y="703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rgbClr val="FF0000"/>
                </a:solidFill>
              </a:endParaRPr>
            </a:p>
          </p:txBody>
        </p:sp>
        <p:grpSp>
          <p:nvGrpSpPr>
            <p:cNvPr id="24631" name="Group 52"/>
            <p:cNvGrpSpPr>
              <a:grpSpLocks/>
            </p:cNvGrpSpPr>
            <p:nvPr/>
          </p:nvGrpSpPr>
          <p:grpSpPr bwMode="auto">
            <a:xfrm>
              <a:off x="385" y="692"/>
              <a:ext cx="1683" cy="2000"/>
              <a:chOff x="385" y="692"/>
              <a:chExt cx="1683" cy="2000"/>
            </a:xfrm>
          </p:grpSpPr>
          <p:sp>
            <p:nvSpPr>
              <p:cNvPr id="24632" name="Oval 6"/>
              <p:cNvSpPr>
                <a:spLocks noChangeArrowheads="1"/>
              </p:cNvSpPr>
              <p:nvPr/>
            </p:nvSpPr>
            <p:spPr bwMode="auto">
              <a:xfrm>
                <a:off x="1518" y="982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33" name="Oval 8"/>
              <p:cNvSpPr>
                <a:spLocks noChangeArrowheads="1"/>
              </p:cNvSpPr>
              <p:nvPr/>
            </p:nvSpPr>
            <p:spPr bwMode="auto">
              <a:xfrm>
                <a:off x="1153" y="1478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34" name="Oval 9"/>
              <p:cNvSpPr>
                <a:spLocks noChangeArrowheads="1"/>
              </p:cNvSpPr>
              <p:nvPr/>
            </p:nvSpPr>
            <p:spPr bwMode="auto">
              <a:xfrm>
                <a:off x="521" y="1230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grpSp>
            <p:nvGrpSpPr>
              <p:cNvPr id="24635" name="Group 51"/>
              <p:cNvGrpSpPr>
                <a:grpSpLocks/>
              </p:cNvGrpSpPr>
              <p:nvPr/>
            </p:nvGrpSpPr>
            <p:grpSpPr bwMode="auto">
              <a:xfrm>
                <a:off x="385" y="692"/>
                <a:ext cx="1683" cy="2000"/>
                <a:chOff x="381" y="692"/>
                <a:chExt cx="1683" cy="2000"/>
              </a:xfrm>
            </p:grpSpPr>
            <p:sp>
              <p:nvSpPr>
                <p:cNvPr id="24636" name="Oval 7"/>
                <p:cNvSpPr>
                  <a:spLocks noChangeArrowheads="1"/>
                </p:cNvSpPr>
                <p:nvPr/>
              </p:nvSpPr>
              <p:spPr bwMode="auto">
                <a:xfrm>
                  <a:off x="1721" y="1486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4637" name="Oval 10"/>
                <p:cNvSpPr>
                  <a:spLocks noChangeArrowheads="1"/>
                </p:cNvSpPr>
                <p:nvPr/>
              </p:nvSpPr>
              <p:spPr bwMode="auto">
                <a:xfrm>
                  <a:off x="1438" y="2472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grpSp>
              <p:nvGrpSpPr>
                <p:cNvPr id="24638" name="Group 50"/>
                <p:cNvGrpSpPr>
                  <a:grpSpLocks/>
                </p:cNvGrpSpPr>
                <p:nvPr/>
              </p:nvGrpSpPr>
              <p:grpSpPr bwMode="auto">
                <a:xfrm>
                  <a:off x="381" y="692"/>
                  <a:ext cx="1683" cy="2000"/>
                  <a:chOff x="381" y="692"/>
                  <a:chExt cx="1683" cy="2000"/>
                </a:xfrm>
              </p:grpSpPr>
              <p:sp>
                <p:nvSpPr>
                  <p:cNvPr id="24640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577" y="1974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cxnSp>
                <p:nvCxnSpPr>
                  <p:cNvPr id="24641" name="AutoShape 22"/>
                  <p:cNvCxnSpPr>
                    <a:cxnSpLocks noChangeShapeType="1"/>
                    <a:stCxn id="24630" idx="6"/>
                    <a:endCxn id="24632" idx="1"/>
                  </p:cNvCxnSpPr>
                  <p:nvPr/>
                </p:nvCxnSpPr>
                <p:spPr bwMode="auto">
                  <a:xfrm>
                    <a:off x="1262" y="811"/>
                    <a:ext cx="291" cy="19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4642" name="AutoShape 23"/>
                  <p:cNvCxnSpPr>
                    <a:cxnSpLocks noChangeShapeType="1"/>
                    <a:stCxn id="24630" idx="3"/>
                    <a:endCxn id="24634" idx="7"/>
                  </p:cNvCxnSpPr>
                  <p:nvPr/>
                </p:nvCxnSpPr>
                <p:spPr bwMode="auto">
                  <a:xfrm flipH="1">
                    <a:off x="728" y="893"/>
                    <a:ext cx="321" cy="36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4643" name="AutoShape 24"/>
                  <p:cNvCxnSpPr>
                    <a:cxnSpLocks noChangeShapeType="1"/>
                    <a:stCxn id="24634" idx="4"/>
                    <a:endCxn id="24640" idx="0"/>
                  </p:cNvCxnSpPr>
                  <p:nvPr/>
                </p:nvCxnSpPr>
                <p:spPr bwMode="auto">
                  <a:xfrm>
                    <a:off x="642" y="1452"/>
                    <a:ext cx="56" cy="51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4644" name="AutoShape 26"/>
                  <p:cNvCxnSpPr>
                    <a:cxnSpLocks noChangeShapeType="1"/>
                    <a:stCxn id="24633" idx="4"/>
                    <a:endCxn id="24637" idx="1"/>
                  </p:cNvCxnSpPr>
                  <p:nvPr/>
                </p:nvCxnSpPr>
                <p:spPr bwMode="auto">
                  <a:xfrm>
                    <a:off x="1274" y="1700"/>
                    <a:ext cx="199" cy="79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4645" name="AutoShape 27"/>
                  <p:cNvCxnSpPr>
                    <a:cxnSpLocks noChangeShapeType="1"/>
                    <a:stCxn id="24640" idx="5"/>
                    <a:endCxn id="24637" idx="1"/>
                  </p:cNvCxnSpPr>
                  <p:nvPr/>
                </p:nvCxnSpPr>
                <p:spPr bwMode="auto">
                  <a:xfrm>
                    <a:off x="784" y="2164"/>
                    <a:ext cx="689" cy="334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4646" name="AutoShape 28"/>
                  <p:cNvCxnSpPr>
                    <a:cxnSpLocks noChangeShapeType="1"/>
                    <a:stCxn id="24636" idx="4"/>
                    <a:endCxn id="24637" idx="0"/>
                  </p:cNvCxnSpPr>
                  <p:nvPr/>
                </p:nvCxnSpPr>
                <p:spPr bwMode="auto">
                  <a:xfrm flipH="1">
                    <a:off x="1559" y="1708"/>
                    <a:ext cx="283" cy="75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4647" name="AutoShape 29"/>
                  <p:cNvCxnSpPr>
                    <a:cxnSpLocks noChangeShapeType="1"/>
                    <a:stCxn id="24632" idx="5"/>
                    <a:endCxn id="24636" idx="0"/>
                  </p:cNvCxnSpPr>
                  <p:nvPr/>
                </p:nvCxnSpPr>
                <p:spPr bwMode="auto">
                  <a:xfrm>
                    <a:off x="1725" y="1172"/>
                    <a:ext cx="117" cy="30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4648" name="AutoShape 30"/>
                  <p:cNvCxnSpPr>
                    <a:cxnSpLocks noChangeShapeType="1"/>
                    <a:stCxn id="24632" idx="3"/>
                    <a:endCxn id="24633" idx="7"/>
                  </p:cNvCxnSpPr>
                  <p:nvPr/>
                </p:nvCxnSpPr>
                <p:spPr bwMode="auto">
                  <a:xfrm flipH="1">
                    <a:off x="1360" y="1172"/>
                    <a:ext cx="193" cy="332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4649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" y="692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4650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50" y="96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4651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2" y="123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2465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46" y="150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465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7" y="1463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24654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9" y="2461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465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919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10</a:t>
                    </a:r>
                  </a:p>
                </p:txBody>
              </p:sp>
              <p:sp>
                <p:nvSpPr>
                  <p:cNvPr id="24656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" y="1822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25</a:t>
                    </a:r>
                  </a:p>
                </p:txBody>
              </p:sp>
              <p:sp>
                <p:nvSpPr>
                  <p:cNvPr id="24657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4" y="1690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24</a:t>
                    </a:r>
                  </a:p>
                </p:txBody>
              </p:sp>
              <p:sp>
                <p:nvSpPr>
                  <p:cNvPr id="24658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2189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22</a:t>
                    </a:r>
                  </a:p>
                </p:txBody>
              </p:sp>
              <p:sp>
                <p:nvSpPr>
                  <p:cNvPr id="24659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9" y="2007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18</a:t>
                    </a:r>
                  </a:p>
                </p:txBody>
              </p:sp>
              <p:sp>
                <p:nvSpPr>
                  <p:cNvPr id="24660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1" y="2143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12</a:t>
                    </a:r>
                  </a:p>
                </p:txBody>
              </p:sp>
              <p:sp>
                <p:nvSpPr>
                  <p:cNvPr id="24661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6" y="1232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14</a:t>
                    </a:r>
                  </a:p>
                </p:txBody>
              </p:sp>
              <p:sp>
                <p:nvSpPr>
                  <p:cNvPr id="24662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8" y="1236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16</a:t>
                    </a:r>
                  </a:p>
                </p:txBody>
              </p:sp>
              <p:sp>
                <p:nvSpPr>
                  <p:cNvPr id="24663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9" y="737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28</a:t>
                    </a:r>
                  </a:p>
                </p:txBody>
              </p:sp>
            </p:grpSp>
            <p:sp>
              <p:nvSpPr>
                <p:cNvPr id="2463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612" y="197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</p:grpSp>
      <p:grpSp>
        <p:nvGrpSpPr>
          <p:cNvPr id="24582" name="Group 97"/>
          <p:cNvGrpSpPr>
            <a:grpSpLocks/>
          </p:cNvGrpSpPr>
          <p:nvPr/>
        </p:nvGrpSpPr>
        <p:grpSpPr bwMode="auto">
          <a:xfrm>
            <a:off x="3284538" y="1989138"/>
            <a:ext cx="2295525" cy="3175000"/>
            <a:chOff x="2195" y="527"/>
            <a:chExt cx="1446" cy="2000"/>
          </a:xfrm>
        </p:grpSpPr>
        <p:grpSp>
          <p:nvGrpSpPr>
            <p:cNvPr id="24609" name="Group 91"/>
            <p:cNvGrpSpPr>
              <a:grpSpLocks/>
            </p:cNvGrpSpPr>
            <p:nvPr/>
          </p:nvGrpSpPr>
          <p:grpSpPr bwMode="auto">
            <a:xfrm>
              <a:off x="2688" y="527"/>
              <a:ext cx="242" cy="231"/>
              <a:chOff x="2688" y="527"/>
              <a:chExt cx="242" cy="231"/>
            </a:xfrm>
          </p:grpSpPr>
          <p:sp>
            <p:nvSpPr>
              <p:cNvPr id="24628" name="Oval 55"/>
              <p:cNvSpPr>
                <a:spLocks noChangeArrowheads="1"/>
              </p:cNvSpPr>
              <p:nvPr/>
            </p:nvSpPr>
            <p:spPr bwMode="auto">
              <a:xfrm>
                <a:off x="2688" y="538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29" name="Text Box 73"/>
              <p:cNvSpPr txBox="1">
                <a:spLocks noChangeArrowheads="1"/>
              </p:cNvSpPr>
              <p:nvPr/>
            </p:nvSpPr>
            <p:spPr bwMode="auto">
              <a:xfrm>
                <a:off x="2729" y="5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grpSp>
          <p:nvGrpSpPr>
            <p:cNvPr id="24610" name="Group 92"/>
            <p:cNvGrpSpPr>
              <a:grpSpLocks/>
            </p:cNvGrpSpPr>
            <p:nvPr/>
          </p:nvGrpSpPr>
          <p:grpSpPr bwMode="auto">
            <a:xfrm>
              <a:off x="3192" y="799"/>
              <a:ext cx="242" cy="234"/>
              <a:chOff x="3192" y="799"/>
              <a:chExt cx="242" cy="234"/>
            </a:xfrm>
          </p:grpSpPr>
          <p:sp>
            <p:nvSpPr>
              <p:cNvPr id="24626" name="Oval 57"/>
              <p:cNvSpPr>
                <a:spLocks noChangeArrowheads="1"/>
              </p:cNvSpPr>
              <p:nvPr/>
            </p:nvSpPr>
            <p:spPr bwMode="auto">
              <a:xfrm>
                <a:off x="3192" y="817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27" name="Text Box 74"/>
              <p:cNvSpPr txBox="1">
                <a:spLocks noChangeArrowheads="1"/>
              </p:cNvSpPr>
              <p:nvPr/>
            </p:nvSpPr>
            <p:spPr bwMode="auto">
              <a:xfrm>
                <a:off x="3228" y="79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grpSp>
          <p:nvGrpSpPr>
            <p:cNvPr id="24611" name="Group 90"/>
            <p:cNvGrpSpPr>
              <a:grpSpLocks/>
            </p:cNvGrpSpPr>
            <p:nvPr/>
          </p:nvGrpSpPr>
          <p:grpSpPr bwMode="auto">
            <a:xfrm>
              <a:off x="2195" y="1065"/>
              <a:ext cx="242" cy="237"/>
              <a:chOff x="2195" y="1065"/>
              <a:chExt cx="242" cy="237"/>
            </a:xfrm>
          </p:grpSpPr>
          <p:sp>
            <p:nvSpPr>
              <p:cNvPr id="24624" name="Oval 59"/>
              <p:cNvSpPr>
                <a:spLocks noChangeArrowheads="1"/>
              </p:cNvSpPr>
              <p:nvPr/>
            </p:nvSpPr>
            <p:spPr bwMode="auto">
              <a:xfrm>
                <a:off x="2195" y="1065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25" name="Text Box 75"/>
              <p:cNvSpPr txBox="1">
                <a:spLocks noChangeArrowheads="1"/>
              </p:cNvSpPr>
              <p:nvPr/>
            </p:nvSpPr>
            <p:spPr bwMode="auto">
              <a:xfrm>
                <a:off x="2230" y="107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grpSp>
          <p:nvGrpSpPr>
            <p:cNvPr id="24612" name="Group 94"/>
            <p:cNvGrpSpPr>
              <a:grpSpLocks/>
            </p:cNvGrpSpPr>
            <p:nvPr/>
          </p:nvGrpSpPr>
          <p:grpSpPr bwMode="auto">
            <a:xfrm>
              <a:off x="3399" y="1321"/>
              <a:ext cx="242" cy="249"/>
              <a:chOff x="3399" y="1321"/>
              <a:chExt cx="242" cy="249"/>
            </a:xfrm>
          </p:grpSpPr>
          <p:sp>
            <p:nvSpPr>
              <p:cNvPr id="24622" name="Oval 61"/>
              <p:cNvSpPr>
                <a:spLocks noChangeArrowheads="1"/>
              </p:cNvSpPr>
              <p:nvPr/>
            </p:nvSpPr>
            <p:spPr bwMode="auto">
              <a:xfrm>
                <a:off x="3399" y="1321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23" name="Text Box 76"/>
              <p:cNvSpPr txBox="1">
                <a:spLocks noChangeArrowheads="1"/>
              </p:cNvSpPr>
              <p:nvPr/>
            </p:nvSpPr>
            <p:spPr bwMode="auto">
              <a:xfrm>
                <a:off x="3424" y="133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24613" name="Group 93"/>
            <p:cNvGrpSpPr>
              <a:grpSpLocks/>
            </p:cNvGrpSpPr>
            <p:nvPr/>
          </p:nvGrpSpPr>
          <p:grpSpPr bwMode="auto">
            <a:xfrm>
              <a:off x="2827" y="1298"/>
              <a:ext cx="242" cy="231"/>
              <a:chOff x="2827" y="1298"/>
              <a:chExt cx="242" cy="231"/>
            </a:xfrm>
          </p:grpSpPr>
          <p:sp>
            <p:nvSpPr>
              <p:cNvPr id="24620" name="Oval 58"/>
              <p:cNvSpPr>
                <a:spLocks noChangeArrowheads="1"/>
              </p:cNvSpPr>
              <p:nvPr/>
            </p:nvSpPr>
            <p:spPr bwMode="auto">
              <a:xfrm>
                <a:off x="2827" y="1313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21" name="Text Box 77"/>
              <p:cNvSpPr txBox="1">
                <a:spLocks noChangeArrowheads="1"/>
              </p:cNvSpPr>
              <p:nvPr/>
            </p:nvSpPr>
            <p:spPr bwMode="auto">
              <a:xfrm>
                <a:off x="2865" y="129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24614" name="Group 96"/>
            <p:cNvGrpSpPr>
              <a:grpSpLocks/>
            </p:cNvGrpSpPr>
            <p:nvPr/>
          </p:nvGrpSpPr>
          <p:grpSpPr bwMode="auto">
            <a:xfrm>
              <a:off x="3116" y="2296"/>
              <a:ext cx="242" cy="231"/>
              <a:chOff x="3116" y="2296"/>
              <a:chExt cx="242" cy="231"/>
            </a:xfrm>
          </p:grpSpPr>
          <p:sp>
            <p:nvSpPr>
              <p:cNvPr id="24618" name="Oval 62"/>
              <p:cNvSpPr>
                <a:spLocks noChangeArrowheads="1"/>
              </p:cNvSpPr>
              <p:nvPr/>
            </p:nvSpPr>
            <p:spPr bwMode="auto">
              <a:xfrm>
                <a:off x="3116" y="2307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19" name="Text Box 78"/>
              <p:cNvSpPr txBox="1">
                <a:spLocks noChangeArrowheads="1"/>
              </p:cNvSpPr>
              <p:nvPr/>
            </p:nvSpPr>
            <p:spPr bwMode="auto">
              <a:xfrm>
                <a:off x="3137" y="229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4615" name="Group 95"/>
            <p:cNvGrpSpPr>
              <a:grpSpLocks/>
            </p:cNvGrpSpPr>
            <p:nvPr/>
          </p:nvGrpSpPr>
          <p:grpSpPr bwMode="auto">
            <a:xfrm>
              <a:off x="2255" y="1809"/>
              <a:ext cx="242" cy="236"/>
              <a:chOff x="2255" y="1809"/>
              <a:chExt cx="242" cy="236"/>
            </a:xfrm>
          </p:grpSpPr>
          <p:sp>
            <p:nvSpPr>
              <p:cNvPr id="24616" name="Oval 64"/>
              <p:cNvSpPr>
                <a:spLocks noChangeArrowheads="1"/>
              </p:cNvSpPr>
              <p:nvPr/>
            </p:nvSpPr>
            <p:spPr bwMode="auto">
              <a:xfrm>
                <a:off x="2255" y="1809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17" name="Text Box 88"/>
              <p:cNvSpPr txBox="1">
                <a:spLocks noChangeArrowheads="1"/>
              </p:cNvSpPr>
              <p:nvPr/>
            </p:nvSpPr>
            <p:spPr bwMode="auto">
              <a:xfrm>
                <a:off x="2290" y="181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sp>
        <p:nvSpPr>
          <p:cNvPr id="24583" name="Text Box 89"/>
          <p:cNvSpPr txBox="1">
            <a:spLocks noChangeArrowheads="1"/>
          </p:cNvSpPr>
          <p:nvPr/>
        </p:nvSpPr>
        <p:spPr bwMode="auto">
          <a:xfrm>
            <a:off x="3213100" y="508635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(B)</a:t>
            </a:r>
          </a:p>
        </p:txBody>
      </p:sp>
      <p:sp>
        <p:nvSpPr>
          <p:cNvPr id="24584" name="Text Box 120"/>
          <p:cNvSpPr txBox="1">
            <a:spLocks noChangeArrowheads="1"/>
          </p:cNvSpPr>
          <p:nvPr/>
        </p:nvSpPr>
        <p:spPr bwMode="auto">
          <a:xfrm>
            <a:off x="6173788" y="50784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(C)</a:t>
            </a:r>
          </a:p>
        </p:txBody>
      </p:sp>
      <p:grpSp>
        <p:nvGrpSpPr>
          <p:cNvPr id="24585" name="Group 166"/>
          <p:cNvGrpSpPr>
            <a:grpSpLocks/>
          </p:cNvGrpSpPr>
          <p:nvPr/>
        </p:nvGrpSpPr>
        <p:grpSpPr bwMode="auto">
          <a:xfrm>
            <a:off x="6164263" y="1981200"/>
            <a:ext cx="2295525" cy="3175000"/>
            <a:chOff x="4100" y="527"/>
            <a:chExt cx="1446" cy="2000"/>
          </a:xfrm>
        </p:grpSpPr>
        <p:cxnSp>
          <p:nvCxnSpPr>
            <p:cNvPr id="24586" name="AutoShape 136"/>
            <p:cNvCxnSpPr>
              <a:cxnSpLocks noChangeShapeType="1"/>
            </p:cNvCxnSpPr>
            <p:nvPr/>
          </p:nvCxnSpPr>
          <p:spPr bwMode="auto">
            <a:xfrm flipH="1">
              <a:off x="4311" y="728"/>
              <a:ext cx="321" cy="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4587" name="Group 159"/>
            <p:cNvGrpSpPr>
              <a:grpSpLocks/>
            </p:cNvGrpSpPr>
            <p:nvPr/>
          </p:nvGrpSpPr>
          <p:grpSpPr bwMode="auto">
            <a:xfrm>
              <a:off x="4593" y="527"/>
              <a:ext cx="242" cy="231"/>
              <a:chOff x="4593" y="527"/>
              <a:chExt cx="242" cy="231"/>
            </a:xfrm>
          </p:grpSpPr>
          <p:sp>
            <p:nvSpPr>
              <p:cNvPr id="24607" name="Oval 125"/>
              <p:cNvSpPr>
                <a:spLocks noChangeArrowheads="1"/>
              </p:cNvSpPr>
              <p:nvPr/>
            </p:nvSpPr>
            <p:spPr bwMode="auto">
              <a:xfrm>
                <a:off x="4593" y="538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08" name="Text Box 143"/>
              <p:cNvSpPr txBox="1">
                <a:spLocks noChangeArrowheads="1"/>
              </p:cNvSpPr>
              <p:nvPr/>
            </p:nvSpPr>
            <p:spPr bwMode="auto">
              <a:xfrm>
                <a:off x="4634" y="5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grpSp>
          <p:nvGrpSpPr>
            <p:cNvPr id="24588" name="Group 162"/>
            <p:cNvGrpSpPr>
              <a:grpSpLocks/>
            </p:cNvGrpSpPr>
            <p:nvPr/>
          </p:nvGrpSpPr>
          <p:grpSpPr bwMode="auto">
            <a:xfrm>
              <a:off x="5097" y="799"/>
              <a:ext cx="242" cy="234"/>
              <a:chOff x="5097" y="799"/>
              <a:chExt cx="242" cy="234"/>
            </a:xfrm>
          </p:grpSpPr>
          <p:sp>
            <p:nvSpPr>
              <p:cNvPr id="24605" name="Oval 127"/>
              <p:cNvSpPr>
                <a:spLocks noChangeArrowheads="1"/>
              </p:cNvSpPr>
              <p:nvPr/>
            </p:nvSpPr>
            <p:spPr bwMode="auto">
              <a:xfrm>
                <a:off x="5097" y="817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06" name="Text Box 144"/>
              <p:cNvSpPr txBox="1">
                <a:spLocks noChangeArrowheads="1"/>
              </p:cNvSpPr>
              <p:nvPr/>
            </p:nvSpPr>
            <p:spPr bwMode="auto">
              <a:xfrm>
                <a:off x="5133" y="79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grpSp>
          <p:nvGrpSpPr>
            <p:cNvPr id="24589" name="Group 160"/>
            <p:cNvGrpSpPr>
              <a:grpSpLocks/>
            </p:cNvGrpSpPr>
            <p:nvPr/>
          </p:nvGrpSpPr>
          <p:grpSpPr bwMode="auto">
            <a:xfrm>
              <a:off x="4100" y="1065"/>
              <a:ext cx="242" cy="237"/>
              <a:chOff x="4100" y="1065"/>
              <a:chExt cx="242" cy="237"/>
            </a:xfrm>
          </p:grpSpPr>
          <p:sp>
            <p:nvSpPr>
              <p:cNvPr id="24603" name="Oval 129"/>
              <p:cNvSpPr>
                <a:spLocks noChangeArrowheads="1"/>
              </p:cNvSpPr>
              <p:nvPr/>
            </p:nvSpPr>
            <p:spPr bwMode="auto">
              <a:xfrm>
                <a:off x="4100" y="1065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04" name="Text Box 145"/>
              <p:cNvSpPr txBox="1">
                <a:spLocks noChangeArrowheads="1"/>
              </p:cNvSpPr>
              <p:nvPr/>
            </p:nvSpPr>
            <p:spPr bwMode="auto">
              <a:xfrm>
                <a:off x="4135" y="107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grpSp>
          <p:nvGrpSpPr>
            <p:cNvPr id="24590" name="Group 163"/>
            <p:cNvGrpSpPr>
              <a:grpSpLocks/>
            </p:cNvGrpSpPr>
            <p:nvPr/>
          </p:nvGrpSpPr>
          <p:grpSpPr bwMode="auto">
            <a:xfrm>
              <a:off x="5304" y="1321"/>
              <a:ext cx="242" cy="249"/>
              <a:chOff x="5304" y="1321"/>
              <a:chExt cx="242" cy="249"/>
            </a:xfrm>
          </p:grpSpPr>
          <p:sp>
            <p:nvSpPr>
              <p:cNvPr id="24601" name="Oval 131"/>
              <p:cNvSpPr>
                <a:spLocks noChangeArrowheads="1"/>
              </p:cNvSpPr>
              <p:nvPr/>
            </p:nvSpPr>
            <p:spPr bwMode="auto">
              <a:xfrm>
                <a:off x="5304" y="1321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02" name="Text Box 146"/>
              <p:cNvSpPr txBox="1">
                <a:spLocks noChangeArrowheads="1"/>
              </p:cNvSpPr>
              <p:nvPr/>
            </p:nvSpPr>
            <p:spPr bwMode="auto">
              <a:xfrm>
                <a:off x="5329" y="133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24591" name="Group 161"/>
            <p:cNvGrpSpPr>
              <a:grpSpLocks/>
            </p:cNvGrpSpPr>
            <p:nvPr/>
          </p:nvGrpSpPr>
          <p:grpSpPr bwMode="auto">
            <a:xfrm>
              <a:off x="4740" y="1298"/>
              <a:ext cx="242" cy="231"/>
              <a:chOff x="4732" y="1298"/>
              <a:chExt cx="242" cy="231"/>
            </a:xfrm>
          </p:grpSpPr>
          <p:sp>
            <p:nvSpPr>
              <p:cNvPr id="24599" name="Oval 128"/>
              <p:cNvSpPr>
                <a:spLocks noChangeArrowheads="1"/>
              </p:cNvSpPr>
              <p:nvPr/>
            </p:nvSpPr>
            <p:spPr bwMode="auto">
              <a:xfrm>
                <a:off x="4732" y="1313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600" name="Text Box 147"/>
              <p:cNvSpPr txBox="1">
                <a:spLocks noChangeArrowheads="1"/>
              </p:cNvSpPr>
              <p:nvPr/>
            </p:nvSpPr>
            <p:spPr bwMode="auto">
              <a:xfrm>
                <a:off x="4770" y="129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24592" name="Group 165"/>
            <p:cNvGrpSpPr>
              <a:grpSpLocks/>
            </p:cNvGrpSpPr>
            <p:nvPr/>
          </p:nvGrpSpPr>
          <p:grpSpPr bwMode="auto">
            <a:xfrm>
              <a:off x="5021" y="2296"/>
              <a:ext cx="242" cy="231"/>
              <a:chOff x="5021" y="2296"/>
              <a:chExt cx="242" cy="231"/>
            </a:xfrm>
          </p:grpSpPr>
          <p:sp>
            <p:nvSpPr>
              <p:cNvPr id="24597" name="Oval 132"/>
              <p:cNvSpPr>
                <a:spLocks noChangeArrowheads="1"/>
              </p:cNvSpPr>
              <p:nvPr/>
            </p:nvSpPr>
            <p:spPr bwMode="auto">
              <a:xfrm>
                <a:off x="5021" y="2307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598" name="Text Box 148"/>
              <p:cNvSpPr txBox="1">
                <a:spLocks noChangeArrowheads="1"/>
              </p:cNvSpPr>
              <p:nvPr/>
            </p:nvSpPr>
            <p:spPr bwMode="auto">
              <a:xfrm>
                <a:off x="5042" y="229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sp>
          <p:nvSpPr>
            <p:cNvPr id="24593" name="Text Box 149"/>
            <p:cNvSpPr txBox="1">
              <a:spLocks noChangeArrowheads="1"/>
            </p:cNvSpPr>
            <p:nvPr/>
          </p:nvSpPr>
          <p:spPr bwMode="auto">
            <a:xfrm>
              <a:off x="4150" y="75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10</a:t>
              </a:r>
            </a:p>
          </p:txBody>
        </p:sp>
        <p:grpSp>
          <p:nvGrpSpPr>
            <p:cNvPr id="24594" name="Group 164"/>
            <p:cNvGrpSpPr>
              <a:grpSpLocks/>
            </p:cNvGrpSpPr>
            <p:nvPr/>
          </p:nvGrpSpPr>
          <p:grpSpPr bwMode="auto">
            <a:xfrm>
              <a:off x="4160" y="1809"/>
              <a:ext cx="242" cy="236"/>
              <a:chOff x="4160" y="1809"/>
              <a:chExt cx="242" cy="236"/>
            </a:xfrm>
          </p:grpSpPr>
          <p:sp>
            <p:nvSpPr>
              <p:cNvPr id="24595" name="Oval 134"/>
              <p:cNvSpPr>
                <a:spLocks noChangeArrowheads="1"/>
              </p:cNvSpPr>
              <p:nvPr/>
            </p:nvSpPr>
            <p:spPr bwMode="auto">
              <a:xfrm>
                <a:off x="4160" y="1809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4596" name="Text Box 158"/>
              <p:cNvSpPr txBox="1">
                <a:spLocks noChangeArrowheads="1"/>
              </p:cNvSpPr>
              <p:nvPr/>
            </p:nvSpPr>
            <p:spPr bwMode="auto">
              <a:xfrm>
                <a:off x="4195" y="181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sp>
        <p:nvSpPr>
          <p:cNvPr id="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7DA153-B518-58BE-D926-4AD7B4169B38}"/>
                  </a:ext>
                </a:extLst>
              </p14:cNvPr>
              <p14:cNvContentPartPr/>
              <p14:nvPr/>
            </p14:nvContentPartPr>
            <p14:xfrm>
              <a:off x="1468895" y="37703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7DA153-B518-58BE-D926-4AD7B4169B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0895" y="269034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5A3E2C3-F63C-546F-334B-147512C53836}"/>
              </a:ext>
            </a:extLst>
          </p:cNvPr>
          <p:cNvGrpSpPr/>
          <p:nvPr/>
        </p:nvGrpSpPr>
        <p:grpSpPr>
          <a:xfrm>
            <a:off x="1312295" y="5940834"/>
            <a:ext cx="3934800" cy="637920"/>
            <a:chOff x="1312295" y="5940834"/>
            <a:chExt cx="3934800" cy="6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5DF2C9-24EB-6022-C5C9-571E2E908750}"/>
                    </a:ext>
                  </a:extLst>
                </p14:cNvPr>
                <p14:cNvContentPartPr/>
                <p14:nvPr/>
              </p14:nvContentPartPr>
              <p14:xfrm>
                <a:off x="1312295" y="5940834"/>
                <a:ext cx="3928320" cy="31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5DF2C9-24EB-6022-C5C9-571E2E9087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03655" y="5932194"/>
                  <a:ext cx="39459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38A2F9-D550-371D-B634-E593DB676BCF}"/>
                    </a:ext>
                  </a:extLst>
                </p14:cNvPr>
                <p14:cNvContentPartPr/>
                <p14:nvPr/>
              </p14:nvContentPartPr>
              <p14:xfrm>
                <a:off x="5090135" y="6255474"/>
                <a:ext cx="156960" cy="323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38A2F9-D550-371D-B634-E593DB676B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81495" y="6246474"/>
                  <a:ext cx="174600" cy="340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41325" y="9810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範例：</a:t>
            </a:r>
            <a:r>
              <a:rPr lang="zh-TW" altLang="en-US" sz="2400"/>
              <a:t>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95288" y="508635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(D)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539750" y="1989138"/>
            <a:ext cx="2295525" cy="3175000"/>
            <a:chOff x="340" y="1253"/>
            <a:chExt cx="1446" cy="2000"/>
          </a:xfrm>
        </p:grpSpPr>
        <p:sp>
          <p:nvSpPr>
            <p:cNvPr id="25661" name="Oval 5"/>
            <p:cNvSpPr>
              <a:spLocks noChangeArrowheads="1"/>
            </p:cNvSpPr>
            <p:nvPr/>
          </p:nvSpPr>
          <p:spPr bwMode="auto">
            <a:xfrm>
              <a:off x="833" y="1264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rgbClr val="FF0000"/>
                </a:solidFill>
              </a:endParaRPr>
            </a:p>
          </p:txBody>
        </p:sp>
        <p:sp>
          <p:nvSpPr>
            <p:cNvPr id="25662" name="Oval 6"/>
            <p:cNvSpPr>
              <a:spLocks noChangeArrowheads="1"/>
            </p:cNvSpPr>
            <p:nvPr/>
          </p:nvSpPr>
          <p:spPr bwMode="auto">
            <a:xfrm>
              <a:off x="1337" y="1543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5663" name="Oval 7"/>
            <p:cNvSpPr>
              <a:spLocks noChangeArrowheads="1"/>
            </p:cNvSpPr>
            <p:nvPr/>
          </p:nvSpPr>
          <p:spPr bwMode="auto">
            <a:xfrm>
              <a:off x="972" y="2039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5664" name="Oval 8"/>
            <p:cNvSpPr>
              <a:spLocks noChangeArrowheads="1"/>
            </p:cNvSpPr>
            <p:nvPr/>
          </p:nvSpPr>
          <p:spPr bwMode="auto">
            <a:xfrm>
              <a:off x="340" y="1791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5665" name="Oval 9"/>
            <p:cNvSpPr>
              <a:spLocks noChangeArrowheads="1"/>
            </p:cNvSpPr>
            <p:nvPr/>
          </p:nvSpPr>
          <p:spPr bwMode="auto">
            <a:xfrm>
              <a:off x="1544" y="2047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5666" name="Oval 10"/>
            <p:cNvSpPr>
              <a:spLocks noChangeArrowheads="1"/>
            </p:cNvSpPr>
            <p:nvPr/>
          </p:nvSpPr>
          <p:spPr bwMode="auto">
            <a:xfrm>
              <a:off x="1261" y="3033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5667" name="Oval 11"/>
            <p:cNvSpPr>
              <a:spLocks noChangeArrowheads="1"/>
            </p:cNvSpPr>
            <p:nvPr/>
          </p:nvSpPr>
          <p:spPr bwMode="auto">
            <a:xfrm>
              <a:off x="400" y="2535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grpSp>
          <p:nvGrpSpPr>
            <p:cNvPr id="25668" name="Group 12"/>
            <p:cNvGrpSpPr>
              <a:grpSpLocks/>
            </p:cNvGrpSpPr>
            <p:nvPr/>
          </p:nvGrpSpPr>
          <p:grpSpPr bwMode="auto">
            <a:xfrm>
              <a:off x="375" y="1253"/>
              <a:ext cx="1390" cy="2000"/>
              <a:chOff x="375" y="1253"/>
              <a:chExt cx="1390" cy="2000"/>
            </a:xfrm>
          </p:grpSpPr>
          <p:cxnSp>
            <p:nvCxnSpPr>
              <p:cNvPr id="25669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551" y="1454"/>
                <a:ext cx="321" cy="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70" name="AutoShape 14"/>
              <p:cNvCxnSpPr>
                <a:cxnSpLocks noChangeShapeType="1"/>
              </p:cNvCxnSpPr>
              <p:nvPr/>
            </p:nvCxnSpPr>
            <p:spPr bwMode="auto">
              <a:xfrm flipH="1">
                <a:off x="1382" y="2269"/>
                <a:ext cx="283" cy="7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671" name="Text Box 15"/>
              <p:cNvSpPr txBox="1">
                <a:spLocks noChangeArrowheads="1"/>
              </p:cNvSpPr>
              <p:nvPr/>
            </p:nvSpPr>
            <p:spPr bwMode="auto">
              <a:xfrm>
                <a:off x="874" y="125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5672" name="Text Box 16"/>
              <p:cNvSpPr txBox="1">
                <a:spLocks noChangeArrowheads="1"/>
              </p:cNvSpPr>
              <p:nvPr/>
            </p:nvSpPr>
            <p:spPr bwMode="auto">
              <a:xfrm>
                <a:off x="1373" y="152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5673" name="Text Box 17"/>
              <p:cNvSpPr txBox="1">
                <a:spLocks noChangeArrowheads="1"/>
              </p:cNvSpPr>
              <p:nvPr/>
            </p:nvSpPr>
            <p:spPr bwMode="auto">
              <a:xfrm>
                <a:off x="375" y="17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25674" name="Text Box 18"/>
              <p:cNvSpPr txBox="1">
                <a:spLocks noChangeArrowheads="1"/>
              </p:cNvSpPr>
              <p:nvPr/>
            </p:nvSpPr>
            <p:spPr bwMode="auto">
              <a:xfrm>
                <a:off x="1569" y="206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5675" name="Text Box 19"/>
              <p:cNvSpPr txBox="1">
                <a:spLocks noChangeArrowheads="1"/>
              </p:cNvSpPr>
              <p:nvPr/>
            </p:nvSpPr>
            <p:spPr bwMode="auto">
              <a:xfrm>
                <a:off x="1010" y="202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25676" name="Text Box 20"/>
              <p:cNvSpPr txBox="1">
                <a:spLocks noChangeArrowheads="1"/>
              </p:cNvSpPr>
              <p:nvPr/>
            </p:nvSpPr>
            <p:spPr bwMode="auto">
              <a:xfrm>
                <a:off x="1282" y="30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25677" name="Text Box 21"/>
              <p:cNvSpPr txBox="1">
                <a:spLocks noChangeArrowheads="1"/>
              </p:cNvSpPr>
              <p:nvPr/>
            </p:nvSpPr>
            <p:spPr bwMode="auto">
              <a:xfrm>
                <a:off x="390" y="148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  <p:sp>
            <p:nvSpPr>
              <p:cNvPr id="25678" name="Text Box 22"/>
              <p:cNvSpPr txBox="1">
                <a:spLocks noChangeArrowheads="1"/>
              </p:cNvSpPr>
              <p:nvPr/>
            </p:nvSpPr>
            <p:spPr bwMode="auto">
              <a:xfrm>
                <a:off x="1474" y="270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12</a:t>
                </a:r>
              </a:p>
            </p:txBody>
          </p:sp>
          <p:sp>
            <p:nvSpPr>
              <p:cNvPr id="25679" name="Text Box 23"/>
              <p:cNvSpPr txBox="1">
                <a:spLocks noChangeArrowheads="1"/>
              </p:cNvSpPr>
              <p:nvPr/>
            </p:nvSpPr>
            <p:spPr bwMode="auto">
              <a:xfrm>
                <a:off x="435" y="254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sp>
        <p:nvSpPr>
          <p:cNvPr id="25605" name="Text Box 24"/>
          <p:cNvSpPr txBox="1">
            <a:spLocks noChangeArrowheads="1"/>
          </p:cNvSpPr>
          <p:nvPr/>
        </p:nvSpPr>
        <p:spPr bwMode="auto">
          <a:xfrm>
            <a:off x="3213100" y="508635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(E)</a:t>
            </a:r>
          </a:p>
        </p:txBody>
      </p:sp>
      <p:sp>
        <p:nvSpPr>
          <p:cNvPr id="25606" name="Text Box 25"/>
          <p:cNvSpPr txBox="1">
            <a:spLocks noChangeArrowheads="1"/>
          </p:cNvSpPr>
          <p:nvPr/>
        </p:nvSpPr>
        <p:spPr bwMode="auto">
          <a:xfrm>
            <a:off x="6173788" y="50784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(F)</a:t>
            </a:r>
          </a:p>
        </p:txBody>
      </p:sp>
      <p:grpSp>
        <p:nvGrpSpPr>
          <p:cNvPr id="25607" name="Group 26"/>
          <p:cNvGrpSpPr>
            <a:grpSpLocks/>
          </p:cNvGrpSpPr>
          <p:nvPr/>
        </p:nvGrpSpPr>
        <p:grpSpPr bwMode="auto">
          <a:xfrm>
            <a:off x="3284538" y="1982788"/>
            <a:ext cx="2295525" cy="3175000"/>
            <a:chOff x="2069" y="1249"/>
            <a:chExt cx="1446" cy="2000"/>
          </a:xfrm>
        </p:grpSpPr>
        <p:grpSp>
          <p:nvGrpSpPr>
            <p:cNvPr id="25639" name="Group 27"/>
            <p:cNvGrpSpPr>
              <a:grpSpLocks/>
            </p:cNvGrpSpPr>
            <p:nvPr/>
          </p:nvGrpSpPr>
          <p:grpSpPr bwMode="auto">
            <a:xfrm>
              <a:off x="2069" y="1249"/>
              <a:ext cx="1446" cy="2000"/>
              <a:chOff x="340" y="1253"/>
              <a:chExt cx="1446" cy="2000"/>
            </a:xfrm>
          </p:grpSpPr>
          <p:sp>
            <p:nvSpPr>
              <p:cNvPr id="25642" name="Oval 28"/>
              <p:cNvSpPr>
                <a:spLocks noChangeArrowheads="1"/>
              </p:cNvSpPr>
              <p:nvPr/>
            </p:nvSpPr>
            <p:spPr bwMode="auto">
              <a:xfrm>
                <a:off x="833" y="1264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43" name="Oval 29"/>
              <p:cNvSpPr>
                <a:spLocks noChangeArrowheads="1"/>
              </p:cNvSpPr>
              <p:nvPr/>
            </p:nvSpPr>
            <p:spPr bwMode="auto">
              <a:xfrm>
                <a:off x="1337" y="1543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5644" name="Oval 30"/>
              <p:cNvSpPr>
                <a:spLocks noChangeArrowheads="1"/>
              </p:cNvSpPr>
              <p:nvPr/>
            </p:nvSpPr>
            <p:spPr bwMode="auto">
              <a:xfrm>
                <a:off x="972" y="2039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5645" name="Oval 31"/>
              <p:cNvSpPr>
                <a:spLocks noChangeArrowheads="1"/>
              </p:cNvSpPr>
              <p:nvPr/>
            </p:nvSpPr>
            <p:spPr bwMode="auto">
              <a:xfrm>
                <a:off x="340" y="1791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5646" name="Oval 32"/>
              <p:cNvSpPr>
                <a:spLocks noChangeArrowheads="1"/>
              </p:cNvSpPr>
              <p:nvPr/>
            </p:nvSpPr>
            <p:spPr bwMode="auto">
              <a:xfrm>
                <a:off x="1544" y="2047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5647" name="Oval 33"/>
              <p:cNvSpPr>
                <a:spLocks noChangeArrowheads="1"/>
              </p:cNvSpPr>
              <p:nvPr/>
            </p:nvSpPr>
            <p:spPr bwMode="auto">
              <a:xfrm>
                <a:off x="1261" y="3033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5648" name="Oval 34"/>
              <p:cNvSpPr>
                <a:spLocks noChangeArrowheads="1"/>
              </p:cNvSpPr>
              <p:nvPr/>
            </p:nvSpPr>
            <p:spPr bwMode="auto">
              <a:xfrm>
                <a:off x="400" y="2535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grpSp>
            <p:nvGrpSpPr>
              <p:cNvPr id="25649" name="Group 35"/>
              <p:cNvGrpSpPr>
                <a:grpSpLocks/>
              </p:cNvGrpSpPr>
              <p:nvPr/>
            </p:nvGrpSpPr>
            <p:grpSpPr bwMode="auto">
              <a:xfrm>
                <a:off x="375" y="1253"/>
                <a:ext cx="1390" cy="2000"/>
                <a:chOff x="375" y="1253"/>
                <a:chExt cx="1390" cy="2000"/>
              </a:xfrm>
            </p:grpSpPr>
            <p:cxnSp>
              <p:nvCxnSpPr>
                <p:cNvPr id="25650" name="AutoShape 36"/>
                <p:cNvCxnSpPr>
                  <a:cxnSpLocks noChangeShapeType="1"/>
                </p:cNvCxnSpPr>
                <p:nvPr/>
              </p:nvCxnSpPr>
              <p:spPr bwMode="auto">
                <a:xfrm flipH="1">
                  <a:off x="551" y="1454"/>
                  <a:ext cx="321" cy="36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651" name="AutoShape 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1382" y="2269"/>
                  <a:ext cx="283" cy="75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65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874" y="125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2565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373" y="1525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2565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75" y="179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2565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69" y="2065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2565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010" y="2024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  <p:sp>
              <p:nvSpPr>
                <p:cNvPr id="2565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282" y="3022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2565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90" y="1480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10</a:t>
                  </a:r>
                </a:p>
              </p:txBody>
            </p:sp>
            <p:sp>
              <p:nvSpPr>
                <p:cNvPr id="2565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474" y="2704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12</a:t>
                  </a:r>
                </a:p>
              </p:txBody>
            </p:sp>
            <p:sp>
              <p:nvSpPr>
                <p:cNvPr id="2566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5" y="2540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  <p:cxnSp>
          <p:nvCxnSpPr>
            <p:cNvPr id="25640" name="AutoShape 47"/>
            <p:cNvCxnSpPr>
              <a:cxnSpLocks noChangeShapeType="1"/>
              <a:stCxn id="25643" idx="3"/>
              <a:endCxn id="25656" idx="0"/>
            </p:cNvCxnSpPr>
            <p:nvPr/>
          </p:nvCxnSpPr>
          <p:spPr bwMode="auto">
            <a:xfrm flipH="1">
              <a:off x="2837" y="1729"/>
              <a:ext cx="264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41" name="Text Box 48"/>
            <p:cNvSpPr txBox="1">
              <a:spLocks noChangeArrowheads="1"/>
            </p:cNvSpPr>
            <p:nvPr/>
          </p:nvSpPr>
          <p:spPr bwMode="auto">
            <a:xfrm>
              <a:off x="2653" y="174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14</a:t>
              </a:r>
            </a:p>
          </p:txBody>
        </p:sp>
      </p:grpSp>
      <p:grpSp>
        <p:nvGrpSpPr>
          <p:cNvPr id="25608" name="Group 49"/>
          <p:cNvGrpSpPr>
            <a:grpSpLocks/>
          </p:cNvGrpSpPr>
          <p:nvPr/>
        </p:nvGrpSpPr>
        <p:grpSpPr bwMode="auto">
          <a:xfrm>
            <a:off x="6164263" y="1981200"/>
            <a:ext cx="2439987" cy="3175000"/>
            <a:chOff x="3883" y="1248"/>
            <a:chExt cx="1537" cy="2000"/>
          </a:xfrm>
        </p:grpSpPr>
        <p:grpSp>
          <p:nvGrpSpPr>
            <p:cNvPr id="25611" name="Group 50"/>
            <p:cNvGrpSpPr>
              <a:grpSpLocks/>
            </p:cNvGrpSpPr>
            <p:nvPr/>
          </p:nvGrpSpPr>
          <p:grpSpPr bwMode="auto">
            <a:xfrm>
              <a:off x="3883" y="1248"/>
              <a:ext cx="1446" cy="2000"/>
              <a:chOff x="4100" y="527"/>
              <a:chExt cx="1446" cy="2000"/>
            </a:xfrm>
          </p:grpSpPr>
          <p:cxnSp>
            <p:nvCxnSpPr>
              <p:cNvPr id="25616" name="AutoShape 51"/>
              <p:cNvCxnSpPr>
                <a:cxnSpLocks noChangeShapeType="1"/>
              </p:cNvCxnSpPr>
              <p:nvPr/>
            </p:nvCxnSpPr>
            <p:spPr bwMode="auto">
              <a:xfrm flipH="1">
                <a:off x="4311" y="728"/>
                <a:ext cx="321" cy="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5617" name="Group 52"/>
              <p:cNvGrpSpPr>
                <a:grpSpLocks/>
              </p:cNvGrpSpPr>
              <p:nvPr/>
            </p:nvGrpSpPr>
            <p:grpSpPr bwMode="auto">
              <a:xfrm>
                <a:off x="4593" y="527"/>
                <a:ext cx="242" cy="231"/>
                <a:chOff x="4593" y="527"/>
                <a:chExt cx="242" cy="231"/>
              </a:xfrm>
            </p:grpSpPr>
            <p:sp>
              <p:nvSpPr>
                <p:cNvPr id="25637" name="Oval 53"/>
                <p:cNvSpPr>
                  <a:spLocks noChangeArrowheads="1"/>
                </p:cNvSpPr>
                <p:nvPr/>
              </p:nvSpPr>
              <p:spPr bwMode="auto">
                <a:xfrm>
                  <a:off x="4593" y="538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63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634" y="52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25618" name="Group 55"/>
              <p:cNvGrpSpPr>
                <a:grpSpLocks/>
              </p:cNvGrpSpPr>
              <p:nvPr/>
            </p:nvGrpSpPr>
            <p:grpSpPr bwMode="auto">
              <a:xfrm>
                <a:off x="5097" y="799"/>
                <a:ext cx="242" cy="234"/>
                <a:chOff x="5097" y="799"/>
                <a:chExt cx="242" cy="234"/>
              </a:xfrm>
            </p:grpSpPr>
            <p:sp>
              <p:nvSpPr>
                <p:cNvPr id="25635" name="Oval 56"/>
                <p:cNvSpPr>
                  <a:spLocks noChangeArrowheads="1"/>
                </p:cNvSpPr>
                <p:nvPr/>
              </p:nvSpPr>
              <p:spPr bwMode="auto">
                <a:xfrm>
                  <a:off x="5097" y="81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563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5133" y="79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25619" name="Group 58"/>
              <p:cNvGrpSpPr>
                <a:grpSpLocks/>
              </p:cNvGrpSpPr>
              <p:nvPr/>
            </p:nvGrpSpPr>
            <p:grpSpPr bwMode="auto">
              <a:xfrm>
                <a:off x="4100" y="1065"/>
                <a:ext cx="242" cy="237"/>
                <a:chOff x="4100" y="1065"/>
                <a:chExt cx="242" cy="237"/>
              </a:xfrm>
            </p:grpSpPr>
            <p:sp>
              <p:nvSpPr>
                <p:cNvPr id="25633" name="Oval 59"/>
                <p:cNvSpPr>
                  <a:spLocks noChangeArrowheads="1"/>
                </p:cNvSpPr>
                <p:nvPr/>
              </p:nvSpPr>
              <p:spPr bwMode="auto">
                <a:xfrm>
                  <a:off x="4100" y="1065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563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135" y="1071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5620" name="Group 61"/>
              <p:cNvGrpSpPr>
                <a:grpSpLocks/>
              </p:cNvGrpSpPr>
              <p:nvPr/>
            </p:nvGrpSpPr>
            <p:grpSpPr bwMode="auto">
              <a:xfrm>
                <a:off x="5304" y="1321"/>
                <a:ext cx="242" cy="249"/>
                <a:chOff x="5304" y="1321"/>
                <a:chExt cx="242" cy="249"/>
              </a:xfrm>
            </p:grpSpPr>
            <p:sp>
              <p:nvSpPr>
                <p:cNvPr id="25631" name="Oval 62"/>
                <p:cNvSpPr>
                  <a:spLocks noChangeArrowheads="1"/>
                </p:cNvSpPr>
                <p:nvPr/>
              </p:nvSpPr>
              <p:spPr bwMode="auto">
                <a:xfrm>
                  <a:off x="5304" y="1321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5632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329" y="133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5621" name="Group 64"/>
              <p:cNvGrpSpPr>
                <a:grpSpLocks/>
              </p:cNvGrpSpPr>
              <p:nvPr/>
            </p:nvGrpSpPr>
            <p:grpSpPr bwMode="auto">
              <a:xfrm>
                <a:off x="4740" y="1298"/>
                <a:ext cx="242" cy="231"/>
                <a:chOff x="4732" y="1298"/>
                <a:chExt cx="242" cy="231"/>
              </a:xfrm>
            </p:grpSpPr>
            <p:sp>
              <p:nvSpPr>
                <p:cNvPr id="25629" name="Oval 65"/>
                <p:cNvSpPr>
                  <a:spLocks noChangeArrowheads="1"/>
                </p:cNvSpPr>
                <p:nvPr/>
              </p:nvSpPr>
              <p:spPr bwMode="auto">
                <a:xfrm>
                  <a:off x="4732" y="1313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563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770" y="1298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25622" name="Group 67"/>
              <p:cNvGrpSpPr>
                <a:grpSpLocks/>
              </p:cNvGrpSpPr>
              <p:nvPr/>
            </p:nvGrpSpPr>
            <p:grpSpPr bwMode="auto">
              <a:xfrm>
                <a:off x="5021" y="2296"/>
                <a:ext cx="242" cy="231"/>
                <a:chOff x="5021" y="2296"/>
                <a:chExt cx="242" cy="231"/>
              </a:xfrm>
            </p:grpSpPr>
            <p:sp>
              <p:nvSpPr>
                <p:cNvPr id="25627" name="Oval 68"/>
                <p:cNvSpPr>
                  <a:spLocks noChangeArrowheads="1"/>
                </p:cNvSpPr>
                <p:nvPr/>
              </p:nvSpPr>
              <p:spPr bwMode="auto">
                <a:xfrm>
                  <a:off x="5021" y="230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562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5042" y="2296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25623" name="Text Box 70"/>
              <p:cNvSpPr txBox="1">
                <a:spLocks noChangeArrowheads="1"/>
              </p:cNvSpPr>
              <p:nvPr/>
            </p:nvSpPr>
            <p:spPr bwMode="auto">
              <a:xfrm>
                <a:off x="4150" y="75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  <p:grpSp>
            <p:nvGrpSpPr>
              <p:cNvPr id="25624" name="Group 71"/>
              <p:cNvGrpSpPr>
                <a:grpSpLocks/>
              </p:cNvGrpSpPr>
              <p:nvPr/>
            </p:nvGrpSpPr>
            <p:grpSpPr bwMode="auto">
              <a:xfrm>
                <a:off x="4160" y="1809"/>
                <a:ext cx="242" cy="236"/>
                <a:chOff x="4160" y="1809"/>
                <a:chExt cx="242" cy="236"/>
              </a:xfrm>
            </p:grpSpPr>
            <p:sp>
              <p:nvSpPr>
                <p:cNvPr id="25625" name="Oval 72"/>
                <p:cNvSpPr>
                  <a:spLocks noChangeArrowheads="1"/>
                </p:cNvSpPr>
                <p:nvPr/>
              </p:nvSpPr>
              <p:spPr bwMode="auto">
                <a:xfrm>
                  <a:off x="4160" y="1809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562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195" y="1814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  <p:cxnSp>
          <p:nvCxnSpPr>
            <p:cNvPr id="25612" name="AutoShape 74"/>
            <p:cNvCxnSpPr>
              <a:cxnSpLocks noChangeShapeType="1"/>
              <a:stCxn id="25635" idx="3"/>
              <a:endCxn id="25630" idx="0"/>
            </p:cNvCxnSpPr>
            <p:nvPr/>
          </p:nvCxnSpPr>
          <p:spPr bwMode="auto">
            <a:xfrm flipH="1">
              <a:off x="4659" y="1728"/>
              <a:ext cx="256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13" name="Text Box 75"/>
            <p:cNvSpPr txBox="1">
              <a:spLocks noChangeArrowheads="1"/>
            </p:cNvSpPr>
            <p:nvPr/>
          </p:nvSpPr>
          <p:spPr bwMode="auto">
            <a:xfrm>
              <a:off x="4464" y="179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14</a:t>
              </a:r>
            </a:p>
          </p:txBody>
        </p:sp>
        <p:cxnSp>
          <p:nvCxnSpPr>
            <p:cNvPr id="25614" name="AutoShape 76"/>
            <p:cNvCxnSpPr>
              <a:cxnSpLocks noChangeShapeType="1"/>
              <a:stCxn id="25635" idx="5"/>
              <a:endCxn id="25631" idx="0"/>
            </p:cNvCxnSpPr>
            <p:nvPr/>
          </p:nvCxnSpPr>
          <p:spPr bwMode="auto">
            <a:xfrm>
              <a:off x="5087" y="1728"/>
              <a:ext cx="121" cy="3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15" name="Text Box 77"/>
            <p:cNvSpPr txBox="1">
              <a:spLocks noChangeArrowheads="1"/>
            </p:cNvSpPr>
            <p:nvPr/>
          </p:nvSpPr>
          <p:spPr bwMode="auto">
            <a:xfrm>
              <a:off x="5144" y="183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16</a:t>
              </a:r>
            </a:p>
          </p:txBody>
        </p:sp>
      </p:grpSp>
      <p:cxnSp>
        <p:nvCxnSpPr>
          <p:cNvPr id="25609" name="AutoShape 78"/>
          <p:cNvCxnSpPr>
            <a:cxnSpLocks noChangeShapeType="1"/>
            <a:stCxn id="25632" idx="2"/>
            <a:endCxn id="25628" idx="0"/>
          </p:cNvCxnSpPr>
          <p:nvPr/>
        </p:nvCxnSpPr>
        <p:spPr bwMode="auto">
          <a:xfrm flipH="1">
            <a:off x="7815263" y="3636963"/>
            <a:ext cx="455612" cy="1152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0" name="Text Box 79"/>
          <p:cNvSpPr txBox="1">
            <a:spLocks noChangeArrowheads="1"/>
          </p:cNvSpPr>
          <p:nvPr/>
        </p:nvSpPr>
        <p:spPr bwMode="auto">
          <a:xfrm>
            <a:off x="8021638" y="43576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12</a:t>
            </a:r>
          </a:p>
        </p:txBody>
      </p:sp>
      <p:sp>
        <p:nvSpPr>
          <p:cNvPr id="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1224B0-FEF3-6EA1-C000-EF28672C8192}"/>
              </a:ext>
            </a:extLst>
          </p:cNvPr>
          <p:cNvGrpSpPr/>
          <p:nvPr/>
        </p:nvGrpSpPr>
        <p:grpSpPr>
          <a:xfrm>
            <a:off x="699575" y="5873154"/>
            <a:ext cx="5130720" cy="774000"/>
            <a:chOff x="699575" y="5873154"/>
            <a:chExt cx="5130720" cy="77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5886F7F-DE2E-0F5F-6FBD-E4EF033225C3}"/>
                    </a:ext>
                  </a:extLst>
                </p14:cNvPr>
                <p14:cNvContentPartPr/>
                <p14:nvPr/>
              </p14:nvContentPartPr>
              <p14:xfrm>
                <a:off x="699575" y="5873154"/>
                <a:ext cx="5130720" cy="296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5886F7F-DE2E-0F5F-6FBD-E4EF033225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0935" y="5864514"/>
                  <a:ext cx="51483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25637B0-6A88-31B0-AD6C-E1A7091B5B26}"/>
                    </a:ext>
                  </a:extLst>
                </p14:cNvPr>
                <p14:cNvContentPartPr/>
                <p14:nvPr/>
              </p14:nvContentPartPr>
              <p14:xfrm>
                <a:off x="5304335" y="6149994"/>
                <a:ext cx="517680" cy="497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25637B0-6A88-31B0-AD6C-E1A7091B5B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95335" y="6140994"/>
                  <a:ext cx="535320" cy="514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41325" y="981075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範例：</a:t>
            </a:r>
            <a:r>
              <a:rPr lang="zh-TW" altLang="en-US" sz="2400"/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700213" y="508635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(G)</a:t>
            </a:r>
          </a:p>
        </p:txBody>
      </p:sp>
      <p:sp>
        <p:nvSpPr>
          <p:cNvPr id="26628" name="Text Box 24"/>
          <p:cNvSpPr txBox="1">
            <a:spLocks noChangeArrowheads="1"/>
          </p:cNvSpPr>
          <p:nvPr/>
        </p:nvSpPr>
        <p:spPr bwMode="auto">
          <a:xfrm>
            <a:off x="5308600" y="508635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(H)</a:t>
            </a:r>
          </a:p>
        </p:txBody>
      </p:sp>
      <p:grpSp>
        <p:nvGrpSpPr>
          <p:cNvPr id="26629" name="Group 115"/>
          <p:cNvGrpSpPr>
            <a:grpSpLocks/>
          </p:cNvGrpSpPr>
          <p:nvPr/>
        </p:nvGrpSpPr>
        <p:grpSpPr bwMode="auto">
          <a:xfrm>
            <a:off x="1844675" y="1982788"/>
            <a:ext cx="2439988" cy="3175000"/>
            <a:chOff x="340" y="1249"/>
            <a:chExt cx="1537" cy="2000"/>
          </a:xfrm>
        </p:grpSpPr>
        <p:grpSp>
          <p:nvGrpSpPr>
            <p:cNvPr id="26668" name="Group 81"/>
            <p:cNvGrpSpPr>
              <a:grpSpLocks/>
            </p:cNvGrpSpPr>
            <p:nvPr/>
          </p:nvGrpSpPr>
          <p:grpSpPr bwMode="auto">
            <a:xfrm>
              <a:off x="340" y="1249"/>
              <a:ext cx="1537" cy="2000"/>
              <a:chOff x="3883" y="1248"/>
              <a:chExt cx="1537" cy="2000"/>
            </a:xfrm>
          </p:grpSpPr>
          <p:grpSp>
            <p:nvGrpSpPr>
              <p:cNvPr id="26671" name="Group 82"/>
              <p:cNvGrpSpPr>
                <a:grpSpLocks/>
              </p:cNvGrpSpPr>
              <p:nvPr/>
            </p:nvGrpSpPr>
            <p:grpSpPr bwMode="auto">
              <a:xfrm>
                <a:off x="3883" y="1248"/>
                <a:ext cx="1537" cy="2000"/>
                <a:chOff x="3883" y="1248"/>
                <a:chExt cx="1537" cy="2000"/>
              </a:xfrm>
            </p:grpSpPr>
            <p:grpSp>
              <p:nvGrpSpPr>
                <p:cNvPr id="26674" name="Group 83"/>
                <p:cNvGrpSpPr>
                  <a:grpSpLocks/>
                </p:cNvGrpSpPr>
                <p:nvPr/>
              </p:nvGrpSpPr>
              <p:grpSpPr bwMode="auto">
                <a:xfrm>
                  <a:off x="3883" y="1248"/>
                  <a:ext cx="1446" cy="2000"/>
                  <a:chOff x="4100" y="527"/>
                  <a:chExt cx="1446" cy="2000"/>
                </a:xfrm>
              </p:grpSpPr>
              <p:cxnSp>
                <p:nvCxnSpPr>
                  <p:cNvPr id="26679" name="AutoShape 8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311" y="728"/>
                    <a:ext cx="321" cy="36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26680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4593" y="527"/>
                    <a:ext cx="242" cy="231"/>
                    <a:chOff x="4593" y="527"/>
                    <a:chExt cx="242" cy="231"/>
                  </a:xfrm>
                </p:grpSpPr>
                <p:sp>
                  <p:nvSpPr>
                    <p:cNvPr id="26700" name="Oval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3" y="538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zh-TW" sz="16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6701" name="Text Box 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34" y="527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26681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5097" y="799"/>
                    <a:ext cx="242" cy="234"/>
                    <a:chOff x="5097" y="799"/>
                    <a:chExt cx="242" cy="234"/>
                  </a:xfrm>
                </p:grpSpPr>
                <p:sp>
                  <p:nvSpPr>
                    <p:cNvPr id="26698" name="Oval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7" y="817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26699" name="Text Box 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33" y="799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26682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4100" y="1065"/>
                    <a:ext cx="242" cy="237"/>
                    <a:chOff x="4100" y="1065"/>
                    <a:chExt cx="242" cy="237"/>
                  </a:xfrm>
                </p:grpSpPr>
                <p:sp>
                  <p:nvSpPr>
                    <p:cNvPr id="26696" name="Oval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0" y="1065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26697" name="Text Box 9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5" y="1071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p:txBody>
                </p:sp>
              </p:grpSp>
              <p:grpSp>
                <p:nvGrpSpPr>
                  <p:cNvPr id="26683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5304" y="1321"/>
                    <a:ext cx="242" cy="249"/>
                    <a:chOff x="5304" y="1321"/>
                    <a:chExt cx="242" cy="249"/>
                  </a:xfrm>
                </p:grpSpPr>
                <p:sp>
                  <p:nvSpPr>
                    <p:cNvPr id="26694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04" y="1321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26695" name="Text Box 9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29" y="1339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26684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4740" y="1298"/>
                    <a:ext cx="242" cy="231"/>
                    <a:chOff x="4732" y="1298"/>
                    <a:chExt cx="242" cy="231"/>
                  </a:xfrm>
                </p:grpSpPr>
                <p:sp>
                  <p:nvSpPr>
                    <p:cNvPr id="26692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32" y="1313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26693" name="Text Box 9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70" y="1298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26685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5021" y="2296"/>
                    <a:ext cx="242" cy="231"/>
                    <a:chOff x="5021" y="2296"/>
                    <a:chExt cx="242" cy="231"/>
                  </a:xfrm>
                </p:grpSpPr>
                <p:sp>
                  <p:nvSpPr>
                    <p:cNvPr id="26690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21" y="2307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26691" name="Text Box 1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42" y="2296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26686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50" y="754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10</a:t>
                    </a:r>
                  </a:p>
                </p:txBody>
              </p:sp>
              <p:grpSp>
                <p:nvGrpSpPr>
                  <p:cNvPr id="26687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4160" y="1809"/>
                    <a:ext cx="242" cy="236"/>
                    <a:chOff x="4160" y="1809"/>
                    <a:chExt cx="242" cy="236"/>
                  </a:xfrm>
                </p:grpSpPr>
                <p:sp>
                  <p:nvSpPr>
                    <p:cNvPr id="26688" name="Oval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0" y="1809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26689" name="Text Box 1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95" y="1814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p:txBody>
                </p:sp>
              </p:grpSp>
            </p:grpSp>
            <p:cxnSp>
              <p:nvCxnSpPr>
                <p:cNvPr id="26675" name="AutoShape 107"/>
                <p:cNvCxnSpPr>
                  <a:cxnSpLocks noChangeShapeType="1"/>
                  <a:stCxn id="26698" idx="3"/>
                  <a:endCxn id="26693" idx="0"/>
                </p:cNvCxnSpPr>
                <p:nvPr/>
              </p:nvCxnSpPr>
              <p:spPr bwMode="auto">
                <a:xfrm flipH="1">
                  <a:off x="4659" y="1728"/>
                  <a:ext cx="256" cy="29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67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464" y="1793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14</a:t>
                  </a:r>
                </a:p>
              </p:txBody>
            </p:sp>
            <p:cxnSp>
              <p:nvCxnSpPr>
                <p:cNvPr id="26677" name="AutoShape 109"/>
                <p:cNvCxnSpPr>
                  <a:cxnSpLocks noChangeShapeType="1"/>
                  <a:stCxn id="26698" idx="5"/>
                  <a:endCxn id="26694" idx="0"/>
                </p:cNvCxnSpPr>
                <p:nvPr/>
              </p:nvCxnSpPr>
              <p:spPr bwMode="auto">
                <a:xfrm>
                  <a:off x="5087" y="1728"/>
                  <a:ext cx="121" cy="30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678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5144" y="1838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16</a:t>
                  </a:r>
                </a:p>
              </p:txBody>
            </p:sp>
          </p:grpSp>
          <p:cxnSp>
            <p:nvCxnSpPr>
              <p:cNvPr id="26672" name="AutoShape 111"/>
              <p:cNvCxnSpPr>
                <a:cxnSpLocks noChangeShapeType="1"/>
                <a:stCxn id="26695" idx="2"/>
                <a:endCxn id="26691" idx="0"/>
              </p:cNvCxnSpPr>
              <p:nvPr/>
            </p:nvCxnSpPr>
            <p:spPr bwMode="auto">
              <a:xfrm flipH="1">
                <a:off x="4923" y="2291"/>
                <a:ext cx="287" cy="7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673" name="Text Box 112"/>
              <p:cNvSpPr txBox="1">
                <a:spLocks noChangeArrowheads="1"/>
              </p:cNvSpPr>
              <p:nvPr/>
            </p:nvSpPr>
            <p:spPr bwMode="auto">
              <a:xfrm>
                <a:off x="5053" y="274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12</a:t>
                </a:r>
              </a:p>
            </p:txBody>
          </p:sp>
        </p:grpSp>
        <p:cxnSp>
          <p:nvCxnSpPr>
            <p:cNvPr id="26669" name="AutoShape 113"/>
            <p:cNvCxnSpPr>
              <a:cxnSpLocks noChangeShapeType="1"/>
            </p:cNvCxnSpPr>
            <p:nvPr/>
          </p:nvCxnSpPr>
          <p:spPr bwMode="auto">
            <a:xfrm>
              <a:off x="634" y="2656"/>
              <a:ext cx="749" cy="3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70" name="Text Box 114"/>
            <p:cNvSpPr txBox="1">
              <a:spLocks noChangeArrowheads="1"/>
            </p:cNvSpPr>
            <p:nvPr/>
          </p:nvSpPr>
          <p:spPr bwMode="auto">
            <a:xfrm>
              <a:off x="826" y="285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22</a:t>
              </a:r>
            </a:p>
          </p:txBody>
        </p:sp>
      </p:grpSp>
      <p:grpSp>
        <p:nvGrpSpPr>
          <p:cNvPr id="26630" name="Group 153"/>
          <p:cNvGrpSpPr>
            <a:grpSpLocks/>
          </p:cNvGrpSpPr>
          <p:nvPr/>
        </p:nvGrpSpPr>
        <p:grpSpPr bwMode="auto">
          <a:xfrm>
            <a:off x="5154613" y="1982788"/>
            <a:ext cx="2657475" cy="3175000"/>
            <a:chOff x="1927" y="1249"/>
            <a:chExt cx="1674" cy="2000"/>
          </a:xfrm>
        </p:grpSpPr>
        <p:grpSp>
          <p:nvGrpSpPr>
            <p:cNvPr id="26631" name="Group 116"/>
            <p:cNvGrpSpPr>
              <a:grpSpLocks/>
            </p:cNvGrpSpPr>
            <p:nvPr/>
          </p:nvGrpSpPr>
          <p:grpSpPr bwMode="auto">
            <a:xfrm>
              <a:off x="2064" y="1249"/>
              <a:ext cx="1537" cy="2000"/>
              <a:chOff x="340" y="1249"/>
              <a:chExt cx="1537" cy="2000"/>
            </a:xfrm>
          </p:grpSpPr>
          <p:grpSp>
            <p:nvGrpSpPr>
              <p:cNvPr id="26634" name="Group 117"/>
              <p:cNvGrpSpPr>
                <a:grpSpLocks/>
              </p:cNvGrpSpPr>
              <p:nvPr/>
            </p:nvGrpSpPr>
            <p:grpSpPr bwMode="auto">
              <a:xfrm>
                <a:off x="340" y="1249"/>
                <a:ext cx="1537" cy="2000"/>
                <a:chOff x="3883" y="1248"/>
                <a:chExt cx="1537" cy="2000"/>
              </a:xfrm>
            </p:grpSpPr>
            <p:grpSp>
              <p:nvGrpSpPr>
                <p:cNvPr id="26637" name="Group 118"/>
                <p:cNvGrpSpPr>
                  <a:grpSpLocks/>
                </p:cNvGrpSpPr>
                <p:nvPr/>
              </p:nvGrpSpPr>
              <p:grpSpPr bwMode="auto">
                <a:xfrm>
                  <a:off x="3883" y="1248"/>
                  <a:ext cx="1537" cy="2000"/>
                  <a:chOff x="3883" y="1248"/>
                  <a:chExt cx="1537" cy="2000"/>
                </a:xfrm>
              </p:grpSpPr>
              <p:grpSp>
                <p:nvGrpSpPr>
                  <p:cNvPr id="26640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3883" y="1248"/>
                    <a:ext cx="1446" cy="2000"/>
                    <a:chOff x="4100" y="527"/>
                    <a:chExt cx="1446" cy="2000"/>
                  </a:xfrm>
                </p:grpSpPr>
                <p:cxnSp>
                  <p:nvCxnSpPr>
                    <p:cNvPr id="26645" name="AutoShape 120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4311" y="728"/>
                      <a:ext cx="321" cy="363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grpSp>
                  <p:nvGrpSpPr>
                    <p:cNvPr id="26646" name="Group 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93" y="527"/>
                      <a:ext cx="242" cy="231"/>
                      <a:chOff x="4593" y="527"/>
                      <a:chExt cx="242" cy="231"/>
                    </a:xfrm>
                  </p:grpSpPr>
                  <p:sp>
                    <p:nvSpPr>
                      <p:cNvPr id="26666" name="Oval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93" y="538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zh-TW" sz="16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26667" name="Text Box 12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634" y="527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0</a:t>
                        </a:r>
                      </a:p>
                    </p:txBody>
                  </p:sp>
                </p:grpSp>
                <p:grpSp>
                  <p:nvGrpSpPr>
                    <p:cNvPr id="26647" name="Group 1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97" y="799"/>
                      <a:ext cx="242" cy="234"/>
                      <a:chOff x="5097" y="799"/>
                      <a:chExt cx="242" cy="234"/>
                    </a:xfrm>
                  </p:grpSpPr>
                  <p:sp>
                    <p:nvSpPr>
                      <p:cNvPr id="26664" name="Oval 1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97" y="817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26665" name="Text Box 12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33" y="799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26648" name="Group 1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00" y="1065"/>
                      <a:ext cx="242" cy="237"/>
                      <a:chOff x="4100" y="1065"/>
                      <a:chExt cx="242" cy="237"/>
                    </a:xfrm>
                  </p:grpSpPr>
                  <p:sp>
                    <p:nvSpPr>
                      <p:cNvPr id="26662" name="Oval 1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00" y="1065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26663" name="Text Box 12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35" y="1071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5</a:t>
                        </a:r>
                      </a:p>
                    </p:txBody>
                  </p:sp>
                </p:grpSp>
                <p:grpSp>
                  <p:nvGrpSpPr>
                    <p:cNvPr id="26649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304" y="1321"/>
                      <a:ext cx="242" cy="249"/>
                      <a:chOff x="5304" y="1321"/>
                      <a:chExt cx="242" cy="249"/>
                    </a:xfrm>
                  </p:grpSpPr>
                  <p:sp>
                    <p:nvSpPr>
                      <p:cNvPr id="26660" name="Oval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04" y="1321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26661" name="Text Box 1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29" y="1339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  <p:grpSp>
                  <p:nvGrpSpPr>
                    <p:cNvPr id="26650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0" y="1298"/>
                      <a:ext cx="242" cy="231"/>
                      <a:chOff x="4732" y="1298"/>
                      <a:chExt cx="242" cy="231"/>
                    </a:xfrm>
                  </p:grpSpPr>
                  <p:sp>
                    <p:nvSpPr>
                      <p:cNvPr id="26658" name="Oval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32" y="1313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26659" name="Text Box 13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70" y="1298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6</a:t>
                        </a:r>
                      </a:p>
                    </p:txBody>
                  </p:sp>
                </p:grpSp>
                <p:grpSp>
                  <p:nvGrpSpPr>
                    <p:cNvPr id="26651" name="Group 1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21" y="2296"/>
                      <a:ext cx="242" cy="231"/>
                      <a:chOff x="5021" y="2296"/>
                      <a:chExt cx="242" cy="231"/>
                    </a:xfrm>
                  </p:grpSpPr>
                  <p:sp>
                    <p:nvSpPr>
                      <p:cNvPr id="26656" name="Oval 1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21" y="2307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26657" name="Text Box 1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042" y="2296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3</a:t>
                        </a:r>
                      </a:p>
                    </p:txBody>
                  </p:sp>
                </p:grpSp>
                <p:sp>
                  <p:nvSpPr>
                    <p:cNvPr id="26652" name="Text Box 1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50" y="754"/>
                      <a:ext cx="2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/>
                        <a:t>10</a:t>
                      </a:r>
                    </a:p>
                  </p:txBody>
                </p:sp>
                <p:grpSp>
                  <p:nvGrpSpPr>
                    <p:cNvPr id="26653" name="Group 1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60" y="1809"/>
                      <a:ext cx="242" cy="236"/>
                      <a:chOff x="4160" y="1809"/>
                      <a:chExt cx="242" cy="236"/>
                    </a:xfrm>
                  </p:grpSpPr>
                  <p:sp>
                    <p:nvSpPr>
                      <p:cNvPr id="26654" name="Oval 1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60" y="1809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26655" name="Text Box 1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95" y="1814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</p:grpSp>
              <p:cxnSp>
                <p:nvCxnSpPr>
                  <p:cNvPr id="26641" name="AutoShape 143"/>
                  <p:cNvCxnSpPr>
                    <a:cxnSpLocks noChangeShapeType="1"/>
                    <a:stCxn id="26664" idx="3"/>
                    <a:endCxn id="26659" idx="0"/>
                  </p:cNvCxnSpPr>
                  <p:nvPr/>
                </p:nvCxnSpPr>
                <p:spPr bwMode="auto">
                  <a:xfrm flipH="1">
                    <a:off x="4659" y="1728"/>
                    <a:ext cx="256" cy="29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6642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1793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14</a:t>
                    </a:r>
                  </a:p>
                </p:txBody>
              </p:sp>
              <p:cxnSp>
                <p:nvCxnSpPr>
                  <p:cNvPr id="26643" name="AutoShape 145"/>
                  <p:cNvCxnSpPr>
                    <a:cxnSpLocks noChangeShapeType="1"/>
                    <a:stCxn id="26664" idx="5"/>
                    <a:endCxn id="26660" idx="0"/>
                  </p:cNvCxnSpPr>
                  <p:nvPr/>
                </p:nvCxnSpPr>
                <p:spPr bwMode="auto">
                  <a:xfrm>
                    <a:off x="5087" y="1728"/>
                    <a:ext cx="121" cy="30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6644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44" y="1838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16</a:t>
                    </a:r>
                  </a:p>
                </p:txBody>
              </p:sp>
            </p:grpSp>
            <p:cxnSp>
              <p:nvCxnSpPr>
                <p:cNvPr id="26638" name="AutoShape 147"/>
                <p:cNvCxnSpPr>
                  <a:cxnSpLocks noChangeShapeType="1"/>
                  <a:stCxn id="26661" idx="2"/>
                  <a:endCxn id="26657" idx="0"/>
                </p:cNvCxnSpPr>
                <p:nvPr/>
              </p:nvCxnSpPr>
              <p:spPr bwMode="auto">
                <a:xfrm flipH="1">
                  <a:off x="4923" y="2291"/>
                  <a:ext cx="287" cy="72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639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5053" y="2745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12</a:t>
                  </a:r>
                </a:p>
              </p:txBody>
            </p:sp>
          </p:grpSp>
          <p:cxnSp>
            <p:nvCxnSpPr>
              <p:cNvPr id="26635" name="AutoShape 149"/>
              <p:cNvCxnSpPr>
                <a:cxnSpLocks noChangeShapeType="1"/>
              </p:cNvCxnSpPr>
              <p:nvPr/>
            </p:nvCxnSpPr>
            <p:spPr bwMode="auto">
              <a:xfrm>
                <a:off x="634" y="2656"/>
                <a:ext cx="749" cy="3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636" name="Text Box 150"/>
              <p:cNvSpPr txBox="1">
                <a:spLocks noChangeArrowheads="1"/>
              </p:cNvSpPr>
              <p:nvPr/>
            </p:nvSpPr>
            <p:spPr bwMode="auto">
              <a:xfrm>
                <a:off x="826" y="2853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22</a:t>
                </a:r>
              </a:p>
            </p:txBody>
          </p:sp>
        </p:grpSp>
        <p:cxnSp>
          <p:nvCxnSpPr>
            <p:cNvPr id="26632" name="AutoShape 151"/>
            <p:cNvCxnSpPr>
              <a:cxnSpLocks noChangeShapeType="1"/>
              <a:stCxn id="26663" idx="2"/>
              <a:endCxn id="26654" idx="0"/>
            </p:cNvCxnSpPr>
            <p:nvPr/>
          </p:nvCxnSpPr>
          <p:spPr bwMode="auto">
            <a:xfrm>
              <a:off x="2197" y="2024"/>
              <a:ext cx="48" cy="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33" name="Text Box 152"/>
            <p:cNvSpPr txBox="1">
              <a:spLocks noChangeArrowheads="1"/>
            </p:cNvSpPr>
            <p:nvPr/>
          </p:nvSpPr>
          <p:spPr bwMode="auto">
            <a:xfrm>
              <a:off x="1927" y="234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25</a:t>
              </a:r>
            </a:p>
          </p:txBody>
        </p:sp>
      </p:grp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2DFBE4-B783-9904-7404-E33E84E42D8A}"/>
              </a:ext>
            </a:extLst>
          </p:cNvPr>
          <p:cNvGrpSpPr/>
          <p:nvPr/>
        </p:nvGrpSpPr>
        <p:grpSpPr>
          <a:xfrm>
            <a:off x="1346135" y="5786034"/>
            <a:ext cx="2491560" cy="638280"/>
            <a:chOff x="1346135" y="5786034"/>
            <a:chExt cx="2491560" cy="6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026D8F1-1A3F-2080-6A85-EDB78E11B84A}"/>
                    </a:ext>
                  </a:extLst>
                </p14:cNvPr>
                <p14:cNvContentPartPr/>
                <p14:nvPr/>
              </p14:nvContentPartPr>
              <p14:xfrm>
                <a:off x="1346135" y="5786034"/>
                <a:ext cx="2473560" cy="399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026D8F1-1A3F-2080-6A85-EDB78E11B8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7495" y="5777394"/>
                  <a:ext cx="24912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2F7A927-881E-B6C8-68BC-159E2355B718}"/>
                    </a:ext>
                  </a:extLst>
                </p14:cNvPr>
                <p14:cNvContentPartPr/>
                <p14:nvPr/>
              </p14:nvContentPartPr>
              <p14:xfrm>
                <a:off x="3342695" y="6150714"/>
                <a:ext cx="495000" cy="273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2F7A927-881E-B6C8-68BC-159E2355B7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4055" y="6141714"/>
                  <a:ext cx="512640" cy="29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CCDACF-96CA-B2DA-F9B7-C57098BCD348}"/>
                  </a:ext>
                </a:extLst>
              </p14:cNvPr>
              <p14:cNvContentPartPr/>
              <p14:nvPr/>
            </p14:nvContentPartPr>
            <p14:xfrm>
              <a:off x="6994895" y="1268754"/>
              <a:ext cx="591840" cy="541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CCDACF-96CA-B2DA-F9B7-C57098BCD3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77255" y="1250754"/>
                <a:ext cx="627480" cy="577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0315AD9-49B3-0F0E-297E-B65B50767FE7}"/>
              </a:ext>
            </a:extLst>
          </p:cNvPr>
          <p:cNvSpPr txBox="1"/>
          <p:nvPr/>
        </p:nvSpPr>
        <p:spPr>
          <a:xfrm>
            <a:off x="6143626" y="5786034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 </a:t>
            </a:r>
            <a:r>
              <a:rPr lang="en-US" dirty="0" err="1">
                <a:solidFill>
                  <a:srgbClr val="FF0000"/>
                </a:solidFill>
              </a:rPr>
              <a:t>點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6 </a:t>
            </a:r>
            <a:r>
              <a:rPr lang="zh-TW" altLang="en-US" dirty="0">
                <a:solidFill>
                  <a:srgbClr val="FF0000"/>
                </a:solidFill>
              </a:rPr>
              <a:t>邊</a:t>
            </a:r>
            <a:endParaRPr lang="en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 b="1">
                <a:effectLst/>
              </a:rPr>
              <a:t>演算法</a:t>
            </a:r>
            <a:r>
              <a:rPr lang="en-US" altLang="zh-TW" sz="2400" b="1">
                <a:effectLst/>
              </a:rPr>
              <a:t>: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8313" y="1341438"/>
            <a:ext cx="81676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T = { };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while (T contains less than n-1 edges &amp;&amp; E is not empty)  {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choose a least cost edge (v, w) from E; 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delete (v, w) from E;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if   ((v, w) dose not create a cycle in T)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 add (v, w) to T;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else 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discard (v, w);  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}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if   (T contains fewer than n-1 edges)</a:t>
            </a:r>
          </a:p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</a:t>
            </a:r>
            <a:r>
              <a:rPr lang="en-US" altLang="zh-TW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printf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(“No spanning tree\n”); </a:t>
            </a:r>
          </a:p>
          <a:p>
            <a:pPr eaLnBrk="1" hangingPunct="1">
              <a:defRPr/>
            </a:pPr>
            <a:endParaRPr lang="en-US" altLang="zh-TW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940464" y="6165304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kruskal.c</a:t>
            </a:r>
            <a:endParaRPr lang="zh-TW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79128-5E00-0E03-5F6A-AB5559567626}"/>
              </a:ext>
            </a:extLst>
          </p:cNvPr>
          <p:cNvSpPr txBox="1"/>
          <p:nvPr/>
        </p:nvSpPr>
        <p:spPr>
          <a:xfrm>
            <a:off x="6588224" y="4204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用靜態儲存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DC510-1011-DAAC-B561-669F61F5CD91}"/>
              </a:ext>
            </a:extLst>
          </p:cNvPr>
          <p:cNvSpPr txBox="1"/>
          <p:nvPr/>
        </p:nvSpPr>
        <p:spPr>
          <a:xfrm>
            <a:off x="4139952" y="147471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按順序從小開始挑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791D25-89BA-F798-5A07-5C6B66391084}"/>
                  </a:ext>
                </a:extLst>
              </p14:cNvPr>
              <p14:cNvContentPartPr/>
              <p14:nvPr/>
            </p14:nvContentPartPr>
            <p14:xfrm>
              <a:off x="2906375" y="2056074"/>
              <a:ext cx="2634120" cy="5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791D25-89BA-F798-5A07-5C6B663910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7735" y="2047074"/>
                <a:ext cx="26517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F54648-7262-BF9B-438D-402DA8A1DB58}"/>
                  </a:ext>
                </a:extLst>
              </p14:cNvPr>
              <p14:cNvContentPartPr/>
              <p14:nvPr/>
            </p14:nvContentPartPr>
            <p14:xfrm>
              <a:off x="1666895" y="3233274"/>
              <a:ext cx="4500000" cy="2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F54648-7262-BF9B-438D-402DA8A1DB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8255" y="3224274"/>
                <a:ext cx="4517640" cy="378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DFC9E17-42F7-C14F-8E89-4700F27A17F2}"/>
              </a:ext>
            </a:extLst>
          </p:cNvPr>
          <p:cNvSpPr txBox="1"/>
          <p:nvPr/>
        </p:nvSpPr>
        <p:spPr>
          <a:xfrm>
            <a:off x="6372200" y="291296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挑進來的不形成環路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A0A999-0D7E-D0A0-40A0-3F1EA72A7ADA}"/>
              </a:ext>
            </a:extLst>
          </p:cNvPr>
          <p:cNvGrpSpPr/>
          <p:nvPr/>
        </p:nvGrpSpPr>
        <p:grpSpPr>
          <a:xfrm>
            <a:off x="3403535" y="3243714"/>
            <a:ext cx="3540960" cy="597960"/>
            <a:chOff x="3403535" y="3243714"/>
            <a:chExt cx="3540960" cy="59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02C88F-146A-0534-4B6C-87D61E44BD7D}"/>
                    </a:ext>
                  </a:extLst>
                </p14:cNvPr>
                <p14:cNvContentPartPr/>
                <p14:nvPr/>
              </p14:nvContentPartPr>
              <p14:xfrm>
                <a:off x="3403535" y="3243714"/>
                <a:ext cx="3540960" cy="50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02C88F-146A-0534-4B6C-87D61E44BD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94895" y="3235074"/>
                  <a:ext cx="35586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BDEB0C3-82E2-B18C-FAF0-B914B490AA2F}"/>
                    </a:ext>
                  </a:extLst>
                </p14:cNvPr>
                <p14:cNvContentPartPr/>
                <p14:nvPr/>
              </p14:nvContentPartPr>
              <p14:xfrm>
                <a:off x="3457535" y="3611634"/>
                <a:ext cx="153360" cy="230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BDEB0C3-82E2-B18C-FAF0-B914B490AA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48535" y="3602994"/>
                  <a:ext cx="17100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5D5FA5-7C31-34EB-663D-6913DEBB5A38}"/>
              </a:ext>
            </a:extLst>
          </p:cNvPr>
          <p:cNvGrpSpPr/>
          <p:nvPr/>
        </p:nvGrpSpPr>
        <p:grpSpPr>
          <a:xfrm>
            <a:off x="5436455" y="3169914"/>
            <a:ext cx="360" cy="360"/>
            <a:chOff x="5436455" y="316991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689931-E427-4FDD-3BC4-63E34B1C840A}"/>
                    </a:ext>
                  </a:extLst>
                </p14:cNvPr>
                <p14:cNvContentPartPr/>
                <p14:nvPr/>
              </p14:nvContentPartPr>
              <p14:xfrm>
                <a:off x="5436455" y="316991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689931-E427-4FDD-3BC4-63E34B1C840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27815" y="3161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61C4FE-45D5-51D2-24FB-FFFFD59DC65F}"/>
                    </a:ext>
                  </a:extLst>
                </p14:cNvPr>
                <p14:cNvContentPartPr/>
                <p14:nvPr/>
              </p14:nvContentPartPr>
              <p14:xfrm>
                <a:off x="5436455" y="3169914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61C4FE-45D5-51D2-24FB-FFFFD59DC6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27815" y="3161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1DA765-0C97-3D35-BAE7-F843CC42CB4F}"/>
                  </a:ext>
                </a:extLst>
              </p14:cNvPr>
              <p14:cNvContentPartPr/>
              <p14:nvPr/>
            </p14:nvContentPartPr>
            <p14:xfrm>
              <a:off x="6201455" y="5747874"/>
              <a:ext cx="2802240" cy="1137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1DA765-0C97-3D35-BAE7-F843CC42CB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2815" y="5738874"/>
                <a:ext cx="2819880" cy="115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2087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200" b="1" dirty="0">
                <a:solidFill>
                  <a:srgbClr val="FF0000"/>
                </a:solidFill>
              </a:rPr>
              <a:t>Prims</a:t>
            </a:r>
            <a:r>
              <a:rPr lang="zh-TW" altLang="en-US" sz="2200" b="1" dirty="0">
                <a:solidFill>
                  <a:srgbClr val="FF0000"/>
                </a:solidFill>
              </a:rPr>
              <a:t>法：</a:t>
            </a:r>
            <a:r>
              <a:rPr lang="zh-TW" altLang="en-US" sz="2200" dirty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TW" altLang="en-US" sz="2200" dirty="0"/>
              <a:t>方法：</a:t>
            </a:r>
            <a:r>
              <a:rPr lang="zh-TW" altLang="en-US" sz="2200" b="1" dirty="0">
                <a:solidFill>
                  <a:srgbClr val="FF0000"/>
                </a:solidFill>
              </a:rPr>
              <a:t>找與邊</a:t>
            </a:r>
            <a:r>
              <a:rPr lang="en-US" altLang="zh-TW" sz="2200" b="1" dirty="0">
                <a:solidFill>
                  <a:srgbClr val="FF0000"/>
                </a:solidFill>
              </a:rPr>
              <a:t>(U,V)</a:t>
            </a:r>
            <a:r>
              <a:rPr lang="zh-TW" altLang="en-US" sz="2200" b="1" dirty="0">
                <a:solidFill>
                  <a:srgbClr val="FF0000"/>
                </a:solidFill>
              </a:rPr>
              <a:t>有相連接之點，使得</a:t>
            </a:r>
            <a:r>
              <a:rPr lang="en-US" altLang="zh-TW" sz="2200" b="1" dirty="0">
                <a:solidFill>
                  <a:srgbClr val="FF0000"/>
                </a:solidFill>
              </a:rPr>
              <a:t>TU{( U,V)}</a:t>
            </a:r>
            <a:r>
              <a:rPr lang="zh-TW" altLang="en-US" sz="2200" b="1" dirty="0">
                <a:solidFill>
                  <a:srgbClr val="FF0000"/>
                </a:solidFill>
              </a:rPr>
              <a:t>仍為樹狀結構，且有最小成本的邊。</a:t>
            </a:r>
            <a:r>
              <a:rPr lang="zh-TW" altLang="en-US" sz="2200" dirty="0"/>
              <a:t>重覆此步驟直到加</a:t>
            </a:r>
            <a:r>
              <a:rPr lang="en-US" altLang="zh-TW" sz="2200" dirty="0"/>
              <a:t>N-1</a:t>
            </a:r>
            <a:r>
              <a:rPr lang="zh-TW" altLang="en-US" sz="2200" dirty="0"/>
              <a:t>個邊停止。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TW" altLang="en-US" sz="2200" dirty="0"/>
              <a:t>注意：為了不形成環路，每一步驟選擇恰有一個頂點</a:t>
            </a:r>
            <a:r>
              <a:rPr lang="en-US" altLang="zh-TW" sz="2200" dirty="0"/>
              <a:t>U</a:t>
            </a:r>
            <a:r>
              <a:rPr lang="zh-TW" altLang="en-US" sz="2200" dirty="0"/>
              <a:t>或</a:t>
            </a:r>
            <a:r>
              <a:rPr lang="en-US" altLang="zh-TW" sz="2200" dirty="0"/>
              <a:t>V</a:t>
            </a:r>
            <a:r>
              <a:rPr lang="zh-TW" altLang="en-US" sz="2200" dirty="0"/>
              <a:t>在</a:t>
            </a:r>
            <a:r>
              <a:rPr lang="en-US" altLang="zh-TW" sz="2200" dirty="0"/>
              <a:t>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               </a:t>
            </a:r>
            <a:r>
              <a:rPr lang="zh-TW" altLang="en-US" sz="2200" dirty="0"/>
              <a:t>中的邊</a:t>
            </a:r>
            <a:r>
              <a:rPr lang="en-US" altLang="zh-TW" sz="2200" dirty="0"/>
              <a:t>(U,V)</a:t>
            </a:r>
            <a:r>
              <a:rPr lang="zh-TW" altLang="en-US" sz="2200" dirty="0"/>
              <a:t>。 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842963" y="2636838"/>
            <a:ext cx="77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例：</a:t>
            </a:r>
            <a:r>
              <a:rPr lang="zh-TW" altLang="en-US" sz="2400"/>
              <a:t> 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485900" y="61579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(A)</a:t>
            </a:r>
          </a:p>
        </p:txBody>
      </p:sp>
      <p:cxnSp>
        <p:nvCxnSpPr>
          <p:cNvPr id="28677" name="AutoShape 7"/>
          <p:cNvCxnSpPr>
            <a:cxnSpLocks noChangeShapeType="1"/>
          </p:cNvCxnSpPr>
          <p:nvPr/>
        </p:nvCxnSpPr>
        <p:spPr bwMode="auto">
          <a:xfrm flipH="1">
            <a:off x="1811338" y="3379788"/>
            <a:ext cx="509587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78" name="Group 8"/>
          <p:cNvGrpSpPr>
            <a:grpSpLocks/>
          </p:cNvGrpSpPr>
          <p:nvPr/>
        </p:nvGrpSpPr>
        <p:grpSpPr bwMode="auto">
          <a:xfrm>
            <a:off x="2259013" y="3060700"/>
            <a:ext cx="384175" cy="366713"/>
            <a:chOff x="4593" y="527"/>
            <a:chExt cx="242" cy="231"/>
          </a:xfrm>
        </p:grpSpPr>
        <p:sp>
          <p:nvSpPr>
            <p:cNvPr id="28734" name="Oval 9"/>
            <p:cNvSpPr>
              <a:spLocks noChangeArrowheads="1"/>
            </p:cNvSpPr>
            <p:nvPr/>
          </p:nvSpPr>
          <p:spPr bwMode="auto">
            <a:xfrm>
              <a:off x="4593" y="538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rgbClr val="FF0000"/>
                </a:solidFill>
              </a:endParaRPr>
            </a:p>
          </p:txBody>
        </p:sp>
        <p:sp>
          <p:nvSpPr>
            <p:cNvPr id="28735" name="Text Box 10"/>
            <p:cNvSpPr txBox="1">
              <a:spLocks noChangeArrowheads="1"/>
            </p:cNvSpPr>
            <p:nvPr/>
          </p:nvSpPr>
          <p:spPr bwMode="auto">
            <a:xfrm>
              <a:off x="4634" y="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8679" name="Group 11"/>
          <p:cNvGrpSpPr>
            <a:grpSpLocks/>
          </p:cNvGrpSpPr>
          <p:nvPr/>
        </p:nvGrpSpPr>
        <p:grpSpPr bwMode="auto">
          <a:xfrm>
            <a:off x="3059113" y="3492500"/>
            <a:ext cx="384175" cy="371475"/>
            <a:chOff x="5097" y="799"/>
            <a:chExt cx="242" cy="234"/>
          </a:xfrm>
        </p:grpSpPr>
        <p:sp>
          <p:nvSpPr>
            <p:cNvPr id="28732" name="Oval 12"/>
            <p:cNvSpPr>
              <a:spLocks noChangeArrowheads="1"/>
            </p:cNvSpPr>
            <p:nvPr/>
          </p:nvSpPr>
          <p:spPr bwMode="auto">
            <a:xfrm>
              <a:off x="5097" y="817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8733" name="Text Box 13"/>
            <p:cNvSpPr txBox="1">
              <a:spLocks noChangeArrowheads="1"/>
            </p:cNvSpPr>
            <p:nvPr/>
          </p:nvSpPr>
          <p:spPr bwMode="auto">
            <a:xfrm>
              <a:off x="5133" y="79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8680" name="Group 14"/>
          <p:cNvGrpSpPr>
            <a:grpSpLocks/>
          </p:cNvGrpSpPr>
          <p:nvPr/>
        </p:nvGrpSpPr>
        <p:grpSpPr bwMode="auto">
          <a:xfrm>
            <a:off x="1476375" y="3914775"/>
            <a:ext cx="384175" cy="376238"/>
            <a:chOff x="4100" y="1065"/>
            <a:chExt cx="242" cy="237"/>
          </a:xfrm>
        </p:grpSpPr>
        <p:sp>
          <p:nvSpPr>
            <p:cNvPr id="28730" name="Oval 15"/>
            <p:cNvSpPr>
              <a:spLocks noChangeArrowheads="1"/>
            </p:cNvSpPr>
            <p:nvPr/>
          </p:nvSpPr>
          <p:spPr bwMode="auto">
            <a:xfrm>
              <a:off x="4100" y="1065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8731" name="Text Box 16"/>
            <p:cNvSpPr txBox="1">
              <a:spLocks noChangeArrowheads="1"/>
            </p:cNvSpPr>
            <p:nvPr/>
          </p:nvSpPr>
          <p:spPr bwMode="auto">
            <a:xfrm>
              <a:off x="4135" y="107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28681" name="Group 17"/>
          <p:cNvGrpSpPr>
            <a:grpSpLocks/>
          </p:cNvGrpSpPr>
          <p:nvPr/>
        </p:nvGrpSpPr>
        <p:grpSpPr bwMode="auto">
          <a:xfrm>
            <a:off x="3387725" y="4321175"/>
            <a:ext cx="384175" cy="395288"/>
            <a:chOff x="5304" y="1321"/>
            <a:chExt cx="242" cy="249"/>
          </a:xfrm>
        </p:grpSpPr>
        <p:sp>
          <p:nvSpPr>
            <p:cNvPr id="28728" name="Oval 18"/>
            <p:cNvSpPr>
              <a:spLocks noChangeArrowheads="1"/>
            </p:cNvSpPr>
            <p:nvPr/>
          </p:nvSpPr>
          <p:spPr bwMode="auto">
            <a:xfrm>
              <a:off x="5304" y="1321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8729" name="Text Box 19"/>
            <p:cNvSpPr txBox="1">
              <a:spLocks noChangeArrowheads="1"/>
            </p:cNvSpPr>
            <p:nvPr/>
          </p:nvSpPr>
          <p:spPr bwMode="auto">
            <a:xfrm>
              <a:off x="5329" y="133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8682" name="Group 20"/>
          <p:cNvGrpSpPr>
            <a:grpSpLocks/>
          </p:cNvGrpSpPr>
          <p:nvPr/>
        </p:nvGrpSpPr>
        <p:grpSpPr bwMode="auto">
          <a:xfrm>
            <a:off x="2492375" y="4284663"/>
            <a:ext cx="384175" cy="366712"/>
            <a:chOff x="4732" y="1298"/>
            <a:chExt cx="242" cy="231"/>
          </a:xfrm>
        </p:grpSpPr>
        <p:sp>
          <p:nvSpPr>
            <p:cNvPr id="28726" name="Oval 21"/>
            <p:cNvSpPr>
              <a:spLocks noChangeArrowheads="1"/>
            </p:cNvSpPr>
            <p:nvPr/>
          </p:nvSpPr>
          <p:spPr bwMode="auto">
            <a:xfrm>
              <a:off x="4732" y="1313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8727" name="Text Box 22"/>
            <p:cNvSpPr txBox="1">
              <a:spLocks noChangeArrowheads="1"/>
            </p:cNvSpPr>
            <p:nvPr/>
          </p:nvSpPr>
          <p:spPr bwMode="auto">
            <a:xfrm>
              <a:off x="4770" y="129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28683" name="Group 23"/>
          <p:cNvGrpSpPr>
            <a:grpSpLocks/>
          </p:cNvGrpSpPr>
          <p:nvPr/>
        </p:nvGrpSpPr>
        <p:grpSpPr bwMode="auto">
          <a:xfrm>
            <a:off x="2938463" y="5868988"/>
            <a:ext cx="384175" cy="366712"/>
            <a:chOff x="5021" y="2296"/>
            <a:chExt cx="242" cy="231"/>
          </a:xfrm>
        </p:grpSpPr>
        <p:sp>
          <p:nvSpPr>
            <p:cNvPr id="28724" name="Oval 24"/>
            <p:cNvSpPr>
              <a:spLocks noChangeArrowheads="1"/>
            </p:cNvSpPr>
            <p:nvPr/>
          </p:nvSpPr>
          <p:spPr bwMode="auto">
            <a:xfrm>
              <a:off x="5021" y="2307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8725" name="Text Box 25"/>
            <p:cNvSpPr txBox="1">
              <a:spLocks noChangeArrowheads="1"/>
            </p:cNvSpPr>
            <p:nvPr/>
          </p:nvSpPr>
          <p:spPr bwMode="auto">
            <a:xfrm>
              <a:off x="5042" y="229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28684" name="Text Box 26"/>
          <p:cNvSpPr txBox="1">
            <a:spLocks noChangeArrowheads="1"/>
          </p:cNvSpPr>
          <p:nvPr/>
        </p:nvSpPr>
        <p:spPr bwMode="auto">
          <a:xfrm>
            <a:off x="1555750" y="34210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10</a:t>
            </a:r>
          </a:p>
        </p:txBody>
      </p:sp>
      <p:grpSp>
        <p:nvGrpSpPr>
          <p:cNvPr id="28685" name="Group 27"/>
          <p:cNvGrpSpPr>
            <a:grpSpLocks/>
          </p:cNvGrpSpPr>
          <p:nvPr/>
        </p:nvGrpSpPr>
        <p:grpSpPr bwMode="auto">
          <a:xfrm>
            <a:off x="1571625" y="5095875"/>
            <a:ext cx="384175" cy="374650"/>
            <a:chOff x="4160" y="1809"/>
            <a:chExt cx="242" cy="236"/>
          </a:xfrm>
        </p:grpSpPr>
        <p:sp>
          <p:nvSpPr>
            <p:cNvPr id="28722" name="Oval 28"/>
            <p:cNvSpPr>
              <a:spLocks noChangeArrowheads="1"/>
            </p:cNvSpPr>
            <p:nvPr/>
          </p:nvSpPr>
          <p:spPr bwMode="auto">
            <a:xfrm>
              <a:off x="4160" y="1809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28723" name="Text Box 29"/>
            <p:cNvSpPr txBox="1">
              <a:spLocks noChangeArrowheads="1"/>
            </p:cNvSpPr>
            <p:nvPr/>
          </p:nvSpPr>
          <p:spPr bwMode="auto">
            <a:xfrm>
              <a:off x="4195" y="181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8686" name="Group 53"/>
          <p:cNvGrpSpPr>
            <a:grpSpLocks/>
          </p:cNvGrpSpPr>
          <p:nvPr/>
        </p:nvGrpSpPr>
        <p:grpSpPr bwMode="auto">
          <a:xfrm>
            <a:off x="5364163" y="2762250"/>
            <a:ext cx="2671762" cy="3175000"/>
            <a:chOff x="385" y="692"/>
            <a:chExt cx="1683" cy="2000"/>
          </a:xfrm>
        </p:grpSpPr>
        <p:sp>
          <p:nvSpPr>
            <p:cNvPr id="28688" name="Oval 5"/>
            <p:cNvSpPr>
              <a:spLocks noChangeArrowheads="1"/>
            </p:cNvSpPr>
            <p:nvPr/>
          </p:nvSpPr>
          <p:spPr bwMode="auto">
            <a:xfrm>
              <a:off x="1014" y="703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rgbClr val="FF0000"/>
                </a:solidFill>
              </a:endParaRPr>
            </a:p>
          </p:txBody>
        </p:sp>
        <p:grpSp>
          <p:nvGrpSpPr>
            <p:cNvPr id="28689" name="Group 52"/>
            <p:cNvGrpSpPr>
              <a:grpSpLocks/>
            </p:cNvGrpSpPr>
            <p:nvPr/>
          </p:nvGrpSpPr>
          <p:grpSpPr bwMode="auto">
            <a:xfrm>
              <a:off x="385" y="692"/>
              <a:ext cx="1683" cy="2000"/>
              <a:chOff x="385" y="692"/>
              <a:chExt cx="1683" cy="2000"/>
            </a:xfrm>
          </p:grpSpPr>
          <p:sp>
            <p:nvSpPr>
              <p:cNvPr id="28690" name="Oval 6"/>
              <p:cNvSpPr>
                <a:spLocks noChangeArrowheads="1"/>
              </p:cNvSpPr>
              <p:nvPr/>
            </p:nvSpPr>
            <p:spPr bwMode="auto">
              <a:xfrm>
                <a:off x="1518" y="982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8691" name="Oval 8"/>
              <p:cNvSpPr>
                <a:spLocks noChangeArrowheads="1"/>
              </p:cNvSpPr>
              <p:nvPr/>
            </p:nvSpPr>
            <p:spPr bwMode="auto">
              <a:xfrm>
                <a:off x="1153" y="1478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28692" name="Oval 9"/>
              <p:cNvSpPr>
                <a:spLocks noChangeArrowheads="1"/>
              </p:cNvSpPr>
              <p:nvPr/>
            </p:nvSpPr>
            <p:spPr bwMode="auto">
              <a:xfrm>
                <a:off x="521" y="1230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grpSp>
            <p:nvGrpSpPr>
              <p:cNvPr id="28693" name="Group 51"/>
              <p:cNvGrpSpPr>
                <a:grpSpLocks/>
              </p:cNvGrpSpPr>
              <p:nvPr/>
            </p:nvGrpSpPr>
            <p:grpSpPr bwMode="auto">
              <a:xfrm>
                <a:off x="385" y="692"/>
                <a:ext cx="1683" cy="2000"/>
                <a:chOff x="381" y="692"/>
                <a:chExt cx="1683" cy="2000"/>
              </a:xfrm>
            </p:grpSpPr>
            <p:sp>
              <p:nvSpPr>
                <p:cNvPr id="28694" name="Oval 7"/>
                <p:cNvSpPr>
                  <a:spLocks noChangeArrowheads="1"/>
                </p:cNvSpPr>
                <p:nvPr/>
              </p:nvSpPr>
              <p:spPr bwMode="auto">
                <a:xfrm>
                  <a:off x="1721" y="1486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8695" name="Oval 10"/>
                <p:cNvSpPr>
                  <a:spLocks noChangeArrowheads="1"/>
                </p:cNvSpPr>
                <p:nvPr/>
              </p:nvSpPr>
              <p:spPr bwMode="auto">
                <a:xfrm>
                  <a:off x="1438" y="2472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grpSp>
              <p:nvGrpSpPr>
                <p:cNvPr id="28696" name="Group 50"/>
                <p:cNvGrpSpPr>
                  <a:grpSpLocks/>
                </p:cNvGrpSpPr>
                <p:nvPr/>
              </p:nvGrpSpPr>
              <p:grpSpPr bwMode="auto">
                <a:xfrm>
                  <a:off x="381" y="692"/>
                  <a:ext cx="1683" cy="2000"/>
                  <a:chOff x="381" y="692"/>
                  <a:chExt cx="1683" cy="2000"/>
                </a:xfrm>
              </p:grpSpPr>
              <p:sp>
                <p:nvSpPr>
                  <p:cNvPr id="28698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577" y="1974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cxnSp>
                <p:nvCxnSpPr>
                  <p:cNvPr id="28699" name="AutoShape 22"/>
                  <p:cNvCxnSpPr>
                    <a:cxnSpLocks noChangeShapeType="1"/>
                    <a:stCxn id="28688" idx="6"/>
                    <a:endCxn id="28690" idx="1"/>
                  </p:cNvCxnSpPr>
                  <p:nvPr/>
                </p:nvCxnSpPr>
                <p:spPr bwMode="auto">
                  <a:xfrm>
                    <a:off x="1262" y="811"/>
                    <a:ext cx="291" cy="19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700" name="AutoShape 23"/>
                  <p:cNvCxnSpPr>
                    <a:cxnSpLocks noChangeShapeType="1"/>
                    <a:stCxn id="28688" idx="3"/>
                    <a:endCxn id="28692" idx="7"/>
                  </p:cNvCxnSpPr>
                  <p:nvPr/>
                </p:nvCxnSpPr>
                <p:spPr bwMode="auto">
                  <a:xfrm flipH="1">
                    <a:off x="728" y="893"/>
                    <a:ext cx="321" cy="36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701" name="AutoShape 24"/>
                  <p:cNvCxnSpPr>
                    <a:cxnSpLocks noChangeShapeType="1"/>
                    <a:stCxn id="28692" idx="4"/>
                    <a:endCxn id="28698" idx="0"/>
                  </p:cNvCxnSpPr>
                  <p:nvPr/>
                </p:nvCxnSpPr>
                <p:spPr bwMode="auto">
                  <a:xfrm>
                    <a:off x="642" y="1452"/>
                    <a:ext cx="56" cy="51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702" name="AutoShape 26"/>
                  <p:cNvCxnSpPr>
                    <a:cxnSpLocks noChangeShapeType="1"/>
                    <a:stCxn id="28691" idx="4"/>
                    <a:endCxn id="28695" idx="1"/>
                  </p:cNvCxnSpPr>
                  <p:nvPr/>
                </p:nvCxnSpPr>
                <p:spPr bwMode="auto">
                  <a:xfrm>
                    <a:off x="1274" y="1700"/>
                    <a:ext cx="199" cy="79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703" name="AutoShape 27"/>
                  <p:cNvCxnSpPr>
                    <a:cxnSpLocks noChangeShapeType="1"/>
                    <a:stCxn id="28698" idx="5"/>
                    <a:endCxn id="28695" idx="1"/>
                  </p:cNvCxnSpPr>
                  <p:nvPr/>
                </p:nvCxnSpPr>
                <p:spPr bwMode="auto">
                  <a:xfrm>
                    <a:off x="784" y="2164"/>
                    <a:ext cx="689" cy="334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704" name="AutoShape 28"/>
                  <p:cNvCxnSpPr>
                    <a:cxnSpLocks noChangeShapeType="1"/>
                    <a:stCxn id="28694" idx="4"/>
                    <a:endCxn id="28695" idx="0"/>
                  </p:cNvCxnSpPr>
                  <p:nvPr/>
                </p:nvCxnSpPr>
                <p:spPr bwMode="auto">
                  <a:xfrm flipH="1">
                    <a:off x="1559" y="1708"/>
                    <a:ext cx="283" cy="75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705" name="AutoShape 29"/>
                  <p:cNvCxnSpPr>
                    <a:cxnSpLocks noChangeShapeType="1"/>
                    <a:stCxn id="28690" idx="5"/>
                    <a:endCxn id="28694" idx="0"/>
                  </p:cNvCxnSpPr>
                  <p:nvPr/>
                </p:nvCxnSpPr>
                <p:spPr bwMode="auto">
                  <a:xfrm>
                    <a:off x="1725" y="1172"/>
                    <a:ext cx="117" cy="30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706" name="AutoShape 30"/>
                  <p:cNvCxnSpPr>
                    <a:cxnSpLocks noChangeShapeType="1"/>
                    <a:stCxn id="28690" idx="3"/>
                    <a:endCxn id="28691" idx="7"/>
                  </p:cNvCxnSpPr>
                  <p:nvPr/>
                </p:nvCxnSpPr>
                <p:spPr bwMode="auto">
                  <a:xfrm flipH="1">
                    <a:off x="1360" y="1172"/>
                    <a:ext cx="193" cy="332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870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" y="692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8708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50" y="96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8709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2" y="123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28710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46" y="150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8711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7" y="1463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28712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9" y="2461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8713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919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10</a:t>
                    </a:r>
                  </a:p>
                </p:txBody>
              </p:sp>
              <p:sp>
                <p:nvSpPr>
                  <p:cNvPr id="2871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" y="1822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25</a:t>
                    </a:r>
                  </a:p>
                </p:txBody>
              </p:sp>
              <p:sp>
                <p:nvSpPr>
                  <p:cNvPr id="28715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4" y="1690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24</a:t>
                    </a:r>
                  </a:p>
                </p:txBody>
              </p:sp>
              <p:sp>
                <p:nvSpPr>
                  <p:cNvPr id="28716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2189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22</a:t>
                    </a:r>
                  </a:p>
                </p:txBody>
              </p:sp>
              <p:sp>
                <p:nvSpPr>
                  <p:cNvPr id="28717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9" y="2007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18</a:t>
                    </a:r>
                  </a:p>
                </p:txBody>
              </p:sp>
              <p:sp>
                <p:nvSpPr>
                  <p:cNvPr id="28718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1" y="2143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12</a:t>
                    </a:r>
                  </a:p>
                </p:txBody>
              </p:sp>
              <p:sp>
                <p:nvSpPr>
                  <p:cNvPr id="28719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6" y="1232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14</a:t>
                    </a:r>
                  </a:p>
                </p:txBody>
              </p:sp>
              <p:sp>
                <p:nvSpPr>
                  <p:cNvPr id="28720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8" y="1236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16</a:t>
                    </a:r>
                  </a:p>
                </p:txBody>
              </p:sp>
              <p:sp>
                <p:nvSpPr>
                  <p:cNvPr id="28721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9" y="737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28</a:t>
                    </a:r>
                  </a:p>
                </p:txBody>
              </p:sp>
            </p:grpSp>
            <p:sp>
              <p:nvSpPr>
                <p:cNvPr id="2869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612" y="197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</p:grpSp>
      <p:cxnSp>
        <p:nvCxnSpPr>
          <p:cNvPr id="3" name="直線接點 2"/>
          <p:cNvCxnSpPr>
            <a:stCxn id="28691" idx="3"/>
            <a:endCxn id="28698" idx="7"/>
          </p:cNvCxnSpPr>
          <p:nvPr/>
        </p:nvCxnSpPr>
        <p:spPr>
          <a:xfrm flipH="1">
            <a:off x="6003925" y="4302125"/>
            <a:ext cx="63500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5FCBB0-9B7E-C21B-7EAF-39F0D6E7B75C}"/>
                  </a:ext>
                </a:extLst>
              </p14:cNvPr>
              <p14:cNvContentPartPr/>
              <p14:nvPr/>
            </p14:nvContentPartPr>
            <p14:xfrm>
              <a:off x="866615" y="863394"/>
              <a:ext cx="1264320" cy="2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5FCBB0-9B7E-C21B-7EAF-39F0D6E7B7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975" y="854394"/>
                <a:ext cx="1281960" cy="4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1"/>
          <p:cNvGrpSpPr>
            <a:grpSpLocks/>
          </p:cNvGrpSpPr>
          <p:nvPr/>
        </p:nvGrpSpPr>
        <p:grpSpPr bwMode="auto">
          <a:xfrm>
            <a:off x="395288" y="1765300"/>
            <a:ext cx="2449512" cy="3463925"/>
            <a:chOff x="521" y="300"/>
            <a:chExt cx="1543" cy="2182"/>
          </a:xfrm>
        </p:grpSpPr>
        <p:sp>
          <p:nvSpPr>
            <p:cNvPr id="29762" name="Text Box 4"/>
            <p:cNvSpPr txBox="1">
              <a:spLocks noChangeArrowheads="1"/>
            </p:cNvSpPr>
            <p:nvPr/>
          </p:nvSpPr>
          <p:spPr bwMode="auto">
            <a:xfrm>
              <a:off x="624" y="225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(B)</a:t>
              </a:r>
            </a:p>
          </p:txBody>
        </p:sp>
        <p:grpSp>
          <p:nvGrpSpPr>
            <p:cNvPr id="29763" name="Group 5"/>
            <p:cNvGrpSpPr>
              <a:grpSpLocks/>
            </p:cNvGrpSpPr>
            <p:nvPr/>
          </p:nvGrpSpPr>
          <p:grpSpPr bwMode="auto">
            <a:xfrm>
              <a:off x="618" y="300"/>
              <a:ext cx="1446" cy="2000"/>
              <a:chOff x="4100" y="527"/>
              <a:chExt cx="1446" cy="2000"/>
            </a:xfrm>
          </p:grpSpPr>
          <p:cxnSp>
            <p:nvCxnSpPr>
              <p:cNvPr id="29766" name="AutoShape 6"/>
              <p:cNvCxnSpPr>
                <a:cxnSpLocks noChangeShapeType="1"/>
              </p:cNvCxnSpPr>
              <p:nvPr/>
            </p:nvCxnSpPr>
            <p:spPr bwMode="auto">
              <a:xfrm flipH="1">
                <a:off x="4311" y="728"/>
                <a:ext cx="321" cy="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9767" name="Group 7"/>
              <p:cNvGrpSpPr>
                <a:grpSpLocks/>
              </p:cNvGrpSpPr>
              <p:nvPr/>
            </p:nvGrpSpPr>
            <p:grpSpPr bwMode="auto">
              <a:xfrm>
                <a:off x="4593" y="527"/>
                <a:ext cx="242" cy="231"/>
                <a:chOff x="4593" y="527"/>
                <a:chExt cx="242" cy="231"/>
              </a:xfrm>
            </p:grpSpPr>
            <p:sp>
              <p:nvSpPr>
                <p:cNvPr id="29787" name="Oval 8"/>
                <p:cNvSpPr>
                  <a:spLocks noChangeArrowheads="1"/>
                </p:cNvSpPr>
                <p:nvPr/>
              </p:nvSpPr>
              <p:spPr bwMode="auto">
                <a:xfrm>
                  <a:off x="4593" y="538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78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634" y="52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29768" name="Group 10"/>
              <p:cNvGrpSpPr>
                <a:grpSpLocks/>
              </p:cNvGrpSpPr>
              <p:nvPr/>
            </p:nvGrpSpPr>
            <p:grpSpPr bwMode="auto">
              <a:xfrm>
                <a:off x="5097" y="799"/>
                <a:ext cx="242" cy="234"/>
                <a:chOff x="5097" y="799"/>
                <a:chExt cx="242" cy="234"/>
              </a:xfrm>
            </p:grpSpPr>
            <p:sp>
              <p:nvSpPr>
                <p:cNvPr id="29785" name="Oval 11"/>
                <p:cNvSpPr>
                  <a:spLocks noChangeArrowheads="1"/>
                </p:cNvSpPr>
                <p:nvPr/>
              </p:nvSpPr>
              <p:spPr bwMode="auto">
                <a:xfrm>
                  <a:off x="5097" y="81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8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33" y="79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29769" name="Group 13"/>
              <p:cNvGrpSpPr>
                <a:grpSpLocks/>
              </p:cNvGrpSpPr>
              <p:nvPr/>
            </p:nvGrpSpPr>
            <p:grpSpPr bwMode="auto">
              <a:xfrm>
                <a:off x="4100" y="1065"/>
                <a:ext cx="242" cy="237"/>
                <a:chOff x="4100" y="1065"/>
                <a:chExt cx="242" cy="237"/>
              </a:xfrm>
            </p:grpSpPr>
            <p:sp>
              <p:nvSpPr>
                <p:cNvPr id="29783" name="Oval 14"/>
                <p:cNvSpPr>
                  <a:spLocks noChangeArrowheads="1"/>
                </p:cNvSpPr>
                <p:nvPr/>
              </p:nvSpPr>
              <p:spPr bwMode="auto">
                <a:xfrm>
                  <a:off x="4100" y="1065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8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135" y="1071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9770" name="Group 16"/>
              <p:cNvGrpSpPr>
                <a:grpSpLocks/>
              </p:cNvGrpSpPr>
              <p:nvPr/>
            </p:nvGrpSpPr>
            <p:grpSpPr bwMode="auto">
              <a:xfrm>
                <a:off x="5304" y="1321"/>
                <a:ext cx="242" cy="249"/>
                <a:chOff x="5304" y="1321"/>
                <a:chExt cx="242" cy="249"/>
              </a:xfrm>
            </p:grpSpPr>
            <p:sp>
              <p:nvSpPr>
                <p:cNvPr id="29781" name="Oval 17"/>
                <p:cNvSpPr>
                  <a:spLocks noChangeArrowheads="1"/>
                </p:cNvSpPr>
                <p:nvPr/>
              </p:nvSpPr>
              <p:spPr bwMode="auto">
                <a:xfrm>
                  <a:off x="5304" y="1321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329" y="133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9771" name="Group 19"/>
              <p:cNvGrpSpPr>
                <a:grpSpLocks/>
              </p:cNvGrpSpPr>
              <p:nvPr/>
            </p:nvGrpSpPr>
            <p:grpSpPr bwMode="auto">
              <a:xfrm>
                <a:off x="4740" y="1298"/>
                <a:ext cx="242" cy="231"/>
                <a:chOff x="4732" y="1298"/>
                <a:chExt cx="242" cy="231"/>
              </a:xfrm>
            </p:grpSpPr>
            <p:sp>
              <p:nvSpPr>
                <p:cNvPr id="29779" name="Oval 20"/>
                <p:cNvSpPr>
                  <a:spLocks noChangeArrowheads="1"/>
                </p:cNvSpPr>
                <p:nvPr/>
              </p:nvSpPr>
              <p:spPr bwMode="auto">
                <a:xfrm>
                  <a:off x="4732" y="1313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8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770" y="1298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29772" name="Group 22"/>
              <p:cNvGrpSpPr>
                <a:grpSpLocks/>
              </p:cNvGrpSpPr>
              <p:nvPr/>
            </p:nvGrpSpPr>
            <p:grpSpPr bwMode="auto">
              <a:xfrm>
                <a:off x="5021" y="2296"/>
                <a:ext cx="242" cy="231"/>
                <a:chOff x="5021" y="2296"/>
                <a:chExt cx="242" cy="231"/>
              </a:xfrm>
            </p:grpSpPr>
            <p:sp>
              <p:nvSpPr>
                <p:cNvPr id="29777" name="Oval 23"/>
                <p:cNvSpPr>
                  <a:spLocks noChangeArrowheads="1"/>
                </p:cNvSpPr>
                <p:nvPr/>
              </p:nvSpPr>
              <p:spPr bwMode="auto">
                <a:xfrm>
                  <a:off x="5021" y="230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7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042" y="2296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29773" name="Text Box 25"/>
              <p:cNvSpPr txBox="1">
                <a:spLocks noChangeArrowheads="1"/>
              </p:cNvSpPr>
              <p:nvPr/>
            </p:nvSpPr>
            <p:spPr bwMode="auto">
              <a:xfrm>
                <a:off x="4150" y="75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  <p:grpSp>
            <p:nvGrpSpPr>
              <p:cNvPr id="29774" name="Group 26"/>
              <p:cNvGrpSpPr>
                <a:grpSpLocks/>
              </p:cNvGrpSpPr>
              <p:nvPr/>
            </p:nvGrpSpPr>
            <p:grpSpPr bwMode="auto">
              <a:xfrm>
                <a:off x="4160" y="1809"/>
                <a:ext cx="242" cy="236"/>
                <a:chOff x="4160" y="1809"/>
                <a:chExt cx="242" cy="236"/>
              </a:xfrm>
            </p:grpSpPr>
            <p:sp>
              <p:nvSpPr>
                <p:cNvPr id="29775" name="Oval 27"/>
                <p:cNvSpPr>
                  <a:spLocks noChangeArrowheads="1"/>
                </p:cNvSpPr>
                <p:nvPr/>
              </p:nvSpPr>
              <p:spPr bwMode="auto">
                <a:xfrm>
                  <a:off x="4160" y="1809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7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195" y="1814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  <p:cxnSp>
          <p:nvCxnSpPr>
            <p:cNvPr id="29764" name="AutoShape 29"/>
            <p:cNvCxnSpPr>
              <a:cxnSpLocks noChangeShapeType="1"/>
            </p:cNvCxnSpPr>
            <p:nvPr/>
          </p:nvCxnSpPr>
          <p:spPr bwMode="auto">
            <a:xfrm>
              <a:off x="751" y="1071"/>
              <a:ext cx="48" cy="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65" name="Text Box 30"/>
            <p:cNvSpPr txBox="1">
              <a:spLocks noChangeArrowheads="1"/>
            </p:cNvSpPr>
            <p:nvPr/>
          </p:nvSpPr>
          <p:spPr bwMode="auto">
            <a:xfrm>
              <a:off x="521" y="131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25</a:t>
              </a:r>
            </a:p>
          </p:txBody>
        </p:sp>
      </p:grpSp>
      <p:sp>
        <p:nvSpPr>
          <p:cNvPr id="29699" name="Text Box 33"/>
          <p:cNvSpPr txBox="1">
            <a:spLocks noChangeArrowheads="1"/>
          </p:cNvSpPr>
          <p:nvPr/>
        </p:nvSpPr>
        <p:spPr bwMode="auto">
          <a:xfrm>
            <a:off x="3295650" y="48625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(C)</a:t>
            </a:r>
          </a:p>
        </p:txBody>
      </p:sp>
      <p:grpSp>
        <p:nvGrpSpPr>
          <p:cNvPr id="29700" name="Group 62"/>
          <p:cNvGrpSpPr>
            <a:grpSpLocks/>
          </p:cNvGrpSpPr>
          <p:nvPr/>
        </p:nvGrpSpPr>
        <p:grpSpPr bwMode="auto">
          <a:xfrm>
            <a:off x="3132138" y="1765300"/>
            <a:ext cx="2449512" cy="3175000"/>
            <a:chOff x="2244" y="300"/>
            <a:chExt cx="1543" cy="2000"/>
          </a:xfrm>
        </p:grpSpPr>
        <p:grpSp>
          <p:nvGrpSpPr>
            <p:cNvPr id="29734" name="Group 34"/>
            <p:cNvGrpSpPr>
              <a:grpSpLocks/>
            </p:cNvGrpSpPr>
            <p:nvPr/>
          </p:nvGrpSpPr>
          <p:grpSpPr bwMode="auto">
            <a:xfrm>
              <a:off x="2341" y="300"/>
              <a:ext cx="1446" cy="2000"/>
              <a:chOff x="4100" y="527"/>
              <a:chExt cx="1446" cy="2000"/>
            </a:xfrm>
          </p:grpSpPr>
          <p:cxnSp>
            <p:nvCxnSpPr>
              <p:cNvPr id="29739" name="AutoShape 35"/>
              <p:cNvCxnSpPr>
                <a:cxnSpLocks noChangeShapeType="1"/>
              </p:cNvCxnSpPr>
              <p:nvPr/>
            </p:nvCxnSpPr>
            <p:spPr bwMode="auto">
              <a:xfrm flipH="1">
                <a:off x="4311" y="728"/>
                <a:ext cx="321" cy="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9740" name="Group 36"/>
              <p:cNvGrpSpPr>
                <a:grpSpLocks/>
              </p:cNvGrpSpPr>
              <p:nvPr/>
            </p:nvGrpSpPr>
            <p:grpSpPr bwMode="auto">
              <a:xfrm>
                <a:off x="4593" y="527"/>
                <a:ext cx="242" cy="231"/>
                <a:chOff x="4593" y="527"/>
                <a:chExt cx="242" cy="231"/>
              </a:xfrm>
            </p:grpSpPr>
            <p:sp>
              <p:nvSpPr>
                <p:cNvPr id="29760" name="Oval 37"/>
                <p:cNvSpPr>
                  <a:spLocks noChangeArrowheads="1"/>
                </p:cNvSpPr>
                <p:nvPr/>
              </p:nvSpPr>
              <p:spPr bwMode="auto">
                <a:xfrm>
                  <a:off x="4593" y="538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76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34" y="52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29741" name="Group 39"/>
              <p:cNvGrpSpPr>
                <a:grpSpLocks/>
              </p:cNvGrpSpPr>
              <p:nvPr/>
            </p:nvGrpSpPr>
            <p:grpSpPr bwMode="auto">
              <a:xfrm>
                <a:off x="5097" y="799"/>
                <a:ext cx="242" cy="234"/>
                <a:chOff x="5097" y="799"/>
                <a:chExt cx="242" cy="234"/>
              </a:xfrm>
            </p:grpSpPr>
            <p:sp>
              <p:nvSpPr>
                <p:cNvPr id="29758" name="Oval 40"/>
                <p:cNvSpPr>
                  <a:spLocks noChangeArrowheads="1"/>
                </p:cNvSpPr>
                <p:nvPr/>
              </p:nvSpPr>
              <p:spPr bwMode="auto">
                <a:xfrm>
                  <a:off x="5097" y="81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5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133" y="79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29742" name="Group 42"/>
              <p:cNvGrpSpPr>
                <a:grpSpLocks/>
              </p:cNvGrpSpPr>
              <p:nvPr/>
            </p:nvGrpSpPr>
            <p:grpSpPr bwMode="auto">
              <a:xfrm>
                <a:off x="4100" y="1065"/>
                <a:ext cx="242" cy="237"/>
                <a:chOff x="4100" y="1065"/>
                <a:chExt cx="242" cy="237"/>
              </a:xfrm>
            </p:grpSpPr>
            <p:sp>
              <p:nvSpPr>
                <p:cNvPr id="29756" name="Oval 43"/>
                <p:cNvSpPr>
                  <a:spLocks noChangeArrowheads="1"/>
                </p:cNvSpPr>
                <p:nvPr/>
              </p:nvSpPr>
              <p:spPr bwMode="auto">
                <a:xfrm>
                  <a:off x="4100" y="1065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5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35" y="1071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9743" name="Group 45"/>
              <p:cNvGrpSpPr>
                <a:grpSpLocks/>
              </p:cNvGrpSpPr>
              <p:nvPr/>
            </p:nvGrpSpPr>
            <p:grpSpPr bwMode="auto">
              <a:xfrm>
                <a:off x="5304" y="1321"/>
                <a:ext cx="242" cy="249"/>
                <a:chOff x="5304" y="1321"/>
                <a:chExt cx="242" cy="249"/>
              </a:xfrm>
            </p:grpSpPr>
            <p:sp>
              <p:nvSpPr>
                <p:cNvPr id="29754" name="Oval 46"/>
                <p:cNvSpPr>
                  <a:spLocks noChangeArrowheads="1"/>
                </p:cNvSpPr>
                <p:nvPr/>
              </p:nvSpPr>
              <p:spPr bwMode="auto">
                <a:xfrm>
                  <a:off x="5304" y="1321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5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5329" y="133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9744" name="Group 48"/>
              <p:cNvGrpSpPr>
                <a:grpSpLocks/>
              </p:cNvGrpSpPr>
              <p:nvPr/>
            </p:nvGrpSpPr>
            <p:grpSpPr bwMode="auto">
              <a:xfrm>
                <a:off x="4740" y="1298"/>
                <a:ext cx="242" cy="231"/>
                <a:chOff x="4732" y="1298"/>
                <a:chExt cx="242" cy="231"/>
              </a:xfrm>
            </p:grpSpPr>
            <p:sp>
              <p:nvSpPr>
                <p:cNvPr id="29752" name="Oval 49"/>
                <p:cNvSpPr>
                  <a:spLocks noChangeArrowheads="1"/>
                </p:cNvSpPr>
                <p:nvPr/>
              </p:nvSpPr>
              <p:spPr bwMode="auto">
                <a:xfrm>
                  <a:off x="4732" y="1313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5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770" y="1298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29745" name="Group 51"/>
              <p:cNvGrpSpPr>
                <a:grpSpLocks/>
              </p:cNvGrpSpPr>
              <p:nvPr/>
            </p:nvGrpSpPr>
            <p:grpSpPr bwMode="auto">
              <a:xfrm>
                <a:off x="5021" y="2296"/>
                <a:ext cx="242" cy="231"/>
                <a:chOff x="5021" y="2296"/>
                <a:chExt cx="242" cy="231"/>
              </a:xfrm>
            </p:grpSpPr>
            <p:sp>
              <p:nvSpPr>
                <p:cNvPr id="29750" name="Oval 52"/>
                <p:cNvSpPr>
                  <a:spLocks noChangeArrowheads="1"/>
                </p:cNvSpPr>
                <p:nvPr/>
              </p:nvSpPr>
              <p:spPr bwMode="auto">
                <a:xfrm>
                  <a:off x="5021" y="230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5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042" y="2296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29746" name="Text Box 54"/>
              <p:cNvSpPr txBox="1">
                <a:spLocks noChangeArrowheads="1"/>
              </p:cNvSpPr>
              <p:nvPr/>
            </p:nvSpPr>
            <p:spPr bwMode="auto">
              <a:xfrm>
                <a:off x="4150" y="75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  <p:grpSp>
            <p:nvGrpSpPr>
              <p:cNvPr id="29747" name="Group 55"/>
              <p:cNvGrpSpPr>
                <a:grpSpLocks/>
              </p:cNvGrpSpPr>
              <p:nvPr/>
            </p:nvGrpSpPr>
            <p:grpSpPr bwMode="auto">
              <a:xfrm>
                <a:off x="4160" y="1809"/>
                <a:ext cx="242" cy="236"/>
                <a:chOff x="4160" y="1809"/>
                <a:chExt cx="242" cy="236"/>
              </a:xfrm>
            </p:grpSpPr>
            <p:sp>
              <p:nvSpPr>
                <p:cNvPr id="29748" name="Oval 56"/>
                <p:cNvSpPr>
                  <a:spLocks noChangeArrowheads="1"/>
                </p:cNvSpPr>
                <p:nvPr/>
              </p:nvSpPr>
              <p:spPr bwMode="auto">
                <a:xfrm>
                  <a:off x="4160" y="1809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2974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195" y="1814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  <p:cxnSp>
          <p:nvCxnSpPr>
            <p:cNvPr id="29735" name="AutoShape 58"/>
            <p:cNvCxnSpPr>
              <a:cxnSpLocks noChangeShapeType="1"/>
            </p:cNvCxnSpPr>
            <p:nvPr/>
          </p:nvCxnSpPr>
          <p:spPr bwMode="auto">
            <a:xfrm>
              <a:off x="2474" y="1071"/>
              <a:ext cx="48" cy="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36" name="Text Box 59"/>
            <p:cNvSpPr txBox="1">
              <a:spLocks noChangeArrowheads="1"/>
            </p:cNvSpPr>
            <p:nvPr/>
          </p:nvSpPr>
          <p:spPr bwMode="auto">
            <a:xfrm>
              <a:off x="2244" y="131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25</a:t>
              </a:r>
            </a:p>
          </p:txBody>
        </p:sp>
        <p:cxnSp>
          <p:nvCxnSpPr>
            <p:cNvPr id="29737" name="AutoShape 60"/>
            <p:cNvCxnSpPr>
              <a:cxnSpLocks noChangeShapeType="1"/>
              <a:stCxn id="29749" idx="3"/>
              <a:endCxn id="29751" idx="1"/>
            </p:cNvCxnSpPr>
            <p:nvPr/>
          </p:nvCxnSpPr>
          <p:spPr bwMode="auto">
            <a:xfrm>
              <a:off x="2632" y="1703"/>
              <a:ext cx="651" cy="4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38" name="Text Box 61"/>
            <p:cNvSpPr txBox="1">
              <a:spLocks noChangeArrowheads="1"/>
            </p:cNvSpPr>
            <p:nvPr/>
          </p:nvSpPr>
          <p:spPr bwMode="auto">
            <a:xfrm>
              <a:off x="2831" y="197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22</a:t>
              </a:r>
            </a:p>
          </p:txBody>
        </p:sp>
      </p:grpSp>
      <p:sp>
        <p:nvSpPr>
          <p:cNvPr id="29701" name="Text Box 63"/>
          <p:cNvSpPr txBox="1">
            <a:spLocks noChangeArrowheads="1"/>
          </p:cNvSpPr>
          <p:nvPr/>
        </p:nvSpPr>
        <p:spPr bwMode="auto">
          <a:xfrm>
            <a:off x="6030913" y="48625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(D)</a:t>
            </a:r>
          </a:p>
        </p:txBody>
      </p:sp>
      <p:grpSp>
        <p:nvGrpSpPr>
          <p:cNvPr id="29702" name="Group 95"/>
          <p:cNvGrpSpPr>
            <a:grpSpLocks/>
          </p:cNvGrpSpPr>
          <p:nvPr/>
        </p:nvGrpSpPr>
        <p:grpSpPr bwMode="auto">
          <a:xfrm>
            <a:off x="5867400" y="1765300"/>
            <a:ext cx="2449513" cy="3175000"/>
            <a:chOff x="3696" y="300"/>
            <a:chExt cx="1543" cy="2000"/>
          </a:xfrm>
        </p:grpSpPr>
        <p:grpSp>
          <p:nvGrpSpPr>
            <p:cNvPr id="29703" name="Group 64"/>
            <p:cNvGrpSpPr>
              <a:grpSpLocks/>
            </p:cNvGrpSpPr>
            <p:nvPr/>
          </p:nvGrpSpPr>
          <p:grpSpPr bwMode="auto">
            <a:xfrm>
              <a:off x="3696" y="300"/>
              <a:ext cx="1543" cy="2000"/>
              <a:chOff x="2244" y="300"/>
              <a:chExt cx="1543" cy="2000"/>
            </a:xfrm>
          </p:grpSpPr>
          <p:grpSp>
            <p:nvGrpSpPr>
              <p:cNvPr id="29706" name="Group 65"/>
              <p:cNvGrpSpPr>
                <a:grpSpLocks/>
              </p:cNvGrpSpPr>
              <p:nvPr/>
            </p:nvGrpSpPr>
            <p:grpSpPr bwMode="auto">
              <a:xfrm>
                <a:off x="2341" y="300"/>
                <a:ext cx="1446" cy="2000"/>
                <a:chOff x="4100" y="527"/>
                <a:chExt cx="1446" cy="2000"/>
              </a:xfrm>
            </p:grpSpPr>
            <p:cxnSp>
              <p:nvCxnSpPr>
                <p:cNvPr id="29711" name="AutoShape 66"/>
                <p:cNvCxnSpPr>
                  <a:cxnSpLocks noChangeShapeType="1"/>
                </p:cNvCxnSpPr>
                <p:nvPr/>
              </p:nvCxnSpPr>
              <p:spPr bwMode="auto">
                <a:xfrm flipH="1">
                  <a:off x="4311" y="728"/>
                  <a:ext cx="321" cy="36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9712" name="Group 67"/>
                <p:cNvGrpSpPr>
                  <a:grpSpLocks/>
                </p:cNvGrpSpPr>
                <p:nvPr/>
              </p:nvGrpSpPr>
              <p:grpSpPr bwMode="auto">
                <a:xfrm>
                  <a:off x="4593" y="527"/>
                  <a:ext cx="242" cy="231"/>
                  <a:chOff x="4593" y="527"/>
                  <a:chExt cx="242" cy="231"/>
                </a:xfrm>
              </p:grpSpPr>
              <p:sp>
                <p:nvSpPr>
                  <p:cNvPr id="29732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4593" y="538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zh-TW" sz="16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9733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34" y="527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</p:grpSp>
            <p:grpSp>
              <p:nvGrpSpPr>
                <p:cNvPr id="29713" name="Group 70"/>
                <p:cNvGrpSpPr>
                  <a:grpSpLocks/>
                </p:cNvGrpSpPr>
                <p:nvPr/>
              </p:nvGrpSpPr>
              <p:grpSpPr bwMode="auto">
                <a:xfrm>
                  <a:off x="5097" y="799"/>
                  <a:ext cx="242" cy="234"/>
                  <a:chOff x="5097" y="799"/>
                  <a:chExt cx="242" cy="234"/>
                </a:xfrm>
              </p:grpSpPr>
              <p:sp>
                <p:nvSpPr>
                  <p:cNvPr id="29730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5097" y="817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29731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3" y="799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29714" name="Group 73"/>
                <p:cNvGrpSpPr>
                  <a:grpSpLocks/>
                </p:cNvGrpSpPr>
                <p:nvPr/>
              </p:nvGrpSpPr>
              <p:grpSpPr bwMode="auto">
                <a:xfrm>
                  <a:off x="4100" y="1065"/>
                  <a:ext cx="242" cy="237"/>
                  <a:chOff x="4100" y="1065"/>
                  <a:chExt cx="242" cy="237"/>
                </a:xfrm>
              </p:grpSpPr>
              <p:sp>
                <p:nvSpPr>
                  <p:cNvPr id="29728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100" y="1065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29729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5" y="1071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29715" name="Group 76"/>
                <p:cNvGrpSpPr>
                  <a:grpSpLocks/>
                </p:cNvGrpSpPr>
                <p:nvPr/>
              </p:nvGrpSpPr>
              <p:grpSpPr bwMode="auto">
                <a:xfrm>
                  <a:off x="5304" y="1321"/>
                  <a:ext cx="242" cy="249"/>
                  <a:chOff x="5304" y="1321"/>
                  <a:chExt cx="242" cy="249"/>
                </a:xfrm>
              </p:grpSpPr>
              <p:sp>
                <p:nvSpPr>
                  <p:cNvPr id="29726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5304" y="1321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29727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29" y="1339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29716" name="Group 79"/>
                <p:cNvGrpSpPr>
                  <a:grpSpLocks/>
                </p:cNvGrpSpPr>
                <p:nvPr/>
              </p:nvGrpSpPr>
              <p:grpSpPr bwMode="auto">
                <a:xfrm>
                  <a:off x="4740" y="1298"/>
                  <a:ext cx="242" cy="231"/>
                  <a:chOff x="4732" y="1298"/>
                  <a:chExt cx="242" cy="231"/>
                </a:xfrm>
              </p:grpSpPr>
              <p:sp>
                <p:nvSpPr>
                  <p:cNvPr id="29724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4732" y="1313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29725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70" y="1298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29717" name="Group 82"/>
                <p:cNvGrpSpPr>
                  <a:grpSpLocks/>
                </p:cNvGrpSpPr>
                <p:nvPr/>
              </p:nvGrpSpPr>
              <p:grpSpPr bwMode="auto">
                <a:xfrm>
                  <a:off x="5021" y="2296"/>
                  <a:ext cx="242" cy="231"/>
                  <a:chOff x="5021" y="2296"/>
                  <a:chExt cx="242" cy="231"/>
                </a:xfrm>
              </p:grpSpPr>
              <p:sp>
                <p:nvSpPr>
                  <p:cNvPr id="29722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5021" y="2307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29723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42" y="229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29718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150" y="754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10</a:t>
                  </a:r>
                </a:p>
              </p:txBody>
            </p:sp>
            <p:grpSp>
              <p:nvGrpSpPr>
                <p:cNvPr id="29719" name="Group 86"/>
                <p:cNvGrpSpPr>
                  <a:grpSpLocks/>
                </p:cNvGrpSpPr>
                <p:nvPr/>
              </p:nvGrpSpPr>
              <p:grpSpPr bwMode="auto">
                <a:xfrm>
                  <a:off x="4160" y="1809"/>
                  <a:ext cx="242" cy="236"/>
                  <a:chOff x="4160" y="1809"/>
                  <a:chExt cx="242" cy="236"/>
                </a:xfrm>
              </p:grpSpPr>
              <p:sp>
                <p:nvSpPr>
                  <p:cNvPr id="29720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4160" y="1809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29721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95" y="181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4</a:t>
                    </a:r>
                  </a:p>
                </p:txBody>
              </p:sp>
            </p:grpSp>
          </p:grpSp>
          <p:cxnSp>
            <p:nvCxnSpPr>
              <p:cNvPr id="29707" name="AutoShape 89"/>
              <p:cNvCxnSpPr>
                <a:cxnSpLocks noChangeShapeType="1"/>
              </p:cNvCxnSpPr>
              <p:nvPr/>
            </p:nvCxnSpPr>
            <p:spPr bwMode="auto">
              <a:xfrm>
                <a:off x="2474" y="1071"/>
                <a:ext cx="48" cy="50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708" name="Text Box 90"/>
              <p:cNvSpPr txBox="1">
                <a:spLocks noChangeArrowheads="1"/>
              </p:cNvSpPr>
              <p:nvPr/>
            </p:nvSpPr>
            <p:spPr bwMode="auto">
              <a:xfrm>
                <a:off x="2244" y="1311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25</a:t>
                </a:r>
              </a:p>
            </p:txBody>
          </p:sp>
          <p:cxnSp>
            <p:nvCxnSpPr>
              <p:cNvPr id="29709" name="AutoShape 91"/>
              <p:cNvCxnSpPr>
                <a:cxnSpLocks noChangeShapeType="1"/>
                <a:stCxn id="29721" idx="3"/>
                <a:endCxn id="29723" idx="1"/>
              </p:cNvCxnSpPr>
              <p:nvPr/>
            </p:nvCxnSpPr>
            <p:spPr bwMode="auto">
              <a:xfrm>
                <a:off x="2632" y="1703"/>
                <a:ext cx="651" cy="4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710" name="Text Box 92"/>
              <p:cNvSpPr txBox="1">
                <a:spLocks noChangeArrowheads="1"/>
              </p:cNvSpPr>
              <p:nvPr/>
            </p:nvSpPr>
            <p:spPr bwMode="auto">
              <a:xfrm>
                <a:off x="2831" y="1979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22</a:t>
                </a:r>
              </a:p>
            </p:txBody>
          </p:sp>
        </p:grpSp>
        <p:cxnSp>
          <p:nvCxnSpPr>
            <p:cNvPr id="29704" name="AutoShape 93"/>
            <p:cNvCxnSpPr>
              <a:cxnSpLocks noChangeShapeType="1"/>
              <a:stCxn id="29727" idx="2"/>
              <a:endCxn id="29723" idx="0"/>
            </p:cNvCxnSpPr>
            <p:nvPr/>
          </p:nvCxnSpPr>
          <p:spPr bwMode="auto">
            <a:xfrm flipH="1">
              <a:off x="4833" y="1343"/>
              <a:ext cx="287" cy="7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05" name="Text Box 94"/>
            <p:cNvSpPr txBox="1">
              <a:spLocks noChangeArrowheads="1"/>
            </p:cNvSpPr>
            <p:nvPr/>
          </p:nvSpPr>
          <p:spPr bwMode="auto">
            <a:xfrm>
              <a:off x="4917" y="171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12</a:t>
              </a:r>
            </a:p>
          </p:txBody>
        </p:sp>
      </p:grpSp>
      <p:sp>
        <p:nvSpPr>
          <p:cNvPr id="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CC0664-2DA3-651D-A32F-8D171E795A46}"/>
              </a:ext>
            </a:extLst>
          </p:cNvPr>
          <p:cNvGrpSpPr/>
          <p:nvPr/>
        </p:nvGrpSpPr>
        <p:grpSpPr>
          <a:xfrm>
            <a:off x="1647095" y="5718714"/>
            <a:ext cx="296640" cy="184320"/>
            <a:chOff x="1647095" y="5718714"/>
            <a:chExt cx="29664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4CA594-B646-6F42-2DAB-8358639ED60F}"/>
                    </a:ext>
                  </a:extLst>
                </p14:cNvPr>
                <p14:cNvContentPartPr/>
                <p14:nvPr/>
              </p14:nvContentPartPr>
              <p14:xfrm>
                <a:off x="1647095" y="5720154"/>
                <a:ext cx="113400" cy="117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4CA594-B646-6F42-2DAB-8358639ED6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38095" y="5711154"/>
                  <a:ext cx="131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8DDB2A-779A-7426-2D6D-9B9A4727E6CA}"/>
                    </a:ext>
                  </a:extLst>
                </p14:cNvPr>
                <p14:cNvContentPartPr/>
                <p14:nvPr/>
              </p14:nvContentPartPr>
              <p14:xfrm>
                <a:off x="1856615" y="5718714"/>
                <a:ext cx="87120" cy="184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8DDB2A-779A-7426-2D6D-9B9A4727E6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47615" y="5709714"/>
                  <a:ext cx="10476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E6CA76-87CC-CC93-BD87-038BD19DF1AC}"/>
              </a:ext>
            </a:extLst>
          </p:cNvPr>
          <p:cNvGrpSpPr/>
          <p:nvPr/>
        </p:nvGrpSpPr>
        <p:grpSpPr>
          <a:xfrm>
            <a:off x="369095" y="5370234"/>
            <a:ext cx="915120" cy="502200"/>
            <a:chOff x="369095" y="5370234"/>
            <a:chExt cx="91512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58BEC85-0084-900D-1348-3E407233ACE8}"/>
                    </a:ext>
                  </a:extLst>
                </p14:cNvPr>
                <p14:cNvContentPartPr/>
                <p14:nvPr/>
              </p14:nvContentPartPr>
              <p14:xfrm>
                <a:off x="369095" y="5572914"/>
                <a:ext cx="203040" cy="191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58BEC85-0084-900D-1348-3E407233AC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455" y="5563914"/>
                  <a:ext cx="220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0B3DAA-BA31-F3A7-3C35-FF1D4DB03575}"/>
                    </a:ext>
                  </a:extLst>
                </p14:cNvPr>
                <p14:cNvContentPartPr/>
                <p14:nvPr/>
              </p14:nvContentPartPr>
              <p14:xfrm>
                <a:off x="680855" y="5586954"/>
                <a:ext cx="63720" cy="237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0B3DAA-BA31-F3A7-3C35-FF1D4DB035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1855" y="5578314"/>
                  <a:ext cx="81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4CF39C1-2EE2-1257-6C1F-577578ADB266}"/>
                    </a:ext>
                  </a:extLst>
                </p14:cNvPr>
                <p14:cNvContentPartPr/>
                <p14:nvPr/>
              </p14:nvContentPartPr>
              <p14:xfrm>
                <a:off x="703175" y="5617194"/>
                <a:ext cx="12384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4CF39C1-2EE2-1257-6C1F-577578ADB2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4175" y="5608554"/>
                  <a:ext cx="141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10FBDE-7A95-18EE-AE7D-F7540C0C2FDC}"/>
                    </a:ext>
                  </a:extLst>
                </p14:cNvPr>
                <p14:cNvContentPartPr/>
                <p14:nvPr/>
              </p14:nvContentPartPr>
              <p14:xfrm>
                <a:off x="951935" y="5549514"/>
                <a:ext cx="177480" cy="32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10FBDE-7A95-18EE-AE7D-F7540C0C2F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3295" y="5540514"/>
                  <a:ext cx="1951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A30B56E-5CB8-D08F-CDD5-AF12BD5B2692}"/>
                    </a:ext>
                  </a:extLst>
                </p14:cNvPr>
                <p14:cNvContentPartPr/>
                <p14:nvPr/>
              </p14:nvContentPartPr>
              <p14:xfrm>
                <a:off x="1165775" y="5656074"/>
                <a:ext cx="118440" cy="213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A30B56E-5CB8-D08F-CDD5-AF12BD5B26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6775" y="5647434"/>
                  <a:ext cx="136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B45CF81-24D3-D2D2-8F5C-EEC6C5B691A4}"/>
                    </a:ext>
                  </a:extLst>
                </p14:cNvPr>
                <p14:cNvContentPartPr/>
                <p14:nvPr/>
              </p14:nvContentPartPr>
              <p14:xfrm>
                <a:off x="382775" y="5370234"/>
                <a:ext cx="172440" cy="175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B45CF81-24D3-D2D2-8F5C-EEC6C5B691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3775" y="5361594"/>
                  <a:ext cx="19008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026D56-122C-D3AA-2BA0-7DBA4E3D803A}"/>
              </a:ext>
            </a:extLst>
          </p:cNvPr>
          <p:cNvGrpSpPr/>
          <p:nvPr/>
        </p:nvGrpSpPr>
        <p:grpSpPr>
          <a:xfrm>
            <a:off x="3255935" y="5707194"/>
            <a:ext cx="618480" cy="165960"/>
            <a:chOff x="3255935" y="5707194"/>
            <a:chExt cx="61848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FA28DD-6278-CD54-1AA7-32A82BD82BC7}"/>
                    </a:ext>
                  </a:extLst>
                </p14:cNvPr>
                <p14:cNvContentPartPr/>
                <p14:nvPr/>
              </p14:nvContentPartPr>
              <p14:xfrm>
                <a:off x="3255935" y="5729154"/>
                <a:ext cx="139320" cy="142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FA28DD-6278-CD54-1AA7-32A82BD82B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46935" y="5720154"/>
                  <a:ext cx="156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5D437F-CACE-972B-D784-FB33D661C42D}"/>
                    </a:ext>
                  </a:extLst>
                </p14:cNvPr>
                <p14:cNvContentPartPr/>
                <p14:nvPr/>
              </p14:nvContentPartPr>
              <p14:xfrm>
                <a:off x="3406415" y="5756514"/>
                <a:ext cx="129600" cy="116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5D437F-CACE-972B-D784-FB33D661C4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97415" y="5747874"/>
                  <a:ext cx="147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C2D44D-19D1-011C-E115-A1C719AA0572}"/>
                    </a:ext>
                  </a:extLst>
                </p14:cNvPr>
                <p14:cNvContentPartPr/>
                <p14:nvPr/>
              </p14:nvContentPartPr>
              <p14:xfrm>
                <a:off x="3677855" y="5707194"/>
                <a:ext cx="95760" cy="137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C2D44D-19D1-011C-E115-A1C719AA05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69215" y="5698194"/>
                  <a:ext cx="113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1F2ECAD-95A3-1785-AFF0-59A32C0AD22B}"/>
                    </a:ext>
                  </a:extLst>
                </p14:cNvPr>
                <p14:cNvContentPartPr/>
                <p14:nvPr/>
              </p14:nvContentPartPr>
              <p14:xfrm>
                <a:off x="3798095" y="5742834"/>
                <a:ext cx="76320" cy="11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1F2ECAD-95A3-1785-AFF0-59A32C0AD2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9455" y="5733834"/>
                  <a:ext cx="939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8AB659-5428-E318-7C38-8560D94FE9BA}"/>
              </a:ext>
            </a:extLst>
          </p:cNvPr>
          <p:cNvGrpSpPr/>
          <p:nvPr/>
        </p:nvGrpSpPr>
        <p:grpSpPr>
          <a:xfrm>
            <a:off x="4010495" y="5662194"/>
            <a:ext cx="1213920" cy="345600"/>
            <a:chOff x="4010495" y="5662194"/>
            <a:chExt cx="121392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9AAC43-5E5A-03F4-9AB0-B94BF3C095D9}"/>
                    </a:ext>
                  </a:extLst>
                </p14:cNvPr>
                <p14:cNvContentPartPr/>
                <p14:nvPr/>
              </p14:nvContentPartPr>
              <p14:xfrm>
                <a:off x="4010495" y="5717274"/>
                <a:ext cx="177120" cy="168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9AAC43-5E5A-03F4-9AB0-B94BF3C095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01495" y="5708634"/>
                  <a:ext cx="194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FC874C-ECF8-4E93-FC34-85B015D2AA2D}"/>
                    </a:ext>
                  </a:extLst>
                </p14:cNvPr>
                <p14:cNvContentPartPr/>
                <p14:nvPr/>
              </p14:nvContentPartPr>
              <p14:xfrm>
                <a:off x="4238375" y="5773074"/>
                <a:ext cx="90000" cy="97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FC874C-ECF8-4E93-FC34-85B015D2AA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29375" y="5764074"/>
                  <a:ext cx="107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CFCA72-DC6D-1CCF-C24A-8E027ADD277B}"/>
                    </a:ext>
                  </a:extLst>
                </p14:cNvPr>
                <p14:cNvContentPartPr/>
                <p14:nvPr/>
              </p14:nvContentPartPr>
              <p14:xfrm>
                <a:off x="4303535" y="5778834"/>
                <a:ext cx="1800" cy="178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CFCA72-DC6D-1CCF-C24A-8E027ADD27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94895" y="5770194"/>
                  <a:ext cx="19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A1CF05-1AA7-9DD5-090A-78E74311315E}"/>
                    </a:ext>
                  </a:extLst>
                </p14:cNvPr>
                <p14:cNvContentPartPr/>
                <p14:nvPr/>
              </p14:nvContentPartPr>
              <p14:xfrm>
                <a:off x="4415855" y="5815554"/>
                <a:ext cx="106200" cy="142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A1CF05-1AA7-9DD5-090A-78E7431131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6855" y="5806554"/>
                  <a:ext cx="123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B86C98-E218-749C-C0A0-25A3A9688DB6}"/>
                    </a:ext>
                  </a:extLst>
                </p14:cNvPr>
                <p14:cNvContentPartPr/>
                <p14:nvPr/>
              </p14:nvContentPartPr>
              <p14:xfrm>
                <a:off x="4544015" y="5829954"/>
                <a:ext cx="97920" cy="121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B86C98-E218-749C-C0A0-25A3A9688D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35015" y="5820954"/>
                  <a:ext cx="115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77D287A-8ADE-501E-497C-CE9EE7461FEF}"/>
                    </a:ext>
                  </a:extLst>
                </p14:cNvPr>
                <p14:cNvContentPartPr/>
                <p14:nvPr/>
              </p14:nvContentPartPr>
              <p14:xfrm>
                <a:off x="4765415" y="5765514"/>
                <a:ext cx="172080" cy="17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77D287A-8ADE-501E-497C-CE9EE7461F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56775" y="5756874"/>
                  <a:ext cx="189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B9CD8A-58A9-C1AC-19D8-7FA5F7B477A5}"/>
                    </a:ext>
                  </a:extLst>
                </p14:cNvPr>
                <p14:cNvContentPartPr/>
                <p14:nvPr/>
              </p14:nvContentPartPr>
              <p14:xfrm>
                <a:off x="5036495" y="5662194"/>
                <a:ext cx="187920" cy="345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B9CD8A-58A9-C1AC-19D8-7FA5F7B477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27855" y="5653194"/>
                  <a:ext cx="205560" cy="36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990B529-6EB9-56A4-4858-A5CE538D0DC8}"/>
                  </a:ext>
                </a:extLst>
              </p14:cNvPr>
              <p14:cNvContentPartPr/>
              <p14:nvPr/>
            </p14:nvContentPartPr>
            <p14:xfrm>
              <a:off x="3359255" y="5426034"/>
              <a:ext cx="237240" cy="167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990B529-6EB9-56A4-4858-A5CE538D0DC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50255" y="5417394"/>
                <a:ext cx="25488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6762D5DA-9C8B-0EA4-DF0F-9D9BECC01B09}"/>
              </a:ext>
            </a:extLst>
          </p:cNvPr>
          <p:cNvGrpSpPr/>
          <p:nvPr/>
        </p:nvGrpSpPr>
        <p:grpSpPr>
          <a:xfrm>
            <a:off x="6712295" y="5725194"/>
            <a:ext cx="434520" cy="212760"/>
            <a:chOff x="6712295" y="5725194"/>
            <a:chExt cx="43452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558BAB-19F4-3268-A256-CC2928D1FE24}"/>
                    </a:ext>
                  </a:extLst>
                </p14:cNvPr>
                <p14:cNvContentPartPr/>
                <p14:nvPr/>
              </p14:nvContentPartPr>
              <p14:xfrm>
                <a:off x="6712295" y="5755074"/>
                <a:ext cx="235080" cy="128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558BAB-19F4-3268-A256-CC2928D1FE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03295" y="5746074"/>
                  <a:ext cx="252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4505671-BDEA-FC61-4E30-2F5FECF9231C}"/>
                    </a:ext>
                  </a:extLst>
                </p14:cNvPr>
                <p14:cNvContentPartPr/>
                <p14:nvPr/>
              </p14:nvContentPartPr>
              <p14:xfrm>
                <a:off x="7006775" y="5725194"/>
                <a:ext cx="140040" cy="212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4505671-BDEA-FC61-4E30-2F5FECF923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97775" y="5716194"/>
                  <a:ext cx="15768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B2F861-3912-9DA6-862B-9FEAA762413E}"/>
              </a:ext>
            </a:extLst>
          </p:cNvPr>
          <p:cNvGrpSpPr/>
          <p:nvPr/>
        </p:nvGrpSpPr>
        <p:grpSpPr>
          <a:xfrm>
            <a:off x="7337255" y="5728074"/>
            <a:ext cx="716040" cy="370440"/>
            <a:chOff x="7337255" y="5728074"/>
            <a:chExt cx="71604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5B5B0A6-FD63-ACA4-ABF0-BE19BB1D17D1}"/>
                    </a:ext>
                  </a:extLst>
                </p14:cNvPr>
                <p14:cNvContentPartPr/>
                <p14:nvPr/>
              </p14:nvContentPartPr>
              <p14:xfrm>
                <a:off x="7337255" y="5811234"/>
                <a:ext cx="34200" cy="83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5B5B0A6-FD63-ACA4-ABF0-BE19BB1D17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28255" y="5802234"/>
                  <a:ext cx="518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68E836-A172-BD48-1CBF-B831AF2AEC90}"/>
                    </a:ext>
                  </a:extLst>
                </p14:cNvPr>
                <p14:cNvContentPartPr/>
                <p14:nvPr/>
              </p14:nvContentPartPr>
              <p14:xfrm>
                <a:off x="7497455" y="5728074"/>
                <a:ext cx="155880" cy="172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68E836-A172-BD48-1CBF-B831AF2AEC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88455" y="5719434"/>
                  <a:ext cx="173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1274E6-7786-35BE-6EB2-464127D022C7}"/>
                    </a:ext>
                  </a:extLst>
                </p14:cNvPr>
                <p14:cNvContentPartPr/>
                <p14:nvPr/>
              </p14:nvContentPartPr>
              <p14:xfrm>
                <a:off x="7740455" y="5782434"/>
                <a:ext cx="162360" cy="94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1274E6-7786-35BE-6EB2-464127D022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31815" y="5773794"/>
                  <a:ext cx="180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8E8F76F-DD0E-2050-DE32-85E4309803A9}"/>
                    </a:ext>
                  </a:extLst>
                </p14:cNvPr>
                <p14:cNvContentPartPr/>
                <p14:nvPr/>
              </p14:nvContentPartPr>
              <p14:xfrm>
                <a:off x="7803455" y="5798274"/>
                <a:ext cx="69480" cy="300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8E8F76F-DD0E-2050-DE32-85E4309803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94455" y="5789274"/>
                  <a:ext cx="871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B2C7F01-0E6B-7989-1BE8-B22CD6C8BD5B}"/>
                    </a:ext>
                  </a:extLst>
                </p14:cNvPr>
                <p14:cNvContentPartPr/>
                <p14:nvPr/>
              </p14:nvContentPartPr>
              <p14:xfrm>
                <a:off x="8002535" y="5886114"/>
                <a:ext cx="50760" cy="106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B2C7F01-0E6B-7989-1BE8-B22CD6C8BD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93535" y="5877114"/>
                  <a:ext cx="6840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8FE91A7-DBD6-2169-296A-ADD3F205050E}"/>
                  </a:ext>
                </a:extLst>
              </p14:cNvPr>
              <p14:cNvContentPartPr/>
              <p14:nvPr/>
            </p14:nvContentPartPr>
            <p14:xfrm>
              <a:off x="6224495" y="6422154"/>
              <a:ext cx="32400" cy="79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8FE91A7-DBD6-2169-296A-ADD3F20505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15855" y="6413514"/>
                <a:ext cx="500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FD8C73C-3966-5867-5B2B-6A13E668D032}"/>
                  </a:ext>
                </a:extLst>
              </p14:cNvPr>
              <p14:cNvContentPartPr/>
              <p14:nvPr/>
            </p14:nvContentPartPr>
            <p14:xfrm>
              <a:off x="8357135" y="5691354"/>
              <a:ext cx="6120" cy="255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FD8C73C-3966-5867-5B2B-6A13E668D03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48495" y="5682354"/>
                <a:ext cx="237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9766518-04D0-E6C8-00D1-839FCEE30002}"/>
                  </a:ext>
                </a:extLst>
              </p14:cNvPr>
              <p14:cNvContentPartPr/>
              <p14:nvPr/>
            </p14:nvContentPartPr>
            <p14:xfrm>
              <a:off x="8617775" y="5574714"/>
              <a:ext cx="234000" cy="408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9766518-04D0-E6C8-00D1-839FCEE3000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08775" y="5566074"/>
                <a:ext cx="251640" cy="42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A2F1DFAD-8C04-C948-D187-6679236378AA}"/>
              </a:ext>
            </a:extLst>
          </p:cNvPr>
          <p:cNvGrpSpPr/>
          <p:nvPr/>
        </p:nvGrpSpPr>
        <p:grpSpPr>
          <a:xfrm>
            <a:off x="6488015" y="6321354"/>
            <a:ext cx="411120" cy="282600"/>
            <a:chOff x="6488015" y="6321354"/>
            <a:chExt cx="41112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8881D8B-3763-1FA4-818B-60EE450EEE17}"/>
                    </a:ext>
                  </a:extLst>
                </p14:cNvPr>
                <p14:cNvContentPartPr/>
                <p14:nvPr/>
              </p14:nvContentPartPr>
              <p14:xfrm>
                <a:off x="6488015" y="6321354"/>
                <a:ext cx="7560" cy="272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881D8B-3763-1FA4-818B-60EE450EEE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79015" y="6312354"/>
                  <a:ext cx="25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3FDBFA5-68EA-ECDB-DA0F-4A992C280BF6}"/>
                    </a:ext>
                  </a:extLst>
                </p14:cNvPr>
                <p14:cNvContentPartPr/>
                <p14:nvPr/>
              </p14:nvContentPartPr>
              <p14:xfrm>
                <a:off x="6598895" y="6358074"/>
                <a:ext cx="300240" cy="245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3FDBFA5-68EA-ECDB-DA0F-4A992C280B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89895" y="6349074"/>
                  <a:ext cx="317880" cy="26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38B1DB3-63AB-8CA6-D8E3-0284257D498C}"/>
                  </a:ext>
                </a:extLst>
              </p14:cNvPr>
              <p14:cNvContentPartPr/>
              <p14:nvPr/>
            </p14:nvContentPartPr>
            <p14:xfrm>
              <a:off x="6410255" y="6072234"/>
              <a:ext cx="329760" cy="139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38B1DB3-63AB-8CA6-D8E3-0284257D498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01255" y="6063234"/>
                <a:ext cx="347400" cy="15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0"/>
          <p:cNvSpPr txBox="1">
            <a:spLocks noChangeArrowheads="1"/>
          </p:cNvSpPr>
          <p:nvPr/>
        </p:nvSpPr>
        <p:spPr bwMode="auto">
          <a:xfrm>
            <a:off x="5149850" y="49339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(F)</a:t>
            </a:r>
          </a:p>
        </p:txBody>
      </p:sp>
      <p:sp>
        <p:nvSpPr>
          <p:cNvPr id="30723" name="Text Box 125"/>
          <p:cNvSpPr txBox="1">
            <a:spLocks noChangeArrowheads="1"/>
          </p:cNvSpPr>
          <p:nvPr/>
        </p:nvSpPr>
        <p:spPr bwMode="auto">
          <a:xfrm>
            <a:off x="1417638" y="493395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(E)</a:t>
            </a:r>
          </a:p>
        </p:txBody>
      </p:sp>
      <p:grpSp>
        <p:nvGrpSpPr>
          <p:cNvPr id="30724" name="Group 194"/>
          <p:cNvGrpSpPr>
            <a:grpSpLocks/>
          </p:cNvGrpSpPr>
          <p:nvPr/>
        </p:nvGrpSpPr>
        <p:grpSpPr bwMode="auto">
          <a:xfrm>
            <a:off x="1258888" y="1838325"/>
            <a:ext cx="2527300" cy="3175000"/>
            <a:chOff x="249" y="1113"/>
            <a:chExt cx="1592" cy="2000"/>
          </a:xfrm>
        </p:grpSpPr>
        <p:grpSp>
          <p:nvGrpSpPr>
            <p:cNvPr id="30763" name="Group 93"/>
            <p:cNvGrpSpPr>
              <a:grpSpLocks/>
            </p:cNvGrpSpPr>
            <p:nvPr/>
          </p:nvGrpSpPr>
          <p:grpSpPr bwMode="auto">
            <a:xfrm>
              <a:off x="249" y="1113"/>
              <a:ext cx="1543" cy="2000"/>
              <a:chOff x="3696" y="300"/>
              <a:chExt cx="1543" cy="2000"/>
            </a:xfrm>
          </p:grpSpPr>
          <p:grpSp>
            <p:nvGrpSpPr>
              <p:cNvPr id="30766" name="Group 94"/>
              <p:cNvGrpSpPr>
                <a:grpSpLocks/>
              </p:cNvGrpSpPr>
              <p:nvPr/>
            </p:nvGrpSpPr>
            <p:grpSpPr bwMode="auto">
              <a:xfrm>
                <a:off x="3696" y="300"/>
                <a:ext cx="1543" cy="2000"/>
                <a:chOff x="2244" y="300"/>
                <a:chExt cx="1543" cy="2000"/>
              </a:xfrm>
            </p:grpSpPr>
            <p:grpSp>
              <p:nvGrpSpPr>
                <p:cNvPr id="30769" name="Group 95"/>
                <p:cNvGrpSpPr>
                  <a:grpSpLocks/>
                </p:cNvGrpSpPr>
                <p:nvPr/>
              </p:nvGrpSpPr>
              <p:grpSpPr bwMode="auto">
                <a:xfrm>
                  <a:off x="2341" y="300"/>
                  <a:ext cx="1446" cy="2000"/>
                  <a:chOff x="4100" y="527"/>
                  <a:chExt cx="1446" cy="2000"/>
                </a:xfrm>
              </p:grpSpPr>
              <p:cxnSp>
                <p:nvCxnSpPr>
                  <p:cNvPr id="30774" name="AutoShape 9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311" y="728"/>
                    <a:ext cx="321" cy="36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30775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4593" y="527"/>
                    <a:ext cx="242" cy="231"/>
                    <a:chOff x="4593" y="527"/>
                    <a:chExt cx="242" cy="231"/>
                  </a:xfrm>
                </p:grpSpPr>
                <p:sp>
                  <p:nvSpPr>
                    <p:cNvPr id="30795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3" y="538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zh-TW" sz="16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0796" name="Text Box 9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34" y="527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30776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5097" y="799"/>
                    <a:ext cx="242" cy="234"/>
                    <a:chOff x="5097" y="799"/>
                    <a:chExt cx="242" cy="234"/>
                  </a:xfrm>
                </p:grpSpPr>
                <p:sp>
                  <p:nvSpPr>
                    <p:cNvPr id="30793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7" y="817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30794" name="Text Box 1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33" y="799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0777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4100" y="1065"/>
                    <a:ext cx="242" cy="237"/>
                    <a:chOff x="4100" y="1065"/>
                    <a:chExt cx="242" cy="237"/>
                  </a:xfrm>
                </p:grpSpPr>
                <p:sp>
                  <p:nvSpPr>
                    <p:cNvPr id="30791" name="Oval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0" y="1065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30792" name="Text Box 1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5" y="1071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p:txBody>
                </p:sp>
              </p:grpSp>
              <p:grpSp>
                <p:nvGrpSpPr>
                  <p:cNvPr id="30778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5304" y="1321"/>
                    <a:ext cx="242" cy="249"/>
                    <a:chOff x="5304" y="1321"/>
                    <a:chExt cx="242" cy="249"/>
                  </a:xfrm>
                </p:grpSpPr>
                <p:sp>
                  <p:nvSpPr>
                    <p:cNvPr id="30789" name="Oval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04" y="1321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30790" name="Text Box 10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29" y="1339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3077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4740" y="1298"/>
                    <a:ext cx="242" cy="231"/>
                    <a:chOff x="4732" y="1298"/>
                    <a:chExt cx="242" cy="231"/>
                  </a:xfrm>
                </p:grpSpPr>
                <p:sp>
                  <p:nvSpPr>
                    <p:cNvPr id="30787" name="Oval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32" y="1313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30788" name="Text Box 1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70" y="1298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30780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5021" y="2296"/>
                    <a:ext cx="242" cy="231"/>
                    <a:chOff x="5021" y="2296"/>
                    <a:chExt cx="242" cy="231"/>
                  </a:xfrm>
                </p:grpSpPr>
                <p:sp>
                  <p:nvSpPr>
                    <p:cNvPr id="30785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21" y="2307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30786" name="Text Box 1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42" y="2296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30781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50" y="754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10</a:t>
                    </a:r>
                  </a:p>
                </p:txBody>
              </p:sp>
              <p:grpSp>
                <p:nvGrpSpPr>
                  <p:cNvPr id="30782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4160" y="1809"/>
                    <a:ext cx="242" cy="236"/>
                    <a:chOff x="4160" y="1809"/>
                    <a:chExt cx="242" cy="236"/>
                  </a:xfrm>
                </p:grpSpPr>
                <p:sp>
                  <p:nvSpPr>
                    <p:cNvPr id="30783" name="Oval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0" y="1809"/>
                      <a:ext cx="242" cy="2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2400"/>
                    </a:p>
                  </p:txBody>
                </p:sp>
                <p:sp>
                  <p:nvSpPr>
                    <p:cNvPr id="30784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95" y="1814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p:txBody>
                </p:sp>
              </p:grpSp>
            </p:grpSp>
            <p:cxnSp>
              <p:nvCxnSpPr>
                <p:cNvPr id="30770" name="AutoShape 119"/>
                <p:cNvCxnSpPr>
                  <a:cxnSpLocks noChangeShapeType="1"/>
                </p:cNvCxnSpPr>
                <p:nvPr/>
              </p:nvCxnSpPr>
              <p:spPr bwMode="auto">
                <a:xfrm>
                  <a:off x="2474" y="1071"/>
                  <a:ext cx="48" cy="50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0771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244" y="1311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25</a:t>
                  </a:r>
                </a:p>
              </p:txBody>
            </p:sp>
            <p:cxnSp>
              <p:nvCxnSpPr>
                <p:cNvPr id="30772" name="AutoShape 121"/>
                <p:cNvCxnSpPr>
                  <a:cxnSpLocks noChangeShapeType="1"/>
                  <a:stCxn id="30784" idx="3"/>
                  <a:endCxn id="30786" idx="1"/>
                </p:cNvCxnSpPr>
                <p:nvPr/>
              </p:nvCxnSpPr>
              <p:spPr bwMode="auto">
                <a:xfrm>
                  <a:off x="2632" y="1703"/>
                  <a:ext cx="651" cy="48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0773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831" y="1979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22</a:t>
                  </a:r>
                </a:p>
              </p:txBody>
            </p:sp>
          </p:grpSp>
          <p:cxnSp>
            <p:nvCxnSpPr>
              <p:cNvPr id="30767" name="AutoShape 123"/>
              <p:cNvCxnSpPr>
                <a:cxnSpLocks noChangeShapeType="1"/>
                <a:stCxn id="30790" idx="2"/>
                <a:endCxn id="30786" idx="0"/>
              </p:cNvCxnSpPr>
              <p:nvPr/>
            </p:nvCxnSpPr>
            <p:spPr bwMode="auto">
              <a:xfrm flipH="1">
                <a:off x="4833" y="1343"/>
                <a:ext cx="287" cy="7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0768" name="Text Box 124"/>
              <p:cNvSpPr txBox="1">
                <a:spLocks noChangeArrowheads="1"/>
              </p:cNvSpPr>
              <p:nvPr/>
            </p:nvSpPr>
            <p:spPr bwMode="auto">
              <a:xfrm>
                <a:off x="4917" y="1719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12</a:t>
                </a:r>
              </a:p>
            </p:txBody>
          </p:sp>
        </p:grpSp>
        <p:cxnSp>
          <p:nvCxnSpPr>
            <p:cNvPr id="30764" name="AutoShape 192"/>
            <p:cNvCxnSpPr>
              <a:cxnSpLocks noChangeShapeType="1"/>
              <a:stCxn id="30794" idx="2"/>
              <a:endCxn id="30790" idx="0"/>
            </p:cNvCxnSpPr>
            <p:nvPr/>
          </p:nvCxnSpPr>
          <p:spPr bwMode="auto">
            <a:xfrm>
              <a:off x="1477" y="1616"/>
              <a:ext cx="196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65" name="Text Box 193"/>
            <p:cNvSpPr txBox="1">
              <a:spLocks noChangeArrowheads="1"/>
            </p:cNvSpPr>
            <p:nvPr/>
          </p:nvSpPr>
          <p:spPr bwMode="auto">
            <a:xfrm>
              <a:off x="1565" y="167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16</a:t>
              </a:r>
            </a:p>
          </p:txBody>
        </p:sp>
      </p:grpSp>
      <p:grpSp>
        <p:nvGrpSpPr>
          <p:cNvPr id="30725" name="Group 232"/>
          <p:cNvGrpSpPr>
            <a:grpSpLocks/>
          </p:cNvGrpSpPr>
          <p:nvPr/>
        </p:nvGrpSpPr>
        <p:grpSpPr bwMode="auto">
          <a:xfrm>
            <a:off x="4997450" y="1844675"/>
            <a:ext cx="2527300" cy="3175000"/>
            <a:chOff x="1968" y="1117"/>
            <a:chExt cx="1592" cy="2000"/>
          </a:xfrm>
        </p:grpSpPr>
        <p:grpSp>
          <p:nvGrpSpPr>
            <p:cNvPr id="30726" name="Group 195"/>
            <p:cNvGrpSpPr>
              <a:grpSpLocks/>
            </p:cNvGrpSpPr>
            <p:nvPr/>
          </p:nvGrpSpPr>
          <p:grpSpPr bwMode="auto">
            <a:xfrm>
              <a:off x="1968" y="1117"/>
              <a:ext cx="1592" cy="2000"/>
              <a:chOff x="249" y="1113"/>
              <a:chExt cx="1592" cy="2000"/>
            </a:xfrm>
          </p:grpSpPr>
          <p:grpSp>
            <p:nvGrpSpPr>
              <p:cNvPr id="30729" name="Group 196"/>
              <p:cNvGrpSpPr>
                <a:grpSpLocks/>
              </p:cNvGrpSpPr>
              <p:nvPr/>
            </p:nvGrpSpPr>
            <p:grpSpPr bwMode="auto">
              <a:xfrm>
                <a:off x="249" y="1113"/>
                <a:ext cx="1543" cy="2000"/>
                <a:chOff x="3696" y="300"/>
                <a:chExt cx="1543" cy="2000"/>
              </a:xfrm>
            </p:grpSpPr>
            <p:grpSp>
              <p:nvGrpSpPr>
                <p:cNvPr id="30732" name="Group 197"/>
                <p:cNvGrpSpPr>
                  <a:grpSpLocks/>
                </p:cNvGrpSpPr>
                <p:nvPr/>
              </p:nvGrpSpPr>
              <p:grpSpPr bwMode="auto">
                <a:xfrm>
                  <a:off x="3696" y="300"/>
                  <a:ext cx="1543" cy="2000"/>
                  <a:chOff x="2244" y="300"/>
                  <a:chExt cx="1543" cy="2000"/>
                </a:xfrm>
              </p:grpSpPr>
              <p:grpSp>
                <p:nvGrpSpPr>
                  <p:cNvPr id="30735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2341" y="300"/>
                    <a:ext cx="1446" cy="2000"/>
                    <a:chOff x="4100" y="527"/>
                    <a:chExt cx="1446" cy="2000"/>
                  </a:xfrm>
                </p:grpSpPr>
                <p:cxnSp>
                  <p:nvCxnSpPr>
                    <p:cNvPr id="30740" name="AutoShape 19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4311" y="728"/>
                      <a:ext cx="321" cy="363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grpSp>
                  <p:nvGrpSpPr>
                    <p:cNvPr id="30741" name="Group 2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93" y="527"/>
                      <a:ext cx="242" cy="231"/>
                      <a:chOff x="4593" y="527"/>
                      <a:chExt cx="242" cy="231"/>
                    </a:xfrm>
                  </p:grpSpPr>
                  <p:sp>
                    <p:nvSpPr>
                      <p:cNvPr id="30761" name="Oval 2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93" y="538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zh-TW" sz="16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30762" name="Text Box 20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634" y="527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0</a:t>
                        </a:r>
                      </a:p>
                    </p:txBody>
                  </p:sp>
                </p:grpSp>
                <p:grpSp>
                  <p:nvGrpSpPr>
                    <p:cNvPr id="30742" name="Group 2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97" y="799"/>
                      <a:ext cx="242" cy="234"/>
                      <a:chOff x="5097" y="799"/>
                      <a:chExt cx="242" cy="234"/>
                    </a:xfrm>
                  </p:grpSpPr>
                  <p:sp>
                    <p:nvSpPr>
                      <p:cNvPr id="30759" name="Oval 2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97" y="817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30760" name="Text Box 20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33" y="799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30743" name="Group 2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00" y="1065"/>
                      <a:ext cx="242" cy="237"/>
                      <a:chOff x="4100" y="1065"/>
                      <a:chExt cx="242" cy="237"/>
                    </a:xfrm>
                  </p:grpSpPr>
                  <p:sp>
                    <p:nvSpPr>
                      <p:cNvPr id="30757" name="Oval 2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00" y="1065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30758" name="Text Box 20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35" y="1071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5</a:t>
                        </a:r>
                      </a:p>
                    </p:txBody>
                  </p:sp>
                </p:grpSp>
                <p:grpSp>
                  <p:nvGrpSpPr>
                    <p:cNvPr id="30744" name="Group 2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304" y="1321"/>
                      <a:ext cx="242" cy="249"/>
                      <a:chOff x="5304" y="1321"/>
                      <a:chExt cx="242" cy="249"/>
                    </a:xfrm>
                  </p:grpSpPr>
                  <p:sp>
                    <p:nvSpPr>
                      <p:cNvPr id="30755" name="Oval 2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04" y="1321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30756" name="Text Box 2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29" y="1339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  <p:grpSp>
                  <p:nvGrpSpPr>
                    <p:cNvPr id="30745" name="Group 2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0" y="1298"/>
                      <a:ext cx="242" cy="231"/>
                      <a:chOff x="4732" y="1298"/>
                      <a:chExt cx="242" cy="231"/>
                    </a:xfrm>
                  </p:grpSpPr>
                  <p:sp>
                    <p:nvSpPr>
                      <p:cNvPr id="30753" name="Oval 2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32" y="1313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30754" name="Text Box 2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70" y="1298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6</a:t>
                        </a:r>
                      </a:p>
                    </p:txBody>
                  </p:sp>
                </p:grpSp>
                <p:grpSp>
                  <p:nvGrpSpPr>
                    <p:cNvPr id="30746" name="Group 2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21" y="2296"/>
                      <a:ext cx="242" cy="231"/>
                      <a:chOff x="5021" y="2296"/>
                      <a:chExt cx="242" cy="231"/>
                    </a:xfrm>
                  </p:grpSpPr>
                  <p:sp>
                    <p:nvSpPr>
                      <p:cNvPr id="30751" name="Oval 2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21" y="2307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30752" name="Text Box 21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042" y="2296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3</a:t>
                        </a:r>
                      </a:p>
                    </p:txBody>
                  </p:sp>
                </p:grpSp>
                <p:sp>
                  <p:nvSpPr>
                    <p:cNvPr id="30747" name="Text Box 2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50" y="754"/>
                      <a:ext cx="2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TW" sz="1800" b="1"/>
                        <a:t>10</a:t>
                      </a:r>
                    </a:p>
                  </p:txBody>
                </p:sp>
                <p:grpSp>
                  <p:nvGrpSpPr>
                    <p:cNvPr id="30748" name="Group 2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60" y="1809"/>
                      <a:ext cx="242" cy="236"/>
                      <a:chOff x="4160" y="1809"/>
                      <a:chExt cx="242" cy="236"/>
                    </a:xfrm>
                  </p:grpSpPr>
                  <p:sp>
                    <p:nvSpPr>
                      <p:cNvPr id="30749" name="Oval 2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60" y="1809"/>
                        <a:ext cx="242" cy="21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TW" altLang="en-US" sz="2400"/>
                      </a:p>
                    </p:txBody>
                  </p:sp>
                  <p:sp>
                    <p:nvSpPr>
                      <p:cNvPr id="30750" name="Text Box 22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95" y="1814"/>
                        <a:ext cx="196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Pct val="75000"/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TW" sz="1800" b="1">
                            <a:solidFill>
                              <a:srgbClr val="FF0000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</p:grpSp>
              <p:cxnSp>
                <p:nvCxnSpPr>
                  <p:cNvPr id="30736" name="AutoShape 22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74" y="1071"/>
                    <a:ext cx="48" cy="50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0737" name="Text Box 2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4" y="1311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25</a:t>
                    </a:r>
                  </a:p>
                </p:txBody>
              </p:sp>
              <p:cxnSp>
                <p:nvCxnSpPr>
                  <p:cNvPr id="30738" name="AutoShape 224"/>
                  <p:cNvCxnSpPr>
                    <a:cxnSpLocks noChangeShapeType="1"/>
                    <a:stCxn id="30750" idx="3"/>
                    <a:endCxn id="30752" idx="1"/>
                  </p:cNvCxnSpPr>
                  <p:nvPr/>
                </p:nvCxnSpPr>
                <p:spPr bwMode="auto">
                  <a:xfrm>
                    <a:off x="2632" y="1703"/>
                    <a:ext cx="651" cy="482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0739" name="Text Box 2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1" y="1979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22</a:t>
                    </a:r>
                  </a:p>
                </p:txBody>
              </p:sp>
            </p:grpSp>
            <p:cxnSp>
              <p:nvCxnSpPr>
                <p:cNvPr id="30733" name="AutoShape 226"/>
                <p:cNvCxnSpPr>
                  <a:cxnSpLocks noChangeShapeType="1"/>
                  <a:stCxn id="30756" idx="2"/>
                  <a:endCxn id="30752" idx="0"/>
                </p:cNvCxnSpPr>
                <p:nvPr/>
              </p:nvCxnSpPr>
              <p:spPr bwMode="auto">
                <a:xfrm flipH="1">
                  <a:off x="4833" y="1343"/>
                  <a:ext cx="287" cy="72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0734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4917" y="1719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12</a:t>
                  </a:r>
                </a:p>
              </p:txBody>
            </p:sp>
          </p:grpSp>
          <p:cxnSp>
            <p:nvCxnSpPr>
              <p:cNvPr id="30730" name="AutoShape 228"/>
              <p:cNvCxnSpPr>
                <a:cxnSpLocks noChangeShapeType="1"/>
                <a:stCxn id="30760" idx="2"/>
                <a:endCxn id="30756" idx="0"/>
              </p:cNvCxnSpPr>
              <p:nvPr/>
            </p:nvCxnSpPr>
            <p:spPr bwMode="auto">
              <a:xfrm>
                <a:off x="1477" y="1616"/>
                <a:ext cx="196" cy="3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0731" name="Text Box 229"/>
              <p:cNvSpPr txBox="1">
                <a:spLocks noChangeArrowheads="1"/>
              </p:cNvSpPr>
              <p:nvPr/>
            </p:nvSpPr>
            <p:spPr bwMode="auto">
              <a:xfrm>
                <a:off x="1565" y="1673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16</a:t>
                </a:r>
              </a:p>
            </p:txBody>
          </p:sp>
        </p:grpSp>
        <p:cxnSp>
          <p:nvCxnSpPr>
            <p:cNvPr id="30727" name="AutoShape 230"/>
            <p:cNvCxnSpPr>
              <a:cxnSpLocks noChangeShapeType="1"/>
              <a:stCxn id="30759" idx="3"/>
              <a:endCxn id="30754" idx="0"/>
            </p:cNvCxnSpPr>
            <p:nvPr/>
          </p:nvCxnSpPr>
          <p:spPr bwMode="auto">
            <a:xfrm flipH="1">
              <a:off x="2841" y="1597"/>
              <a:ext cx="256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28" name="Text Box 231"/>
            <p:cNvSpPr txBox="1">
              <a:spLocks noChangeArrowheads="1"/>
            </p:cNvSpPr>
            <p:nvPr/>
          </p:nvSpPr>
          <p:spPr bwMode="auto">
            <a:xfrm>
              <a:off x="2653" y="165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14</a:t>
              </a:r>
            </a:p>
          </p:txBody>
        </p:sp>
      </p:grpSp>
      <p:sp>
        <p:nvSpPr>
          <p:cNvPr id="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0AF409-BC96-3194-0D97-D9D56BB82B13}"/>
                  </a:ext>
                </a:extLst>
              </p14:cNvPr>
              <p14:cNvContentPartPr/>
              <p14:nvPr/>
            </p14:nvContentPartPr>
            <p14:xfrm>
              <a:off x="295655" y="5410194"/>
              <a:ext cx="121680" cy="16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0AF409-BC96-3194-0D97-D9D56BB82B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655" y="5401554"/>
                <a:ext cx="1393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2DE46A-E20F-476E-FE56-34F0CFC87D88}"/>
                  </a:ext>
                </a:extLst>
              </p14:cNvPr>
              <p14:cNvContentPartPr/>
              <p14:nvPr/>
            </p14:nvContentPartPr>
            <p14:xfrm>
              <a:off x="582215" y="5441154"/>
              <a:ext cx="95040" cy="22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2DE46A-E20F-476E-FE56-34F0CFC87D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215" y="5432154"/>
                <a:ext cx="112680" cy="2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6411125-2229-6635-650B-C1B9F41D7B7F}"/>
              </a:ext>
            </a:extLst>
          </p:cNvPr>
          <p:cNvGrpSpPr/>
          <p:nvPr/>
        </p:nvGrpSpPr>
        <p:grpSpPr>
          <a:xfrm>
            <a:off x="908375" y="5505954"/>
            <a:ext cx="584640" cy="324720"/>
            <a:chOff x="908375" y="5505954"/>
            <a:chExt cx="58464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B7BFB23-E061-E7F0-B551-E5467C9533CD}"/>
                    </a:ext>
                  </a:extLst>
                </p14:cNvPr>
                <p14:cNvContentPartPr/>
                <p14:nvPr/>
              </p14:nvContentPartPr>
              <p14:xfrm>
                <a:off x="908375" y="5526114"/>
                <a:ext cx="46440" cy="96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B7BFB23-E061-E7F0-B551-E5467C9533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9375" y="5517114"/>
                  <a:ext cx="64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3C1EA30-EFFB-42BB-8E56-FAC993E1049C}"/>
                    </a:ext>
                  </a:extLst>
                </p14:cNvPr>
                <p14:cNvContentPartPr/>
                <p14:nvPr/>
              </p14:nvContentPartPr>
              <p14:xfrm>
                <a:off x="1016735" y="5505954"/>
                <a:ext cx="131760" cy="147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3C1EA30-EFFB-42BB-8E56-FAC993E104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7735" y="5496954"/>
                  <a:ext cx="149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94F146-4060-8B6B-4042-579ABCC001CA}"/>
                    </a:ext>
                  </a:extLst>
                </p14:cNvPr>
                <p14:cNvContentPartPr/>
                <p14:nvPr/>
              </p14:nvContentPartPr>
              <p14:xfrm>
                <a:off x="1252535" y="5543394"/>
                <a:ext cx="240480" cy="15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94F146-4060-8B6B-4042-579ABCC001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3895" y="5534754"/>
                  <a:ext cx="258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38F9D9C-3F52-4A18-68DB-4D7FBCC3C94E}"/>
                    </a:ext>
                  </a:extLst>
                </p14:cNvPr>
                <p14:cNvContentPartPr/>
                <p14:nvPr/>
              </p14:nvContentPartPr>
              <p14:xfrm>
                <a:off x="1394375" y="5554554"/>
                <a:ext cx="55800" cy="276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38F9D9C-3F52-4A18-68DB-4D7FBCC3C9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85735" y="5545914"/>
                  <a:ext cx="7344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33F40E-D528-9D90-40EF-92A793B5864B}"/>
                  </a:ext>
                </a:extLst>
              </p14:cNvPr>
              <p14:cNvContentPartPr/>
              <p14:nvPr/>
            </p14:nvContentPartPr>
            <p14:xfrm>
              <a:off x="1646735" y="5618274"/>
              <a:ext cx="123120" cy="137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33F40E-D528-9D90-40EF-92A793B586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8095" y="5609634"/>
                <a:ext cx="140760" cy="15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D9A41BF-BC2C-51B4-EE48-613788A55364}"/>
              </a:ext>
            </a:extLst>
          </p:cNvPr>
          <p:cNvGrpSpPr/>
          <p:nvPr/>
        </p:nvGrpSpPr>
        <p:grpSpPr>
          <a:xfrm>
            <a:off x="1928615" y="5541594"/>
            <a:ext cx="243360" cy="338400"/>
            <a:chOff x="1928615" y="5541594"/>
            <a:chExt cx="24336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D3C8CD-7BA6-DB62-67FF-C63BA06D3577}"/>
                    </a:ext>
                  </a:extLst>
                </p14:cNvPr>
                <p14:cNvContentPartPr/>
                <p14:nvPr/>
              </p14:nvContentPartPr>
              <p14:xfrm>
                <a:off x="1928615" y="5541594"/>
                <a:ext cx="39600" cy="241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D3C8CD-7BA6-DB62-67FF-C63BA06D35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19615" y="5532954"/>
                  <a:ext cx="57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3362FC6-6754-37E0-1DBB-FECF22B5887E}"/>
                    </a:ext>
                  </a:extLst>
                </p14:cNvPr>
                <p14:cNvContentPartPr/>
                <p14:nvPr/>
              </p14:nvContentPartPr>
              <p14:xfrm>
                <a:off x="2011775" y="5542314"/>
                <a:ext cx="160200" cy="33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3362FC6-6754-37E0-1DBB-FECF22B5887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02775" y="5533674"/>
                  <a:ext cx="177840" cy="35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606E9E-A9F8-CBBC-62A3-7E287FFC4792}"/>
                  </a:ext>
                </a:extLst>
              </p14:cNvPr>
              <p14:cNvContentPartPr/>
              <p14:nvPr/>
            </p14:nvContentPartPr>
            <p14:xfrm>
              <a:off x="2331095" y="5721234"/>
              <a:ext cx="151920" cy="91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606E9E-A9F8-CBBC-62A3-7E287FFC47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22095" y="5712594"/>
                <a:ext cx="16956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ACAD0D4-B0E8-2E3B-633B-9D04D68FCD66}"/>
              </a:ext>
            </a:extLst>
          </p:cNvPr>
          <p:cNvGrpSpPr/>
          <p:nvPr/>
        </p:nvGrpSpPr>
        <p:grpSpPr>
          <a:xfrm>
            <a:off x="2645015" y="5556714"/>
            <a:ext cx="230760" cy="308520"/>
            <a:chOff x="2645015" y="5556714"/>
            <a:chExt cx="23076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A82E63-3035-0DC5-2F50-6E4919D45202}"/>
                    </a:ext>
                  </a:extLst>
                </p14:cNvPr>
                <p14:cNvContentPartPr/>
                <p14:nvPr/>
              </p14:nvContentPartPr>
              <p14:xfrm>
                <a:off x="2645015" y="5590914"/>
                <a:ext cx="23760" cy="241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A82E63-3035-0DC5-2F50-6E4919D4520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36015" y="5581914"/>
                  <a:ext cx="414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5BFEE7-4816-DA93-5360-9D5A2171B2DE}"/>
                    </a:ext>
                  </a:extLst>
                </p14:cNvPr>
                <p14:cNvContentPartPr/>
                <p14:nvPr/>
              </p14:nvContentPartPr>
              <p14:xfrm>
                <a:off x="2776415" y="5556714"/>
                <a:ext cx="99360" cy="308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5BFEE7-4816-DA93-5360-9D5A2171B2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67775" y="5547714"/>
                  <a:ext cx="11700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4F5F261-8B76-B002-6B1B-AC88D5440B27}"/>
                  </a:ext>
                </a:extLst>
              </p14:cNvPr>
              <p14:cNvContentPartPr/>
              <p14:nvPr/>
            </p14:nvContentPartPr>
            <p14:xfrm>
              <a:off x="5436815" y="5550594"/>
              <a:ext cx="156240" cy="182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4F5F261-8B76-B002-6B1B-AC88D5440B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27815" y="5541594"/>
                <a:ext cx="17388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4A4BFD1-875E-6E5E-5C91-BB36C59B0CFA}"/>
              </a:ext>
            </a:extLst>
          </p:cNvPr>
          <p:cNvGrpSpPr/>
          <p:nvPr/>
        </p:nvGrpSpPr>
        <p:grpSpPr>
          <a:xfrm>
            <a:off x="7569815" y="5435754"/>
            <a:ext cx="334080" cy="326880"/>
            <a:chOff x="7569815" y="5435754"/>
            <a:chExt cx="33408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F6421C-E675-DA24-5A34-B847C8EEE2B5}"/>
                    </a:ext>
                  </a:extLst>
                </p14:cNvPr>
                <p14:cNvContentPartPr/>
                <p14:nvPr/>
              </p14:nvContentPartPr>
              <p14:xfrm>
                <a:off x="7569815" y="5435754"/>
                <a:ext cx="41760" cy="320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F6421C-E675-DA24-5A34-B847C8EEE2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61175" y="5426754"/>
                  <a:ext cx="594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F062DEC-AB97-616A-657D-FCED12C35C56}"/>
                    </a:ext>
                  </a:extLst>
                </p14:cNvPr>
                <p14:cNvContentPartPr/>
                <p14:nvPr/>
              </p14:nvContentPartPr>
              <p14:xfrm>
                <a:off x="7706975" y="5475714"/>
                <a:ext cx="196920" cy="286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F062DEC-AB97-616A-657D-FCED12C35C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8335" y="5466714"/>
                  <a:ext cx="21456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BDAE2E-BAC2-E07D-A46D-BB7794435333}"/>
              </a:ext>
            </a:extLst>
          </p:cNvPr>
          <p:cNvGrpSpPr/>
          <p:nvPr/>
        </p:nvGrpSpPr>
        <p:grpSpPr>
          <a:xfrm>
            <a:off x="5906975" y="5487954"/>
            <a:ext cx="1478160" cy="343440"/>
            <a:chOff x="5906975" y="5487954"/>
            <a:chExt cx="147816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F681CC9-301A-E5EB-66D5-0CB6DB5517A6}"/>
                    </a:ext>
                  </a:extLst>
                </p14:cNvPr>
                <p14:cNvContentPartPr/>
                <p14:nvPr/>
              </p14:nvContentPartPr>
              <p14:xfrm>
                <a:off x="5906975" y="5487954"/>
                <a:ext cx="168840" cy="268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F681CC9-301A-E5EB-66D5-0CB6DB5517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97975" y="5479314"/>
                  <a:ext cx="186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DC6552-2DA3-04D0-21E5-188038AA1763}"/>
                    </a:ext>
                  </a:extLst>
                </p14:cNvPr>
                <p14:cNvContentPartPr/>
                <p14:nvPr/>
              </p14:nvContentPartPr>
              <p14:xfrm>
                <a:off x="6189575" y="5539794"/>
                <a:ext cx="185760" cy="156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DC6552-2DA3-04D0-21E5-188038AA17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80935" y="5531154"/>
                  <a:ext cx="203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B0D368-26C8-2EAD-1449-60EF64D032AA}"/>
                    </a:ext>
                  </a:extLst>
                </p14:cNvPr>
                <p14:cNvContentPartPr/>
                <p14:nvPr/>
              </p14:nvContentPartPr>
              <p14:xfrm>
                <a:off x="6556055" y="5530074"/>
                <a:ext cx="257400" cy="186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B0D368-26C8-2EAD-1449-60EF64D032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47055" y="5521434"/>
                  <a:ext cx="275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BBC9CE-4656-9B9B-81FA-0202759AD1F2}"/>
                    </a:ext>
                  </a:extLst>
                </p14:cNvPr>
                <p14:cNvContentPartPr/>
                <p14:nvPr/>
              </p14:nvContentPartPr>
              <p14:xfrm>
                <a:off x="6920375" y="5499474"/>
                <a:ext cx="243360" cy="146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BBC9CE-4656-9B9B-81FA-0202759AD1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11375" y="5490834"/>
                  <a:ext cx="261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F497E37-3944-552A-9574-6FD640879FBE}"/>
                    </a:ext>
                  </a:extLst>
                </p14:cNvPr>
                <p14:cNvContentPartPr/>
                <p14:nvPr/>
              </p14:nvContentPartPr>
              <p14:xfrm>
                <a:off x="7066175" y="5503794"/>
                <a:ext cx="58680" cy="327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F497E37-3944-552A-9574-6FD640879F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57535" y="5495154"/>
                  <a:ext cx="763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BFE74B-FF99-10CF-FD80-BAEE3D7CD69A}"/>
                    </a:ext>
                  </a:extLst>
                </p14:cNvPr>
                <p14:cNvContentPartPr/>
                <p14:nvPr/>
              </p14:nvContentPartPr>
              <p14:xfrm>
                <a:off x="7284695" y="5589114"/>
                <a:ext cx="100440" cy="12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BFE74B-FF99-10CF-FD80-BAEE3D7CD6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76055" y="5580474"/>
                  <a:ext cx="11808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D3F8954-4F13-C4E5-746B-C3381F41F55A}"/>
                  </a:ext>
                </a:extLst>
              </p14:cNvPr>
              <p14:cNvContentPartPr/>
              <p14:nvPr/>
            </p14:nvContentPartPr>
            <p14:xfrm>
              <a:off x="8101895" y="5607474"/>
              <a:ext cx="67680" cy="126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D3F8954-4F13-C4E5-746B-C3381F41F55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92895" y="5598834"/>
                <a:ext cx="8532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F2C63CF-BC9B-8A92-CD3D-EAB57302A77A}"/>
              </a:ext>
            </a:extLst>
          </p:cNvPr>
          <p:cNvGrpSpPr/>
          <p:nvPr/>
        </p:nvGrpSpPr>
        <p:grpSpPr>
          <a:xfrm>
            <a:off x="8420855" y="5505234"/>
            <a:ext cx="401760" cy="581040"/>
            <a:chOff x="8420855" y="5505234"/>
            <a:chExt cx="401760" cy="58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3698CC-9244-3BFE-5A9F-9C2E28D6CEFB}"/>
                    </a:ext>
                  </a:extLst>
                </p14:cNvPr>
                <p14:cNvContentPartPr/>
                <p14:nvPr/>
              </p14:nvContentPartPr>
              <p14:xfrm>
                <a:off x="8420855" y="5505234"/>
                <a:ext cx="24480" cy="263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3698CC-9244-3BFE-5A9F-9C2E28D6CE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11855" y="5496234"/>
                  <a:ext cx="42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3D9666-663D-EC96-757F-62F728E250F4}"/>
                    </a:ext>
                  </a:extLst>
                </p14:cNvPr>
                <p14:cNvContentPartPr/>
                <p14:nvPr/>
              </p14:nvContentPartPr>
              <p14:xfrm>
                <a:off x="8628935" y="5563914"/>
                <a:ext cx="193680" cy="137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3D9666-663D-EC96-757F-62F728E250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20295" y="5555274"/>
                  <a:ext cx="211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71EDC19-785E-AC36-3002-C7E0E556E7A4}"/>
                    </a:ext>
                  </a:extLst>
                </p14:cNvPr>
                <p14:cNvContentPartPr/>
                <p14:nvPr/>
              </p14:nvContentPartPr>
              <p14:xfrm>
                <a:off x="8603375" y="5623314"/>
                <a:ext cx="209880" cy="462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71EDC19-785E-AC36-3002-C7E0E556E7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94735" y="5614314"/>
                  <a:ext cx="227520" cy="48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8AE3DA4-FF58-197D-2378-515C0C6EA2E4}"/>
                  </a:ext>
                </a:extLst>
              </p14:cNvPr>
              <p14:cNvContentPartPr/>
              <p14:nvPr/>
            </p14:nvContentPartPr>
            <p14:xfrm>
              <a:off x="2708735" y="5209674"/>
              <a:ext cx="430200" cy="196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8AE3DA4-FF58-197D-2378-515C0C6EA2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99735" y="5201034"/>
                <a:ext cx="4478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00B0F48-91EA-5D5E-85AF-4456C07298F7}"/>
                  </a:ext>
                </a:extLst>
              </p14:cNvPr>
              <p14:cNvContentPartPr/>
              <p14:nvPr/>
            </p14:nvContentPartPr>
            <p14:xfrm>
              <a:off x="8622815" y="4983234"/>
              <a:ext cx="385920" cy="308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00B0F48-91EA-5D5E-85AF-4456C07298F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13815" y="4974594"/>
                <a:ext cx="403560" cy="32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71"/>
          <p:cNvSpPr txBox="1">
            <a:spLocks noChangeArrowheads="1"/>
          </p:cNvSpPr>
          <p:nvPr/>
        </p:nvSpPr>
        <p:spPr bwMode="auto">
          <a:xfrm>
            <a:off x="468313" y="1476375"/>
            <a:ext cx="76977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T = {};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TV = {0}; /* start with vertex 0 and no edges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 while (T contain fewer than n-1 edges)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      let (u, v) be a least cost edge such that u </a:t>
            </a:r>
            <a:r>
              <a:rPr lang="en-US" altLang="zh-TW" sz="2400" dirty="0">
                <a:sym typeface="Symbol" panose="05050102010706020507" pitchFamily="18" charset="2"/>
              </a:rPr>
              <a:t></a:t>
            </a:r>
            <a:r>
              <a:rPr lang="en-US" altLang="zh-TW" sz="2400" dirty="0"/>
              <a:t> TV and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      v </a:t>
            </a:r>
            <a:r>
              <a:rPr lang="en-US" altLang="zh-TW" sz="2400" dirty="0">
                <a:sym typeface="Symbol" panose="05050102010706020507" pitchFamily="18" charset="2"/>
              </a:rPr>
              <a:t></a:t>
            </a:r>
            <a:r>
              <a:rPr lang="en-US" altLang="zh-TW" sz="2400" dirty="0"/>
              <a:t> TV;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      if  (there is no such edge)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    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      add v to TV;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      add  (u, v) to 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  if   (T contains fewer than n-1 edges)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(“No spanning tree\n”); </a:t>
            </a:r>
          </a:p>
        </p:txBody>
      </p:sp>
      <p:sp>
        <p:nvSpPr>
          <p:cNvPr id="31747" name="Rectangle 72"/>
          <p:cNvSpPr>
            <a:spLocks noGrp="1" noChangeArrowheads="1"/>
          </p:cNvSpPr>
          <p:nvPr>
            <p:ph type="body" idx="1"/>
          </p:nvPr>
        </p:nvSpPr>
        <p:spPr>
          <a:xfrm>
            <a:off x="138940" y="535494"/>
            <a:ext cx="8229600" cy="431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Prims</a:t>
            </a:r>
            <a:r>
              <a:rPr lang="zh-TW" altLang="en-US" sz="2400" b="1" dirty="0">
                <a:solidFill>
                  <a:srgbClr val="FF0000"/>
                </a:solidFill>
              </a:rPr>
              <a:t>法</a:t>
            </a:r>
            <a:r>
              <a:rPr lang="zh-TW" altLang="en-US" sz="2400" b="1" dirty="0">
                <a:effectLst/>
              </a:rPr>
              <a:t>演算法</a:t>
            </a:r>
            <a:r>
              <a:rPr lang="en-US" altLang="zh-TW" sz="2400" b="1" dirty="0">
                <a:effectLst/>
              </a:rPr>
              <a:t>: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4484E-57D3-789C-EC60-242286EF8498}"/>
              </a:ext>
            </a:extLst>
          </p:cNvPr>
          <p:cNvSpPr txBox="1"/>
          <p:nvPr/>
        </p:nvSpPr>
        <p:spPr>
          <a:xfrm>
            <a:off x="2411760" y="14763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800" dirty="0">
                <a:solidFill>
                  <a:srgbClr val="FF0000"/>
                </a:solidFill>
              </a:rPr>
              <a:t>最小生成樹的頂點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72510B-1A18-D954-A917-F76871BB2FBF}"/>
                  </a:ext>
                </a:extLst>
              </p14:cNvPr>
              <p14:cNvContentPartPr/>
              <p14:nvPr/>
            </p14:nvContentPartPr>
            <p14:xfrm>
              <a:off x="1425335" y="1537674"/>
              <a:ext cx="1010520" cy="27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72510B-1A18-D954-A917-F76871BB2F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6695" y="1528674"/>
                <a:ext cx="10281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7907AA-0FDE-B63B-9215-2BDF4B80CB2D}"/>
                  </a:ext>
                </a:extLst>
              </p14:cNvPr>
              <p14:cNvContentPartPr/>
              <p14:nvPr/>
            </p14:nvContentPartPr>
            <p14:xfrm>
              <a:off x="1423535" y="1680594"/>
              <a:ext cx="50760" cy="127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7907AA-0FDE-B63B-9215-2BDF4B80CB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4535" y="1671594"/>
                <a:ext cx="684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A47463-E682-B140-23FC-F1462105DDAC}"/>
                  </a:ext>
                </a:extLst>
              </p14:cNvPr>
              <p14:cNvContentPartPr/>
              <p14:nvPr/>
            </p14:nvContentPartPr>
            <p14:xfrm>
              <a:off x="4346735" y="2622714"/>
              <a:ext cx="1299600" cy="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A47463-E682-B140-23FC-F1462105DD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8095" y="2614074"/>
                <a:ext cx="1317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408BE53-4BA1-A354-860D-CD39EB12844C}"/>
                  </a:ext>
                </a:extLst>
              </p14:cNvPr>
              <p14:cNvContentPartPr/>
              <p14:nvPr/>
            </p14:nvContentPartPr>
            <p14:xfrm>
              <a:off x="2631695" y="2935194"/>
              <a:ext cx="3848040" cy="50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408BE53-4BA1-A354-860D-CD39EB1284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23055" y="2926194"/>
                <a:ext cx="3865680" cy="684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02CFC76-4334-9CB6-B8B3-89EF7CC50F7D}"/>
              </a:ext>
            </a:extLst>
          </p:cNvPr>
          <p:cNvSpPr txBox="1"/>
          <p:nvPr/>
        </p:nvSpPr>
        <p:spPr>
          <a:xfrm>
            <a:off x="6845497" y="2895871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</a:t>
            </a:r>
            <a:r>
              <a:rPr lang="en-TW" sz="1400" dirty="0">
                <a:solidFill>
                  <a:srgbClr val="FF0000"/>
                </a:solidFill>
              </a:rPr>
              <a:t>是一經被挑的點(0)</a:t>
            </a:r>
          </a:p>
          <a:p>
            <a:r>
              <a:rPr lang="en-TW" sz="1400" dirty="0">
                <a:solidFill>
                  <a:srgbClr val="FF0000"/>
                </a:solidFill>
              </a:rPr>
              <a:t>V被挑進去(5)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3C1A7-A6D5-85C2-AB7C-25FA7912BBB3}"/>
              </a:ext>
            </a:extLst>
          </p:cNvPr>
          <p:cNvSpPr txBox="1"/>
          <p:nvPr/>
        </p:nvSpPr>
        <p:spPr>
          <a:xfrm>
            <a:off x="2632784" y="412701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選到的點加入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6BFD8-5171-8953-E8C2-5457CAE7EB38}"/>
              </a:ext>
            </a:extLst>
          </p:cNvPr>
          <p:cNvSpPr txBox="1"/>
          <p:nvPr/>
        </p:nvSpPr>
        <p:spPr>
          <a:xfrm>
            <a:off x="3263726" y="447600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被選之點的最小邊加入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1657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200" b="1" dirty="0" err="1">
                <a:solidFill>
                  <a:srgbClr val="FF0000"/>
                </a:solidFill>
              </a:rPr>
              <a:t>Sollin</a:t>
            </a:r>
            <a:r>
              <a:rPr lang="zh-TW" altLang="en-US" sz="2200" b="1" dirty="0">
                <a:solidFill>
                  <a:srgbClr val="FF0000"/>
                </a:solidFill>
              </a:rPr>
              <a:t>法：</a:t>
            </a:r>
          </a:p>
          <a:p>
            <a:pPr eaLnBrk="1" hangingPunct="1">
              <a:defRPr/>
            </a:pPr>
            <a:r>
              <a:rPr lang="zh-TW" altLang="en-US" sz="2200" dirty="0"/>
              <a:t>方法：第一步驟針對每一個頂點選擇一最小成本邊形成一樹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200" dirty="0"/>
              <a:t>               林；第二步驟在圖中選擇一最小成本邊且恰有一頂點在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200" dirty="0"/>
              <a:t>               樹中的最小成本邊。  </a:t>
            </a:r>
          </a:p>
        </p:txBody>
      </p:sp>
      <p:sp>
        <p:nvSpPr>
          <p:cNvPr id="32771" name="Text Box 39"/>
          <p:cNvSpPr txBox="1">
            <a:spLocks noChangeArrowheads="1"/>
          </p:cNvSpPr>
          <p:nvPr/>
        </p:nvSpPr>
        <p:spPr bwMode="auto">
          <a:xfrm>
            <a:off x="611188" y="59420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(A)</a:t>
            </a:r>
          </a:p>
        </p:txBody>
      </p:sp>
      <p:grpSp>
        <p:nvGrpSpPr>
          <p:cNvPr id="32772" name="Group 84"/>
          <p:cNvGrpSpPr>
            <a:grpSpLocks/>
          </p:cNvGrpSpPr>
          <p:nvPr/>
        </p:nvGrpSpPr>
        <p:grpSpPr bwMode="auto">
          <a:xfrm>
            <a:off x="1298575" y="2270125"/>
            <a:ext cx="2295525" cy="3175000"/>
            <a:chOff x="789" y="1747"/>
            <a:chExt cx="1446" cy="2000"/>
          </a:xfrm>
        </p:grpSpPr>
        <p:grpSp>
          <p:nvGrpSpPr>
            <p:cNvPr id="32811" name="Group 79"/>
            <p:cNvGrpSpPr>
              <a:grpSpLocks/>
            </p:cNvGrpSpPr>
            <p:nvPr/>
          </p:nvGrpSpPr>
          <p:grpSpPr bwMode="auto">
            <a:xfrm>
              <a:off x="1421" y="2518"/>
              <a:ext cx="242" cy="231"/>
              <a:chOff x="1421" y="2518"/>
              <a:chExt cx="242" cy="231"/>
            </a:xfrm>
          </p:grpSpPr>
          <p:sp>
            <p:nvSpPr>
              <p:cNvPr id="32839" name="Oval 44"/>
              <p:cNvSpPr>
                <a:spLocks noChangeArrowheads="1"/>
              </p:cNvSpPr>
              <p:nvPr/>
            </p:nvSpPr>
            <p:spPr bwMode="auto">
              <a:xfrm>
                <a:off x="1421" y="2533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2840" name="Text Box 63"/>
              <p:cNvSpPr txBox="1">
                <a:spLocks noChangeArrowheads="1"/>
              </p:cNvSpPr>
              <p:nvPr/>
            </p:nvSpPr>
            <p:spPr bwMode="auto">
              <a:xfrm>
                <a:off x="1459" y="251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32812" name="Group 83"/>
            <p:cNvGrpSpPr>
              <a:grpSpLocks/>
            </p:cNvGrpSpPr>
            <p:nvPr/>
          </p:nvGrpSpPr>
          <p:grpSpPr bwMode="auto">
            <a:xfrm>
              <a:off x="789" y="1747"/>
              <a:ext cx="1446" cy="2000"/>
              <a:chOff x="789" y="1747"/>
              <a:chExt cx="1446" cy="2000"/>
            </a:xfrm>
          </p:grpSpPr>
          <p:cxnSp>
            <p:nvCxnSpPr>
              <p:cNvPr id="32813" name="AutoShape 52"/>
              <p:cNvCxnSpPr>
                <a:cxnSpLocks noChangeShapeType="1"/>
              </p:cNvCxnSpPr>
              <p:nvPr/>
            </p:nvCxnSpPr>
            <p:spPr bwMode="auto">
              <a:xfrm flipH="1">
                <a:off x="1000" y="1948"/>
                <a:ext cx="321" cy="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814" name="AutoShape 55"/>
              <p:cNvCxnSpPr>
                <a:cxnSpLocks noChangeShapeType="1"/>
                <a:stCxn id="32827" idx="5"/>
                <a:endCxn id="32829" idx="1"/>
              </p:cNvCxnSpPr>
              <p:nvPr/>
            </p:nvCxnSpPr>
            <p:spPr bwMode="auto">
              <a:xfrm>
                <a:off x="1056" y="3219"/>
                <a:ext cx="689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815" name="AutoShape 56"/>
              <p:cNvCxnSpPr>
                <a:cxnSpLocks noChangeShapeType="1"/>
              </p:cNvCxnSpPr>
              <p:nvPr/>
            </p:nvCxnSpPr>
            <p:spPr bwMode="auto">
              <a:xfrm flipH="1">
                <a:off x="1831" y="2763"/>
                <a:ext cx="283" cy="7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816" name="AutoShape 58"/>
              <p:cNvCxnSpPr>
                <a:cxnSpLocks noChangeShapeType="1"/>
              </p:cNvCxnSpPr>
              <p:nvPr/>
            </p:nvCxnSpPr>
            <p:spPr bwMode="auto">
              <a:xfrm flipH="1">
                <a:off x="1632" y="2227"/>
                <a:ext cx="193" cy="33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32817" name="Group 76"/>
              <p:cNvGrpSpPr>
                <a:grpSpLocks/>
              </p:cNvGrpSpPr>
              <p:nvPr/>
            </p:nvGrpSpPr>
            <p:grpSpPr bwMode="auto">
              <a:xfrm>
                <a:off x="1282" y="1747"/>
                <a:ext cx="242" cy="231"/>
                <a:chOff x="1282" y="1747"/>
                <a:chExt cx="242" cy="231"/>
              </a:xfrm>
            </p:grpSpPr>
            <p:sp>
              <p:nvSpPr>
                <p:cNvPr id="32837" name="Oval 41"/>
                <p:cNvSpPr>
                  <a:spLocks noChangeArrowheads="1"/>
                </p:cNvSpPr>
                <p:nvPr/>
              </p:nvSpPr>
              <p:spPr bwMode="auto">
                <a:xfrm>
                  <a:off x="1282" y="1758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83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23" y="174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32818" name="Group 78"/>
              <p:cNvGrpSpPr>
                <a:grpSpLocks/>
              </p:cNvGrpSpPr>
              <p:nvPr/>
            </p:nvGrpSpPr>
            <p:grpSpPr bwMode="auto">
              <a:xfrm>
                <a:off x="1786" y="2019"/>
                <a:ext cx="242" cy="234"/>
                <a:chOff x="1786" y="2019"/>
                <a:chExt cx="242" cy="234"/>
              </a:xfrm>
            </p:grpSpPr>
            <p:sp>
              <p:nvSpPr>
                <p:cNvPr id="32835" name="Oval 43"/>
                <p:cNvSpPr>
                  <a:spLocks noChangeArrowheads="1"/>
                </p:cNvSpPr>
                <p:nvPr/>
              </p:nvSpPr>
              <p:spPr bwMode="auto">
                <a:xfrm>
                  <a:off x="1786" y="203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28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822" y="201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32819" name="Group 77"/>
              <p:cNvGrpSpPr>
                <a:grpSpLocks/>
              </p:cNvGrpSpPr>
              <p:nvPr/>
            </p:nvGrpSpPr>
            <p:grpSpPr bwMode="auto">
              <a:xfrm>
                <a:off x="789" y="2285"/>
                <a:ext cx="242" cy="237"/>
                <a:chOff x="789" y="2285"/>
                <a:chExt cx="242" cy="237"/>
              </a:xfrm>
            </p:grpSpPr>
            <p:sp>
              <p:nvSpPr>
                <p:cNvPr id="32833" name="Oval 45"/>
                <p:cNvSpPr>
                  <a:spLocks noChangeArrowheads="1"/>
                </p:cNvSpPr>
                <p:nvPr/>
              </p:nvSpPr>
              <p:spPr bwMode="auto">
                <a:xfrm>
                  <a:off x="789" y="2285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283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24" y="2291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32820" name="Group 82"/>
              <p:cNvGrpSpPr>
                <a:grpSpLocks/>
              </p:cNvGrpSpPr>
              <p:nvPr/>
            </p:nvGrpSpPr>
            <p:grpSpPr bwMode="auto">
              <a:xfrm>
                <a:off x="1993" y="2541"/>
                <a:ext cx="242" cy="249"/>
                <a:chOff x="1993" y="2541"/>
                <a:chExt cx="242" cy="249"/>
              </a:xfrm>
            </p:grpSpPr>
            <p:sp>
              <p:nvSpPr>
                <p:cNvPr id="32831" name="Oval 47"/>
                <p:cNvSpPr>
                  <a:spLocks noChangeArrowheads="1"/>
                </p:cNvSpPr>
                <p:nvPr/>
              </p:nvSpPr>
              <p:spPr bwMode="auto">
                <a:xfrm>
                  <a:off x="1993" y="2541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283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018" y="255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32821" name="Group 81"/>
              <p:cNvGrpSpPr>
                <a:grpSpLocks/>
              </p:cNvGrpSpPr>
              <p:nvPr/>
            </p:nvGrpSpPr>
            <p:grpSpPr bwMode="auto">
              <a:xfrm>
                <a:off x="1710" y="3516"/>
                <a:ext cx="242" cy="231"/>
                <a:chOff x="1710" y="3516"/>
                <a:chExt cx="242" cy="231"/>
              </a:xfrm>
            </p:grpSpPr>
            <p:sp>
              <p:nvSpPr>
                <p:cNvPr id="32829" name="Oval 48"/>
                <p:cNvSpPr>
                  <a:spLocks noChangeArrowheads="1"/>
                </p:cNvSpPr>
                <p:nvPr/>
              </p:nvSpPr>
              <p:spPr bwMode="auto">
                <a:xfrm>
                  <a:off x="1710" y="352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283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731" y="3516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32822" name="Text Box 65"/>
              <p:cNvSpPr txBox="1">
                <a:spLocks noChangeArrowheads="1"/>
              </p:cNvSpPr>
              <p:nvPr/>
            </p:nvSpPr>
            <p:spPr bwMode="auto">
              <a:xfrm>
                <a:off x="839" y="197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  <p:sp>
            <p:nvSpPr>
              <p:cNvPr id="32823" name="Text Box 68"/>
              <p:cNvSpPr txBox="1">
                <a:spLocks noChangeArrowheads="1"/>
              </p:cNvSpPr>
              <p:nvPr/>
            </p:nvSpPr>
            <p:spPr bwMode="auto">
              <a:xfrm>
                <a:off x="1107" y="333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22</a:t>
                </a:r>
              </a:p>
            </p:txBody>
          </p:sp>
          <p:sp>
            <p:nvSpPr>
              <p:cNvPr id="32824" name="Text Box 70"/>
              <p:cNvSpPr txBox="1">
                <a:spLocks noChangeArrowheads="1"/>
              </p:cNvSpPr>
              <p:nvPr/>
            </p:nvSpPr>
            <p:spPr bwMode="auto">
              <a:xfrm>
                <a:off x="1923" y="319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12</a:t>
                </a:r>
              </a:p>
            </p:txBody>
          </p:sp>
          <p:sp>
            <p:nvSpPr>
              <p:cNvPr id="32825" name="Text Box 71"/>
              <p:cNvSpPr txBox="1">
                <a:spLocks noChangeArrowheads="1"/>
              </p:cNvSpPr>
              <p:nvPr/>
            </p:nvSpPr>
            <p:spPr bwMode="auto">
              <a:xfrm>
                <a:off x="1428" y="228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14</a:t>
                </a:r>
              </a:p>
            </p:txBody>
          </p:sp>
          <p:grpSp>
            <p:nvGrpSpPr>
              <p:cNvPr id="32826" name="Group 80"/>
              <p:cNvGrpSpPr>
                <a:grpSpLocks/>
              </p:cNvGrpSpPr>
              <p:nvPr/>
            </p:nvGrpSpPr>
            <p:grpSpPr bwMode="auto">
              <a:xfrm>
                <a:off x="849" y="3029"/>
                <a:ext cx="242" cy="236"/>
                <a:chOff x="849" y="3029"/>
                <a:chExt cx="242" cy="236"/>
              </a:xfrm>
            </p:grpSpPr>
            <p:sp>
              <p:nvSpPr>
                <p:cNvPr id="32827" name="Oval 50"/>
                <p:cNvSpPr>
                  <a:spLocks noChangeArrowheads="1"/>
                </p:cNvSpPr>
                <p:nvPr/>
              </p:nvSpPr>
              <p:spPr bwMode="auto">
                <a:xfrm>
                  <a:off x="849" y="3029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282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884" y="3034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</p:grpSp>
      <p:sp>
        <p:nvSpPr>
          <p:cNvPr id="32773" name="Text Box 75"/>
          <p:cNvSpPr txBox="1">
            <a:spLocks noChangeArrowheads="1"/>
          </p:cNvSpPr>
          <p:nvPr/>
        </p:nvSpPr>
        <p:spPr bwMode="auto">
          <a:xfrm>
            <a:off x="611188" y="5373688"/>
            <a:ext cx="482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(0,5) , (1,6) , (2,3) , (3,2) , (4,3) , (5,0) , (6,1) ,</a:t>
            </a:r>
            <a:r>
              <a:rPr lang="en-US" altLang="zh-TW" sz="2400"/>
              <a:t> </a:t>
            </a:r>
          </a:p>
        </p:txBody>
      </p:sp>
      <p:sp>
        <p:nvSpPr>
          <p:cNvPr id="32774" name="Text Box 85"/>
          <p:cNvSpPr txBox="1">
            <a:spLocks noChangeArrowheads="1"/>
          </p:cNvSpPr>
          <p:nvPr/>
        </p:nvSpPr>
        <p:spPr bwMode="auto">
          <a:xfrm>
            <a:off x="827088" y="1989138"/>
            <a:ext cx="72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例：</a:t>
            </a:r>
            <a:r>
              <a:rPr lang="zh-TW" altLang="en-US" sz="2400"/>
              <a:t> </a:t>
            </a:r>
          </a:p>
        </p:txBody>
      </p:sp>
      <p:grpSp>
        <p:nvGrpSpPr>
          <p:cNvPr id="32775" name="Group 53"/>
          <p:cNvGrpSpPr>
            <a:grpSpLocks/>
          </p:cNvGrpSpPr>
          <p:nvPr/>
        </p:nvGrpSpPr>
        <p:grpSpPr bwMode="auto">
          <a:xfrm>
            <a:off x="5608638" y="2427288"/>
            <a:ext cx="2671762" cy="3175000"/>
            <a:chOff x="385" y="692"/>
            <a:chExt cx="1683" cy="2000"/>
          </a:xfrm>
        </p:grpSpPr>
        <p:sp>
          <p:nvSpPr>
            <p:cNvPr id="32777" name="Oval 5"/>
            <p:cNvSpPr>
              <a:spLocks noChangeArrowheads="1"/>
            </p:cNvSpPr>
            <p:nvPr/>
          </p:nvSpPr>
          <p:spPr bwMode="auto">
            <a:xfrm>
              <a:off x="1014" y="703"/>
              <a:ext cx="242" cy="21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rgbClr val="FF0000"/>
                </a:solidFill>
              </a:endParaRPr>
            </a:p>
          </p:txBody>
        </p:sp>
        <p:grpSp>
          <p:nvGrpSpPr>
            <p:cNvPr id="32778" name="Group 52"/>
            <p:cNvGrpSpPr>
              <a:grpSpLocks/>
            </p:cNvGrpSpPr>
            <p:nvPr/>
          </p:nvGrpSpPr>
          <p:grpSpPr bwMode="auto">
            <a:xfrm>
              <a:off x="385" y="692"/>
              <a:ext cx="1683" cy="2000"/>
              <a:chOff x="385" y="692"/>
              <a:chExt cx="1683" cy="2000"/>
            </a:xfrm>
          </p:grpSpPr>
          <p:sp>
            <p:nvSpPr>
              <p:cNvPr id="32779" name="Oval 6"/>
              <p:cNvSpPr>
                <a:spLocks noChangeArrowheads="1"/>
              </p:cNvSpPr>
              <p:nvPr/>
            </p:nvSpPr>
            <p:spPr bwMode="auto">
              <a:xfrm>
                <a:off x="1518" y="982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2780" name="Oval 8"/>
              <p:cNvSpPr>
                <a:spLocks noChangeArrowheads="1"/>
              </p:cNvSpPr>
              <p:nvPr/>
            </p:nvSpPr>
            <p:spPr bwMode="auto">
              <a:xfrm>
                <a:off x="1153" y="1478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2781" name="Oval 9"/>
              <p:cNvSpPr>
                <a:spLocks noChangeArrowheads="1"/>
              </p:cNvSpPr>
              <p:nvPr/>
            </p:nvSpPr>
            <p:spPr bwMode="auto">
              <a:xfrm>
                <a:off x="521" y="1230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grpSp>
            <p:nvGrpSpPr>
              <p:cNvPr id="32782" name="Group 51"/>
              <p:cNvGrpSpPr>
                <a:grpSpLocks/>
              </p:cNvGrpSpPr>
              <p:nvPr/>
            </p:nvGrpSpPr>
            <p:grpSpPr bwMode="auto">
              <a:xfrm>
                <a:off x="385" y="692"/>
                <a:ext cx="1683" cy="2000"/>
                <a:chOff x="381" y="692"/>
                <a:chExt cx="1683" cy="2000"/>
              </a:xfrm>
            </p:grpSpPr>
            <p:sp>
              <p:nvSpPr>
                <p:cNvPr id="32783" name="Oval 7"/>
                <p:cNvSpPr>
                  <a:spLocks noChangeArrowheads="1"/>
                </p:cNvSpPr>
                <p:nvPr/>
              </p:nvSpPr>
              <p:spPr bwMode="auto">
                <a:xfrm>
                  <a:off x="1721" y="1486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2784" name="Oval 10"/>
                <p:cNvSpPr>
                  <a:spLocks noChangeArrowheads="1"/>
                </p:cNvSpPr>
                <p:nvPr/>
              </p:nvSpPr>
              <p:spPr bwMode="auto">
                <a:xfrm>
                  <a:off x="1438" y="2472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grpSp>
              <p:nvGrpSpPr>
                <p:cNvPr id="32785" name="Group 50"/>
                <p:cNvGrpSpPr>
                  <a:grpSpLocks/>
                </p:cNvGrpSpPr>
                <p:nvPr/>
              </p:nvGrpSpPr>
              <p:grpSpPr bwMode="auto">
                <a:xfrm>
                  <a:off x="381" y="692"/>
                  <a:ext cx="1683" cy="2000"/>
                  <a:chOff x="381" y="692"/>
                  <a:chExt cx="1683" cy="2000"/>
                </a:xfrm>
              </p:grpSpPr>
              <p:sp>
                <p:nvSpPr>
                  <p:cNvPr id="3278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577" y="1974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cxnSp>
                <p:nvCxnSpPr>
                  <p:cNvPr id="32788" name="AutoShape 22"/>
                  <p:cNvCxnSpPr>
                    <a:cxnSpLocks noChangeShapeType="1"/>
                    <a:stCxn id="32777" idx="6"/>
                    <a:endCxn id="32779" idx="1"/>
                  </p:cNvCxnSpPr>
                  <p:nvPr/>
                </p:nvCxnSpPr>
                <p:spPr bwMode="auto">
                  <a:xfrm>
                    <a:off x="1262" y="811"/>
                    <a:ext cx="291" cy="19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89" name="AutoShape 23"/>
                  <p:cNvCxnSpPr>
                    <a:cxnSpLocks noChangeShapeType="1"/>
                    <a:stCxn id="32777" idx="3"/>
                    <a:endCxn id="32781" idx="7"/>
                  </p:cNvCxnSpPr>
                  <p:nvPr/>
                </p:nvCxnSpPr>
                <p:spPr bwMode="auto">
                  <a:xfrm flipH="1">
                    <a:off x="728" y="893"/>
                    <a:ext cx="321" cy="36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90" name="AutoShape 24"/>
                  <p:cNvCxnSpPr>
                    <a:cxnSpLocks noChangeShapeType="1"/>
                    <a:stCxn id="32781" idx="4"/>
                    <a:endCxn id="32787" idx="0"/>
                  </p:cNvCxnSpPr>
                  <p:nvPr/>
                </p:nvCxnSpPr>
                <p:spPr bwMode="auto">
                  <a:xfrm>
                    <a:off x="642" y="1452"/>
                    <a:ext cx="56" cy="516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91" name="AutoShape 26"/>
                  <p:cNvCxnSpPr>
                    <a:cxnSpLocks noChangeShapeType="1"/>
                    <a:stCxn id="32780" idx="4"/>
                    <a:endCxn id="32784" idx="1"/>
                  </p:cNvCxnSpPr>
                  <p:nvPr/>
                </p:nvCxnSpPr>
                <p:spPr bwMode="auto">
                  <a:xfrm>
                    <a:off x="1274" y="1700"/>
                    <a:ext cx="199" cy="79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92" name="AutoShape 27"/>
                  <p:cNvCxnSpPr>
                    <a:cxnSpLocks noChangeShapeType="1"/>
                    <a:stCxn id="32787" idx="5"/>
                    <a:endCxn id="32784" idx="1"/>
                  </p:cNvCxnSpPr>
                  <p:nvPr/>
                </p:nvCxnSpPr>
                <p:spPr bwMode="auto">
                  <a:xfrm>
                    <a:off x="784" y="2164"/>
                    <a:ext cx="689" cy="334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93" name="AutoShape 28"/>
                  <p:cNvCxnSpPr>
                    <a:cxnSpLocks noChangeShapeType="1"/>
                    <a:stCxn id="32783" idx="4"/>
                    <a:endCxn id="32784" idx="0"/>
                  </p:cNvCxnSpPr>
                  <p:nvPr/>
                </p:nvCxnSpPr>
                <p:spPr bwMode="auto">
                  <a:xfrm flipH="1">
                    <a:off x="1559" y="1708"/>
                    <a:ext cx="283" cy="75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94" name="AutoShape 29"/>
                  <p:cNvCxnSpPr>
                    <a:cxnSpLocks noChangeShapeType="1"/>
                    <a:stCxn id="32779" idx="5"/>
                    <a:endCxn id="32783" idx="0"/>
                  </p:cNvCxnSpPr>
                  <p:nvPr/>
                </p:nvCxnSpPr>
                <p:spPr bwMode="auto">
                  <a:xfrm>
                    <a:off x="1725" y="1172"/>
                    <a:ext cx="117" cy="30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795" name="AutoShape 30"/>
                  <p:cNvCxnSpPr>
                    <a:cxnSpLocks noChangeShapeType="1"/>
                    <a:stCxn id="32779" idx="3"/>
                    <a:endCxn id="32780" idx="7"/>
                  </p:cNvCxnSpPr>
                  <p:nvPr/>
                </p:nvCxnSpPr>
                <p:spPr bwMode="auto">
                  <a:xfrm flipH="1">
                    <a:off x="1360" y="1172"/>
                    <a:ext cx="193" cy="332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2796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" y="692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2797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50" y="96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2798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2" y="123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2799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46" y="150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2800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7" y="1463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32801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9" y="2461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280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919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10</a:t>
                    </a:r>
                  </a:p>
                </p:txBody>
              </p:sp>
              <p:sp>
                <p:nvSpPr>
                  <p:cNvPr id="3280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" y="1822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25</a:t>
                    </a:r>
                  </a:p>
                </p:txBody>
              </p:sp>
              <p:sp>
                <p:nvSpPr>
                  <p:cNvPr id="3280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4" y="1690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24</a:t>
                    </a:r>
                  </a:p>
                </p:txBody>
              </p:sp>
              <p:sp>
                <p:nvSpPr>
                  <p:cNvPr id="3280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2189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22</a:t>
                    </a:r>
                  </a:p>
                </p:txBody>
              </p:sp>
              <p:sp>
                <p:nvSpPr>
                  <p:cNvPr id="3280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9" y="2007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18</a:t>
                    </a:r>
                  </a:p>
                </p:txBody>
              </p:sp>
              <p:sp>
                <p:nvSpPr>
                  <p:cNvPr id="32807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1" y="2143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12</a:t>
                    </a:r>
                  </a:p>
                </p:txBody>
              </p:sp>
              <p:sp>
                <p:nvSpPr>
                  <p:cNvPr id="32808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6" y="1232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14</a:t>
                    </a:r>
                  </a:p>
                </p:txBody>
              </p:sp>
              <p:sp>
                <p:nvSpPr>
                  <p:cNvPr id="32809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8" y="1236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16</a:t>
                    </a:r>
                  </a:p>
                </p:txBody>
              </p:sp>
              <p:sp>
                <p:nvSpPr>
                  <p:cNvPr id="32810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9" y="737"/>
                    <a:ext cx="27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/>
                      <a:t>28</a:t>
                    </a:r>
                  </a:p>
                </p:txBody>
              </p:sp>
            </p:grpSp>
            <p:sp>
              <p:nvSpPr>
                <p:cNvPr id="3278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612" y="197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</p:grpSp>
      <p:cxnSp>
        <p:nvCxnSpPr>
          <p:cNvPr id="3" name="直線接點 2"/>
          <p:cNvCxnSpPr>
            <a:stCxn id="32780" idx="3"/>
            <a:endCxn id="32787" idx="7"/>
          </p:cNvCxnSpPr>
          <p:nvPr/>
        </p:nvCxnSpPr>
        <p:spPr>
          <a:xfrm flipH="1">
            <a:off x="6248400" y="3967163"/>
            <a:ext cx="63500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A672CE-A13A-2EA3-6D94-67877D18775E}"/>
                  </a:ext>
                </a:extLst>
              </p14:cNvPr>
              <p14:cNvContentPartPr/>
              <p14:nvPr/>
            </p14:nvContentPartPr>
            <p14:xfrm>
              <a:off x="755735" y="869722"/>
              <a:ext cx="1320120" cy="3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A672CE-A13A-2EA3-6D94-67877D1877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735" y="860722"/>
                <a:ext cx="13377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040946-C4E2-6EA1-1173-6AF0FDAE0E70}"/>
                  </a:ext>
                </a:extLst>
              </p14:cNvPr>
              <p14:cNvContentPartPr/>
              <p14:nvPr/>
            </p14:nvContentPartPr>
            <p14:xfrm>
              <a:off x="7864655" y="1318794"/>
              <a:ext cx="288360" cy="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040946-C4E2-6EA1-1173-6AF0FDAE0E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7015" y="1300794"/>
                <a:ext cx="324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EE95B1-3494-C120-0E4E-468C6E011DDA}"/>
                  </a:ext>
                </a:extLst>
              </p14:cNvPr>
              <p14:cNvContentPartPr/>
              <p14:nvPr/>
            </p14:nvContentPartPr>
            <p14:xfrm>
              <a:off x="1715135" y="1644594"/>
              <a:ext cx="321480" cy="1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EE95B1-3494-C120-0E4E-468C6E011D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495" y="1626954"/>
                <a:ext cx="357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306AFA-1E08-60A4-9C15-91621D8ADC42}"/>
                  </a:ext>
                </a:extLst>
              </p14:cNvPr>
              <p14:cNvContentPartPr/>
              <p14:nvPr/>
            </p14:nvContentPartPr>
            <p14:xfrm>
              <a:off x="3383015" y="1279194"/>
              <a:ext cx="2019960" cy="38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306AFA-1E08-60A4-9C15-91621D8ADC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4015" y="1270554"/>
                <a:ext cx="20376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070322-95C8-A3BD-A48A-07C58D24F3B1}"/>
                  </a:ext>
                </a:extLst>
              </p14:cNvPr>
              <p14:cNvContentPartPr/>
              <p14:nvPr/>
            </p14:nvContentPartPr>
            <p14:xfrm>
              <a:off x="6807695" y="2068314"/>
              <a:ext cx="9360" cy="153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070322-95C8-A3BD-A48A-07C58D24F3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99055" y="2059314"/>
                <a:ext cx="270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50759B-74C6-88BC-DAB8-7A0B26DA8DB6}"/>
                  </a:ext>
                </a:extLst>
              </p14:cNvPr>
              <p14:cNvContentPartPr/>
              <p14:nvPr/>
            </p14:nvContentPartPr>
            <p14:xfrm>
              <a:off x="7832255" y="2671314"/>
              <a:ext cx="180000" cy="149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50759B-74C6-88BC-DAB8-7A0B26DA8D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23255" y="2662674"/>
                <a:ext cx="1976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7C4A70-F8F5-DB06-212B-52645D5D9E78}"/>
                  </a:ext>
                </a:extLst>
              </p14:cNvPr>
              <p14:cNvContentPartPr/>
              <p14:nvPr/>
            </p14:nvContentPartPr>
            <p14:xfrm>
              <a:off x="8306735" y="3639714"/>
              <a:ext cx="128880" cy="239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7C4A70-F8F5-DB06-212B-52645D5D9E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97735" y="3630714"/>
                <a:ext cx="146520" cy="25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2F98ED6-8707-CC16-E30B-51B5E1D3431E}"/>
              </a:ext>
            </a:extLst>
          </p:cNvPr>
          <p:cNvGrpSpPr/>
          <p:nvPr/>
        </p:nvGrpSpPr>
        <p:grpSpPr>
          <a:xfrm>
            <a:off x="7660175" y="5733834"/>
            <a:ext cx="252360" cy="294480"/>
            <a:chOff x="7660175" y="5733834"/>
            <a:chExt cx="25236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6E1628-6078-E666-B642-233CC2CEE1CC}"/>
                    </a:ext>
                  </a:extLst>
                </p14:cNvPr>
                <p14:cNvContentPartPr/>
                <p14:nvPr/>
              </p14:nvContentPartPr>
              <p14:xfrm>
                <a:off x="7660175" y="5733834"/>
                <a:ext cx="252360" cy="11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6E1628-6078-E666-B642-233CC2CEE1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175" y="5724834"/>
                  <a:ext cx="270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5FFF37-C12C-EE0F-3456-7157995F9B71}"/>
                    </a:ext>
                  </a:extLst>
                </p14:cNvPr>
                <p14:cNvContentPartPr/>
                <p14:nvPr/>
              </p14:nvContentPartPr>
              <p14:xfrm>
                <a:off x="7808135" y="5744634"/>
                <a:ext cx="71280" cy="283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5FFF37-C12C-EE0F-3456-7157995F9B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99135" y="5735634"/>
                  <a:ext cx="8892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D7B6463-A552-636B-D7C1-9447815CD0BE}"/>
              </a:ext>
            </a:extLst>
          </p:cNvPr>
          <p:cNvGrpSpPr/>
          <p:nvPr/>
        </p:nvGrpSpPr>
        <p:grpSpPr>
          <a:xfrm>
            <a:off x="5453015" y="4961634"/>
            <a:ext cx="244800" cy="186840"/>
            <a:chOff x="5453015" y="4961634"/>
            <a:chExt cx="2448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57E09C-402A-6762-B44D-DB7423615039}"/>
                    </a:ext>
                  </a:extLst>
                </p14:cNvPr>
                <p14:cNvContentPartPr/>
                <p14:nvPr/>
              </p14:nvContentPartPr>
              <p14:xfrm>
                <a:off x="5453015" y="4961634"/>
                <a:ext cx="111600" cy="186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57E09C-402A-6762-B44D-DB74236150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44015" y="4952994"/>
                  <a:ext cx="129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F8FA61-52EA-0CF2-A923-6DDDA03664F9}"/>
                    </a:ext>
                  </a:extLst>
                </p14:cNvPr>
                <p14:cNvContentPartPr/>
                <p14:nvPr/>
              </p14:nvContentPartPr>
              <p14:xfrm>
                <a:off x="5535095" y="4982514"/>
                <a:ext cx="162720" cy="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F8FA61-52EA-0CF2-A923-6DDDA03664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26095" y="4973514"/>
                  <a:ext cx="18036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CFFCB3-7A67-5F4E-5C4B-1986A4531BD2}"/>
              </a:ext>
            </a:extLst>
          </p:cNvPr>
          <p:cNvGrpSpPr/>
          <p:nvPr/>
        </p:nvGrpSpPr>
        <p:grpSpPr>
          <a:xfrm>
            <a:off x="702815" y="5237034"/>
            <a:ext cx="569520" cy="216720"/>
            <a:chOff x="702815" y="5237034"/>
            <a:chExt cx="56952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0E1ECF-6BDF-F91B-492C-98BF34121499}"/>
                    </a:ext>
                  </a:extLst>
                </p14:cNvPr>
                <p14:cNvContentPartPr/>
                <p14:nvPr/>
              </p14:nvContentPartPr>
              <p14:xfrm>
                <a:off x="702815" y="5237034"/>
                <a:ext cx="569520" cy="141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0E1ECF-6BDF-F91B-492C-98BF341214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4175" y="5228394"/>
                  <a:ext cx="587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A6EFB8-CDC5-91F5-A6F2-BCC4534EC9B6}"/>
                    </a:ext>
                  </a:extLst>
                </p14:cNvPr>
                <p14:cNvContentPartPr/>
                <p14:nvPr/>
              </p14:nvContentPartPr>
              <p14:xfrm>
                <a:off x="1232375" y="5336034"/>
                <a:ext cx="39960" cy="117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A6EFB8-CDC5-91F5-A6F2-BCC4534EC9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23375" y="5327394"/>
                  <a:ext cx="5760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9E1D240-06FD-797F-8684-9D3377BF565E}"/>
                  </a:ext>
                </a:extLst>
              </p14:cNvPr>
              <p14:cNvContentPartPr/>
              <p14:nvPr/>
            </p14:nvContentPartPr>
            <p14:xfrm>
              <a:off x="837455" y="5797554"/>
              <a:ext cx="186480" cy="133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9E1D240-06FD-797F-8684-9D3377BF56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8455" y="5788914"/>
                <a:ext cx="2041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D050250-644E-9EC2-B5D2-9F0B1FDE8290}"/>
                  </a:ext>
                </a:extLst>
              </p14:cNvPr>
              <p14:cNvContentPartPr/>
              <p14:nvPr/>
            </p14:nvContentPartPr>
            <p14:xfrm>
              <a:off x="1636655" y="5851554"/>
              <a:ext cx="9000" cy="196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D050250-644E-9EC2-B5D2-9F0B1FDE82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27655" y="5842554"/>
                <a:ext cx="266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C98B538-9456-FFE9-D41B-2879DD890050}"/>
                  </a:ext>
                </a:extLst>
              </p14:cNvPr>
              <p14:cNvContentPartPr/>
              <p14:nvPr/>
            </p14:nvContentPartPr>
            <p14:xfrm>
              <a:off x="2167295" y="5879634"/>
              <a:ext cx="255960" cy="182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C98B538-9456-FFE9-D41B-2879DD8900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58655" y="5870994"/>
                <a:ext cx="2736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1969310-58DB-7831-728C-E9A2C6E1893D}"/>
                  </a:ext>
                </a:extLst>
              </p14:cNvPr>
              <p14:cNvContentPartPr/>
              <p14:nvPr/>
            </p14:nvContentPartPr>
            <p14:xfrm>
              <a:off x="2814935" y="5914762"/>
              <a:ext cx="164880" cy="238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1969310-58DB-7831-728C-E9A2C6E189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05935" y="5905762"/>
                <a:ext cx="18252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3D46BC3-8193-6645-41DF-95C7DF085720}"/>
              </a:ext>
            </a:extLst>
          </p:cNvPr>
          <p:cNvGrpSpPr/>
          <p:nvPr/>
        </p:nvGrpSpPr>
        <p:grpSpPr>
          <a:xfrm>
            <a:off x="3553655" y="5909002"/>
            <a:ext cx="245880" cy="244440"/>
            <a:chOff x="3553655" y="5909002"/>
            <a:chExt cx="24588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B0231D1-1321-280A-6055-8ECA222CDC65}"/>
                    </a:ext>
                  </a:extLst>
                </p14:cNvPr>
                <p14:cNvContentPartPr/>
                <p14:nvPr/>
              </p14:nvContentPartPr>
              <p14:xfrm>
                <a:off x="3553655" y="5909002"/>
                <a:ext cx="245880" cy="10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0231D1-1321-280A-6055-8ECA222CDC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44655" y="5900362"/>
                  <a:ext cx="263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BEEFE2-A48D-7F85-62C1-63F7A615ACF3}"/>
                    </a:ext>
                  </a:extLst>
                </p14:cNvPr>
                <p14:cNvContentPartPr/>
                <p14:nvPr/>
              </p14:nvContentPartPr>
              <p14:xfrm>
                <a:off x="3666335" y="5928082"/>
                <a:ext cx="79560" cy="22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BEEFE2-A48D-7F85-62C1-63F7A615AC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57695" y="5919082"/>
                  <a:ext cx="9720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CD7F0C-C36F-3501-EB06-A66918562DDB}"/>
              </a:ext>
            </a:extLst>
          </p:cNvPr>
          <p:cNvGrpSpPr/>
          <p:nvPr/>
        </p:nvGrpSpPr>
        <p:grpSpPr>
          <a:xfrm>
            <a:off x="4271495" y="5909002"/>
            <a:ext cx="275760" cy="230040"/>
            <a:chOff x="4271495" y="5909002"/>
            <a:chExt cx="27576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44A5C79-8DC5-5CCA-3B17-9510D6920C51}"/>
                    </a:ext>
                  </a:extLst>
                </p14:cNvPr>
                <p14:cNvContentPartPr/>
                <p14:nvPr/>
              </p14:nvContentPartPr>
              <p14:xfrm>
                <a:off x="4271495" y="5914402"/>
                <a:ext cx="151920" cy="224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44A5C79-8DC5-5CCA-3B17-9510D6920C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62495" y="5905762"/>
                  <a:ext cx="1695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52B7F3-7B6E-4E92-62EC-0C6F5AAB0AE2}"/>
                    </a:ext>
                  </a:extLst>
                </p14:cNvPr>
                <p14:cNvContentPartPr/>
                <p14:nvPr/>
              </p14:nvContentPartPr>
              <p14:xfrm>
                <a:off x="4343135" y="5909002"/>
                <a:ext cx="204120" cy="5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52B7F3-7B6E-4E92-62EC-0C6F5AAB0A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34495" y="5900362"/>
                  <a:ext cx="22176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C635C8D-AD47-50FB-BCD1-B9C03AD64954}"/>
                  </a:ext>
                </a:extLst>
              </p14:cNvPr>
              <p14:cNvContentPartPr/>
              <p14:nvPr/>
            </p14:nvContentPartPr>
            <p14:xfrm>
              <a:off x="4869815" y="5903962"/>
              <a:ext cx="149760" cy="365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C635C8D-AD47-50FB-BCD1-B9C03AD6495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60815" y="5894962"/>
                <a:ext cx="1674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F552B87-33C2-6E8D-FBBA-D7067B680FB4}"/>
                  </a:ext>
                </a:extLst>
              </p14:cNvPr>
              <p14:cNvContentPartPr/>
              <p14:nvPr/>
            </p14:nvContentPartPr>
            <p14:xfrm>
              <a:off x="5460575" y="3095242"/>
              <a:ext cx="131400" cy="28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F552B87-33C2-6E8D-FBBA-D7067B680FB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51575" y="3086242"/>
                <a:ext cx="149040" cy="29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E5018CEE-86F7-5B37-E216-6ABD6FE6E05A}"/>
              </a:ext>
            </a:extLst>
          </p:cNvPr>
          <p:cNvGrpSpPr/>
          <p:nvPr/>
        </p:nvGrpSpPr>
        <p:grpSpPr>
          <a:xfrm>
            <a:off x="6738935" y="3428962"/>
            <a:ext cx="106560" cy="338040"/>
            <a:chOff x="6738935" y="3428962"/>
            <a:chExt cx="10656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13D8E1-8ECE-3B66-A8D5-A2FCADCFEDE1}"/>
                    </a:ext>
                  </a:extLst>
                </p14:cNvPr>
                <p14:cNvContentPartPr/>
                <p14:nvPr/>
              </p14:nvContentPartPr>
              <p14:xfrm>
                <a:off x="6743975" y="3446242"/>
                <a:ext cx="5400" cy="109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13D8E1-8ECE-3B66-A8D5-A2FCADCFEDE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34975" y="3437602"/>
                  <a:ext cx="23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13D5D5-5D39-2193-19E7-EF7DB703B315}"/>
                    </a:ext>
                  </a:extLst>
                </p14:cNvPr>
                <p14:cNvContentPartPr/>
                <p14:nvPr/>
              </p14:nvContentPartPr>
              <p14:xfrm>
                <a:off x="6738935" y="3428962"/>
                <a:ext cx="106560" cy="338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13D5D5-5D39-2193-19E7-EF7DB703B3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29935" y="3420322"/>
                  <a:ext cx="12420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76ECA1E-0B1D-FCA4-DA8D-B187729F3C38}"/>
              </a:ext>
            </a:extLst>
          </p:cNvPr>
          <p:cNvGrpSpPr/>
          <p:nvPr/>
        </p:nvGrpSpPr>
        <p:grpSpPr>
          <a:xfrm>
            <a:off x="3629615" y="1664962"/>
            <a:ext cx="4716000" cy="55080"/>
            <a:chOff x="3629615" y="1664962"/>
            <a:chExt cx="4716000" cy="5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B6840D-077E-5928-F849-8682081D9D5B}"/>
                    </a:ext>
                  </a:extLst>
                </p14:cNvPr>
                <p14:cNvContentPartPr/>
                <p14:nvPr/>
              </p14:nvContentPartPr>
              <p14:xfrm>
                <a:off x="3629615" y="1664962"/>
                <a:ext cx="3099960" cy="4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B6840D-077E-5928-F849-8682081D9D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11975" y="1646962"/>
                  <a:ext cx="3135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1CBBAC3-0A08-8747-4DC2-0A05945EBC00}"/>
                    </a:ext>
                  </a:extLst>
                </p14:cNvPr>
                <p14:cNvContentPartPr/>
                <p14:nvPr/>
              </p14:nvContentPartPr>
              <p14:xfrm>
                <a:off x="6610775" y="1686202"/>
                <a:ext cx="1734840" cy="33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1CBBAC3-0A08-8747-4DC2-0A05945EBC0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92775" y="1668202"/>
                  <a:ext cx="177048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B9FFB82-417D-D845-47D9-6F381959DE3D}"/>
                  </a:ext>
                </a:extLst>
              </p14:cNvPr>
              <p14:cNvContentPartPr/>
              <p14:nvPr/>
            </p14:nvContentPartPr>
            <p14:xfrm>
              <a:off x="1806215" y="2064922"/>
              <a:ext cx="2397600" cy="3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B9FFB82-417D-D845-47D9-6F381959DE3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88215" y="2046922"/>
                <a:ext cx="2433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0656FF-02C8-6A24-3D70-63F2F2660EF2}"/>
                  </a:ext>
                </a:extLst>
              </p14:cNvPr>
              <p14:cNvContentPartPr/>
              <p14:nvPr/>
            </p14:nvContentPartPr>
            <p14:xfrm>
              <a:off x="1827282" y="1099518"/>
              <a:ext cx="690120" cy="46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0656FF-02C8-6A24-3D70-63F2F2660EF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73642" y="991878"/>
                <a:ext cx="7977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D563EE-8523-F374-5BED-CB38C7C999CC}"/>
                  </a:ext>
                </a:extLst>
              </p14:cNvPr>
              <p14:cNvContentPartPr/>
              <p14:nvPr/>
            </p14:nvContentPartPr>
            <p14:xfrm>
              <a:off x="2371242" y="1489038"/>
              <a:ext cx="576000" cy="11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D563EE-8523-F374-5BED-CB38C7C999C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17242" y="1381038"/>
                <a:ext cx="683640" cy="22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1657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200" dirty="0" err="1"/>
              <a:t>Sollin</a:t>
            </a:r>
            <a:r>
              <a:rPr lang="zh-TW" altLang="en-US" sz="2200" dirty="0"/>
              <a:t>法：</a:t>
            </a:r>
          </a:p>
          <a:p>
            <a:pPr eaLnBrk="1" hangingPunct="1">
              <a:defRPr/>
            </a:pPr>
            <a:r>
              <a:rPr lang="zh-TW" altLang="en-US" sz="2200" dirty="0"/>
              <a:t>方法：第一步驟針對每一個頂點選擇一最小成本邊形成一樹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200" dirty="0"/>
              <a:t>               林；第二步驟在圖中選擇一最小成本邊且恰有一頂點在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200" dirty="0"/>
              <a:t>               樹中的最小成本邊。  </a:t>
            </a:r>
          </a:p>
        </p:txBody>
      </p:sp>
      <p:sp>
        <p:nvSpPr>
          <p:cNvPr id="33795" name="Text Box 39"/>
          <p:cNvSpPr txBox="1">
            <a:spLocks noChangeArrowheads="1"/>
          </p:cNvSpPr>
          <p:nvPr/>
        </p:nvSpPr>
        <p:spPr bwMode="auto">
          <a:xfrm>
            <a:off x="611188" y="59420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(A)</a:t>
            </a:r>
          </a:p>
        </p:txBody>
      </p:sp>
      <p:grpSp>
        <p:nvGrpSpPr>
          <p:cNvPr id="33796" name="Group 84"/>
          <p:cNvGrpSpPr>
            <a:grpSpLocks/>
          </p:cNvGrpSpPr>
          <p:nvPr/>
        </p:nvGrpSpPr>
        <p:grpSpPr bwMode="auto">
          <a:xfrm>
            <a:off x="1252538" y="2276475"/>
            <a:ext cx="2295525" cy="3175000"/>
            <a:chOff x="789" y="1747"/>
            <a:chExt cx="1446" cy="2000"/>
          </a:xfrm>
        </p:grpSpPr>
        <p:grpSp>
          <p:nvGrpSpPr>
            <p:cNvPr id="33837" name="Group 79"/>
            <p:cNvGrpSpPr>
              <a:grpSpLocks/>
            </p:cNvGrpSpPr>
            <p:nvPr/>
          </p:nvGrpSpPr>
          <p:grpSpPr bwMode="auto">
            <a:xfrm>
              <a:off x="1421" y="2518"/>
              <a:ext cx="242" cy="231"/>
              <a:chOff x="1421" y="2518"/>
              <a:chExt cx="242" cy="231"/>
            </a:xfrm>
          </p:grpSpPr>
          <p:sp>
            <p:nvSpPr>
              <p:cNvPr id="33865" name="Oval 44"/>
              <p:cNvSpPr>
                <a:spLocks noChangeArrowheads="1"/>
              </p:cNvSpPr>
              <p:nvPr/>
            </p:nvSpPr>
            <p:spPr bwMode="auto">
              <a:xfrm>
                <a:off x="1421" y="2533"/>
                <a:ext cx="242" cy="21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3866" name="Text Box 63"/>
              <p:cNvSpPr txBox="1">
                <a:spLocks noChangeArrowheads="1"/>
              </p:cNvSpPr>
              <p:nvPr/>
            </p:nvSpPr>
            <p:spPr bwMode="auto">
              <a:xfrm>
                <a:off x="1459" y="251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33838" name="Group 83"/>
            <p:cNvGrpSpPr>
              <a:grpSpLocks/>
            </p:cNvGrpSpPr>
            <p:nvPr/>
          </p:nvGrpSpPr>
          <p:grpSpPr bwMode="auto">
            <a:xfrm>
              <a:off x="789" y="1747"/>
              <a:ext cx="1446" cy="2000"/>
              <a:chOff x="789" y="1747"/>
              <a:chExt cx="1446" cy="2000"/>
            </a:xfrm>
          </p:grpSpPr>
          <p:cxnSp>
            <p:nvCxnSpPr>
              <p:cNvPr id="33839" name="AutoShape 52"/>
              <p:cNvCxnSpPr>
                <a:cxnSpLocks noChangeShapeType="1"/>
              </p:cNvCxnSpPr>
              <p:nvPr/>
            </p:nvCxnSpPr>
            <p:spPr bwMode="auto">
              <a:xfrm flipH="1">
                <a:off x="1000" y="1948"/>
                <a:ext cx="321" cy="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40" name="AutoShape 55"/>
              <p:cNvCxnSpPr>
                <a:cxnSpLocks noChangeShapeType="1"/>
                <a:stCxn id="33853" idx="5"/>
                <a:endCxn id="33855" idx="1"/>
              </p:cNvCxnSpPr>
              <p:nvPr/>
            </p:nvCxnSpPr>
            <p:spPr bwMode="auto">
              <a:xfrm>
                <a:off x="1056" y="3219"/>
                <a:ext cx="689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41" name="AutoShape 56"/>
              <p:cNvCxnSpPr>
                <a:cxnSpLocks noChangeShapeType="1"/>
              </p:cNvCxnSpPr>
              <p:nvPr/>
            </p:nvCxnSpPr>
            <p:spPr bwMode="auto">
              <a:xfrm flipH="1">
                <a:off x="1831" y="2763"/>
                <a:ext cx="283" cy="7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842" name="AutoShape 58"/>
              <p:cNvCxnSpPr>
                <a:cxnSpLocks noChangeShapeType="1"/>
              </p:cNvCxnSpPr>
              <p:nvPr/>
            </p:nvCxnSpPr>
            <p:spPr bwMode="auto">
              <a:xfrm flipH="1">
                <a:off x="1632" y="2227"/>
                <a:ext cx="193" cy="33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33843" name="Group 76"/>
              <p:cNvGrpSpPr>
                <a:grpSpLocks/>
              </p:cNvGrpSpPr>
              <p:nvPr/>
            </p:nvGrpSpPr>
            <p:grpSpPr bwMode="auto">
              <a:xfrm>
                <a:off x="1282" y="1747"/>
                <a:ext cx="242" cy="231"/>
                <a:chOff x="1282" y="1747"/>
                <a:chExt cx="242" cy="231"/>
              </a:xfrm>
            </p:grpSpPr>
            <p:sp>
              <p:nvSpPr>
                <p:cNvPr id="33863" name="Oval 41"/>
                <p:cNvSpPr>
                  <a:spLocks noChangeArrowheads="1"/>
                </p:cNvSpPr>
                <p:nvPr/>
              </p:nvSpPr>
              <p:spPr bwMode="auto">
                <a:xfrm>
                  <a:off x="1282" y="1758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86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23" y="174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33844" name="Group 78"/>
              <p:cNvGrpSpPr>
                <a:grpSpLocks/>
              </p:cNvGrpSpPr>
              <p:nvPr/>
            </p:nvGrpSpPr>
            <p:grpSpPr bwMode="auto">
              <a:xfrm>
                <a:off x="1786" y="2019"/>
                <a:ext cx="242" cy="234"/>
                <a:chOff x="1786" y="2019"/>
                <a:chExt cx="242" cy="234"/>
              </a:xfrm>
            </p:grpSpPr>
            <p:sp>
              <p:nvSpPr>
                <p:cNvPr id="33861" name="Oval 43"/>
                <p:cNvSpPr>
                  <a:spLocks noChangeArrowheads="1"/>
                </p:cNvSpPr>
                <p:nvPr/>
              </p:nvSpPr>
              <p:spPr bwMode="auto">
                <a:xfrm>
                  <a:off x="1786" y="203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386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822" y="201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33845" name="Group 77"/>
              <p:cNvGrpSpPr>
                <a:grpSpLocks/>
              </p:cNvGrpSpPr>
              <p:nvPr/>
            </p:nvGrpSpPr>
            <p:grpSpPr bwMode="auto">
              <a:xfrm>
                <a:off x="789" y="2285"/>
                <a:ext cx="242" cy="237"/>
                <a:chOff x="789" y="2285"/>
                <a:chExt cx="242" cy="237"/>
              </a:xfrm>
            </p:grpSpPr>
            <p:sp>
              <p:nvSpPr>
                <p:cNvPr id="33859" name="Oval 45"/>
                <p:cNvSpPr>
                  <a:spLocks noChangeArrowheads="1"/>
                </p:cNvSpPr>
                <p:nvPr/>
              </p:nvSpPr>
              <p:spPr bwMode="auto">
                <a:xfrm>
                  <a:off x="789" y="2285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386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24" y="2291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33846" name="Group 82"/>
              <p:cNvGrpSpPr>
                <a:grpSpLocks/>
              </p:cNvGrpSpPr>
              <p:nvPr/>
            </p:nvGrpSpPr>
            <p:grpSpPr bwMode="auto">
              <a:xfrm>
                <a:off x="1993" y="2541"/>
                <a:ext cx="242" cy="249"/>
                <a:chOff x="1993" y="2541"/>
                <a:chExt cx="242" cy="249"/>
              </a:xfrm>
            </p:grpSpPr>
            <p:sp>
              <p:nvSpPr>
                <p:cNvPr id="33857" name="Oval 47"/>
                <p:cNvSpPr>
                  <a:spLocks noChangeArrowheads="1"/>
                </p:cNvSpPr>
                <p:nvPr/>
              </p:nvSpPr>
              <p:spPr bwMode="auto">
                <a:xfrm>
                  <a:off x="1993" y="2541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385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018" y="2559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33847" name="Group 81"/>
              <p:cNvGrpSpPr>
                <a:grpSpLocks/>
              </p:cNvGrpSpPr>
              <p:nvPr/>
            </p:nvGrpSpPr>
            <p:grpSpPr bwMode="auto">
              <a:xfrm>
                <a:off x="1710" y="3516"/>
                <a:ext cx="242" cy="231"/>
                <a:chOff x="1710" y="3516"/>
                <a:chExt cx="242" cy="231"/>
              </a:xfrm>
            </p:grpSpPr>
            <p:sp>
              <p:nvSpPr>
                <p:cNvPr id="33855" name="Oval 48"/>
                <p:cNvSpPr>
                  <a:spLocks noChangeArrowheads="1"/>
                </p:cNvSpPr>
                <p:nvPr/>
              </p:nvSpPr>
              <p:spPr bwMode="auto">
                <a:xfrm>
                  <a:off x="1710" y="3527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385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731" y="3516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33848" name="Text Box 65"/>
              <p:cNvSpPr txBox="1">
                <a:spLocks noChangeArrowheads="1"/>
              </p:cNvSpPr>
              <p:nvPr/>
            </p:nvSpPr>
            <p:spPr bwMode="auto">
              <a:xfrm>
                <a:off x="839" y="197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  <p:sp>
            <p:nvSpPr>
              <p:cNvPr id="33849" name="Text Box 68"/>
              <p:cNvSpPr txBox="1">
                <a:spLocks noChangeArrowheads="1"/>
              </p:cNvSpPr>
              <p:nvPr/>
            </p:nvSpPr>
            <p:spPr bwMode="auto">
              <a:xfrm>
                <a:off x="1107" y="333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22</a:t>
                </a:r>
              </a:p>
            </p:txBody>
          </p:sp>
          <p:sp>
            <p:nvSpPr>
              <p:cNvPr id="33850" name="Text Box 70"/>
              <p:cNvSpPr txBox="1">
                <a:spLocks noChangeArrowheads="1"/>
              </p:cNvSpPr>
              <p:nvPr/>
            </p:nvSpPr>
            <p:spPr bwMode="auto">
              <a:xfrm>
                <a:off x="1923" y="319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12</a:t>
                </a:r>
              </a:p>
            </p:txBody>
          </p:sp>
          <p:sp>
            <p:nvSpPr>
              <p:cNvPr id="33851" name="Text Box 71"/>
              <p:cNvSpPr txBox="1">
                <a:spLocks noChangeArrowheads="1"/>
              </p:cNvSpPr>
              <p:nvPr/>
            </p:nvSpPr>
            <p:spPr bwMode="auto">
              <a:xfrm>
                <a:off x="1428" y="228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/>
                  <a:t>14</a:t>
                </a:r>
              </a:p>
            </p:txBody>
          </p:sp>
          <p:grpSp>
            <p:nvGrpSpPr>
              <p:cNvPr id="33852" name="Group 80"/>
              <p:cNvGrpSpPr>
                <a:grpSpLocks/>
              </p:cNvGrpSpPr>
              <p:nvPr/>
            </p:nvGrpSpPr>
            <p:grpSpPr bwMode="auto">
              <a:xfrm>
                <a:off x="849" y="3029"/>
                <a:ext cx="242" cy="236"/>
                <a:chOff x="849" y="3029"/>
                <a:chExt cx="242" cy="236"/>
              </a:xfrm>
            </p:grpSpPr>
            <p:sp>
              <p:nvSpPr>
                <p:cNvPr id="33853" name="Oval 50"/>
                <p:cNvSpPr>
                  <a:spLocks noChangeArrowheads="1"/>
                </p:cNvSpPr>
                <p:nvPr/>
              </p:nvSpPr>
              <p:spPr bwMode="auto">
                <a:xfrm>
                  <a:off x="849" y="3029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385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884" y="3034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</p:grpSp>
      <p:sp>
        <p:nvSpPr>
          <p:cNvPr id="33797" name="Text Box 75"/>
          <p:cNvSpPr txBox="1">
            <a:spLocks noChangeArrowheads="1"/>
          </p:cNvSpPr>
          <p:nvPr/>
        </p:nvSpPr>
        <p:spPr bwMode="auto">
          <a:xfrm>
            <a:off x="611188" y="5373688"/>
            <a:ext cx="482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(0,5) , (1,6) , (2,3) , (3,2) , (4,3) , (5,0) , (6,1) ,</a:t>
            </a:r>
            <a:r>
              <a:rPr lang="en-US" altLang="zh-TW" sz="2400"/>
              <a:t> </a:t>
            </a:r>
          </a:p>
        </p:txBody>
      </p:sp>
      <p:sp>
        <p:nvSpPr>
          <p:cNvPr id="33798" name="Text Box 85"/>
          <p:cNvSpPr txBox="1">
            <a:spLocks noChangeArrowheads="1"/>
          </p:cNvSpPr>
          <p:nvPr/>
        </p:nvSpPr>
        <p:spPr bwMode="auto">
          <a:xfrm>
            <a:off x="827088" y="1989138"/>
            <a:ext cx="72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例：</a:t>
            </a:r>
            <a:r>
              <a:rPr lang="zh-TW" altLang="en-US" sz="2400"/>
              <a:t> </a:t>
            </a:r>
          </a:p>
        </p:txBody>
      </p:sp>
      <p:sp>
        <p:nvSpPr>
          <p:cNvPr id="33799" name="Text Box 117"/>
          <p:cNvSpPr txBox="1">
            <a:spLocks noChangeArrowheads="1"/>
          </p:cNvSpPr>
          <p:nvPr/>
        </p:nvSpPr>
        <p:spPr bwMode="auto">
          <a:xfrm>
            <a:off x="5654675" y="594995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(B)</a:t>
            </a:r>
          </a:p>
        </p:txBody>
      </p:sp>
      <p:sp>
        <p:nvSpPr>
          <p:cNvPr id="33800" name="Text Box 118"/>
          <p:cNvSpPr txBox="1">
            <a:spLocks noChangeArrowheads="1"/>
          </p:cNvSpPr>
          <p:nvPr/>
        </p:nvSpPr>
        <p:spPr bwMode="auto">
          <a:xfrm>
            <a:off x="5621338" y="5373688"/>
            <a:ext cx="1398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(5,4) , (1,2)</a:t>
            </a:r>
            <a:r>
              <a:rPr lang="en-US" altLang="zh-TW" sz="2400"/>
              <a:t> </a:t>
            </a:r>
          </a:p>
        </p:txBody>
      </p:sp>
      <p:grpSp>
        <p:nvGrpSpPr>
          <p:cNvPr id="33801" name="Group 121"/>
          <p:cNvGrpSpPr>
            <a:grpSpLocks/>
          </p:cNvGrpSpPr>
          <p:nvPr/>
        </p:nvGrpSpPr>
        <p:grpSpPr bwMode="auto">
          <a:xfrm>
            <a:off x="5573713" y="2276475"/>
            <a:ext cx="2446337" cy="3175000"/>
            <a:chOff x="3511" y="1434"/>
            <a:chExt cx="1541" cy="2000"/>
          </a:xfrm>
        </p:grpSpPr>
        <p:grpSp>
          <p:nvGrpSpPr>
            <p:cNvPr id="33804" name="Group 86"/>
            <p:cNvGrpSpPr>
              <a:grpSpLocks/>
            </p:cNvGrpSpPr>
            <p:nvPr/>
          </p:nvGrpSpPr>
          <p:grpSpPr bwMode="auto">
            <a:xfrm>
              <a:off x="3606" y="1434"/>
              <a:ext cx="1446" cy="2000"/>
              <a:chOff x="789" y="1747"/>
              <a:chExt cx="1446" cy="2000"/>
            </a:xfrm>
          </p:grpSpPr>
          <p:grpSp>
            <p:nvGrpSpPr>
              <p:cNvPr id="33807" name="Group 87"/>
              <p:cNvGrpSpPr>
                <a:grpSpLocks/>
              </p:cNvGrpSpPr>
              <p:nvPr/>
            </p:nvGrpSpPr>
            <p:grpSpPr bwMode="auto">
              <a:xfrm>
                <a:off x="1421" y="2518"/>
                <a:ext cx="242" cy="231"/>
                <a:chOff x="1421" y="2518"/>
                <a:chExt cx="242" cy="231"/>
              </a:xfrm>
            </p:grpSpPr>
            <p:sp>
              <p:nvSpPr>
                <p:cNvPr id="33835" name="Oval 88"/>
                <p:cNvSpPr>
                  <a:spLocks noChangeArrowheads="1"/>
                </p:cNvSpPr>
                <p:nvPr/>
              </p:nvSpPr>
              <p:spPr bwMode="auto">
                <a:xfrm>
                  <a:off x="1421" y="2533"/>
                  <a:ext cx="242" cy="21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/>
                </a:p>
              </p:txBody>
            </p:sp>
            <p:sp>
              <p:nvSpPr>
                <p:cNvPr id="33836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459" y="2518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33808" name="Group 90"/>
              <p:cNvGrpSpPr>
                <a:grpSpLocks/>
              </p:cNvGrpSpPr>
              <p:nvPr/>
            </p:nvGrpSpPr>
            <p:grpSpPr bwMode="auto">
              <a:xfrm>
                <a:off x="789" y="1747"/>
                <a:ext cx="1446" cy="2000"/>
                <a:chOff x="789" y="1747"/>
                <a:chExt cx="1446" cy="2000"/>
              </a:xfrm>
            </p:grpSpPr>
            <p:cxnSp>
              <p:nvCxnSpPr>
                <p:cNvPr id="33809" name="AutoShape 91"/>
                <p:cNvCxnSpPr>
                  <a:cxnSpLocks noChangeShapeType="1"/>
                </p:cNvCxnSpPr>
                <p:nvPr/>
              </p:nvCxnSpPr>
              <p:spPr bwMode="auto">
                <a:xfrm flipH="1">
                  <a:off x="1000" y="1948"/>
                  <a:ext cx="321" cy="36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810" name="AutoShape 92"/>
                <p:cNvCxnSpPr>
                  <a:cxnSpLocks noChangeShapeType="1"/>
                  <a:stCxn id="33823" idx="5"/>
                  <a:endCxn id="33825" idx="1"/>
                </p:cNvCxnSpPr>
                <p:nvPr/>
              </p:nvCxnSpPr>
              <p:spPr bwMode="auto">
                <a:xfrm>
                  <a:off x="1056" y="3219"/>
                  <a:ext cx="689" cy="33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811" name="AutoShape 93"/>
                <p:cNvCxnSpPr>
                  <a:cxnSpLocks noChangeShapeType="1"/>
                </p:cNvCxnSpPr>
                <p:nvPr/>
              </p:nvCxnSpPr>
              <p:spPr bwMode="auto">
                <a:xfrm flipH="1">
                  <a:off x="1831" y="2763"/>
                  <a:ext cx="283" cy="75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812" name="AutoShape 94"/>
                <p:cNvCxnSpPr>
                  <a:cxnSpLocks noChangeShapeType="1"/>
                </p:cNvCxnSpPr>
                <p:nvPr/>
              </p:nvCxnSpPr>
              <p:spPr bwMode="auto">
                <a:xfrm flipH="1">
                  <a:off x="1632" y="2227"/>
                  <a:ext cx="193" cy="33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3813" name="Group 95"/>
                <p:cNvGrpSpPr>
                  <a:grpSpLocks/>
                </p:cNvGrpSpPr>
                <p:nvPr/>
              </p:nvGrpSpPr>
              <p:grpSpPr bwMode="auto">
                <a:xfrm>
                  <a:off x="1282" y="1747"/>
                  <a:ext cx="242" cy="231"/>
                  <a:chOff x="1282" y="1747"/>
                  <a:chExt cx="242" cy="231"/>
                </a:xfrm>
              </p:grpSpPr>
              <p:sp>
                <p:nvSpPr>
                  <p:cNvPr id="33833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1282" y="1758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zh-TW" sz="16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3834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3" y="1747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</p:grpSp>
            <p:grpSp>
              <p:nvGrpSpPr>
                <p:cNvPr id="33814" name="Group 98"/>
                <p:cNvGrpSpPr>
                  <a:grpSpLocks/>
                </p:cNvGrpSpPr>
                <p:nvPr/>
              </p:nvGrpSpPr>
              <p:grpSpPr bwMode="auto">
                <a:xfrm>
                  <a:off x="1786" y="2019"/>
                  <a:ext cx="242" cy="234"/>
                  <a:chOff x="1786" y="2019"/>
                  <a:chExt cx="242" cy="234"/>
                </a:xfrm>
              </p:grpSpPr>
              <p:sp>
                <p:nvSpPr>
                  <p:cNvPr id="33831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1786" y="2037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33832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2" y="2019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33815" name="Group 101"/>
                <p:cNvGrpSpPr>
                  <a:grpSpLocks/>
                </p:cNvGrpSpPr>
                <p:nvPr/>
              </p:nvGrpSpPr>
              <p:grpSpPr bwMode="auto">
                <a:xfrm>
                  <a:off x="789" y="2285"/>
                  <a:ext cx="242" cy="237"/>
                  <a:chOff x="789" y="2285"/>
                  <a:chExt cx="242" cy="237"/>
                </a:xfrm>
              </p:grpSpPr>
              <p:sp>
                <p:nvSpPr>
                  <p:cNvPr id="33829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789" y="2285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33830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4" y="2291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33816" name="Group 104"/>
                <p:cNvGrpSpPr>
                  <a:grpSpLocks/>
                </p:cNvGrpSpPr>
                <p:nvPr/>
              </p:nvGrpSpPr>
              <p:grpSpPr bwMode="auto">
                <a:xfrm>
                  <a:off x="1993" y="2541"/>
                  <a:ext cx="242" cy="249"/>
                  <a:chOff x="1993" y="2541"/>
                  <a:chExt cx="242" cy="249"/>
                </a:xfrm>
              </p:grpSpPr>
              <p:sp>
                <p:nvSpPr>
                  <p:cNvPr id="33827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993" y="2541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33828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2559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33817" name="Group 107"/>
                <p:cNvGrpSpPr>
                  <a:grpSpLocks/>
                </p:cNvGrpSpPr>
                <p:nvPr/>
              </p:nvGrpSpPr>
              <p:grpSpPr bwMode="auto">
                <a:xfrm>
                  <a:off x="1710" y="3516"/>
                  <a:ext cx="242" cy="231"/>
                  <a:chOff x="1710" y="3516"/>
                  <a:chExt cx="242" cy="231"/>
                </a:xfrm>
              </p:grpSpPr>
              <p:sp>
                <p:nvSpPr>
                  <p:cNvPr id="33825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710" y="3527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33826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31" y="351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33818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839" y="1974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10</a:t>
                  </a:r>
                </a:p>
              </p:txBody>
            </p:sp>
            <p:sp>
              <p:nvSpPr>
                <p:cNvPr id="33819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107" y="3335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22</a:t>
                  </a:r>
                </a:p>
              </p:txBody>
            </p:sp>
            <p:sp>
              <p:nvSpPr>
                <p:cNvPr id="3382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923" y="3198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12</a:t>
                  </a:r>
                </a:p>
              </p:txBody>
            </p:sp>
            <p:sp>
              <p:nvSpPr>
                <p:cNvPr id="3382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428" y="2287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 b="1"/>
                    <a:t>14</a:t>
                  </a:r>
                </a:p>
              </p:txBody>
            </p:sp>
            <p:grpSp>
              <p:nvGrpSpPr>
                <p:cNvPr id="33822" name="Group 114"/>
                <p:cNvGrpSpPr>
                  <a:grpSpLocks/>
                </p:cNvGrpSpPr>
                <p:nvPr/>
              </p:nvGrpSpPr>
              <p:grpSpPr bwMode="auto">
                <a:xfrm>
                  <a:off x="849" y="3029"/>
                  <a:ext cx="242" cy="236"/>
                  <a:chOff x="849" y="3029"/>
                  <a:chExt cx="242" cy="236"/>
                </a:xfrm>
              </p:grpSpPr>
              <p:sp>
                <p:nvSpPr>
                  <p:cNvPr id="33823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3029"/>
                    <a:ext cx="242" cy="2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2400"/>
                  </a:p>
                </p:txBody>
              </p:sp>
              <p:sp>
                <p:nvSpPr>
                  <p:cNvPr id="33824" name="Text Box 1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4" y="303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75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800" b="1">
                        <a:solidFill>
                          <a:srgbClr val="FF0000"/>
                        </a:solidFill>
                      </a:rPr>
                      <a:t>4</a:t>
                    </a:r>
                  </a:p>
                </p:txBody>
              </p:sp>
            </p:grpSp>
          </p:grpSp>
        </p:grpSp>
        <p:cxnSp>
          <p:nvCxnSpPr>
            <p:cNvPr id="33805" name="AutoShape 119"/>
            <p:cNvCxnSpPr>
              <a:cxnSpLocks noChangeShapeType="1"/>
              <a:stCxn id="33830" idx="2"/>
              <a:endCxn id="33823" idx="0"/>
            </p:cNvCxnSpPr>
            <p:nvPr/>
          </p:nvCxnSpPr>
          <p:spPr bwMode="auto">
            <a:xfrm>
              <a:off x="3739" y="2209"/>
              <a:ext cx="48" cy="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806" name="Text Box 120"/>
            <p:cNvSpPr txBox="1">
              <a:spLocks noChangeArrowheads="1"/>
            </p:cNvSpPr>
            <p:nvPr/>
          </p:nvSpPr>
          <p:spPr bwMode="auto">
            <a:xfrm>
              <a:off x="3511" y="239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25</a:t>
              </a:r>
            </a:p>
          </p:txBody>
        </p:sp>
      </p:grpSp>
      <p:sp>
        <p:nvSpPr>
          <p:cNvPr id="33802" name="Line 122"/>
          <p:cNvSpPr>
            <a:spLocks noChangeShapeType="1"/>
          </p:cNvSpPr>
          <p:nvPr/>
        </p:nvSpPr>
        <p:spPr bwMode="auto">
          <a:xfrm>
            <a:off x="7596188" y="3068638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3" name="Text Box 123"/>
          <p:cNvSpPr txBox="1">
            <a:spLocks noChangeArrowheads="1"/>
          </p:cNvSpPr>
          <p:nvPr/>
        </p:nvSpPr>
        <p:spPr bwMode="auto">
          <a:xfrm>
            <a:off x="7812088" y="306863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16</a:t>
            </a:r>
          </a:p>
        </p:txBody>
      </p:sp>
      <p:sp>
        <p:nvSpPr>
          <p:cNvPr id="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最小成本生成樹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0765D3-E3DD-80BF-E6BE-0EA5D519C453}"/>
                  </a:ext>
                </a:extLst>
              </p14:cNvPr>
              <p14:cNvContentPartPr/>
              <p14:nvPr/>
            </p14:nvContentPartPr>
            <p14:xfrm>
              <a:off x="2282135" y="1673962"/>
              <a:ext cx="789120" cy="1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0765D3-E3DD-80BF-E6BE-0EA5D519C4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4495" y="1655962"/>
                <a:ext cx="8247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F5DA27-8F52-EF15-2D07-3CACDA84F611}"/>
                  </a:ext>
                </a:extLst>
              </p14:cNvPr>
              <p14:cNvContentPartPr/>
              <p14:nvPr/>
            </p14:nvContentPartPr>
            <p14:xfrm>
              <a:off x="470255" y="2480722"/>
              <a:ext cx="326160" cy="25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F5DA27-8F52-EF15-2D07-3CACDA84F6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615" y="2472082"/>
                <a:ext cx="343800" cy="27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E87F6FC-3681-10CE-FA80-F6B6EF4479F7}"/>
              </a:ext>
            </a:extLst>
          </p:cNvPr>
          <p:cNvGrpSpPr/>
          <p:nvPr/>
        </p:nvGrpSpPr>
        <p:grpSpPr>
          <a:xfrm>
            <a:off x="3065855" y="1915162"/>
            <a:ext cx="335520" cy="705240"/>
            <a:chOff x="3065855" y="1915162"/>
            <a:chExt cx="335520" cy="70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21E0747-CC28-F609-63C4-1714465BCD29}"/>
                    </a:ext>
                  </a:extLst>
                </p14:cNvPr>
                <p14:cNvContentPartPr/>
                <p14:nvPr/>
              </p14:nvContentPartPr>
              <p14:xfrm>
                <a:off x="3110855" y="2374882"/>
                <a:ext cx="127080" cy="144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21E0747-CC28-F609-63C4-1714465BCD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1855" y="2366242"/>
                  <a:ext cx="144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5BA4CC-6931-6543-39F8-60EF6D5F000E}"/>
                    </a:ext>
                  </a:extLst>
                </p14:cNvPr>
                <p14:cNvContentPartPr/>
                <p14:nvPr/>
              </p14:nvContentPartPr>
              <p14:xfrm>
                <a:off x="3065855" y="1915162"/>
                <a:ext cx="335520" cy="705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5BA4CC-6931-6543-39F8-60EF6D5F00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56855" y="1906522"/>
                  <a:ext cx="353160" cy="72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1311AC2-2AE0-430C-B49E-539608A3FC63}"/>
              </a:ext>
            </a:extLst>
          </p:cNvPr>
          <p:cNvGrpSpPr/>
          <p:nvPr/>
        </p:nvGrpSpPr>
        <p:grpSpPr>
          <a:xfrm>
            <a:off x="3667775" y="3095242"/>
            <a:ext cx="374760" cy="733320"/>
            <a:chOff x="3667775" y="3095242"/>
            <a:chExt cx="374760" cy="73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DCB4DD2-3AD0-10D5-7BD7-F4113F7CD181}"/>
                    </a:ext>
                  </a:extLst>
                </p14:cNvPr>
                <p14:cNvContentPartPr/>
                <p14:nvPr/>
              </p14:nvContentPartPr>
              <p14:xfrm>
                <a:off x="3802775" y="3489442"/>
                <a:ext cx="114840" cy="270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DCB4DD2-3AD0-10D5-7BD7-F4113F7CD1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3775" y="3480802"/>
                  <a:ext cx="132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98A4DF-19D0-45E6-B4A0-2F879B9C754B}"/>
                    </a:ext>
                  </a:extLst>
                </p14:cNvPr>
                <p14:cNvContentPartPr/>
                <p14:nvPr/>
              </p14:nvContentPartPr>
              <p14:xfrm>
                <a:off x="3667775" y="3095242"/>
                <a:ext cx="374760" cy="733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98A4DF-19D0-45E6-B4A0-2F879B9C75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59135" y="3086602"/>
                  <a:ext cx="392400" cy="750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B335DA-BE7F-C773-E4F4-D646325E2B4E}"/>
              </a:ext>
            </a:extLst>
          </p:cNvPr>
          <p:cNvSpPr txBox="1"/>
          <p:nvPr/>
        </p:nvSpPr>
        <p:spPr>
          <a:xfrm>
            <a:off x="4778249" y="16930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三棵樹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C4F48-5958-EF41-ABCC-3A519E43FD69}"/>
              </a:ext>
            </a:extLst>
          </p:cNvPr>
          <p:cNvGrpSpPr/>
          <p:nvPr/>
        </p:nvGrpSpPr>
        <p:grpSpPr>
          <a:xfrm>
            <a:off x="9265775" y="1617139"/>
            <a:ext cx="383400" cy="264240"/>
            <a:chOff x="9265775" y="1617139"/>
            <a:chExt cx="38340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511D2A5-2F67-58F1-2955-264C2BC64DE2}"/>
                    </a:ext>
                  </a:extLst>
                </p14:cNvPr>
                <p14:cNvContentPartPr/>
                <p14:nvPr/>
              </p14:nvContentPartPr>
              <p14:xfrm>
                <a:off x="9265775" y="1663939"/>
                <a:ext cx="118440" cy="146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511D2A5-2F67-58F1-2955-264C2BC64D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57135" y="1655299"/>
                  <a:ext cx="136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28FF6F-EBEB-F58B-4124-B86527BCC5D0}"/>
                    </a:ext>
                  </a:extLst>
                </p14:cNvPr>
                <p14:cNvContentPartPr/>
                <p14:nvPr/>
              </p14:nvContentPartPr>
              <p14:xfrm>
                <a:off x="9514175" y="1617139"/>
                <a:ext cx="135000" cy="26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28FF6F-EBEB-F58B-4124-B86527BCC5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05175" y="1608499"/>
                  <a:ext cx="15264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5C205-A6B8-DB37-E5F9-8F5CC99D3CBA}"/>
              </a:ext>
            </a:extLst>
          </p:cNvPr>
          <p:cNvGrpSpPr/>
          <p:nvPr/>
        </p:nvGrpSpPr>
        <p:grpSpPr>
          <a:xfrm>
            <a:off x="10050575" y="1664659"/>
            <a:ext cx="233640" cy="290160"/>
            <a:chOff x="10050575" y="1664659"/>
            <a:chExt cx="23364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E084EC-755F-36E1-223A-0D26A26371FB}"/>
                    </a:ext>
                  </a:extLst>
                </p14:cNvPr>
                <p14:cNvContentPartPr/>
                <p14:nvPr/>
              </p14:nvContentPartPr>
              <p14:xfrm>
                <a:off x="10050575" y="1664659"/>
                <a:ext cx="61920" cy="29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E084EC-755F-36E1-223A-0D26A26371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41575" y="1656019"/>
                  <a:ext cx="795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FCA8A1-0827-7B45-2C87-5803CA484720}"/>
                    </a:ext>
                  </a:extLst>
                </p14:cNvPr>
                <p14:cNvContentPartPr/>
                <p14:nvPr/>
              </p14:nvContentPartPr>
              <p14:xfrm>
                <a:off x="10202495" y="1685899"/>
                <a:ext cx="81720" cy="219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FCA8A1-0827-7B45-2C87-5803CA4847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93855" y="1676899"/>
                  <a:ext cx="9936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5E3DE7D-9870-2D11-F25F-9889394C48FA}"/>
                  </a:ext>
                </a:extLst>
              </p14:cNvPr>
              <p14:cNvContentPartPr/>
              <p14:nvPr/>
            </p14:nvContentPartPr>
            <p14:xfrm>
              <a:off x="9828095" y="1914499"/>
              <a:ext cx="47880" cy="57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5E3DE7D-9870-2D11-F25F-9889394C48F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19455" y="1905499"/>
                <a:ext cx="65520" cy="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90BE372-79BF-72CE-BF2F-D498CAE98949}"/>
              </a:ext>
            </a:extLst>
          </p:cNvPr>
          <p:cNvGrpSpPr/>
          <p:nvPr/>
        </p:nvGrpSpPr>
        <p:grpSpPr>
          <a:xfrm>
            <a:off x="10491575" y="1574659"/>
            <a:ext cx="560880" cy="423720"/>
            <a:chOff x="10491575" y="1574659"/>
            <a:chExt cx="56088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F2F4DC-EEFD-4450-A9D5-37C327E7BA4C}"/>
                    </a:ext>
                  </a:extLst>
                </p14:cNvPr>
                <p14:cNvContentPartPr/>
                <p14:nvPr/>
              </p14:nvContentPartPr>
              <p14:xfrm>
                <a:off x="10491575" y="1938259"/>
                <a:ext cx="9360" cy="60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F2F4DC-EEFD-4450-A9D5-37C327E7BA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82935" y="1929619"/>
                  <a:ext cx="27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2A2114-4445-6954-8E76-55F9C627A686}"/>
                    </a:ext>
                  </a:extLst>
                </p14:cNvPr>
                <p14:cNvContentPartPr/>
                <p14:nvPr/>
              </p14:nvContentPartPr>
              <p14:xfrm>
                <a:off x="10594175" y="1624339"/>
                <a:ext cx="127800" cy="173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2A2114-4445-6954-8E76-55F9C627A6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85535" y="1615339"/>
                  <a:ext cx="145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E189BC-E8AD-3D29-8817-7B232EC0CA4C}"/>
                    </a:ext>
                  </a:extLst>
                </p14:cNvPr>
                <p14:cNvContentPartPr/>
                <p14:nvPr/>
              </p14:nvContentPartPr>
              <p14:xfrm>
                <a:off x="10817015" y="1574659"/>
                <a:ext cx="110160" cy="299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E189BC-E8AD-3D29-8817-7B232EC0CA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08375" y="1566019"/>
                  <a:ext cx="127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124B84-27BE-1162-12CE-F8314678D0DE}"/>
                    </a:ext>
                  </a:extLst>
                </p14:cNvPr>
                <p14:cNvContentPartPr/>
                <p14:nvPr/>
              </p14:nvContentPartPr>
              <p14:xfrm>
                <a:off x="10876055" y="1598779"/>
                <a:ext cx="176400" cy="1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124B84-27BE-1162-12CE-F8314678D0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67055" y="1589779"/>
                  <a:ext cx="19404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0E6A89F-4D89-0029-85F2-8E2B5AFDFC38}"/>
                  </a:ext>
                </a:extLst>
              </p14:cNvPr>
              <p14:cNvContentPartPr/>
              <p14:nvPr/>
            </p14:nvContentPartPr>
            <p14:xfrm>
              <a:off x="10073255" y="1048339"/>
              <a:ext cx="462600" cy="447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0E6A89F-4D89-0029-85F2-8E2B5AFDFC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64255" y="1039699"/>
                <a:ext cx="480240" cy="46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B017099-2A2E-5398-1CFD-3FF82C2771AF}"/>
              </a:ext>
            </a:extLst>
          </p:cNvPr>
          <p:cNvGrpSpPr/>
          <p:nvPr/>
        </p:nvGrpSpPr>
        <p:grpSpPr>
          <a:xfrm>
            <a:off x="9397535" y="3148939"/>
            <a:ext cx="460080" cy="313920"/>
            <a:chOff x="9397535" y="3148939"/>
            <a:chExt cx="46008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24B245-8BCD-0249-8925-1C3618D64125}"/>
                    </a:ext>
                  </a:extLst>
                </p14:cNvPr>
                <p14:cNvContentPartPr/>
                <p14:nvPr/>
              </p14:nvContentPartPr>
              <p14:xfrm>
                <a:off x="9397535" y="3220939"/>
                <a:ext cx="242280" cy="177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24B245-8BCD-0249-8925-1C3618D641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88535" y="3211939"/>
                  <a:ext cx="259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AFD3F2-4EB6-BBD2-09ED-DF90B7EB12C4}"/>
                    </a:ext>
                  </a:extLst>
                </p14:cNvPr>
                <p14:cNvContentPartPr/>
                <p14:nvPr/>
              </p14:nvContentPartPr>
              <p14:xfrm>
                <a:off x="9693815" y="3148939"/>
                <a:ext cx="163800" cy="313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AFD3F2-4EB6-BBD2-09ED-DF90B7EB12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85175" y="3140299"/>
                  <a:ext cx="18144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E17D58-6D6F-0C35-FA0A-052081B5E6C6}"/>
              </a:ext>
            </a:extLst>
          </p:cNvPr>
          <p:cNvGrpSpPr/>
          <p:nvPr/>
        </p:nvGrpSpPr>
        <p:grpSpPr>
          <a:xfrm>
            <a:off x="10267655" y="3220939"/>
            <a:ext cx="458280" cy="252360"/>
            <a:chOff x="10267655" y="3220939"/>
            <a:chExt cx="45828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13CA4F-981F-B8EE-240D-FE6560D50E23}"/>
                    </a:ext>
                  </a:extLst>
                </p14:cNvPr>
                <p14:cNvContentPartPr/>
                <p14:nvPr/>
              </p14:nvContentPartPr>
              <p14:xfrm>
                <a:off x="10267655" y="3220939"/>
                <a:ext cx="226080" cy="213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13CA4F-981F-B8EE-240D-FE6560D50E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59015" y="3212299"/>
                  <a:ext cx="243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60F52B6-1358-5B1C-E198-DA1F73D8CCC8}"/>
                    </a:ext>
                  </a:extLst>
                </p14:cNvPr>
                <p14:cNvContentPartPr/>
                <p14:nvPr/>
              </p14:nvContentPartPr>
              <p14:xfrm>
                <a:off x="10548815" y="3237859"/>
                <a:ext cx="113040" cy="235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60F52B6-1358-5B1C-E198-DA1F73D8CC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39815" y="3228859"/>
                  <a:ext cx="1306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B183E8-65D8-0166-4E2E-3B8BA87BAE9D}"/>
                    </a:ext>
                  </a:extLst>
                </p14:cNvPr>
                <p14:cNvContentPartPr/>
                <p14:nvPr/>
              </p14:nvContentPartPr>
              <p14:xfrm>
                <a:off x="10591295" y="3262699"/>
                <a:ext cx="134640" cy="6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B183E8-65D8-0166-4E2E-3B8BA87BAE9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82295" y="3254059"/>
                  <a:ext cx="15228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5F59BDE-9B3D-D127-331E-BDA3C3A311C7}"/>
                  </a:ext>
                </a:extLst>
              </p14:cNvPr>
              <p14:cNvContentPartPr/>
              <p14:nvPr/>
            </p14:nvContentPartPr>
            <p14:xfrm>
              <a:off x="10490495" y="2590219"/>
              <a:ext cx="632520" cy="411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5F59BDE-9B3D-D127-331E-BDA3C3A311C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81495" y="2581579"/>
                <a:ext cx="650160" cy="42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218487" cy="7921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TW" altLang="en-US" sz="2200"/>
              <a:t>無向圖形：任何一邊之兩頂點沒有方向性。 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200"/>
              <a:t>                    （</a:t>
            </a:r>
            <a:r>
              <a:rPr lang="en-US" altLang="zh-TW" sz="2200"/>
              <a:t>V</a:t>
            </a:r>
            <a:r>
              <a:rPr lang="en-US" altLang="zh-TW" sz="2200" baseline="-25000"/>
              <a:t>0</a:t>
            </a:r>
            <a:r>
              <a:rPr lang="en-US" altLang="zh-TW" sz="2200"/>
              <a:t> , V</a:t>
            </a:r>
            <a:r>
              <a:rPr lang="en-US" altLang="zh-TW" sz="2200" baseline="-25000"/>
              <a:t>1</a:t>
            </a:r>
            <a:r>
              <a:rPr lang="zh-TW" altLang="en-US" sz="2200"/>
              <a:t>）</a:t>
            </a:r>
            <a:r>
              <a:rPr lang="en-US" altLang="zh-TW" sz="2200"/>
              <a:t>= </a:t>
            </a:r>
            <a:r>
              <a:rPr lang="zh-TW" altLang="en-US" sz="2200"/>
              <a:t>（</a:t>
            </a:r>
            <a:r>
              <a:rPr lang="en-US" altLang="zh-TW" sz="2200"/>
              <a:t>V</a:t>
            </a:r>
            <a:r>
              <a:rPr lang="en-US" altLang="zh-TW" sz="2200" baseline="-25000"/>
              <a:t>1</a:t>
            </a:r>
            <a:r>
              <a:rPr lang="en-US" altLang="zh-TW" sz="2200"/>
              <a:t> , V</a:t>
            </a:r>
            <a:r>
              <a:rPr lang="en-US" altLang="zh-TW" sz="2200" baseline="-25000"/>
              <a:t>0</a:t>
            </a:r>
            <a:r>
              <a:rPr lang="zh-TW" altLang="en-US" sz="2200"/>
              <a:t>）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4213" y="26828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1800"/>
              <a:t> </a:t>
            </a:r>
            <a:r>
              <a:rPr lang="zh-TW" altLang="en-US" sz="2000">
                <a:effectLst>
                  <a:outerShdw blurRad="38100" dist="38100" dir="2700000" algn="tl">
                    <a:srgbClr val="010199"/>
                  </a:outerShdw>
                </a:effectLst>
              </a:rPr>
              <a:t>例：</a:t>
            </a:r>
            <a:r>
              <a:rPr lang="zh-TW" altLang="en-US" sz="1800"/>
              <a:t> </a:t>
            </a:r>
          </a:p>
        </p:txBody>
      </p:sp>
      <p:grpSp>
        <p:nvGrpSpPr>
          <p:cNvPr id="7172" name="Group 16"/>
          <p:cNvGrpSpPr>
            <a:grpSpLocks/>
          </p:cNvGrpSpPr>
          <p:nvPr/>
        </p:nvGrpSpPr>
        <p:grpSpPr bwMode="auto">
          <a:xfrm>
            <a:off x="4725988" y="2403475"/>
            <a:ext cx="3887787" cy="2663825"/>
            <a:chOff x="2971" y="1979"/>
            <a:chExt cx="2449" cy="1678"/>
          </a:xfrm>
        </p:grpSpPr>
        <p:sp>
          <p:nvSpPr>
            <p:cNvPr id="7187" name="AutoShape 17"/>
            <p:cNvSpPr>
              <a:spLocks noChangeArrowheads="1"/>
            </p:cNvSpPr>
            <p:nvPr/>
          </p:nvSpPr>
          <p:spPr bwMode="auto">
            <a:xfrm>
              <a:off x="3969" y="197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188" name="AutoShape 18"/>
            <p:cNvSpPr>
              <a:spLocks noChangeArrowheads="1"/>
            </p:cNvSpPr>
            <p:nvPr/>
          </p:nvSpPr>
          <p:spPr bwMode="auto">
            <a:xfrm>
              <a:off x="3288" y="2523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189" name="AutoShape 19"/>
            <p:cNvSpPr>
              <a:spLocks noChangeArrowheads="1"/>
            </p:cNvSpPr>
            <p:nvPr/>
          </p:nvSpPr>
          <p:spPr bwMode="auto">
            <a:xfrm>
              <a:off x="4649" y="2523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190" name="AutoShape 20"/>
            <p:cNvSpPr>
              <a:spLocks noChangeArrowheads="1"/>
            </p:cNvSpPr>
            <p:nvPr/>
          </p:nvSpPr>
          <p:spPr bwMode="auto">
            <a:xfrm>
              <a:off x="4332" y="3294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7191" name="AutoShape 21"/>
            <p:cNvSpPr>
              <a:spLocks noChangeArrowheads="1"/>
            </p:cNvSpPr>
            <p:nvPr/>
          </p:nvSpPr>
          <p:spPr bwMode="auto">
            <a:xfrm>
              <a:off x="5012" y="324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7192" name="AutoShape 22"/>
            <p:cNvSpPr>
              <a:spLocks noChangeArrowheads="1"/>
            </p:cNvSpPr>
            <p:nvPr/>
          </p:nvSpPr>
          <p:spPr bwMode="auto">
            <a:xfrm>
              <a:off x="3651" y="3294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193" name="AutoShape 23"/>
            <p:cNvSpPr>
              <a:spLocks noChangeArrowheads="1"/>
            </p:cNvSpPr>
            <p:nvPr/>
          </p:nvSpPr>
          <p:spPr bwMode="auto">
            <a:xfrm>
              <a:off x="2971" y="3294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7194" name="AutoShape 24"/>
            <p:cNvCxnSpPr>
              <a:cxnSpLocks noChangeShapeType="1"/>
              <a:stCxn id="7187" idx="3"/>
              <a:endCxn id="7188" idx="7"/>
            </p:cNvCxnSpPr>
            <p:nvPr/>
          </p:nvCxnSpPr>
          <p:spPr bwMode="auto">
            <a:xfrm flipH="1">
              <a:off x="3636" y="2295"/>
              <a:ext cx="39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5" name="AutoShape 25"/>
            <p:cNvCxnSpPr>
              <a:cxnSpLocks noChangeShapeType="1"/>
              <a:stCxn id="7187" idx="5"/>
              <a:endCxn id="7189" idx="1"/>
            </p:cNvCxnSpPr>
            <p:nvPr/>
          </p:nvCxnSpPr>
          <p:spPr bwMode="auto">
            <a:xfrm>
              <a:off x="4317" y="2295"/>
              <a:ext cx="392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6" name="AutoShape 26"/>
            <p:cNvCxnSpPr>
              <a:cxnSpLocks noChangeShapeType="1"/>
              <a:stCxn id="7188" idx="3"/>
              <a:endCxn id="7193" idx="0"/>
            </p:cNvCxnSpPr>
            <p:nvPr/>
          </p:nvCxnSpPr>
          <p:spPr bwMode="auto">
            <a:xfrm flipH="1">
              <a:off x="3175" y="2839"/>
              <a:ext cx="173" cy="4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7" name="AutoShape 27"/>
            <p:cNvCxnSpPr>
              <a:cxnSpLocks noChangeShapeType="1"/>
              <a:stCxn id="7188" idx="5"/>
              <a:endCxn id="7192" idx="0"/>
            </p:cNvCxnSpPr>
            <p:nvPr/>
          </p:nvCxnSpPr>
          <p:spPr bwMode="auto">
            <a:xfrm>
              <a:off x="3636" y="2839"/>
              <a:ext cx="219" cy="4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8" name="AutoShape 28"/>
            <p:cNvCxnSpPr>
              <a:cxnSpLocks noChangeShapeType="1"/>
              <a:stCxn id="7189" idx="3"/>
              <a:endCxn id="7190" idx="0"/>
            </p:cNvCxnSpPr>
            <p:nvPr/>
          </p:nvCxnSpPr>
          <p:spPr bwMode="auto">
            <a:xfrm flipH="1">
              <a:off x="4536" y="2839"/>
              <a:ext cx="173" cy="4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9" name="AutoShape 29"/>
            <p:cNvCxnSpPr>
              <a:cxnSpLocks noChangeShapeType="1"/>
              <a:stCxn id="7189" idx="5"/>
              <a:endCxn id="7191" idx="0"/>
            </p:cNvCxnSpPr>
            <p:nvPr/>
          </p:nvCxnSpPr>
          <p:spPr bwMode="auto">
            <a:xfrm>
              <a:off x="4997" y="2839"/>
              <a:ext cx="219" cy="4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2124075" y="2898775"/>
            <a:ext cx="647700" cy="576263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174" name="AutoShape 7"/>
          <p:cNvSpPr>
            <a:spLocks noChangeArrowheads="1"/>
          </p:cNvSpPr>
          <p:nvPr/>
        </p:nvSpPr>
        <p:spPr bwMode="auto">
          <a:xfrm>
            <a:off x="1187450" y="3978275"/>
            <a:ext cx="647700" cy="576263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175" name="AutoShape 8"/>
          <p:cNvSpPr>
            <a:spLocks noChangeArrowheads="1"/>
          </p:cNvSpPr>
          <p:nvPr/>
        </p:nvSpPr>
        <p:spPr bwMode="auto">
          <a:xfrm>
            <a:off x="2989263" y="3978275"/>
            <a:ext cx="647700" cy="576263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176" name="AutoShape 9"/>
          <p:cNvSpPr>
            <a:spLocks noChangeArrowheads="1"/>
          </p:cNvSpPr>
          <p:nvPr/>
        </p:nvSpPr>
        <p:spPr bwMode="auto">
          <a:xfrm>
            <a:off x="2124075" y="4914900"/>
            <a:ext cx="647700" cy="576263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7177" name="AutoShape 10"/>
          <p:cNvCxnSpPr>
            <a:cxnSpLocks noChangeShapeType="1"/>
            <a:stCxn id="7173" idx="4"/>
            <a:endCxn id="7176" idx="0"/>
          </p:cNvCxnSpPr>
          <p:nvPr/>
        </p:nvCxnSpPr>
        <p:spPr bwMode="auto">
          <a:xfrm>
            <a:off x="2447925" y="3484563"/>
            <a:ext cx="0" cy="1420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8" name="AutoShape 11"/>
          <p:cNvCxnSpPr>
            <a:cxnSpLocks noChangeShapeType="1"/>
            <a:stCxn id="7173" idx="4"/>
            <a:endCxn id="7174" idx="6"/>
          </p:cNvCxnSpPr>
          <p:nvPr/>
        </p:nvCxnSpPr>
        <p:spPr bwMode="auto">
          <a:xfrm flipH="1">
            <a:off x="1844675" y="3484563"/>
            <a:ext cx="603250" cy="782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9" name="AutoShape 12"/>
          <p:cNvCxnSpPr>
            <a:cxnSpLocks noChangeShapeType="1"/>
            <a:stCxn id="7174" idx="6"/>
            <a:endCxn id="7175" idx="2"/>
          </p:cNvCxnSpPr>
          <p:nvPr/>
        </p:nvCxnSpPr>
        <p:spPr bwMode="auto">
          <a:xfrm>
            <a:off x="1844675" y="4267200"/>
            <a:ext cx="1135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0" name="AutoShape 13"/>
          <p:cNvCxnSpPr>
            <a:cxnSpLocks noChangeShapeType="1"/>
            <a:stCxn id="7173" idx="4"/>
            <a:endCxn id="7175" idx="2"/>
          </p:cNvCxnSpPr>
          <p:nvPr/>
        </p:nvCxnSpPr>
        <p:spPr bwMode="auto">
          <a:xfrm>
            <a:off x="2447925" y="3484563"/>
            <a:ext cx="531813" cy="782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1" name="AutoShape 14"/>
          <p:cNvCxnSpPr>
            <a:cxnSpLocks noChangeShapeType="1"/>
            <a:stCxn id="7174" idx="6"/>
            <a:endCxn id="7176" idx="0"/>
          </p:cNvCxnSpPr>
          <p:nvPr/>
        </p:nvCxnSpPr>
        <p:spPr bwMode="auto">
          <a:xfrm>
            <a:off x="1844675" y="4267200"/>
            <a:ext cx="603250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2" name="AutoShape 15"/>
          <p:cNvCxnSpPr>
            <a:cxnSpLocks noChangeShapeType="1"/>
            <a:stCxn id="7175" idx="2"/>
            <a:endCxn id="7176" idx="0"/>
          </p:cNvCxnSpPr>
          <p:nvPr/>
        </p:nvCxnSpPr>
        <p:spPr bwMode="auto">
          <a:xfrm flipH="1">
            <a:off x="2447925" y="4267200"/>
            <a:ext cx="531813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3" name="Text Box 30"/>
          <p:cNvSpPr txBox="1">
            <a:spLocks noChangeArrowheads="1"/>
          </p:cNvSpPr>
          <p:nvPr/>
        </p:nvSpPr>
        <p:spPr bwMode="auto">
          <a:xfrm>
            <a:off x="2124075" y="5610225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G</a:t>
            </a:r>
            <a:r>
              <a:rPr lang="en-US" altLang="zh-TW" sz="24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84" name="Text Box 31"/>
          <p:cNvSpPr txBox="1">
            <a:spLocks noChangeArrowheads="1"/>
          </p:cNvSpPr>
          <p:nvPr/>
        </p:nvSpPr>
        <p:spPr bwMode="auto">
          <a:xfrm>
            <a:off x="7223125" y="5291138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G</a:t>
            </a:r>
            <a:r>
              <a:rPr lang="en-US" altLang="zh-TW" sz="24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395288" y="603250"/>
            <a:ext cx="727233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TW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  </a:t>
            </a:r>
            <a:r>
              <a:rPr lang="zh-TW" altLang="en-US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定義：圖</a:t>
            </a:r>
            <a:r>
              <a:rPr lang="en-US" altLang="zh-TW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G=( V , E )</a:t>
            </a:r>
          </a:p>
          <a:p>
            <a:pPr eaLnBrk="1" hangingPunct="1">
              <a:defRPr/>
            </a:pPr>
            <a:r>
              <a:rPr lang="en-US" altLang="zh-TW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      V ( G )</a:t>
            </a:r>
            <a:r>
              <a:rPr lang="zh-TW" altLang="en-US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：圖</a:t>
            </a:r>
            <a:r>
              <a:rPr lang="en-US" altLang="zh-TW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G</a:t>
            </a:r>
            <a:r>
              <a:rPr lang="zh-TW" altLang="en-US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之頂點所成之集合。</a:t>
            </a:r>
          </a:p>
          <a:p>
            <a:pPr eaLnBrk="1" hangingPunct="1">
              <a:defRPr/>
            </a:pPr>
            <a:r>
              <a:rPr lang="zh-TW" altLang="en-US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      </a:t>
            </a:r>
            <a:r>
              <a:rPr lang="en-US" altLang="zh-TW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E( G )</a:t>
            </a:r>
            <a:r>
              <a:rPr lang="zh-TW" altLang="en-US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：圖</a:t>
            </a:r>
            <a:r>
              <a:rPr lang="en-US" altLang="zh-TW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G</a:t>
            </a:r>
            <a:r>
              <a:rPr lang="zh-TW" altLang="en-US" sz="2200">
                <a:effectLst>
                  <a:outerShdw blurRad="38100" dist="38100" dir="2700000" algn="tl">
                    <a:srgbClr val="010199"/>
                  </a:outerShdw>
                </a:effectLst>
              </a:rPr>
              <a:t>之邊所成之集合。</a:t>
            </a:r>
            <a:endParaRPr lang="zh-TW" altLang="en-US" sz="2200"/>
          </a:p>
        </p:txBody>
      </p:sp>
      <p:sp>
        <p:nvSpPr>
          <p:cNvPr id="7186" name="Text Box 13"/>
          <p:cNvSpPr txBox="1">
            <a:spLocks noChangeArrowheads="1"/>
          </p:cNvSpPr>
          <p:nvPr/>
        </p:nvSpPr>
        <p:spPr bwMode="auto">
          <a:xfrm>
            <a:off x="2627313" y="5473700"/>
            <a:ext cx="5487987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V(G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</a:rPr>
              <a:t>) = {0,1,2,3}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E(G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</a:rPr>
              <a:t>) = {(0,1) , (0,2) , (0,3) , (1,2) , (1,3) , (2,3)}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V(G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</a:rPr>
              <a:t>) = {0,1,2,3,4,5,6}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E(G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</a:rPr>
              <a:t>) = {(0,1) , (0,2) , (1,3) , (1,4) , (2,5) , (2,6)}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DCC4DC-0C03-ADDC-5DA6-871049C15064}"/>
                  </a:ext>
                </a:extLst>
              </p14:cNvPr>
              <p14:cNvContentPartPr/>
              <p14:nvPr/>
            </p14:nvContentPartPr>
            <p14:xfrm>
              <a:off x="3561575" y="1159674"/>
              <a:ext cx="429840" cy="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DCC4DC-0C03-ADDC-5DA6-871049C150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7575" y="1052034"/>
                <a:ext cx="5374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F861C2-5DC2-10F6-783D-898B6213C9E3}"/>
                  </a:ext>
                </a:extLst>
              </p14:cNvPr>
              <p14:cNvContentPartPr/>
              <p14:nvPr/>
            </p14:nvContentPartPr>
            <p14:xfrm>
              <a:off x="3508295" y="1488714"/>
              <a:ext cx="269280" cy="1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F861C2-5DC2-10F6-783D-898B6213C9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4295" y="1381074"/>
                <a:ext cx="3769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EEC7C1-1676-998D-7C71-A1A37A060C60}"/>
                  </a:ext>
                </a:extLst>
              </p14:cNvPr>
              <p14:cNvContentPartPr/>
              <p14:nvPr/>
            </p14:nvContentPartPr>
            <p14:xfrm>
              <a:off x="4474175" y="1850874"/>
              <a:ext cx="1635480" cy="3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EEC7C1-1676-998D-7C71-A1A37A060C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0535" y="1742874"/>
                <a:ext cx="17431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9218B5-3EF0-819E-7210-BA76F946AA45}"/>
                  </a:ext>
                </a:extLst>
              </p14:cNvPr>
              <p14:cNvContentPartPr/>
              <p14:nvPr/>
            </p14:nvContentPartPr>
            <p14:xfrm>
              <a:off x="2187455" y="2444154"/>
              <a:ext cx="2925000" cy="8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9218B5-3EF0-819E-7210-BA76F946AA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78455" y="2435154"/>
                <a:ext cx="2942640" cy="986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88DF746-4807-82DD-CA99-0089A05950B9}"/>
              </a:ext>
            </a:extLst>
          </p:cNvPr>
          <p:cNvSpPr txBox="1"/>
          <p:nvPr/>
        </p:nvSpPr>
        <p:spPr>
          <a:xfrm>
            <a:off x="6310313" y="1726962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800" dirty="0">
                <a:solidFill>
                  <a:srgbClr val="FF0000"/>
                </a:solidFill>
              </a:rPr>
              <a:t>“無向圖 ”的邊用（）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277AF8-AF45-0537-BF35-080FF8A64B5E}"/>
              </a:ext>
            </a:extLst>
          </p:cNvPr>
          <p:cNvGrpSpPr/>
          <p:nvPr/>
        </p:nvGrpSpPr>
        <p:grpSpPr>
          <a:xfrm>
            <a:off x="1514255" y="2814594"/>
            <a:ext cx="220680" cy="331200"/>
            <a:chOff x="1514255" y="2814594"/>
            <a:chExt cx="22068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A4F34E-E9D4-861D-A3E6-E111212ED97B}"/>
                    </a:ext>
                  </a:extLst>
                </p14:cNvPr>
                <p14:cNvContentPartPr/>
                <p14:nvPr/>
              </p14:nvContentPartPr>
              <p14:xfrm>
                <a:off x="1522535" y="2814594"/>
                <a:ext cx="84960" cy="25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A4F34E-E9D4-861D-A3E6-E111212ED9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13895" y="2805954"/>
                  <a:ext cx="102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80D294-482B-F0B0-4E40-8EDF0EE60836}"/>
                    </a:ext>
                  </a:extLst>
                </p14:cNvPr>
                <p14:cNvContentPartPr/>
                <p14:nvPr/>
              </p14:nvContentPartPr>
              <p14:xfrm>
                <a:off x="1607135" y="2827194"/>
                <a:ext cx="118440" cy="318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80D294-482B-F0B0-4E40-8EDF0EE608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8495" y="2818194"/>
                  <a:ext cx="1360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306297-50D8-1F74-A8AE-E035B0F0A47C}"/>
                    </a:ext>
                  </a:extLst>
                </p14:cNvPr>
                <p14:cNvContentPartPr/>
                <p14:nvPr/>
              </p14:nvContentPartPr>
              <p14:xfrm>
                <a:off x="1514255" y="3008274"/>
                <a:ext cx="220680" cy="48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306297-50D8-1F74-A8AE-E035B0F0A4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05255" y="2999274"/>
                  <a:ext cx="23832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B6F875-C93B-E082-8D26-965F9D97AB5F}"/>
              </a:ext>
            </a:extLst>
          </p:cNvPr>
          <p:cNvGrpSpPr/>
          <p:nvPr/>
        </p:nvGrpSpPr>
        <p:grpSpPr>
          <a:xfrm>
            <a:off x="5770175" y="2437674"/>
            <a:ext cx="232200" cy="450720"/>
            <a:chOff x="5770175" y="2437674"/>
            <a:chExt cx="23220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AE1F1FC-92E6-4C93-53CF-5668842393EE}"/>
                    </a:ext>
                  </a:extLst>
                </p14:cNvPr>
                <p14:cNvContentPartPr/>
                <p14:nvPr/>
              </p14:nvContentPartPr>
              <p14:xfrm>
                <a:off x="5770175" y="2450634"/>
                <a:ext cx="60840" cy="437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AE1F1FC-92E6-4C93-53CF-5668842393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61535" y="2441634"/>
                  <a:ext cx="784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B93355-421F-6EFA-B22B-E64DF2A24C5C}"/>
                    </a:ext>
                  </a:extLst>
                </p14:cNvPr>
                <p14:cNvContentPartPr/>
                <p14:nvPr/>
              </p14:nvContentPartPr>
              <p14:xfrm>
                <a:off x="5786015" y="2437674"/>
                <a:ext cx="216360" cy="38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B93355-421F-6EFA-B22B-E64DF2A24C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77375" y="2428674"/>
                  <a:ext cx="234000" cy="40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BD97BDD-B902-133F-7456-306D641EDA53}"/>
              </a:ext>
            </a:extLst>
          </p:cNvPr>
          <p:cNvSpPr txBox="1"/>
          <p:nvPr/>
        </p:nvSpPr>
        <p:spPr>
          <a:xfrm>
            <a:off x="7019925" y="253038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>
                <a:solidFill>
                  <a:srgbClr val="FF0000"/>
                </a:solidFill>
              </a:rPr>
              <a:t>樹也是圖的特例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476672"/>
            <a:ext cx="8229600" cy="8636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3600" b="1" dirty="0">
                <a:solidFill>
                  <a:srgbClr val="FFC000"/>
                </a:solidFill>
                <a:effectLst/>
              </a:rPr>
              <a:t>最短路徑</a:t>
            </a:r>
            <a:r>
              <a:rPr lang="en-US" altLang="zh-TW" sz="3600" b="1" dirty="0">
                <a:solidFill>
                  <a:srgbClr val="FFC000"/>
                </a:solidFill>
                <a:effectLst/>
              </a:rPr>
              <a:t>(</a:t>
            </a:r>
            <a:r>
              <a:rPr lang="zh-TW" altLang="en-US" sz="3600" b="1" dirty="0">
                <a:solidFill>
                  <a:srgbClr val="FFC000"/>
                </a:solidFill>
                <a:effectLst/>
              </a:rPr>
              <a:t>單一點到所有其他目的地 </a:t>
            </a:r>
            <a:r>
              <a:rPr lang="en-US" altLang="zh-TW" sz="3600" b="1" dirty="0">
                <a:solidFill>
                  <a:srgbClr val="FFC000"/>
                </a:solidFill>
                <a:effectLst/>
              </a:rPr>
              <a:t>)</a:t>
            </a:r>
          </a:p>
        </p:txBody>
      </p:sp>
      <p:sp>
        <p:nvSpPr>
          <p:cNvPr id="34819" name="Text Box 26"/>
          <p:cNvSpPr txBox="1">
            <a:spLocks noChangeArrowheads="1"/>
          </p:cNvSpPr>
          <p:nvPr/>
        </p:nvSpPr>
        <p:spPr bwMode="auto">
          <a:xfrm>
            <a:off x="755650" y="2060575"/>
            <a:ext cx="91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例</a:t>
            </a:r>
            <a:r>
              <a:rPr lang="en-US" altLang="zh-TW" sz="2000"/>
              <a:t>1</a:t>
            </a:r>
            <a:r>
              <a:rPr lang="zh-TW" altLang="en-US" sz="2000"/>
              <a:t>：</a:t>
            </a:r>
            <a:r>
              <a:rPr lang="zh-TW" altLang="en-US" sz="2400"/>
              <a:t> </a:t>
            </a:r>
          </a:p>
        </p:txBody>
      </p:sp>
      <p:grpSp>
        <p:nvGrpSpPr>
          <p:cNvPr id="34820" name="Group 44"/>
          <p:cNvGrpSpPr>
            <a:grpSpLocks/>
          </p:cNvGrpSpPr>
          <p:nvPr/>
        </p:nvGrpSpPr>
        <p:grpSpPr bwMode="auto">
          <a:xfrm>
            <a:off x="971550" y="2636838"/>
            <a:ext cx="2755900" cy="2392362"/>
            <a:chOff x="826" y="981"/>
            <a:chExt cx="1736" cy="1507"/>
          </a:xfrm>
        </p:grpSpPr>
        <p:grpSp>
          <p:nvGrpSpPr>
            <p:cNvPr id="34887" name="Group 25"/>
            <p:cNvGrpSpPr>
              <a:grpSpLocks/>
            </p:cNvGrpSpPr>
            <p:nvPr/>
          </p:nvGrpSpPr>
          <p:grpSpPr bwMode="auto">
            <a:xfrm>
              <a:off x="930" y="1162"/>
              <a:ext cx="1632" cy="1316"/>
              <a:chOff x="1066" y="1298"/>
              <a:chExt cx="1995" cy="1724"/>
            </a:xfrm>
          </p:grpSpPr>
          <p:sp>
            <p:nvSpPr>
              <p:cNvPr id="34904" name="Line 4"/>
              <p:cNvSpPr>
                <a:spLocks noChangeShapeType="1"/>
              </p:cNvSpPr>
              <p:nvPr/>
            </p:nvSpPr>
            <p:spPr bwMode="auto">
              <a:xfrm flipV="1">
                <a:off x="1431" y="1797"/>
                <a:ext cx="4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05" name="Line 5"/>
              <p:cNvSpPr>
                <a:spLocks noChangeShapeType="1"/>
              </p:cNvSpPr>
              <p:nvPr/>
            </p:nvSpPr>
            <p:spPr bwMode="auto">
              <a:xfrm>
                <a:off x="2336" y="1797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06" name="Line 7"/>
              <p:cNvSpPr>
                <a:spLocks noChangeShapeType="1"/>
              </p:cNvSpPr>
              <p:nvPr/>
            </p:nvSpPr>
            <p:spPr bwMode="auto">
              <a:xfrm flipH="1" flipV="1">
                <a:off x="1184" y="1955"/>
                <a:ext cx="0" cy="7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07" name="Line 8"/>
              <p:cNvSpPr>
                <a:spLocks noChangeShapeType="1"/>
              </p:cNvSpPr>
              <p:nvPr/>
            </p:nvSpPr>
            <p:spPr bwMode="auto">
              <a:xfrm flipH="1">
                <a:off x="1416" y="1933"/>
                <a:ext cx="557" cy="8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08" name="Line 9"/>
              <p:cNvSpPr>
                <a:spLocks noChangeShapeType="1"/>
              </p:cNvSpPr>
              <p:nvPr/>
            </p:nvSpPr>
            <p:spPr bwMode="auto">
              <a:xfrm>
                <a:off x="1429" y="2915"/>
                <a:ext cx="498" cy="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09" name="Line 10"/>
              <p:cNvSpPr>
                <a:spLocks noChangeShapeType="1"/>
              </p:cNvSpPr>
              <p:nvPr/>
            </p:nvSpPr>
            <p:spPr bwMode="auto">
              <a:xfrm flipH="1">
                <a:off x="2354" y="2931"/>
                <a:ext cx="345" cy="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10" name="Line 11"/>
              <p:cNvSpPr>
                <a:spLocks noChangeShapeType="1"/>
              </p:cNvSpPr>
              <p:nvPr/>
            </p:nvSpPr>
            <p:spPr bwMode="auto">
              <a:xfrm flipH="1">
                <a:off x="2336" y="1979"/>
                <a:ext cx="408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11" name="Line 12"/>
              <p:cNvSpPr>
                <a:spLocks noChangeShapeType="1"/>
              </p:cNvSpPr>
              <p:nvPr/>
            </p:nvSpPr>
            <p:spPr bwMode="auto">
              <a:xfrm flipV="1">
                <a:off x="2290" y="1933"/>
                <a:ext cx="409" cy="8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12" name="Line 13"/>
              <p:cNvSpPr>
                <a:spLocks noChangeShapeType="1"/>
              </p:cNvSpPr>
              <p:nvPr/>
            </p:nvSpPr>
            <p:spPr bwMode="auto">
              <a:xfrm flipV="1">
                <a:off x="2136" y="1933"/>
                <a:ext cx="18" cy="7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13" name="Freeform 14"/>
              <p:cNvSpPr>
                <a:spLocks/>
              </p:cNvSpPr>
              <p:nvPr/>
            </p:nvSpPr>
            <p:spPr bwMode="auto">
              <a:xfrm>
                <a:off x="1201" y="1298"/>
                <a:ext cx="1588" cy="272"/>
              </a:xfrm>
              <a:custGeom>
                <a:avLst/>
                <a:gdLst>
                  <a:gd name="T0" fmla="*/ 0 w 3480"/>
                  <a:gd name="T1" fmla="*/ 0 h 820"/>
                  <a:gd name="T2" fmla="*/ 0 w 3480"/>
                  <a:gd name="T3" fmla="*/ 0 h 820"/>
                  <a:gd name="T4" fmla="*/ 0 w 3480"/>
                  <a:gd name="T5" fmla="*/ 0 h 820"/>
                  <a:gd name="T6" fmla="*/ 0 w 3480"/>
                  <a:gd name="T7" fmla="*/ 0 h 820"/>
                  <a:gd name="T8" fmla="*/ 0 w 3480"/>
                  <a:gd name="T9" fmla="*/ 0 h 820"/>
                  <a:gd name="T10" fmla="*/ 0 w 3480"/>
                  <a:gd name="T11" fmla="*/ 0 h 820"/>
                  <a:gd name="T12" fmla="*/ 0 w 3480"/>
                  <a:gd name="T13" fmla="*/ 0 h 820"/>
                  <a:gd name="T14" fmla="*/ 1 w 3480"/>
                  <a:gd name="T15" fmla="*/ 0 h 820"/>
                  <a:gd name="T16" fmla="*/ 1 w 3480"/>
                  <a:gd name="T17" fmla="*/ 0 h 820"/>
                  <a:gd name="T18" fmla="*/ 2 w 3480"/>
                  <a:gd name="T19" fmla="*/ 0 h 820"/>
                  <a:gd name="T20" fmla="*/ 2 w 3480"/>
                  <a:gd name="T21" fmla="*/ 0 h 820"/>
                  <a:gd name="T22" fmla="*/ 2 w 3480"/>
                  <a:gd name="T23" fmla="*/ 0 h 820"/>
                  <a:gd name="T24" fmla="*/ 2 w 3480"/>
                  <a:gd name="T25" fmla="*/ 0 h 820"/>
                  <a:gd name="T26" fmla="*/ 3 w 3480"/>
                  <a:gd name="T27" fmla="*/ 0 h 820"/>
                  <a:gd name="T28" fmla="*/ 3 w 3480"/>
                  <a:gd name="T29" fmla="*/ 0 h 820"/>
                  <a:gd name="T30" fmla="*/ 3 w 3480"/>
                  <a:gd name="T31" fmla="*/ 0 h 8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480" h="820">
                    <a:moveTo>
                      <a:pt x="0" y="700"/>
                    </a:moveTo>
                    <a:cubicBezTo>
                      <a:pt x="29" y="583"/>
                      <a:pt x="35" y="530"/>
                      <a:pt x="140" y="460"/>
                    </a:cubicBezTo>
                    <a:cubicBezTo>
                      <a:pt x="153" y="440"/>
                      <a:pt x="162" y="416"/>
                      <a:pt x="180" y="400"/>
                    </a:cubicBezTo>
                    <a:cubicBezTo>
                      <a:pt x="216" y="368"/>
                      <a:pt x="300" y="320"/>
                      <a:pt x="300" y="320"/>
                    </a:cubicBezTo>
                    <a:cubicBezTo>
                      <a:pt x="313" y="300"/>
                      <a:pt x="321" y="275"/>
                      <a:pt x="340" y="260"/>
                    </a:cubicBezTo>
                    <a:cubicBezTo>
                      <a:pt x="356" y="247"/>
                      <a:pt x="380" y="246"/>
                      <a:pt x="400" y="240"/>
                    </a:cubicBezTo>
                    <a:cubicBezTo>
                      <a:pt x="467" y="221"/>
                      <a:pt x="532" y="197"/>
                      <a:pt x="600" y="180"/>
                    </a:cubicBezTo>
                    <a:cubicBezTo>
                      <a:pt x="721" y="150"/>
                      <a:pt x="840" y="113"/>
                      <a:pt x="960" y="80"/>
                    </a:cubicBezTo>
                    <a:cubicBezTo>
                      <a:pt x="1072" y="49"/>
                      <a:pt x="1191" y="36"/>
                      <a:pt x="1300" y="0"/>
                    </a:cubicBezTo>
                    <a:cubicBezTo>
                      <a:pt x="1500" y="7"/>
                      <a:pt x="1700" y="9"/>
                      <a:pt x="1900" y="20"/>
                    </a:cubicBezTo>
                    <a:cubicBezTo>
                      <a:pt x="2107" y="32"/>
                      <a:pt x="1947" y="33"/>
                      <a:pt x="2080" y="60"/>
                    </a:cubicBezTo>
                    <a:cubicBezTo>
                      <a:pt x="2356" y="115"/>
                      <a:pt x="2632" y="191"/>
                      <a:pt x="2900" y="280"/>
                    </a:cubicBezTo>
                    <a:cubicBezTo>
                      <a:pt x="2942" y="294"/>
                      <a:pt x="2978" y="326"/>
                      <a:pt x="3020" y="340"/>
                    </a:cubicBezTo>
                    <a:cubicBezTo>
                      <a:pt x="3040" y="360"/>
                      <a:pt x="3057" y="384"/>
                      <a:pt x="3080" y="400"/>
                    </a:cubicBezTo>
                    <a:cubicBezTo>
                      <a:pt x="3172" y="466"/>
                      <a:pt x="3143" y="411"/>
                      <a:pt x="3220" y="480"/>
                    </a:cubicBezTo>
                    <a:cubicBezTo>
                      <a:pt x="3329" y="577"/>
                      <a:pt x="3415" y="690"/>
                      <a:pt x="3480" y="82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914" name="Oval 18"/>
              <p:cNvSpPr>
                <a:spLocks noChangeArrowheads="1"/>
              </p:cNvSpPr>
              <p:nvPr/>
            </p:nvSpPr>
            <p:spPr bwMode="auto">
              <a:xfrm>
                <a:off x="1066" y="1616"/>
                <a:ext cx="317" cy="27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4915" name="Oval 19"/>
              <p:cNvSpPr>
                <a:spLocks noChangeArrowheads="1"/>
              </p:cNvSpPr>
              <p:nvPr/>
            </p:nvSpPr>
            <p:spPr bwMode="auto">
              <a:xfrm>
                <a:off x="1973" y="1616"/>
                <a:ext cx="317" cy="27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4916" name="Oval 20"/>
              <p:cNvSpPr>
                <a:spLocks noChangeArrowheads="1"/>
              </p:cNvSpPr>
              <p:nvPr/>
            </p:nvSpPr>
            <p:spPr bwMode="auto">
              <a:xfrm>
                <a:off x="2654" y="1616"/>
                <a:ext cx="317" cy="27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4917" name="Oval 21"/>
              <p:cNvSpPr>
                <a:spLocks noChangeArrowheads="1"/>
              </p:cNvSpPr>
              <p:nvPr/>
            </p:nvSpPr>
            <p:spPr bwMode="auto">
              <a:xfrm>
                <a:off x="1066" y="2750"/>
                <a:ext cx="317" cy="27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4918" name="Oval 22"/>
              <p:cNvSpPr>
                <a:spLocks noChangeArrowheads="1"/>
              </p:cNvSpPr>
              <p:nvPr/>
            </p:nvSpPr>
            <p:spPr bwMode="auto">
              <a:xfrm>
                <a:off x="1973" y="2750"/>
                <a:ext cx="317" cy="27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4919" name="Oval 23"/>
              <p:cNvSpPr>
                <a:spLocks noChangeArrowheads="1"/>
              </p:cNvSpPr>
              <p:nvPr/>
            </p:nvSpPr>
            <p:spPr bwMode="auto">
              <a:xfrm>
                <a:off x="2744" y="2750"/>
                <a:ext cx="317" cy="27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34920" name="Line 24"/>
              <p:cNvSpPr>
                <a:spLocks noChangeShapeType="1"/>
              </p:cNvSpPr>
              <p:nvPr/>
            </p:nvSpPr>
            <p:spPr bwMode="auto">
              <a:xfrm>
                <a:off x="1247" y="1979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4888" name="Text Box 27"/>
            <p:cNvSpPr txBox="1">
              <a:spLocks noChangeArrowheads="1"/>
            </p:cNvSpPr>
            <p:nvPr/>
          </p:nvSpPr>
          <p:spPr bwMode="auto">
            <a:xfrm>
              <a:off x="930" y="1424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889" name="Text Box 28"/>
            <p:cNvSpPr txBox="1">
              <a:spLocks noChangeArrowheads="1"/>
            </p:cNvSpPr>
            <p:nvPr/>
          </p:nvSpPr>
          <p:spPr bwMode="auto">
            <a:xfrm>
              <a:off x="1694" y="1389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890" name="Text Box 29"/>
            <p:cNvSpPr txBox="1">
              <a:spLocks noChangeArrowheads="1"/>
            </p:cNvSpPr>
            <p:nvPr/>
          </p:nvSpPr>
          <p:spPr bwMode="auto">
            <a:xfrm>
              <a:off x="2239" y="1389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891" name="Text Box 30"/>
            <p:cNvSpPr txBox="1">
              <a:spLocks noChangeArrowheads="1"/>
            </p:cNvSpPr>
            <p:nvPr/>
          </p:nvSpPr>
          <p:spPr bwMode="auto">
            <a:xfrm>
              <a:off x="930" y="2286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892" name="Text Box 31"/>
            <p:cNvSpPr txBox="1">
              <a:spLocks noChangeArrowheads="1"/>
            </p:cNvSpPr>
            <p:nvPr/>
          </p:nvSpPr>
          <p:spPr bwMode="auto">
            <a:xfrm>
              <a:off x="1655" y="2296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893" name="Text Box 32"/>
            <p:cNvSpPr txBox="1">
              <a:spLocks noChangeArrowheads="1"/>
            </p:cNvSpPr>
            <p:nvPr/>
          </p:nvSpPr>
          <p:spPr bwMode="auto">
            <a:xfrm>
              <a:off x="2290" y="2296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1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4894" name="Text Box 33"/>
            <p:cNvSpPr txBox="1">
              <a:spLocks noChangeArrowheads="1"/>
            </p:cNvSpPr>
            <p:nvPr/>
          </p:nvSpPr>
          <p:spPr bwMode="auto">
            <a:xfrm>
              <a:off x="1551" y="981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45</a:t>
              </a:r>
            </a:p>
          </p:txBody>
        </p:sp>
        <p:sp>
          <p:nvSpPr>
            <p:cNvPr id="34895" name="Text Box 34"/>
            <p:cNvSpPr txBox="1">
              <a:spLocks noChangeArrowheads="1"/>
            </p:cNvSpPr>
            <p:nvPr/>
          </p:nvSpPr>
          <p:spPr bwMode="auto">
            <a:xfrm>
              <a:off x="1292" y="1389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50</a:t>
              </a:r>
            </a:p>
          </p:txBody>
        </p:sp>
        <p:sp>
          <p:nvSpPr>
            <p:cNvPr id="34896" name="Text Box 35"/>
            <p:cNvSpPr txBox="1">
              <a:spLocks noChangeArrowheads="1"/>
            </p:cNvSpPr>
            <p:nvPr/>
          </p:nvSpPr>
          <p:spPr bwMode="auto">
            <a:xfrm>
              <a:off x="1914" y="1389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10</a:t>
              </a:r>
            </a:p>
          </p:txBody>
        </p:sp>
        <p:sp>
          <p:nvSpPr>
            <p:cNvPr id="34897" name="Text Box 36"/>
            <p:cNvSpPr txBox="1">
              <a:spLocks noChangeArrowheads="1"/>
            </p:cNvSpPr>
            <p:nvPr/>
          </p:nvSpPr>
          <p:spPr bwMode="auto">
            <a:xfrm>
              <a:off x="1052" y="184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10</a:t>
              </a:r>
            </a:p>
          </p:txBody>
        </p:sp>
        <p:sp>
          <p:nvSpPr>
            <p:cNvPr id="34898" name="Text Box 37"/>
            <p:cNvSpPr txBox="1">
              <a:spLocks noChangeArrowheads="1"/>
            </p:cNvSpPr>
            <p:nvPr/>
          </p:nvSpPr>
          <p:spPr bwMode="auto">
            <a:xfrm>
              <a:off x="826" y="184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20</a:t>
              </a:r>
            </a:p>
          </p:txBody>
        </p:sp>
        <p:sp>
          <p:nvSpPr>
            <p:cNvPr id="34899" name="Text Box 38"/>
            <p:cNvSpPr txBox="1">
              <a:spLocks noChangeArrowheads="1"/>
            </p:cNvSpPr>
            <p:nvPr/>
          </p:nvSpPr>
          <p:spPr bwMode="auto">
            <a:xfrm>
              <a:off x="1610" y="184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20</a:t>
              </a:r>
            </a:p>
          </p:txBody>
        </p:sp>
        <p:sp>
          <p:nvSpPr>
            <p:cNvPr id="34900" name="Text Box 39"/>
            <p:cNvSpPr txBox="1">
              <a:spLocks noChangeArrowheads="1"/>
            </p:cNvSpPr>
            <p:nvPr/>
          </p:nvSpPr>
          <p:spPr bwMode="auto">
            <a:xfrm>
              <a:off x="1325" y="170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15</a:t>
              </a:r>
            </a:p>
          </p:txBody>
        </p:sp>
        <p:sp>
          <p:nvSpPr>
            <p:cNvPr id="34901" name="Text Box 40"/>
            <p:cNvSpPr txBox="1">
              <a:spLocks noChangeArrowheads="1"/>
            </p:cNvSpPr>
            <p:nvPr/>
          </p:nvSpPr>
          <p:spPr bwMode="auto">
            <a:xfrm>
              <a:off x="1292" y="2240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15</a:t>
              </a:r>
            </a:p>
          </p:txBody>
        </p:sp>
        <p:sp>
          <p:nvSpPr>
            <p:cNvPr id="34902" name="Text Box 41"/>
            <p:cNvSpPr txBox="1">
              <a:spLocks noChangeArrowheads="1"/>
            </p:cNvSpPr>
            <p:nvPr/>
          </p:nvSpPr>
          <p:spPr bwMode="auto">
            <a:xfrm>
              <a:off x="1960" y="170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35</a:t>
              </a:r>
            </a:p>
          </p:txBody>
        </p:sp>
        <p:sp>
          <p:nvSpPr>
            <p:cNvPr id="34903" name="Text Box 42"/>
            <p:cNvSpPr txBox="1">
              <a:spLocks noChangeArrowheads="1"/>
            </p:cNvSpPr>
            <p:nvPr/>
          </p:nvSpPr>
          <p:spPr bwMode="auto">
            <a:xfrm>
              <a:off x="2154" y="184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</a:rPr>
                <a:t>30</a:t>
              </a:r>
            </a:p>
          </p:txBody>
        </p:sp>
      </p:grpSp>
      <p:sp>
        <p:nvSpPr>
          <p:cNvPr id="34821" name="Text Box 43"/>
          <p:cNvSpPr txBox="1">
            <a:spLocks noChangeArrowheads="1"/>
          </p:cNvSpPr>
          <p:nvPr/>
        </p:nvSpPr>
        <p:spPr bwMode="auto">
          <a:xfrm>
            <a:off x="4538663" y="2133600"/>
            <a:ext cx="421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/>
              <a:t>從</a:t>
            </a:r>
            <a:r>
              <a:rPr lang="en-US" altLang="zh-TW" sz="1400"/>
              <a:t>V</a:t>
            </a:r>
            <a:r>
              <a:rPr lang="en-US" altLang="zh-TW" sz="1400" baseline="-25000"/>
              <a:t>0</a:t>
            </a:r>
            <a:r>
              <a:rPr lang="zh-TW" altLang="en-US" sz="1400"/>
              <a:t>至</a:t>
            </a:r>
            <a:r>
              <a:rPr lang="en-US" altLang="zh-TW" sz="1400"/>
              <a:t>V</a:t>
            </a:r>
            <a:r>
              <a:rPr lang="en-US" altLang="zh-TW" sz="1400" baseline="-25000"/>
              <a:t>1</a:t>
            </a:r>
            <a:r>
              <a:rPr lang="en-US" altLang="zh-TW" sz="1400"/>
              <a:t> V</a:t>
            </a:r>
            <a:r>
              <a:rPr lang="en-US" altLang="zh-TW" sz="1400" baseline="-25000"/>
              <a:t>2</a:t>
            </a:r>
            <a:r>
              <a:rPr lang="en-US" altLang="zh-TW" sz="1400"/>
              <a:t> V</a:t>
            </a:r>
            <a:r>
              <a:rPr lang="en-US" altLang="zh-TW" sz="1400" baseline="-25000"/>
              <a:t>3 </a:t>
            </a:r>
            <a:r>
              <a:rPr lang="en-US" altLang="zh-TW" sz="1400"/>
              <a:t>V</a:t>
            </a:r>
            <a:r>
              <a:rPr lang="en-US" altLang="zh-TW" sz="1400" baseline="-25000"/>
              <a:t>4</a:t>
            </a:r>
            <a:r>
              <a:rPr lang="en-US" altLang="zh-TW" sz="1400"/>
              <a:t> V</a:t>
            </a:r>
            <a:r>
              <a:rPr lang="en-US" altLang="zh-TW" sz="1400" baseline="-25000"/>
              <a:t>5</a:t>
            </a:r>
            <a:r>
              <a:rPr lang="en-US" altLang="zh-TW" sz="1400"/>
              <a:t> </a:t>
            </a:r>
            <a:r>
              <a:rPr lang="zh-TW" altLang="en-US" sz="1400"/>
              <a:t>之最短路徑 </a:t>
            </a:r>
            <a:r>
              <a:rPr lang="en-US" altLang="zh-TW" sz="1400"/>
              <a:t>45, 10, 25, 45, ∞ </a:t>
            </a:r>
          </a:p>
        </p:txBody>
      </p:sp>
      <p:grpSp>
        <p:nvGrpSpPr>
          <p:cNvPr id="34822" name="Group 101"/>
          <p:cNvGrpSpPr>
            <a:grpSpLocks/>
          </p:cNvGrpSpPr>
          <p:nvPr/>
        </p:nvGrpSpPr>
        <p:grpSpPr bwMode="auto">
          <a:xfrm>
            <a:off x="6156325" y="2859088"/>
            <a:ext cx="2520950" cy="2100262"/>
            <a:chOff x="3923" y="1427"/>
            <a:chExt cx="1588" cy="1323"/>
          </a:xfrm>
        </p:grpSpPr>
        <p:sp>
          <p:nvSpPr>
            <p:cNvPr id="34850" name="AutoShape 47"/>
            <p:cNvSpPr>
              <a:spLocks noChangeArrowheads="1"/>
            </p:cNvSpPr>
            <p:nvPr/>
          </p:nvSpPr>
          <p:spPr bwMode="auto">
            <a:xfrm>
              <a:off x="3923" y="1435"/>
              <a:ext cx="1588" cy="1315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grpSp>
          <p:nvGrpSpPr>
            <p:cNvPr id="34851" name="Group 95"/>
            <p:cNvGrpSpPr>
              <a:grpSpLocks/>
            </p:cNvGrpSpPr>
            <p:nvPr/>
          </p:nvGrpSpPr>
          <p:grpSpPr bwMode="auto">
            <a:xfrm>
              <a:off x="4014" y="1434"/>
              <a:ext cx="199" cy="1270"/>
              <a:chOff x="4047" y="1434"/>
              <a:chExt cx="199" cy="1270"/>
            </a:xfrm>
          </p:grpSpPr>
          <p:sp>
            <p:nvSpPr>
              <p:cNvPr id="34882" name="Text Box 48"/>
              <p:cNvSpPr txBox="1">
                <a:spLocks noChangeArrowheads="1"/>
              </p:cNvSpPr>
              <p:nvPr/>
            </p:nvSpPr>
            <p:spPr bwMode="auto">
              <a:xfrm>
                <a:off x="4047" y="143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4883" name="Text Box 49"/>
              <p:cNvSpPr txBox="1">
                <a:spLocks noChangeArrowheads="1"/>
              </p:cNvSpPr>
              <p:nvPr/>
            </p:nvSpPr>
            <p:spPr bwMode="auto">
              <a:xfrm>
                <a:off x="4059" y="170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4884" name="Text Box 50"/>
              <p:cNvSpPr txBox="1">
                <a:spLocks noChangeArrowheads="1"/>
              </p:cNvSpPr>
              <p:nvPr/>
            </p:nvSpPr>
            <p:spPr bwMode="auto">
              <a:xfrm>
                <a:off x="4059" y="197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4885" name="Text Box 51"/>
              <p:cNvSpPr txBox="1">
                <a:spLocks noChangeArrowheads="1"/>
              </p:cNvSpPr>
              <p:nvPr/>
            </p:nvSpPr>
            <p:spPr bwMode="auto">
              <a:xfrm>
                <a:off x="4059" y="222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4886" name="Text Box 52"/>
              <p:cNvSpPr txBox="1">
                <a:spLocks noChangeArrowheads="1"/>
              </p:cNvSpPr>
              <p:nvPr/>
            </p:nvSpPr>
            <p:spPr bwMode="auto">
              <a:xfrm>
                <a:off x="4059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</p:grpSp>
        <p:grpSp>
          <p:nvGrpSpPr>
            <p:cNvPr id="34852" name="Group 96"/>
            <p:cNvGrpSpPr>
              <a:grpSpLocks/>
            </p:cNvGrpSpPr>
            <p:nvPr/>
          </p:nvGrpSpPr>
          <p:grpSpPr bwMode="auto">
            <a:xfrm>
              <a:off x="4195" y="1434"/>
              <a:ext cx="270" cy="1270"/>
              <a:chOff x="4223" y="1434"/>
              <a:chExt cx="270" cy="1270"/>
            </a:xfrm>
          </p:grpSpPr>
          <p:sp>
            <p:nvSpPr>
              <p:cNvPr id="34877" name="Text Box 53"/>
              <p:cNvSpPr txBox="1">
                <a:spLocks noChangeArrowheads="1"/>
              </p:cNvSpPr>
              <p:nvPr/>
            </p:nvSpPr>
            <p:spPr bwMode="auto">
              <a:xfrm>
                <a:off x="4223" y="1434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50</a:t>
                </a:r>
              </a:p>
            </p:txBody>
          </p:sp>
          <p:sp>
            <p:nvSpPr>
              <p:cNvPr id="34878" name="Text Box 54"/>
              <p:cNvSpPr txBox="1">
                <a:spLocks noChangeArrowheads="1"/>
              </p:cNvSpPr>
              <p:nvPr/>
            </p:nvSpPr>
            <p:spPr bwMode="auto">
              <a:xfrm>
                <a:off x="4235" y="1706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50</a:t>
                </a:r>
              </a:p>
            </p:txBody>
          </p:sp>
          <p:sp>
            <p:nvSpPr>
              <p:cNvPr id="34879" name="Text Box 55"/>
              <p:cNvSpPr txBox="1">
                <a:spLocks noChangeArrowheads="1"/>
              </p:cNvSpPr>
              <p:nvPr/>
            </p:nvSpPr>
            <p:spPr bwMode="auto">
              <a:xfrm>
                <a:off x="4235" y="1979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  <p:sp>
            <p:nvSpPr>
              <p:cNvPr id="34880" name="Text Box 56"/>
              <p:cNvSpPr txBox="1">
                <a:spLocks noChangeArrowheads="1"/>
              </p:cNvSpPr>
              <p:nvPr/>
            </p:nvSpPr>
            <p:spPr bwMode="auto">
              <a:xfrm>
                <a:off x="4235" y="2220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  <p:sp>
            <p:nvSpPr>
              <p:cNvPr id="34881" name="Text Box 57"/>
              <p:cNvSpPr txBox="1">
                <a:spLocks noChangeArrowheads="1"/>
              </p:cNvSpPr>
              <p:nvPr/>
            </p:nvSpPr>
            <p:spPr bwMode="auto">
              <a:xfrm>
                <a:off x="4235" y="2492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</p:grpSp>
        <p:grpSp>
          <p:nvGrpSpPr>
            <p:cNvPr id="34853" name="Group 97"/>
            <p:cNvGrpSpPr>
              <a:grpSpLocks/>
            </p:cNvGrpSpPr>
            <p:nvPr/>
          </p:nvGrpSpPr>
          <p:grpSpPr bwMode="auto">
            <a:xfrm>
              <a:off x="4422" y="1434"/>
              <a:ext cx="270" cy="1270"/>
              <a:chOff x="4495" y="1434"/>
              <a:chExt cx="270" cy="1270"/>
            </a:xfrm>
          </p:grpSpPr>
          <p:sp>
            <p:nvSpPr>
              <p:cNvPr id="34872" name="Text Box 58"/>
              <p:cNvSpPr txBox="1">
                <a:spLocks noChangeArrowheads="1"/>
              </p:cNvSpPr>
              <p:nvPr/>
            </p:nvSpPr>
            <p:spPr bwMode="auto">
              <a:xfrm>
                <a:off x="4495" y="1434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10</a:t>
                </a:r>
              </a:p>
            </p:txBody>
          </p:sp>
          <p:sp>
            <p:nvSpPr>
              <p:cNvPr id="34873" name="Text Box 59"/>
              <p:cNvSpPr txBox="1">
                <a:spLocks noChangeArrowheads="1"/>
              </p:cNvSpPr>
              <p:nvPr/>
            </p:nvSpPr>
            <p:spPr bwMode="auto">
              <a:xfrm>
                <a:off x="4507" y="1706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10</a:t>
                </a:r>
              </a:p>
            </p:txBody>
          </p:sp>
          <p:sp>
            <p:nvSpPr>
              <p:cNvPr id="34874" name="Text Box 60"/>
              <p:cNvSpPr txBox="1">
                <a:spLocks noChangeArrowheads="1"/>
              </p:cNvSpPr>
              <p:nvPr/>
            </p:nvSpPr>
            <p:spPr bwMode="auto">
              <a:xfrm>
                <a:off x="4507" y="1979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10</a:t>
                </a:r>
              </a:p>
            </p:txBody>
          </p:sp>
          <p:sp>
            <p:nvSpPr>
              <p:cNvPr id="34875" name="Text Box 61"/>
              <p:cNvSpPr txBox="1">
                <a:spLocks noChangeArrowheads="1"/>
              </p:cNvSpPr>
              <p:nvPr/>
            </p:nvSpPr>
            <p:spPr bwMode="auto">
              <a:xfrm>
                <a:off x="4507" y="2220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10</a:t>
                </a:r>
              </a:p>
            </p:txBody>
          </p:sp>
          <p:sp>
            <p:nvSpPr>
              <p:cNvPr id="34876" name="Text Box 62"/>
              <p:cNvSpPr txBox="1">
                <a:spLocks noChangeArrowheads="1"/>
              </p:cNvSpPr>
              <p:nvPr/>
            </p:nvSpPr>
            <p:spPr bwMode="auto">
              <a:xfrm>
                <a:off x="4507" y="2492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10</a:t>
                </a:r>
              </a:p>
            </p:txBody>
          </p:sp>
        </p:grpSp>
        <p:grpSp>
          <p:nvGrpSpPr>
            <p:cNvPr id="34854" name="Group 98"/>
            <p:cNvGrpSpPr>
              <a:grpSpLocks/>
            </p:cNvGrpSpPr>
            <p:nvPr/>
          </p:nvGrpSpPr>
          <p:grpSpPr bwMode="auto">
            <a:xfrm>
              <a:off x="4677" y="1427"/>
              <a:ext cx="290" cy="1277"/>
              <a:chOff x="4768" y="1427"/>
              <a:chExt cx="290" cy="1277"/>
            </a:xfrm>
          </p:grpSpPr>
          <p:sp>
            <p:nvSpPr>
              <p:cNvPr id="34867" name="Text Box 63"/>
              <p:cNvSpPr txBox="1">
                <a:spLocks noChangeArrowheads="1"/>
              </p:cNvSpPr>
              <p:nvPr/>
            </p:nvSpPr>
            <p:spPr bwMode="auto">
              <a:xfrm>
                <a:off x="4768" y="1427"/>
                <a:ext cx="29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b="1"/>
                  <a:t>∞ </a:t>
                </a:r>
              </a:p>
            </p:txBody>
          </p:sp>
          <p:sp>
            <p:nvSpPr>
              <p:cNvPr id="34868" name="Text Box 64"/>
              <p:cNvSpPr txBox="1">
                <a:spLocks noChangeArrowheads="1"/>
              </p:cNvSpPr>
              <p:nvPr/>
            </p:nvSpPr>
            <p:spPr bwMode="auto">
              <a:xfrm>
                <a:off x="4780" y="1706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</a:t>
                </a:r>
              </a:p>
            </p:txBody>
          </p:sp>
          <p:sp>
            <p:nvSpPr>
              <p:cNvPr id="34869" name="Text Box 65"/>
              <p:cNvSpPr txBox="1">
                <a:spLocks noChangeArrowheads="1"/>
              </p:cNvSpPr>
              <p:nvPr/>
            </p:nvSpPr>
            <p:spPr bwMode="auto">
              <a:xfrm>
                <a:off x="4780" y="1979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</a:t>
                </a:r>
              </a:p>
            </p:txBody>
          </p:sp>
          <p:sp>
            <p:nvSpPr>
              <p:cNvPr id="34870" name="Text Box 66"/>
              <p:cNvSpPr txBox="1">
                <a:spLocks noChangeArrowheads="1"/>
              </p:cNvSpPr>
              <p:nvPr/>
            </p:nvSpPr>
            <p:spPr bwMode="auto">
              <a:xfrm>
                <a:off x="4780" y="2220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</a:t>
                </a:r>
              </a:p>
            </p:txBody>
          </p:sp>
          <p:sp>
            <p:nvSpPr>
              <p:cNvPr id="34871" name="Text Box 67"/>
              <p:cNvSpPr txBox="1">
                <a:spLocks noChangeArrowheads="1"/>
              </p:cNvSpPr>
              <p:nvPr/>
            </p:nvSpPr>
            <p:spPr bwMode="auto">
              <a:xfrm>
                <a:off x="4780" y="2492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</a:t>
                </a:r>
              </a:p>
            </p:txBody>
          </p:sp>
        </p:grpSp>
        <p:grpSp>
          <p:nvGrpSpPr>
            <p:cNvPr id="34855" name="Group 99"/>
            <p:cNvGrpSpPr>
              <a:grpSpLocks/>
            </p:cNvGrpSpPr>
            <p:nvPr/>
          </p:nvGrpSpPr>
          <p:grpSpPr bwMode="auto">
            <a:xfrm>
              <a:off x="4921" y="1434"/>
              <a:ext cx="270" cy="1270"/>
              <a:chOff x="4994" y="1434"/>
              <a:chExt cx="270" cy="1270"/>
            </a:xfrm>
          </p:grpSpPr>
          <p:sp>
            <p:nvSpPr>
              <p:cNvPr id="34862" name="Text Box 68"/>
              <p:cNvSpPr txBox="1">
                <a:spLocks noChangeArrowheads="1"/>
              </p:cNvSpPr>
              <p:nvPr/>
            </p:nvSpPr>
            <p:spPr bwMode="auto">
              <a:xfrm>
                <a:off x="4994" y="1434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  <p:sp>
            <p:nvSpPr>
              <p:cNvPr id="34863" name="Text Box 69"/>
              <p:cNvSpPr txBox="1">
                <a:spLocks noChangeArrowheads="1"/>
              </p:cNvSpPr>
              <p:nvPr/>
            </p:nvSpPr>
            <p:spPr bwMode="auto">
              <a:xfrm>
                <a:off x="5006" y="1706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  <p:sp>
            <p:nvSpPr>
              <p:cNvPr id="34864" name="Text Box 70"/>
              <p:cNvSpPr txBox="1">
                <a:spLocks noChangeArrowheads="1"/>
              </p:cNvSpPr>
              <p:nvPr/>
            </p:nvSpPr>
            <p:spPr bwMode="auto">
              <a:xfrm>
                <a:off x="5006" y="1979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  <p:sp>
            <p:nvSpPr>
              <p:cNvPr id="34865" name="Text Box 71"/>
              <p:cNvSpPr txBox="1">
                <a:spLocks noChangeArrowheads="1"/>
              </p:cNvSpPr>
              <p:nvPr/>
            </p:nvSpPr>
            <p:spPr bwMode="auto">
              <a:xfrm>
                <a:off x="5006" y="2220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  <p:sp>
            <p:nvSpPr>
              <p:cNvPr id="34866" name="Text Box 72"/>
              <p:cNvSpPr txBox="1">
                <a:spLocks noChangeArrowheads="1"/>
              </p:cNvSpPr>
              <p:nvPr/>
            </p:nvSpPr>
            <p:spPr bwMode="auto">
              <a:xfrm>
                <a:off x="5006" y="2492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</p:grpSp>
        <p:grpSp>
          <p:nvGrpSpPr>
            <p:cNvPr id="34856" name="Group 100"/>
            <p:cNvGrpSpPr>
              <a:grpSpLocks/>
            </p:cNvGrpSpPr>
            <p:nvPr/>
          </p:nvGrpSpPr>
          <p:grpSpPr bwMode="auto">
            <a:xfrm>
              <a:off x="5163" y="1427"/>
              <a:ext cx="302" cy="1279"/>
              <a:chOff x="5266" y="1427"/>
              <a:chExt cx="302" cy="1279"/>
            </a:xfrm>
          </p:grpSpPr>
          <p:sp>
            <p:nvSpPr>
              <p:cNvPr id="34857" name="Text Box 73"/>
              <p:cNvSpPr txBox="1">
                <a:spLocks noChangeArrowheads="1"/>
              </p:cNvSpPr>
              <p:nvPr/>
            </p:nvSpPr>
            <p:spPr bwMode="auto">
              <a:xfrm>
                <a:off x="5266" y="1427"/>
                <a:ext cx="29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b="1"/>
                  <a:t>∞ </a:t>
                </a:r>
              </a:p>
            </p:txBody>
          </p:sp>
          <p:sp>
            <p:nvSpPr>
              <p:cNvPr id="34858" name="Text Box 74"/>
              <p:cNvSpPr txBox="1">
                <a:spLocks noChangeArrowheads="1"/>
              </p:cNvSpPr>
              <p:nvPr/>
            </p:nvSpPr>
            <p:spPr bwMode="auto">
              <a:xfrm>
                <a:off x="5278" y="1699"/>
                <a:ext cx="29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b="1"/>
                  <a:t>∞ </a:t>
                </a:r>
              </a:p>
            </p:txBody>
          </p:sp>
          <p:sp>
            <p:nvSpPr>
              <p:cNvPr id="34859" name="Text Box 75"/>
              <p:cNvSpPr txBox="1">
                <a:spLocks noChangeArrowheads="1"/>
              </p:cNvSpPr>
              <p:nvPr/>
            </p:nvSpPr>
            <p:spPr bwMode="auto">
              <a:xfrm>
                <a:off x="5278" y="1972"/>
                <a:ext cx="29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b="1"/>
                  <a:t>∞ </a:t>
                </a:r>
              </a:p>
            </p:txBody>
          </p:sp>
          <p:sp>
            <p:nvSpPr>
              <p:cNvPr id="34860" name="Text Box 76"/>
              <p:cNvSpPr txBox="1">
                <a:spLocks noChangeArrowheads="1"/>
              </p:cNvSpPr>
              <p:nvPr/>
            </p:nvSpPr>
            <p:spPr bwMode="auto">
              <a:xfrm>
                <a:off x="5278" y="2213"/>
                <a:ext cx="29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b="1"/>
                  <a:t>∞ </a:t>
                </a:r>
              </a:p>
            </p:txBody>
          </p:sp>
          <p:sp>
            <p:nvSpPr>
              <p:cNvPr id="34861" name="Text Box 77"/>
              <p:cNvSpPr txBox="1">
                <a:spLocks noChangeArrowheads="1"/>
              </p:cNvSpPr>
              <p:nvPr/>
            </p:nvSpPr>
            <p:spPr bwMode="auto">
              <a:xfrm>
                <a:off x="5278" y="2485"/>
                <a:ext cx="29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b="1"/>
                  <a:t>∞ </a:t>
                </a:r>
              </a:p>
            </p:txBody>
          </p:sp>
        </p:grpSp>
      </p:grpSp>
      <p:grpSp>
        <p:nvGrpSpPr>
          <p:cNvPr id="34823" name="Group 94"/>
          <p:cNvGrpSpPr>
            <a:grpSpLocks/>
          </p:cNvGrpSpPr>
          <p:nvPr/>
        </p:nvGrpSpPr>
        <p:grpSpPr bwMode="auto">
          <a:xfrm>
            <a:off x="4645025" y="2870200"/>
            <a:ext cx="865188" cy="2089150"/>
            <a:chOff x="2699" y="1434"/>
            <a:chExt cx="545" cy="1316"/>
          </a:xfrm>
        </p:grpSpPr>
        <p:sp>
          <p:nvSpPr>
            <p:cNvPr id="34845" name="AutoShape 45"/>
            <p:cNvSpPr>
              <a:spLocks noChangeArrowheads="1"/>
            </p:cNvSpPr>
            <p:nvPr/>
          </p:nvSpPr>
          <p:spPr bwMode="auto">
            <a:xfrm>
              <a:off x="2699" y="1434"/>
              <a:ext cx="545" cy="131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34846" name="Text Box 84"/>
            <p:cNvSpPr txBox="1">
              <a:spLocks noChangeArrowheads="1"/>
            </p:cNvSpPr>
            <p:nvPr/>
          </p:nvSpPr>
          <p:spPr bwMode="auto">
            <a:xfrm>
              <a:off x="2874" y="170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02</a:t>
              </a:r>
            </a:p>
          </p:txBody>
        </p:sp>
        <p:sp>
          <p:nvSpPr>
            <p:cNvPr id="34847" name="Text Box 85"/>
            <p:cNvSpPr txBox="1">
              <a:spLocks noChangeArrowheads="1"/>
            </p:cNvSpPr>
            <p:nvPr/>
          </p:nvSpPr>
          <p:spPr bwMode="auto">
            <a:xfrm>
              <a:off x="2849" y="1979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023</a:t>
              </a:r>
            </a:p>
          </p:txBody>
        </p:sp>
        <p:sp>
          <p:nvSpPr>
            <p:cNvPr id="34848" name="Text Box 86"/>
            <p:cNvSpPr txBox="1">
              <a:spLocks noChangeArrowheads="1"/>
            </p:cNvSpPr>
            <p:nvPr/>
          </p:nvSpPr>
          <p:spPr bwMode="auto">
            <a:xfrm>
              <a:off x="2789" y="2220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0231</a:t>
              </a:r>
            </a:p>
          </p:txBody>
        </p:sp>
        <p:sp>
          <p:nvSpPr>
            <p:cNvPr id="34849" name="Text Box 87"/>
            <p:cNvSpPr txBox="1">
              <a:spLocks noChangeArrowheads="1"/>
            </p:cNvSpPr>
            <p:nvPr/>
          </p:nvSpPr>
          <p:spPr bwMode="auto">
            <a:xfrm>
              <a:off x="2744" y="2492"/>
              <a:ext cx="4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02314</a:t>
              </a:r>
            </a:p>
          </p:txBody>
        </p:sp>
      </p:grpSp>
      <p:grpSp>
        <p:nvGrpSpPr>
          <p:cNvPr id="34824" name="Group 93"/>
          <p:cNvGrpSpPr>
            <a:grpSpLocks/>
          </p:cNvGrpSpPr>
          <p:nvPr/>
        </p:nvGrpSpPr>
        <p:grpSpPr bwMode="auto">
          <a:xfrm>
            <a:off x="5651500" y="2870200"/>
            <a:ext cx="433388" cy="2089150"/>
            <a:chOff x="3333" y="1434"/>
            <a:chExt cx="273" cy="1316"/>
          </a:xfrm>
        </p:grpSpPr>
        <p:sp>
          <p:nvSpPr>
            <p:cNvPr id="34839" name="AutoShape 46"/>
            <p:cNvSpPr>
              <a:spLocks noChangeArrowheads="1"/>
            </p:cNvSpPr>
            <p:nvPr/>
          </p:nvSpPr>
          <p:spPr bwMode="auto">
            <a:xfrm>
              <a:off x="3333" y="1434"/>
              <a:ext cx="273" cy="131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34840" name="Text Box 88"/>
            <p:cNvSpPr txBox="1">
              <a:spLocks noChangeArrowheads="1"/>
            </p:cNvSpPr>
            <p:nvPr/>
          </p:nvSpPr>
          <p:spPr bwMode="auto">
            <a:xfrm>
              <a:off x="3379" y="143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2</a:t>
              </a:r>
            </a:p>
          </p:txBody>
        </p:sp>
        <p:sp>
          <p:nvSpPr>
            <p:cNvPr id="34841" name="Text Box 89"/>
            <p:cNvSpPr txBox="1">
              <a:spLocks noChangeArrowheads="1"/>
            </p:cNvSpPr>
            <p:nvPr/>
          </p:nvSpPr>
          <p:spPr bwMode="auto">
            <a:xfrm>
              <a:off x="3391" y="170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3</a:t>
              </a:r>
            </a:p>
          </p:txBody>
        </p:sp>
        <p:sp>
          <p:nvSpPr>
            <p:cNvPr id="34842" name="Text Box 90"/>
            <p:cNvSpPr txBox="1">
              <a:spLocks noChangeArrowheads="1"/>
            </p:cNvSpPr>
            <p:nvPr/>
          </p:nvSpPr>
          <p:spPr bwMode="auto">
            <a:xfrm>
              <a:off x="3391" y="197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1</a:t>
              </a:r>
            </a:p>
          </p:txBody>
        </p:sp>
        <p:sp>
          <p:nvSpPr>
            <p:cNvPr id="34843" name="Text Box 91"/>
            <p:cNvSpPr txBox="1">
              <a:spLocks noChangeArrowheads="1"/>
            </p:cNvSpPr>
            <p:nvPr/>
          </p:nvSpPr>
          <p:spPr bwMode="auto">
            <a:xfrm>
              <a:off x="3391" y="22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4</a:t>
              </a:r>
            </a:p>
          </p:txBody>
        </p:sp>
        <p:sp>
          <p:nvSpPr>
            <p:cNvPr id="34844" name="Text Box 92"/>
            <p:cNvSpPr txBox="1">
              <a:spLocks noChangeArrowheads="1"/>
            </p:cNvSpPr>
            <p:nvPr/>
          </p:nvSpPr>
          <p:spPr bwMode="auto">
            <a:xfrm>
              <a:off x="3391" y="249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5</a:t>
              </a:r>
            </a:p>
          </p:txBody>
        </p:sp>
      </p:grpSp>
      <p:sp>
        <p:nvSpPr>
          <p:cNvPr id="34825" name="Text Box 102"/>
          <p:cNvSpPr txBox="1">
            <a:spLocks noChangeArrowheads="1"/>
          </p:cNvSpPr>
          <p:nvPr/>
        </p:nvSpPr>
        <p:spPr bwMode="auto">
          <a:xfrm>
            <a:off x="5603875" y="234950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solidFill>
                  <a:srgbClr val="FFFF00"/>
                </a:solidFill>
              </a:rPr>
              <a:t>選定</a:t>
            </a:r>
            <a:r>
              <a:rPr lang="zh-TW" altLang="en-US" sz="2400"/>
              <a:t> </a:t>
            </a:r>
          </a:p>
        </p:txBody>
      </p:sp>
      <p:sp>
        <p:nvSpPr>
          <p:cNvPr id="34826" name="Text Box 103"/>
          <p:cNvSpPr txBox="1">
            <a:spLocks noChangeArrowheads="1"/>
          </p:cNvSpPr>
          <p:nvPr/>
        </p:nvSpPr>
        <p:spPr bwMode="auto">
          <a:xfrm>
            <a:off x="6280150" y="24622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34827" name="Text Box 105"/>
          <p:cNvSpPr txBox="1">
            <a:spLocks noChangeArrowheads="1"/>
          </p:cNvSpPr>
          <p:nvPr/>
        </p:nvSpPr>
        <p:spPr bwMode="auto">
          <a:xfrm>
            <a:off x="6588125" y="24622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4828" name="Text Box 106"/>
          <p:cNvSpPr txBox="1">
            <a:spLocks noChangeArrowheads="1"/>
          </p:cNvSpPr>
          <p:nvPr/>
        </p:nvSpPr>
        <p:spPr bwMode="auto">
          <a:xfrm>
            <a:off x="7011988" y="24622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4829" name="Text Box 107"/>
          <p:cNvSpPr txBox="1">
            <a:spLocks noChangeArrowheads="1"/>
          </p:cNvSpPr>
          <p:nvPr/>
        </p:nvSpPr>
        <p:spPr bwMode="auto">
          <a:xfrm>
            <a:off x="7372350" y="24622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4830" name="Text Box 108"/>
          <p:cNvSpPr txBox="1">
            <a:spLocks noChangeArrowheads="1"/>
          </p:cNvSpPr>
          <p:nvPr/>
        </p:nvSpPr>
        <p:spPr bwMode="auto">
          <a:xfrm>
            <a:off x="7740650" y="24622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4831" name="Text Box 109"/>
          <p:cNvSpPr txBox="1">
            <a:spLocks noChangeArrowheads="1"/>
          </p:cNvSpPr>
          <p:nvPr/>
        </p:nvSpPr>
        <p:spPr bwMode="auto">
          <a:xfrm>
            <a:off x="8164513" y="24622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4832" name="Text Box 110"/>
          <p:cNvSpPr txBox="1">
            <a:spLocks noChangeArrowheads="1"/>
          </p:cNvSpPr>
          <p:nvPr/>
        </p:nvSpPr>
        <p:spPr bwMode="auto">
          <a:xfrm>
            <a:off x="4932363" y="2462213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34833" name="Text Box 111"/>
          <p:cNvSpPr txBox="1">
            <a:spLocks noChangeArrowheads="1"/>
          </p:cNvSpPr>
          <p:nvPr/>
        </p:nvSpPr>
        <p:spPr bwMode="auto">
          <a:xfrm>
            <a:off x="5551488" y="5140325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FF00"/>
                </a:solidFill>
              </a:rPr>
              <a:t>found </a:t>
            </a:r>
          </a:p>
        </p:txBody>
      </p:sp>
      <p:sp>
        <p:nvSpPr>
          <p:cNvPr id="34834" name="Line 112"/>
          <p:cNvSpPr>
            <a:spLocks noChangeShapeType="1"/>
          </p:cNvSpPr>
          <p:nvPr/>
        </p:nvSpPr>
        <p:spPr bwMode="auto">
          <a:xfrm flipV="1">
            <a:off x="5868988" y="4941888"/>
            <a:ext cx="0" cy="2159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5" name="Text Box 113"/>
          <p:cNvSpPr txBox="1">
            <a:spLocks noChangeArrowheads="1"/>
          </p:cNvSpPr>
          <p:nvPr/>
        </p:nvSpPr>
        <p:spPr bwMode="auto">
          <a:xfrm>
            <a:off x="6991350" y="5140325"/>
            <a:ext cx="893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FF00"/>
                </a:solidFill>
              </a:rPr>
              <a:t>distance </a:t>
            </a:r>
          </a:p>
        </p:txBody>
      </p:sp>
      <p:sp>
        <p:nvSpPr>
          <p:cNvPr id="34836" name="Line 114"/>
          <p:cNvSpPr>
            <a:spLocks noChangeShapeType="1"/>
          </p:cNvSpPr>
          <p:nvPr/>
        </p:nvSpPr>
        <p:spPr bwMode="auto">
          <a:xfrm flipV="1">
            <a:off x="7380288" y="4941888"/>
            <a:ext cx="0" cy="2159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7" name="Text Box 116"/>
          <p:cNvSpPr txBox="1">
            <a:spLocks noChangeArrowheads="1"/>
          </p:cNvSpPr>
          <p:nvPr/>
        </p:nvSpPr>
        <p:spPr bwMode="auto">
          <a:xfrm>
            <a:off x="4932363" y="289718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0</a:t>
            </a:r>
          </a:p>
        </p:txBody>
      </p:sp>
      <p:sp>
        <p:nvSpPr>
          <p:cNvPr id="34838" name="Text Box 42"/>
          <p:cNvSpPr txBox="1">
            <a:spLocks noChangeArrowheads="1"/>
          </p:cNvSpPr>
          <p:nvPr/>
        </p:nvSpPr>
        <p:spPr bwMode="auto">
          <a:xfrm>
            <a:off x="2959100" y="4608513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47733-F610-EDDF-B711-4B3141FDD3D7}"/>
              </a:ext>
            </a:extLst>
          </p:cNvPr>
          <p:cNvSpPr txBox="1"/>
          <p:nvPr/>
        </p:nvSpPr>
        <p:spPr>
          <a:xfrm>
            <a:off x="755650" y="10891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800" dirty="0">
                <a:solidFill>
                  <a:srgbClr val="FF0000"/>
                </a:solidFill>
              </a:rPr>
              <a:t>用陣列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DB09E4-DE4A-343E-E2E9-65CEA4866B43}"/>
              </a:ext>
            </a:extLst>
          </p:cNvPr>
          <p:cNvGrpSpPr/>
          <p:nvPr/>
        </p:nvGrpSpPr>
        <p:grpSpPr>
          <a:xfrm>
            <a:off x="4442476" y="5059800"/>
            <a:ext cx="986760" cy="343080"/>
            <a:chOff x="4442476" y="5059800"/>
            <a:chExt cx="98676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11CD3A-3853-91BB-C2F8-D88D072A1ADD}"/>
                    </a:ext>
                  </a:extLst>
                </p14:cNvPr>
                <p14:cNvContentPartPr/>
                <p14:nvPr/>
              </p14:nvContentPartPr>
              <p14:xfrm>
                <a:off x="4442476" y="5059800"/>
                <a:ext cx="986760" cy="19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11CD3A-3853-91BB-C2F8-D88D072A1A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33476" y="5051160"/>
                  <a:ext cx="10044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9C02FF1-359E-EA39-B6B4-D1EABA836A60}"/>
                    </a:ext>
                  </a:extLst>
                </p14:cNvPr>
                <p14:cNvContentPartPr/>
                <p14:nvPr/>
              </p14:nvContentPartPr>
              <p14:xfrm>
                <a:off x="5243476" y="5239800"/>
                <a:ext cx="159120" cy="163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9C02FF1-359E-EA39-B6B4-D1EABA836A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34836" y="5230800"/>
                  <a:ext cx="176760" cy="1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9861E8-C111-4AA0-0C4A-5EBF07E73606}"/>
              </a:ext>
            </a:extLst>
          </p:cNvPr>
          <p:cNvSpPr txBox="1"/>
          <p:nvPr/>
        </p:nvSpPr>
        <p:spPr>
          <a:xfrm>
            <a:off x="755650" y="15171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G</a:t>
            </a:r>
            <a:r>
              <a:rPr lang="en-TW" sz="1800" dirty="0">
                <a:solidFill>
                  <a:srgbClr val="FF0000"/>
                </a:solidFill>
              </a:rPr>
              <a:t>oogle導航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17968C-9370-F2C7-7092-054BE6AD6300}"/>
                  </a:ext>
                </a:extLst>
              </p14:cNvPr>
              <p14:cNvContentPartPr/>
              <p14:nvPr/>
            </p14:nvContentPartPr>
            <p14:xfrm>
              <a:off x="6383596" y="2431440"/>
              <a:ext cx="2178360" cy="21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17968C-9370-F2C7-7092-054BE6AD63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5596" y="2413440"/>
                <a:ext cx="22140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C8CA100-7730-C566-061F-77487C0DFB4D}"/>
                  </a:ext>
                </a:extLst>
              </p14:cNvPr>
              <p14:cNvContentPartPr/>
              <p14:nvPr/>
            </p14:nvContentPartPr>
            <p14:xfrm>
              <a:off x="4666756" y="2437200"/>
              <a:ext cx="457920" cy="6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C8CA100-7730-C566-061F-77487C0DFB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48756" y="2419560"/>
                <a:ext cx="4935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967E9F-F21F-E1AE-0ED7-297391EFD73D}"/>
                  </a:ext>
                </a:extLst>
              </p14:cNvPr>
              <p14:cNvContentPartPr/>
              <p14:nvPr/>
            </p14:nvContentPartPr>
            <p14:xfrm>
              <a:off x="5194156" y="2446200"/>
              <a:ext cx="1099440" cy="17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967E9F-F21F-E1AE-0ED7-297391EFD7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5156" y="2437200"/>
                <a:ext cx="11170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4DF6D2-B35C-AFDF-842E-F8BF4FCB0AEB}"/>
                  </a:ext>
                </a:extLst>
              </p14:cNvPr>
              <p14:cNvContentPartPr/>
              <p14:nvPr/>
            </p14:nvContentPartPr>
            <p14:xfrm>
              <a:off x="5692756" y="2807280"/>
              <a:ext cx="374040" cy="6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4DF6D2-B35C-AFDF-842E-F8BF4FCB0A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84116" y="2798280"/>
                <a:ext cx="3916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A115C75-FF53-EE28-9D85-30310F1DDC50}"/>
                  </a:ext>
                </a:extLst>
              </p14:cNvPr>
              <p14:cNvContentPartPr/>
              <p14:nvPr/>
            </p14:nvContentPartPr>
            <p14:xfrm>
              <a:off x="7041676" y="3203640"/>
              <a:ext cx="229320" cy="3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A115C75-FF53-EE28-9D85-30310F1DDC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3036" y="3194640"/>
                <a:ext cx="2469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5EEE6A-BE13-AF4F-1011-539BA87E65AE}"/>
                  </a:ext>
                </a:extLst>
              </p14:cNvPr>
              <p14:cNvContentPartPr/>
              <p14:nvPr/>
            </p14:nvContentPartPr>
            <p14:xfrm>
              <a:off x="7489516" y="3675240"/>
              <a:ext cx="352440" cy="4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5EEE6A-BE13-AF4F-1011-539BA87E65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71516" y="3657600"/>
                <a:ext cx="3880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BE3845C-907B-3A49-CF6D-F6E8432014BD}"/>
                  </a:ext>
                </a:extLst>
              </p14:cNvPr>
              <p14:cNvContentPartPr/>
              <p14:nvPr/>
            </p14:nvContentPartPr>
            <p14:xfrm>
              <a:off x="6694636" y="4068360"/>
              <a:ext cx="317880" cy="17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BE3845C-907B-3A49-CF6D-F6E8432014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76636" y="4050360"/>
                <a:ext cx="353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6BE7B01-C5A2-E51C-4AFD-38F7150BBA2A}"/>
                  </a:ext>
                </a:extLst>
              </p14:cNvPr>
              <p14:cNvContentPartPr/>
              <p14:nvPr/>
            </p14:nvContentPartPr>
            <p14:xfrm>
              <a:off x="7888396" y="4443120"/>
              <a:ext cx="259560" cy="15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6BE7B01-C5A2-E51C-4AFD-38F7150BBA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70756" y="4425480"/>
                <a:ext cx="2952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32CC278-2816-F638-AA05-A1068E460874}"/>
                  </a:ext>
                </a:extLst>
              </p14:cNvPr>
              <p14:cNvContentPartPr/>
              <p14:nvPr/>
            </p14:nvContentPartPr>
            <p14:xfrm>
              <a:off x="8239036" y="4864320"/>
              <a:ext cx="232560" cy="3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32CC278-2816-F638-AA05-A1068E4608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21036" y="4846320"/>
                <a:ext cx="26820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0A4D92EC-9D79-B2BC-9AAA-3E8F16143EC1}"/>
              </a:ext>
            </a:extLst>
          </p:cNvPr>
          <p:cNvGrpSpPr/>
          <p:nvPr/>
        </p:nvGrpSpPr>
        <p:grpSpPr>
          <a:xfrm>
            <a:off x="8748076" y="3051720"/>
            <a:ext cx="471600" cy="1631160"/>
            <a:chOff x="8748076" y="3051720"/>
            <a:chExt cx="471600" cy="163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EA4A37-8589-723E-7396-99BBCE9600C6}"/>
                    </a:ext>
                  </a:extLst>
                </p14:cNvPr>
                <p14:cNvContentPartPr/>
                <p14:nvPr/>
              </p14:nvContentPartPr>
              <p14:xfrm>
                <a:off x="8936716" y="3051720"/>
                <a:ext cx="282960" cy="1614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EA4A37-8589-723E-7396-99BBCE9600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27716" y="3042720"/>
                  <a:ext cx="300600" cy="16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08F98C-BC1F-B063-803B-B0E3313CF71A}"/>
                    </a:ext>
                  </a:extLst>
                </p14:cNvPr>
                <p14:cNvContentPartPr/>
                <p14:nvPr/>
              </p14:nvContentPartPr>
              <p14:xfrm>
                <a:off x="8748076" y="4545720"/>
                <a:ext cx="217800" cy="137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08F98C-BC1F-B063-803B-B0E3313CF7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39436" y="4537080"/>
                  <a:ext cx="23544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8B0F4C1-3B73-BAB8-58CC-71B226D13919}"/>
                  </a:ext>
                </a:extLst>
              </p14:cNvPr>
              <p14:cNvContentPartPr/>
              <p14:nvPr/>
            </p14:nvContentPartPr>
            <p14:xfrm>
              <a:off x="865156" y="1008720"/>
              <a:ext cx="1981800" cy="92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8B0F4C1-3B73-BAB8-58CC-71B226D1391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7516" y="990720"/>
                <a:ext cx="2017440" cy="12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836613"/>
            <a:ext cx="4105275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#define MAX_VERTICES 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/>
              <a:t>int</a:t>
            </a:r>
            <a:r>
              <a:rPr lang="en-US" altLang="zh-TW" sz="1400" dirty="0"/>
              <a:t> cost[][MAX_VERTICES] =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{    0,   50,   10, 1000,   45, 1000 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{ 1000,    0,   15, 1000,   10, 1000 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{   20, 1000,    0,   15, 1000, 1000 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{ 1000,   20, 1000,    0,   35, 1000 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{ 1000, 1000,   30, 1000,    0, 1000 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{ 1000, 1000, 1000,    3, 1000,    0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/>
              <a:t>int</a:t>
            </a:r>
            <a:r>
              <a:rPr lang="en-US" altLang="zh-TW" sz="1400" dirty="0"/>
              <a:t> distant[MAX_VERTICES] = {0};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short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found[MAX_VERTICES] = {0};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/>
              <a:t>int</a:t>
            </a:r>
            <a:r>
              <a:rPr lang="en-US" altLang="zh-TW" sz="1400" dirty="0"/>
              <a:t> n = MAX_VERTICES;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/* distance[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represents the shortest path from vertex v to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, found[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holds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* a 0 if the shortest path from vertex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has not been found and a 1 if it has,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* cost is the adjacency matrix */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void </a:t>
            </a:r>
            <a:r>
              <a:rPr lang="en-US" altLang="zh-TW" sz="1400" dirty="0" err="1"/>
              <a:t>shortestpath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v,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cost[][MAX_VERTICES],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distance[],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n, short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found[])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, u, w;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for (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= 0;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&lt; n;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++)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    found[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false;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    distance[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cost[v][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}   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864100" y="762000"/>
            <a:ext cx="4164013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found[v] = true;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distance[v] = 0;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for (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= 0;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&lt; n - 1;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++) {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u = choose(distance, n, found);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found[u] = true;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for (w = 0; w &lt; n; w ++)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   if (!found[w])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       if (distance[u] + cost[u][w] &lt; distance[w])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           distance[w] = distance[u] + cost[u][w];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}     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}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/* find the smallest distance not yet checked */</a:t>
            </a:r>
          </a:p>
          <a:p>
            <a:pPr eaLnBrk="1" hangingPunct="1">
              <a:defRPr/>
            </a:pP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int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choose(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int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distance[],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int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n, short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int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found[]) {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int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, min,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minpos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min = INT_MAX;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minpos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= -1; 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for (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= 0;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&lt; n;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++)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if (distance[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] &lt; min &amp;&amp; !found[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]) {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   min = distance[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];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   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minpos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=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i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    }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return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minpos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}</a:t>
            </a:r>
            <a:endParaRPr lang="en-US" altLang="zh-TW" sz="1400" dirty="0"/>
          </a:p>
        </p:txBody>
      </p:sp>
      <p:sp>
        <p:nvSpPr>
          <p:cNvPr id="35844" name="文字方塊 3"/>
          <p:cNvSpPr txBox="1">
            <a:spLocks noChangeArrowheads="1"/>
          </p:cNvSpPr>
          <p:nvPr/>
        </p:nvSpPr>
        <p:spPr bwMode="auto">
          <a:xfrm>
            <a:off x="6300788" y="5876925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shortpath1.c</a:t>
            </a:r>
            <a:endParaRPr lang="zh-TW" altLang="en-US" sz="2400" b="1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4650" y="116632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3600" b="1">
                <a:solidFill>
                  <a:srgbClr val="FFC000"/>
                </a:solidFill>
                <a:effectLst/>
              </a:rPr>
              <a:t>最短路徑</a:t>
            </a:r>
            <a:r>
              <a:rPr lang="en-US" altLang="zh-TW" sz="3600" b="1">
                <a:solidFill>
                  <a:srgbClr val="FFC000"/>
                </a:solidFill>
                <a:effectLst/>
              </a:rPr>
              <a:t>(</a:t>
            </a:r>
            <a:r>
              <a:rPr lang="zh-TW" altLang="en-US" sz="3600" b="1">
                <a:solidFill>
                  <a:srgbClr val="FFC000"/>
                </a:solidFill>
                <a:effectLst/>
              </a:rPr>
              <a:t>單一點到所有其他目的地 </a:t>
            </a:r>
            <a:r>
              <a:rPr lang="en-US" altLang="zh-TW" sz="3600" b="1">
                <a:solidFill>
                  <a:srgbClr val="FFC000"/>
                </a:solidFill>
                <a:effectLst/>
              </a:rPr>
              <a:t>)</a:t>
            </a:r>
            <a:endParaRPr lang="en-US" altLang="zh-TW" sz="36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0F0E5-EDCC-34C0-D9E9-688F9933703B}"/>
              </a:ext>
            </a:extLst>
          </p:cNvPr>
          <p:cNvSpPr txBox="1"/>
          <p:nvPr/>
        </p:nvSpPr>
        <p:spPr>
          <a:xfrm>
            <a:off x="3059832" y="9802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成本矩陣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60636-D876-C5D5-268E-934FF1E3FB06}"/>
              </a:ext>
            </a:extLst>
          </p:cNvPr>
          <p:cNvSpPr txBox="1"/>
          <p:nvPr/>
        </p:nvSpPr>
        <p:spPr>
          <a:xfrm>
            <a:off x="3428187" y="1278000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0</a:t>
            </a:r>
            <a:r>
              <a:rPr lang="zh-TW" altLang="en-US" sz="1200" dirty="0">
                <a:solidFill>
                  <a:srgbClr val="FF0000"/>
                </a:solidFill>
              </a:rPr>
              <a:t> 到個點的直接距離</a:t>
            </a:r>
            <a:endParaRPr lang="en-TW" sz="1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6E155-0BD0-99AA-5785-20C696692920}"/>
              </a:ext>
            </a:extLst>
          </p:cNvPr>
          <p:cNvSpPr txBox="1"/>
          <p:nvPr/>
        </p:nvSpPr>
        <p:spPr>
          <a:xfrm>
            <a:off x="3477701" y="1487100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1</a:t>
            </a:r>
            <a:r>
              <a:rPr lang="zh-TW" altLang="en-US" sz="1200" dirty="0">
                <a:solidFill>
                  <a:srgbClr val="FF0000"/>
                </a:solidFill>
              </a:rPr>
              <a:t> 到個點的最短距離</a:t>
            </a:r>
            <a:endParaRPr lang="en-TW" sz="12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97842-D962-B082-E854-7AE1FCDFCA9C}"/>
              </a:ext>
            </a:extLst>
          </p:cNvPr>
          <p:cNvSpPr txBox="1"/>
          <p:nvPr/>
        </p:nvSpPr>
        <p:spPr>
          <a:xfrm>
            <a:off x="3507895" y="1752990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2 </a:t>
            </a:r>
            <a:r>
              <a:rPr lang="zh-TW" altLang="en-US" sz="1200" dirty="0">
                <a:solidFill>
                  <a:srgbClr val="FF0000"/>
                </a:solidFill>
              </a:rPr>
              <a:t>到個點的最短距離</a:t>
            </a:r>
            <a:endParaRPr lang="en-TW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543E64A-CC3E-6BE9-BAA0-D532775F58BD}"/>
                  </a:ext>
                </a:extLst>
              </p14:cNvPr>
              <p14:cNvContentPartPr/>
              <p14:nvPr/>
            </p14:nvContentPartPr>
            <p14:xfrm>
              <a:off x="394673" y="2877445"/>
              <a:ext cx="156960" cy="1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543E64A-CC3E-6BE9-BAA0-D532775F58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673" y="2868445"/>
                <a:ext cx="174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5F44CA5-D031-3870-4F0D-55BAE22915EA}"/>
                  </a:ext>
                </a:extLst>
              </p14:cNvPr>
              <p14:cNvContentPartPr/>
              <p14:nvPr/>
            </p14:nvContentPartPr>
            <p14:xfrm>
              <a:off x="361553" y="3088765"/>
              <a:ext cx="140040" cy="19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5F44CA5-D031-3870-4F0D-55BAE22915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553" y="3080125"/>
                <a:ext cx="15768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485890E-1AB3-53CB-E810-CCD948E18A32}"/>
              </a:ext>
            </a:extLst>
          </p:cNvPr>
          <p:cNvSpPr txBox="1"/>
          <p:nvPr/>
        </p:nvSpPr>
        <p:spPr>
          <a:xfrm>
            <a:off x="3315731" y="273894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</a:t>
            </a:r>
            <a:r>
              <a:rPr lang="en-TW" sz="1200" dirty="0">
                <a:solidFill>
                  <a:srgbClr val="FF0000"/>
                </a:solidFill>
              </a:rPr>
              <a:t>istance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91CAF3-D47A-6418-38C7-DC94DF39ECA3}"/>
              </a:ext>
            </a:extLst>
          </p:cNvPr>
          <p:cNvSpPr txBox="1"/>
          <p:nvPr/>
        </p:nvSpPr>
        <p:spPr>
          <a:xfrm>
            <a:off x="3607831" y="2992900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Found </a:t>
            </a:r>
            <a:r>
              <a:rPr lang="en-TW" sz="1200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D2A061-35BC-049F-B9E3-E62547652FDE}"/>
              </a:ext>
            </a:extLst>
          </p:cNvPr>
          <p:cNvSpPr txBox="1"/>
          <p:nvPr/>
        </p:nvSpPr>
        <p:spPr>
          <a:xfrm>
            <a:off x="2154776" y="5370900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資料清空</a:t>
            </a:r>
            <a:r>
              <a:rPr lang="zh-TW" altLang="en-US" sz="1200" dirty="0">
                <a:solidFill>
                  <a:srgbClr val="FF0000"/>
                </a:solidFill>
              </a:rPr>
              <a:t>  準備作確定用</a:t>
            </a:r>
            <a:endParaRPr lang="en-TW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9AECDDB-6030-8AA8-F5D3-77523C2DA436}"/>
                  </a:ext>
                </a:extLst>
              </p14:cNvPr>
              <p14:cNvContentPartPr/>
              <p14:nvPr/>
            </p14:nvContentPartPr>
            <p14:xfrm>
              <a:off x="5164673" y="3784151"/>
              <a:ext cx="610200" cy="30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9AECDDB-6030-8AA8-F5D3-77523C2DA4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56033" y="3775511"/>
                <a:ext cx="627840" cy="478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6E35EFD-EF05-7DB3-0C4B-B877F8F82FEE}"/>
              </a:ext>
            </a:extLst>
          </p:cNvPr>
          <p:cNvSpPr txBox="1"/>
          <p:nvPr/>
        </p:nvSpPr>
        <p:spPr>
          <a:xfrm>
            <a:off x="6946106" y="4221088"/>
            <a:ext cx="2271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這個點是</a:t>
            </a:r>
            <a:r>
              <a:rPr lang="zh-TW" altLang="en-US" sz="1200" dirty="0">
                <a:solidFill>
                  <a:srgbClr val="FF0000"/>
                </a:solidFill>
              </a:rPr>
              <a:t>  </a:t>
            </a:r>
            <a:r>
              <a:rPr lang="en-TW" sz="1200" dirty="0">
                <a:solidFill>
                  <a:srgbClr val="FF0000"/>
                </a:solidFill>
              </a:rPr>
              <a:t>最小的＆＆沒被挑過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1B46DE-4FD6-1B2D-981C-0F8C430E21F6}"/>
              </a:ext>
            </a:extLst>
          </p:cNvPr>
          <p:cNvGrpSpPr/>
          <p:nvPr/>
        </p:nvGrpSpPr>
        <p:grpSpPr>
          <a:xfrm>
            <a:off x="6759833" y="4456567"/>
            <a:ext cx="2576880" cy="213480"/>
            <a:chOff x="6759833" y="4456567"/>
            <a:chExt cx="257688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15E3E84-8575-5950-14A5-21A8F6C00CE0}"/>
                    </a:ext>
                  </a:extLst>
                </p14:cNvPr>
                <p14:cNvContentPartPr/>
                <p14:nvPr/>
              </p14:nvContentPartPr>
              <p14:xfrm>
                <a:off x="7726793" y="4456567"/>
                <a:ext cx="417600" cy="2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15E3E84-8575-5950-14A5-21A8F6C00C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17793" y="4447567"/>
                  <a:ext cx="435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3E29C29-DCCB-094F-55B5-8E82A7D3C2F2}"/>
                    </a:ext>
                  </a:extLst>
                </p14:cNvPr>
                <p14:cNvContentPartPr/>
                <p14:nvPr/>
              </p14:nvContentPartPr>
              <p14:xfrm>
                <a:off x="6799433" y="4474927"/>
                <a:ext cx="1104840" cy="19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3E29C29-DCCB-094F-55B5-8E82A7D3C2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0793" y="4466287"/>
                  <a:ext cx="1122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FA62BEF-9781-D62E-4C2E-B1795E8583B7}"/>
                    </a:ext>
                  </a:extLst>
                </p14:cNvPr>
                <p14:cNvContentPartPr/>
                <p14:nvPr/>
              </p14:nvContentPartPr>
              <p14:xfrm>
                <a:off x="6759833" y="4535407"/>
                <a:ext cx="62280" cy="134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FA62BEF-9781-D62E-4C2E-B1795E8583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1193" y="4526767"/>
                  <a:ext cx="79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B6FBDB6-F1B6-4E89-9E4D-98AE729137EB}"/>
                    </a:ext>
                  </a:extLst>
                </p14:cNvPr>
                <p14:cNvContentPartPr/>
                <p14:nvPr/>
              </p14:nvContentPartPr>
              <p14:xfrm>
                <a:off x="8518793" y="4479247"/>
                <a:ext cx="817920" cy="37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B6FBDB6-F1B6-4E89-9E4D-98AE729137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09793" y="4470607"/>
                  <a:ext cx="835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66FCBF-BCE2-4E22-4150-4EF52A577AFC}"/>
                    </a:ext>
                  </a:extLst>
                </p14:cNvPr>
                <p14:cNvContentPartPr/>
                <p14:nvPr/>
              </p14:nvContentPartPr>
              <p14:xfrm>
                <a:off x="7795913" y="4522087"/>
                <a:ext cx="1043640" cy="112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66FCBF-BCE2-4E22-4150-4EF52A577A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87273" y="4513087"/>
                  <a:ext cx="1061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799C21-8A91-4147-AF36-6D4A8C76B112}"/>
                    </a:ext>
                  </a:extLst>
                </p14:cNvPr>
                <p14:cNvContentPartPr/>
                <p14:nvPr/>
              </p14:nvContentPartPr>
              <p14:xfrm>
                <a:off x="7834433" y="4626847"/>
                <a:ext cx="59760" cy="23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799C21-8A91-4147-AF36-6D4A8C76B1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25793" y="4617847"/>
                  <a:ext cx="77400" cy="4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2D69F97-41CB-FD38-D8C3-005906B35BAE}"/>
              </a:ext>
            </a:extLst>
          </p:cNvPr>
          <p:cNvSpPr txBox="1"/>
          <p:nvPr/>
        </p:nvSpPr>
        <p:spPr>
          <a:xfrm>
            <a:off x="6870629" y="4861306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</a:t>
            </a:r>
            <a:r>
              <a:rPr lang="en-TW" sz="1200" dirty="0">
                <a:solidFill>
                  <a:srgbClr val="FF0000"/>
                </a:solidFill>
              </a:rPr>
              <a:t>x  i=2  時之值值最小</a:t>
            </a:r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endParaRPr lang="en-TW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B955F-B6CD-87CC-F47F-35AE5A7DA7AA}"/>
              </a:ext>
            </a:extLst>
          </p:cNvPr>
          <p:cNvSpPr txBox="1"/>
          <p:nvPr/>
        </p:nvSpPr>
        <p:spPr>
          <a:xfrm>
            <a:off x="6321214" y="5496539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回傳確認值給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62A733F-E108-E98B-F893-EC9504AE7979}"/>
                  </a:ext>
                </a:extLst>
              </p14:cNvPr>
              <p14:cNvContentPartPr/>
              <p14:nvPr/>
            </p14:nvContentPartPr>
            <p14:xfrm>
              <a:off x="5336033" y="1642264"/>
              <a:ext cx="2402280" cy="24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62A733F-E108-E98B-F893-EC9504AE7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27033" y="1633624"/>
                <a:ext cx="24199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1995240-468D-E32F-4EC9-7573A2785392}"/>
                  </a:ext>
                </a:extLst>
              </p14:cNvPr>
              <p14:cNvContentPartPr/>
              <p14:nvPr/>
            </p14:nvContentPartPr>
            <p14:xfrm>
              <a:off x="5265113" y="1851064"/>
              <a:ext cx="1333440" cy="43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1995240-468D-E32F-4EC9-7573A27853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56473" y="1842064"/>
                <a:ext cx="1351080" cy="61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D484F03-A125-925E-00E6-F45FA02BDF1D}"/>
              </a:ext>
            </a:extLst>
          </p:cNvPr>
          <p:cNvSpPr txBox="1"/>
          <p:nvPr/>
        </p:nvSpPr>
        <p:spPr>
          <a:xfrm>
            <a:off x="6731008" y="1666744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把2記成true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66EFF87-E826-83D2-15B2-88B13236E97E}"/>
                  </a:ext>
                </a:extLst>
              </p14:cNvPr>
              <p14:cNvContentPartPr/>
              <p14:nvPr/>
            </p14:nvContentPartPr>
            <p14:xfrm>
              <a:off x="5283113" y="2062744"/>
              <a:ext cx="629640" cy="743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66EFF87-E826-83D2-15B2-88B13236E9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65113" y="2044744"/>
                <a:ext cx="665280" cy="7790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BAB98BDA-C37B-D971-36C5-8AF14D63A6D6}"/>
              </a:ext>
            </a:extLst>
          </p:cNvPr>
          <p:cNvSpPr txBox="1"/>
          <p:nvPr/>
        </p:nvSpPr>
        <p:spPr>
          <a:xfrm>
            <a:off x="4574416" y="224019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FF00"/>
                </a:solidFill>
              </a:rPr>
              <a:t>重要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72D29D-0218-277B-EE23-13B2423785C6}"/>
              </a:ext>
            </a:extLst>
          </p:cNvPr>
          <p:cNvSpPr txBox="1"/>
          <p:nvPr/>
        </p:nvSpPr>
        <p:spPr>
          <a:xfrm>
            <a:off x="8062938" y="1696447"/>
            <a:ext cx="18181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E</a:t>
            </a:r>
            <a:r>
              <a:rPr lang="en-TW" sz="1100" dirty="0">
                <a:solidFill>
                  <a:srgbClr val="FF0000"/>
                </a:solidFill>
              </a:rPr>
              <a:t>x</a:t>
            </a:r>
            <a:r>
              <a:rPr lang="zh-TW" altLang="en-US" sz="1100" dirty="0">
                <a:solidFill>
                  <a:srgbClr val="FF0000"/>
                </a:solidFill>
              </a:rPr>
              <a:t> 從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  <a:r>
              <a:rPr lang="zh-TW" altLang="en-US" sz="1100" dirty="0">
                <a:solidFill>
                  <a:srgbClr val="FF0000"/>
                </a:solidFill>
              </a:rPr>
              <a:t>到</a:t>
            </a:r>
            <a:r>
              <a:rPr lang="en-US" altLang="zh-TW" sz="1100" dirty="0">
                <a:solidFill>
                  <a:srgbClr val="FF0000"/>
                </a:solidFill>
              </a:rPr>
              <a:t>2</a:t>
            </a:r>
            <a:r>
              <a:rPr lang="zh-TW" altLang="en-US" sz="1100" dirty="0">
                <a:solidFill>
                  <a:srgbClr val="FF0000"/>
                </a:solidFill>
              </a:rPr>
              <a:t>在</a:t>
            </a:r>
            <a:endParaRPr lang="en-US" altLang="zh-TW" sz="1100" dirty="0">
              <a:solidFill>
                <a:srgbClr val="FF0000"/>
              </a:solidFill>
            </a:endParaRPr>
          </a:p>
          <a:p>
            <a:r>
              <a:rPr lang="en-TW" sz="1100" dirty="0">
                <a:solidFill>
                  <a:srgbClr val="FF0000"/>
                </a:solidFill>
              </a:rPr>
              <a:t>看看哪些點與2有</a:t>
            </a:r>
          </a:p>
          <a:p>
            <a:r>
              <a:rPr lang="en-TW" sz="1100" dirty="0">
                <a:solidFill>
                  <a:srgbClr val="FF0000"/>
                </a:solidFill>
              </a:rPr>
              <a:t>連線且數值&lt;原本成本矩陣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7"/>
          <p:cNvGrpSpPr>
            <a:grpSpLocks/>
          </p:cNvGrpSpPr>
          <p:nvPr/>
        </p:nvGrpSpPr>
        <p:grpSpPr bwMode="auto">
          <a:xfrm>
            <a:off x="611188" y="523875"/>
            <a:ext cx="3529012" cy="457200"/>
            <a:chOff x="385" y="375"/>
            <a:chExt cx="2223" cy="288"/>
          </a:xfrm>
        </p:grpSpPr>
        <p:sp>
          <p:nvSpPr>
            <p:cNvPr id="36994" name="Text Box 4"/>
            <p:cNvSpPr txBox="1">
              <a:spLocks noChangeArrowheads="1"/>
            </p:cNvSpPr>
            <p:nvPr/>
          </p:nvSpPr>
          <p:spPr bwMode="auto">
            <a:xfrm>
              <a:off x="385" y="413"/>
              <a:ext cx="7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000"/>
                <a:t>例</a:t>
              </a:r>
              <a:r>
                <a:rPr lang="en-US" altLang="zh-TW" sz="2000"/>
                <a:t>2</a:t>
              </a:r>
              <a:r>
                <a:rPr lang="zh-TW" altLang="en-US" sz="2000"/>
                <a:t>：從 </a:t>
              </a:r>
            </a:p>
          </p:txBody>
        </p:sp>
        <p:sp>
          <p:nvSpPr>
            <p:cNvPr id="36995" name="Oval 5"/>
            <p:cNvSpPr>
              <a:spLocks noChangeArrowheads="1"/>
            </p:cNvSpPr>
            <p:nvPr/>
          </p:nvSpPr>
          <p:spPr bwMode="auto">
            <a:xfrm>
              <a:off x="1066" y="436"/>
              <a:ext cx="272" cy="1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6996" name="Text Box 6"/>
            <p:cNvSpPr txBox="1">
              <a:spLocks noChangeArrowheads="1"/>
            </p:cNvSpPr>
            <p:nvPr/>
          </p:nvSpPr>
          <p:spPr bwMode="auto">
            <a:xfrm>
              <a:off x="1319" y="375"/>
              <a:ext cx="12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000"/>
                <a:t>到各點最短距離</a:t>
              </a:r>
              <a:r>
                <a:rPr lang="zh-TW" altLang="en-US" sz="2400"/>
                <a:t> </a:t>
              </a:r>
            </a:p>
          </p:txBody>
        </p:sp>
      </p:grpSp>
      <p:grpSp>
        <p:nvGrpSpPr>
          <p:cNvPr id="36867" name="Group 65"/>
          <p:cNvGrpSpPr>
            <a:grpSpLocks/>
          </p:cNvGrpSpPr>
          <p:nvPr/>
        </p:nvGrpSpPr>
        <p:grpSpPr bwMode="auto">
          <a:xfrm>
            <a:off x="1236663" y="620713"/>
            <a:ext cx="5422900" cy="3024187"/>
            <a:chOff x="521" y="552"/>
            <a:chExt cx="3371" cy="2288"/>
          </a:xfrm>
        </p:grpSpPr>
        <p:sp>
          <p:nvSpPr>
            <p:cNvPr id="36964" name="Oval 34"/>
            <p:cNvSpPr>
              <a:spLocks noChangeArrowheads="1"/>
            </p:cNvSpPr>
            <p:nvPr/>
          </p:nvSpPr>
          <p:spPr bwMode="auto">
            <a:xfrm>
              <a:off x="677" y="1124"/>
              <a:ext cx="260" cy="18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 baseline="30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6965" name="Oval 35"/>
            <p:cNvSpPr>
              <a:spLocks noChangeArrowheads="1"/>
            </p:cNvSpPr>
            <p:nvPr/>
          </p:nvSpPr>
          <p:spPr bwMode="auto">
            <a:xfrm>
              <a:off x="672" y="2114"/>
              <a:ext cx="260" cy="18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 baseline="30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6966" name="Line 36"/>
            <p:cNvSpPr>
              <a:spLocks noChangeShapeType="1"/>
            </p:cNvSpPr>
            <p:nvPr/>
          </p:nvSpPr>
          <p:spPr bwMode="auto">
            <a:xfrm flipH="1">
              <a:off x="974" y="1238"/>
              <a:ext cx="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67" name="Line 37"/>
            <p:cNvSpPr>
              <a:spLocks noChangeShapeType="1"/>
            </p:cNvSpPr>
            <p:nvPr/>
          </p:nvSpPr>
          <p:spPr bwMode="auto">
            <a:xfrm flipH="1" flipV="1">
              <a:off x="955" y="2222"/>
              <a:ext cx="775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68" name="Line 38"/>
            <p:cNvSpPr>
              <a:spLocks noChangeShapeType="1"/>
            </p:cNvSpPr>
            <p:nvPr/>
          </p:nvSpPr>
          <p:spPr bwMode="auto">
            <a:xfrm flipH="1">
              <a:off x="796" y="1380"/>
              <a:ext cx="7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69" name="Line 39"/>
            <p:cNvSpPr>
              <a:spLocks noChangeShapeType="1"/>
            </p:cNvSpPr>
            <p:nvPr/>
          </p:nvSpPr>
          <p:spPr bwMode="auto">
            <a:xfrm flipH="1">
              <a:off x="1803" y="1034"/>
              <a:ext cx="822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70" name="Line 40"/>
            <p:cNvSpPr>
              <a:spLocks noChangeShapeType="1"/>
            </p:cNvSpPr>
            <p:nvPr/>
          </p:nvSpPr>
          <p:spPr bwMode="auto">
            <a:xfrm flipH="1">
              <a:off x="931" y="1336"/>
              <a:ext cx="607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71" name="Line 41"/>
            <p:cNvSpPr>
              <a:spLocks noChangeShapeType="1"/>
            </p:cNvSpPr>
            <p:nvPr/>
          </p:nvSpPr>
          <p:spPr bwMode="auto">
            <a:xfrm flipH="1" flipV="1">
              <a:off x="2059" y="2486"/>
              <a:ext cx="105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72" name="Line 42"/>
            <p:cNvSpPr>
              <a:spLocks noChangeShapeType="1"/>
            </p:cNvSpPr>
            <p:nvPr/>
          </p:nvSpPr>
          <p:spPr bwMode="auto">
            <a:xfrm flipH="1">
              <a:off x="3419" y="2070"/>
              <a:ext cx="311" cy="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73" name="Line 43"/>
            <p:cNvSpPr>
              <a:spLocks noChangeShapeType="1"/>
            </p:cNvSpPr>
            <p:nvPr/>
          </p:nvSpPr>
          <p:spPr bwMode="auto">
            <a:xfrm flipH="1">
              <a:off x="2075" y="1979"/>
              <a:ext cx="144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74" name="Line 44"/>
            <p:cNvSpPr>
              <a:spLocks noChangeShapeType="1"/>
            </p:cNvSpPr>
            <p:nvPr/>
          </p:nvSpPr>
          <p:spPr bwMode="auto">
            <a:xfrm flipH="1" flipV="1">
              <a:off x="2923" y="1086"/>
              <a:ext cx="683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75" name="Line 45"/>
            <p:cNvSpPr>
              <a:spLocks noChangeShapeType="1"/>
            </p:cNvSpPr>
            <p:nvPr/>
          </p:nvSpPr>
          <p:spPr bwMode="auto">
            <a:xfrm>
              <a:off x="3443" y="862"/>
              <a:ext cx="274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76" name="Line 46"/>
            <p:cNvSpPr>
              <a:spLocks noChangeShapeType="1"/>
            </p:cNvSpPr>
            <p:nvPr/>
          </p:nvSpPr>
          <p:spPr bwMode="auto">
            <a:xfrm flipH="1">
              <a:off x="2979" y="784"/>
              <a:ext cx="282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77" name="Text Box 47"/>
            <p:cNvSpPr txBox="1">
              <a:spLocks noChangeArrowheads="1"/>
            </p:cNvSpPr>
            <p:nvPr/>
          </p:nvSpPr>
          <p:spPr bwMode="auto">
            <a:xfrm>
              <a:off x="1940" y="906"/>
              <a:ext cx="392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1200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78" name="Text Box 48"/>
            <p:cNvSpPr txBox="1">
              <a:spLocks noChangeArrowheads="1"/>
            </p:cNvSpPr>
            <p:nvPr/>
          </p:nvSpPr>
          <p:spPr bwMode="auto">
            <a:xfrm>
              <a:off x="1024" y="1042"/>
              <a:ext cx="39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800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79" name="Text Box 49"/>
            <p:cNvSpPr txBox="1">
              <a:spLocks noChangeArrowheads="1"/>
            </p:cNvSpPr>
            <p:nvPr/>
          </p:nvSpPr>
          <p:spPr bwMode="auto">
            <a:xfrm>
              <a:off x="2855" y="552"/>
              <a:ext cx="39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1500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0" name="Text Box 50"/>
            <p:cNvSpPr txBox="1">
              <a:spLocks noChangeArrowheads="1"/>
            </p:cNvSpPr>
            <p:nvPr/>
          </p:nvSpPr>
          <p:spPr bwMode="auto">
            <a:xfrm>
              <a:off x="2835" y="1336"/>
              <a:ext cx="392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1000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1" name="Text Box 51"/>
            <p:cNvSpPr txBox="1">
              <a:spLocks noChangeArrowheads="1"/>
            </p:cNvSpPr>
            <p:nvPr/>
          </p:nvSpPr>
          <p:spPr bwMode="auto">
            <a:xfrm>
              <a:off x="3499" y="1042"/>
              <a:ext cx="39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250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2" name="Text Box 52"/>
            <p:cNvSpPr txBox="1">
              <a:spLocks noChangeArrowheads="1"/>
            </p:cNvSpPr>
            <p:nvPr/>
          </p:nvSpPr>
          <p:spPr bwMode="auto">
            <a:xfrm>
              <a:off x="521" y="1532"/>
              <a:ext cx="39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300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3" name="Text Box 53"/>
            <p:cNvSpPr txBox="1">
              <a:spLocks noChangeArrowheads="1"/>
            </p:cNvSpPr>
            <p:nvPr/>
          </p:nvSpPr>
          <p:spPr bwMode="auto">
            <a:xfrm>
              <a:off x="1186" y="1728"/>
              <a:ext cx="392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1000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4" name="Text Box 54"/>
            <p:cNvSpPr txBox="1">
              <a:spLocks noChangeArrowheads="1"/>
            </p:cNvSpPr>
            <p:nvPr/>
          </p:nvSpPr>
          <p:spPr bwMode="auto">
            <a:xfrm>
              <a:off x="1155" y="2327"/>
              <a:ext cx="392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1700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5" name="Text Box 55"/>
            <p:cNvSpPr txBox="1">
              <a:spLocks noChangeArrowheads="1"/>
            </p:cNvSpPr>
            <p:nvPr/>
          </p:nvSpPr>
          <p:spPr bwMode="auto">
            <a:xfrm>
              <a:off x="2463" y="1994"/>
              <a:ext cx="392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1400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6" name="Text Box 56"/>
            <p:cNvSpPr txBox="1">
              <a:spLocks noChangeArrowheads="1"/>
            </p:cNvSpPr>
            <p:nvPr/>
          </p:nvSpPr>
          <p:spPr bwMode="auto">
            <a:xfrm>
              <a:off x="2594" y="2644"/>
              <a:ext cx="392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1000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7" name="Text Box 57"/>
            <p:cNvSpPr txBox="1">
              <a:spLocks noChangeArrowheads="1"/>
            </p:cNvSpPr>
            <p:nvPr/>
          </p:nvSpPr>
          <p:spPr bwMode="auto">
            <a:xfrm>
              <a:off x="3244" y="2218"/>
              <a:ext cx="392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900</a:t>
              </a:r>
              <a:endParaRPr lang="en-US" altLang="zh-TW" sz="1400">
                <a:solidFill>
                  <a:srgbClr val="FFFF00"/>
                </a:solidFill>
              </a:endParaRPr>
            </a:p>
          </p:txBody>
        </p:sp>
        <p:sp>
          <p:nvSpPr>
            <p:cNvPr id="36988" name="Oval 58"/>
            <p:cNvSpPr>
              <a:spLocks noChangeArrowheads="1"/>
            </p:cNvSpPr>
            <p:nvPr/>
          </p:nvSpPr>
          <p:spPr bwMode="auto">
            <a:xfrm>
              <a:off x="1486" y="1114"/>
              <a:ext cx="260" cy="18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 baseline="30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6989" name="Oval 59"/>
            <p:cNvSpPr>
              <a:spLocks noChangeArrowheads="1"/>
            </p:cNvSpPr>
            <p:nvPr/>
          </p:nvSpPr>
          <p:spPr bwMode="auto">
            <a:xfrm>
              <a:off x="2699" y="887"/>
              <a:ext cx="260" cy="18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 baseline="300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6990" name="Oval 60"/>
            <p:cNvSpPr>
              <a:spLocks noChangeArrowheads="1"/>
            </p:cNvSpPr>
            <p:nvPr/>
          </p:nvSpPr>
          <p:spPr bwMode="auto">
            <a:xfrm>
              <a:off x="3288" y="661"/>
              <a:ext cx="260" cy="18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 baseline="30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6991" name="Oval 61"/>
            <p:cNvSpPr>
              <a:spLocks noChangeArrowheads="1"/>
            </p:cNvSpPr>
            <p:nvPr/>
          </p:nvSpPr>
          <p:spPr bwMode="auto">
            <a:xfrm>
              <a:off x="3573" y="1842"/>
              <a:ext cx="260" cy="18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 baseline="300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6992" name="Oval 62"/>
            <p:cNvSpPr>
              <a:spLocks noChangeArrowheads="1"/>
            </p:cNvSpPr>
            <p:nvPr/>
          </p:nvSpPr>
          <p:spPr bwMode="auto">
            <a:xfrm>
              <a:off x="3152" y="2568"/>
              <a:ext cx="260" cy="18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 baseline="300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6993" name="Oval 63"/>
            <p:cNvSpPr>
              <a:spLocks noChangeArrowheads="1"/>
            </p:cNvSpPr>
            <p:nvPr/>
          </p:nvSpPr>
          <p:spPr bwMode="auto">
            <a:xfrm>
              <a:off x="1791" y="2341"/>
              <a:ext cx="260" cy="18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 baseline="30000">
                  <a:solidFill>
                    <a:srgbClr val="FF0000"/>
                  </a:solidFill>
                </a:rPr>
                <a:t>7</a:t>
              </a:r>
            </a:p>
          </p:txBody>
        </p:sp>
      </p:grpSp>
      <p:grpSp>
        <p:nvGrpSpPr>
          <p:cNvPr id="36868" name="Group 206"/>
          <p:cNvGrpSpPr>
            <a:grpSpLocks/>
          </p:cNvGrpSpPr>
          <p:nvPr/>
        </p:nvGrpSpPr>
        <p:grpSpPr bwMode="auto">
          <a:xfrm>
            <a:off x="2987675" y="3829050"/>
            <a:ext cx="5472113" cy="2568575"/>
            <a:chOff x="1882" y="2492"/>
            <a:chExt cx="3447" cy="1618"/>
          </a:xfrm>
        </p:grpSpPr>
        <p:sp>
          <p:nvSpPr>
            <p:cNvPr id="36890" name="AutoShape 67"/>
            <p:cNvSpPr>
              <a:spLocks noChangeArrowheads="1"/>
            </p:cNvSpPr>
            <p:nvPr/>
          </p:nvSpPr>
          <p:spPr bwMode="auto">
            <a:xfrm>
              <a:off x="1882" y="2750"/>
              <a:ext cx="3447" cy="13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grpSp>
          <p:nvGrpSpPr>
            <p:cNvPr id="36891" name="Group 194"/>
            <p:cNvGrpSpPr>
              <a:grpSpLocks/>
            </p:cNvGrpSpPr>
            <p:nvPr/>
          </p:nvGrpSpPr>
          <p:grpSpPr bwMode="auto">
            <a:xfrm>
              <a:off x="2058" y="2704"/>
              <a:ext cx="400" cy="1406"/>
              <a:chOff x="2058" y="2704"/>
              <a:chExt cx="400" cy="1406"/>
            </a:xfrm>
          </p:grpSpPr>
          <p:sp>
            <p:nvSpPr>
              <p:cNvPr id="36957" name="Text Box 127"/>
              <p:cNvSpPr txBox="1">
                <a:spLocks noChangeArrowheads="1"/>
              </p:cNvSpPr>
              <p:nvPr/>
            </p:nvSpPr>
            <p:spPr bwMode="auto">
              <a:xfrm>
                <a:off x="2109" y="270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58" name="Text Box 128"/>
              <p:cNvSpPr txBox="1">
                <a:spLocks noChangeArrowheads="1"/>
              </p:cNvSpPr>
              <p:nvPr/>
            </p:nvSpPr>
            <p:spPr bwMode="auto">
              <a:xfrm>
                <a:off x="2109" y="291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59" name="Text Box 129"/>
              <p:cNvSpPr txBox="1">
                <a:spLocks noChangeArrowheads="1"/>
              </p:cNvSpPr>
              <p:nvPr/>
            </p:nvSpPr>
            <p:spPr bwMode="auto">
              <a:xfrm>
                <a:off x="2109" y="311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60" name="Text Box 130"/>
              <p:cNvSpPr txBox="1">
                <a:spLocks noChangeArrowheads="1"/>
              </p:cNvSpPr>
              <p:nvPr/>
            </p:nvSpPr>
            <p:spPr bwMode="auto">
              <a:xfrm>
                <a:off x="2109" y="329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61" name="Text Box 131"/>
              <p:cNvSpPr txBox="1">
                <a:spLocks noChangeArrowheads="1"/>
              </p:cNvSpPr>
              <p:nvPr/>
            </p:nvSpPr>
            <p:spPr bwMode="auto">
              <a:xfrm>
                <a:off x="2058" y="350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3350</a:t>
                </a:r>
              </a:p>
            </p:txBody>
          </p:sp>
          <p:sp>
            <p:nvSpPr>
              <p:cNvPr id="36962" name="Text Box 132"/>
              <p:cNvSpPr txBox="1">
                <a:spLocks noChangeArrowheads="1"/>
              </p:cNvSpPr>
              <p:nvPr/>
            </p:nvSpPr>
            <p:spPr bwMode="auto">
              <a:xfrm>
                <a:off x="2058" y="371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3350</a:t>
                </a:r>
              </a:p>
            </p:txBody>
          </p:sp>
          <p:sp>
            <p:nvSpPr>
              <p:cNvPr id="36963" name="Text Box 133"/>
              <p:cNvSpPr txBox="1">
                <a:spLocks noChangeArrowheads="1"/>
              </p:cNvSpPr>
              <p:nvPr/>
            </p:nvSpPr>
            <p:spPr bwMode="auto">
              <a:xfrm>
                <a:off x="2058" y="3898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3350</a:t>
                </a:r>
              </a:p>
            </p:txBody>
          </p:sp>
        </p:grpSp>
        <p:grpSp>
          <p:nvGrpSpPr>
            <p:cNvPr id="36892" name="Group 195"/>
            <p:cNvGrpSpPr>
              <a:grpSpLocks/>
            </p:cNvGrpSpPr>
            <p:nvPr/>
          </p:nvGrpSpPr>
          <p:grpSpPr bwMode="auto">
            <a:xfrm>
              <a:off x="2472" y="2704"/>
              <a:ext cx="400" cy="1406"/>
              <a:chOff x="2472" y="2704"/>
              <a:chExt cx="400" cy="1406"/>
            </a:xfrm>
          </p:grpSpPr>
          <p:sp>
            <p:nvSpPr>
              <p:cNvPr id="36950" name="Text Box 134"/>
              <p:cNvSpPr txBox="1">
                <a:spLocks noChangeArrowheads="1"/>
              </p:cNvSpPr>
              <p:nvPr/>
            </p:nvSpPr>
            <p:spPr bwMode="auto">
              <a:xfrm>
                <a:off x="2523" y="270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51" name="Text Box 135"/>
              <p:cNvSpPr txBox="1">
                <a:spLocks noChangeArrowheads="1"/>
              </p:cNvSpPr>
              <p:nvPr/>
            </p:nvSpPr>
            <p:spPr bwMode="auto">
              <a:xfrm>
                <a:off x="2523" y="291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52" name="Text Box 136"/>
              <p:cNvSpPr txBox="1">
                <a:spLocks noChangeArrowheads="1"/>
              </p:cNvSpPr>
              <p:nvPr/>
            </p:nvSpPr>
            <p:spPr bwMode="auto">
              <a:xfrm>
                <a:off x="2523" y="311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53" name="Text Box 137"/>
              <p:cNvSpPr txBox="1">
                <a:spLocks noChangeArrowheads="1"/>
              </p:cNvSpPr>
              <p:nvPr/>
            </p:nvSpPr>
            <p:spPr bwMode="auto">
              <a:xfrm>
                <a:off x="2523" y="329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54" name="Text Box 138"/>
              <p:cNvSpPr txBox="1">
                <a:spLocks noChangeArrowheads="1"/>
              </p:cNvSpPr>
              <p:nvPr/>
            </p:nvSpPr>
            <p:spPr bwMode="auto">
              <a:xfrm>
                <a:off x="2517" y="347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55" name="Text Box 139"/>
              <p:cNvSpPr txBox="1">
                <a:spLocks noChangeArrowheads="1"/>
              </p:cNvSpPr>
              <p:nvPr/>
            </p:nvSpPr>
            <p:spPr bwMode="auto">
              <a:xfrm>
                <a:off x="2472" y="371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3250</a:t>
                </a:r>
              </a:p>
            </p:txBody>
          </p:sp>
          <p:sp>
            <p:nvSpPr>
              <p:cNvPr id="36956" name="Text Box 140"/>
              <p:cNvSpPr txBox="1">
                <a:spLocks noChangeArrowheads="1"/>
              </p:cNvSpPr>
              <p:nvPr/>
            </p:nvSpPr>
            <p:spPr bwMode="auto">
              <a:xfrm>
                <a:off x="2472" y="3898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3250</a:t>
                </a:r>
              </a:p>
            </p:txBody>
          </p:sp>
        </p:grpSp>
        <p:grpSp>
          <p:nvGrpSpPr>
            <p:cNvPr id="36893" name="Group 196"/>
            <p:cNvGrpSpPr>
              <a:grpSpLocks/>
            </p:cNvGrpSpPr>
            <p:nvPr/>
          </p:nvGrpSpPr>
          <p:grpSpPr bwMode="auto">
            <a:xfrm>
              <a:off x="2888" y="2704"/>
              <a:ext cx="400" cy="1406"/>
              <a:chOff x="2888" y="2704"/>
              <a:chExt cx="400" cy="1406"/>
            </a:xfrm>
          </p:grpSpPr>
          <p:sp>
            <p:nvSpPr>
              <p:cNvPr id="36943" name="Text Box 141"/>
              <p:cNvSpPr txBox="1">
                <a:spLocks noChangeArrowheads="1"/>
              </p:cNvSpPr>
              <p:nvPr/>
            </p:nvSpPr>
            <p:spPr bwMode="auto">
              <a:xfrm>
                <a:off x="2939" y="270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44" name="Text Box 142"/>
              <p:cNvSpPr txBox="1">
                <a:spLocks noChangeArrowheads="1"/>
              </p:cNvSpPr>
              <p:nvPr/>
            </p:nvSpPr>
            <p:spPr bwMode="auto">
              <a:xfrm>
                <a:off x="2939" y="291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45" name="Text Box 143"/>
              <p:cNvSpPr txBox="1">
                <a:spLocks noChangeArrowheads="1"/>
              </p:cNvSpPr>
              <p:nvPr/>
            </p:nvSpPr>
            <p:spPr bwMode="auto">
              <a:xfrm>
                <a:off x="2939" y="311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46" name="Text Box 144"/>
              <p:cNvSpPr txBox="1">
                <a:spLocks noChangeArrowheads="1"/>
              </p:cNvSpPr>
              <p:nvPr/>
            </p:nvSpPr>
            <p:spPr bwMode="auto">
              <a:xfrm>
                <a:off x="2888" y="3323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2450</a:t>
                </a:r>
              </a:p>
            </p:txBody>
          </p:sp>
          <p:sp>
            <p:nvSpPr>
              <p:cNvPr id="36947" name="Text Box 145"/>
              <p:cNvSpPr txBox="1">
                <a:spLocks noChangeArrowheads="1"/>
              </p:cNvSpPr>
              <p:nvPr/>
            </p:nvSpPr>
            <p:spPr bwMode="auto">
              <a:xfrm>
                <a:off x="2888" y="350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2450</a:t>
                </a:r>
              </a:p>
            </p:txBody>
          </p:sp>
          <p:sp>
            <p:nvSpPr>
              <p:cNvPr id="36948" name="Text Box 146"/>
              <p:cNvSpPr txBox="1">
                <a:spLocks noChangeArrowheads="1"/>
              </p:cNvSpPr>
              <p:nvPr/>
            </p:nvSpPr>
            <p:spPr bwMode="auto">
              <a:xfrm>
                <a:off x="2888" y="371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2450</a:t>
                </a:r>
              </a:p>
            </p:txBody>
          </p:sp>
          <p:sp>
            <p:nvSpPr>
              <p:cNvPr id="36949" name="Text Box 147"/>
              <p:cNvSpPr txBox="1">
                <a:spLocks noChangeArrowheads="1"/>
              </p:cNvSpPr>
              <p:nvPr/>
            </p:nvSpPr>
            <p:spPr bwMode="auto">
              <a:xfrm>
                <a:off x="2888" y="3898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2450</a:t>
                </a:r>
              </a:p>
            </p:txBody>
          </p:sp>
        </p:grpSp>
        <p:grpSp>
          <p:nvGrpSpPr>
            <p:cNvPr id="36894" name="Group 197"/>
            <p:cNvGrpSpPr>
              <a:grpSpLocks/>
            </p:cNvGrpSpPr>
            <p:nvPr/>
          </p:nvGrpSpPr>
          <p:grpSpPr bwMode="auto">
            <a:xfrm>
              <a:off x="3288" y="2704"/>
              <a:ext cx="408" cy="1406"/>
              <a:chOff x="3288" y="2704"/>
              <a:chExt cx="408" cy="1406"/>
            </a:xfrm>
          </p:grpSpPr>
          <p:sp>
            <p:nvSpPr>
              <p:cNvPr id="36936" name="Text Box 148"/>
              <p:cNvSpPr txBox="1">
                <a:spLocks noChangeArrowheads="1"/>
              </p:cNvSpPr>
              <p:nvPr/>
            </p:nvSpPr>
            <p:spPr bwMode="auto">
              <a:xfrm>
                <a:off x="3288" y="270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1500</a:t>
                </a:r>
              </a:p>
            </p:txBody>
          </p:sp>
          <p:sp>
            <p:nvSpPr>
              <p:cNvPr id="36937" name="Text Box 149"/>
              <p:cNvSpPr txBox="1">
                <a:spLocks noChangeArrowheads="1"/>
              </p:cNvSpPr>
              <p:nvPr/>
            </p:nvSpPr>
            <p:spPr bwMode="auto">
              <a:xfrm>
                <a:off x="3288" y="2945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1250</a:t>
                </a:r>
              </a:p>
            </p:txBody>
          </p:sp>
          <p:sp>
            <p:nvSpPr>
              <p:cNvPr id="36938" name="Text Box 150"/>
              <p:cNvSpPr txBox="1">
                <a:spLocks noChangeArrowheads="1"/>
              </p:cNvSpPr>
              <p:nvPr/>
            </p:nvSpPr>
            <p:spPr bwMode="auto">
              <a:xfrm>
                <a:off x="3296" y="3141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1250</a:t>
                </a:r>
              </a:p>
            </p:txBody>
          </p:sp>
          <p:sp>
            <p:nvSpPr>
              <p:cNvPr id="36939" name="Text Box 151"/>
              <p:cNvSpPr txBox="1">
                <a:spLocks noChangeArrowheads="1"/>
              </p:cNvSpPr>
              <p:nvPr/>
            </p:nvSpPr>
            <p:spPr bwMode="auto">
              <a:xfrm>
                <a:off x="3296" y="3323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1250</a:t>
                </a:r>
              </a:p>
            </p:txBody>
          </p:sp>
          <p:sp>
            <p:nvSpPr>
              <p:cNvPr id="36940" name="Text Box 152"/>
              <p:cNvSpPr txBox="1">
                <a:spLocks noChangeArrowheads="1"/>
              </p:cNvSpPr>
              <p:nvPr/>
            </p:nvSpPr>
            <p:spPr bwMode="auto">
              <a:xfrm>
                <a:off x="3296" y="350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1250</a:t>
                </a:r>
              </a:p>
            </p:txBody>
          </p:sp>
          <p:sp>
            <p:nvSpPr>
              <p:cNvPr id="36941" name="Text Box 153"/>
              <p:cNvSpPr txBox="1">
                <a:spLocks noChangeArrowheads="1"/>
              </p:cNvSpPr>
              <p:nvPr/>
            </p:nvSpPr>
            <p:spPr bwMode="auto">
              <a:xfrm>
                <a:off x="3296" y="371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1250</a:t>
                </a:r>
              </a:p>
            </p:txBody>
          </p:sp>
          <p:sp>
            <p:nvSpPr>
              <p:cNvPr id="36942" name="Text Box 154"/>
              <p:cNvSpPr txBox="1">
                <a:spLocks noChangeArrowheads="1"/>
              </p:cNvSpPr>
              <p:nvPr/>
            </p:nvSpPr>
            <p:spPr bwMode="auto">
              <a:xfrm>
                <a:off x="3296" y="3898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1250</a:t>
                </a:r>
              </a:p>
            </p:txBody>
          </p:sp>
        </p:grpSp>
        <p:grpSp>
          <p:nvGrpSpPr>
            <p:cNvPr id="36895" name="Group 198"/>
            <p:cNvGrpSpPr>
              <a:grpSpLocks/>
            </p:cNvGrpSpPr>
            <p:nvPr/>
          </p:nvGrpSpPr>
          <p:grpSpPr bwMode="auto">
            <a:xfrm>
              <a:off x="3728" y="2704"/>
              <a:ext cx="195" cy="1406"/>
              <a:chOff x="3728" y="2704"/>
              <a:chExt cx="195" cy="1406"/>
            </a:xfrm>
          </p:grpSpPr>
          <p:sp>
            <p:nvSpPr>
              <p:cNvPr id="36929" name="Text Box 155"/>
              <p:cNvSpPr txBox="1">
                <a:spLocks noChangeArrowheads="1"/>
              </p:cNvSpPr>
              <p:nvPr/>
            </p:nvSpPr>
            <p:spPr bwMode="auto">
              <a:xfrm>
                <a:off x="3728" y="2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6930" name="Text Box 156"/>
              <p:cNvSpPr txBox="1">
                <a:spLocks noChangeArrowheads="1"/>
              </p:cNvSpPr>
              <p:nvPr/>
            </p:nvSpPr>
            <p:spPr bwMode="auto">
              <a:xfrm>
                <a:off x="3728" y="294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6931" name="Text Box 157"/>
              <p:cNvSpPr txBox="1">
                <a:spLocks noChangeArrowheads="1"/>
              </p:cNvSpPr>
              <p:nvPr/>
            </p:nvSpPr>
            <p:spPr bwMode="auto">
              <a:xfrm>
                <a:off x="3736" y="314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6932" name="Text Box 158"/>
              <p:cNvSpPr txBox="1">
                <a:spLocks noChangeArrowheads="1"/>
              </p:cNvSpPr>
              <p:nvPr/>
            </p:nvSpPr>
            <p:spPr bwMode="auto">
              <a:xfrm>
                <a:off x="3736" y="332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6933" name="Text Box 159"/>
              <p:cNvSpPr txBox="1">
                <a:spLocks noChangeArrowheads="1"/>
              </p:cNvSpPr>
              <p:nvPr/>
            </p:nvSpPr>
            <p:spPr bwMode="auto">
              <a:xfrm>
                <a:off x="3736" y="35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6934" name="Text Box 160"/>
              <p:cNvSpPr txBox="1">
                <a:spLocks noChangeArrowheads="1"/>
              </p:cNvSpPr>
              <p:nvPr/>
            </p:nvSpPr>
            <p:spPr bwMode="auto">
              <a:xfrm>
                <a:off x="3736" y="37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  <p:sp>
            <p:nvSpPr>
              <p:cNvPr id="36935" name="Text Box 161"/>
              <p:cNvSpPr txBox="1">
                <a:spLocks noChangeArrowheads="1"/>
              </p:cNvSpPr>
              <p:nvPr/>
            </p:nvSpPr>
            <p:spPr bwMode="auto">
              <a:xfrm>
                <a:off x="3736" y="389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0</a:t>
                </a:r>
              </a:p>
            </p:txBody>
          </p:sp>
        </p:grpSp>
        <p:grpSp>
          <p:nvGrpSpPr>
            <p:cNvPr id="36896" name="Group 199"/>
            <p:cNvGrpSpPr>
              <a:grpSpLocks/>
            </p:cNvGrpSpPr>
            <p:nvPr/>
          </p:nvGrpSpPr>
          <p:grpSpPr bwMode="auto">
            <a:xfrm>
              <a:off x="3949" y="2704"/>
              <a:ext cx="337" cy="1406"/>
              <a:chOff x="3949" y="2704"/>
              <a:chExt cx="337" cy="1406"/>
            </a:xfrm>
          </p:grpSpPr>
          <p:sp>
            <p:nvSpPr>
              <p:cNvPr id="36922" name="Text Box 162"/>
              <p:cNvSpPr txBox="1">
                <a:spLocks noChangeArrowheads="1"/>
              </p:cNvSpPr>
              <p:nvPr/>
            </p:nvSpPr>
            <p:spPr bwMode="auto">
              <a:xfrm>
                <a:off x="3949" y="270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250</a:t>
                </a:r>
              </a:p>
            </p:txBody>
          </p:sp>
          <p:sp>
            <p:nvSpPr>
              <p:cNvPr id="36923" name="Text Box 163"/>
              <p:cNvSpPr txBox="1">
                <a:spLocks noChangeArrowheads="1"/>
              </p:cNvSpPr>
              <p:nvPr/>
            </p:nvSpPr>
            <p:spPr bwMode="auto">
              <a:xfrm>
                <a:off x="3949" y="2945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250</a:t>
                </a:r>
              </a:p>
            </p:txBody>
          </p:sp>
          <p:sp>
            <p:nvSpPr>
              <p:cNvPr id="36924" name="Text Box 164"/>
              <p:cNvSpPr txBox="1">
                <a:spLocks noChangeArrowheads="1"/>
              </p:cNvSpPr>
              <p:nvPr/>
            </p:nvSpPr>
            <p:spPr bwMode="auto">
              <a:xfrm>
                <a:off x="3957" y="3141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250</a:t>
                </a:r>
              </a:p>
            </p:txBody>
          </p:sp>
          <p:sp>
            <p:nvSpPr>
              <p:cNvPr id="36925" name="Text Box 165"/>
              <p:cNvSpPr txBox="1">
                <a:spLocks noChangeArrowheads="1"/>
              </p:cNvSpPr>
              <p:nvPr/>
            </p:nvSpPr>
            <p:spPr bwMode="auto">
              <a:xfrm>
                <a:off x="3957" y="3323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250</a:t>
                </a:r>
              </a:p>
            </p:txBody>
          </p:sp>
          <p:sp>
            <p:nvSpPr>
              <p:cNvPr id="36926" name="Text Box 166"/>
              <p:cNvSpPr txBox="1">
                <a:spLocks noChangeArrowheads="1"/>
              </p:cNvSpPr>
              <p:nvPr/>
            </p:nvSpPr>
            <p:spPr bwMode="auto">
              <a:xfrm>
                <a:off x="3957" y="350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250</a:t>
                </a:r>
              </a:p>
            </p:txBody>
          </p:sp>
          <p:sp>
            <p:nvSpPr>
              <p:cNvPr id="36927" name="Text Box 167"/>
              <p:cNvSpPr txBox="1">
                <a:spLocks noChangeArrowheads="1"/>
              </p:cNvSpPr>
              <p:nvPr/>
            </p:nvSpPr>
            <p:spPr bwMode="auto">
              <a:xfrm>
                <a:off x="3957" y="3716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250</a:t>
                </a:r>
              </a:p>
            </p:txBody>
          </p:sp>
          <p:sp>
            <p:nvSpPr>
              <p:cNvPr id="36928" name="Text Box 168"/>
              <p:cNvSpPr txBox="1">
                <a:spLocks noChangeArrowheads="1"/>
              </p:cNvSpPr>
              <p:nvPr/>
            </p:nvSpPr>
            <p:spPr bwMode="auto">
              <a:xfrm>
                <a:off x="3957" y="3898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250</a:t>
                </a:r>
              </a:p>
            </p:txBody>
          </p:sp>
        </p:grpSp>
        <p:grpSp>
          <p:nvGrpSpPr>
            <p:cNvPr id="36897" name="Group 202"/>
            <p:cNvGrpSpPr>
              <a:grpSpLocks/>
            </p:cNvGrpSpPr>
            <p:nvPr/>
          </p:nvGrpSpPr>
          <p:grpSpPr bwMode="auto">
            <a:xfrm>
              <a:off x="2149" y="2492"/>
              <a:ext cx="2863" cy="212"/>
              <a:chOff x="2149" y="2492"/>
              <a:chExt cx="2863" cy="212"/>
            </a:xfrm>
          </p:grpSpPr>
          <p:sp>
            <p:nvSpPr>
              <p:cNvPr id="36914" name="Text Box 118"/>
              <p:cNvSpPr txBox="1">
                <a:spLocks noChangeArrowheads="1"/>
              </p:cNvSpPr>
              <p:nvPr/>
            </p:nvSpPr>
            <p:spPr bwMode="auto">
              <a:xfrm>
                <a:off x="2149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FF00"/>
                    </a:solidFill>
                  </a:rPr>
                  <a:t>0</a:t>
                </a:r>
              </a:p>
            </p:txBody>
          </p:sp>
          <p:sp>
            <p:nvSpPr>
              <p:cNvPr id="36915" name="Text Box 119"/>
              <p:cNvSpPr txBox="1">
                <a:spLocks noChangeArrowheads="1"/>
              </p:cNvSpPr>
              <p:nvPr/>
            </p:nvSpPr>
            <p:spPr bwMode="auto">
              <a:xfrm>
                <a:off x="2557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36916" name="Text Box 120"/>
              <p:cNvSpPr txBox="1">
                <a:spLocks noChangeArrowheads="1"/>
              </p:cNvSpPr>
              <p:nvPr/>
            </p:nvSpPr>
            <p:spPr bwMode="auto">
              <a:xfrm>
                <a:off x="2971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36917" name="Text Box 121"/>
              <p:cNvSpPr txBox="1">
                <a:spLocks noChangeArrowheads="1"/>
              </p:cNvSpPr>
              <p:nvPr/>
            </p:nvSpPr>
            <p:spPr bwMode="auto">
              <a:xfrm>
                <a:off x="3379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36918" name="Text Box 122"/>
              <p:cNvSpPr txBox="1">
                <a:spLocks noChangeArrowheads="1"/>
              </p:cNvSpPr>
              <p:nvPr/>
            </p:nvSpPr>
            <p:spPr bwMode="auto">
              <a:xfrm>
                <a:off x="3736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36919" name="Text Box 123"/>
              <p:cNvSpPr txBox="1">
                <a:spLocks noChangeArrowheads="1"/>
              </p:cNvSpPr>
              <p:nvPr/>
            </p:nvSpPr>
            <p:spPr bwMode="auto">
              <a:xfrm>
                <a:off x="4014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FF00"/>
                    </a:solidFill>
                  </a:rPr>
                  <a:t>5</a:t>
                </a:r>
              </a:p>
            </p:txBody>
          </p:sp>
          <p:sp>
            <p:nvSpPr>
              <p:cNvPr id="36920" name="Text Box 169"/>
              <p:cNvSpPr txBox="1">
                <a:spLocks noChangeArrowheads="1"/>
              </p:cNvSpPr>
              <p:nvPr/>
            </p:nvSpPr>
            <p:spPr bwMode="auto">
              <a:xfrm>
                <a:off x="4371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FF00"/>
                    </a:solidFill>
                  </a:rPr>
                  <a:t>6</a:t>
                </a:r>
              </a:p>
            </p:txBody>
          </p:sp>
          <p:sp>
            <p:nvSpPr>
              <p:cNvPr id="36921" name="Text Box 170"/>
              <p:cNvSpPr txBox="1">
                <a:spLocks noChangeArrowheads="1"/>
              </p:cNvSpPr>
              <p:nvPr/>
            </p:nvSpPr>
            <p:spPr bwMode="auto">
              <a:xfrm>
                <a:off x="4825" y="24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FFFF00"/>
                    </a:solidFill>
                  </a:rPr>
                  <a:t>7</a:t>
                </a:r>
              </a:p>
            </p:txBody>
          </p:sp>
        </p:grpSp>
        <p:grpSp>
          <p:nvGrpSpPr>
            <p:cNvPr id="36898" name="Group 200"/>
            <p:cNvGrpSpPr>
              <a:grpSpLocks/>
            </p:cNvGrpSpPr>
            <p:nvPr/>
          </p:nvGrpSpPr>
          <p:grpSpPr bwMode="auto">
            <a:xfrm>
              <a:off x="4286" y="2675"/>
              <a:ext cx="408" cy="1435"/>
              <a:chOff x="4286" y="2675"/>
              <a:chExt cx="408" cy="1435"/>
            </a:xfrm>
          </p:grpSpPr>
          <p:sp>
            <p:nvSpPr>
              <p:cNvPr id="36907" name="Text Box 171"/>
              <p:cNvSpPr txBox="1">
                <a:spLocks noChangeArrowheads="1"/>
              </p:cNvSpPr>
              <p:nvPr/>
            </p:nvSpPr>
            <p:spPr bwMode="auto">
              <a:xfrm>
                <a:off x="4332" y="267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08" name="Text Box 172"/>
              <p:cNvSpPr txBox="1">
                <a:spLocks noChangeArrowheads="1"/>
              </p:cNvSpPr>
              <p:nvPr/>
            </p:nvSpPr>
            <p:spPr bwMode="auto">
              <a:xfrm>
                <a:off x="4286" y="2945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1150</a:t>
                </a:r>
              </a:p>
            </p:txBody>
          </p:sp>
          <p:sp>
            <p:nvSpPr>
              <p:cNvPr id="36909" name="Text Box 173"/>
              <p:cNvSpPr txBox="1">
                <a:spLocks noChangeArrowheads="1"/>
              </p:cNvSpPr>
              <p:nvPr/>
            </p:nvSpPr>
            <p:spPr bwMode="auto">
              <a:xfrm>
                <a:off x="4294" y="3141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1150</a:t>
                </a:r>
              </a:p>
            </p:txBody>
          </p:sp>
          <p:sp>
            <p:nvSpPr>
              <p:cNvPr id="36910" name="Text Box 174"/>
              <p:cNvSpPr txBox="1">
                <a:spLocks noChangeArrowheads="1"/>
              </p:cNvSpPr>
              <p:nvPr/>
            </p:nvSpPr>
            <p:spPr bwMode="auto">
              <a:xfrm>
                <a:off x="4294" y="3323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1150</a:t>
                </a:r>
              </a:p>
            </p:txBody>
          </p:sp>
          <p:sp>
            <p:nvSpPr>
              <p:cNvPr id="36911" name="Text Box 175"/>
              <p:cNvSpPr txBox="1">
                <a:spLocks noChangeArrowheads="1"/>
              </p:cNvSpPr>
              <p:nvPr/>
            </p:nvSpPr>
            <p:spPr bwMode="auto">
              <a:xfrm>
                <a:off x="4294" y="350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1150</a:t>
                </a:r>
              </a:p>
            </p:txBody>
          </p:sp>
          <p:sp>
            <p:nvSpPr>
              <p:cNvPr id="36912" name="Text Box 176"/>
              <p:cNvSpPr txBox="1">
                <a:spLocks noChangeArrowheads="1"/>
              </p:cNvSpPr>
              <p:nvPr/>
            </p:nvSpPr>
            <p:spPr bwMode="auto">
              <a:xfrm>
                <a:off x="4294" y="371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1150</a:t>
                </a:r>
              </a:p>
            </p:txBody>
          </p:sp>
          <p:sp>
            <p:nvSpPr>
              <p:cNvPr id="36913" name="Text Box 177"/>
              <p:cNvSpPr txBox="1">
                <a:spLocks noChangeArrowheads="1"/>
              </p:cNvSpPr>
              <p:nvPr/>
            </p:nvSpPr>
            <p:spPr bwMode="auto">
              <a:xfrm>
                <a:off x="4294" y="3898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1150</a:t>
                </a:r>
              </a:p>
            </p:txBody>
          </p:sp>
        </p:grpSp>
        <p:grpSp>
          <p:nvGrpSpPr>
            <p:cNvPr id="36899" name="Group 201"/>
            <p:cNvGrpSpPr>
              <a:grpSpLocks/>
            </p:cNvGrpSpPr>
            <p:nvPr/>
          </p:nvGrpSpPr>
          <p:grpSpPr bwMode="auto">
            <a:xfrm>
              <a:off x="4695" y="2675"/>
              <a:ext cx="408" cy="1435"/>
              <a:chOff x="4695" y="2675"/>
              <a:chExt cx="408" cy="1435"/>
            </a:xfrm>
          </p:grpSpPr>
          <p:sp>
            <p:nvSpPr>
              <p:cNvPr id="36900" name="Text Box 178"/>
              <p:cNvSpPr txBox="1">
                <a:spLocks noChangeArrowheads="1"/>
              </p:cNvSpPr>
              <p:nvPr/>
            </p:nvSpPr>
            <p:spPr bwMode="auto">
              <a:xfrm>
                <a:off x="4781" y="267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/>
                  <a:t>∞</a:t>
                </a:r>
              </a:p>
            </p:txBody>
          </p:sp>
          <p:sp>
            <p:nvSpPr>
              <p:cNvPr id="36901" name="Text Box 179"/>
              <p:cNvSpPr txBox="1">
                <a:spLocks noChangeArrowheads="1"/>
              </p:cNvSpPr>
              <p:nvPr/>
            </p:nvSpPr>
            <p:spPr bwMode="auto">
              <a:xfrm>
                <a:off x="4695" y="2945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1650</a:t>
                </a:r>
              </a:p>
            </p:txBody>
          </p:sp>
          <p:sp>
            <p:nvSpPr>
              <p:cNvPr id="36902" name="Text Box 180"/>
              <p:cNvSpPr txBox="1">
                <a:spLocks noChangeArrowheads="1"/>
              </p:cNvSpPr>
              <p:nvPr/>
            </p:nvSpPr>
            <p:spPr bwMode="auto">
              <a:xfrm>
                <a:off x="4703" y="3141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1650</a:t>
                </a:r>
              </a:p>
            </p:txBody>
          </p:sp>
          <p:sp>
            <p:nvSpPr>
              <p:cNvPr id="36903" name="Text Box 181"/>
              <p:cNvSpPr txBox="1">
                <a:spLocks noChangeArrowheads="1"/>
              </p:cNvSpPr>
              <p:nvPr/>
            </p:nvSpPr>
            <p:spPr bwMode="auto">
              <a:xfrm>
                <a:off x="4703" y="3323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1650</a:t>
                </a:r>
              </a:p>
            </p:txBody>
          </p:sp>
          <p:sp>
            <p:nvSpPr>
              <p:cNvPr id="36904" name="Text Box 182"/>
              <p:cNvSpPr txBox="1">
                <a:spLocks noChangeArrowheads="1"/>
              </p:cNvSpPr>
              <p:nvPr/>
            </p:nvSpPr>
            <p:spPr bwMode="auto">
              <a:xfrm>
                <a:off x="4703" y="350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1650</a:t>
                </a:r>
              </a:p>
            </p:txBody>
          </p:sp>
          <p:sp>
            <p:nvSpPr>
              <p:cNvPr id="36905" name="Text Box 183"/>
              <p:cNvSpPr txBox="1">
                <a:spLocks noChangeArrowheads="1"/>
              </p:cNvSpPr>
              <p:nvPr/>
            </p:nvSpPr>
            <p:spPr bwMode="auto">
              <a:xfrm>
                <a:off x="4703" y="371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1650</a:t>
                </a:r>
              </a:p>
            </p:txBody>
          </p:sp>
          <p:sp>
            <p:nvSpPr>
              <p:cNvPr id="36906" name="Text Box 184"/>
              <p:cNvSpPr txBox="1">
                <a:spLocks noChangeArrowheads="1"/>
              </p:cNvSpPr>
              <p:nvPr/>
            </p:nvSpPr>
            <p:spPr bwMode="auto">
              <a:xfrm>
                <a:off x="4703" y="3898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1650</a:t>
                </a:r>
              </a:p>
            </p:txBody>
          </p:sp>
        </p:grpSp>
      </p:grpSp>
      <p:sp>
        <p:nvSpPr>
          <p:cNvPr id="36869" name="AutoShape 111"/>
          <p:cNvSpPr>
            <a:spLocks noChangeArrowheads="1"/>
          </p:cNvSpPr>
          <p:nvPr/>
        </p:nvSpPr>
        <p:spPr bwMode="auto">
          <a:xfrm>
            <a:off x="2411413" y="4237038"/>
            <a:ext cx="433387" cy="208915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36870" name="Text Box 117"/>
          <p:cNvSpPr txBox="1">
            <a:spLocks noChangeArrowheads="1"/>
          </p:cNvSpPr>
          <p:nvPr/>
        </p:nvSpPr>
        <p:spPr bwMode="auto">
          <a:xfrm>
            <a:off x="2435225" y="3716338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solidFill>
                  <a:srgbClr val="FFFF00"/>
                </a:solidFill>
              </a:rPr>
              <a:t>選定</a:t>
            </a:r>
            <a:r>
              <a:rPr lang="zh-TW" altLang="en-US" sz="2400"/>
              <a:t> </a:t>
            </a:r>
          </a:p>
        </p:txBody>
      </p:sp>
      <p:grpSp>
        <p:nvGrpSpPr>
          <p:cNvPr id="36871" name="Group 203"/>
          <p:cNvGrpSpPr>
            <a:grpSpLocks/>
          </p:cNvGrpSpPr>
          <p:nvPr/>
        </p:nvGrpSpPr>
        <p:grpSpPr bwMode="auto">
          <a:xfrm>
            <a:off x="2484438" y="4189413"/>
            <a:ext cx="320675" cy="2185987"/>
            <a:chOff x="1610" y="2719"/>
            <a:chExt cx="202" cy="1377"/>
          </a:xfrm>
        </p:grpSpPr>
        <p:sp>
          <p:nvSpPr>
            <p:cNvPr id="36883" name="Text Box 112"/>
            <p:cNvSpPr txBox="1">
              <a:spLocks noChangeArrowheads="1"/>
            </p:cNvSpPr>
            <p:nvPr/>
          </p:nvSpPr>
          <p:spPr bwMode="auto">
            <a:xfrm>
              <a:off x="1610" y="2719"/>
              <a:ext cx="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--</a:t>
              </a:r>
            </a:p>
          </p:txBody>
        </p:sp>
        <p:sp>
          <p:nvSpPr>
            <p:cNvPr id="36884" name="Text Box 113"/>
            <p:cNvSpPr txBox="1">
              <a:spLocks noChangeArrowheads="1"/>
            </p:cNvSpPr>
            <p:nvPr/>
          </p:nvSpPr>
          <p:spPr bwMode="auto">
            <a:xfrm>
              <a:off x="1610" y="293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5</a:t>
              </a:r>
            </a:p>
          </p:txBody>
        </p:sp>
        <p:sp>
          <p:nvSpPr>
            <p:cNvPr id="36885" name="Text Box 114"/>
            <p:cNvSpPr txBox="1">
              <a:spLocks noChangeArrowheads="1"/>
            </p:cNvSpPr>
            <p:nvPr/>
          </p:nvSpPr>
          <p:spPr bwMode="auto">
            <a:xfrm>
              <a:off x="1610" y="312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6</a:t>
              </a:r>
            </a:p>
          </p:txBody>
        </p:sp>
        <p:sp>
          <p:nvSpPr>
            <p:cNvPr id="36886" name="Text Box 115"/>
            <p:cNvSpPr txBox="1">
              <a:spLocks noChangeArrowheads="1"/>
            </p:cNvSpPr>
            <p:nvPr/>
          </p:nvSpPr>
          <p:spPr bwMode="auto">
            <a:xfrm>
              <a:off x="1610" y="33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3</a:t>
              </a:r>
            </a:p>
          </p:txBody>
        </p:sp>
        <p:sp>
          <p:nvSpPr>
            <p:cNvPr id="36887" name="Text Box 116"/>
            <p:cNvSpPr txBox="1">
              <a:spLocks noChangeArrowheads="1"/>
            </p:cNvSpPr>
            <p:nvPr/>
          </p:nvSpPr>
          <p:spPr bwMode="auto">
            <a:xfrm>
              <a:off x="1610" y="34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7</a:t>
              </a:r>
            </a:p>
          </p:txBody>
        </p:sp>
        <p:sp>
          <p:nvSpPr>
            <p:cNvPr id="36888" name="Text Box 125"/>
            <p:cNvSpPr txBox="1">
              <a:spLocks noChangeArrowheads="1"/>
            </p:cNvSpPr>
            <p:nvPr/>
          </p:nvSpPr>
          <p:spPr bwMode="auto">
            <a:xfrm>
              <a:off x="1610" y="37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2</a:t>
              </a:r>
            </a:p>
          </p:txBody>
        </p:sp>
        <p:sp>
          <p:nvSpPr>
            <p:cNvPr id="36889" name="Text Box 126"/>
            <p:cNvSpPr txBox="1">
              <a:spLocks noChangeArrowheads="1"/>
            </p:cNvSpPr>
            <p:nvPr/>
          </p:nvSpPr>
          <p:spPr bwMode="auto">
            <a:xfrm>
              <a:off x="1610" y="388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1</a:t>
              </a:r>
            </a:p>
          </p:txBody>
        </p:sp>
      </p:grpSp>
      <p:grpSp>
        <p:nvGrpSpPr>
          <p:cNvPr id="36872" name="Group 204"/>
          <p:cNvGrpSpPr>
            <a:grpSpLocks/>
          </p:cNvGrpSpPr>
          <p:nvPr/>
        </p:nvGrpSpPr>
        <p:grpSpPr bwMode="auto">
          <a:xfrm>
            <a:off x="1116013" y="3829050"/>
            <a:ext cx="1154112" cy="2568575"/>
            <a:chOff x="703" y="2492"/>
            <a:chExt cx="727" cy="1618"/>
          </a:xfrm>
        </p:grpSpPr>
        <p:sp>
          <p:nvSpPr>
            <p:cNvPr id="36873" name="AutoShape 105"/>
            <p:cNvSpPr>
              <a:spLocks noChangeArrowheads="1"/>
            </p:cNvSpPr>
            <p:nvPr/>
          </p:nvSpPr>
          <p:spPr bwMode="auto">
            <a:xfrm>
              <a:off x="703" y="2749"/>
              <a:ext cx="727" cy="131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36874" name="Text Box 124"/>
            <p:cNvSpPr txBox="1">
              <a:spLocks noChangeArrowheads="1"/>
            </p:cNvSpPr>
            <p:nvPr/>
          </p:nvSpPr>
          <p:spPr bwMode="auto">
            <a:xfrm>
              <a:off x="975" y="249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S</a:t>
              </a:r>
            </a:p>
          </p:txBody>
        </p:sp>
        <p:grpSp>
          <p:nvGrpSpPr>
            <p:cNvPr id="36875" name="Group 192"/>
            <p:cNvGrpSpPr>
              <a:grpSpLocks/>
            </p:cNvGrpSpPr>
            <p:nvPr/>
          </p:nvGrpSpPr>
          <p:grpSpPr bwMode="auto">
            <a:xfrm>
              <a:off x="793" y="2704"/>
              <a:ext cx="542" cy="1406"/>
              <a:chOff x="793" y="2704"/>
              <a:chExt cx="542" cy="1406"/>
            </a:xfrm>
          </p:grpSpPr>
          <p:sp>
            <p:nvSpPr>
              <p:cNvPr id="36876" name="Text Box 185"/>
              <p:cNvSpPr txBox="1">
                <a:spLocks noChangeArrowheads="1"/>
              </p:cNvSpPr>
              <p:nvPr/>
            </p:nvSpPr>
            <p:spPr bwMode="auto">
              <a:xfrm>
                <a:off x="1020" y="2704"/>
                <a:ext cx="2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--</a:t>
                </a:r>
              </a:p>
            </p:txBody>
          </p:sp>
          <p:sp>
            <p:nvSpPr>
              <p:cNvPr id="36877" name="Text Box 186"/>
              <p:cNvSpPr txBox="1">
                <a:spLocks noChangeArrowheads="1"/>
              </p:cNvSpPr>
              <p:nvPr/>
            </p:nvSpPr>
            <p:spPr bwMode="auto">
              <a:xfrm>
                <a:off x="1020" y="294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</a:t>
                </a:r>
              </a:p>
            </p:txBody>
          </p:sp>
          <p:sp>
            <p:nvSpPr>
              <p:cNvPr id="36878" name="Text Box 187"/>
              <p:cNvSpPr txBox="1">
                <a:spLocks noChangeArrowheads="1"/>
              </p:cNvSpPr>
              <p:nvPr/>
            </p:nvSpPr>
            <p:spPr bwMode="auto">
              <a:xfrm>
                <a:off x="975" y="3141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</a:t>
                </a:r>
              </a:p>
            </p:txBody>
          </p:sp>
          <p:sp>
            <p:nvSpPr>
              <p:cNvPr id="36879" name="Text Box 188"/>
              <p:cNvSpPr txBox="1">
                <a:spLocks noChangeArrowheads="1"/>
              </p:cNvSpPr>
              <p:nvPr/>
            </p:nvSpPr>
            <p:spPr bwMode="auto">
              <a:xfrm>
                <a:off x="930" y="3323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456</a:t>
                </a:r>
              </a:p>
            </p:txBody>
          </p:sp>
          <p:sp>
            <p:nvSpPr>
              <p:cNvPr id="36880" name="Text Box 189"/>
              <p:cNvSpPr txBox="1">
                <a:spLocks noChangeArrowheads="1"/>
              </p:cNvSpPr>
              <p:nvPr/>
            </p:nvSpPr>
            <p:spPr bwMode="auto">
              <a:xfrm>
                <a:off x="884" y="350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4563</a:t>
                </a:r>
              </a:p>
            </p:txBody>
          </p:sp>
          <p:sp>
            <p:nvSpPr>
              <p:cNvPr id="36881" name="Text Box 190"/>
              <p:cNvSpPr txBox="1">
                <a:spLocks noChangeArrowheads="1"/>
              </p:cNvSpPr>
              <p:nvPr/>
            </p:nvSpPr>
            <p:spPr bwMode="auto">
              <a:xfrm>
                <a:off x="839" y="3716"/>
                <a:ext cx="47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45637</a:t>
                </a:r>
              </a:p>
            </p:txBody>
          </p:sp>
          <p:sp>
            <p:nvSpPr>
              <p:cNvPr id="36882" name="Text Box 191"/>
              <p:cNvSpPr txBox="1">
                <a:spLocks noChangeArrowheads="1"/>
              </p:cNvSpPr>
              <p:nvPr/>
            </p:nvSpPr>
            <p:spPr bwMode="auto">
              <a:xfrm>
                <a:off x="793" y="3898"/>
                <a:ext cx="54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456372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F344C9-6890-237A-CB20-45843B4E8C71}"/>
              </a:ext>
            </a:extLst>
          </p:cNvPr>
          <p:cNvSpPr txBox="1"/>
          <p:nvPr/>
        </p:nvSpPr>
        <p:spPr>
          <a:xfrm>
            <a:off x="90510" y="411956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800" dirty="0">
                <a:solidFill>
                  <a:srgbClr val="FF0000"/>
                </a:solidFill>
              </a:rPr>
              <a:t>從4開始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995827-8DDE-1CC7-5FE2-89152A1F9639}"/>
                  </a:ext>
                </a:extLst>
              </p14:cNvPr>
              <p14:cNvContentPartPr/>
              <p14:nvPr/>
            </p14:nvContentPartPr>
            <p14:xfrm>
              <a:off x="6312522" y="4462638"/>
              <a:ext cx="397080" cy="1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995827-8DDE-1CC7-5FE2-89152A1F96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4522" y="4444638"/>
                <a:ext cx="4327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077791A-8697-A3B6-C5CE-7852D9CDCD06}"/>
                  </a:ext>
                </a:extLst>
              </p14:cNvPr>
              <p14:cNvContentPartPr/>
              <p14:nvPr/>
            </p14:nvContentPartPr>
            <p14:xfrm>
              <a:off x="8153202" y="-101802"/>
              <a:ext cx="713160" cy="825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077791A-8697-A3B6-C5CE-7852D9CDCD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5562" y="-119442"/>
                <a:ext cx="748800" cy="861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21F0505-51E3-FCA2-7FD3-F4A1F374D8A0}"/>
              </a:ext>
            </a:extLst>
          </p:cNvPr>
          <p:cNvSpPr txBox="1"/>
          <p:nvPr/>
        </p:nvSpPr>
        <p:spPr>
          <a:xfrm>
            <a:off x="8153202" y="4173538"/>
            <a:ext cx="4373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先找起始點到各處最短距離</a:t>
            </a:r>
          </a:p>
          <a:p>
            <a:endParaRPr lang="en-TW" sz="1600" dirty="0">
              <a:solidFill>
                <a:srgbClr val="FF0000"/>
              </a:solidFill>
            </a:endParaRPr>
          </a:p>
          <a:p>
            <a:r>
              <a:rPr lang="en-TW" sz="1600" dirty="0">
                <a:solidFill>
                  <a:srgbClr val="FF0000"/>
                </a:solidFill>
              </a:rPr>
              <a:t>再來看. (連接到的點又跟誰連接然後更新</a:t>
            </a:r>
          </a:p>
          <a:p>
            <a:r>
              <a:rPr lang="en-TW" sz="1600" dirty="0">
                <a:solidFill>
                  <a:srgbClr val="FF0000"/>
                </a:solidFill>
              </a:rPr>
              <a:t>最短距離)  再從中.  (挑取還未被選過最小的點)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9939CE-7442-D1C2-DE58-2B2B5AADEF88}"/>
              </a:ext>
            </a:extLst>
          </p:cNvPr>
          <p:cNvGrpSpPr/>
          <p:nvPr/>
        </p:nvGrpSpPr>
        <p:grpSpPr>
          <a:xfrm>
            <a:off x="2295642" y="4351038"/>
            <a:ext cx="1171800" cy="2402163"/>
            <a:chOff x="2295642" y="4351038"/>
            <a:chExt cx="1171800" cy="2402163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297BE5-F969-53B3-B923-17C412E46D0C}"/>
                    </a:ext>
                  </a:extLst>
                </p14:cNvPr>
                <p14:cNvContentPartPr/>
                <p14:nvPr/>
              </p14:nvContentPartPr>
              <p14:xfrm>
                <a:off x="2764002" y="4351038"/>
                <a:ext cx="590040" cy="345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297BE5-F969-53B3-B923-17C412E46D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46002" y="4243038"/>
                  <a:ext cx="62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7B419F-25A1-A216-890A-D72051CD376D}"/>
                    </a:ext>
                  </a:extLst>
                </p14:cNvPr>
                <p14:cNvContentPartPr/>
                <p14:nvPr/>
              </p14:nvContentPartPr>
              <p14:xfrm>
                <a:off x="2800722" y="4668558"/>
                <a:ext cx="666720" cy="432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7B419F-25A1-A216-890A-D72051CD37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83082" y="4560558"/>
                  <a:ext cx="70236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181E94-358A-65DA-13A2-756B5EEEF4F8}"/>
                    </a:ext>
                  </a:extLst>
                </p14:cNvPr>
                <p14:cNvContentPartPr/>
                <p14:nvPr/>
              </p14:nvContentPartPr>
              <p14:xfrm>
                <a:off x="2709642" y="5054838"/>
                <a:ext cx="738720" cy="329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181E94-358A-65DA-13A2-756B5EEEF4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1642" y="4947198"/>
                  <a:ext cx="77436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D376D7-50ED-85CF-D3EA-1CD5D379F907}"/>
                    </a:ext>
                  </a:extLst>
                </p14:cNvPr>
                <p14:cNvContentPartPr/>
                <p14:nvPr/>
              </p14:nvContentPartPr>
              <p14:xfrm>
                <a:off x="2810082" y="5334558"/>
                <a:ext cx="610200" cy="23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D376D7-50ED-85CF-D3EA-1CD5D379F9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92082" y="5226918"/>
                  <a:ext cx="6458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385D89-581D-ECAD-1203-6FF796282BD6}"/>
                    </a:ext>
                  </a:extLst>
                </p14:cNvPr>
                <p14:cNvContentPartPr/>
                <p14:nvPr/>
              </p14:nvContentPartPr>
              <p14:xfrm>
                <a:off x="2708922" y="5614638"/>
                <a:ext cx="613080" cy="23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385D89-581D-ECAD-1203-6FF796282B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91282" y="5506998"/>
                  <a:ext cx="6487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19B621-8E55-B4A0-AF23-440EEEBFFBD3}"/>
                    </a:ext>
                  </a:extLst>
                </p14:cNvPr>
                <p14:cNvContentPartPr/>
                <p14:nvPr/>
              </p14:nvContentPartPr>
              <p14:xfrm>
                <a:off x="2768682" y="5981478"/>
                <a:ext cx="631800" cy="220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19B621-8E55-B4A0-AF23-440EEEBFFB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1042" y="5873838"/>
                  <a:ext cx="6674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EA8972-F9C2-D141-F262-7F0FC6264F78}"/>
                    </a:ext>
                  </a:extLst>
                </p14:cNvPr>
                <p14:cNvContentPartPr/>
                <p14:nvPr/>
              </p14:nvContentPartPr>
              <p14:xfrm>
                <a:off x="2700642" y="6262638"/>
                <a:ext cx="685800" cy="411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CEA8972-F9C2-D141-F262-7F0FC6264F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83002" y="6154998"/>
                  <a:ext cx="72144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33A0A0-2AC8-5EA8-7A87-E7E77FA6C159}"/>
                    </a:ext>
                  </a:extLst>
                </p14:cNvPr>
                <p14:cNvContentPartPr/>
                <p14:nvPr/>
              </p14:nvContentPartPr>
              <p14:xfrm>
                <a:off x="2295642" y="6573561"/>
                <a:ext cx="308880" cy="17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33A0A0-2AC8-5EA8-7A87-E7E77FA6C1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77642" y="6465921"/>
                  <a:ext cx="344520" cy="39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C3FB068-649D-07E7-D30E-8ECF6AE2CBD9}"/>
                  </a:ext>
                </a:extLst>
              </p14:cNvPr>
              <p14:cNvContentPartPr/>
              <p14:nvPr/>
            </p14:nvContentPartPr>
            <p14:xfrm>
              <a:off x="6932909" y="4844861"/>
              <a:ext cx="396720" cy="2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C3FB068-649D-07E7-D30E-8ECF6AE2CB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15269" y="4826861"/>
                <a:ext cx="4323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99805FC-8DCE-1C84-09F3-87111458181A}"/>
                  </a:ext>
                </a:extLst>
              </p14:cNvPr>
              <p14:cNvContentPartPr/>
              <p14:nvPr/>
            </p14:nvContentPartPr>
            <p14:xfrm>
              <a:off x="5354192" y="5141501"/>
              <a:ext cx="466920" cy="27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99805FC-8DCE-1C84-09F3-8711145818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45552" y="5132861"/>
                <a:ext cx="4845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088F733-721B-6180-067D-02D20B0FB7F2}"/>
                  </a:ext>
                </a:extLst>
              </p14:cNvPr>
              <p14:cNvContentPartPr/>
              <p14:nvPr/>
            </p14:nvContentPartPr>
            <p14:xfrm>
              <a:off x="7564232" y="5439941"/>
              <a:ext cx="504000" cy="35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088F733-721B-6180-067D-02D20B0FB7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46232" y="5421941"/>
                <a:ext cx="5396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50B67C4-BC9E-A601-8300-D6168AC98152}"/>
                  </a:ext>
                </a:extLst>
              </p14:cNvPr>
              <p14:cNvContentPartPr/>
              <p14:nvPr/>
            </p14:nvContentPartPr>
            <p14:xfrm>
              <a:off x="4686480" y="5742000"/>
              <a:ext cx="508320" cy="18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50B67C4-BC9E-A601-8300-D6168AC981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68480" y="5724360"/>
                <a:ext cx="5439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CB6B638-B7BD-07D5-E11C-F331E6B2CDB9}"/>
                  </a:ext>
                </a:extLst>
              </p14:cNvPr>
              <p14:cNvContentPartPr/>
              <p14:nvPr/>
            </p14:nvContentPartPr>
            <p14:xfrm>
              <a:off x="4018680" y="6080400"/>
              <a:ext cx="570960" cy="69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CB6B638-B7BD-07D5-E11C-F331E6B2CD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01040" y="6062760"/>
                <a:ext cx="6066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785EB4B-CE67-A6C9-4C1C-38D099716099}"/>
                  </a:ext>
                </a:extLst>
              </p14:cNvPr>
              <p14:cNvContentPartPr/>
              <p14:nvPr/>
            </p14:nvContentPartPr>
            <p14:xfrm>
              <a:off x="3420000" y="6360120"/>
              <a:ext cx="367560" cy="16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785EB4B-CE67-A6C9-4C1C-38D0997160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02360" y="6342480"/>
                <a:ext cx="403200" cy="5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640"/>
            <a:ext cx="7643813" cy="65591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3600" b="1" dirty="0">
                <a:solidFill>
                  <a:srgbClr val="FFC000"/>
                </a:solidFill>
                <a:effectLst/>
              </a:rPr>
              <a:t>最短路徑</a:t>
            </a:r>
            <a:r>
              <a:rPr lang="en-US" altLang="zh-TW" sz="3600" b="1" dirty="0">
                <a:solidFill>
                  <a:srgbClr val="FFC000"/>
                </a:solidFill>
                <a:effectLst/>
              </a:rPr>
              <a:t>(</a:t>
            </a:r>
            <a:r>
              <a:rPr lang="zh-TW" altLang="en-US" sz="3600" b="1" dirty="0">
                <a:solidFill>
                  <a:srgbClr val="FFC000"/>
                </a:solidFill>
                <a:effectLst/>
              </a:rPr>
              <a:t>任意兩點間的最短路徑</a:t>
            </a:r>
            <a:r>
              <a:rPr lang="en-US" altLang="zh-TW" sz="3600" b="1" dirty="0">
                <a:solidFill>
                  <a:srgbClr val="FFC000"/>
                </a:solidFill>
                <a:effectLst/>
              </a:rPr>
              <a:t>)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827088" y="882650"/>
            <a:ext cx="7429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例：</a:t>
            </a:r>
          </a:p>
        </p:txBody>
      </p:sp>
      <p:sp>
        <p:nvSpPr>
          <p:cNvPr id="37892" name="Oval 5"/>
          <p:cNvSpPr>
            <a:spLocks noChangeArrowheads="1"/>
          </p:cNvSpPr>
          <p:nvPr/>
        </p:nvSpPr>
        <p:spPr bwMode="auto">
          <a:xfrm>
            <a:off x="1547813" y="1412875"/>
            <a:ext cx="576262" cy="3603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V</a:t>
            </a:r>
            <a:r>
              <a:rPr lang="en-US" altLang="zh-TW" sz="20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893" name="Oval 6"/>
          <p:cNvSpPr>
            <a:spLocks noChangeArrowheads="1"/>
          </p:cNvSpPr>
          <p:nvPr/>
        </p:nvSpPr>
        <p:spPr bwMode="auto">
          <a:xfrm>
            <a:off x="3563938" y="1412875"/>
            <a:ext cx="576262" cy="3603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V</a:t>
            </a:r>
            <a:r>
              <a:rPr lang="en-US" altLang="zh-TW" sz="20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894" name="Oval 7"/>
          <p:cNvSpPr>
            <a:spLocks noChangeArrowheads="1"/>
          </p:cNvSpPr>
          <p:nvPr/>
        </p:nvSpPr>
        <p:spPr bwMode="auto">
          <a:xfrm>
            <a:off x="2627313" y="2852738"/>
            <a:ext cx="576262" cy="360362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V</a:t>
            </a:r>
            <a:r>
              <a:rPr lang="en-US" altLang="zh-TW" sz="20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7895" name="Line 10"/>
          <p:cNvSpPr>
            <a:spLocks noChangeShapeType="1"/>
          </p:cNvSpPr>
          <p:nvPr/>
        </p:nvSpPr>
        <p:spPr bwMode="auto">
          <a:xfrm flipH="1" flipV="1">
            <a:off x="1763713" y="1844675"/>
            <a:ext cx="792162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6" name="Line 11"/>
          <p:cNvSpPr>
            <a:spLocks noChangeShapeType="1"/>
          </p:cNvSpPr>
          <p:nvPr/>
        </p:nvSpPr>
        <p:spPr bwMode="auto">
          <a:xfrm>
            <a:off x="1908175" y="1844675"/>
            <a:ext cx="719138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7" name="Line 12"/>
          <p:cNvSpPr>
            <a:spLocks noChangeShapeType="1"/>
          </p:cNvSpPr>
          <p:nvPr/>
        </p:nvSpPr>
        <p:spPr bwMode="auto">
          <a:xfrm flipH="1">
            <a:off x="3203575" y="1844675"/>
            <a:ext cx="57626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8" name="Text Box 13"/>
          <p:cNvSpPr txBox="1">
            <a:spLocks noChangeArrowheads="1"/>
          </p:cNvSpPr>
          <p:nvPr/>
        </p:nvSpPr>
        <p:spPr bwMode="auto">
          <a:xfrm>
            <a:off x="3468688" y="2198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7899" name="Text Box 14"/>
          <p:cNvSpPr txBox="1">
            <a:spLocks noChangeArrowheads="1"/>
          </p:cNvSpPr>
          <p:nvPr/>
        </p:nvSpPr>
        <p:spPr bwMode="auto">
          <a:xfrm>
            <a:off x="1957388" y="24145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7900" name="Text Box 15"/>
          <p:cNvSpPr txBox="1">
            <a:spLocks noChangeArrowheads="1"/>
          </p:cNvSpPr>
          <p:nvPr/>
        </p:nvSpPr>
        <p:spPr bwMode="auto">
          <a:xfrm>
            <a:off x="2189163" y="2054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37901" name="Text Box 16"/>
          <p:cNvSpPr txBox="1">
            <a:spLocks noChangeArrowheads="1"/>
          </p:cNvSpPr>
          <p:nvPr/>
        </p:nvSpPr>
        <p:spPr bwMode="auto">
          <a:xfrm>
            <a:off x="2676525" y="16938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02" name="Text Box 17"/>
          <p:cNvSpPr txBox="1">
            <a:spLocks noChangeArrowheads="1"/>
          </p:cNvSpPr>
          <p:nvPr/>
        </p:nvSpPr>
        <p:spPr bwMode="auto">
          <a:xfrm>
            <a:off x="2676525" y="12620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6</a:t>
            </a:r>
          </a:p>
        </p:txBody>
      </p:sp>
      <p:grpSp>
        <p:nvGrpSpPr>
          <p:cNvPr id="37903" name="Group 36"/>
          <p:cNvGrpSpPr>
            <a:grpSpLocks/>
          </p:cNvGrpSpPr>
          <p:nvPr/>
        </p:nvGrpSpPr>
        <p:grpSpPr bwMode="auto">
          <a:xfrm>
            <a:off x="5291138" y="1341438"/>
            <a:ext cx="2160587" cy="1800225"/>
            <a:chOff x="2880" y="845"/>
            <a:chExt cx="1361" cy="1134"/>
          </a:xfrm>
        </p:grpSpPr>
        <p:sp>
          <p:nvSpPr>
            <p:cNvPr id="37961" name="Text Box 18"/>
            <p:cNvSpPr txBox="1">
              <a:spLocks noChangeArrowheads="1"/>
            </p:cNvSpPr>
            <p:nvPr/>
          </p:nvSpPr>
          <p:spPr bwMode="auto">
            <a:xfrm>
              <a:off x="2901" y="857"/>
              <a:ext cx="2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A</a:t>
              </a:r>
              <a:r>
                <a:rPr lang="en-US" altLang="zh-TW" sz="1800" baseline="30000"/>
                <a:t>-1</a:t>
              </a:r>
            </a:p>
          </p:txBody>
        </p:sp>
        <p:sp>
          <p:nvSpPr>
            <p:cNvPr id="37962" name="Text Box 19"/>
            <p:cNvSpPr txBox="1">
              <a:spLocks noChangeArrowheads="1"/>
            </p:cNvSpPr>
            <p:nvPr/>
          </p:nvSpPr>
          <p:spPr bwMode="auto">
            <a:xfrm>
              <a:off x="3263" y="84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0</a:t>
              </a:r>
              <a:endParaRPr lang="en-US" altLang="zh-TW" sz="1800" baseline="30000"/>
            </a:p>
          </p:txBody>
        </p:sp>
        <p:sp>
          <p:nvSpPr>
            <p:cNvPr id="37963" name="Text Box 20"/>
            <p:cNvSpPr txBox="1">
              <a:spLocks noChangeArrowheads="1"/>
            </p:cNvSpPr>
            <p:nvPr/>
          </p:nvSpPr>
          <p:spPr bwMode="auto">
            <a:xfrm>
              <a:off x="3591" y="84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1</a:t>
              </a:r>
              <a:endParaRPr lang="en-US" altLang="zh-TW" sz="1800" baseline="30000"/>
            </a:p>
          </p:txBody>
        </p:sp>
        <p:sp>
          <p:nvSpPr>
            <p:cNvPr id="37964" name="Text Box 21"/>
            <p:cNvSpPr txBox="1">
              <a:spLocks noChangeArrowheads="1"/>
            </p:cNvSpPr>
            <p:nvPr/>
          </p:nvSpPr>
          <p:spPr bwMode="auto">
            <a:xfrm>
              <a:off x="3954" y="84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2</a:t>
              </a:r>
              <a:endParaRPr lang="en-US" altLang="zh-TW" sz="1800" baseline="30000"/>
            </a:p>
          </p:txBody>
        </p:sp>
        <p:sp>
          <p:nvSpPr>
            <p:cNvPr id="37965" name="Line 22"/>
            <p:cNvSpPr>
              <a:spLocks noChangeShapeType="1"/>
            </p:cNvSpPr>
            <p:nvPr/>
          </p:nvSpPr>
          <p:spPr bwMode="auto">
            <a:xfrm>
              <a:off x="2880" y="1117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66" name="Line 23"/>
            <p:cNvSpPr>
              <a:spLocks noChangeShapeType="1"/>
            </p:cNvSpPr>
            <p:nvPr/>
          </p:nvSpPr>
          <p:spPr bwMode="auto">
            <a:xfrm>
              <a:off x="3198" y="845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67" name="Text Box 24"/>
            <p:cNvSpPr txBox="1">
              <a:spLocks noChangeArrowheads="1"/>
            </p:cNvSpPr>
            <p:nvPr/>
          </p:nvSpPr>
          <p:spPr bwMode="auto">
            <a:xfrm>
              <a:off x="2925" y="116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0</a:t>
              </a:r>
              <a:endParaRPr lang="en-US" altLang="zh-TW" sz="1800" baseline="30000"/>
            </a:p>
          </p:txBody>
        </p:sp>
        <p:sp>
          <p:nvSpPr>
            <p:cNvPr id="37968" name="Text Box 25"/>
            <p:cNvSpPr txBox="1">
              <a:spLocks noChangeArrowheads="1"/>
            </p:cNvSpPr>
            <p:nvPr/>
          </p:nvSpPr>
          <p:spPr bwMode="auto">
            <a:xfrm>
              <a:off x="2925" y="14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1</a:t>
              </a:r>
              <a:endParaRPr lang="en-US" altLang="zh-TW" sz="1800" baseline="30000"/>
            </a:p>
          </p:txBody>
        </p:sp>
        <p:sp>
          <p:nvSpPr>
            <p:cNvPr id="37969" name="Text Box 26"/>
            <p:cNvSpPr txBox="1">
              <a:spLocks noChangeArrowheads="1"/>
            </p:cNvSpPr>
            <p:nvPr/>
          </p:nvSpPr>
          <p:spPr bwMode="auto">
            <a:xfrm>
              <a:off x="2925" y="17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2</a:t>
              </a:r>
              <a:endParaRPr lang="en-US" altLang="zh-TW" sz="1800" baseline="30000"/>
            </a:p>
          </p:txBody>
        </p:sp>
        <p:sp>
          <p:nvSpPr>
            <p:cNvPr id="37970" name="Text Box 27"/>
            <p:cNvSpPr txBox="1">
              <a:spLocks noChangeArrowheads="1"/>
            </p:cNvSpPr>
            <p:nvPr/>
          </p:nvSpPr>
          <p:spPr bwMode="auto">
            <a:xfrm>
              <a:off x="3249" y="115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0</a:t>
              </a:r>
              <a:endParaRPr lang="en-US" altLang="zh-TW" sz="1800" baseline="30000"/>
            </a:p>
          </p:txBody>
        </p:sp>
        <p:sp>
          <p:nvSpPr>
            <p:cNvPr id="37971" name="Text Box 28"/>
            <p:cNvSpPr txBox="1">
              <a:spLocks noChangeArrowheads="1"/>
            </p:cNvSpPr>
            <p:nvPr/>
          </p:nvSpPr>
          <p:spPr bwMode="auto">
            <a:xfrm>
              <a:off x="3577" y="115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4</a:t>
              </a:r>
              <a:endParaRPr lang="en-US" altLang="zh-TW" sz="1800" baseline="30000"/>
            </a:p>
          </p:txBody>
        </p:sp>
        <p:sp>
          <p:nvSpPr>
            <p:cNvPr id="37972" name="Text Box 29"/>
            <p:cNvSpPr txBox="1">
              <a:spLocks noChangeArrowheads="1"/>
            </p:cNvSpPr>
            <p:nvPr/>
          </p:nvSpPr>
          <p:spPr bwMode="auto">
            <a:xfrm>
              <a:off x="3909" y="115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11</a:t>
              </a:r>
              <a:endParaRPr lang="en-US" altLang="zh-TW" sz="1800" baseline="30000"/>
            </a:p>
          </p:txBody>
        </p:sp>
        <p:sp>
          <p:nvSpPr>
            <p:cNvPr id="37973" name="Text Box 30"/>
            <p:cNvSpPr txBox="1">
              <a:spLocks noChangeArrowheads="1"/>
            </p:cNvSpPr>
            <p:nvPr/>
          </p:nvSpPr>
          <p:spPr bwMode="auto">
            <a:xfrm>
              <a:off x="3249" y="14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6</a:t>
              </a:r>
              <a:endParaRPr lang="en-US" altLang="zh-TW" sz="1800" baseline="30000"/>
            </a:p>
          </p:txBody>
        </p:sp>
        <p:sp>
          <p:nvSpPr>
            <p:cNvPr id="37974" name="Text Box 31"/>
            <p:cNvSpPr txBox="1">
              <a:spLocks noChangeArrowheads="1"/>
            </p:cNvSpPr>
            <p:nvPr/>
          </p:nvSpPr>
          <p:spPr bwMode="auto">
            <a:xfrm>
              <a:off x="3577" y="14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0</a:t>
              </a:r>
              <a:endParaRPr lang="en-US" altLang="zh-TW" sz="1800" baseline="30000"/>
            </a:p>
          </p:txBody>
        </p:sp>
        <p:sp>
          <p:nvSpPr>
            <p:cNvPr id="37975" name="Text Box 32"/>
            <p:cNvSpPr txBox="1">
              <a:spLocks noChangeArrowheads="1"/>
            </p:cNvSpPr>
            <p:nvPr/>
          </p:nvSpPr>
          <p:spPr bwMode="auto">
            <a:xfrm>
              <a:off x="3954" y="14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2</a:t>
              </a:r>
              <a:endParaRPr lang="en-US" altLang="zh-TW" sz="1800" baseline="30000"/>
            </a:p>
          </p:txBody>
        </p:sp>
        <p:sp>
          <p:nvSpPr>
            <p:cNvPr id="37976" name="Text Box 33"/>
            <p:cNvSpPr txBox="1">
              <a:spLocks noChangeArrowheads="1"/>
            </p:cNvSpPr>
            <p:nvPr/>
          </p:nvSpPr>
          <p:spPr bwMode="auto">
            <a:xfrm>
              <a:off x="3243" y="17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3</a:t>
              </a:r>
              <a:endParaRPr lang="en-US" altLang="zh-TW" sz="1800" baseline="30000"/>
            </a:p>
          </p:txBody>
        </p:sp>
        <p:sp>
          <p:nvSpPr>
            <p:cNvPr id="37977" name="Text Box 34"/>
            <p:cNvSpPr txBox="1">
              <a:spLocks noChangeArrowheads="1"/>
            </p:cNvSpPr>
            <p:nvPr/>
          </p:nvSpPr>
          <p:spPr bwMode="auto">
            <a:xfrm>
              <a:off x="3571" y="1719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∞</a:t>
              </a:r>
            </a:p>
          </p:txBody>
        </p:sp>
        <p:sp>
          <p:nvSpPr>
            <p:cNvPr id="37978" name="Text Box 35"/>
            <p:cNvSpPr txBox="1">
              <a:spLocks noChangeArrowheads="1"/>
            </p:cNvSpPr>
            <p:nvPr/>
          </p:nvSpPr>
          <p:spPr bwMode="auto">
            <a:xfrm>
              <a:off x="3969" y="17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0</a:t>
              </a:r>
              <a:endParaRPr lang="en-US" altLang="zh-TW" sz="1800" baseline="30000"/>
            </a:p>
          </p:txBody>
        </p:sp>
      </p:grp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1258888" y="3476625"/>
            <a:ext cx="5694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000" dirty="0" err="1">
                <a:solidFill>
                  <a:srgbClr val="FF0000"/>
                </a:solidFill>
              </a:rPr>
              <a:t>A</a:t>
            </a:r>
            <a:r>
              <a:rPr lang="en-US" altLang="zh-TW" sz="2000" baseline="30000" dirty="0" err="1">
                <a:solidFill>
                  <a:srgbClr val="FF0000"/>
                </a:solidFill>
              </a:rPr>
              <a:t>k</a:t>
            </a:r>
            <a:r>
              <a:rPr lang="en-US" altLang="zh-TW" sz="2000" dirty="0">
                <a:solidFill>
                  <a:srgbClr val="FF0000"/>
                </a:solidFill>
              </a:rPr>
              <a:t> [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] [j]</a:t>
            </a:r>
            <a:r>
              <a:rPr lang="zh-TW" altLang="en-US" sz="2000" dirty="0">
                <a:solidFill>
                  <a:srgbClr val="FF0000"/>
                </a:solidFill>
              </a:rPr>
              <a:t>：為由 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zh-TW" altLang="en-US" sz="2000" dirty="0">
                <a:solidFill>
                  <a:srgbClr val="FF0000"/>
                </a:solidFill>
              </a:rPr>
              <a:t>到 </a:t>
            </a:r>
            <a:r>
              <a:rPr lang="en-US" altLang="zh-TW" sz="2000" dirty="0">
                <a:solidFill>
                  <a:srgbClr val="FF0000"/>
                </a:solidFill>
              </a:rPr>
              <a:t>j </a:t>
            </a:r>
            <a:r>
              <a:rPr lang="zh-TW" altLang="en-US" sz="2000" dirty="0">
                <a:solidFill>
                  <a:srgbClr val="FF0000"/>
                </a:solidFill>
              </a:rPr>
              <a:t>的最短路徑經過的頂點註標 </a:t>
            </a:r>
            <a:r>
              <a:rPr lang="en-US" altLang="zh-TW" sz="2000" dirty="0">
                <a:solidFill>
                  <a:srgbClr val="FF0000"/>
                </a:solidFill>
              </a:rPr>
              <a:t>k</a:t>
            </a:r>
            <a:r>
              <a:rPr lang="en-US" altLang="zh-TW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</a:p>
        </p:txBody>
      </p:sp>
      <p:sp>
        <p:nvSpPr>
          <p:cNvPr id="37905" name="Text Box 39"/>
          <p:cNvSpPr txBox="1">
            <a:spLocks noChangeArrowheads="1"/>
          </p:cNvSpPr>
          <p:nvPr/>
        </p:nvSpPr>
        <p:spPr bwMode="auto">
          <a:xfrm>
            <a:off x="3524250" y="4168775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  <a:r>
              <a:rPr lang="en-US" altLang="zh-TW" sz="1800" baseline="30000"/>
              <a:t>1</a:t>
            </a:r>
          </a:p>
        </p:txBody>
      </p:sp>
      <p:sp>
        <p:nvSpPr>
          <p:cNvPr id="37906" name="Text Box 40"/>
          <p:cNvSpPr txBox="1">
            <a:spLocks noChangeArrowheads="1"/>
          </p:cNvSpPr>
          <p:nvPr/>
        </p:nvSpPr>
        <p:spPr bwMode="auto">
          <a:xfrm>
            <a:off x="4098925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07" name="Text Box 41"/>
          <p:cNvSpPr txBox="1">
            <a:spLocks noChangeArrowheads="1"/>
          </p:cNvSpPr>
          <p:nvPr/>
        </p:nvSpPr>
        <p:spPr bwMode="auto">
          <a:xfrm>
            <a:off x="4619625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</a:t>
            </a:r>
            <a:endParaRPr lang="en-US" altLang="zh-TW" sz="1800" baseline="30000"/>
          </a:p>
        </p:txBody>
      </p:sp>
      <p:sp>
        <p:nvSpPr>
          <p:cNvPr id="37908" name="Text Box 42"/>
          <p:cNvSpPr txBox="1">
            <a:spLocks noChangeArrowheads="1"/>
          </p:cNvSpPr>
          <p:nvPr/>
        </p:nvSpPr>
        <p:spPr bwMode="auto">
          <a:xfrm>
            <a:off x="5195888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09" name="Line 43"/>
          <p:cNvSpPr>
            <a:spLocks noChangeShapeType="1"/>
          </p:cNvSpPr>
          <p:nvPr/>
        </p:nvSpPr>
        <p:spPr bwMode="auto">
          <a:xfrm>
            <a:off x="3490913" y="4581525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10" name="Line 44"/>
          <p:cNvSpPr>
            <a:spLocks noChangeShapeType="1"/>
          </p:cNvSpPr>
          <p:nvPr/>
        </p:nvSpPr>
        <p:spPr bwMode="auto">
          <a:xfrm>
            <a:off x="3995738" y="4149725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11" name="Text Box 45"/>
          <p:cNvSpPr txBox="1">
            <a:spLocks noChangeArrowheads="1"/>
          </p:cNvSpPr>
          <p:nvPr/>
        </p:nvSpPr>
        <p:spPr bwMode="auto">
          <a:xfrm>
            <a:off x="3562350" y="46529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12" name="Text Box 46"/>
          <p:cNvSpPr txBox="1">
            <a:spLocks noChangeArrowheads="1"/>
          </p:cNvSpPr>
          <p:nvPr/>
        </p:nvSpPr>
        <p:spPr bwMode="auto">
          <a:xfrm>
            <a:off x="3562350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</a:t>
            </a:r>
            <a:endParaRPr lang="en-US" altLang="zh-TW" sz="1800" baseline="30000"/>
          </a:p>
        </p:txBody>
      </p:sp>
      <p:sp>
        <p:nvSpPr>
          <p:cNvPr id="37913" name="Text Box 47"/>
          <p:cNvSpPr txBox="1">
            <a:spLocks noChangeArrowheads="1"/>
          </p:cNvSpPr>
          <p:nvPr/>
        </p:nvSpPr>
        <p:spPr bwMode="auto">
          <a:xfrm>
            <a:off x="3562350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14" name="Text Box 48"/>
          <p:cNvSpPr txBox="1">
            <a:spLocks noChangeArrowheads="1"/>
          </p:cNvSpPr>
          <p:nvPr/>
        </p:nvSpPr>
        <p:spPr bwMode="auto">
          <a:xfrm>
            <a:off x="4076700" y="464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15" name="Text Box 49"/>
          <p:cNvSpPr txBox="1">
            <a:spLocks noChangeArrowheads="1"/>
          </p:cNvSpPr>
          <p:nvPr/>
        </p:nvSpPr>
        <p:spPr bwMode="auto">
          <a:xfrm>
            <a:off x="4597400" y="464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4</a:t>
            </a:r>
            <a:endParaRPr lang="en-US" altLang="zh-TW" sz="1800" baseline="30000"/>
          </a:p>
        </p:txBody>
      </p:sp>
      <p:sp>
        <p:nvSpPr>
          <p:cNvPr id="37916" name="Text Box 50"/>
          <p:cNvSpPr txBox="1">
            <a:spLocks noChangeArrowheads="1"/>
          </p:cNvSpPr>
          <p:nvPr/>
        </p:nvSpPr>
        <p:spPr bwMode="auto">
          <a:xfrm>
            <a:off x="5197475" y="464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</a:t>
            </a:r>
            <a:endParaRPr lang="en-US" altLang="zh-TW" sz="1800" baseline="30000"/>
          </a:p>
        </p:txBody>
      </p:sp>
      <p:sp>
        <p:nvSpPr>
          <p:cNvPr id="37917" name="Text Box 51"/>
          <p:cNvSpPr txBox="1">
            <a:spLocks noChangeArrowheads="1"/>
          </p:cNvSpPr>
          <p:nvPr/>
        </p:nvSpPr>
        <p:spPr bwMode="auto">
          <a:xfrm>
            <a:off x="4076700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</a:t>
            </a:r>
            <a:endParaRPr lang="en-US" altLang="zh-TW" sz="1800" baseline="30000"/>
          </a:p>
        </p:txBody>
      </p:sp>
      <p:sp>
        <p:nvSpPr>
          <p:cNvPr id="37918" name="Text Box 52"/>
          <p:cNvSpPr txBox="1">
            <a:spLocks noChangeArrowheads="1"/>
          </p:cNvSpPr>
          <p:nvPr/>
        </p:nvSpPr>
        <p:spPr bwMode="auto">
          <a:xfrm>
            <a:off x="4597400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19" name="Text Box 53"/>
          <p:cNvSpPr txBox="1">
            <a:spLocks noChangeArrowheads="1"/>
          </p:cNvSpPr>
          <p:nvPr/>
        </p:nvSpPr>
        <p:spPr bwMode="auto">
          <a:xfrm>
            <a:off x="5195888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20" name="Text Box 54"/>
          <p:cNvSpPr txBox="1">
            <a:spLocks noChangeArrowheads="1"/>
          </p:cNvSpPr>
          <p:nvPr/>
        </p:nvSpPr>
        <p:spPr bwMode="auto">
          <a:xfrm>
            <a:off x="4067175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3</a:t>
            </a:r>
            <a:endParaRPr lang="en-US" altLang="zh-TW" sz="1800" baseline="30000"/>
          </a:p>
        </p:txBody>
      </p:sp>
      <p:sp>
        <p:nvSpPr>
          <p:cNvPr id="37921" name="Text Box 55"/>
          <p:cNvSpPr txBox="1">
            <a:spLocks noChangeArrowheads="1"/>
          </p:cNvSpPr>
          <p:nvPr/>
        </p:nvSpPr>
        <p:spPr bwMode="auto">
          <a:xfrm>
            <a:off x="4587875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7</a:t>
            </a:r>
          </a:p>
        </p:txBody>
      </p:sp>
      <p:sp>
        <p:nvSpPr>
          <p:cNvPr id="37922" name="Text Box 56"/>
          <p:cNvSpPr txBox="1">
            <a:spLocks noChangeArrowheads="1"/>
          </p:cNvSpPr>
          <p:nvPr/>
        </p:nvSpPr>
        <p:spPr bwMode="auto">
          <a:xfrm>
            <a:off x="5219700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23" name="Text Box 58"/>
          <p:cNvSpPr txBox="1">
            <a:spLocks noChangeArrowheads="1"/>
          </p:cNvSpPr>
          <p:nvPr/>
        </p:nvSpPr>
        <p:spPr bwMode="auto">
          <a:xfrm>
            <a:off x="1149350" y="4168775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  <a:r>
              <a:rPr lang="en-US" altLang="zh-TW" sz="1800" baseline="30000"/>
              <a:t>0</a:t>
            </a:r>
          </a:p>
        </p:txBody>
      </p:sp>
      <p:sp>
        <p:nvSpPr>
          <p:cNvPr id="37924" name="Text Box 59"/>
          <p:cNvSpPr txBox="1">
            <a:spLocks noChangeArrowheads="1"/>
          </p:cNvSpPr>
          <p:nvPr/>
        </p:nvSpPr>
        <p:spPr bwMode="auto">
          <a:xfrm>
            <a:off x="1724025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25" name="Text Box 60"/>
          <p:cNvSpPr txBox="1">
            <a:spLocks noChangeArrowheads="1"/>
          </p:cNvSpPr>
          <p:nvPr/>
        </p:nvSpPr>
        <p:spPr bwMode="auto">
          <a:xfrm>
            <a:off x="2244725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</a:t>
            </a:r>
            <a:endParaRPr lang="en-US" altLang="zh-TW" sz="1800" baseline="30000"/>
          </a:p>
        </p:txBody>
      </p:sp>
      <p:sp>
        <p:nvSpPr>
          <p:cNvPr id="37926" name="Text Box 61"/>
          <p:cNvSpPr txBox="1">
            <a:spLocks noChangeArrowheads="1"/>
          </p:cNvSpPr>
          <p:nvPr/>
        </p:nvSpPr>
        <p:spPr bwMode="auto">
          <a:xfrm>
            <a:off x="2820988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27" name="Line 62"/>
          <p:cNvSpPr>
            <a:spLocks noChangeShapeType="1"/>
          </p:cNvSpPr>
          <p:nvPr/>
        </p:nvSpPr>
        <p:spPr bwMode="auto">
          <a:xfrm>
            <a:off x="1116013" y="4581525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28" name="Line 63"/>
          <p:cNvSpPr>
            <a:spLocks noChangeShapeType="1"/>
          </p:cNvSpPr>
          <p:nvPr/>
        </p:nvSpPr>
        <p:spPr bwMode="auto">
          <a:xfrm>
            <a:off x="1620838" y="4149725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29" name="Text Box 64"/>
          <p:cNvSpPr txBox="1">
            <a:spLocks noChangeArrowheads="1"/>
          </p:cNvSpPr>
          <p:nvPr/>
        </p:nvSpPr>
        <p:spPr bwMode="auto">
          <a:xfrm>
            <a:off x="1187450" y="46529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30" name="Text Box 65"/>
          <p:cNvSpPr txBox="1">
            <a:spLocks noChangeArrowheads="1"/>
          </p:cNvSpPr>
          <p:nvPr/>
        </p:nvSpPr>
        <p:spPr bwMode="auto">
          <a:xfrm>
            <a:off x="1187450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</a:t>
            </a:r>
            <a:endParaRPr lang="en-US" altLang="zh-TW" sz="1800" baseline="30000"/>
          </a:p>
        </p:txBody>
      </p:sp>
      <p:sp>
        <p:nvSpPr>
          <p:cNvPr id="37931" name="Text Box 66"/>
          <p:cNvSpPr txBox="1">
            <a:spLocks noChangeArrowheads="1"/>
          </p:cNvSpPr>
          <p:nvPr/>
        </p:nvSpPr>
        <p:spPr bwMode="auto">
          <a:xfrm>
            <a:off x="1187450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32" name="Text Box 67"/>
          <p:cNvSpPr txBox="1">
            <a:spLocks noChangeArrowheads="1"/>
          </p:cNvSpPr>
          <p:nvPr/>
        </p:nvSpPr>
        <p:spPr bwMode="auto">
          <a:xfrm>
            <a:off x="1701800" y="464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33" name="Text Box 68"/>
          <p:cNvSpPr txBox="1">
            <a:spLocks noChangeArrowheads="1"/>
          </p:cNvSpPr>
          <p:nvPr/>
        </p:nvSpPr>
        <p:spPr bwMode="auto">
          <a:xfrm>
            <a:off x="2222500" y="464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4</a:t>
            </a:r>
            <a:endParaRPr lang="en-US" altLang="zh-TW" sz="1800" baseline="30000"/>
          </a:p>
        </p:txBody>
      </p:sp>
      <p:sp>
        <p:nvSpPr>
          <p:cNvPr id="37934" name="Text Box 69"/>
          <p:cNvSpPr txBox="1">
            <a:spLocks noChangeArrowheads="1"/>
          </p:cNvSpPr>
          <p:nvPr/>
        </p:nvSpPr>
        <p:spPr bwMode="auto">
          <a:xfrm>
            <a:off x="2749550" y="46466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11</a:t>
            </a:r>
            <a:endParaRPr lang="en-US" altLang="zh-TW" sz="1800" baseline="30000"/>
          </a:p>
        </p:txBody>
      </p:sp>
      <p:sp>
        <p:nvSpPr>
          <p:cNvPr id="37935" name="Text Box 70"/>
          <p:cNvSpPr txBox="1">
            <a:spLocks noChangeArrowheads="1"/>
          </p:cNvSpPr>
          <p:nvPr/>
        </p:nvSpPr>
        <p:spPr bwMode="auto">
          <a:xfrm>
            <a:off x="1701800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</a:t>
            </a:r>
            <a:endParaRPr lang="en-US" altLang="zh-TW" sz="1800" baseline="30000"/>
          </a:p>
        </p:txBody>
      </p:sp>
      <p:sp>
        <p:nvSpPr>
          <p:cNvPr id="37936" name="Text Box 71"/>
          <p:cNvSpPr txBox="1">
            <a:spLocks noChangeArrowheads="1"/>
          </p:cNvSpPr>
          <p:nvPr/>
        </p:nvSpPr>
        <p:spPr bwMode="auto">
          <a:xfrm>
            <a:off x="2222500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37" name="Text Box 72"/>
          <p:cNvSpPr txBox="1">
            <a:spLocks noChangeArrowheads="1"/>
          </p:cNvSpPr>
          <p:nvPr/>
        </p:nvSpPr>
        <p:spPr bwMode="auto">
          <a:xfrm>
            <a:off x="2820988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38" name="Text Box 73"/>
          <p:cNvSpPr txBox="1">
            <a:spLocks noChangeArrowheads="1"/>
          </p:cNvSpPr>
          <p:nvPr/>
        </p:nvSpPr>
        <p:spPr bwMode="auto">
          <a:xfrm>
            <a:off x="1692275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3</a:t>
            </a:r>
            <a:endParaRPr lang="en-US" altLang="zh-TW" sz="1800" baseline="30000"/>
          </a:p>
        </p:txBody>
      </p:sp>
      <p:sp>
        <p:nvSpPr>
          <p:cNvPr id="37939" name="Text Box 74"/>
          <p:cNvSpPr txBox="1">
            <a:spLocks noChangeArrowheads="1"/>
          </p:cNvSpPr>
          <p:nvPr/>
        </p:nvSpPr>
        <p:spPr bwMode="auto">
          <a:xfrm>
            <a:off x="2212975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7</a:t>
            </a:r>
          </a:p>
        </p:txBody>
      </p:sp>
      <p:sp>
        <p:nvSpPr>
          <p:cNvPr id="37940" name="Text Box 75"/>
          <p:cNvSpPr txBox="1">
            <a:spLocks noChangeArrowheads="1"/>
          </p:cNvSpPr>
          <p:nvPr/>
        </p:nvSpPr>
        <p:spPr bwMode="auto">
          <a:xfrm>
            <a:off x="2844800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41" name="Text Box 77"/>
          <p:cNvSpPr txBox="1">
            <a:spLocks noChangeArrowheads="1"/>
          </p:cNvSpPr>
          <p:nvPr/>
        </p:nvSpPr>
        <p:spPr bwMode="auto">
          <a:xfrm>
            <a:off x="5900738" y="4168775"/>
            <a:ext cx="42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  <a:r>
              <a:rPr lang="en-US" altLang="zh-TW" sz="1800" baseline="30000"/>
              <a:t>2</a:t>
            </a:r>
          </a:p>
        </p:txBody>
      </p:sp>
      <p:sp>
        <p:nvSpPr>
          <p:cNvPr id="37942" name="Text Box 78"/>
          <p:cNvSpPr txBox="1">
            <a:spLocks noChangeArrowheads="1"/>
          </p:cNvSpPr>
          <p:nvPr/>
        </p:nvSpPr>
        <p:spPr bwMode="auto">
          <a:xfrm>
            <a:off x="6475413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43" name="Text Box 79"/>
          <p:cNvSpPr txBox="1">
            <a:spLocks noChangeArrowheads="1"/>
          </p:cNvSpPr>
          <p:nvPr/>
        </p:nvSpPr>
        <p:spPr bwMode="auto">
          <a:xfrm>
            <a:off x="6996113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</a:t>
            </a:r>
            <a:endParaRPr lang="en-US" altLang="zh-TW" sz="1800" baseline="30000"/>
          </a:p>
        </p:txBody>
      </p:sp>
      <p:sp>
        <p:nvSpPr>
          <p:cNvPr id="37944" name="Text Box 80"/>
          <p:cNvSpPr txBox="1">
            <a:spLocks noChangeArrowheads="1"/>
          </p:cNvSpPr>
          <p:nvPr/>
        </p:nvSpPr>
        <p:spPr bwMode="auto">
          <a:xfrm>
            <a:off x="7572375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45" name="Line 81"/>
          <p:cNvSpPr>
            <a:spLocks noChangeShapeType="1"/>
          </p:cNvSpPr>
          <p:nvPr/>
        </p:nvSpPr>
        <p:spPr bwMode="auto">
          <a:xfrm>
            <a:off x="5867400" y="4581525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46" name="Line 82"/>
          <p:cNvSpPr>
            <a:spLocks noChangeShapeType="1"/>
          </p:cNvSpPr>
          <p:nvPr/>
        </p:nvSpPr>
        <p:spPr bwMode="auto">
          <a:xfrm>
            <a:off x="6372225" y="4149725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47" name="Text Box 83"/>
          <p:cNvSpPr txBox="1">
            <a:spLocks noChangeArrowheads="1"/>
          </p:cNvSpPr>
          <p:nvPr/>
        </p:nvSpPr>
        <p:spPr bwMode="auto">
          <a:xfrm>
            <a:off x="5938838" y="46529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48" name="Text Box 84"/>
          <p:cNvSpPr txBox="1">
            <a:spLocks noChangeArrowheads="1"/>
          </p:cNvSpPr>
          <p:nvPr/>
        </p:nvSpPr>
        <p:spPr bwMode="auto">
          <a:xfrm>
            <a:off x="5938838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</a:t>
            </a:r>
            <a:endParaRPr lang="en-US" altLang="zh-TW" sz="1800" baseline="30000"/>
          </a:p>
        </p:txBody>
      </p:sp>
      <p:sp>
        <p:nvSpPr>
          <p:cNvPr id="37949" name="Text Box 85"/>
          <p:cNvSpPr txBox="1">
            <a:spLocks noChangeArrowheads="1"/>
          </p:cNvSpPr>
          <p:nvPr/>
        </p:nvSpPr>
        <p:spPr bwMode="auto">
          <a:xfrm>
            <a:off x="5938838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50" name="Text Box 86"/>
          <p:cNvSpPr txBox="1">
            <a:spLocks noChangeArrowheads="1"/>
          </p:cNvSpPr>
          <p:nvPr/>
        </p:nvSpPr>
        <p:spPr bwMode="auto">
          <a:xfrm>
            <a:off x="6453188" y="464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51" name="Text Box 87"/>
          <p:cNvSpPr txBox="1">
            <a:spLocks noChangeArrowheads="1"/>
          </p:cNvSpPr>
          <p:nvPr/>
        </p:nvSpPr>
        <p:spPr bwMode="auto">
          <a:xfrm>
            <a:off x="6973888" y="464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4</a:t>
            </a:r>
            <a:endParaRPr lang="en-US" altLang="zh-TW" sz="1800" baseline="30000"/>
          </a:p>
        </p:txBody>
      </p:sp>
      <p:sp>
        <p:nvSpPr>
          <p:cNvPr id="37952" name="Text Box 88"/>
          <p:cNvSpPr txBox="1">
            <a:spLocks noChangeArrowheads="1"/>
          </p:cNvSpPr>
          <p:nvPr/>
        </p:nvSpPr>
        <p:spPr bwMode="auto">
          <a:xfrm>
            <a:off x="7573963" y="464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</a:t>
            </a:r>
            <a:endParaRPr lang="en-US" altLang="zh-TW" sz="1800" baseline="30000"/>
          </a:p>
        </p:txBody>
      </p:sp>
      <p:sp>
        <p:nvSpPr>
          <p:cNvPr id="37953" name="Text Box 89"/>
          <p:cNvSpPr txBox="1">
            <a:spLocks noChangeArrowheads="1"/>
          </p:cNvSpPr>
          <p:nvPr/>
        </p:nvSpPr>
        <p:spPr bwMode="auto">
          <a:xfrm>
            <a:off x="6453188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5</a:t>
            </a:r>
            <a:endParaRPr lang="en-US" altLang="zh-TW" sz="1800" baseline="30000"/>
          </a:p>
        </p:txBody>
      </p:sp>
      <p:sp>
        <p:nvSpPr>
          <p:cNvPr id="37954" name="Text Box 90"/>
          <p:cNvSpPr txBox="1">
            <a:spLocks noChangeArrowheads="1"/>
          </p:cNvSpPr>
          <p:nvPr/>
        </p:nvSpPr>
        <p:spPr bwMode="auto">
          <a:xfrm>
            <a:off x="6973888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55" name="Text Box 91"/>
          <p:cNvSpPr txBox="1">
            <a:spLocks noChangeArrowheads="1"/>
          </p:cNvSpPr>
          <p:nvPr/>
        </p:nvSpPr>
        <p:spPr bwMode="auto">
          <a:xfrm>
            <a:off x="7572375" y="5078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  <a:endParaRPr lang="en-US" altLang="zh-TW" sz="1800" baseline="30000"/>
          </a:p>
        </p:txBody>
      </p:sp>
      <p:sp>
        <p:nvSpPr>
          <p:cNvPr id="37956" name="Text Box 92"/>
          <p:cNvSpPr txBox="1">
            <a:spLocks noChangeArrowheads="1"/>
          </p:cNvSpPr>
          <p:nvPr/>
        </p:nvSpPr>
        <p:spPr bwMode="auto">
          <a:xfrm>
            <a:off x="6443663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3</a:t>
            </a:r>
            <a:endParaRPr lang="en-US" altLang="zh-TW" sz="1800" baseline="30000"/>
          </a:p>
        </p:txBody>
      </p:sp>
      <p:sp>
        <p:nvSpPr>
          <p:cNvPr id="37957" name="Text Box 93"/>
          <p:cNvSpPr txBox="1">
            <a:spLocks noChangeArrowheads="1"/>
          </p:cNvSpPr>
          <p:nvPr/>
        </p:nvSpPr>
        <p:spPr bwMode="auto">
          <a:xfrm>
            <a:off x="6964363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7</a:t>
            </a:r>
          </a:p>
        </p:txBody>
      </p:sp>
      <p:sp>
        <p:nvSpPr>
          <p:cNvPr id="37958" name="Text Box 94"/>
          <p:cNvSpPr txBox="1">
            <a:spLocks noChangeArrowheads="1"/>
          </p:cNvSpPr>
          <p:nvPr/>
        </p:nvSpPr>
        <p:spPr bwMode="auto">
          <a:xfrm>
            <a:off x="7596188" y="5510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  <a:endParaRPr lang="en-US" altLang="zh-TW" sz="1800" baseline="30000"/>
          </a:p>
        </p:txBody>
      </p:sp>
      <p:sp>
        <p:nvSpPr>
          <p:cNvPr id="37959" name="Line 96"/>
          <p:cNvSpPr>
            <a:spLocks noChangeShapeType="1"/>
          </p:cNvSpPr>
          <p:nvPr/>
        </p:nvSpPr>
        <p:spPr bwMode="auto">
          <a:xfrm flipH="1">
            <a:off x="2268538" y="155733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60" name="Line 98"/>
          <p:cNvSpPr>
            <a:spLocks noChangeShapeType="1"/>
          </p:cNvSpPr>
          <p:nvPr/>
        </p:nvSpPr>
        <p:spPr bwMode="auto">
          <a:xfrm>
            <a:off x="2268538" y="1700213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CE12F8-C26F-B272-B6D3-8549D3BCA9F6}"/>
              </a:ext>
            </a:extLst>
          </p:cNvPr>
          <p:cNvSpPr txBox="1"/>
          <p:nvPr/>
        </p:nvSpPr>
        <p:spPr>
          <a:xfrm>
            <a:off x="6792121" y="3510976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FF00"/>
                </a:solidFill>
              </a:rPr>
              <a:t>（從</a:t>
            </a:r>
            <a:r>
              <a:rPr lang="zh-TW" altLang="en-US" sz="1600" dirty="0">
                <a:solidFill>
                  <a:srgbClr val="FFFF00"/>
                </a:solidFill>
              </a:rPr>
              <a:t>  </a:t>
            </a:r>
            <a:r>
              <a:rPr lang="en-US" sz="1600" dirty="0">
                <a:solidFill>
                  <a:srgbClr val="FFFF00"/>
                </a:solidFill>
              </a:rPr>
              <a:t>I</a:t>
            </a:r>
            <a:r>
              <a:rPr lang="zh-TW" altLang="en-US" sz="1600" dirty="0">
                <a:solidFill>
                  <a:srgbClr val="FFFF00"/>
                </a:solidFill>
              </a:rPr>
              <a:t>   </a:t>
            </a:r>
            <a:r>
              <a:rPr lang="en-TW" sz="1600" dirty="0">
                <a:solidFill>
                  <a:srgbClr val="FFFF00"/>
                </a:solidFill>
              </a:rPr>
              <a:t>經由</a:t>
            </a:r>
            <a:r>
              <a:rPr lang="zh-TW" altLang="en-US" sz="1600" dirty="0">
                <a:solidFill>
                  <a:srgbClr val="FFFF00"/>
                </a:solidFill>
              </a:rPr>
              <a:t>   </a:t>
            </a:r>
            <a:r>
              <a:rPr lang="en-TW" sz="1600" dirty="0">
                <a:solidFill>
                  <a:srgbClr val="FFFF00"/>
                </a:solidFill>
              </a:rPr>
              <a:t>k</a:t>
            </a:r>
            <a:r>
              <a:rPr lang="zh-TW" altLang="en-US" sz="1600" dirty="0">
                <a:solidFill>
                  <a:srgbClr val="FFFF00"/>
                </a:solidFill>
              </a:rPr>
              <a:t>   </a:t>
            </a:r>
            <a:r>
              <a:rPr lang="en-TW" sz="1600" dirty="0">
                <a:solidFill>
                  <a:srgbClr val="FFFF00"/>
                </a:solidFill>
              </a:rPr>
              <a:t>到</a:t>
            </a:r>
            <a:r>
              <a:rPr lang="zh-TW" altLang="en-US" sz="1600" dirty="0">
                <a:solidFill>
                  <a:srgbClr val="FFFF00"/>
                </a:solidFill>
              </a:rPr>
              <a:t>   </a:t>
            </a:r>
            <a:r>
              <a:rPr lang="en-TW" sz="1600" dirty="0">
                <a:solidFill>
                  <a:srgbClr val="FFFF00"/>
                </a:solidFill>
              </a:rPr>
              <a:t>j</a:t>
            </a:r>
            <a:r>
              <a:rPr lang="zh-TW" altLang="en-US" sz="1600" dirty="0">
                <a:solidFill>
                  <a:srgbClr val="FFFF00"/>
                </a:solidFill>
              </a:rPr>
              <a:t>  </a:t>
            </a:r>
            <a:r>
              <a:rPr lang="en-TW" sz="1600" dirty="0">
                <a:solidFill>
                  <a:srgbClr val="FFFF00"/>
                </a:solidFill>
              </a:rPr>
              <a:t>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45A250-F49C-90AA-F7EE-926CC9DD6691}"/>
                  </a:ext>
                </a:extLst>
              </p14:cNvPr>
              <p14:cNvContentPartPr/>
              <p14:nvPr/>
            </p14:nvContentPartPr>
            <p14:xfrm>
              <a:off x="3799698" y="3877708"/>
              <a:ext cx="942120" cy="1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45A250-F49C-90AA-F7EE-926CC9DD6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1058" y="3869068"/>
                <a:ext cx="9597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8F0C22-AD3C-5542-56FE-30AADE2A40B4}"/>
                  </a:ext>
                </a:extLst>
              </p14:cNvPr>
              <p14:cNvContentPartPr/>
              <p14:nvPr/>
            </p14:nvContentPartPr>
            <p14:xfrm>
              <a:off x="7670418" y="3835080"/>
              <a:ext cx="647280" cy="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8F0C22-AD3C-5542-56FE-30AADE2A4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1778" y="3826440"/>
                <a:ext cx="6649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03579E8-4D20-1543-0C5C-E375D70555AD}"/>
                  </a:ext>
                </a:extLst>
              </p14:cNvPr>
              <p14:cNvContentPartPr/>
              <p14:nvPr/>
            </p14:nvContentPartPr>
            <p14:xfrm>
              <a:off x="2196978" y="5925960"/>
              <a:ext cx="363960" cy="1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03579E8-4D20-1543-0C5C-E375D70555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8338" y="5916960"/>
                <a:ext cx="3816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60CDF4-6B22-2739-90BE-46AD0559E91B}"/>
                  </a:ext>
                </a:extLst>
              </p14:cNvPr>
              <p14:cNvContentPartPr/>
              <p14:nvPr/>
            </p14:nvContentPartPr>
            <p14:xfrm>
              <a:off x="5195778" y="4973400"/>
              <a:ext cx="385920" cy="4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60CDF4-6B22-2739-90BE-46AD0559E9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7138" y="4964760"/>
                <a:ext cx="4035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CDF816-B748-A445-0CAD-858D4A493C4E}"/>
                  </a:ext>
                </a:extLst>
              </p14:cNvPr>
              <p14:cNvContentPartPr/>
              <p14:nvPr/>
            </p14:nvContentPartPr>
            <p14:xfrm>
              <a:off x="6458658" y="5425200"/>
              <a:ext cx="329760" cy="6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CDF816-B748-A445-0CAD-858D4A493C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49658" y="5416560"/>
                <a:ext cx="347400" cy="237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94A999E-B22F-B546-E1B0-5723C1CEA8AE}"/>
              </a:ext>
            </a:extLst>
          </p:cNvPr>
          <p:cNvSpPr txBox="1"/>
          <p:nvPr/>
        </p:nvSpPr>
        <p:spPr>
          <a:xfrm>
            <a:off x="1825010" y="619601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distance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7144A6-ED36-4FED-42FE-97F7A9E6F04C}"/>
              </a:ext>
            </a:extLst>
          </p:cNvPr>
          <p:cNvSpPr txBox="1"/>
          <p:nvPr/>
        </p:nvSpPr>
        <p:spPr>
          <a:xfrm>
            <a:off x="6172502" y="95684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cost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468313" y="820886"/>
            <a:ext cx="80645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void </a:t>
            </a:r>
            <a:r>
              <a:rPr lang="en-US" altLang="zh-TW" sz="2000" dirty="0" err="1"/>
              <a:t>allcost</a:t>
            </a:r>
            <a:r>
              <a:rPr lang="en-US" altLang="zh-TW" sz="2000" dirty="0"/>
              <a:t>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cost [ ] [MAX_VERTICES],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distance[ ] [MAX_VERTICES],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/* determine the distances from each vertex to every other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vertex, cost is the adjacency matrix, distance is the matrix of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distance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j, k;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for   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n;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	for   (j = 0; j &lt; n; 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		distance[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[j] = cost[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[j];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for   (k = 0; k &lt; n; k++)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	for  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 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n;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		for   (j = 0; j &lt; n; 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		if (distance[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[k] + distance[k] [j] &lt; distance[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[j])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		distance[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[j] = distance[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[k] + distance[k] [j];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} </a:t>
            </a:r>
          </a:p>
        </p:txBody>
      </p:sp>
      <p:sp>
        <p:nvSpPr>
          <p:cNvPr id="38915" name="文字方塊 2"/>
          <p:cNvSpPr txBox="1">
            <a:spLocks noChangeArrowheads="1"/>
          </p:cNvSpPr>
          <p:nvPr/>
        </p:nvSpPr>
        <p:spPr bwMode="auto">
          <a:xfrm>
            <a:off x="6300788" y="5876925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shortpath2.c</a:t>
            </a:r>
            <a:endParaRPr lang="zh-TW" altLang="en-US" sz="2400" b="1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44624"/>
            <a:ext cx="7643813" cy="65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3600" b="1">
                <a:solidFill>
                  <a:srgbClr val="FFC000"/>
                </a:solidFill>
                <a:effectLst/>
              </a:rPr>
              <a:t>最短路徑</a:t>
            </a:r>
            <a:r>
              <a:rPr lang="en-US" altLang="zh-TW" sz="3600" b="1">
                <a:solidFill>
                  <a:srgbClr val="FFC000"/>
                </a:solidFill>
                <a:effectLst/>
              </a:rPr>
              <a:t>(</a:t>
            </a:r>
            <a:r>
              <a:rPr lang="zh-TW" altLang="en-US" sz="3600" b="1">
                <a:solidFill>
                  <a:srgbClr val="FFC000"/>
                </a:solidFill>
                <a:effectLst/>
              </a:rPr>
              <a:t>任意兩點間的最短路徑</a:t>
            </a:r>
            <a:r>
              <a:rPr lang="en-US" altLang="zh-TW" sz="3600" b="1">
                <a:solidFill>
                  <a:srgbClr val="FFC000"/>
                </a:solidFill>
                <a:effectLst/>
              </a:rPr>
              <a:t>)</a:t>
            </a:r>
            <a:endParaRPr lang="en-US" altLang="zh-TW" sz="36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56559-AC01-787F-79DF-33544155114B}"/>
              </a:ext>
            </a:extLst>
          </p:cNvPr>
          <p:cNvSpPr txBox="1"/>
          <p:nvPr/>
        </p:nvSpPr>
        <p:spPr>
          <a:xfrm>
            <a:off x="-1260648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800" dirty="0">
                <a:solidFill>
                  <a:srgbClr val="FF0000"/>
                </a:solidFill>
              </a:rPr>
              <a:t>三層迴圈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1F28A1-EA08-AEA8-B06F-07BF1AA7DE7D}"/>
                  </a:ext>
                </a:extLst>
              </p14:cNvPr>
              <p14:cNvContentPartPr/>
              <p14:nvPr/>
            </p14:nvContentPartPr>
            <p14:xfrm>
              <a:off x="-107382" y="4393440"/>
              <a:ext cx="160560" cy="132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1F28A1-EA08-AEA8-B06F-07BF1AA7DE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5022" y="4375800"/>
                <a:ext cx="196200" cy="13568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D257CDD-0456-92E4-CD97-A42DF642B670}"/>
              </a:ext>
            </a:extLst>
          </p:cNvPr>
          <p:cNvSpPr txBox="1"/>
          <p:nvPr/>
        </p:nvSpPr>
        <p:spPr>
          <a:xfrm>
            <a:off x="4209562" y="342900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最初開始的成本距離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C82FE2-B6D6-8AD6-6FBE-11DC5650E65C}"/>
              </a:ext>
            </a:extLst>
          </p:cNvPr>
          <p:cNvGrpSpPr/>
          <p:nvPr/>
        </p:nvGrpSpPr>
        <p:grpSpPr>
          <a:xfrm>
            <a:off x="4621938" y="3762000"/>
            <a:ext cx="204480" cy="147960"/>
            <a:chOff x="4621938" y="3762000"/>
            <a:chExt cx="20448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16E0AE-76D0-6D66-B9AB-941C81AF6F5B}"/>
                    </a:ext>
                  </a:extLst>
                </p14:cNvPr>
                <p14:cNvContentPartPr/>
                <p14:nvPr/>
              </p14:nvContentPartPr>
              <p14:xfrm>
                <a:off x="4714818" y="3762000"/>
                <a:ext cx="111600" cy="144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16E0AE-76D0-6D66-B9AB-941C81AF6F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05818" y="3753000"/>
                  <a:ext cx="129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7DF753-8B6A-5757-3B76-623B7601BE18}"/>
                    </a:ext>
                  </a:extLst>
                </p14:cNvPr>
                <p14:cNvContentPartPr/>
                <p14:nvPr/>
              </p14:nvContentPartPr>
              <p14:xfrm>
                <a:off x="4621938" y="3814560"/>
                <a:ext cx="96480" cy="9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7DF753-8B6A-5757-3B76-623B7601BE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12938" y="3805920"/>
                  <a:ext cx="11412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587738B-3BF5-171A-308C-9DE126938D20}"/>
                  </a:ext>
                </a:extLst>
              </p14:cNvPr>
              <p14:cNvContentPartPr/>
              <p14:nvPr/>
            </p14:nvContentPartPr>
            <p14:xfrm>
              <a:off x="1170978" y="4578434"/>
              <a:ext cx="176400" cy="6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587738B-3BF5-171A-308C-9DE126938D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3338" y="4560794"/>
                <a:ext cx="2120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364052-30C8-7C6B-A09F-0870D69DCA84}"/>
                  </a:ext>
                </a:extLst>
              </p14:cNvPr>
              <p14:cNvContentPartPr/>
              <p14:nvPr/>
            </p14:nvContentPartPr>
            <p14:xfrm>
              <a:off x="1979178" y="4860674"/>
              <a:ext cx="162000" cy="12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364052-30C8-7C6B-A09F-0870D69DCA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1538" y="4843034"/>
                <a:ext cx="1976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EAEE52-55B8-7285-689C-8697A3E15C7F}"/>
                  </a:ext>
                </a:extLst>
              </p14:cNvPr>
              <p14:cNvContentPartPr/>
              <p14:nvPr/>
            </p14:nvContentPartPr>
            <p14:xfrm>
              <a:off x="2936778" y="5185754"/>
              <a:ext cx="19548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EAEE52-55B8-7285-689C-8697A3E15C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8778" y="5167754"/>
                <a:ext cx="23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BBFC8A-ACD9-CAF5-3D77-216C8EF218E6}"/>
                  </a:ext>
                </a:extLst>
              </p14:cNvPr>
              <p14:cNvContentPartPr/>
              <p14:nvPr/>
            </p14:nvContentPartPr>
            <p14:xfrm>
              <a:off x="7189458" y="4053572"/>
              <a:ext cx="513360" cy="477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BBFC8A-ACD9-CAF5-3D77-216C8EF218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0458" y="4044572"/>
                <a:ext cx="531000" cy="49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FBE3B52-3702-95A0-E216-1222C54F781B}"/>
              </a:ext>
            </a:extLst>
          </p:cNvPr>
          <p:cNvGrpSpPr/>
          <p:nvPr/>
        </p:nvGrpSpPr>
        <p:grpSpPr>
          <a:xfrm>
            <a:off x="8050218" y="3822812"/>
            <a:ext cx="1091880" cy="856440"/>
            <a:chOff x="8050218" y="3822812"/>
            <a:chExt cx="1091880" cy="85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90B259-089A-9D9E-9BD9-3F1B609516C2}"/>
                    </a:ext>
                  </a:extLst>
                </p14:cNvPr>
                <p14:cNvContentPartPr/>
                <p14:nvPr/>
              </p14:nvContentPartPr>
              <p14:xfrm>
                <a:off x="8050218" y="3886172"/>
                <a:ext cx="199440" cy="688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90B259-089A-9D9E-9BD9-3F1B609516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1578" y="3877172"/>
                  <a:ext cx="21708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9F2260-6152-724B-4C1E-F53D668DA3CE}"/>
                    </a:ext>
                  </a:extLst>
                </p14:cNvPr>
                <p14:cNvContentPartPr/>
                <p14:nvPr/>
              </p14:nvContentPartPr>
              <p14:xfrm>
                <a:off x="8372418" y="4004252"/>
                <a:ext cx="254880" cy="529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9F2260-6152-724B-4C1E-F53D668DA3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63418" y="3995252"/>
                  <a:ext cx="27252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5004304-D3DF-4B89-0B4F-E719028283F1}"/>
                    </a:ext>
                  </a:extLst>
                </p14:cNvPr>
                <p14:cNvContentPartPr/>
                <p14:nvPr/>
              </p14:nvContentPartPr>
              <p14:xfrm>
                <a:off x="8612898" y="3822812"/>
                <a:ext cx="83520" cy="186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5004304-D3DF-4B89-0B4F-E719028283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04258" y="3814172"/>
                  <a:ext cx="101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2033346-9D43-79D9-CD12-65AFE15D91DD}"/>
                    </a:ext>
                  </a:extLst>
                </p14:cNvPr>
                <p14:cNvContentPartPr/>
                <p14:nvPr/>
              </p14:nvContentPartPr>
              <p14:xfrm>
                <a:off x="8855178" y="3876092"/>
                <a:ext cx="286920" cy="803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2033346-9D43-79D9-CD12-65AFE15D91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46538" y="3867452"/>
                  <a:ext cx="304560" cy="820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rgbClr val="FFC000"/>
                </a:solidFill>
                <a:effectLst/>
              </a:rPr>
              <a:t>AOV</a:t>
            </a:r>
            <a:r>
              <a:rPr lang="zh-TW" altLang="en-US" b="1" dirty="0">
                <a:solidFill>
                  <a:srgbClr val="FFC000"/>
                </a:solidFill>
                <a:effectLst/>
              </a:rPr>
              <a:t>作業網路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5025"/>
            <a:ext cx="8229600" cy="3124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200" dirty="0"/>
              <a:t>AOV </a:t>
            </a:r>
            <a:r>
              <a:rPr lang="zh-TW" altLang="en-US" sz="2200" dirty="0"/>
              <a:t>網路</a:t>
            </a:r>
            <a:r>
              <a:rPr lang="en-US" altLang="zh-TW" sz="2200" dirty="0"/>
              <a:t>(Activity on vertex) </a:t>
            </a:r>
          </a:p>
          <a:p>
            <a:pPr eaLnBrk="1" hangingPunct="1">
              <a:defRPr/>
            </a:pPr>
            <a:r>
              <a:rPr lang="zh-TW" altLang="en-US" sz="2200" dirty="0"/>
              <a:t>定義：</a:t>
            </a:r>
            <a:r>
              <a:rPr lang="en-US" altLang="zh-TW" sz="2200" dirty="0"/>
              <a:t>AOV </a:t>
            </a:r>
            <a:r>
              <a:rPr lang="zh-TW" altLang="en-US" sz="2200" dirty="0"/>
              <a:t>網路為一有向圖形</a:t>
            </a:r>
            <a:r>
              <a:rPr lang="en-US" altLang="zh-TW" sz="2200" dirty="0"/>
              <a:t>G</a:t>
            </a:r>
            <a:r>
              <a:rPr lang="zh-TW" altLang="en-US" sz="2200" dirty="0"/>
              <a:t>，其中頂點代表工作或作業，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200" dirty="0"/>
              <a:t>               邊代表事件之間的優先順序。</a:t>
            </a:r>
          </a:p>
          <a:p>
            <a:pPr eaLnBrk="1" hangingPunct="1">
              <a:defRPr/>
            </a:pPr>
            <a:r>
              <a:rPr lang="zh-TW" altLang="en-US" sz="2200" dirty="0"/>
              <a:t>定義：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</a:t>
            </a:r>
            <a:r>
              <a:rPr lang="zh-TW" altLang="en-US" sz="2200" dirty="0"/>
              <a:t>為 </a:t>
            </a:r>
            <a:r>
              <a:rPr lang="en-US" altLang="zh-TW" sz="2200" dirty="0"/>
              <a:t>j </a:t>
            </a:r>
            <a:r>
              <a:rPr lang="zh-TW" altLang="en-US" sz="2200" dirty="0"/>
              <a:t>之前行點</a:t>
            </a:r>
            <a:r>
              <a:rPr lang="zh-TW" altLang="en-US" sz="2200" dirty="0">
                <a:sym typeface="Wingdings" pitchFamily="2" charset="2"/>
              </a:rPr>
              <a:t></a:t>
            </a:r>
            <a:r>
              <a:rPr lang="zh-TW" altLang="en-US" sz="2200" dirty="0"/>
              <a:t>從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</a:t>
            </a:r>
            <a:r>
              <a:rPr lang="zh-TW" altLang="en-US" sz="2200" dirty="0"/>
              <a:t>到 </a:t>
            </a:r>
            <a:r>
              <a:rPr lang="en-US" altLang="zh-TW" sz="2200" dirty="0"/>
              <a:t>j </a:t>
            </a:r>
            <a:r>
              <a:rPr lang="zh-TW" altLang="en-US" sz="2200" dirty="0"/>
              <a:t>存在一有向路徑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→ .  →j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              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</a:t>
            </a:r>
            <a:r>
              <a:rPr lang="zh-TW" altLang="en-US" sz="2200" dirty="0"/>
              <a:t>為 </a:t>
            </a:r>
            <a:r>
              <a:rPr lang="en-US" altLang="zh-TW" sz="2200" dirty="0"/>
              <a:t>j </a:t>
            </a:r>
            <a:r>
              <a:rPr lang="zh-TW" altLang="en-US" sz="2200" dirty="0"/>
              <a:t>之直接前行點</a:t>
            </a:r>
            <a:r>
              <a:rPr lang="zh-TW" altLang="en-US" sz="2200" dirty="0">
                <a:sym typeface="Wingdings" pitchFamily="2" charset="2"/>
              </a:rPr>
              <a:t></a:t>
            </a:r>
            <a:r>
              <a:rPr lang="zh-TW" altLang="en-US" sz="2200" dirty="0"/>
              <a:t> </a:t>
            </a:r>
            <a:r>
              <a:rPr lang="en-US" altLang="zh-TW" sz="2200" dirty="0"/>
              <a:t>(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, j ) </a:t>
            </a:r>
            <a:r>
              <a:rPr lang="zh-TW" altLang="en-US" sz="2200" dirty="0"/>
              <a:t>為</a:t>
            </a:r>
            <a:r>
              <a:rPr lang="en-US" altLang="zh-TW" sz="2200" dirty="0"/>
              <a:t>G</a:t>
            </a:r>
            <a:r>
              <a:rPr lang="zh-TW" altLang="en-US" sz="2200" dirty="0"/>
              <a:t>之邊</a:t>
            </a:r>
          </a:p>
          <a:p>
            <a:pPr eaLnBrk="1" hangingPunct="1">
              <a:defRPr/>
            </a:pPr>
            <a:r>
              <a:rPr lang="zh-TW" altLang="en-US" sz="2200" dirty="0"/>
              <a:t>定義：拓樸序列是圖中頂點的線性順序，滿足其中任意兩頂點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 , j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200" dirty="0"/>
              <a:t>               </a:t>
            </a:r>
            <a:r>
              <a:rPr lang="zh-TW" altLang="en-US" sz="2200" dirty="0"/>
              <a:t>若在網路中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</a:t>
            </a:r>
            <a:r>
              <a:rPr lang="zh-TW" altLang="en-US" sz="2200" dirty="0"/>
              <a:t>是 </a:t>
            </a:r>
            <a:r>
              <a:rPr lang="en-US" altLang="zh-TW" sz="2200" dirty="0"/>
              <a:t>j </a:t>
            </a:r>
            <a:r>
              <a:rPr lang="zh-TW" altLang="en-US" sz="2200" dirty="0"/>
              <a:t>的前行點，則線性順序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</a:t>
            </a:r>
            <a:r>
              <a:rPr lang="zh-TW" altLang="en-US" sz="2200" dirty="0"/>
              <a:t>也在 </a:t>
            </a:r>
            <a:r>
              <a:rPr lang="en-US" altLang="zh-TW" sz="2200" dirty="0"/>
              <a:t>j </a:t>
            </a:r>
            <a:r>
              <a:rPr lang="zh-TW" altLang="en-US" sz="2200" dirty="0"/>
              <a:t>之前。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C392FC-45E7-1C44-7407-A2C2E6E548FA}"/>
                  </a:ext>
                </a:extLst>
              </p14:cNvPr>
              <p14:cNvContentPartPr/>
              <p14:nvPr/>
            </p14:nvContentPartPr>
            <p14:xfrm>
              <a:off x="3551658" y="2467412"/>
              <a:ext cx="815400" cy="29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C392FC-45E7-1C44-7407-A2C2E6E548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3018" y="2458772"/>
                <a:ext cx="8330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86EAAC-11F1-3CD4-4780-4B4217F2D805}"/>
                  </a:ext>
                </a:extLst>
              </p14:cNvPr>
              <p14:cNvContentPartPr/>
              <p14:nvPr/>
            </p14:nvContentPartPr>
            <p14:xfrm>
              <a:off x="5752338" y="2894372"/>
              <a:ext cx="2463120" cy="39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86EAAC-11F1-3CD4-4780-4B4217F2D8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3338" y="2885732"/>
                <a:ext cx="24807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914178-8A94-D03C-727B-CFB4A5FB9C94}"/>
                  </a:ext>
                </a:extLst>
              </p14:cNvPr>
              <p14:cNvContentPartPr/>
              <p14:nvPr/>
            </p14:nvContentPartPr>
            <p14:xfrm>
              <a:off x="1648698" y="3269132"/>
              <a:ext cx="926640" cy="19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914178-8A94-D03C-727B-CFB4A5FB9C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9698" y="3260132"/>
                <a:ext cx="9442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076CD5-99E3-E8D8-FD69-4082A7812A56}"/>
                  </a:ext>
                </a:extLst>
              </p14:cNvPr>
              <p14:cNvContentPartPr/>
              <p14:nvPr/>
            </p14:nvContentPartPr>
            <p14:xfrm>
              <a:off x="3858378" y="3258692"/>
              <a:ext cx="1244880" cy="4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076CD5-99E3-E8D8-FD69-4082A7812A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9738" y="3250052"/>
                <a:ext cx="12625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E73F26-FFA3-8139-F94E-B6A57C24DD62}"/>
                  </a:ext>
                </a:extLst>
              </p14:cNvPr>
              <p14:cNvContentPartPr/>
              <p14:nvPr/>
            </p14:nvContentPartPr>
            <p14:xfrm>
              <a:off x="2576418" y="3676652"/>
              <a:ext cx="905400" cy="1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E73F26-FFA3-8139-F94E-B6A57C24DD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8778" y="3659012"/>
                <a:ext cx="9410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054917-1E12-CE25-A465-78BA60BFCFFB}"/>
                  </a:ext>
                </a:extLst>
              </p14:cNvPr>
              <p14:cNvContentPartPr/>
              <p14:nvPr/>
            </p14:nvContentPartPr>
            <p14:xfrm>
              <a:off x="2644818" y="4132052"/>
              <a:ext cx="1315080" cy="54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054917-1E12-CE25-A465-78BA60BFCF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27178" y="4114412"/>
                <a:ext cx="13507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A2FBC3-13A4-49DD-9FC1-A2A65795E9C2}"/>
                  </a:ext>
                </a:extLst>
              </p14:cNvPr>
              <p14:cNvContentPartPr/>
              <p14:nvPr/>
            </p14:nvContentPartPr>
            <p14:xfrm>
              <a:off x="5210178" y="4143932"/>
              <a:ext cx="990000" cy="15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A2FBC3-13A4-49DD-9FC1-A2A65795E9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01178" y="4135292"/>
                <a:ext cx="10076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04E2F9-F3B9-C4A6-5C57-CA31E9BF73D5}"/>
                  </a:ext>
                </a:extLst>
              </p14:cNvPr>
              <p14:cNvContentPartPr/>
              <p14:nvPr/>
            </p14:nvContentPartPr>
            <p14:xfrm>
              <a:off x="1737258" y="4356332"/>
              <a:ext cx="1049400" cy="19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04E2F9-F3B9-C4A6-5C57-CA31E9BF73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3258" y="4248692"/>
                <a:ext cx="115704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80F44B2-4C3D-0A73-7FFF-D0C2DD0890B8}"/>
              </a:ext>
            </a:extLst>
          </p:cNvPr>
          <p:cNvGrpSpPr/>
          <p:nvPr/>
        </p:nvGrpSpPr>
        <p:grpSpPr>
          <a:xfrm>
            <a:off x="3061338" y="5361092"/>
            <a:ext cx="5182560" cy="69480"/>
            <a:chOff x="3061338" y="5361092"/>
            <a:chExt cx="518256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E01908-6FD9-5D46-036F-FEEC5656472A}"/>
                    </a:ext>
                  </a:extLst>
                </p14:cNvPr>
                <p14:cNvContentPartPr/>
                <p14:nvPr/>
              </p14:nvContentPartPr>
              <p14:xfrm>
                <a:off x="3061338" y="5394212"/>
                <a:ext cx="1973160" cy="36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E01908-6FD9-5D46-036F-FEEC565647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43338" y="5376572"/>
                  <a:ext cx="20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4FCD30-EDC2-ABEE-EBFC-EF7613448EB4}"/>
                    </a:ext>
                  </a:extLst>
                </p14:cNvPr>
                <p14:cNvContentPartPr/>
                <p14:nvPr/>
              </p14:nvContentPartPr>
              <p14:xfrm>
                <a:off x="5651178" y="5361092"/>
                <a:ext cx="2592720" cy="38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4FCD30-EDC2-ABEE-EBFC-EF7613448E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33178" y="5343452"/>
                  <a:ext cx="262836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BD3C10F-32C6-58E1-E1DC-472F90CB5EED}"/>
                  </a:ext>
                </a:extLst>
              </p14:cNvPr>
              <p14:cNvContentPartPr/>
              <p14:nvPr/>
            </p14:nvContentPartPr>
            <p14:xfrm>
              <a:off x="5572698" y="5092532"/>
              <a:ext cx="1012680" cy="7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BD3C10F-32C6-58E1-E1DC-472F90CB5E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19058" y="4984892"/>
                <a:ext cx="11203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7317CBE-DFE7-7EA6-2C82-DCDA826CB01E}"/>
                  </a:ext>
                </a:extLst>
              </p14:cNvPr>
              <p14:cNvContentPartPr/>
              <p14:nvPr/>
            </p14:nvContentPartPr>
            <p14:xfrm>
              <a:off x="3509898" y="2072465"/>
              <a:ext cx="1064880" cy="483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7317CBE-DFE7-7EA6-2C82-DCDA826CB01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92258" y="2054825"/>
                <a:ext cx="1100520" cy="5191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77BC166-4F11-6F47-1735-B29B440088C6}"/>
              </a:ext>
            </a:extLst>
          </p:cNvPr>
          <p:cNvSpPr txBox="1"/>
          <p:nvPr/>
        </p:nvSpPr>
        <p:spPr>
          <a:xfrm>
            <a:off x="6585378" y="6081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重點在點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1090613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1800"/>
              <a:t>例：</a:t>
            </a:r>
            <a:r>
              <a:rPr lang="zh-TW" altLang="en-US" sz="2800"/>
              <a:t> </a:t>
            </a:r>
          </a:p>
        </p:txBody>
      </p:sp>
      <p:sp>
        <p:nvSpPr>
          <p:cNvPr id="40963" name="Line 18"/>
          <p:cNvSpPr>
            <a:spLocks noChangeShapeType="1"/>
          </p:cNvSpPr>
          <p:nvPr/>
        </p:nvSpPr>
        <p:spPr bwMode="auto">
          <a:xfrm flipV="1">
            <a:off x="4149725" y="2220913"/>
            <a:ext cx="665163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4" name="Line 17"/>
          <p:cNvSpPr>
            <a:spLocks noChangeShapeType="1"/>
          </p:cNvSpPr>
          <p:nvPr/>
        </p:nvSpPr>
        <p:spPr bwMode="auto">
          <a:xfrm>
            <a:off x="5395913" y="2217738"/>
            <a:ext cx="587375" cy="473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5" name="Line 15"/>
          <p:cNvSpPr>
            <a:spLocks noChangeShapeType="1"/>
          </p:cNvSpPr>
          <p:nvPr/>
        </p:nvSpPr>
        <p:spPr bwMode="auto">
          <a:xfrm>
            <a:off x="4149725" y="3362325"/>
            <a:ext cx="592138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6" name="Line 16"/>
          <p:cNvSpPr>
            <a:spLocks noChangeShapeType="1"/>
          </p:cNvSpPr>
          <p:nvPr/>
        </p:nvSpPr>
        <p:spPr bwMode="auto">
          <a:xfrm>
            <a:off x="5395913" y="3362325"/>
            <a:ext cx="5111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7" name="Line 14"/>
          <p:cNvSpPr>
            <a:spLocks noChangeShapeType="1"/>
          </p:cNvSpPr>
          <p:nvPr/>
        </p:nvSpPr>
        <p:spPr bwMode="auto">
          <a:xfrm>
            <a:off x="4149725" y="3765550"/>
            <a:ext cx="754063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8" name="Line 13"/>
          <p:cNvSpPr>
            <a:spLocks noChangeShapeType="1"/>
          </p:cNvSpPr>
          <p:nvPr/>
        </p:nvSpPr>
        <p:spPr bwMode="auto">
          <a:xfrm flipV="1">
            <a:off x="5395913" y="3790950"/>
            <a:ext cx="638175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9" name="Line 12"/>
          <p:cNvSpPr>
            <a:spLocks noChangeShapeType="1"/>
          </p:cNvSpPr>
          <p:nvPr/>
        </p:nvSpPr>
        <p:spPr bwMode="auto">
          <a:xfrm>
            <a:off x="5187950" y="3765550"/>
            <a:ext cx="846138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0" name="Line 11"/>
          <p:cNvSpPr>
            <a:spLocks noChangeShapeType="1"/>
          </p:cNvSpPr>
          <p:nvPr/>
        </p:nvSpPr>
        <p:spPr bwMode="auto">
          <a:xfrm>
            <a:off x="5487988" y="4960938"/>
            <a:ext cx="520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1" name="Rectangle 20"/>
          <p:cNvSpPr>
            <a:spLocks noChangeArrowheads="1"/>
          </p:cNvSpPr>
          <p:nvPr/>
        </p:nvSpPr>
        <p:spPr bwMode="auto">
          <a:xfrm>
            <a:off x="3111500" y="2192338"/>
            <a:ext cx="184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en-US" altLang="zh-TW" sz="1800"/>
            </a:br>
            <a:endParaRPr lang="en-US" altLang="zh-TW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</p:txBody>
      </p:sp>
      <p:sp>
        <p:nvSpPr>
          <p:cNvPr id="40972" name="Rectangle 22"/>
          <p:cNvSpPr>
            <a:spLocks noChangeArrowheads="1"/>
          </p:cNvSpPr>
          <p:nvPr/>
        </p:nvSpPr>
        <p:spPr bwMode="auto">
          <a:xfrm>
            <a:off x="3111500" y="3749675"/>
            <a:ext cx="184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en-US" altLang="zh-TW" sz="1800"/>
            </a:br>
            <a:endParaRPr lang="en-US" altLang="zh-TW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</p:txBody>
      </p:sp>
      <p:sp>
        <p:nvSpPr>
          <p:cNvPr id="40973" name="Line 31"/>
          <p:cNvSpPr>
            <a:spLocks noChangeShapeType="1"/>
          </p:cNvSpPr>
          <p:nvPr/>
        </p:nvSpPr>
        <p:spPr bwMode="auto">
          <a:xfrm flipV="1">
            <a:off x="4149725" y="2220913"/>
            <a:ext cx="665163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4" name="Line 30"/>
          <p:cNvSpPr>
            <a:spLocks noChangeShapeType="1"/>
          </p:cNvSpPr>
          <p:nvPr/>
        </p:nvSpPr>
        <p:spPr bwMode="auto">
          <a:xfrm>
            <a:off x="5395913" y="2217738"/>
            <a:ext cx="587375" cy="473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5" name="Line 28"/>
          <p:cNvSpPr>
            <a:spLocks noChangeShapeType="1"/>
          </p:cNvSpPr>
          <p:nvPr/>
        </p:nvSpPr>
        <p:spPr bwMode="auto">
          <a:xfrm>
            <a:off x="4149725" y="3362325"/>
            <a:ext cx="592138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6" name="Line 29"/>
          <p:cNvSpPr>
            <a:spLocks noChangeShapeType="1"/>
          </p:cNvSpPr>
          <p:nvPr/>
        </p:nvSpPr>
        <p:spPr bwMode="auto">
          <a:xfrm>
            <a:off x="5395913" y="3362325"/>
            <a:ext cx="5111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7" name="Line 27"/>
          <p:cNvSpPr>
            <a:spLocks noChangeShapeType="1"/>
          </p:cNvSpPr>
          <p:nvPr/>
        </p:nvSpPr>
        <p:spPr bwMode="auto">
          <a:xfrm>
            <a:off x="4149725" y="3765550"/>
            <a:ext cx="754063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8" name="Line 26"/>
          <p:cNvSpPr>
            <a:spLocks noChangeShapeType="1"/>
          </p:cNvSpPr>
          <p:nvPr/>
        </p:nvSpPr>
        <p:spPr bwMode="auto">
          <a:xfrm flipV="1">
            <a:off x="5395913" y="3790950"/>
            <a:ext cx="638175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9" name="Line 25"/>
          <p:cNvSpPr>
            <a:spLocks noChangeShapeType="1"/>
          </p:cNvSpPr>
          <p:nvPr/>
        </p:nvSpPr>
        <p:spPr bwMode="auto">
          <a:xfrm>
            <a:off x="5187950" y="3765550"/>
            <a:ext cx="846138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80" name="Line 24"/>
          <p:cNvSpPr>
            <a:spLocks noChangeShapeType="1"/>
          </p:cNvSpPr>
          <p:nvPr/>
        </p:nvSpPr>
        <p:spPr bwMode="auto">
          <a:xfrm>
            <a:off x="5487988" y="4960938"/>
            <a:ext cx="520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81" name="Rectangle 33"/>
          <p:cNvSpPr>
            <a:spLocks noChangeArrowheads="1"/>
          </p:cNvSpPr>
          <p:nvPr/>
        </p:nvSpPr>
        <p:spPr bwMode="auto">
          <a:xfrm>
            <a:off x="3111500" y="2192338"/>
            <a:ext cx="184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en-US" altLang="zh-TW" sz="1800"/>
            </a:br>
            <a:endParaRPr lang="en-US" altLang="zh-TW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</p:txBody>
      </p:sp>
      <p:sp>
        <p:nvSpPr>
          <p:cNvPr id="40982" name="Rectangle 35"/>
          <p:cNvSpPr>
            <a:spLocks noChangeArrowheads="1"/>
          </p:cNvSpPr>
          <p:nvPr/>
        </p:nvSpPr>
        <p:spPr bwMode="auto">
          <a:xfrm>
            <a:off x="3111500" y="3749675"/>
            <a:ext cx="184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en-US" altLang="zh-TW" sz="1800"/>
            </a:br>
            <a:endParaRPr lang="en-US" altLang="zh-TW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</p:txBody>
      </p:sp>
      <p:grpSp>
        <p:nvGrpSpPr>
          <p:cNvPr id="40983" name="Group 47"/>
          <p:cNvGrpSpPr>
            <a:grpSpLocks/>
          </p:cNvGrpSpPr>
          <p:nvPr/>
        </p:nvGrpSpPr>
        <p:grpSpPr bwMode="auto">
          <a:xfrm>
            <a:off x="468313" y="1045915"/>
            <a:ext cx="3382962" cy="1951037"/>
            <a:chOff x="386" y="527"/>
            <a:chExt cx="2131" cy="1229"/>
          </a:xfrm>
        </p:grpSpPr>
        <p:grpSp>
          <p:nvGrpSpPr>
            <p:cNvPr id="41036" name="Group 4"/>
            <p:cNvGrpSpPr>
              <a:grpSpLocks/>
            </p:cNvGrpSpPr>
            <p:nvPr/>
          </p:nvGrpSpPr>
          <p:grpSpPr bwMode="auto">
            <a:xfrm>
              <a:off x="612" y="528"/>
              <a:ext cx="1800" cy="1224"/>
              <a:chOff x="2306" y="7195"/>
              <a:chExt cx="4498" cy="3060"/>
            </a:xfrm>
          </p:grpSpPr>
          <p:sp>
            <p:nvSpPr>
              <p:cNvPr id="41049" name="Oval 5"/>
              <p:cNvSpPr>
                <a:spLocks noChangeArrowheads="1"/>
              </p:cNvSpPr>
              <p:nvPr/>
            </p:nvSpPr>
            <p:spPr bwMode="auto">
              <a:xfrm>
                <a:off x="4113" y="7195"/>
                <a:ext cx="718" cy="5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41050" name="Oval 6"/>
              <p:cNvSpPr>
                <a:spLocks noChangeArrowheads="1"/>
              </p:cNvSpPr>
              <p:nvPr/>
            </p:nvSpPr>
            <p:spPr bwMode="auto">
              <a:xfrm>
                <a:off x="4106" y="8415"/>
                <a:ext cx="718" cy="5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41051" name="Oval 7"/>
              <p:cNvSpPr>
                <a:spLocks noChangeArrowheads="1"/>
              </p:cNvSpPr>
              <p:nvPr/>
            </p:nvSpPr>
            <p:spPr bwMode="auto">
              <a:xfrm>
                <a:off x="5946" y="8430"/>
                <a:ext cx="718" cy="5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41052" name="Oval 8"/>
              <p:cNvSpPr>
                <a:spLocks noChangeArrowheads="1"/>
              </p:cNvSpPr>
              <p:nvPr/>
            </p:nvSpPr>
            <p:spPr bwMode="auto">
              <a:xfrm>
                <a:off x="2306" y="8415"/>
                <a:ext cx="718" cy="5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41053" name="Oval 9"/>
              <p:cNvSpPr>
                <a:spLocks noChangeArrowheads="1"/>
              </p:cNvSpPr>
              <p:nvPr/>
            </p:nvSpPr>
            <p:spPr bwMode="auto">
              <a:xfrm>
                <a:off x="4286" y="9675"/>
                <a:ext cx="718" cy="5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  <p:sp>
            <p:nvSpPr>
              <p:cNvPr id="41054" name="Oval 10"/>
              <p:cNvSpPr>
                <a:spLocks noChangeArrowheads="1"/>
              </p:cNvSpPr>
              <p:nvPr/>
            </p:nvSpPr>
            <p:spPr bwMode="auto">
              <a:xfrm>
                <a:off x="6086" y="9675"/>
                <a:ext cx="718" cy="5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/>
              </a:p>
            </p:txBody>
          </p:sp>
        </p:grpSp>
        <p:grpSp>
          <p:nvGrpSpPr>
            <p:cNvPr id="41037" name="Group 46"/>
            <p:cNvGrpSpPr>
              <a:grpSpLocks/>
            </p:cNvGrpSpPr>
            <p:nvPr/>
          </p:nvGrpSpPr>
          <p:grpSpPr bwMode="auto">
            <a:xfrm>
              <a:off x="386" y="527"/>
              <a:ext cx="2131" cy="1229"/>
              <a:chOff x="386" y="527"/>
              <a:chExt cx="2131" cy="1229"/>
            </a:xfrm>
          </p:grpSpPr>
          <p:sp>
            <p:nvSpPr>
              <p:cNvPr id="41046" name="Rectangle 32"/>
              <p:cNvSpPr>
                <a:spLocks noChangeArrowheads="1"/>
              </p:cNvSpPr>
              <p:nvPr/>
            </p:nvSpPr>
            <p:spPr bwMode="auto">
              <a:xfrm>
                <a:off x="1342" y="527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endParaRPr lang="en-US" altLang="zh-TW" sz="1800" b="1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47" name="Rectangle 34"/>
              <p:cNvSpPr>
                <a:spLocks noChangeArrowheads="1"/>
              </p:cNvSpPr>
              <p:nvPr/>
            </p:nvSpPr>
            <p:spPr bwMode="auto">
              <a:xfrm>
                <a:off x="386" y="1026"/>
                <a:ext cx="21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endParaRPr lang="en-US" altLang="zh-TW" sz="1800" b="1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48" name="Rectangle 36"/>
              <p:cNvSpPr>
                <a:spLocks noChangeArrowheads="1"/>
              </p:cNvSpPr>
              <p:nvPr/>
            </p:nvSpPr>
            <p:spPr bwMode="auto">
              <a:xfrm>
                <a:off x="793" y="1525"/>
                <a:ext cx="16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 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5</a:t>
                </a:r>
                <a:endParaRPr lang="en-US" altLang="zh-TW" sz="1800" b="1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038" name="Line 37"/>
            <p:cNvSpPr>
              <a:spLocks noChangeShapeType="1"/>
            </p:cNvSpPr>
            <p:nvPr/>
          </p:nvSpPr>
          <p:spPr bwMode="auto">
            <a:xfrm flipV="1">
              <a:off x="922" y="756"/>
              <a:ext cx="419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9" name="Line 38"/>
            <p:cNvSpPr>
              <a:spLocks noChangeShapeType="1"/>
            </p:cNvSpPr>
            <p:nvPr/>
          </p:nvSpPr>
          <p:spPr bwMode="auto">
            <a:xfrm>
              <a:off x="1707" y="754"/>
              <a:ext cx="37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40" name="Line 39"/>
            <p:cNvSpPr>
              <a:spLocks noChangeShapeType="1"/>
            </p:cNvSpPr>
            <p:nvPr/>
          </p:nvSpPr>
          <p:spPr bwMode="auto">
            <a:xfrm>
              <a:off x="922" y="1146"/>
              <a:ext cx="373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41" name="Line 40"/>
            <p:cNvSpPr>
              <a:spLocks noChangeShapeType="1"/>
            </p:cNvSpPr>
            <p:nvPr/>
          </p:nvSpPr>
          <p:spPr bwMode="auto">
            <a:xfrm>
              <a:off x="1707" y="1146"/>
              <a:ext cx="32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42" name="Line 41"/>
            <p:cNvSpPr>
              <a:spLocks noChangeShapeType="1"/>
            </p:cNvSpPr>
            <p:nvPr/>
          </p:nvSpPr>
          <p:spPr bwMode="auto">
            <a:xfrm>
              <a:off x="922" y="1244"/>
              <a:ext cx="475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43" name="Line 42"/>
            <p:cNvSpPr>
              <a:spLocks noChangeShapeType="1"/>
            </p:cNvSpPr>
            <p:nvPr/>
          </p:nvSpPr>
          <p:spPr bwMode="auto">
            <a:xfrm flipV="1">
              <a:off x="1707" y="1260"/>
              <a:ext cx="402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44" name="Line 43"/>
            <p:cNvSpPr>
              <a:spLocks noChangeShapeType="1"/>
            </p:cNvSpPr>
            <p:nvPr/>
          </p:nvSpPr>
          <p:spPr bwMode="auto">
            <a:xfrm>
              <a:off x="1576" y="1244"/>
              <a:ext cx="533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45" name="Line 44"/>
            <p:cNvSpPr>
              <a:spLocks noChangeShapeType="1"/>
            </p:cNvSpPr>
            <p:nvPr/>
          </p:nvSpPr>
          <p:spPr bwMode="auto">
            <a:xfrm>
              <a:off x="1765" y="1668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984" name="Text Box 45"/>
          <p:cNvSpPr txBox="1">
            <a:spLocks noChangeArrowheads="1"/>
          </p:cNvSpPr>
          <p:nvPr/>
        </p:nvSpPr>
        <p:spPr bwMode="auto">
          <a:xfrm>
            <a:off x="755650" y="2565400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initial </a:t>
            </a:r>
          </a:p>
        </p:txBody>
      </p:sp>
      <p:grpSp>
        <p:nvGrpSpPr>
          <p:cNvPr id="40985" name="Group 71"/>
          <p:cNvGrpSpPr>
            <a:grpSpLocks/>
          </p:cNvGrpSpPr>
          <p:nvPr/>
        </p:nvGrpSpPr>
        <p:grpSpPr bwMode="auto">
          <a:xfrm>
            <a:off x="3419475" y="973907"/>
            <a:ext cx="2592388" cy="1951037"/>
            <a:chOff x="2744" y="527"/>
            <a:chExt cx="1633" cy="1229"/>
          </a:xfrm>
        </p:grpSpPr>
        <p:sp>
          <p:nvSpPr>
            <p:cNvPr id="41022" name="Oval 50"/>
            <p:cNvSpPr>
              <a:spLocks noChangeArrowheads="1"/>
            </p:cNvSpPr>
            <p:nvPr/>
          </p:nvSpPr>
          <p:spPr bwMode="auto">
            <a:xfrm>
              <a:off x="3286" y="528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23" name="Oval 51"/>
            <p:cNvSpPr>
              <a:spLocks noChangeArrowheads="1"/>
            </p:cNvSpPr>
            <p:nvPr/>
          </p:nvSpPr>
          <p:spPr bwMode="auto">
            <a:xfrm>
              <a:off x="3283" y="1016"/>
              <a:ext cx="288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24" name="Oval 52"/>
            <p:cNvSpPr>
              <a:spLocks noChangeArrowheads="1"/>
            </p:cNvSpPr>
            <p:nvPr/>
          </p:nvSpPr>
          <p:spPr bwMode="auto">
            <a:xfrm>
              <a:off x="4020" y="1022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25" name="Oval 54"/>
            <p:cNvSpPr>
              <a:spLocks noChangeArrowheads="1"/>
            </p:cNvSpPr>
            <p:nvPr/>
          </p:nvSpPr>
          <p:spPr bwMode="auto">
            <a:xfrm>
              <a:off x="3355" y="1520"/>
              <a:ext cx="288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26" name="Oval 55"/>
            <p:cNvSpPr>
              <a:spLocks noChangeArrowheads="1"/>
            </p:cNvSpPr>
            <p:nvPr/>
          </p:nvSpPr>
          <p:spPr bwMode="auto">
            <a:xfrm>
              <a:off x="4076" y="1520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grpSp>
          <p:nvGrpSpPr>
            <p:cNvPr id="41027" name="Group 69"/>
            <p:cNvGrpSpPr>
              <a:grpSpLocks/>
            </p:cNvGrpSpPr>
            <p:nvPr/>
          </p:nvGrpSpPr>
          <p:grpSpPr bwMode="auto">
            <a:xfrm>
              <a:off x="2744" y="527"/>
              <a:ext cx="1633" cy="1229"/>
              <a:chOff x="2744" y="527"/>
              <a:chExt cx="1633" cy="1229"/>
            </a:xfrm>
          </p:grpSpPr>
          <p:sp>
            <p:nvSpPr>
              <p:cNvPr id="41033" name="Rectangle 57"/>
              <p:cNvSpPr>
                <a:spLocks noChangeArrowheads="1"/>
              </p:cNvSpPr>
              <p:nvPr/>
            </p:nvSpPr>
            <p:spPr bwMode="auto">
              <a:xfrm>
                <a:off x="3293" y="527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endParaRPr lang="en-US" altLang="zh-TW" sz="1800" b="1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34" name="Rectangle 58"/>
              <p:cNvSpPr>
                <a:spLocks noChangeArrowheads="1"/>
              </p:cNvSpPr>
              <p:nvPr/>
            </p:nvSpPr>
            <p:spPr bwMode="auto">
              <a:xfrm>
                <a:off x="3289" y="1026"/>
                <a:ext cx="9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endParaRPr lang="en-US" altLang="zh-TW" sz="1800" b="1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35" name="Rectangle 59"/>
              <p:cNvSpPr>
                <a:spLocks noChangeArrowheads="1"/>
              </p:cNvSpPr>
              <p:nvPr/>
            </p:nvSpPr>
            <p:spPr bwMode="auto">
              <a:xfrm>
                <a:off x="2744" y="1525"/>
                <a:ext cx="16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 V</a:t>
                </a:r>
                <a:r>
                  <a:rPr lang="en-US" altLang="zh-TW" sz="1800" b="1" baseline="-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V</a:t>
                </a:r>
                <a:r>
                  <a:rPr lang="en-US" altLang="zh-TW" sz="1800" b="1" baseline="-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5</a:t>
                </a:r>
                <a:endParaRPr lang="en-US" altLang="zh-TW" sz="1800" b="1" dirty="0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028" name="Line 61"/>
            <p:cNvSpPr>
              <a:spLocks noChangeShapeType="1"/>
            </p:cNvSpPr>
            <p:nvPr/>
          </p:nvSpPr>
          <p:spPr bwMode="auto">
            <a:xfrm>
              <a:off x="3658" y="754"/>
              <a:ext cx="37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29" name="Line 63"/>
            <p:cNvSpPr>
              <a:spLocks noChangeShapeType="1"/>
            </p:cNvSpPr>
            <p:nvPr/>
          </p:nvSpPr>
          <p:spPr bwMode="auto">
            <a:xfrm>
              <a:off x="3658" y="1146"/>
              <a:ext cx="32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0" name="Line 65"/>
            <p:cNvSpPr>
              <a:spLocks noChangeShapeType="1"/>
            </p:cNvSpPr>
            <p:nvPr/>
          </p:nvSpPr>
          <p:spPr bwMode="auto">
            <a:xfrm flipV="1">
              <a:off x="3658" y="1260"/>
              <a:ext cx="402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1" name="Line 66"/>
            <p:cNvSpPr>
              <a:spLocks noChangeShapeType="1"/>
            </p:cNvSpPr>
            <p:nvPr/>
          </p:nvSpPr>
          <p:spPr bwMode="auto">
            <a:xfrm>
              <a:off x="3527" y="1244"/>
              <a:ext cx="533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2" name="Line 67"/>
            <p:cNvSpPr>
              <a:spLocks noChangeShapeType="1"/>
            </p:cNvSpPr>
            <p:nvPr/>
          </p:nvSpPr>
          <p:spPr bwMode="auto">
            <a:xfrm>
              <a:off x="3716" y="1668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986" name="Text Box 68"/>
          <p:cNvSpPr txBox="1">
            <a:spLocks noChangeArrowheads="1"/>
          </p:cNvSpPr>
          <p:nvPr/>
        </p:nvSpPr>
        <p:spPr bwMode="auto">
          <a:xfrm>
            <a:off x="3973513" y="2587625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V</a:t>
            </a:r>
            <a:r>
              <a:rPr lang="en-US" altLang="zh-TW" sz="1600" baseline="-25000">
                <a:solidFill>
                  <a:srgbClr val="FFFF00"/>
                </a:solidFill>
              </a:rPr>
              <a:t>0</a:t>
            </a:r>
            <a:r>
              <a:rPr lang="en-US" altLang="zh-TW" sz="1600">
                <a:solidFill>
                  <a:srgbClr val="FFFF00"/>
                </a:solidFill>
              </a:rPr>
              <a:t> </a:t>
            </a:r>
          </a:p>
        </p:txBody>
      </p:sp>
      <p:grpSp>
        <p:nvGrpSpPr>
          <p:cNvPr id="40987" name="Group 89"/>
          <p:cNvGrpSpPr>
            <a:grpSpLocks/>
          </p:cNvGrpSpPr>
          <p:nvPr/>
        </p:nvGrpSpPr>
        <p:grpSpPr bwMode="auto">
          <a:xfrm>
            <a:off x="6507163" y="980257"/>
            <a:ext cx="1738312" cy="1944687"/>
            <a:chOff x="4099" y="527"/>
            <a:chExt cx="1095" cy="1225"/>
          </a:xfrm>
        </p:grpSpPr>
        <p:sp>
          <p:nvSpPr>
            <p:cNvPr id="41011" name="Oval 73"/>
            <p:cNvSpPr>
              <a:spLocks noChangeArrowheads="1"/>
            </p:cNvSpPr>
            <p:nvPr/>
          </p:nvSpPr>
          <p:spPr bwMode="auto">
            <a:xfrm>
              <a:off x="4102" y="528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12" name="Oval 74"/>
            <p:cNvSpPr>
              <a:spLocks noChangeArrowheads="1"/>
            </p:cNvSpPr>
            <p:nvPr/>
          </p:nvSpPr>
          <p:spPr bwMode="auto">
            <a:xfrm>
              <a:off x="4099" y="1016"/>
              <a:ext cx="288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13" name="Oval 75"/>
            <p:cNvSpPr>
              <a:spLocks noChangeArrowheads="1"/>
            </p:cNvSpPr>
            <p:nvPr/>
          </p:nvSpPr>
          <p:spPr bwMode="auto">
            <a:xfrm>
              <a:off x="4836" y="1022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14" name="Oval 77"/>
            <p:cNvSpPr>
              <a:spLocks noChangeArrowheads="1"/>
            </p:cNvSpPr>
            <p:nvPr/>
          </p:nvSpPr>
          <p:spPr bwMode="auto">
            <a:xfrm>
              <a:off x="4892" y="1520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grpSp>
          <p:nvGrpSpPr>
            <p:cNvPr id="41015" name="Group 88"/>
            <p:cNvGrpSpPr>
              <a:grpSpLocks/>
            </p:cNvGrpSpPr>
            <p:nvPr/>
          </p:nvGrpSpPr>
          <p:grpSpPr bwMode="auto">
            <a:xfrm>
              <a:off x="4151" y="527"/>
              <a:ext cx="1043" cy="1225"/>
              <a:chOff x="4151" y="527"/>
              <a:chExt cx="1043" cy="1225"/>
            </a:xfrm>
          </p:grpSpPr>
          <p:sp>
            <p:nvSpPr>
              <p:cNvPr id="41019" name="Rectangle 79"/>
              <p:cNvSpPr>
                <a:spLocks noChangeArrowheads="1"/>
              </p:cNvSpPr>
              <p:nvPr/>
            </p:nvSpPr>
            <p:spPr bwMode="auto">
              <a:xfrm>
                <a:off x="4155" y="527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endParaRPr lang="en-US" altLang="zh-TW" sz="1800" b="1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20" name="Rectangle 80"/>
              <p:cNvSpPr>
                <a:spLocks noChangeArrowheads="1"/>
              </p:cNvSpPr>
              <p:nvPr/>
            </p:nvSpPr>
            <p:spPr bwMode="auto">
              <a:xfrm>
                <a:off x="4151" y="1026"/>
                <a:ext cx="9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  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endParaRPr lang="en-US" altLang="zh-TW" sz="1800" b="1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21" name="Rectangle 81"/>
              <p:cNvSpPr>
                <a:spLocks noChangeArrowheads="1"/>
              </p:cNvSpPr>
              <p:nvPr/>
            </p:nvSpPr>
            <p:spPr bwMode="auto">
              <a:xfrm>
                <a:off x="4876" y="1521"/>
                <a:ext cx="31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18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5</a:t>
                </a:r>
                <a:endParaRPr lang="en-US" altLang="zh-TW" sz="1800" b="1">
                  <a:solidFill>
                    <a:srgbClr val="FF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016" name="Line 82"/>
            <p:cNvSpPr>
              <a:spLocks noChangeShapeType="1"/>
            </p:cNvSpPr>
            <p:nvPr/>
          </p:nvSpPr>
          <p:spPr bwMode="auto">
            <a:xfrm>
              <a:off x="4474" y="754"/>
              <a:ext cx="37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17" name="Line 83"/>
            <p:cNvSpPr>
              <a:spLocks noChangeShapeType="1"/>
            </p:cNvSpPr>
            <p:nvPr/>
          </p:nvSpPr>
          <p:spPr bwMode="auto">
            <a:xfrm>
              <a:off x="4474" y="1146"/>
              <a:ext cx="32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18" name="Line 85"/>
            <p:cNvSpPr>
              <a:spLocks noChangeShapeType="1"/>
            </p:cNvSpPr>
            <p:nvPr/>
          </p:nvSpPr>
          <p:spPr bwMode="auto">
            <a:xfrm>
              <a:off x="4343" y="1244"/>
              <a:ext cx="533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988" name="Text Box 87"/>
          <p:cNvSpPr txBox="1">
            <a:spLocks noChangeArrowheads="1"/>
          </p:cNvSpPr>
          <p:nvPr/>
        </p:nvSpPr>
        <p:spPr bwMode="auto">
          <a:xfrm>
            <a:off x="6565900" y="2587625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V</a:t>
            </a:r>
            <a:r>
              <a:rPr lang="en-US" altLang="zh-TW" sz="1600" baseline="-25000">
                <a:solidFill>
                  <a:srgbClr val="FFFF00"/>
                </a:solidFill>
              </a:rPr>
              <a:t>3</a:t>
            </a:r>
            <a:r>
              <a:rPr lang="en-US" altLang="zh-TW" sz="1600">
                <a:solidFill>
                  <a:srgbClr val="FFFF00"/>
                </a:solidFill>
              </a:rPr>
              <a:t> </a:t>
            </a:r>
          </a:p>
        </p:txBody>
      </p:sp>
      <p:grpSp>
        <p:nvGrpSpPr>
          <p:cNvPr id="40989" name="Group 103"/>
          <p:cNvGrpSpPr>
            <a:grpSpLocks/>
          </p:cNvGrpSpPr>
          <p:nvPr/>
        </p:nvGrpSpPr>
        <p:grpSpPr bwMode="auto">
          <a:xfrm>
            <a:off x="1325563" y="3429000"/>
            <a:ext cx="1733550" cy="1944688"/>
            <a:chOff x="835" y="2433"/>
            <a:chExt cx="1092" cy="1225"/>
          </a:xfrm>
        </p:grpSpPr>
        <p:sp>
          <p:nvSpPr>
            <p:cNvPr id="41004" name="Oval 91"/>
            <p:cNvSpPr>
              <a:spLocks noChangeArrowheads="1"/>
            </p:cNvSpPr>
            <p:nvPr/>
          </p:nvSpPr>
          <p:spPr bwMode="auto">
            <a:xfrm>
              <a:off x="835" y="2434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05" name="Oval 93"/>
            <p:cNvSpPr>
              <a:spLocks noChangeArrowheads="1"/>
            </p:cNvSpPr>
            <p:nvPr/>
          </p:nvSpPr>
          <p:spPr bwMode="auto">
            <a:xfrm>
              <a:off x="1569" y="2928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06" name="Oval 94"/>
            <p:cNvSpPr>
              <a:spLocks noChangeArrowheads="1"/>
            </p:cNvSpPr>
            <p:nvPr/>
          </p:nvSpPr>
          <p:spPr bwMode="auto">
            <a:xfrm>
              <a:off x="1625" y="3426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07" name="Rectangle 96"/>
            <p:cNvSpPr>
              <a:spLocks noChangeArrowheads="1"/>
            </p:cNvSpPr>
            <p:nvPr/>
          </p:nvSpPr>
          <p:spPr bwMode="auto">
            <a:xfrm>
              <a:off x="888" y="2433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</a:t>
              </a:r>
              <a:r>
                <a:rPr lang="en-US" altLang="zh-TW" sz="1800" b="1" baseline="-3000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en-US" altLang="zh-TW" sz="1800" b="1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1008" name="Rectangle 97"/>
            <p:cNvSpPr>
              <a:spLocks noChangeArrowheads="1"/>
            </p:cNvSpPr>
            <p:nvPr/>
          </p:nvSpPr>
          <p:spPr bwMode="auto">
            <a:xfrm>
              <a:off x="1565" y="2932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</a:t>
              </a:r>
              <a:r>
                <a:rPr lang="en-US" altLang="zh-TW" sz="1800" b="1" baseline="-3000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endParaRPr lang="en-US" altLang="zh-TW" sz="1800" b="1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1009" name="Rectangle 98"/>
            <p:cNvSpPr>
              <a:spLocks noChangeArrowheads="1"/>
            </p:cNvSpPr>
            <p:nvPr/>
          </p:nvSpPr>
          <p:spPr bwMode="auto">
            <a:xfrm>
              <a:off x="1609" y="3427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</a:t>
              </a:r>
              <a:r>
                <a:rPr lang="en-US" altLang="zh-TW" sz="1800" b="1" baseline="-3000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5</a:t>
              </a:r>
              <a:endParaRPr lang="en-US" altLang="zh-TW" sz="1800" b="1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1010" name="Line 99"/>
            <p:cNvSpPr>
              <a:spLocks noChangeShapeType="1"/>
            </p:cNvSpPr>
            <p:nvPr/>
          </p:nvSpPr>
          <p:spPr bwMode="auto">
            <a:xfrm>
              <a:off x="1207" y="2660"/>
              <a:ext cx="37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990" name="Text Box 102"/>
          <p:cNvSpPr txBox="1">
            <a:spLocks noChangeArrowheads="1"/>
          </p:cNvSpPr>
          <p:nvPr/>
        </p:nvSpPr>
        <p:spPr bwMode="auto">
          <a:xfrm>
            <a:off x="1379538" y="5180013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V</a:t>
            </a:r>
            <a:r>
              <a:rPr lang="en-US" altLang="zh-TW" sz="1600" baseline="-25000">
                <a:solidFill>
                  <a:srgbClr val="FFFF00"/>
                </a:solidFill>
              </a:rPr>
              <a:t>2</a:t>
            </a:r>
            <a:r>
              <a:rPr lang="en-US" altLang="zh-TW" sz="1600">
                <a:solidFill>
                  <a:srgbClr val="FFFF00"/>
                </a:solidFill>
              </a:rPr>
              <a:t> </a:t>
            </a:r>
          </a:p>
        </p:txBody>
      </p:sp>
      <p:grpSp>
        <p:nvGrpSpPr>
          <p:cNvPr id="40991" name="Group 121"/>
          <p:cNvGrpSpPr>
            <a:grpSpLocks/>
          </p:cNvGrpSpPr>
          <p:nvPr/>
        </p:nvGrpSpPr>
        <p:grpSpPr bwMode="auto">
          <a:xfrm>
            <a:off x="4351338" y="3427413"/>
            <a:ext cx="1620837" cy="1158875"/>
            <a:chOff x="2741" y="2432"/>
            <a:chExt cx="1021" cy="730"/>
          </a:xfrm>
        </p:grpSpPr>
        <p:sp>
          <p:nvSpPr>
            <p:cNvPr id="40999" name="Oval 105"/>
            <p:cNvSpPr>
              <a:spLocks noChangeArrowheads="1"/>
            </p:cNvSpPr>
            <p:nvPr/>
          </p:nvSpPr>
          <p:spPr bwMode="auto">
            <a:xfrm>
              <a:off x="2741" y="2433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00" name="Oval 106"/>
            <p:cNvSpPr>
              <a:spLocks noChangeArrowheads="1"/>
            </p:cNvSpPr>
            <p:nvPr/>
          </p:nvSpPr>
          <p:spPr bwMode="auto">
            <a:xfrm>
              <a:off x="3475" y="2927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1001" name="Rectangle 108"/>
            <p:cNvSpPr>
              <a:spLocks noChangeArrowheads="1"/>
            </p:cNvSpPr>
            <p:nvPr/>
          </p:nvSpPr>
          <p:spPr bwMode="auto">
            <a:xfrm>
              <a:off x="2794" y="243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</a:t>
              </a:r>
              <a:r>
                <a:rPr lang="en-US" altLang="zh-TW" sz="1800" b="1" baseline="-3000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en-US" altLang="zh-TW" sz="1800" b="1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1002" name="Rectangle 109"/>
            <p:cNvSpPr>
              <a:spLocks noChangeArrowheads="1"/>
            </p:cNvSpPr>
            <p:nvPr/>
          </p:nvSpPr>
          <p:spPr bwMode="auto">
            <a:xfrm>
              <a:off x="3471" y="2931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</a:t>
              </a:r>
              <a:r>
                <a:rPr lang="en-US" altLang="zh-TW" sz="1800" b="1" baseline="-3000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endParaRPr lang="en-US" altLang="zh-TW" sz="1800" b="1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1003" name="Line 111"/>
            <p:cNvSpPr>
              <a:spLocks noChangeShapeType="1"/>
            </p:cNvSpPr>
            <p:nvPr/>
          </p:nvSpPr>
          <p:spPr bwMode="auto">
            <a:xfrm>
              <a:off x="3113" y="2659"/>
              <a:ext cx="37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992" name="Text Box 112"/>
          <p:cNvSpPr txBox="1">
            <a:spLocks noChangeArrowheads="1"/>
          </p:cNvSpPr>
          <p:nvPr/>
        </p:nvSpPr>
        <p:spPr bwMode="auto">
          <a:xfrm>
            <a:off x="4405313" y="5178425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V</a:t>
            </a:r>
            <a:r>
              <a:rPr lang="en-US" altLang="zh-TW" sz="1600" baseline="-25000">
                <a:solidFill>
                  <a:srgbClr val="FFFF00"/>
                </a:solidFill>
              </a:rPr>
              <a:t>5</a:t>
            </a:r>
            <a:r>
              <a:rPr lang="en-US" altLang="zh-TW" sz="16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0993" name="Line 113"/>
          <p:cNvSpPr>
            <a:spLocks noChangeShapeType="1"/>
          </p:cNvSpPr>
          <p:nvPr/>
        </p:nvSpPr>
        <p:spPr bwMode="auto">
          <a:xfrm>
            <a:off x="6421438" y="3767138"/>
            <a:ext cx="754062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0994" name="Group 122"/>
          <p:cNvGrpSpPr>
            <a:grpSpLocks/>
          </p:cNvGrpSpPr>
          <p:nvPr/>
        </p:nvGrpSpPr>
        <p:grpSpPr bwMode="auto">
          <a:xfrm>
            <a:off x="7019925" y="4221163"/>
            <a:ext cx="509588" cy="369887"/>
            <a:chOff x="4237" y="2433"/>
            <a:chExt cx="321" cy="233"/>
          </a:xfrm>
        </p:grpSpPr>
        <p:sp>
          <p:nvSpPr>
            <p:cNvPr id="40997" name="Oval 114"/>
            <p:cNvSpPr>
              <a:spLocks noChangeArrowheads="1"/>
            </p:cNvSpPr>
            <p:nvPr/>
          </p:nvSpPr>
          <p:spPr bwMode="auto">
            <a:xfrm>
              <a:off x="4237" y="2434"/>
              <a:ext cx="287" cy="2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40998" name="Rectangle 116"/>
            <p:cNvSpPr>
              <a:spLocks noChangeArrowheads="1"/>
            </p:cNvSpPr>
            <p:nvPr/>
          </p:nvSpPr>
          <p:spPr bwMode="auto">
            <a:xfrm>
              <a:off x="4290" y="2433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</a:t>
              </a:r>
              <a:r>
                <a:rPr lang="en-US" altLang="zh-TW" sz="1800" b="1" baseline="-3000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endParaRPr lang="en-US" altLang="zh-TW" sz="1800" b="1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0995" name="Text Box 119"/>
          <p:cNvSpPr txBox="1">
            <a:spLocks noChangeArrowheads="1"/>
          </p:cNvSpPr>
          <p:nvPr/>
        </p:nvSpPr>
        <p:spPr bwMode="auto">
          <a:xfrm>
            <a:off x="6677025" y="5180013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FF00"/>
                </a:solidFill>
              </a:rPr>
              <a:t>V</a:t>
            </a:r>
            <a:r>
              <a:rPr lang="en-US" altLang="zh-TW" sz="1600" baseline="-25000">
                <a:solidFill>
                  <a:srgbClr val="FFFF00"/>
                </a:solidFill>
              </a:rPr>
              <a:t>1</a:t>
            </a:r>
            <a:r>
              <a:rPr lang="en-US" altLang="zh-TW" sz="16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0996" name="Text Box 120"/>
          <p:cNvSpPr txBox="1">
            <a:spLocks noChangeArrowheads="1"/>
          </p:cNvSpPr>
          <p:nvPr/>
        </p:nvSpPr>
        <p:spPr bwMode="auto">
          <a:xfrm>
            <a:off x="539750" y="5589588"/>
            <a:ext cx="4608513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TW" altLang="en-US" sz="2200"/>
              <a:t>拓樸順序</a:t>
            </a:r>
            <a:r>
              <a:rPr lang="en-US" altLang="zh-TW" sz="2200"/>
              <a:t>:V</a:t>
            </a:r>
            <a:r>
              <a:rPr lang="en-US" altLang="zh-TW" sz="2200" baseline="-25000"/>
              <a:t>0</a:t>
            </a:r>
            <a:r>
              <a:rPr lang="en-US" altLang="zh-TW" sz="2200"/>
              <a:t>,V</a:t>
            </a:r>
            <a:r>
              <a:rPr lang="en-US" altLang="zh-TW" sz="2200" baseline="-25000"/>
              <a:t>3</a:t>
            </a:r>
            <a:r>
              <a:rPr lang="en-US" altLang="zh-TW" sz="2200"/>
              <a:t>,V</a:t>
            </a:r>
            <a:r>
              <a:rPr lang="en-US" altLang="zh-TW" sz="2200" baseline="-25000"/>
              <a:t>2</a:t>
            </a:r>
            <a:r>
              <a:rPr lang="en-US" altLang="zh-TW" sz="2200"/>
              <a:t>,V</a:t>
            </a:r>
            <a:r>
              <a:rPr lang="en-US" altLang="zh-TW" sz="2200" baseline="-25000"/>
              <a:t>5</a:t>
            </a:r>
            <a:r>
              <a:rPr lang="en-US" altLang="zh-TW" sz="2200"/>
              <a:t>,V</a:t>
            </a:r>
            <a:r>
              <a:rPr lang="en-US" altLang="zh-TW" sz="2200" baseline="-25000"/>
              <a:t>1</a:t>
            </a:r>
            <a:r>
              <a:rPr lang="en-US" altLang="zh-TW" sz="2200"/>
              <a:t>,V</a:t>
            </a:r>
            <a:r>
              <a:rPr lang="en-US" altLang="zh-TW" sz="2200" baseline="-25000"/>
              <a:t>4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TW" altLang="en-US" sz="2200"/>
              <a:t>用途：修課順序或排程</a:t>
            </a:r>
            <a:r>
              <a:rPr lang="zh-TW" altLang="en-US" sz="2400"/>
              <a:t> </a:t>
            </a:r>
            <a:endParaRPr lang="en-US" altLang="zh-TW" sz="24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TW" altLang="en-US" sz="2400" b="1">
                <a:solidFill>
                  <a:srgbClr val="FF0000"/>
                </a:solidFill>
              </a:rPr>
              <a:t>拓樸序列並不唯一</a:t>
            </a:r>
          </a:p>
        </p:txBody>
      </p:sp>
      <p:sp>
        <p:nvSpPr>
          <p:cNvPr id="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rgbClr val="FFC000"/>
                </a:solidFill>
                <a:effectLst/>
              </a:rPr>
              <a:t>AOV</a:t>
            </a:r>
            <a:r>
              <a:rPr lang="zh-TW" altLang="en-US" b="1" dirty="0">
                <a:solidFill>
                  <a:srgbClr val="FFC000"/>
                </a:solidFill>
                <a:effectLst/>
              </a:rPr>
              <a:t>作業網路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622F54-87E2-4D71-CAAF-FEC7583A0CCE}"/>
              </a:ext>
            </a:extLst>
          </p:cNvPr>
          <p:cNvGrpSpPr/>
          <p:nvPr/>
        </p:nvGrpSpPr>
        <p:grpSpPr>
          <a:xfrm>
            <a:off x="499938" y="3198572"/>
            <a:ext cx="951840" cy="297720"/>
            <a:chOff x="499938" y="3198572"/>
            <a:chExt cx="95184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3130EFA-93D0-8D2B-9BAE-B9F89DDE6F7B}"/>
                    </a:ext>
                  </a:extLst>
                </p14:cNvPr>
                <p14:cNvContentPartPr/>
                <p14:nvPr/>
              </p14:nvContentPartPr>
              <p14:xfrm>
                <a:off x="499938" y="3198572"/>
                <a:ext cx="924480" cy="95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3130EFA-93D0-8D2B-9BAE-B9F89DDE6F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298" y="3189932"/>
                  <a:ext cx="942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049FE8C-6C61-293C-9ABF-58C4FFA7CA0A}"/>
                    </a:ext>
                  </a:extLst>
                </p14:cNvPr>
                <p14:cNvContentPartPr/>
                <p14:nvPr/>
              </p14:nvContentPartPr>
              <p14:xfrm>
                <a:off x="1096458" y="3337532"/>
                <a:ext cx="355320" cy="158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049FE8C-6C61-293C-9ABF-58C4FFA7CA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7458" y="3328532"/>
                  <a:ext cx="37296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9159B9-434A-A549-B977-A242442BED4F}"/>
              </a:ext>
            </a:extLst>
          </p:cNvPr>
          <p:cNvGrpSpPr/>
          <p:nvPr/>
        </p:nvGrpSpPr>
        <p:grpSpPr>
          <a:xfrm>
            <a:off x="185298" y="4359572"/>
            <a:ext cx="851400" cy="845280"/>
            <a:chOff x="185298" y="4359572"/>
            <a:chExt cx="851400" cy="84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0F36BA-A276-FC01-C72B-C39E94E818A3}"/>
                    </a:ext>
                  </a:extLst>
                </p14:cNvPr>
                <p14:cNvContentPartPr/>
                <p14:nvPr/>
              </p14:nvContentPartPr>
              <p14:xfrm>
                <a:off x="185298" y="4359572"/>
                <a:ext cx="851400" cy="502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0F36BA-A276-FC01-C72B-C39E94E818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6298" y="4350932"/>
                  <a:ext cx="8690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5165A0-3AFB-4084-1C90-13953DFDE13F}"/>
                    </a:ext>
                  </a:extLst>
                </p14:cNvPr>
                <p14:cNvContentPartPr/>
                <p14:nvPr/>
              </p14:nvContentPartPr>
              <p14:xfrm>
                <a:off x="714858" y="4901732"/>
                <a:ext cx="317880" cy="303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5165A0-3AFB-4084-1C90-13953DFDE1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6218" y="4893092"/>
                  <a:ext cx="335520" cy="32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7FD7F8-0D9D-CB90-23DB-86DF9A6CC259}"/>
                  </a:ext>
                </a:extLst>
              </p14:cNvPr>
              <p14:cNvContentPartPr/>
              <p14:nvPr/>
            </p14:nvContentPartPr>
            <p14:xfrm>
              <a:off x="643578" y="6790292"/>
              <a:ext cx="2535840" cy="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7FD7F8-0D9D-CB90-23DB-86DF9A6CC2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938" y="6781652"/>
                <a:ext cx="2553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B4B7A4-21C8-ED67-30EB-FB5F567332C7}"/>
                  </a:ext>
                </a:extLst>
              </p14:cNvPr>
              <p14:cNvContentPartPr/>
              <p14:nvPr/>
            </p14:nvContentPartPr>
            <p14:xfrm>
              <a:off x="1485978" y="6128252"/>
              <a:ext cx="1895040" cy="6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B4B7A4-21C8-ED67-30EB-FB5F567332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1978" y="6020252"/>
                <a:ext cx="2002680" cy="276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000F476-701C-D36A-7187-6608E9F1191E}"/>
              </a:ext>
            </a:extLst>
          </p:cNvPr>
          <p:cNvSpPr txBox="1"/>
          <p:nvPr/>
        </p:nvSpPr>
        <p:spPr>
          <a:xfrm>
            <a:off x="7316052" y="143778"/>
            <a:ext cx="2909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用於製成順序（沒有一定）….</a:t>
            </a:r>
          </a:p>
          <a:p>
            <a:endParaRPr lang="en-TW" sz="1600" dirty="0">
              <a:solidFill>
                <a:srgbClr val="FF0000"/>
              </a:solidFill>
            </a:endParaRPr>
          </a:p>
          <a:p>
            <a:r>
              <a:rPr lang="en-TW" sz="1600" dirty="0">
                <a:solidFill>
                  <a:srgbClr val="FF0000"/>
                </a:solidFill>
              </a:rPr>
              <a:t>抽單、加單…….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rgbClr val="FFC000"/>
                </a:solidFill>
                <a:effectLst/>
              </a:rPr>
              <a:t>AOE</a:t>
            </a:r>
            <a:r>
              <a:rPr lang="zh-TW" altLang="en-US" b="1" dirty="0">
                <a:solidFill>
                  <a:srgbClr val="FFC000"/>
                </a:solidFill>
                <a:effectLst/>
              </a:rPr>
              <a:t>作業網路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74875"/>
            <a:ext cx="8229600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/>
              <a:t>AOE </a:t>
            </a:r>
            <a:r>
              <a:rPr lang="zh-TW" altLang="en-US" sz="2400"/>
              <a:t>網路</a:t>
            </a:r>
            <a:r>
              <a:rPr lang="en-US" altLang="zh-TW" sz="2400"/>
              <a:t>(Activity on edges)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/>
              <a:t>定義： </a:t>
            </a:r>
            <a:r>
              <a:rPr lang="en-US" altLang="zh-TW" sz="2400"/>
              <a:t>AOE </a:t>
            </a:r>
            <a:r>
              <a:rPr lang="zh-TW" altLang="en-US" sz="2400"/>
              <a:t>作業網路為一有向圖形</a:t>
            </a:r>
            <a:r>
              <a:rPr lang="en-US" altLang="zh-TW" sz="2400"/>
              <a:t>G</a:t>
            </a:r>
            <a:r>
              <a:rPr lang="zh-TW" altLang="en-US" sz="2400"/>
              <a:t>，有向之邊代表計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/>
              <a:t>               畫中要執行的事件，頂點代表某一作業完成時間。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/>
              <a:t>用處：可以用來決定完成計畫所需最短時間或估計工作時           	    間以降低全部時間。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DE2A8B-23A5-4E9F-5538-73AA9900E8FD}"/>
                  </a:ext>
                </a:extLst>
              </p14:cNvPr>
              <p14:cNvContentPartPr/>
              <p14:nvPr/>
            </p14:nvContentPartPr>
            <p14:xfrm>
              <a:off x="3756498" y="2160305"/>
              <a:ext cx="945000" cy="38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DE2A8B-23A5-4E9F-5538-73AA9900E8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8858" y="2142665"/>
                <a:ext cx="9806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89D26F-A42C-853B-5466-3DC4B6181003}"/>
                  </a:ext>
                </a:extLst>
              </p14:cNvPr>
              <p14:cNvContentPartPr/>
              <p14:nvPr/>
            </p14:nvContentPartPr>
            <p14:xfrm>
              <a:off x="6414018" y="2894705"/>
              <a:ext cx="1828440" cy="10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89D26F-A42C-853B-5466-3DC4B61810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6378" y="2876705"/>
                <a:ext cx="18640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8D4835-57EF-824F-32EE-5584FB9C7610}"/>
                  </a:ext>
                </a:extLst>
              </p14:cNvPr>
              <p14:cNvContentPartPr/>
              <p14:nvPr/>
            </p14:nvContentPartPr>
            <p14:xfrm>
              <a:off x="1797018" y="3310145"/>
              <a:ext cx="2308320" cy="5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8D4835-57EF-824F-32EE-5584FB9C76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9018" y="3292505"/>
                <a:ext cx="23439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A1A7FB-243E-97F4-7B8F-1C89990013ED}"/>
                  </a:ext>
                </a:extLst>
              </p14:cNvPr>
              <p14:cNvContentPartPr/>
              <p14:nvPr/>
            </p14:nvContentPartPr>
            <p14:xfrm>
              <a:off x="6423018" y="3392945"/>
              <a:ext cx="1842480" cy="57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A1A7FB-243E-97F4-7B8F-1C89990013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5018" y="3375305"/>
                <a:ext cx="18781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887944-9409-9D59-B745-53AB377432D9}"/>
                  </a:ext>
                </a:extLst>
              </p14:cNvPr>
              <p14:cNvContentPartPr/>
              <p14:nvPr/>
            </p14:nvContentPartPr>
            <p14:xfrm>
              <a:off x="6435258" y="3179465"/>
              <a:ext cx="1846800" cy="5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887944-9409-9D59-B745-53AB377432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81258" y="3071825"/>
                <a:ext cx="19544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DD3E285-0221-8267-DC07-10953FEAF30C}"/>
                  </a:ext>
                </a:extLst>
              </p14:cNvPr>
              <p14:cNvContentPartPr/>
              <p14:nvPr/>
            </p14:nvContentPartPr>
            <p14:xfrm>
              <a:off x="2965218" y="3597425"/>
              <a:ext cx="1640880" cy="43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DD3E285-0221-8267-DC07-10953FEAF3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1578" y="3489425"/>
                <a:ext cx="17485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1DB90EC-6E53-5640-0D91-2A3C779370D2}"/>
                  </a:ext>
                </a:extLst>
              </p14:cNvPr>
              <p14:cNvContentPartPr/>
              <p14:nvPr/>
            </p14:nvContentPartPr>
            <p14:xfrm>
              <a:off x="5603298" y="3644585"/>
              <a:ext cx="970920" cy="12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1DB90EC-6E53-5640-0D91-2A3C779370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49658" y="3536585"/>
                <a:ext cx="10785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50AB05-4601-59B2-4005-ADB6B688F336}"/>
                  </a:ext>
                </a:extLst>
              </p14:cNvPr>
              <p14:cNvContentPartPr/>
              <p14:nvPr/>
            </p14:nvContentPartPr>
            <p14:xfrm>
              <a:off x="7060218" y="3615785"/>
              <a:ext cx="1384920" cy="19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50AB05-4601-59B2-4005-ADB6B688F3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6218" y="3508145"/>
                <a:ext cx="14925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7B8629-7237-7694-898F-FD7702BCACEE}"/>
                  </a:ext>
                </a:extLst>
              </p14:cNvPr>
              <p14:cNvContentPartPr/>
              <p14:nvPr/>
            </p14:nvContentPartPr>
            <p14:xfrm>
              <a:off x="2486778" y="3949505"/>
              <a:ext cx="1686240" cy="3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7B8629-7237-7694-898F-FD7702BCAC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32778" y="3841865"/>
                <a:ext cx="1793880" cy="2469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0671C26-1092-DAC3-157E-CAE75E1F9A2F}"/>
              </a:ext>
            </a:extLst>
          </p:cNvPr>
          <p:cNvSpPr txBox="1"/>
          <p:nvPr/>
        </p:nvSpPr>
        <p:spPr>
          <a:xfrm>
            <a:off x="6414018" y="6548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重點在邊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765175"/>
            <a:ext cx="1162050" cy="4318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/>
              <a:t>例： </a:t>
            </a:r>
          </a:p>
        </p:txBody>
      </p:sp>
      <p:grpSp>
        <p:nvGrpSpPr>
          <p:cNvPr id="43011" name="Group 58"/>
          <p:cNvGrpSpPr>
            <a:grpSpLocks/>
          </p:cNvGrpSpPr>
          <p:nvPr/>
        </p:nvGrpSpPr>
        <p:grpSpPr bwMode="auto">
          <a:xfrm>
            <a:off x="1331913" y="1412875"/>
            <a:ext cx="6264275" cy="3887788"/>
            <a:chOff x="930" y="463"/>
            <a:chExt cx="3946" cy="2332"/>
          </a:xfrm>
        </p:grpSpPr>
        <p:sp>
          <p:nvSpPr>
            <p:cNvPr id="43012" name="Line 18"/>
            <p:cNvSpPr>
              <a:spLocks noChangeShapeType="1"/>
            </p:cNvSpPr>
            <p:nvPr/>
          </p:nvSpPr>
          <p:spPr bwMode="auto">
            <a:xfrm flipV="1">
              <a:off x="2935" y="1979"/>
              <a:ext cx="716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3" name="Line 20"/>
            <p:cNvSpPr>
              <a:spLocks noChangeShapeType="1"/>
            </p:cNvSpPr>
            <p:nvPr/>
          </p:nvSpPr>
          <p:spPr bwMode="auto">
            <a:xfrm>
              <a:off x="2835" y="1480"/>
              <a:ext cx="79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4" name="Line 21"/>
            <p:cNvSpPr>
              <a:spLocks noChangeShapeType="1"/>
            </p:cNvSpPr>
            <p:nvPr/>
          </p:nvSpPr>
          <p:spPr bwMode="auto">
            <a:xfrm flipV="1">
              <a:off x="4014" y="1389"/>
              <a:ext cx="485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5" name="Line 22"/>
            <p:cNvSpPr>
              <a:spLocks noChangeShapeType="1"/>
            </p:cNvSpPr>
            <p:nvPr/>
          </p:nvSpPr>
          <p:spPr bwMode="auto">
            <a:xfrm>
              <a:off x="3969" y="1162"/>
              <a:ext cx="499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6" name="Line 23"/>
            <p:cNvSpPr>
              <a:spLocks noChangeShapeType="1"/>
            </p:cNvSpPr>
            <p:nvPr/>
          </p:nvSpPr>
          <p:spPr bwMode="auto">
            <a:xfrm flipV="1">
              <a:off x="2835" y="1117"/>
              <a:ext cx="68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7" name="Line 24"/>
            <p:cNvSpPr>
              <a:spLocks noChangeShapeType="1"/>
            </p:cNvSpPr>
            <p:nvPr/>
          </p:nvSpPr>
          <p:spPr bwMode="auto">
            <a:xfrm flipV="1">
              <a:off x="1156" y="754"/>
              <a:ext cx="363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8" name="Line 25"/>
            <p:cNvSpPr>
              <a:spLocks noChangeShapeType="1"/>
            </p:cNvSpPr>
            <p:nvPr/>
          </p:nvSpPr>
          <p:spPr bwMode="auto">
            <a:xfrm>
              <a:off x="1837" y="709"/>
              <a:ext cx="63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9" name="Line 26"/>
            <p:cNvSpPr>
              <a:spLocks noChangeShapeType="1"/>
            </p:cNvSpPr>
            <p:nvPr/>
          </p:nvSpPr>
          <p:spPr bwMode="auto">
            <a:xfrm flipV="1">
              <a:off x="1973" y="1434"/>
              <a:ext cx="49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0" name="Line 27"/>
            <p:cNvSpPr>
              <a:spLocks noChangeShapeType="1"/>
            </p:cNvSpPr>
            <p:nvPr/>
          </p:nvSpPr>
          <p:spPr bwMode="auto">
            <a:xfrm>
              <a:off x="1338" y="1434"/>
              <a:ext cx="22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1" name="Line 28"/>
            <p:cNvSpPr>
              <a:spLocks noChangeShapeType="1"/>
            </p:cNvSpPr>
            <p:nvPr/>
          </p:nvSpPr>
          <p:spPr bwMode="auto">
            <a:xfrm>
              <a:off x="1111" y="1525"/>
              <a:ext cx="363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2" name="Line 29"/>
            <p:cNvSpPr>
              <a:spLocks noChangeShapeType="1"/>
            </p:cNvSpPr>
            <p:nvPr/>
          </p:nvSpPr>
          <p:spPr bwMode="auto">
            <a:xfrm>
              <a:off x="1746" y="2614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3" name="Oval 30"/>
            <p:cNvSpPr>
              <a:spLocks noChangeArrowheads="1"/>
            </p:cNvSpPr>
            <p:nvPr/>
          </p:nvSpPr>
          <p:spPr bwMode="auto">
            <a:xfrm>
              <a:off x="961" y="1189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3024" name="Oval 38"/>
            <p:cNvSpPr>
              <a:spLocks noChangeArrowheads="1"/>
            </p:cNvSpPr>
            <p:nvPr/>
          </p:nvSpPr>
          <p:spPr bwMode="auto">
            <a:xfrm>
              <a:off x="1460" y="463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3025" name="Oval 39"/>
            <p:cNvSpPr>
              <a:spLocks noChangeArrowheads="1"/>
            </p:cNvSpPr>
            <p:nvPr/>
          </p:nvSpPr>
          <p:spPr bwMode="auto">
            <a:xfrm>
              <a:off x="1596" y="1642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3026" name="Oval 40"/>
            <p:cNvSpPr>
              <a:spLocks noChangeArrowheads="1"/>
            </p:cNvSpPr>
            <p:nvPr/>
          </p:nvSpPr>
          <p:spPr bwMode="auto">
            <a:xfrm>
              <a:off x="1324" y="2459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3027" name="Oval 41"/>
            <p:cNvSpPr>
              <a:spLocks noChangeArrowheads="1"/>
            </p:cNvSpPr>
            <p:nvPr/>
          </p:nvSpPr>
          <p:spPr bwMode="auto">
            <a:xfrm>
              <a:off x="2458" y="1207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3028" name="Oval 42"/>
            <p:cNvSpPr>
              <a:spLocks noChangeArrowheads="1"/>
            </p:cNvSpPr>
            <p:nvPr/>
          </p:nvSpPr>
          <p:spPr bwMode="auto">
            <a:xfrm>
              <a:off x="2608" y="2504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3029" name="Oval 43"/>
            <p:cNvSpPr>
              <a:spLocks noChangeArrowheads="1"/>
            </p:cNvSpPr>
            <p:nvPr/>
          </p:nvSpPr>
          <p:spPr bwMode="auto">
            <a:xfrm>
              <a:off x="3546" y="981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030" name="Oval 44"/>
            <p:cNvSpPr>
              <a:spLocks noChangeArrowheads="1"/>
            </p:cNvSpPr>
            <p:nvPr/>
          </p:nvSpPr>
          <p:spPr bwMode="auto">
            <a:xfrm>
              <a:off x="3651" y="1733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43031" name="Oval 45"/>
            <p:cNvSpPr>
              <a:spLocks noChangeArrowheads="1"/>
            </p:cNvSpPr>
            <p:nvPr/>
          </p:nvSpPr>
          <p:spPr bwMode="auto">
            <a:xfrm>
              <a:off x="4499" y="1162"/>
              <a:ext cx="377" cy="2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</a:rPr>
                <a:t>V</a:t>
              </a:r>
              <a:r>
                <a:rPr lang="en-US" altLang="zh-TW" sz="1800" b="1" baseline="-2500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43032" name="Text Box 46"/>
            <p:cNvSpPr txBox="1">
              <a:spLocks noChangeArrowheads="1"/>
            </p:cNvSpPr>
            <p:nvPr/>
          </p:nvSpPr>
          <p:spPr bwMode="auto">
            <a:xfrm>
              <a:off x="930" y="827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0</a:t>
              </a:r>
              <a:r>
                <a:rPr lang="en-US" altLang="zh-TW" sz="1600">
                  <a:solidFill>
                    <a:srgbClr val="FFFF00"/>
                  </a:solidFill>
                </a:rPr>
                <a:t>=6 </a:t>
              </a:r>
            </a:p>
          </p:txBody>
        </p:sp>
        <p:sp>
          <p:nvSpPr>
            <p:cNvPr id="43033" name="Text Box 47"/>
            <p:cNvSpPr txBox="1">
              <a:spLocks noChangeArrowheads="1"/>
            </p:cNvSpPr>
            <p:nvPr/>
          </p:nvSpPr>
          <p:spPr bwMode="auto">
            <a:xfrm>
              <a:off x="1383" y="1389"/>
              <a:ext cx="432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1</a:t>
              </a:r>
              <a:r>
                <a:rPr lang="en-US" altLang="zh-TW" sz="1600">
                  <a:solidFill>
                    <a:srgbClr val="FFFF00"/>
                  </a:solidFill>
                </a:rPr>
                <a:t>=4 </a:t>
              </a:r>
            </a:p>
          </p:txBody>
        </p:sp>
        <p:sp>
          <p:nvSpPr>
            <p:cNvPr id="43034" name="Text Box 48"/>
            <p:cNvSpPr txBox="1">
              <a:spLocks noChangeArrowheads="1"/>
            </p:cNvSpPr>
            <p:nvPr/>
          </p:nvSpPr>
          <p:spPr bwMode="auto">
            <a:xfrm>
              <a:off x="930" y="1993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2</a:t>
              </a:r>
              <a:r>
                <a:rPr lang="en-US" altLang="zh-TW" sz="1600">
                  <a:solidFill>
                    <a:srgbClr val="FFFF00"/>
                  </a:solidFill>
                </a:rPr>
                <a:t>=5 </a:t>
              </a:r>
            </a:p>
          </p:txBody>
        </p:sp>
        <p:sp>
          <p:nvSpPr>
            <p:cNvPr id="43035" name="Text Box 49"/>
            <p:cNvSpPr txBox="1">
              <a:spLocks noChangeArrowheads="1"/>
            </p:cNvSpPr>
            <p:nvPr/>
          </p:nvSpPr>
          <p:spPr bwMode="auto">
            <a:xfrm>
              <a:off x="2130" y="799"/>
              <a:ext cx="3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3</a:t>
              </a:r>
              <a:r>
                <a:rPr lang="en-US" altLang="zh-TW" sz="1600">
                  <a:solidFill>
                    <a:srgbClr val="FFFF00"/>
                  </a:solidFill>
                </a:rPr>
                <a:t>=1</a:t>
              </a:r>
            </a:p>
          </p:txBody>
        </p:sp>
        <p:sp>
          <p:nvSpPr>
            <p:cNvPr id="43036" name="Text Box 50"/>
            <p:cNvSpPr txBox="1">
              <a:spLocks noChangeArrowheads="1"/>
            </p:cNvSpPr>
            <p:nvPr/>
          </p:nvSpPr>
          <p:spPr bwMode="auto">
            <a:xfrm>
              <a:off x="2130" y="1525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4</a:t>
              </a:r>
              <a:r>
                <a:rPr lang="en-US" altLang="zh-TW" sz="1600">
                  <a:solidFill>
                    <a:srgbClr val="FFFF00"/>
                  </a:solidFill>
                </a:rPr>
                <a:t>=1 </a:t>
              </a:r>
            </a:p>
          </p:txBody>
        </p:sp>
        <p:sp>
          <p:nvSpPr>
            <p:cNvPr id="43037" name="Text Box 51"/>
            <p:cNvSpPr txBox="1">
              <a:spLocks noChangeArrowheads="1"/>
            </p:cNvSpPr>
            <p:nvPr/>
          </p:nvSpPr>
          <p:spPr bwMode="auto">
            <a:xfrm>
              <a:off x="1904" y="2568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5</a:t>
              </a:r>
              <a:r>
                <a:rPr lang="en-US" altLang="zh-TW" sz="1600">
                  <a:solidFill>
                    <a:srgbClr val="FFFF00"/>
                  </a:solidFill>
                </a:rPr>
                <a:t>=2 </a:t>
              </a:r>
            </a:p>
          </p:txBody>
        </p:sp>
        <p:sp>
          <p:nvSpPr>
            <p:cNvPr id="43038" name="Text Box 52"/>
            <p:cNvSpPr txBox="1">
              <a:spLocks noChangeArrowheads="1"/>
            </p:cNvSpPr>
            <p:nvPr/>
          </p:nvSpPr>
          <p:spPr bwMode="auto">
            <a:xfrm>
              <a:off x="2902" y="995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6</a:t>
              </a:r>
              <a:r>
                <a:rPr lang="en-US" altLang="zh-TW" sz="1600">
                  <a:solidFill>
                    <a:srgbClr val="FFFF00"/>
                  </a:solidFill>
                </a:rPr>
                <a:t>=9 </a:t>
              </a:r>
            </a:p>
          </p:txBody>
        </p:sp>
        <p:sp>
          <p:nvSpPr>
            <p:cNvPr id="43039" name="Text Box 53"/>
            <p:cNvSpPr txBox="1">
              <a:spLocks noChangeArrowheads="1"/>
            </p:cNvSpPr>
            <p:nvPr/>
          </p:nvSpPr>
          <p:spPr bwMode="auto">
            <a:xfrm>
              <a:off x="2856" y="1585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7</a:t>
              </a:r>
              <a:r>
                <a:rPr lang="en-US" altLang="zh-TW" sz="1600">
                  <a:solidFill>
                    <a:srgbClr val="FFFF00"/>
                  </a:solidFill>
                </a:rPr>
                <a:t>=7 </a:t>
              </a:r>
            </a:p>
          </p:txBody>
        </p:sp>
        <p:sp>
          <p:nvSpPr>
            <p:cNvPr id="43040" name="Text Box 54"/>
            <p:cNvSpPr txBox="1">
              <a:spLocks noChangeArrowheads="1"/>
            </p:cNvSpPr>
            <p:nvPr/>
          </p:nvSpPr>
          <p:spPr bwMode="auto">
            <a:xfrm>
              <a:off x="3174" y="2251"/>
              <a:ext cx="3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8</a:t>
              </a:r>
              <a:r>
                <a:rPr lang="en-US" altLang="zh-TW" sz="1600">
                  <a:solidFill>
                    <a:srgbClr val="FFFF00"/>
                  </a:solidFill>
                </a:rPr>
                <a:t>=4</a:t>
              </a:r>
            </a:p>
          </p:txBody>
        </p:sp>
        <p:sp>
          <p:nvSpPr>
            <p:cNvPr id="43041" name="Text Box 55"/>
            <p:cNvSpPr txBox="1">
              <a:spLocks noChangeArrowheads="1"/>
            </p:cNvSpPr>
            <p:nvPr/>
          </p:nvSpPr>
          <p:spPr bwMode="auto">
            <a:xfrm>
              <a:off x="4036" y="981"/>
              <a:ext cx="3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9</a:t>
              </a:r>
              <a:r>
                <a:rPr lang="en-US" altLang="zh-TW" sz="1600">
                  <a:solidFill>
                    <a:srgbClr val="FFFF00"/>
                  </a:solidFill>
                </a:rPr>
                <a:t>=2</a:t>
              </a:r>
            </a:p>
          </p:txBody>
        </p:sp>
        <p:sp>
          <p:nvSpPr>
            <p:cNvPr id="43042" name="Text Box 56"/>
            <p:cNvSpPr txBox="1">
              <a:spLocks noChangeArrowheads="1"/>
            </p:cNvSpPr>
            <p:nvPr/>
          </p:nvSpPr>
          <p:spPr bwMode="auto">
            <a:xfrm>
              <a:off x="4217" y="1493"/>
              <a:ext cx="4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FF00"/>
                  </a:solidFill>
                </a:rPr>
                <a:t>A</a:t>
              </a:r>
              <a:r>
                <a:rPr lang="en-US" altLang="zh-TW" sz="1600" baseline="-25000">
                  <a:solidFill>
                    <a:srgbClr val="FFFF00"/>
                  </a:solidFill>
                </a:rPr>
                <a:t>10</a:t>
              </a:r>
              <a:r>
                <a:rPr lang="en-US" altLang="zh-TW" sz="1600">
                  <a:solidFill>
                    <a:srgbClr val="FFFF00"/>
                  </a:solidFill>
                </a:rPr>
                <a:t>=4</a:t>
              </a: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rgbClr val="FFC000"/>
                </a:solidFill>
                <a:effectLst/>
              </a:rPr>
              <a:t>AOE</a:t>
            </a:r>
            <a:r>
              <a:rPr lang="zh-TW" altLang="en-US" b="1" dirty="0">
                <a:solidFill>
                  <a:srgbClr val="FFC000"/>
                </a:solidFill>
                <a:effectLst/>
              </a:rPr>
              <a:t>作業網路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73227-3895-7D23-FCA6-E5EADE72C0C4}"/>
              </a:ext>
            </a:extLst>
          </p:cNvPr>
          <p:cNvSpPr txBox="1"/>
          <p:nvPr/>
        </p:nvSpPr>
        <p:spPr>
          <a:xfrm>
            <a:off x="1547664" y="5877272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</a:t>
            </a:r>
            <a:r>
              <a:rPr lang="en-TW" sz="1800" dirty="0">
                <a:solidFill>
                  <a:srgbClr val="FF0000"/>
                </a:solidFill>
              </a:rPr>
              <a:t>x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v0  </a:t>
            </a:r>
            <a:r>
              <a:rPr lang="zh-TW" altLang="en-US" sz="1800" dirty="0">
                <a:solidFill>
                  <a:srgbClr val="FF0000"/>
                </a:solidFill>
              </a:rPr>
              <a:t>到 </a:t>
            </a:r>
            <a:r>
              <a:rPr lang="en-US" altLang="zh-TW" sz="1800" dirty="0">
                <a:solidFill>
                  <a:srgbClr val="FF0000"/>
                </a:solidFill>
              </a:rPr>
              <a:t>v8</a:t>
            </a:r>
            <a:r>
              <a:rPr lang="zh-TW" altLang="en-US" sz="1800" dirty="0">
                <a:solidFill>
                  <a:srgbClr val="FF0000"/>
                </a:solidFill>
              </a:rPr>
              <a:t> 幾天完工。</a:t>
            </a:r>
            <a:r>
              <a:rPr lang="en-US" altLang="zh-TW" sz="1800" dirty="0">
                <a:solidFill>
                  <a:srgbClr val="FF0000"/>
                </a:solidFill>
              </a:rPr>
              <a:t>“</a:t>
            </a:r>
            <a:r>
              <a:rPr lang="zh-TW" altLang="en-US" sz="1800" dirty="0">
                <a:solidFill>
                  <a:srgbClr val="FF0000"/>
                </a:solidFill>
              </a:rPr>
              <a:t>最短工期要最長路徑</a:t>
            </a:r>
            <a:r>
              <a:rPr lang="en-US" altLang="zh-TW" sz="1800" dirty="0">
                <a:solidFill>
                  <a:srgbClr val="FF0000"/>
                </a:solidFill>
              </a:rPr>
              <a:t>”</a:t>
            </a:r>
            <a:endParaRPr lang="en-TW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938213" y="1916113"/>
            <a:ext cx="781050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400" dirty="0"/>
              <a:t> </a:t>
            </a:r>
            <a:r>
              <a:rPr lang="zh-TW" altLang="en-US" sz="2400" dirty="0"/>
              <a:t>臨界路徑：具有最大長度路徑，工程所需最短時間。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z="2400" dirty="0"/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V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0</a:t>
            </a:r>
            <a:r>
              <a:rPr lang="en-US" altLang="zh-TW" sz="2400" dirty="0">
                <a:solidFill>
                  <a:srgbClr val="FF0000"/>
                </a:solidFill>
              </a:rPr>
              <a:t> , V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1</a:t>
            </a:r>
            <a:r>
              <a:rPr lang="en-US" altLang="zh-TW" sz="2400" dirty="0">
                <a:solidFill>
                  <a:srgbClr val="FF0000"/>
                </a:solidFill>
              </a:rPr>
              <a:t> , V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4</a:t>
            </a:r>
            <a:r>
              <a:rPr lang="en-US" altLang="zh-TW" sz="2400" dirty="0">
                <a:solidFill>
                  <a:srgbClr val="FF0000"/>
                </a:solidFill>
              </a:rPr>
              <a:t> , V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7</a:t>
            </a:r>
            <a:r>
              <a:rPr lang="en-US" altLang="zh-TW" sz="2400" dirty="0">
                <a:solidFill>
                  <a:srgbClr val="FF0000"/>
                </a:solidFill>
              </a:rPr>
              <a:t> , V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8</a:t>
            </a:r>
            <a:r>
              <a:rPr lang="en-US" altLang="zh-TW" sz="2400" dirty="0">
                <a:solidFill>
                  <a:srgbClr val="FF0000"/>
                </a:solidFill>
              </a:rPr>
              <a:t>  = 18</a:t>
            </a:r>
            <a:r>
              <a:rPr lang="zh-TW" altLang="en-US" sz="2400" dirty="0">
                <a:solidFill>
                  <a:srgbClr val="FF0000"/>
                </a:solidFill>
              </a:rPr>
              <a:t>天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</a:rPr>
              <a:t>V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0</a:t>
            </a:r>
            <a:r>
              <a:rPr lang="en-US" altLang="zh-TW" sz="2400" dirty="0">
                <a:solidFill>
                  <a:srgbClr val="FF0000"/>
                </a:solidFill>
              </a:rPr>
              <a:t> , V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1</a:t>
            </a:r>
            <a:r>
              <a:rPr lang="en-US" altLang="zh-TW" sz="2400" dirty="0">
                <a:solidFill>
                  <a:srgbClr val="FF0000"/>
                </a:solidFill>
              </a:rPr>
              <a:t> , V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4</a:t>
            </a:r>
            <a:r>
              <a:rPr lang="en-US" altLang="zh-TW" sz="2400" dirty="0">
                <a:solidFill>
                  <a:srgbClr val="FF0000"/>
                </a:solidFill>
              </a:rPr>
              <a:t> , V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6</a:t>
            </a:r>
            <a:r>
              <a:rPr lang="en-US" altLang="zh-TW" sz="2400" dirty="0">
                <a:solidFill>
                  <a:srgbClr val="FF0000"/>
                </a:solidFill>
              </a:rPr>
              <a:t> , V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8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TW" altLang="en-US" sz="2400" dirty="0"/>
              <a:t> </a:t>
            </a:r>
            <a:r>
              <a:rPr lang="en-US" altLang="zh-TW" sz="2400" dirty="0"/>
              <a:t>A</a:t>
            </a:r>
            <a:r>
              <a:rPr lang="en-US" altLang="zh-TW" sz="2400" baseline="-25000" dirty="0"/>
              <a:t>i</a:t>
            </a:r>
            <a:r>
              <a:rPr lang="en-US" altLang="zh-TW" sz="2400" dirty="0"/>
              <a:t> </a:t>
            </a:r>
            <a:r>
              <a:rPr lang="zh-TW" altLang="en-US" sz="2400" dirty="0"/>
              <a:t>可以發生的最早時間 </a:t>
            </a:r>
            <a:r>
              <a:rPr lang="en-US" altLang="zh-TW" sz="2400" dirty="0"/>
              <a:t>= early (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 dirty="0"/>
              <a:t> early ( 6 ) = early ( 7 ) = 7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 dirty="0"/>
              <a:t> A</a:t>
            </a:r>
            <a:r>
              <a:rPr lang="en-US" altLang="zh-TW" sz="2400" baseline="-25000" dirty="0"/>
              <a:t>i </a:t>
            </a:r>
            <a:r>
              <a:rPr lang="zh-TW" altLang="en-US" sz="2400" dirty="0"/>
              <a:t>最晚時間開始而不影響計畫 </a:t>
            </a:r>
            <a:r>
              <a:rPr lang="en-US" altLang="zh-TW" sz="2400" dirty="0"/>
              <a:t>late(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)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 dirty="0"/>
              <a:t> late (5) = 8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 dirty="0"/>
              <a:t> </a:t>
            </a:r>
            <a:r>
              <a:rPr lang="zh-TW" altLang="en-US" sz="2400" dirty="0"/>
              <a:t>臨界作業點：</a:t>
            </a:r>
            <a:r>
              <a:rPr lang="en-US" altLang="zh-TW" sz="2400" dirty="0"/>
              <a:t>early (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) = late(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優點：集中作業資源以減少計畫執行時間。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z="2400" dirty="0"/>
              <a:t> 計算最早時間及最晚發生時間。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rgbClr val="FFC000"/>
                </a:solidFill>
                <a:effectLst/>
              </a:rPr>
              <a:t>AOE</a:t>
            </a:r>
            <a:r>
              <a:rPr lang="zh-TW" altLang="en-US" b="1" dirty="0">
                <a:solidFill>
                  <a:srgbClr val="FFC000"/>
                </a:solidFill>
                <a:effectLst/>
              </a:rPr>
              <a:t>作業網路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CFB6CF-827B-44C1-504F-2B649F578ACE}"/>
                  </a:ext>
                </a:extLst>
              </p14:cNvPr>
              <p14:cNvContentPartPr/>
              <p14:nvPr/>
            </p14:nvContentPartPr>
            <p14:xfrm>
              <a:off x="3416298" y="2053745"/>
              <a:ext cx="1851120" cy="6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CFB6CF-827B-44C1-504F-2B649F578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298" y="1946105"/>
                <a:ext cx="19587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DD2CD3-4D3E-9C0A-F35F-A8F3FCFFF172}"/>
                  </a:ext>
                </a:extLst>
              </p14:cNvPr>
              <p14:cNvContentPartPr/>
              <p14:nvPr/>
            </p14:nvContentPartPr>
            <p14:xfrm>
              <a:off x="5639298" y="2149505"/>
              <a:ext cx="2590200" cy="5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DD2CD3-4D3E-9C0A-F35F-A8F3FCFFF1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5658" y="2041505"/>
                <a:ext cx="26978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FBEBAD-8F8F-634E-0595-F1108620A0FB}"/>
                  </a:ext>
                </a:extLst>
              </p14:cNvPr>
              <p14:cNvContentPartPr/>
              <p14:nvPr/>
            </p14:nvContentPartPr>
            <p14:xfrm>
              <a:off x="8149578" y="1569960"/>
              <a:ext cx="363240" cy="40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FBEBAD-8F8F-634E-0595-F1108620A0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1578" y="1552320"/>
                <a:ext cx="398880" cy="442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8250AD6-3304-B102-33B0-CC1A5075BA1E}"/>
              </a:ext>
            </a:extLst>
          </p:cNvPr>
          <p:cNvSpPr txBox="1"/>
          <p:nvPr/>
        </p:nvSpPr>
        <p:spPr>
          <a:xfrm>
            <a:off x="6910952" y="2844225"/>
            <a:ext cx="2976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</a:t>
            </a:r>
            <a:r>
              <a:rPr lang="en-TW" sz="1600" dirty="0">
                <a:solidFill>
                  <a:srgbClr val="FF0000"/>
                </a:solidFill>
              </a:rPr>
              <a:t>x A6,A7 至少V4前要完工並且</a:t>
            </a:r>
          </a:p>
          <a:p>
            <a:r>
              <a:rPr lang="en-TW" sz="1600" dirty="0">
                <a:solidFill>
                  <a:srgbClr val="FF0000"/>
                </a:solidFill>
              </a:rPr>
              <a:t>選最長路進（最短工期）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6D6B27-17EF-ECAE-776E-FBFEE90BD166}"/>
              </a:ext>
            </a:extLst>
          </p:cNvPr>
          <p:cNvGrpSpPr/>
          <p:nvPr/>
        </p:nvGrpSpPr>
        <p:grpSpPr>
          <a:xfrm>
            <a:off x="5100378" y="3077945"/>
            <a:ext cx="1774080" cy="401400"/>
            <a:chOff x="5100378" y="3077945"/>
            <a:chExt cx="177408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36A404-F8A9-0028-6A89-0D1839422C2D}"/>
                    </a:ext>
                  </a:extLst>
                </p14:cNvPr>
                <p14:cNvContentPartPr/>
                <p14:nvPr/>
              </p14:nvContentPartPr>
              <p14:xfrm>
                <a:off x="5100378" y="3077945"/>
                <a:ext cx="1774080" cy="9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36A404-F8A9-0028-6A89-0D1839422C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91378" y="3069305"/>
                  <a:ext cx="1791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3D6ED3-A58C-C8D9-2DA1-C56D3207E201}"/>
                    </a:ext>
                  </a:extLst>
                </p14:cNvPr>
                <p14:cNvContentPartPr/>
                <p14:nvPr/>
              </p14:nvContentPartPr>
              <p14:xfrm>
                <a:off x="5126298" y="3193865"/>
                <a:ext cx="265320" cy="285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3D6ED3-A58C-C8D9-2DA1-C56D3207E2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17658" y="3184865"/>
                  <a:ext cx="282960" cy="30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48BD3FB-A03C-AC91-3D19-6637C665D1B2}"/>
              </a:ext>
            </a:extLst>
          </p:cNvPr>
          <p:cNvSpPr txBox="1"/>
          <p:nvPr/>
        </p:nvSpPr>
        <p:spPr>
          <a:xfrm>
            <a:off x="24031" y="314755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A6,A7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1FAE6C-4FE6-EF6A-D2BB-74B0634695CB}"/>
              </a:ext>
            </a:extLst>
          </p:cNvPr>
          <p:cNvGrpSpPr/>
          <p:nvPr/>
        </p:nvGrpSpPr>
        <p:grpSpPr>
          <a:xfrm>
            <a:off x="706938" y="3223385"/>
            <a:ext cx="326520" cy="168120"/>
            <a:chOff x="706938" y="3223385"/>
            <a:chExt cx="32652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3133FF-630F-3DBB-9613-B956F11B4240}"/>
                    </a:ext>
                  </a:extLst>
                </p14:cNvPr>
                <p14:cNvContentPartPr/>
                <p14:nvPr/>
              </p14:nvContentPartPr>
              <p14:xfrm>
                <a:off x="706938" y="3223385"/>
                <a:ext cx="326520" cy="97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3133FF-630F-3DBB-9613-B956F11B42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7938" y="3214385"/>
                  <a:ext cx="344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4387A6-C630-2E77-D67B-0A92625F2170}"/>
                    </a:ext>
                  </a:extLst>
                </p14:cNvPr>
                <p14:cNvContentPartPr/>
                <p14:nvPr/>
              </p14:nvContentPartPr>
              <p14:xfrm>
                <a:off x="893418" y="3326345"/>
                <a:ext cx="138600" cy="65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4387A6-C630-2E77-D67B-0A92625F217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4418" y="3317345"/>
                  <a:ext cx="156240" cy="82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611BC89-6BA9-1425-2875-EF1081D98B8A}"/>
              </a:ext>
            </a:extLst>
          </p:cNvPr>
          <p:cNvSpPr txBox="1"/>
          <p:nvPr/>
        </p:nvSpPr>
        <p:spPr>
          <a:xfrm>
            <a:off x="141662" y="386104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A5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D8539A-3DA4-6DE6-5E54-CC55B9EA21BA}"/>
              </a:ext>
            </a:extLst>
          </p:cNvPr>
          <p:cNvGrpSpPr/>
          <p:nvPr/>
        </p:nvGrpSpPr>
        <p:grpSpPr>
          <a:xfrm>
            <a:off x="542778" y="3985034"/>
            <a:ext cx="376920" cy="177480"/>
            <a:chOff x="542778" y="3985034"/>
            <a:chExt cx="37692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CC7A1E-D80B-9471-6273-C496A2663C7C}"/>
                    </a:ext>
                  </a:extLst>
                </p14:cNvPr>
                <p14:cNvContentPartPr/>
                <p14:nvPr/>
              </p14:nvContentPartPr>
              <p14:xfrm>
                <a:off x="542778" y="3985034"/>
                <a:ext cx="376920" cy="92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CC7A1E-D80B-9471-6273-C496A2663C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138" y="3976394"/>
                  <a:ext cx="394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50A8EE1-00CB-2801-25F5-1FD609555495}"/>
                    </a:ext>
                  </a:extLst>
                </p14:cNvPr>
                <p14:cNvContentPartPr/>
                <p14:nvPr/>
              </p14:nvContentPartPr>
              <p14:xfrm>
                <a:off x="818898" y="4059194"/>
                <a:ext cx="93960" cy="10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50A8EE1-00CB-2801-25F5-1FD6095554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0258" y="4050554"/>
                  <a:ext cx="111600" cy="120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666E465-633D-1CCF-A357-7813CB55AE57}"/>
              </a:ext>
            </a:extLst>
          </p:cNvPr>
          <p:cNvSpPr txBox="1"/>
          <p:nvPr/>
        </p:nvSpPr>
        <p:spPr>
          <a:xfrm>
            <a:off x="6794294" y="3681776"/>
            <a:ext cx="3785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</a:t>
            </a:r>
            <a:r>
              <a:rPr lang="en-TW" sz="1600" dirty="0">
                <a:solidFill>
                  <a:srgbClr val="FF0000"/>
                </a:solidFill>
              </a:rPr>
              <a:t>x A5 至少 A5, A8,A10 後要完工</a:t>
            </a:r>
          </a:p>
          <a:p>
            <a:r>
              <a:rPr lang="en-TW" sz="1600" dirty="0">
                <a:solidFill>
                  <a:srgbClr val="FF0000"/>
                </a:solidFill>
              </a:rPr>
              <a:t>時間是10 .之前最短工期是18, =&gt;</a:t>
            </a:r>
          </a:p>
          <a:p>
            <a:r>
              <a:rPr lang="en-TW" sz="1600" dirty="0">
                <a:solidFill>
                  <a:srgbClr val="FF0000"/>
                </a:solidFill>
              </a:rPr>
              <a:t>18 – 10 = 8:  所以A2最多可以再拖8-5天</a:t>
            </a:r>
          </a:p>
          <a:p>
            <a:endParaRPr lang="en-TW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7BB1BB-FE73-E79C-E045-ABA76672854A}"/>
              </a:ext>
            </a:extLst>
          </p:cNvPr>
          <p:cNvGrpSpPr/>
          <p:nvPr/>
        </p:nvGrpSpPr>
        <p:grpSpPr>
          <a:xfrm>
            <a:off x="3131898" y="3881723"/>
            <a:ext cx="3609720" cy="241920"/>
            <a:chOff x="3131898" y="3881723"/>
            <a:chExt cx="360972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E81AD8-13EF-DC95-BA62-BF53D7B7D6A0}"/>
                    </a:ext>
                  </a:extLst>
                </p14:cNvPr>
                <p14:cNvContentPartPr/>
                <p14:nvPr/>
              </p14:nvContentPartPr>
              <p14:xfrm>
                <a:off x="3139098" y="3881723"/>
                <a:ext cx="3602520" cy="241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E81AD8-13EF-DC95-BA62-BF53D7B7D6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30458" y="3872723"/>
                  <a:ext cx="36201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A414E0B-D125-5731-047E-B858744BA593}"/>
                    </a:ext>
                  </a:extLst>
                </p14:cNvPr>
                <p14:cNvContentPartPr/>
                <p14:nvPr/>
              </p14:nvContentPartPr>
              <p14:xfrm>
                <a:off x="3131898" y="3993323"/>
                <a:ext cx="111600" cy="77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A414E0B-D125-5731-047E-B858744BA5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22898" y="3984323"/>
                  <a:ext cx="12924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BF4C709-48B4-327C-9142-14A1A6F797FF}"/>
                  </a:ext>
                </a:extLst>
              </p14:cNvPr>
              <p14:cNvContentPartPr/>
              <p14:nvPr/>
            </p14:nvContentPartPr>
            <p14:xfrm>
              <a:off x="1021938" y="2884883"/>
              <a:ext cx="84960" cy="42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BF4C709-48B4-327C-9142-14A1A6F797F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3938" y="2867243"/>
                <a:ext cx="12060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BEC160A-068A-4CE2-D04F-E607AB145982}"/>
                  </a:ext>
                </a:extLst>
              </p14:cNvPr>
              <p14:cNvContentPartPr/>
              <p14:nvPr/>
            </p14:nvContentPartPr>
            <p14:xfrm>
              <a:off x="953178" y="3662483"/>
              <a:ext cx="194760" cy="339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BEC160A-068A-4CE2-D04F-E607AB14598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5178" y="3644483"/>
                <a:ext cx="230400" cy="37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563AC18-EC58-2BEB-8814-815FA899B824}"/>
              </a:ext>
            </a:extLst>
          </p:cNvPr>
          <p:cNvGrpSpPr/>
          <p:nvPr/>
        </p:nvGrpSpPr>
        <p:grpSpPr>
          <a:xfrm>
            <a:off x="2306058" y="4858920"/>
            <a:ext cx="4542840" cy="69480"/>
            <a:chOff x="2306058" y="4858920"/>
            <a:chExt cx="454284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DDE1F1-6D66-0BF9-CCBF-6E0CCCB9CB83}"/>
                    </a:ext>
                  </a:extLst>
                </p14:cNvPr>
                <p14:cNvContentPartPr/>
                <p14:nvPr/>
              </p14:nvContentPartPr>
              <p14:xfrm>
                <a:off x="2306058" y="4858920"/>
                <a:ext cx="1321560" cy="3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DDE1F1-6D66-0BF9-CCBF-6E0CCCB9CB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88058" y="4840920"/>
                  <a:ext cx="1357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998A05-DCD5-B708-EF3F-347F733AC395}"/>
                    </a:ext>
                  </a:extLst>
                </p14:cNvPr>
                <p14:cNvContentPartPr/>
                <p14:nvPr/>
              </p14:nvContentPartPr>
              <p14:xfrm>
                <a:off x="3624378" y="4872960"/>
                <a:ext cx="261000" cy="9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998A05-DCD5-B708-EF3F-347F733AC3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06378" y="4854960"/>
                  <a:ext cx="296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D17F579-8A7F-161A-249E-C4EF8312B17E}"/>
                    </a:ext>
                  </a:extLst>
                </p14:cNvPr>
                <p14:cNvContentPartPr/>
                <p14:nvPr/>
              </p14:nvContentPartPr>
              <p14:xfrm>
                <a:off x="4350138" y="4916160"/>
                <a:ext cx="2498760" cy="12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D17F579-8A7F-161A-249E-C4EF8312B1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32138" y="4898520"/>
                  <a:ext cx="25344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524ED4-9F7B-D39D-A5A2-47F03D3E3247}"/>
              </a:ext>
            </a:extLst>
          </p:cNvPr>
          <p:cNvGrpSpPr/>
          <p:nvPr/>
        </p:nvGrpSpPr>
        <p:grpSpPr>
          <a:xfrm>
            <a:off x="1894938" y="5373000"/>
            <a:ext cx="3368520" cy="98280"/>
            <a:chOff x="1894938" y="5373000"/>
            <a:chExt cx="3368520" cy="9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E447C7-1C68-482D-85D7-CF82220CDCAF}"/>
                    </a:ext>
                  </a:extLst>
                </p14:cNvPr>
                <p14:cNvContentPartPr/>
                <p14:nvPr/>
              </p14:nvContentPartPr>
              <p14:xfrm>
                <a:off x="1894938" y="5373000"/>
                <a:ext cx="1050840" cy="2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E447C7-1C68-482D-85D7-CF82220CDC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76938" y="5355000"/>
                  <a:ext cx="1086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CFB6F68-44E7-223E-D476-82CDAF4839D1}"/>
                    </a:ext>
                  </a:extLst>
                </p14:cNvPr>
                <p14:cNvContentPartPr/>
                <p14:nvPr/>
              </p14:nvContentPartPr>
              <p14:xfrm>
                <a:off x="3342858" y="5398560"/>
                <a:ext cx="1920600" cy="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CFB6F68-44E7-223E-D476-82CDAF4839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25218" y="5380560"/>
                  <a:ext cx="195624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C9F3FD-A1C0-CD63-B86B-66670D816E35}"/>
              </a:ext>
            </a:extLst>
          </p:cNvPr>
          <p:cNvGrpSpPr/>
          <p:nvPr/>
        </p:nvGrpSpPr>
        <p:grpSpPr>
          <a:xfrm>
            <a:off x="1065498" y="1215360"/>
            <a:ext cx="1578240" cy="1139400"/>
            <a:chOff x="1065498" y="1215360"/>
            <a:chExt cx="1578240" cy="11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B400FF-063E-A1DA-5CBD-1BEE0165BC0A}"/>
                    </a:ext>
                  </a:extLst>
                </p14:cNvPr>
                <p14:cNvContentPartPr/>
                <p14:nvPr/>
              </p14:nvContentPartPr>
              <p14:xfrm>
                <a:off x="1065498" y="1691280"/>
                <a:ext cx="1578240" cy="66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B400FF-063E-A1DA-5CBD-1BEE0165BC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8" y="1682640"/>
                  <a:ext cx="159588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82D7250-C44C-E02A-5348-A23F692D8BC7}"/>
                    </a:ext>
                  </a:extLst>
                </p14:cNvPr>
                <p14:cNvContentPartPr/>
                <p14:nvPr/>
              </p14:nvContentPartPr>
              <p14:xfrm>
                <a:off x="1134978" y="1215360"/>
                <a:ext cx="412560" cy="523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82D7250-C44C-E02A-5348-A23F692D8BC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6338" y="1206720"/>
                  <a:ext cx="430200" cy="541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 dirty="0"/>
              <a:t>有向圖形：每一邊有方向性      </a:t>
            </a:r>
            <a:r>
              <a:rPr lang="en-US" altLang="zh-TW" sz="2600" dirty="0"/>
              <a:t>&lt;V</a:t>
            </a:r>
            <a:r>
              <a:rPr lang="en-US" altLang="zh-TW" sz="2600" baseline="-25000" dirty="0"/>
              <a:t>0</a:t>
            </a:r>
            <a:r>
              <a:rPr lang="en-US" altLang="zh-TW" sz="2600" dirty="0"/>
              <a:t> , V</a:t>
            </a:r>
            <a:r>
              <a:rPr lang="en-US" altLang="zh-TW" sz="2600" baseline="-25000" dirty="0"/>
              <a:t>1 </a:t>
            </a:r>
            <a:r>
              <a:rPr lang="en-US" altLang="zh-TW" sz="2600" dirty="0"/>
              <a:t>&gt;≠&lt;V</a:t>
            </a:r>
            <a:r>
              <a:rPr lang="en-US" altLang="zh-TW" sz="2600" baseline="-25000" dirty="0"/>
              <a:t>1</a:t>
            </a:r>
            <a:r>
              <a:rPr lang="en-US" altLang="zh-TW" sz="2600" dirty="0"/>
              <a:t> , V</a:t>
            </a:r>
            <a:r>
              <a:rPr lang="en-US" altLang="zh-TW" sz="2600" baseline="-25000" dirty="0"/>
              <a:t>0</a:t>
            </a:r>
            <a:r>
              <a:rPr lang="en-US" altLang="zh-TW" sz="2600" dirty="0"/>
              <a:t>&gt; </a:t>
            </a:r>
            <a:r>
              <a:rPr lang="en-US" altLang="zh-TW" sz="2800" dirty="0"/>
              <a:t> </a:t>
            </a:r>
          </a:p>
        </p:txBody>
      </p:sp>
      <p:grpSp>
        <p:nvGrpSpPr>
          <p:cNvPr id="8195" name="Group 23"/>
          <p:cNvGrpSpPr>
            <a:grpSpLocks/>
          </p:cNvGrpSpPr>
          <p:nvPr/>
        </p:nvGrpSpPr>
        <p:grpSpPr bwMode="auto">
          <a:xfrm>
            <a:off x="1031875" y="1123950"/>
            <a:ext cx="1236663" cy="2665413"/>
            <a:chOff x="650" y="708"/>
            <a:chExt cx="779" cy="1679"/>
          </a:xfrm>
        </p:grpSpPr>
        <p:sp>
          <p:nvSpPr>
            <p:cNvPr id="8201" name="AutoShape 6"/>
            <p:cNvSpPr>
              <a:spLocks noChangeArrowheads="1"/>
            </p:cNvSpPr>
            <p:nvPr/>
          </p:nvSpPr>
          <p:spPr bwMode="auto">
            <a:xfrm>
              <a:off x="1056" y="708"/>
              <a:ext cx="373" cy="336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202" name="AutoShape 7"/>
            <p:cNvSpPr>
              <a:spLocks noChangeArrowheads="1"/>
            </p:cNvSpPr>
            <p:nvPr/>
          </p:nvSpPr>
          <p:spPr bwMode="auto">
            <a:xfrm>
              <a:off x="1056" y="1380"/>
              <a:ext cx="373" cy="335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203" name="AutoShape 8"/>
            <p:cNvSpPr>
              <a:spLocks noChangeArrowheads="1"/>
            </p:cNvSpPr>
            <p:nvPr/>
          </p:nvSpPr>
          <p:spPr bwMode="auto">
            <a:xfrm>
              <a:off x="1056" y="2051"/>
              <a:ext cx="373" cy="336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204" name="Line 9"/>
            <p:cNvSpPr>
              <a:spLocks noChangeShapeType="1"/>
            </p:cNvSpPr>
            <p:nvPr/>
          </p:nvSpPr>
          <p:spPr bwMode="auto">
            <a:xfrm>
              <a:off x="1264" y="108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5" name="Line 10"/>
            <p:cNvSpPr>
              <a:spLocks noChangeShapeType="1"/>
            </p:cNvSpPr>
            <p:nvPr/>
          </p:nvSpPr>
          <p:spPr bwMode="auto">
            <a:xfrm flipV="1">
              <a:off x="1180" y="108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Line 11"/>
            <p:cNvSpPr>
              <a:spLocks noChangeShapeType="1"/>
            </p:cNvSpPr>
            <p:nvPr/>
          </p:nvSpPr>
          <p:spPr bwMode="auto">
            <a:xfrm>
              <a:off x="1264" y="175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7" name="Text Box 12"/>
            <p:cNvSpPr txBox="1">
              <a:spLocks noChangeArrowheads="1"/>
            </p:cNvSpPr>
            <p:nvPr/>
          </p:nvSpPr>
          <p:spPr bwMode="auto">
            <a:xfrm>
              <a:off x="650" y="1389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G</a:t>
              </a:r>
              <a:r>
                <a:rPr lang="en-US" altLang="zh-TW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8196" name="Text Box 13"/>
          <p:cNvSpPr txBox="1">
            <a:spLocks noChangeArrowheads="1"/>
          </p:cNvSpPr>
          <p:nvPr/>
        </p:nvSpPr>
        <p:spPr bwMode="auto">
          <a:xfrm>
            <a:off x="3122613" y="2397125"/>
            <a:ext cx="54895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V(G</a:t>
            </a:r>
            <a:r>
              <a:rPr lang="en-US" altLang="zh-TW" sz="2000" baseline="-25000">
                <a:latin typeface="Times New Roman" panose="02020603050405020304" pitchFamily="18" charset="0"/>
              </a:rPr>
              <a:t>3</a:t>
            </a:r>
            <a:r>
              <a:rPr lang="en-US" altLang="zh-TW" sz="2000">
                <a:latin typeface="Times New Roman" panose="02020603050405020304" pitchFamily="18" charset="0"/>
              </a:rPr>
              <a:t>) = {0,1,2}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E(G</a:t>
            </a:r>
            <a:r>
              <a:rPr lang="en-US" altLang="zh-TW" sz="2000" baseline="-25000">
                <a:latin typeface="Times New Roman" panose="02020603050405020304" pitchFamily="18" charset="0"/>
              </a:rPr>
              <a:t>3</a:t>
            </a:r>
            <a:r>
              <a:rPr lang="en-US" altLang="zh-TW" sz="2000">
                <a:latin typeface="Times New Roman" panose="02020603050405020304" pitchFamily="18" charset="0"/>
              </a:rPr>
              <a:t>) = {&lt;0,1&gt; , &lt;1,0&gt; , &lt;1,2&gt;} 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528638" y="3862388"/>
            <a:ext cx="5338762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2200"/>
              <a:t>圖形限制：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sz="2200"/>
              <a:t>    </a:t>
            </a:r>
            <a:r>
              <a:rPr lang="en-US" altLang="zh-TW" sz="2200"/>
              <a:t>(1) </a:t>
            </a:r>
            <a:r>
              <a:rPr lang="zh-TW" altLang="en-US" sz="2200"/>
              <a:t>不可有</a:t>
            </a:r>
            <a:r>
              <a:rPr lang="en-US" altLang="zh-TW" sz="2200"/>
              <a:t>(V</a:t>
            </a:r>
            <a:r>
              <a:rPr lang="en-US" altLang="zh-TW" sz="2200" baseline="-25000"/>
              <a:t>i</a:t>
            </a:r>
            <a:r>
              <a:rPr lang="en-US" altLang="zh-TW" sz="2200"/>
              <a:t> , V</a:t>
            </a:r>
            <a:r>
              <a:rPr lang="en-US" altLang="zh-TW" sz="2200" baseline="-25000"/>
              <a:t>i</a:t>
            </a:r>
            <a:r>
              <a:rPr lang="en-US" altLang="zh-TW" sz="2200"/>
              <a:t> ) or &lt;V</a:t>
            </a:r>
            <a:r>
              <a:rPr lang="en-US" altLang="zh-TW" sz="2200" baseline="-25000"/>
              <a:t>i</a:t>
            </a:r>
            <a:r>
              <a:rPr lang="en-US" altLang="zh-TW" sz="2200"/>
              <a:t> , V</a:t>
            </a:r>
            <a:r>
              <a:rPr lang="en-US" altLang="zh-TW" sz="2200" baseline="-25000"/>
              <a:t>i</a:t>
            </a:r>
            <a:r>
              <a:rPr lang="en-US" altLang="zh-TW" sz="2200"/>
              <a:t> &gt;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200"/>
              <a:t>    (2) </a:t>
            </a:r>
            <a:r>
              <a:rPr lang="zh-TW" altLang="en-US" sz="2200"/>
              <a:t>圖形的同一邊不可以重複。 </a:t>
            </a:r>
          </a:p>
          <a:p>
            <a:pPr eaLnBrk="1" hangingPunct="1">
              <a:defRPr/>
            </a:pPr>
            <a:r>
              <a:rPr lang="zh-TW" altLang="en-US" sz="2200"/>
              <a:t>完整圖形：具有最多邊數之圖形。 </a:t>
            </a:r>
          </a:p>
          <a:p>
            <a:pPr eaLnBrk="1" hangingPunct="1">
              <a:defRPr/>
            </a:pPr>
            <a:r>
              <a:rPr lang="en-US" altLang="zh-TW" sz="2200"/>
              <a:t>N</a:t>
            </a:r>
            <a:r>
              <a:rPr lang="zh-TW" altLang="en-US" sz="2200"/>
              <a:t>個頂點：</a:t>
            </a:r>
          </a:p>
        </p:txBody>
      </p:sp>
      <p:sp>
        <p:nvSpPr>
          <p:cNvPr id="8198" name="AutoShape 20"/>
          <p:cNvSpPr>
            <a:spLocks/>
          </p:cNvSpPr>
          <p:nvPr/>
        </p:nvSpPr>
        <p:spPr bwMode="auto">
          <a:xfrm>
            <a:off x="2339975" y="5589588"/>
            <a:ext cx="142875" cy="647700"/>
          </a:xfrm>
          <a:prstGeom prst="leftBrace">
            <a:avLst>
              <a:gd name="adj1" fmla="val 3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8199" name="Text Box 21"/>
          <p:cNvSpPr txBox="1">
            <a:spLocks noChangeArrowheads="1"/>
          </p:cNvSpPr>
          <p:nvPr/>
        </p:nvSpPr>
        <p:spPr bwMode="auto">
          <a:xfrm>
            <a:off x="2555875" y="5373688"/>
            <a:ext cx="34845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無向圖形有 </a:t>
            </a:r>
            <a:r>
              <a:rPr lang="en-US" altLang="zh-TW" sz="2200"/>
              <a:t>N(N-1)/2 </a:t>
            </a:r>
            <a:r>
              <a:rPr lang="zh-TW" altLang="en-US" sz="2200"/>
              <a:t>個邊</a:t>
            </a:r>
            <a:r>
              <a:rPr lang="zh-TW" altLang="en-US" sz="2400"/>
              <a:t> </a:t>
            </a:r>
          </a:p>
        </p:txBody>
      </p:sp>
      <p:sp>
        <p:nvSpPr>
          <p:cNvPr id="8200" name="Text Box 22"/>
          <p:cNvSpPr txBox="1">
            <a:spLocks noChangeArrowheads="1"/>
          </p:cNvSpPr>
          <p:nvPr/>
        </p:nvSpPr>
        <p:spPr bwMode="auto">
          <a:xfrm>
            <a:off x="2508250" y="5924550"/>
            <a:ext cx="3249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/>
              <a:t>有向圖形有 </a:t>
            </a:r>
            <a:r>
              <a:rPr lang="en-US" altLang="zh-TW" sz="2200"/>
              <a:t>N(N-1) </a:t>
            </a:r>
            <a:r>
              <a:rPr lang="zh-TW" altLang="en-US" sz="2200"/>
              <a:t>個邊</a:t>
            </a:r>
            <a:r>
              <a:rPr lang="zh-TW" altLang="en-US" sz="240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FB8FB7-933A-B9F9-317D-3D76094B0EDE}"/>
                  </a:ext>
                </a:extLst>
              </p14:cNvPr>
              <p14:cNvContentPartPr/>
              <p14:nvPr/>
            </p14:nvContentPartPr>
            <p14:xfrm>
              <a:off x="5456615" y="1287834"/>
              <a:ext cx="3019320" cy="77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FB8FB7-933A-B9F9-317D-3D76094B0E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7975" y="1279194"/>
                <a:ext cx="3036960" cy="95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0A36F39-5BFB-7826-FAA3-084FEF9E03E6}"/>
              </a:ext>
            </a:extLst>
          </p:cNvPr>
          <p:cNvSpPr txBox="1"/>
          <p:nvPr/>
        </p:nvSpPr>
        <p:spPr>
          <a:xfrm>
            <a:off x="768206" y="17507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</a:t>
            </a:r>
            <a:r>
              <a:rPr lang="en-TW" sz="1800" dirty="0">
                <a:solidFill>
                  <a:srgbClr val="FF0000"/>
                </a:solidFill>
              </a:rPr>
              <a:t>x, google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E8C64-7C96-601F-02D0-22E0548BA09A}"/>
              </a:ext>
            </a:extLst>
          </p:cNvPr>
          <p:cNvSpPr txBox="1"/>
          <p:nvPr/>
        </p:nvSpPr>
        <p:spPr>
          <a:xfrm>
            <a:off x="5220072" y="219075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800" dirty="0">
                <a:solidFill>
                  <a:srgbClr val="FF0000"/>
                </a:solidFill>
              </a:rPr>
              <a:t>有向圖的邊</a:t>
            </a:r>
            <a:r>
              <a:rPr lang="en-TW" sz="1800" b="1" dirty="0">
                <a:solidFill>
                  <a:srgbClr val="FF0000"/>
                </a:solidFill>
              </a:rPr>
              <a:t>用 &lt; &gt;</a:t>
            </a:r>
            <a:endParaRPr lang="en-TW" sz="1800" dirty="0">
              <a:solidFill>
                <a:srgbClr val="FF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4EF2FE-5EFD-A4F5-1DBF-2E9FAE155E28}"/>
              </a:ext>
            </a:extLst>
          </p:cNvPr>
          <p:cNvGrpSpPr/>
          <p:nvPr/>
        </p:nvGrpSpPr>
        <p:grpSpPr>
          <a:xfrm>
            <a:off x="2177375" y="4667514"/>
            <a:ext cx="2570400" cy="38160"/>
            <a:chOff x="2177375" y="4667514"/>
            <a:chExt cx="2570400" cy="3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D535D1-7D8B-58B5-198D-14CE26110D45}"/>
                    </a:ext>
                  </a:extLst>
                </p14:cNvPr>
                <p14:cNvContentPartPr/>
                <p14:nvPr/>
              </p14:nvContentPartPr>
              <p14:xfrm>
                <a:off x="2177375" y="4667514"/>
                <a:ext cx="1062000" cy="11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D535D1-7D8B-58B5-198D-14CE26110D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9735" y="4649514"/>
                  <a:ext cx="1097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2F11AF1-9BB1-9D9F-276B-1785267BA7D6}"/>
                    </a:ext>
                  </a:extLst>
                </p14:cNvPr>
                <p14:cNvContentPartPr/>
                <p14:nvPr/>
              </p14:nvContentPartPr>
              <p14:xfrm>
                <a:off x="3519095" y="4695954"/>
                <a:ext cx="1228680" cy="9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2F11AF1-9BB1-9D9F-276B-1785267BA7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1455" y="4678314"/>
                  <a:ext cx="12643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A454690-865D-F7AB-4359-43AAD01DEFEF}"/>
                  </a:ext>
                </a:extLst>
              </p14:cNvPr>
              <p14:cNvContentPartPr/>
              <p14:nvPr/>
            </p14:nvContentPartPr>
            <p14:xfrm>
              <a:off x="2207255" y="5090514"/>
              <a:ext cx="2486880" cy="16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A454690-865D-F7AB-4359-43AAD01DEF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9255" y="5072514"/>
                <a:ext cx="25225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909DEA6-9DB4-B371-24D5-021C7BB3751E}"/>
                  </a:ext>
                </a:extLst>
              </p14:cNvPr>
              <p14:cNvContentPartPr/>
              <p14:nvPr/>
            </p14:nvContentPartPr>
            <p14:xfrm>
              <a:off x="2886215" y="5469594"/>
              <a:ext cx="1923120" cy="52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909DEA6-9DB4-B371-24D5-021C7BB37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8215" y="5451954"/>
                <a:ext cx="19587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9AEF21-6F5C-A9FC-D4F7-A9C481AD20BC}"/>
                  </a:ext>
                </a:extLst>
              </p14:cNvPr>
              <p14:cNvContentPartPr/>
              <p14:nvPr/>
            </p14:nvContentPartPr>
            <p14:xfrm>
              <a:off x="3915095" y="5807274"/>
              <a:ext cx="1213560" cy="28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9AEF21-6F5C-A9FC-D4F7-A9C481AD20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06455" y="5798634"/>
                <a:ext cx="12312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03504DF-232F-C645-D867-8C26AB1EA6E2}"/>
                  </a:ext>
                </a:extLst>
              </p14:cNvPr>
              <p14:cNvContentPartPr/>
              <p14:nvPr/>
            </p14:nvContentPartPr>
            <p14:xfrm>
              <a:off x="3966575" y="6467874"/>
              <a:ext cx="1203120" cy="3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03504DF-232F-C645-D867-8C26AB1EA6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7935" y="6459234"/>
                <a:ext cx="1220760" cy="536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7D3C6D-7353-9411-B6B0-2FADF87EFC2F}"/>
              </a:ext>
            </a:extLst>
          </p:cNvPr>
          <p:cNvSpPr txBox="1"/>
          <p:nvPr/>
        </p:nvSpPr>
        <p:spPr>
          <a:xfrm>
            <a:off x="5867400" y="5469594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</a:t>
            </a:r>
            <a:r>
              <a:rPr lang="en-TW" sz="1800" dirty="0">
                <a:solidFill>
                  <a:srgbClr val="FF0000"/>
                </a:solidFill>
              </a:rPr>
              <a:t>x 上一張圖(A)   4*(4-1)/2 =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049D96-90D1-D3D3-68FF-E9388FF92A7D}"/>
              </a:ext>
            </a:extLst>
          </p:cNvPr>
          <p:cNvSpPr txBox="1"/>
          <p:nvPr/>
        </p:nvSpPr>
        <p:spPr>
          <a:xfrm>
            <a:off x="5604151" y="5994274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</a:t>
            </a:r>
            <a:r>
              <a:rPr lang="en-TW" sz="1800" dirty="0">
                <a:solidFill>
                  <a:srgbClr val="FF0000"/>
                </a:solidFill>
              </a:rPr>
              <a:t>x  上一張圖(A)  4*(4-1) = 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6AF6FA-82E7-3724-97A4-8D484DB38860}"/>
              </a:ext>
            </a:extLst>
          </p:cNvPr>
          <p:cNvSpPr txBox="1"/>
          <p:nvPr/>
        </p:nvSpPr>
        <p:spPr>
          <a:xfrm>
            <a:off x="4747775" y="4327004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800" dirty="0">
                <a:solidFill>
                  <a:srgbClr val="FF0000"/>
                </a:solidFill>
              </a:rPr>
              <a:t>不可自己連自己.   </a:t>
            </a:r>
            <a:r>
              <a:rPr lang="zh-TW" altLang="en-US" sz="1800" dirty="0">
                <a:solidFill>
                  <a:srgbClr val="FF0000"/>
                </a:solidFill>
              </a:rPr>
              <a:t>  </a:t>
            </a:r>
            <a:r>
              <a:rPr lang="en-TW" sz="1800" dirty="0">
                <a:solidFill>
                  <a:srgbClr val="FF0000"/>
                </a:solidFill>
              </a:rPr>
              <a:t>(無向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TW" sz="1800" dirty="0">
                <a:solidFill>
                  <a:srgbClr val="FF0000"/>
                </a:solidFill>
              </a:rPr>
              <a:t>;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TW" sz="1800" dirty="0">
                <a:solidFill>
                  <a:srgbClr val="FF0000"/>
                </a:solidFill>
              </a:rPr>
              <a:t>有向)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FB97EC-0F62-CD40-2F44-C4BDD0009A30}"/>
                  </a:ext>
                </a:extLst>
              </p14:cNvPr>
              <p14:cNvContentPartPr/>
              <p14:nvPr/>
            </p14:nvContentPartPr>
            <p14:xfrm>
              <a:off x="365855" y="5315514"/>
              <a:ext cx="306360" cy="39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FB97EC-0F62-CD40-2F44-C4BDD0009A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6855" y="5306514"/>
                <a:ext cx="324000" cy="40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57200" y="1485900"/>
            <a:ext cx="822960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2200"/>
              <a:t>子圖：若</a:t>
            </a:r>
            <a:r>
              <a:rPr lang="en-US" altLang="zh-TW" sz="2200"/>
              <a:t>G</a:t>
            </a:r>
            <a:r>
              <a:rPr lang="en-US" altLang="zh-TW" sz="2200" baseline="-25000"/>
              <a:t>1</a:t>
            </a:r>
            <a:r>
              <a:rPr lang="zh-TW" altLang="en-US" sz="2200"/>
              <a:t>是</a:t>
            </a:r>
            <a:r>
              <a:rPr lang="en-US" altLang="zh-TW" sz="2200"/>
              <a:t>G</a:t>
            </a:r>
            <a:r>
              <a:rPr lang="zh-TW" altLang="en-US" sz="2200"/>
              <a:t>之子圖，則</a:t>
            </a:r>
            <a:r>
              <a:rPr lang="en-US" altLang="zh-TW" sz="2200"/>
              <a:t>V(G</a:t>
            </a:r>
            <a:r>
              <a:rPr lang="en-US" altLang="zh-TW" sz="2200" baseline="-25000"/>
              <a:t>1</a:t>
            </a:r>
            <a:r>
              <a:rPr lang="en-US" altLang="zh-TW" sz="2200"/>
              <a:t>)</a:t>
            </a:r>
            <a:r>
              <a:rPr lang="zh-TW" altLang="en-US" sz="2200"/>
              <a:t>包含於</a:t>
            </a:r>
            <a:r>
              <a:rPr lang="en-US" altLang="zh-TW" sz="2200"/>
              <a:t>V(G)</a:t>
            </a:r>
            <a:r>
              <a:rPr lang="zh-TW" altLang="en-US" sz="2200"/>
              <a:t>，且</a:t>
            </a:r>
            <a:r>
              <a:rPr lang="en-US" altLang="zh-TW" sz="2200"/>
              <a:t>E(G</a:t>
            </a:r>
            <a:r>
              <a:rPr lang="en-US" altLang="zh-TW" sz="2200" baseline="-25000"/>
              <a:t>1</a:t>
            </a:r>
            <a:r>
              <a:rPr lang="en-US" altLang="zh-TW" sz="2200"/>
              <a:t>)</a:t>
            </a:r>
            <a:r>
              <a:rPr lang="zh-TW" altLang="en-US" sz="2200"/>
              <a:t>包含於</a:t>
            </a:r>
            <a:r>
              <a:rPr lang="en-US" altLang="zh-TW" sz="2200"/>
              <a:t>E(G)</a:t>
            </a:r>
          </a:p>
          <a:p>
            <a:pPr eaLnBrk="1" hangingPunct="1">
              <a:defRPr/>
            </a:pPr>
            <a:r>
              <a:rPr lang="zh-TW" altLang="en-US" sz="2200"/>
              <a:t>例：</a:t>
            </a:r>
            <a:r>
              <a:rPr lang="en-US" altLang="zh-TW" sz="2200"/>
              <a:t>G</a:t>
            </a:r>
            <a:r>
              <a:rPr lang="en-US" altLang="zh-TW" sz="2200" baseline="-25000"/>
              <a:t>1</a:t>
            </a:r>
            <a:r>
              <a:rPr lang="zh-TW" altLang="en-US" sz="2200"/>
              <a:t>之子圖 </a:t>
            </a:r>
          </a:p>
        </p:txBody>
      </p:sp>
      <p:grpSp>
        <p:nvGrpSpPr>
          <p:cNvPr id="9219" name="Group 5"/>
          <p:cNvGrpSpPr>
            <a:grpSpLocks/>
          </p:cNvGrpSpPr>
          <p:nvPr/>
        </p:nvGrpSpPr>
        <p:grpSpPr bwMode="auto">
          <a:xfrm>
            <a:off x="4645025" y="2636838"/>
            <a:ext cx="1582738" cy="1512887"/>
            <a:chOff x="612" y="1389"/>
            <a:chExt cx="1134" cy="1043"/>
          </a:xfrm>
        </p:grpSpPr>
        <p:sp>
          <p:nvSpPr>
            <p:cNvPr id="9249" name="AutoShape 6"/>
            <p:cNvSpPr>
              <a:spLocks noChangeArrowheads="1"/>
            </p:cNvSpPr>
            <p:nvPr/>
          </p:nvSpPr>
          <p:spPr bwMode="auto">
            <a:xfrm>
              <a:off x="975" y="138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250" name="AutoShape 7"/>
            <p:cNvSpPr>
              <a:spLocks noChangeArrowheads="1"/>
            </p:cNvSpPr>
            <p:nvPr/>
          </p:nvSpPr>
          <p:spPr bwMode="auto">
            <a:xfrm>
              <a:off x="612" y="206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800" b="1">
                  <a:solidFill>
                    <a:srgbClr val="FF0000"/>
                  </a:solidFill>
                </a:rPr>
                <a:t>1</a:t>
              </a:r>
              <a:endParaRPr lang="en-US" altLang="zh-TW" sz="2800" b="1">
                <a:solidFill>
                  <a:srgbClr val="FF0000"/>
                </a:solidFill>
              </a:endParaRPr>
            </a:p>
          </p:txBody>
        </p:sp>
        <p:sp>
          <p:nvSpPr>
            <p:cNvPr id="9251" name="AutoShape 8"/>
            <p:cNvSpPr>
              <a:spLocks noChangeArrowheads="1"/>
            </p:cNvSpPr>
            <p:nvPr/>
          </p:nvSpPr>
          <p:spPr bwMode="auto">
            <a:xfrm>
              <a:off x="1338" y="206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9252" name="AutoShape 9"/>
            <p:cNvCxnSpPr>
              <a:cxnSpLocks noChangeShapeType="1"/>
              <a:stCxn id="9249" idx="3"/>
              <a:endCxn id="9250" idx="0"/>
            </p:cNvCxnSpPr>
            <p:nvPr/>
          </p:nvCxnSpPr>
          <p:spPr bwMode="auto">
            <a:xfrm flipH="1">
              <a:off x="816" y="1705"/>
              <a:ext cx="219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53" name="AutoShape 10"/>
            <p:cNvCxnSpPr>
              <a:cxnSpLocks noChangeShapeType="1"/>
              <a:stCxn id="9249" idx="5"/>
              <a:endCxn id="9251" idx="0"/>
            </p:cNvCxnSpPr>
            <p:nvPr/>
          </p:nvCxnSpPr>
          <p:spPr bwMode="auto">
            <a:xfrm>
              <a:off x="1323" y="1705"/>
              <a:ext cx="219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20" name="Group 11"/>
          <p:cNvGrpSpPr>
            <a:grpSpLocks/>
          </p:cNvGrpSpPr>
          <p:nvPr/>
        </p:nvGrpSpPr>
        <p:grpSpPr bwMode="auto">
          <a:xfrm>
            <a:off x="4643438" y="4437063"/>
            <a:ext cx="1582737" cy="1584325"/>
            <a:chOff x="2064" y="1389"/>
            <a:chExt cx="1134" cy="1043"/>
          </a:xfrm>
        </p:grpSpPr>
        <p:sp>
          <p:nvSpPr>
            <p:cNvPr id="9243" name="AutoShape 12"/>
            <p:cNvSpPr>
              <a:spLocks noChangeArrowheads="1"/>
            </p:cNvSpPr>
            <p:nvPr/>
          </p:nvSpPr>
          <p:spPr bwMode="auto">
            <a:xfrm>
              <a:off x="2427" y="206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44" name="AutoShape 13"/>
            <p:cNvSpPr>
              <a:spLocks noChangeArrowheads="1"/>
            </p:cNvSpPr>
            <p:nvPr/>
          </p:nvSpPr>
          <p:spPr bwMode="auto">
            <a:xfrm>
              <a:off x="2064" y="138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45" name="AutoShape 14"/>
            <p:cNvSpPr>
              <a:spLocks noChangeArrowheads="1"/>
            </p:cNvSpPr>
            <p:nvPr/>
          </p:nvSpPr>
          <p:spPr bwMode="auto">
            <a:xfrm>
              <a:off x="2790" y="138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9246" name="AutoShape 15"/>
            <p:cNvCxnSpPr>
              <a:cxnSpLocks noChangeShapeType="1"/>
              <a:stCxn id="9244" idx="6"/>
              <a:endCxn id="9245" idx="2"/>
            </p:cNvCxnSpPr>
            <p:nvPr/>
          </p:nvCxnSpPr>
          <p:spPr bwMode="auto">
            <a:xfrm>
              <a:off x="2478" y="1571"/>
              <a:ext cx="30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7" name="AutoShape 16"/>
            <p:cNvCxnSpPr>
              <a:cxnSpLocks noChangeShapeType="1"/>
              <a:stCxn id="9244" idx="4"/>
              <a:endCxn id="9243" idx="1"/>
            </p:cNvCxnSpPr>
            <p:nvPr/>
          </p:nvCxnSpPr>
          <p:spPr bwMode="auto">
            <a:xfrm>
              <a:off x="2268" y="1758"/>
              <a:ext cx="219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8" name="AutoShape 17"/>
            <p:cNvCxnSpPr>
              <a:cxnSpLocks noChangeShapeType="1"/>
              <a:stCxn id="9245" idx="4"/>
              <a:endCxn id="9243" idx="7"/>
            </p:cNvCxnSpPr>
            <p:nvPr/>
          </p:nvCxnSpPr>
          <p:spPr bwMode="auto">
            <a:xfrm flipH="1">
              <a:off x="2775" y="1758"/>
              <a:ext cx="219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21" name="Group 18"/>
          <p:cNvGrpSpPr>
            <a:grpSpLocks/>
          </p:cNvGrpSpPr>
          <p:nvPr/>
        </p:nvGrpSpPr>
        <p:grpSpPr bwMode="auto">
          <a:xfrm>
            <a:off x="6375400" y="2925763"/>
            <a:ext cx="2373313" cy="2663825"/>
            <a:chOff x="3561" y="1389"/>
            <a:chExt cx="1632" cy="1769"/>
          </a:xfrm>
        </p:grpSpPr>
        <p:sp>
          <p:nvSpPr>
            <p:cNvPr id="9236" name="AutoShape 19"/>
            <p:cNvSpPr>
              <a:spLocks noChangeArrowheads="1"/>
            </p:cNvSpPr>
            <p:nvPr/>
          </p:nvSpPr>
          <p:spPr bwMode="auto">
            <a:xfrm>
              <a:off x="4196" y="1389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237" name="AutoShape 20"/>
            <p:cNvSpPr>
              <a:spLocks noChangeArrowheads="1"/>
            </p:cNvSpPr>
            <p:nvPr/>
          </p:nvSpPr>
          <p:spPr bwMode="auto">
            <a:xfrm>
              <a:off x="4196" y="2795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38" name="AutoShape 21"/>
            <p:cNvSpPr>
              <a:spLocks noChangeArrowheads="1"/>
            </p:cNvSpPr>
            <p:nvPr/>
          </p:nvSpPr>
          <p:spPr bwMode="auto">
            <a:xfrm>
              <a:off x="4785" y="2115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239" name="AutoShape 22"/>
            <p:cNvSpPr>
              <a:spLocks noChangeArrowheads="1"/>
            </p:cNvSpPr>
            <p:nvPr/>
          </p:nvSpPr>
          <p:spPr bwMode="auto">
            <a:xfrm>
              <a:off x="3561" y="2115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9240" name="AutoShape 23"/>
            <p:cNvCxnSpPr>
              <a:cxnSpLocks noChangeShapeType="1"/>
              <a:stCxn id="9239" idx="6"/>
              <a:endCxn id="9238" idx="2"/>
            </p:cNvCxnSpPr>
            <p:nvPr/>
          </p:nvCxnSpPr>
          <p:spPr bwMode="auto">
            <a:xfrm>
              <a:off x="3975" y="2297"/>
              <a:ext cx="8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1" name="AutoShape 24"/>
            <p:cNvCxnSpPr>
              <a:cxnSpLocks noChangeShapeType="1"/>
              <a:stCxn id="9236" idx="4"/>
              <a:endCxn id="9237" idx="0"/>
            </p:cNvCxnSpPr>
            <p:nvPr/>
          </p:nvCxnSpPr>
          <p:spPr bwMode="auto">
            <a:xfrm>
              <a:off x="4400" y="1758"/>
              <a:ext cx="0" cy="10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2" name="AutoShape 25"/>
            <p:cNvCxnSpPr>
              <a:cxnSpLocks noChangeShapeType="1"/>
              <a:stCxn id="9238" idx="2"/>
              <a:endCxn id="9237" idx="0"/>
            </p:cNvCxnSpPr>
            <p:nvPr/>
          </p:nvCxnSpPr>
          <p:spPr bwMode="auto">
            <a:xfrm flipH="1">
              <a:off x="4400" y="2297"/>
              <a:ext cx="379" cy="4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22" name="Group 26"/>
          <p:cNvGrpSpPr>
            <a:grpSpLocks/>
          </p:cNvGrpSpPr>
          <p:nvPr/>
        </p:nvGrpSpPr>
        <p:grpSpPr bwMode="auto">
          <a:xfrm>
            <a:off x="900113" y="2924175"/>
            <a:ext cx="2378075" cy="3084513"/>
            <a:chOff x="748" y="1826"/>
            <a:chExt cx="1543" cy="2005"/>
          </a:xfrm>
        </p:grpSpPr>
        <p:sp>
          <p:nvSpPr>
            <p:cNvPr id="9225" name="AutoShape 27"/>
            <p:cNvSpPr>
              <a:spLocks noChangeArrowheads="1"/>
            </p:cNvSpPr>
            <p:nvPr/>
          </p:nvSpPr>
          <p:spPr bwMode="auto">
            <a:xfrm>
              <a:off x="1338" y="1826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226" name="AutoShape 28"/>
            <p:cNvSpPr>
              <a:spLocks noChangeArrowheads="1"/>
            </p:cNvSpPr>
            <p:nvPr/>
          </p:nvSpPr>
          <p:spPr bwMode="auto">
            <a:xfrm>
              <a:off x="748" y="2506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27" name="AutoShape 29"/>
            <p:cNvSpPr>
              <a:spLocks noChangeArrowheads="1"/>
            </p:cNvSpPr>
            <p:nvPr/>
          </p:nvSpPr>
          <p:spPr bwMode="auto">
            <a:xfrm>
              <a:off x="1883" y="2506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228" name="AutoShape 30"/>
            <p:cNvSpPr>
              <a:spLocks noChangeArrowheads="1"/>
            </p:cNvSpPr>
            <p:nvPr/>
          </p:nvSpPr>
          <p:spPr bwMode="auto">
            <a:xfrm>
              <a:off x="1338" y="3096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9229" name="AutoShape 31"/>
            <p:cNvCxnSpPr>
              <a:cxnSpLocks noChangeShapeType="1"/>
              <a:stCxn id="9225" idx="4"/>
              <a:endCxn id="9228" idx="0"/>
            </p:cNvCxnSpPr>
            <p:nvPr/>
          </p:nvCxnSpPr>
          <p:spPr bwMode="auto">
            <a:xfrm>
              <a:off x="1542" y="2195"/>
              <a:ext cx="0" cy="8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0" name="AutoShape 32"/>
            <p:cNvCxnSpPr>
              <a:cxnSpLocks noChangeShapeType="1"/>
              <a:stCxn id="9225" idx="4"/>
              <a:endCxn id="9226" idx="6"/>
            </p:cNvCxnSpPr>
            <p:nvPr/>
          </p:nvCxnSpPr>
          <p:spPr bwMode="auto">
            <a:xfrm flipH="1">
              <a:off x="1162" y="2195"/>
              <a:ext cx="380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1" name="AutoShape 33"/>
            <p:cNvCxnSpPr>
              <a:cxnSpLocks noChangeShapeType="1"/>
              <a:stCxn id="9226" idx="6"/>
              <a:endCxn id="9227" idx="2"/>
            </p:cNvCxnSpPr>
            <p:nvPr/>
          </p:nvCxnSpPr>
          <p:spPr bwMode="auto">
            <a:xfrm>
              <a:off x="1162" y="2688"/>
              <a:ext cx="71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2" name="AutoShape 34"/>
            <p:cNvCxnSpPr>
              <a:cxnSpLocks noChangeShapeType="1"/>
              <a:stCxn id="9225" idx="4"/>
              <a:endCxn id="9227" idx="2"/>
            </p:cNvCxnSpPr>
            <p:nvPr/>
          </p:nvCxnSpPr>
          <p:spPr bwMode="auto">
            <a:xfrm>
              <a:off x="1542" y="2195"/>
              <a:ext cx="335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3" name="AutoShape 35"/>
            <p:cNvCxnSpPr>
              <a:cxnSpLocks noChangeShapeType="1"/>
              <a:stCxn id="9226" idx="6"/>
              <a:endCxn id="9228" idx="0"/>
            </p:cNvCxnSpPr>
            <p:nvPr/>
          </p:nvCxnSpPr>
          <p:spPr bwMode="auto">
            <a:xfrm>
              <a:off x="1162" y="2688"/>
              <a:ext cx="380" cy="4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4" name="AutoShape 36"/>
            <p:cNvCxnSpPr>
              <a:cxnSpLocks noChangeShapeType="1"/>
              <a:stCxn id="9227" idx="2"/>
              <a:endCxn id="9228" idx="0"/>
            </p:cNvCxnSpPr>
            <p:nvPr/>
          </p:nvCxnSpPr>
          <p:spPr bwMode="auto">
            <a:xfrm flipH="1">
              <a:off x="1542" y="2688"/>
              <a:ext cx="335" cy="4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35" name="Text Box 37"/>
            <p:cNvSpPr txBox="1">
              <a:spLocks noChangeArrowheads="1"/>
            </p:cNvSpPr>
            <p:nvPr/>
          </p:nvSpPr>
          <p:spPr bwMode="auto">
            <a:xfrm>
              <a:off x="1338" y="3534"/>
              <a:ext cx="339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G</a:t>
              </a:r>
              <a:r>
                <a:rPr lang="en-US" altLang="zh-TW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9223" name="AutoShape 38"/>
          <p:cNvSpPr>
            <a:spLocks noChangeArrowheads="1"/>
          </p:cNvSpPr>
          <p:nvPr/>
        </p:nvSpPr>
        <p:spPr bwMode="auto">
          <a:xfrm>
            <a:off x="3563938" y="3860800"/>
            <a:ext cx="792162" cy="720725"/>
          </a:xfrm>
          <a:prstGeom prst="rightArrow">
            <a:avLst>
              <a:gd name="adj1" fmla="val 50000"/>
              <a:gd name="adj2" fmla="val 274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9224" name="Text Box 39"/>
          <p:cNvSpPr txBox="1">
            <a:spLocks noChangeArrowheads="1"/>
          </p:cNvSpPr>
          <p:nvPr/>
        </p:nvSpPr>
        <p:spPr bwMode="auto">
          <a:xfrm>
            <a:off x="3651250" y="3182938"/>
            <a:ext cx="48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1">
                <a:solidFill>
                  <a:srgbClr val="FFFF00"/>
                </a:solidFill>
              </a:rPr>
              <a:t>子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1">
                <a:solidFill>
                  <a:srgbClr val="FFFF00"/>
                </a:solidFill>
              </a:rPr>
              <a:t>圖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64C9BE-4DEC-4B78-6A1E-8C2A785056BA}"/>
                  </a:ext>
                </a:extLst>
              </p14:cNvPr>
              <p14:cNvContentPartPr/>
              <p14:nvPr/>
            </p14:nvContentPartPr>
            <p14:xfrm>
              <a:off x="3927695" y="1698954"/>
              <a:ext cx="2453400" cy="32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64C9BE-4DEC-4B78-6A1E-8C2A785056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4055" y="1590954"/>
                <a:ext cx="25610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38DE63-DA2C-A988-BA63-E37CCE0BC23A}"/>
                  </a:ext>
                </a:extLst>
              </p14:cNvPr>
              <p14:cNvContentPartPr/>
              <p14:nvPr/>
            </p14:nvContentPartPr>
            <p14:xfrm>
              <a:off x="6841535" y="1690314"/>
              <a:ext cx="1514880" cy="1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38DE63-DA2C-A988-BA63-E37CCE0BC2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7895" y="1582674"/>
                <a:ext cx="16225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5A09E3-16BE-8B05-688B-148CCFC0B0D2}"/>
                  </a:ext>
                </a:extLst>
              </p14:cNvPr>
              <p14:cNvContentPartPr/>
              <p14:nvPr/>
            </p14:nvContentPartPr>
            <p14:xfrm>
              <a:off x="906935" y="2025114"/>
              <a:ext cx="632160" cy="1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5A09E3-16BE-8B05-688B-148CCFC0B0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935" y="1917474"/>
                <a:ext cx="739800" cy="22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/>
              <a:t>路徑：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/>
              <a:t>例：在</a:t>
            </a:r>
            <a:r>
              <a:rPr lang="en-US" altLang="zh-TW" sz="2400"/>
              <a:t>G</a:t>
            </a:r>
            <a:r>
              <a:rPr lang="en-US" altLang="zh-TW" sz="2400" baseline="-25000"/>
              <a:t>1</a:t>
            </a:r>
            <a:r>
              <a:rPr lang="zh-TW" altLang="en-US" sz="2400"/>
              <a:t>中從</a:t>
            </a:r>
            <a:r>
              <a:rPr lang="en-US" altLang="zh-TW" sz="2400"/>
              <a:t>0</a:t>
            </a:r>
            <a:r>
              <a:rPr lang="zh-TW" altLang="en-US" sz="2400"/>
              <a:t>至</a:t>
            </a:r>
            <a:r>
              <a:rPr lang="en-US" altLang="zh-TW" sz="2400"/>
              <a:t>3</a:t>
            </a:r>
            <a:r>
              <a:rPr lang="zh-TW" altLang="en-US" sz="2400"/>
              <a:t>之路徑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/>
              <a:t>           </a:t>
            </a:r>
            <a:r>
              <a:rPr lang="en-US" altLang="zh-TW" sz="2400"/>
              <a:t>(0,1) , (1,3) or (0,2) , (2,3) , ……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/>
              <a:t>           </a:t>
            </a:r>
            <a:r>
              <a:rPr lang="zh-TW" altLang="en-US" sz="2400"/>
              <a:t>在</a:t>
            </a:r>
            <a:r>
              <a:rPr lang="en-US" altLang="zh-TW" sz="2400"/>
              <a:t>G</a:t>
            </a:r>
            <a:r>
              <a:rPr lang="en-US" altLang="zh-TW" sz="2400" baseline="-25000"/>
              <a:t>3</a:t>
            </a:r>
            <a:r>
              <a:rPr lang="zh-TW" altLang="en-US" sz="2400"/>
              <a:t>中從</a:t>
            </a:r>
            <a:r>
              <a:rPr lang="en-US" altLang="zh-TW" sz="2400"/>
              <a:t>0</a:t>
            </a:r>
            <a:r>
              <a:rPr lang="zh-TW" altLang="en-US" sz="2400"/>
              <a:t>至</a:t>
            </a:r>
            <a:r>
              <a:rPr lang="en-US" altLang="zh-TW" sz="2400"/>
              <a:t>2</a:t>
            </a:r>
            <a:r>
              <a:rPr lang="zh-TW" altLang="en-US" sz="2400"/>
              <a:t>之路徑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/>
              <a:t>           </a:t>
            </a:r>
            <a:r>
              <a:rPr lang="en-US" altLang="zh-TW" sz="2400"/>
              <a:t>&lt;0,1&gt; ,  &lt;1,2&gt;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/>
              <a:t>路徑的長度等於其上所有的邊數：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/>
              <a:t>簡單路徑：除了第一個節點與最後一個節點外的所有節點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/>
              <a:t>                      都不相同之路徑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/>
              <a:t>例：在</a:t>
            </a:r>
            <a:r>
              <a:rPr lang="en-US" altLang="zh-TW" sz="2400"/>
              <a:t>G</a:t>
            </a:r>
            <a:r>
              <a:rPr lang="en-US" altLang="zh-TW" sz="2400" baseline="-25000"/>
              <a:t>1</a:t>
            </a:r>
            <a:r>
              <a:rPr lang="zh-TW" altLang="en-US" sz="2400"/>
              <a:t>中之簡單路徑</a:t>
            </a:r>
            <a:r>
              <a:rPr lang="en-US" altLang="zh-TW" sz="2400"/>
              <a:t>0,1,3,2</a:t>
            </a:r>
            <a:r>
              <a:rPr lang="zh-TW" altLang="en-US" sz="2400"/>
              <a:t>。</a:t>
            </a:r>
            <a:r>
              <a:rPr lang="zh-TW" altLang="en-US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5165E2-EAB4-9EEA-F30C-3247EEDB7888}"/>
              </a:ext>
            </a:extLst>
          </p:cNvPr>
          <p:cNvGrpSpPr/>
          <p:nvPr/>
        </p:nvGrpSpPr>
        <p:grpSpPr>
          <a:xfrm>
            <a:off x="938255" y="3651594"/>
            <a:ext cx="4362840" cy="37080"/>
            <a:chOff x="938255" y="3651594"/>
            <a:chExt cx="436284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E27135E-7A53-707E-DF05-1048DA70B465}"/>
                    </a:ext>
                  </a:extLst>
                </p14:cNvPr>
                <p14:cNvContentPartPr/>
                <p14:nvPr/>
              </p14:nvContentPartPr>
              <p14:xfrm>
                <a:off x="938255" y="3666714"/>
                <a:ext cx="1465560" cy="21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E27135E-7A53-707E-DF05-1048DA70B4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9615" y="3657714"/>
                  <a:ext cx="1483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ED827A8-DB2C-3AB5-FFC8-B86C39077587}"/>
                    </a:ext>
                  </a:extLst>
                </p14:cNvPr>
                <p14:cNvContentPartPr/>
                <p14:nvPr/>
              </p14:nvContentPartPr>
              <p14:xfrm>
                <a:off x="3725375" y="3651594"/>
                <a:ext cx="1575720" cy="33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ED827A8-DB2C-3AB5-FFC8-B86C390775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16735" y="3642594"/>
                  <a:ext cx="159336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D7720F-2857-604B-9990-1D99C1BC5871}"/>
                  </a:ext>
                </a:extLst>
              </p14:cNvPr>
              <p14:cNvContentPartPr/>
              <p14:nvPr/>
            </p14:nvContentPartPr>
            <p14:xfrm>
              <a:off x="895775" y="3891714"/>
              <a:ext cx="1160280" cy="7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D7720F-2857-604B-9990-1D99C1BC58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1775" y="3784074"/>
                <a:ext cx="12679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DEDA3F-9609-40E3-B244-D2D45AAC650B}"/>
                  </a:ext>
                </a:extLst>
              </p14:cNvPr>
              <p14:cNvContentPartPr/>
              <p14:nvPr/>
            </p14:nvContentPartPr>
            <p14:xfrm>
              <a:off x="3113015" y="4006554"/>
              <a:ext cx="1316160" cy="3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DEDA3F-9609-40E3-B244-D2D45AAC65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4015" y="3997914"/>
                <a:ext cx="133380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2E49571-F95C-248E-55A2-95673CDFC4A0}"/>
              </a:ext>
            </a:extLst>
          </p:cNvPr>
          <p:cNvGrpSpPr/>
          <p:nvPr/>
        </p:nvGrpSpPr>
        <p:grpSpPr>
          <a:xfrm>
            <a:off x="4826975" y="4100514"/>
            <a:ext cx="3696120" cy="27720"/>
            <a:chOff x="4826975" y="4100514"/>
            <a:chExt cx="3696120" cy="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5BD409-49EC-F48E-194A-768986FB1679}"/>
                    </a:ext>
                  </a:extLst>
                </p14:cNvPr>
                <p14:cNvContentPartPr/>
                <p14:nvPr/>
              </p14:nvContentPartPr>
              <p14:xfrm>
                <a:off x="4826975" y="4106634"/>
                <a:ext cx="1922400" cy="21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5BD409-49EC-F48E-194A-768986FB16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18335" y="4097994"/>
                  <a:ext cx="1940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7640D8-D86B-CA5A-C2A0-8F46208D7A11}"/>
                    </a:ext>
                  </a:extLst>
                </p14:cNvPr>
                <p14:cNvContentPartPr/>
                <p14:nvPr/>
              </p14:nvContentPartPr>
              <p14:xfrm>
                <a:off x="7353455" y="4100514"/>
                <a:ext cx="1169640" cy="16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7640D8-D86B-CA5A-C2A0-8F46208D7A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44815" y="4091874"/>
                  <a:ext cx="118728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63D2C90-8AAF-4D09-9CA2-9769A68E361B}"/>
                  </a:ext>
                </a:extLst>
              </p14:cNvPr>
              <p14:cNvContentPartPr/>
              <p14:nvPr/>
            </p14:nvContentPartPr>
            <p14:xfrm>
              <a:off x="2437655" y="4510914"/>
              <a:ext cx="1062000" cy="5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63D2C90-8AAF-4D09-9CA2-9769A68E36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28655" y="4502274"/>
                <a:ext cx="10796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62A303-21D7-3C6D-8D6E-5CFBB2920773}"/>
                  </a:ext>
                </a:extLst>
              </p14:cNvPr>
              <p14:cNvContentPartPr/>
              <p14:nvPr/>
            </p14:nvContentPartPr>
            <p14:xfrm>
              <a:off x="3007175" y="3857154"/>
              <a:ext cx="1407960" cy="55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62A303-21D7-3C6D-8D6E-5CFBB29207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53175" y="3749154"/>
                <a:ext cx="15156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7069563-4DF5-256B-69EB-D0684A51829E}"/>
                  </a:ext>
                </a:extLst>
              </p14:cNvPr>
              <p14:cNvContentPartPr/>
              <p14:nvPr/>
            </p14:nvContentPartPr>
            <p14:xfrm>
              <a:off x="4924175" y="3899274"/>
              <a:ext cx="2040120" cy="33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7069563-4DF5-256B-69EB-D0684A5182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70535" y="3791274"/>
                <a:ext cx="21477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4F8E077-B412-EBA8-3D57-3FA63FA0F483}"/>
                  </a:ext>
                </a:extLst>
              </p14:cNvPr>
              <p14:cNvContentPartPr/>
              <p14:nvPr/>
            </p14:nvContentPartPr>
            <p14:xfrm>
              <a:off x="2715935" y="4958394"/>
              <a:ext cx="2437560" cy="84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4F8E077-B412-EBA8-3D57-3FA63FA0F4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6935" y="4949754"/>
                <a:ext cx="2455200" cy="10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165735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/>
              <a:t>環路：是一簡單路徑，其第一個與最後一個節點是相同的。</a:t>
            </a:r>
          </a:p>
          <a:p>
            <a:pPr eaLnBrk="1" hangingPunct="1">
              <a:defRPr/>
            </a:pPr>
            <a:r>
              <a:rPr lang="zh-TW" altLang="en-US" sz="2200"/>
              <a:t>連通：若存在一從</a:t>
            </a:r>
            <a:r>
              <a:rPr lang="en-US" altLang="zh-TW" sz="2200">
                <a:latin typeface="Times New Roman" panose="02020603050405020304" pitchFamily="18" charset="0"/>
              </a:rPr>
              <a:t>V</a:t>
            </a:r>
            <a:r>
              <a:rPr lang="en-US" altLang="zh-TW" sz="2200" baseline="-25000">
                <a:effectLst/>
                <a:latin typeface="Times New Roman" panose="02020603050405020304" pitchFamily="18" charset="0"/>
              </a:rPr>
              <a:t>0</a:t>
            </a:r>
            <a:r>
              <a:rPr lang="zh-TW" altLang="en-US" sz="2200"/>
              <a:t>到</a:t>
            </a:r>
            <a:r>
              <a:rPr lang="en-US" altLang="zh-TW" sz="2200">
                <a:latin typeface="Times New Roman" panose="02020603050405020304" pitchFamily="18" charset="0"/>
              </a:rPr>
              <a:t>V</a:t>
            </a:r>
            <a:r>
              <a:rPr lang="en-US" altLang="zh-TW" sz="2200" baseline="-25000">
                <a:latin typeface="Times New Roman" panose="02020603050405020304" pitchFamily="18" charset="0"/>
              </a:rPr>
              <a:t>1</a:t>
            </a:r>
            <a:r>
              <a:rPr lang="zh-TW" altLang="en-US" sz="2200"/>
              <a:t>之路徑，則稱</a:t>
            </a:r>
            <a:r>
              <a:rPr lang="en-US" altLang="zh-TW" sz="2200">
                <a:latin typeface="Times New Roman" panose="02020603050405020304" pitchFamily="18" charset="0"/>
              </a:rPr>
              <a:t>V</a:t>
            </a:r>
            <a:r>
              <a:rPr lang="en-US" altLang="zh-TW" sz="2200" baseline="-25000">
                <a:effectLst/>
                <a:latin typeface="Times New Roman" panose="02020603050405020304" pitchFamily="18" charset="0"/>
              </a:rPr>
              <a:t>0</a:t>
            </a:r>
            <a:r>
              <a:rPr lang="zh-TW" altLang="en-US" sz="2200"/>
              <a:t>和</a:t>
            </a:r>
            <a:r>
              <a:rPr lang="en-US" altLang="zh-TW" sz="2200">
                <a:latin typeface="Times New Roman" panose="02020603050405020304" pitchFamily="18" charset="0"/>
              </a:rPr>
              <a:t>V</a:t>
            </a:r>
            <a:r>
              <a:rPr lang="en-US" altLang="zh-TW" sz="2200" baseline="-25000">
                <a:latin typeface="Times New Roman" panose="02020603050405020304" pitchFamily="18" charset="0"/>
              </a:rPr>
              <a:t>1</a:t>
            </a:r>
            <a:r>
              <a:rPr lang="zh-TW" altLang="en-US" sz="2200"/>
              <a:t>連通。 </a:t>
            </a:r>
          </a:p>
          <a:p>
            <a:pPr eaLnBrk="1" hangingPunct="1">
              <a:defRPr/>
            </a:pPr>
            <a:r>
              <a:rPr lang="zh-TW" altLang="en-US" sz="2200"/>
              <a:t>連通單元：最大的連通子圖。 </a:t>
            </a:r>
          </a:p>
          <a:p>
            <a:pPr eaLnBrk="1" hangingPunct="1">
              <a:defRPr/>
            </a:pPr>
            <a:r>
              <a:rPr lang="zh-TW" altLang="en-US" sz="2200"/>
              <a:t>例：</a:t>
            </a:r>
          </a:p>
        </p:txBody>
      </p:sp>
      <p:sp>
        <p:nvSpPr>
          <p:cNvPr id="11267" name="Text Box 14"/>
          <p:cNvSpPr txBox="1">
            <a:spLocks noChangeArrowheads="1"/>
          </p:cNvSpPr>
          <p:nvPr/>
        </p:nvSpPr>
        <p:spPr bwMode="auto">
          <a:xfrm>
            <a:off x="539750" y="5516563"/>
            <a:ext cx="61737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/>
              <a:t>    G</a:t>
            </a:r>
            <a:r>
              <a:rPr lang="en-US" altLang="zh-TW" sz="2200" baseline="-25000"/>
              <a:t>4</a:t>
            </a:r>
            <a:r>
              <a:rPr lang="en-US" altLang="zh-TW" sz="2200"/>
              <a:t> </a:t>
            </a:r>
            <a:r>
              <a:rPr lang="zh-TW" altLang="en-US" sz="2200"/>
              <a:t>有</a:t>
            </a:r>
            <a:r>
              <a:rPr lang="en-US" altLang="zh-TW" sz="2200"/>
              <a:t>H</a:t>
            </a:r>
            <a:r>
              <a:rPr lang="en-US" altLang="zh-TW" sz="2200" baseline="-25000"/>
              <a:t>1</a:t>
            </a:r>
            <a:r>
              <a:rPr lang="zh-TW" altLang="en-US" sz="2200"/>
              <a:t>及</a:t>
            </a:r>
            <a:r>
              <a:rPr lang="en-US" altLang="zh-TW" sz="2200"/>
              <a:t>H</a:t>
            </a:r>
            <a:r>
              <a:rPr lang="en-US" altLang="zh-TW" sz="2200" baseline="-25000"/>
              <a:t>2</a:t>
            </a:r>
            <a:r>
              <a:rPr lang="zh-TW" altLang="en-US" sz="2200"/>
              <a:t>二連通單元。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z="2200"/>
              <a:t>  度數：一頂點之度數是附著於該頂點之邊數。</a:t>
            </a:r>
            <a:r>
              <a:rPr lang="zh-TW" altLang="en-US" sz="2400"/>
              <a:t> </a:t>
            </a:r>
          </a:p>
        </p:txBody>
      </p:sp>
      <p:grpSp>
        <p:nvGrpSpPr>
          <p:cNvPr id="11268" name="Group 32"/>
          <p:cNvGrpSpPr>
            <a:grpSpLocks/>
          </p:cNvGrpSpPr>
          <p:nvPr/>
        </p:nvGrpSpPr>
        <p:grpSpPr bwMode="auto">
          <a:xfrm>
            <a:off x="900113" y="2349500"/>
            <a:ext cx="3021012" cy="2663825"/>
            <a:chOff x="567" y="1571"/>
            <a:chExt cx="1903" cy="1678"/>
          </a:xfrm>
        </p:grpSpPr>
        <p:sp>
          <p:nvSpPr>
            <p:cNvPr id="11280" name="Text Box 15"/>
            <p:cNvSpPr txBox="1">
              <a:spLocks noChangeArrowheads="1"/>
            </p:cNvSpPr>
            <p:nvPr/>
          </p:nvSpPr>
          <p:spPr bwMode="auto">
            <a:xfrm>
              <a:off x="567" y="2069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H</a:t>
              </a:r>
              <a:r>
                <a:rPr lang="en-US" altLang="zh-TW" sz="2400" baseline="-25000"/>
                <a:t>1</a:t>
              </a:r>
            </a:p>
          </p:txBody>
        </p:sp>
        <p:grpSp>
          <p:nvGrpSpPr>
            <p:cNvPr id="11281" name="Group 29"/>
            <p:cNvGrpSpPr>
              <a:grpSpLocks/>
            </p:cNvGrpSpPr>
            <p:nvPr/>
          </p:nvGrpSpPr>
          <p:grpSpPr bwMode="auto">
            <a:xfrm>
              <a:off x="975" y="1571"/>
              <a:ext cx="1495" cy="1678"/>
              <a:chOff x="975" y="1571"/>
              <a:chExt cx="1495" cy="1678"/>
            </a:xfrm>
          </p:grpSpPr>
          <p:sp>
            <p:nvSpPr>
              <p:cNvPr id="11282" name="AutoShape 7"/>
              <p:cNvSpPr>
                <a:spLocks noChangeArrowheads="1"/>
              </p:cNvSpPr>
              <p:nvPr/>
            </p:nvSpPr>
            <p:spPr bwMode="auto">
              <a:xfrm>
                <a:off x="1557" y="1571"/>
                <a:ext cx="373" cy="344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1283" name="AutoShape 8"/>
              <p:cNvSpPr>
                <a:spLocks noChangeArrowheads="1"/>
              </p:cNvSpPr>
              <p:nvPr/>
            </p:nvSpPr>
            <p:spPr bwMode="auto">
              <a:xfrm>
                <a:off x="1557" y="2905"/>
                <a:ext cx="373" cy="344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11284" name="AutoShape 9"/>
              <p:cNvSpPr>
                <a:spLocks noChangeArrowheads="1"/>
              </p:cNvSpPr>
              <p:nvPr/>
            </p:nvSpPr>
            <p:spPr bwMode="auto">
              <a:xfrm>
                <a:off x="2096" y="2260"/>
                <a:ext cx="374" cy="344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1285" name="AutoShape 10"/>
              <p:cNvSpPr>
                <a:spLocks noChangeArrowheads="1"/>
              </p:cNvSpPr>
              <p:nvPr/>
            </p:nvSpPr>
            <p:spPr bwMode="auto">
              <a:xfrm>
                <a:off x="975" y="2260"/>
                <a:ext cx="374" cy="344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solidFill>
                      <a:srgbClr val="FF0000"/>
                    </a:solidFill>
                  </a:rPr>
                  <a:t>2</a:t>
                </a:r>
              </a:p>
            </p:txBody>
          </p:sp>
          <p:cxnSp>
            <p:nvCxnSpPr>
              <p:cNvPr id="11286" name="AutoShape 20"/>
              <p:cNvCxnSpPr>
                <a:cxnSpLocks noChangeShapeType="1"/>
                <a:stCxn id="11282" idx="3"/>
                <a:endCxn id="11285" idx="7"/>
              </p:cNvCxnSpPr>
              <p:nvPr/>
            </p:nvCxnSpPr>
            <p:spPr bwMode="auto">
              <a:xfrm flipH="1">
                <a:off x="1294" y="1871"/>
                <a:ext cx="318" cy="43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87" name="AutoShape 21"/>
              <p:cNvCxnSpPr>
                <a:cxnSpLocks noChangeShapeType="1"/>
                <a:stCxn id="11282" idx="5"/>
                <a:endCxn id="11284" idx="1"/>
              </p:cNvCxnSpPr>
              <p:nvPr/>
            </p:nvCxnSpPr>
            <p:spPr bwMode="auto">
              <a:xfrm>
                <a:off x="1875" y="1871"/>
                <a:ext cx="276" cy="43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88" name="AutoShape 22"/>
              <p:cNvCxnSpPr>
                <a:cxnSpLocks noChangeShapeType="1"/>
                <a:stCxn id="11285" idx="5"/>
                <a:endCxn id="11283" idx="1"/>
              </p:cNvCxnSpPr>
              <p:nvPr/>
            </p:nvCxnSpPr>
            <p:spPr bwMode="auto">
              <a:xfrm>
                <a:off x="1294" y="2560"/>
                <a:ext cx="318" cy="3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89" name="AutoShape 23"/>
              <p:cNvCxnSpPr>
                <a:cxnSpLocks noChangeShapeType="1"/>
                <a:stCxn id="11284" idx="3"/>
                <a:endCxn id="11283" idx="7"/>
              </p:cNvCxnSpPr>
              <p:nvPr/>
            </p:nvCxnSpPr>
            <p:spPr bwMode="auto">
              <a:xfrm flipH="1">
                <a:off x="1875" y="2560"/>
                <a:ext cx="276" cy="3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1269" name="Group 31"/>
          <p:cNvGrpSpPr>
            <a:grpSpLocks/>
          </p:cNvGrpSpPr>
          <p:nvPr/>
        </p:nvGrpSpPr>
        <p:grpSpPr bwMode="auto">
          <a:xfrm>
            <a:off x="4859338" y="2133600"/>
            <a:ext cx="2609850" cy="3024188"/>
            <a:chOff x="3061" y="1389"/>
            <a:chExt cx="1644" cy="1905"/>
          </a:xfrm>
        </p:grpSpPr>
        <p:grpSp>
          <p:nvGrpSpPr>
            <p:cNvPr id="11271" name="Group 30"/>
            <p:cNvGrpSpPr>
              <a:grpSpLocks/>
            </p:cNvGrpSpPr>
            <p:nvPr/>
          </p:nvGrpSpPr>
          <p:grpSpPr bwMode="auto">
            <a:xfrm>
              <a:off x="3560" y="1389"/>
              <a:ext cx="1145" cy="1905"/>
              <a:chOff x="3560" y="1389"/>
              <a:chExt cx="1145" cy="1905"/>
            </a:xfrm>
          </p:grpSpPr>
          <p:sp>
            <p:nvSpPr>
              <p:cNvPr id="11273" name="AutoShape 16"/>
              <p:cNvSpPr>
                <a:spLocks noChangeArrowheads="1"/>
              </p:cNvSpPr>
              <p:nvPr/>
            </p:nvSpPr>
            <p:spPr bwMode="auto">
              <a:xfrm>
                <a:off x="4049" y="1389"/>
                <a:ext cx="373" cy="344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11274" name="AutoShape 17"/>
              <p:cNvSpPr>
                <a:spLocks noChangeArrowheads="1"/>
              </p:cNvSpPr>
              <p:nvPr/>
            </p:nvSpPr>
            <p:spPr bwMode="auto">
              <a:xfrm>
                <a:off x="3833" y="2950"/>
                <a:ext cx="373" cy="344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11275" name="AutoShape 18"/>
              <p:cNvSpPr>
                <a:spLocks noChangeArrowheads="1"/>
              </p:cNvSpPr>
              <p:nvPr/>
            </p:nvSpPr>
            <p:spPr bwMode="auto">
              <a:xfrm>
                <a:off x="3560" y="1979"/>
                <a:ext cx="373" cy="344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11276" name="AutoShape 19"/>
              <p:cNvSpPr>
                <a:spLocks noChangeArrowheads="1"/>
              </p:cNvSpPr>
              <p:nvPr/>
            </p:nvSpPr>
            <p:spPr bwMode="auto">
              <a:xfrm>
                <a:off x="4332" y="2387"/>
                <a:ext cx="373" cy="344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solidFill>
                      <a:srgbClr val="FF0000"/>
                    </a:solidFill>
                  </a:rPr>
                  <a:t>6</a:t>
                </a:r>
              </a:p>
            </p:txBody>
          </p:sp>
          <p:cxnSp>
            <p:nvCxnSpPr>
              <p:cNvPr id="11277" name="AutoShape 24"/>
              <p:cNvCxnSpPr>
                <a:cxnSpLocks noChangeShapeType="1"/>
                <a:stCxn id="11273" idx="3"/>
                <a:endCxn id="11275" idx="7"/>
              </p:cNvCxnSpPr>
              <p:nvPr/>
            </p:nvCxnSpPr>
            <p:spPr bwMode="auto">
              <a:xfrm flipH="1">
                <a:off x="3878" y="1689"/>
                <a:ext cx="226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78" name="AutoShape 25"/>
              <p:cNvCxnSpPr>
                <a:cxnSpLocks noChangeShapeType="1"/>
                <a:stCxn id="11275" idx="6"/>
                <a:endCxn id="11276" idx="1"/>
              </p:cNvCxnSpPr>
              <p:nvPr/>
            </p:nvCxnSpPr>
            <p:spPr bwMode="auto">
              <a:xfrm>
                <a:off x="3939" y="2151"/>
                <a:ext cx="448" cy="2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79" name="AutoShape 26"/>
              <p:cNvCxnSpPr>
                <a:cxnSpLocks noChangeShapeType="1"/>
                <a:stCxn id="11276" idx="3"/>
                <a:endCxn id="11274" idx="7"/>
              </p:cNvCxnSpPr>
              <p:nvPr/>
            </p:nvCxnSpPr>
            <p:spPr bwMode="auto">
              <a:xfrm flipH="1">
                <a:off x="4151" y="2687"/>
                <a:ext cx="236" cy="3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272" name="Text Box 27"/>
            <p:cNvSpPr txBox="1">
              <a:spLocks noChangeArrowheads="1"/>
            </p:cNvSpPr>
            <p:nvPr/>
          </p:nvSpPr>
          <p:spPr bwMode="auto">
            <a:xfrm>
              <a:off x="3061" y="2099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H</a:t>
              </a:r>
              <a:r>
                <a:rPr lang="en-US" altLang="zh-TW" sz="2400" baseline="-25000"/>
                <a:t>2</a:t>
              </a:r>
            </a:p>
          </p:txBody>
        </p:sp>
      </p:grpSp>
      <p:sp>
        <p:nvSpPr>
          <p:cNvPr id="11270" name="Text Box 28"/>
          <p:cNvSpPr txBox="1">
            <a:spLocks noChangeArrowheads="1"/>
          </p:cNvSpPr>
          <p:nvPr/>
        </p:nvSpPr>
        <p:spPr bwMode="auto">
          <a:xfrm>
            <a:off x="4183063" y="48688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G</a:t>
            </a:r>
            <a:r>
              <a:rPr lang="en-US" altLang="zh-TW" sz="2400" baseline="-25000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BF6BEF-B563-23A7-4542-A14F4DEFDB31}"/>
                  </a:ext>
                </a:extLst>
              </p14:cNvPr>
              <p14:cNvContentPartPr/>
              <p14:nvPr/>
            </p14:nvContentPartPr>
            <p14:xfrm>
              <a:off x="919175" y="1279554"/>
              <a:ext cx="496080" cy="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BF6BEF-B563-23A7-4542-A14F4DEFDB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535" y="1261554"/>
                <a:ext cx="53172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D6BBD8C-766E-DA78-33EB-429406C23361}"/>
              </a:ext>
            </a:extLst>
          </p:cNvPr>
          <p:cNvGrpSpPr/>
          <p:nvPr/>
        </p:nvGrpSpPr>
        <p:grpSpPr>
          <a:xfrm>
            <a:off x="2369975" y="1273434"/>
            <a:ext cx="3777480" cy="78840"/>
            <a:chOff x="2369975" y="1273434"/>
            <a:chExt cx="3777480" cy="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23DB5B1-9CE6-85D2-3CBE-4ACBE6877231}"/>
                    </a:ext>
                  </a:extLst>
                </p14:cNvPr>
                <p14:cNvContentPartPr/>
                <p14:nvPr/>
              </p14:nvContentPartPr>
              <p14:xfrm>
                <a:off x="2369975" y="1273434"/>
                <a:ext cx="907560" cy="21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23DB5B1-9CE6-85D2-3CBE-4ACBE68772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2335" y="1255794"/>
                  <a:ext cx="943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9EC29DD-B104-528C-DE7B-8BB11C2902E9}"/>
                    </a:ext>
                  </a:extLst>
                </p14:cNvPr>
                <p14:cNvContentPartPr/>
                <p14:nvPr/>
              </p14:nvContentPartPr>
              <p14:xfrm>
                <a:off x="4053695" y="1312314"/>
                <a:ext cx="668880" cy="39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9EC29DD-B104-528C-DE7B-8BB11C2902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36055" y="1294674"/>
                  <a:ext cx="704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FB15D4-FE47-6D71-1C3B-5337E7107613}"/>
                    </a:ext>
                  </a:extLst>
                </p14:cNvPr>
                <p14:cNvContentPartPr/>
                <p14:nvPr/>
              </p14:nvContentPartPr>
              <p14:xfrm>
                <a:off x="5148815" y="1286754"/>
                <a:ext cx="998640" cy="55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FB15D4-FE47-6D71-1C3B-5337E71076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31175" y="1268754"/>
                  <a:ext cx="103428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F6F28E-8972-FDF9-76D8-4EA0A5EB50BD}"/>
                  </a:ext>
                </a:extLst>
              </p14:cNvPr>
              <p14:cNvContentPartPr/>
              <p14:nvPr/>
            </p14:nvContentPartPr>
            <p14:xfrm>
              <a:off x="6241775" y="1097394"/>
              <a:ext cx="1622880" cy="10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F6F28E-8972-FDF9-76D8-4EA0A5EB50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87775" y="989754"/>
                <a:ext cx="17305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2BF302-4EFC-8D5D-E21F-1CB532BCDE69}"/>
                  </a:ext>
                </a:extLst>
              </p14:cNvPr>
              <p14:cNvContentPartPr/>
              <p14:nvPr/>
            </p14:nvContentPartPr>
            <p14:xfrm>
              <a:off x="3147215" y="1717314"/>
              <a:ext cx="1405440" cy="16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2BF302-4EFC-8D5D-E21F-1CB532BCDE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29575" y="1699314"/>
                <a:ext cx="1441080" cy="518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2F3A048-11D7-67B7-F017-56637BFC50C8}"/>
              </a:ext>
            </a:extLst>
          </p:cNvPr>
          <p:cNvSpPr txBox="1"/>
          <p:nvPr/>
        </p:nvSpPr>
        <p:spPr>
          <a:xfrm>
            <a:off x="7173120" y="1386860"/>
            <a:ext cx="2068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</a:t>
            </a:r>
            <a:r>
              <a:rPr lang="en-TW" sz="1600" dirty="0">
                <a:solidFill>
                  <a:srgbClr val="FF0000"/>
                </a:solidFill>
              </a:rPr>
              <a:t>x 0– 3有; 0 – 7沒有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6C4327-1ACC-F9FB-E56B-30F5862620BD}"/>
                  </a:ext>
                </a:extLst>
              </p14:cNvPr>
              <p14:cNvContentPartPr/>
              <p14:nvPr/>
            </p14:nvContentPartPr>
            <p14:xfrm>
              <a:off x="877055" y="1743594"/>
              <a:ext cx="541080" cy="11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6C4327-1ACC-F9FB-E56B-30F5862620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9415" y="1725594"/>
                <a:ext cx="5767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C34AFE-C9CE-B365-8DD7-EADEB96AF64F}"/>
                  </a:ext>
                </a:extLst>
              </p14:cNvPr>
              <p14:cNvContentPartPr/>
              <p14:nvPr/>
            </p14:nvContentPartPr>
            <p14:xfrm>
              <a:off x="875255" y="2112594"/>
              <a:ext cx="985680" cy="6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C34AFE-C9CE-B365-8DD7-EADEB96AF6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7255" y="2094954"/>
                <a:ext cx="10213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2FBFAD-22A1-3C00-9F55-2501C8C6E3F4}"/>
                  </a:ext>
                </a:extLst>
              </p14:cNvPr>
              <p14:cNvContentPartPr/>
              <p14:nvPr/>
            </p14:nvContentPartPr>
            <p14:xfrm>
              <a:off x="2355575" y="2203674"/>
              <a:ext cx="1988640" cy="5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2FBFAD-22A1-3C00-9F55-2501C8C6E3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46935" y="2194674"/>
                <a:ext cx="20062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120077B-5B5D-96F1-9D52-0B3D25C8CF6B}"/>
                  </a:ext>
                </a:extLst>
              </p14:cNvPr>
              <p14:cNvContentPartPr/>
              <p14:nvPr/>
            </p14:nvContentPartPr>
            <p14:xfrm>
              <a:off x="1018895" y="5929314"/>
              <a:ext cx="3245040" cy="34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120077B-5B5D-96F1-9D52-0B3D25C8CF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0255" y="5920674"/>
                <a:ext cx="3262680" cy="518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D059AA3-28B0-669D-5758-446BB0810F77}"/>
              </a:ext>
            </a:extLst>
          </p:cNvPr>
          <p:cNvSpPr txBox="1"/>
          <p:nvPr/>
        </p:nvSpPr>
        <p:spPr>
          <a:xfrm>
            <a:off x="6723858" y="5760606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</a:t>
            </a:r>
            <a:r>
              <a:rPr lang="en-TW" sz="1800" dirty="0">
                <a:solidFill>
                  <a:srgbClr val="FF0000"/>
                </a:solidFill>
              </a:rPr>
              <a:t>x (0)度數為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2 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 </a:t>
            </a:r>
            <a:r>
              <a:rPr lang="en-TW" sz="1800" dirty="0">
                <a:solidFill>
                  <a:srgbClr val="FF0000"/>
                </a:solidFill>
              </a:rPr>
              <a:t>(4)度數為1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圖形表示法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 b="1" dirty="0">
                <a:solidFill>
                  <a:srgbClr val="FFFF00"/>
                </a:solidFill>
              </a:rPr>
              <a:t>相鄰矩陣法：</a:t>
            </a:r>
            <a:r>
              <a:rPr lang="zh-TW" altLang="en-US" sz="2200" b="1" dirty="0">
                <a:solidFill>
                  <a:srgbClr val="FF0000"/>
                </a:solidFill>
              </a:rPr>
              <a:t>（靜態）</a:t>
            </a:r>
          </a:p>
          <a:p>
            <a:pPr eaLnBrk="1" hangingPunct="1">
              <a:defRPr/>
            </a:pPr>
            <a:r>
              <a:rPr lang="zh-TW" altLang="en-US" sz="2200" dirty="0"/>
              <a:t>例：無向圖型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403350" y="2708275"/>
            <a:ext cx="2378075" cy="3084513"/>
            <a:chOff x="748" y="1826"/>
            <a:chExt cx="1543" cy="2005"/>
          </a:xfrm>
        </p:grpSpPr>
        <p:sp>
          <p:nvSpPr>
            <p:cNvPr id="12297" name="AutoShape 5"/>
            <p:cNvSpPr>
              <a:spLocks noChangeArrowheads="1"/>
            </p:cNvSpPr>
            <p:nvPr/>
          </p:nvSpPr>
          <p:spPr bwMode="auto">
            <a:xfrm>
              <a:off x="1338" y="1826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2298" name="AutoShape 6"/>
            <p:cNvSpPr>
              <a:spLocks noChangeArrowheads="1"/>
            </p:cNvSpPr>
            <p:nvPr/>
          </p:nvSpPr>
          <p:spPr bwMode="auto">
            <a:xfrm>
              <a:off x="748" y="2506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299" name="AutoShape 7"/>
            <p:cNvSpPr>
              <a:spLocks noChangeArrowheads="1"/>
            </p:cNvSpPr>
            <p:nvPr/>
          </p:nvSpPr>
          <p:spPr bwMode="auto">
            <a:xfrm>
              <a:off x="1883" y="2506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300" name="AutoShape 8"/>
            <p:cNvSpPr>
              <a:spLocks noChangeArrowheads="1"/>
            </p:cNvSpPr>
            <p:nvPr/>
          </p:nvSpPr>
          <p:spPr bwMode="auto">
            <a:xfrm>
              <a:off x="1338" y="3096"/>
              <a:ext cx="408" cy="363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2301" name="AutoShape 9"/>
            <p:cNvCxnSpPr>
              <a:cxnSpLocks noChangeShapeType="1"/>
              <a:stCxn id="12297" idx="4"/>
              <a:endCxn id="12300" idx="0"/>
            </p:cNvCxnSpPr>
            <p:nvPr/>
          </p:nvCxnSpPr>
          <p:spPr bwMode="auto">
            <a:xfrm>
              <a:off x="1542" y="2195"/>
              <a:ext cx="0" cy="8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2" name="AutoShape 10"/>
            <p:cNvCxnSpPr>
              <a:cxnSpLocks noChangeShapeType="1"/>
              <a:stCxn id="12297" idx="4"/>
              <a:endCxn id="12298" idx="6"/>
            </p:cNvCxnSpPr>
            <p:nvPr/>
          </p:nvCxnSpPr>
          <p:spPr bwMode="auto">
            <a:xfrm flipH="1">
              <a:off x="1162" y="2195"/>
              <a:ext cx="380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3" name="AutoShape 11"/>
            <p:cNvCxnSpPr>
              <a:cxnSpLocks noChangeShapeType="1"/>
              <a:stCxn id="12298" idx="6"/>
              <a:endCxn id="12299" idx="2"/>
            </p:cNvCxnSpPr>
            <p:nvPr/>
          </p:nvCxnSpPr>
          <p:spPr bwMode="auto">
            <a:xfrm>
              <a:off x="1162" y="2688"/>
              <a:ext cx="71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4" name="AutoShape 12"/>
            <p:cNvCxnSpPr>
              <a:cxnSpLocks noChangeShapeType="1"/>
              <a:stCxn id="12297" idx="4"/>
              <a:endCxn id="12299" idx="2"/>
            </p:cNvCxnSpPr>
            <p:nvPr/>
          </p:nvCxnSpPr>
          <p:spPr bwMode="auto">
            <a:xfrm>
              <a:off x="1542" y="2195"/>
              <a:ext cx="335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5" name="AutoShape 13"/>
            <p:cNvCxnSpPr>
              <a:cxnSpLocks noChangeShapeType="1"/>
              <a:stCxn id="12298" idx="6"/>
              <a:endCxn id="12300" idx="0"/>
            </p:cNvCxnSpPr>
            <p:nvPr/>
          </p:nvCxnSpPr>
          <p:spPr bwMode="auto">
            <a:xfrm>
              <a:off x="1162" y="2688"/>
              <a:ext cx="380" cy="4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6" name="AutoShape 14"/>
            <p:cNvCxnSpPr>
              <a:cxnSpLocks noChangeShapeType="1"/>
              <a:stCxn id="12299" idx="2"/>
              <a:endCxn id="12300" idx="0"/>
            </p:cNvCxnSpPr>
            <p:nvPr/>
          </p:nvCxnSpPr>
          <p:spPr bwMode="auto">
            <a:xfrm flipH="1">
              <a:off x="1542" y="2688"/>
              <a:ext cx="335" cy="4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7" name="Text Box 15"/>
            <p:cNvSpPr txBox="1">
              <a:spLocks noChangeArrowheads="1"/>
            </p:cNvSpPr>
            <p:nvPr/>
          </p:nvSpPr>
          <p:spPr bwMode="auto">
            <a:xfrm>
              <a:off x="1338" y="3534"/>
              <a:ext cx="339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G</a:t>
              </a:r>
              <a:r>
                <a:rPr lang="en-US" altLang="zh-TW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2293" name="AutoShape 16"/>
          <p:cNvSpPr>
            <a:spLocks noChangeArrowheads="1"/>
          </p:cNvSpPr>
          <p:nvPr/>
        </p:nvSpPr>
        <p:spPr bwMode="auto">
          <a:xfrm>
            <a:off x="5148263" y="3141663"/>
            <a:ext cx="3024187" cy="1727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12294" name="Text Box 17"/>
          <p:cNvSpPr txBox="1">
            <a:spLocks noChangeArrowheads="1"/>
          </p:cNvSpPr>
          <p:nvPr/>
        </p:nvSpPr>
        <p:spPr bwMode="auto">
          <a:xfrm>
            <a:off x="5364163" y="3244850"/>
            <a:ext cx="26130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0      1       1       1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1      0       1       1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1      1       0       1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1      1       1       0</a:t>
            </a:r>
          </a:p>
        </p:txBody>
      </p:sp>
      <p:sp>
        <p:nvSpPr>
          <p:cNvPr id="12295" name="Text Box 19"/>
          <p:cNvSpPr txBox="1">
            <a:spLocks noChangeArrowheads="1"/>
          </p:cNvSpPr>
          <p:nvPr/>
        </p:nvSpPr>
        <p:spPr bwMode="auto">
          <a:xfrm>
            <a:off x="5338763" y="2540000"/>
            <a:ext cx="254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0      1       2       3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643438" y="3259138"/>
            <a:ext cx="3540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6DF5AA-F12D-94F3-940F-ADE0AEF47B52}"/>
                  </a:ext>
                </a:extLst>
              </p14:cNvPr>
              <p14:cNvContentPartPr/>
              <p14:nvPr/>
            </p14:nvContentPartPr>
            <p14:xfrm>
              <a:off x="1423895" y="2498514"/>
              <a:ext cx="601560" cy="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6DF5AA-F12D-94F3-940F-ADE0AEF47B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5895" y="2480514"/>
                <a:ext cx="637200" cy="43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F1F457E-4B82-3286-260E-958C983CB24B}"/>
              </a:ext>
            </a:extLst>
          </p:cNvPr>
          <p:cNvSpPr txBox="1"/>
          <p:nvPr/>
        </p:nvSpPr>
        <p:spPr>
          <a:xfrm>
            <a:off x="4193562" y="1661596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800" dirty="0">
                <a:solidFill>
                  <a:srgbClr val="FF0000"/>
                </a:solidFill>
              </a:rPr>
              <a:t>從數學(集合)</a:t>
            </a:r>
            <a:r>
              <a:rPr lang="zh-TW" altLang="en-US" sz="1800" dirty="0">
                <a:solidFill>
                  <a:srgbClr val="FF0000"/>
                </a:solidFill>
              </a:rPr>
              <a:t>    到    電腦看得懂的</a:t>
            </a:r>
            <a:r>
              <a:rPr lang="en-US" altLang="zh-TW" sz="1800" dirty="0">
                <a:solidFill>
                  <a:srgbClr val="FF0000"/>
                </a:solidFill>
              </a:rPr>
              <a:t>(</a:t>
            </a:r>
            <a:r>
              <a:rPr lang="zh-TW" altLang="en-US" sz="1800" dirty="0">
                <a:solidFill>
                  <a:srgbClr val="FF0000"/>
                </a:solidFill>
              </a:rPr>
              <a:t>矩陣</a:t>
            </a:r>
            <a:r>
              <a:rPr lang="en-US" altLang="zh-TW" sz="1800" dirty="0">
                <a:solidFill>
                  <a:srgbClr val="FF0000"/>
                </a:solidFill>
              </a:rPr>
              <a:t>)</a:t>
            </a:r>
            <a:endParaRPr lang="en-TW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36C785-9F97-C119-A91F-43B2D43EB16B}"/>
                  </a:ext>
                </a:extLst>
              </p14:cNvPr>
              <p14:cNvContentPartPr/>
              <p14:nvPr/>
            </p14:nvContentPartPr>
            <p14:xfrm>
              <a:off x="1421375" y="1536594"/>
              <a:ext cx="2385000" cy="49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36C785-9F97-C119-A91F-43B2D43EB1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2735" y="1527954"/>
                <a:ext cx="240264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1D45A0-5C4E-6DEB-FE37-01A18F3617F3}"/>
                  </a:ext>
                </a:extLst>
              </p14:cNvPr>
              <p14:cNvContentPartPr/>
              <p14:nvPr/>
            </p14:nvContentPartPr>
            <p14:xfrm>
              <a:off x="-2181145" y="59123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1D45A0-5C4E-6DEB-FE37-01A18F3617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189785" y="58259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5388"/>
            <a:ext cx="8229600" cy="504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200" dirty="0"/>
              <a:t>例：有向圖形 </a:t>
            </a: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1463675" y="2492375"/>
            <a:ext cx="1236663" cy="2665413"/>
            <a:chOff x="650" y="708"/>
            <a:chExt cx="779" cy="1679"/>
          </a:xfrm>
        </p:grpSpPr>
        <p:sp>
          <p:nvSpPr>
            <p:cNvPr id="13321" name="AutoShape 5"/>
            <p:cNvSpPr>
              <a:spLocks noChangeArrowheads="1"/>
            </p:cNvSpPr>
            <p:nvPr/>
          </p:nvSpPr>
          <p:spPr bwMode="auto">
            <a:xfrm>
              <a:off x="1056" y="708"/>
              <a:ext cx="373" cy="336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322" name="AutoShape 6"/>
            <p:cNvSpPr>
              <a:spLocks noChangeArrowheads="1"/>
            </p:cNvSpPr>
            <p:nvPr/>
          </p:nvSpPr>
          <p:spPr bwMode="auto">
            <a:xfrm>
              <a:off x="1056" y="1380"/>
              <a:ext cx="373" cy="335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23" name="AutoShape 7"/>
            <p:cNvSpPr>
              <a:spLocks noChangeArrowheads="1"/>
            </p:cNvSpPr>
            <p:nvPr/>
          </p:nvSpPr>
          <p:spPr bwMode="auto">
            <a:xfrm>
              <a:off x="1056" y="2051"/>
              <a:ext cx="373" cy="336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24" name="Line 8"/>
            <p:cNvSpPr>
              <a:spLocks noChangeShapeType="1"/>
            </p:cNvSpPr>
            <p:nvPr/>
          </p:nvSpPr>
          <p:spPr bwMode="auto">
            <a:xfrm>
              <a:off x="1264" y="108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5" name="Line 9"/>
            <p:cNvSpPr>
              <a:spLocks noChangeShapeType="1"/>
            </p:cNvSpPr>
            <p:nvPr/>
          </p:nvSpPr>
          <p:spPr bwMode="auto">
            <a:xfrm flipV="1">
              <a:off x="1180" y="108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Line 10"/>
            <p:cNvSpPr>
              <a:spLocks noChangeShapeType="1"/>
            </p:cNvSpPr>
            <p:nvPr/>
          </p:nvSpPr>
          <p:spPr bwMode="auto">
            <a:xfrm>
              <a:off x="1264" y="175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7" name="Text Box 11"/>
            <p:cNvSpPr txBox="1">
              <a:spLocks noChangeArrowheads="1"/>
            </p:cNvSpPr>
            <p:nvPr/>
          </p:nvSpPr>
          <p:spPr bwMode="auto">
            <a:xfrm>
              <a:off x="650" y="1389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G</a:t>
              </a:r>
              <a:r>
                <a:rPr lang="en-US" altLang="zh-TW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3316" name="Group 16"/>
          <p:cNvGrpSpPr>
            <a:grpSpLocks/>
          </p:cNvGrpSpPr>
          <p:nvPr/>
        </p:nvGrpSpPr>
        <p:grpSpPr bwMode="auto">
          <a:xfrm>
            <a:off x="4572000" y="2492375"/>
            <a:ext cx="2736850" cy="1944688"/>
            <a:chOff x="2744" y="1525"/>
            <a:chExt cx="1724" cy="1225"/>
          </a:xfrm>
        </p:grpSpPr>
        <p:sp>
          <p:nvSpPr>
            <p:cNvPr id="13317" name="AutoShape 12"/>
            <p:cNvSpPr>
              <a:spLocks noChangeArrowheads="1"/>
            </p:cNvSpPr>
            <p:nvPr/>
          </p:nvSpPr>
          <p:spPr bwMode="auto">
            <a:xfrm>
              <a:off x="3062" y="1904"/>
              <a:ext cx="1406" cy="84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13318" name="Text Box 13"/>
            <p:cNvSpPr txBox="1">
              <a:spLocks noChangeArrowheads="1"/>
            </p:cNvSpPr>
            <p:nvPr/>
          </p:nvSpPr>
          <p:spPr bwMode="auto">
            <a:xfrm>
              <a:off x="3198" y="1969"/>
              <a:ext cx="113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0      1       0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1      0       1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0      0       0</a:t>
              </a:r>
            </a:p>
          </p:txBody>
        </p:sp>
        <p:sp>
          <p:nvSpPr>
            <p:cNvPr id="13319" name="Text Box 14"/>
            <p:cNvSpPr txBox="1">
              <a:spLocks noChangeArrowheads="1"/>
            </p:cNvSpPr>
            <p:nvPr/>
          </p:nvSpPr>
          <p:spPr bwMode="auto">
            <a:xfrm>
              <a:off x="3182" y="1525"/>
              <a:ext cx="11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0      1       2</a:t>
              </a:r>
            </a:p>
          </p:txBody>
        </p:sp>
        <p:sp>
          <p:nvSpPr>
            <p:cNvPr id="13320" name="Text Box 15"/>
            <p:cNvSpPr txBox="1">
              <a:spLocks noChangeArrowheads="1"/>
            </p:cNvSpPr>
            <p:nvPr/>
          </p:nvSpPr>
          <p:spPr bwMode="auto">
            <a:xfrm>
              <a:off x="2744" y="1978"/>
              <a:ext cx="22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2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C000"/>
                </a:solidFill>
                <a:effectLst/>
              </a:rPr>
              <a:t>圖形儲存法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F867C0-DEE4-9562-DF25-386F89151D4B}"/>
                  </a:ext>
                </a:extLst>
              </p14:cNvPr>
              <p14:cNvContentPartPr/>
              <p14:nvPr/>
            </p14:nvContentPartPr>
            <p14:xfrm>
              <a:off x="1505615" y="1614714"/>
              <a:ext cx="1270440" cy="1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F867C0-DEE4-9562-DF25-386F89151D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7975" y="1596714"/>
                <a:ext cx="1306080" cy="4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6131</TotalTime>
  <Words>4044</Words>
  <Application>Microsoft Macintosh PowerPoint</Application>
  <PresentationFormat>On-screen Show (4:3)</PresentationFormat>
  <Paragraphs>1109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Times New Roman</vt:lpstr>
      <vt:lpstr>Wingdings</vt:lpstr>
      <vt:lpstr>Orbit</vt:lpstr>
      <vt:lpstr>資 料 結 構 第六章</vt:lpstr>
      <vt:lpstr>　圖形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圖形表示法 </vt:lpstr>
      <vt:lpstr>圖形儲存法 </vt:lpstr>
      <vt:lpstr>圖形儲存法 </vt:lpstr>
      <vt:lpstr>圖形儲存法 </vt:lpstr>
      <vt:lpstr>圖形節點尋訪</vt:lpstr>
      <vt:lpstr>圖形節點尋訪</vt:lpstr>
      <vt:lpstr>圖形節點尋訪</vt:lpstr>
      <vt:lpstr>圖形節點尋訪</vt:lpstr>
      <vt:lpstr>圖形節點尋訪</vt:lpstr>
      <vt:lpstr>生成樹 </vt:lpstr>
      <vt:lpstr>PowerPoint Presentation</vt:lpstr>
      <vt:lpstr>最小成本生成樹 </vt:lpstr>
      <vt:lpstr>最小成本生成樹 </vt:lpstr>
      <vt:lpstr>最小成本生成樹 </vt:lpstr>
      <vt:lpstr>最小成本生成樹 </vt:lpstr>
      <vt:lpstr>最小成本生成樹 </vt:lpstr>
      <vt:lpstr>最小成本生成樹 </vt:lpstr>
      <vt:lpstr>最小成本生成樹 </vt:lpstr>
      <vt:lpstr>最小成本生成樹 </vt:lpstr>
      <vt:lpstr>最小成本生成樹 </vt:lpstr>
      <vt:lpstr>最小成本生成樹 </vt:lpstr>
      <vt:lpstr>最小成本生成樹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AOV作業網路 </vt:lpstr>
      <vt:lpstr>AOV作業網路 </vt:lpstr>
      <vt:lpstr>AOE作業網路 </vt:lpstr>
      <vt:lpstr>AOE作業網路 </vt:lpstr>
      <vt:lpstr>AOE作業網路 </vt:lpstr>
    </vt:vector>
  </TitlesOfParts>
  <Company>info3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 料 結 構 第五章</dc:title>
  <dc:creator>info3</dc:creator>
  <cp:lastModifiedBy>宇傑 廖</cp:lastModifiedBy>
  <cp:revision>340</cp:revision>
  <dcterms:created xsi:type="dcterms:W3CDTF">2003-06-27T07:54:15Z</dcterms:created>
  <dcterms:modified xsi:type="dcterms:W3CDTF">2022-06-06T05:38:38Z</dcterms:modified>
</cp:coreProperties>
</file>