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77" r:id="rId7"/>
    <p:sldId id="264" r:id="rId8"/>
    <p:sldId id="263" r:id="rId9"/>
    <p:sldId id="275" r:id="rId10"/>
    <p:sldId id="265" r:id="rId11"/>
    <p:sldId id="268" r:id="rId12"/>
    <p:sldId id="267" r:id="rId13"/>
    <p:sldId id="266" r:id="rId14"/>
    <p:sldId id="269" r:id="rId15"/>
    <p:sldId id="270" r:id="rId16"/>
    <p:sldId id="272" r:id="rId17"/>
    <p:sldId id="273" r:id="rId18"/>
    <p:sldId id="271" r:id="rId19"/>
    <p:sldId id="276" r:id="rId20"/>
    <p:sldId id="274" r:id="rId21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32"/>
  </p:normalViewPr>
  <p:slideViewPr>
    <p:cSldViewPr>
      <p:cViewPr>
        <p:scale>
          <a:sx n="120" d="100"/>
          <a:sy n="120" d="100"/>
        </p:scale>
        <p:origin x="1304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6:15:32.3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 24575,'37'-4'0,"1"-1"0,2 1 0,7-1 0,-2 3 0,5 1 0,0 0 0,-2 1 0,3 0 0,5 1 0,18 2 0,-25-1 0,4 1 0,15 0 0,6 1 0,11 0 0,2 1 0,5-1 0,0 1 0,6 0 0,0 0 0,-2-1 0,1 0-151,-29-2 1,1 0 0,0 0 150,1 0 0,-1 0 0,-1 0 0,20 0 0,-5 0 0,-18-1 0,-7 0 0,8 0 0,-29-1 0,11 0 0,46 0 0,-21 0 0,7 0 0,12 0 0,2 0 0,-3 0 0,-4 0 225,-19 0 1,-5 0-226,26 0 0,-13 0 0,8 0 0,6 0 0,-12 0 0,-24 0 0,-11 0 0,-3-1 0,8-2 0,6-2 0,-6-1 0,-11 2 0,-10 0 0,-2 2 0,12 1 0,6 0 0,-4 1 0,-12 0 0,-9 0 0,12-1 0,26-1 0,14 1 0,-6-1 0,-20 1 0,-27 0 0,-6 0 0,7 0 0,12 0 0,10 0 0,0 0 0,-16 1 0,-10 0 0,-14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6:50:29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24575,'6'28'0,"9"16"0,2 7 0,8 21 0,8 8 0,5 5 0,0-17 0,3-3 0,8 13 0,2-2-4252,-5-12 1,-3-6 4251,13 7 1719,-36-47-1719,-19-26 0,-2-21 0,0 13 0,1-9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55:45.01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428 143 24575,'-22'-21'0,"-9"-5"0,-11-2 0,-6 2 0,3 12 0,-12 4 0,-7 3 0,8 2 0,16 1 0,22 3 0,15 0 0,2 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57:07.8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1762 0 24575,'-11'0'0,"-7"2"0,-22 3 0,-18 5 0,-8 2 0,-4-1 0,-2-3 0,-20-3 0,35-3 0,-2 0 0,-5-1 0,0-1 0,2 1 0,2-1 0,-38 1 0,15 2 0,10 0 0,5 1 0,-5-1 0,0-2 0,4-1 0,16 1 0,20 0 0,10 0 0,-9 2 0,-14-1 0,-5 1 0,-1-1 0,7-1 0,6-1 0,8 0 0,13 0 0,11 0 0,6 0 0,0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57:09.0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1 24575,'-7'54'0,"-5"37"0,3-29 0,0 5 0,-1 13 0,0 4 0,2-1 0,0-1 0,2-11 0,2-3 0,0-13 0,2-5 0,-1 8 0,1-31 0,5-17 0,18-7 0,45 0 0,-22-2 0,38 1 0,-52-2 0,-2 0 0,-15 1 0,-22 1 0,3-1 0,-6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57:09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524 260 24575,'-7'-27'0,"-13"-1"0,-31-10 0,4 14 0,-7 1 0,-10-1 0,-1 1 0,4 2 0,5 3 0,-18-6 0,49 16 0,27 7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57:16.2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0 24575,'3'49'0,"2"8"0,-1 22 0,0-26 0,-1 4 0,2 8 0,-1 1 0,1 5 0,1-1 0,-1-6 0,0-3 0,2 27 0,-3-28 0,-3-13 0,1 2 0,-1 5 0,0 3 0,-1 1 0,-1 8 0,0 20 0,1-29 0,0 5 0,2 13 0,0 3 0,0 4 0,0 1 0,0 1 0,0 0 0,-1-7 0,0-1 0,-1-3 0,0 0 0,0 1 0,0-1 0,0-5 0,0-1 0,1-5 0,0-2 0,0 35 0,1-21 0,-3 0 0,0 12 0,0-31 0,0 4 0,0 11 0,1 2 0,0 2 0,0 0 0,0-9 0,0-4 0,0 32 0,-1-41 0,0-25 0,0-12 0,0-10 0,1-1 0,0-2 0,0 2 0,0-1 0,-1 14 0,-1 15 0,0-8 0,-1 12 0,0-21 0,-3 16 0,-3 18 0,-4 21 0,-1 10 0,1-7 0,3-18 0,5-23 0,2-18 0,2-7 0,0 2 0,-2 10 0,-4 19 0,-2 17 0,-2 10 0,2 10 0,3 2 0,1 10 0,3-37 0,1 1 0,0 7 0,0 1 0,0 3 0,1-1 0,0-3 0,0-2 0,0 36 0,0-27 0,0-14 0,0 1 0,0 12 0,0 10 0,0 3 0,0-4 0,0-7 0,0 4 0,0 14 0,0-33 0,1 1 0,0 2 0,0 1 0,-1-1 0,1 0 0,1 40 0,-2-6 0,0-40 0,0 4 0,-1 14 0,0 5 0,0 25 0,0 8-354,0-24 1,0 2 0,0 2 353,1 6 0,-1 1 0,0 0 0,1-4 0,0-2 0,0-2 0,0-11 0,1-2 0,-1-3 0,2 18 0,-1-7 0,1-18 0,-1-5 0,2 23 0,-2-29 0,0-22 1060,-1-14-1060,0-6 0,0 9 0,1 13 0,0 6 0,1-13 0,-3-59 0,0 19 0,-1-35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57:18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1 24575,'0'25'0,"0"18"0,0 10 0,0 17 0,0 21 0,0-39 0,0 2 0,0 10 0,0 2 0,-1 0 0,1-1 0,-1-4 0,0-3 0,0-4 0,0-1 0,0 36 0,1-8 0,-1-8 0,-1 1 0,1 1 0,0 12 0,1-37 0,0 3 0,0 3 0,0 1 0,0 8 0,0 1 0,0 4 0,-1 1 0,0 7 0,0 2 0,0 6 0,0 0 0,1 4 0,0 0 0,0-2 0,1-2 0,0-6 0,0-3 0,0-8 0,0-3 0,-1-12 0,0-2 0,0 38 0,-1-12 0,-1 7 0,1 12 0,-1-40 0,1 2 0,0 4 0,0 0 0,0 2 0,0 1 0,-1 0 0,0 2 0,1 4 0,0 2 0,1 14 0,-1 4 0,0-25 0,0 1 0,0 1-144,0 6 0,0 0 0,1 0 144,-1-3 0,0 0 0,1-4 0,-1 21 0,0-5 0,1-16 0,0-5 0,1 25 0,1-1 0,-1-27 0,2 8 0,1-3 0,1 6 0,0 1-215,1 9 1,1 3 0,0-1 214,0 0 0,0-1 0,1-3 0,2 21 0,-2-9 209,-3-28 0,-1-6-209,0 35 0,-2 5 0,-2-31 0,0 5 0,0 18 0,0 4 0,0 4 0,0-1 0,0-12 0,0-6 0,-1-18 0,0-7 657,-2 14-657,1-15 0,-2 3 0,2 10 0,-1 9 0,0-2 0,2-11 0,1-10 0,1 1 0,1 9 0,0 6 0,0-7 0,0-19 0,0-18 0,1-9 0,0 1 0,3 10 0,1 9 0,0 1 0,-2-20 0,-17-28 0,-21-29 0,10 11 0,-7 4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57:49.6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 24575,'36'0'0,"7"-1"0,14-1 0,6 1 0,-6 0 0,0 1 0,-5 0 0,-8 0 0,-8 0 0,-17 0 0,1 0 0,19 1 0,41 2 0,-28 1 0,3 0 0,1 0 0,-3 1 0,11 2 0,-29-3 0,-39-4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57:50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24575,'68'10'0,"3"-2"0,23 3 0,-29-4 0,3-1 0,-1 1 0,-1-1 0,-6 0 0,-4-1 0,16 0 0,-54-5 0,-15 0 0,0 0 0,5 0 0,11 0 0,22 2 0,16-1 0,4 1 0,-14-1 0,-23-1 0,-16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57:57.2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 24575,'34'-4'0,"24"-3"0,-20 4 0,14-2 0,-36 5 0,20 0 0,32 0 0,19-1 0,-2-2 0,-27 1 0,-34 0 0,-19 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57:58.5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 24575,'31'-2'0,"22"-1"0,22 1 0,22 1 0,-47 1 0,0-1 0,42 1 0,-9-1 0,-20 0 0,-18-1 0,-21 1 0,-14 0 0,-3 1 0,2-1 0,0 0 0,-1 1 0,6-1 0,15-2 0,11-1 0,-9 2 0,-7-1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6:51:19.0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913 144 24575,'-18'2'0,"-12"2"0,-14 4 0,-6 1 0,2 2 0,3 1 0,1-2 0,0 0 0,3-2 0,1-2 0,3-1 0,-4 0 0,-6-2 0,-5 0 0,3-2 0,12-1 0,12 2 0,12-2 0,4 2 0,2-2 0,-10 1 0,-8 0 0,-10 2 0,-1 0 0,9 0 0,12-1 0,9-1 0,2-1 0,0 0 0,-2 0 0,0 0 0,0 0 0,2-1 0,3-3 0,7-19 0,-2 8 0,12-26 0,3 5 0,9-6 0,8 1 0,-5 13 0,-8 12 0,-8 8 0,-11 5 0,-2 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59:21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 1 24575,'0'31'0,"0"7"0,-1 9 0,-2 7 0,-1 5 0,-1 1 0,2-2 0,0-3 0,0-5 0,2 1 0,0 3 0,0 4 0,1 4 0,0 3 0,-2 5 0,1 8 0,-1 7 0,2 3 0,0-1 0,-1-4 0,-1 4 0,0 6 0,1-38 0,-1 3 0,1 6 0,0 1 0,-2 8 0,1 0 0,-1 3 0,1-1 0,0-5 0,0-1 0,1 1 0,-1-1 0,1-4 0,0 1 0,0 0 0,-1 2 0,-1-1 0,0 1 0,0-1 0,0 0 0,0 1 0,0 1 0,0 4 0,-1 0 0,0 6 0,-1 2 0,0-1 0,0 0 0,0 0 0,-1-1 0,0-8 0,1-2 0,0-8 0,0-1 0,1-5 0,0-1 0,2-1 0,-1 0 0,2 2 0,0 0 0,0-2 0,0-1 0,-1 46 0,2-16 0,0-7 0,0 4 0,1 5 0,1 7 0,1-2 0,0-1 0,-1-7 0,1-7 0,0-7 0,-1-8 0,0-6 0,1 2 0,-1 6 0,0 6 0,1 15 0,1 9 0,1 4 0,0-2 0,-1-10 0,-2 0 0,2 6 0,-1-34 0,0 2 0,1 4 0,1 0 0,0-2 0,0 0 0,0-6 0,0-3 0,1 27 0,-2-10 0,-1-7 0,-1-9 0,0-12 0,0-23 0,11-44 0,-8 15 0,7-22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59:24.4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 0 24575,'4'34'0,"3"22"0,-2-11 0,3 41 0,-6-26 0,-1-1 0,2 30 0,-2-13 0,1 0 0,-1 18 0,0-32 0,0 3 0,0-2 0,0 0 0,-1-7 0,0-2 0,-1-3 0,1-1 0,-3 45 0,1-39 0,0 3 0,1 8 0,-1 4 0,1 8 0,0 2 0,1 3 0,0 0 0,0-1 0,0 1 0,-1-1 0,0 0 0,0 1 0,0 0 0,-1 1 0,0 0 0,0-4 0,0-1 0,0-4 0,0-1 0,0-7 0,-1-1 0,1-4 0,-1-3 0,0-3 0,0-2 0,-2 42 0,1-6 0,0-3 0,1-36 0,0 2 0,-1 6 0,0 0 0,0 3 0,-1-1 0,1-1 0,1-3 0,-3 35 0,2-23 0,3-21 0,-1-6 0,1 5 0,-2 15 0,0 14 0,0 9 0,0 1 0,1-10 0,1-11 0,1-12 0,0-7 0,0 2 0,0 12 0,0 16 0,0 14 0,0 7 0,1-9 0,0-4 0,0-7 0,1 7 0,-1 4 0,0 4 0,1 1 0,-1-9 0,0-8 0,-1-12 0,0-4 0,0 4 0,0 13 0,0 8 0,0-2 0,0-9 0,0-21 0,0-18 0,0-7 0,0 8 0,0 16 0,1 8 0,1-10 0,-1-21 0,1-13 0,0 0 0,2 16 0,1 17 0,2 4 0,0-9 0,-2-14 0,-3-18 0,0-6 0,-2-4 0,4-3 0,0-1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59:38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297 0 24575,'0'21'0,"0"18"0,3 23 0,1 21 0,2 7 0,-1 4 0,0 0 0,-3 1 0,0-6 0,-2-17 0,-2-17 0,-1-12 0,-2-3 0,-1 3 0,-1 4 0,1 3 0,1 2 0,0 0 0,0-6 0,0-2 0,-1-1 0,-1 7 0,1 6 0,0 5 0,0 4 0,-1 1 0,0 4 0,0-4 0,3-9 0,0-8 0,0-4 0,0 4 0,-5 8 0,-1 4 0,-2 7 0,-1 7 0,0 13 0,6-34 0,-1 2 0,1 3 0,-1 0 0,0 1 0,0-2 0,-6 40 0,2-27 0,3-16 0,3-8 0,-1 3 0,1 7 0,-2 14 0,1 9 0,0 14 0,4-43 0,-1 1 0,2 1 0,-1 1 0,1 1 0,1 1 0,0 0 0,0 0 0,1 3 0,0 1 0,0-1 0,0 0 0,0 5 0,0 1 0,0 2 0,0 1 0,0 4 0,0 1 0,0 2 0,-1 0 0,0-2 0,1 0 0,-1 1 0,0-1 0,0-5 0,0-2 0,1-5 0,0-2 0,0 39 0,0-21 0,0-13 0,0-12 0,0-3 0,-1 1 0,0 11 0,-1 8 0,1 0 0,1-34 0,1-27 0,3-50 0,-2 18 0,1-9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59:41.3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1 24575,'7'27'0,"0"25"0,-3-11 0,3 41 0,-1-4 0,-1-24 0,-1 3 0,0 3 0,0 0 0,0-2 0,-1-1 0,2 42 0,-2-21 0,-1-15 0,0-10 0,-1-1 0,1 3 0,0 2 0,-1-4 0,1-4 0,-1-10 0,0-3 0,0 3 0,1 6 0,0 11 0,1 5 0,0 4 0,-2 0 0,-1 9 0,1 7 0,1-3 0,-1-5 0,0-10 0,-1-6 0,0 0 0,-3 3 0,-2 8 0,0 11 0,0 2 0,-1 3 0,0 2 0,-1 4 0,4-38 0,-1 1 0,1 2 0,-1 1 0,0 2 0,0 0 0,0 1 0,0-1 0,0-3 0,1-1 0,-1 0 0,2 0 0,0-3 0,0-1 0,0 1 0,0-1 0,0 45 0,-1-6 0,-1-5 0,-1-7 0,1-3 0,1-2 0,-1 8 0,0 10 0,-3 7 0,1-2 0,3-7 0,1-7 0,2-5 0,0-2 0,0-6 0,0-2 0,0-3 0,1-4 0,0-8 0,1-12 0,-1-8 0,0 0 0,0 11 0,2 9 0,-1 5 0,0-6 0,0-10-6784,-1-16 6784,0-10 0,-1-14 0,6-17 0,-4 11 0,4-11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00:11.3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 16383,'76'-4'0,"-18"1"0,-37 1 0,-13 1 0,-4 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00:12.7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26 16383,'57'-2'0,"-5"-3"0,-10-1 0,-12 0 0,-10 1 0,-12 4 0,-6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00:13.8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16383,'74'0'0,"-5"0"0,-11 2 0,7 2 0,3 1 0,-8 0 0,-25-2 0,-19-2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00:20.9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 16383,'92'-3'0,"5"2"0,-5-1 0,-19 2 0,-25 0 0,-26-1 0,-13 1 0,6-1 0,23 2 0,-20-1 0,16 3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01:33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 1 24575,'1'14'0,"0"13"0,1-8 0,0 18 0,0-10 0,0 14 0,1 5 0,-1 3 0,-1 3 0,1-2 0,0-4 0,-1-1 0,0 1 0,-1 9 0,0 11 0,2 12 0,2 15 0,-1-42 0,0 0 0,1 2 0,0-2 0,1 41 0,-1-18 0,-2-13 0,-2-11 0,0-3 0,0-9 0,-2-5 0,0-1 0,-3 6 0,0 5 0,0 3 0,3-3 0,0-12 0,1-13 0,0-8 0,0-6 0,0-2 0,0 3 0,1 1 0,-1 3 0,1 0 0,0-1 0,0 0 0,0 0 0,-1 5 0,0 6 0,-1 12 0,-1 21 0,2 21 0,0 12 0,1-3 0,1-14 0,0-16 0,0-9 0,0 1 0,-1 2 0,0 3 0,0 3 0,0 2 0,0 4 0,2 5 0,-1 4 0,2 1 0,0-4 0,0-10 0,1 13 0,-2-27 0,0 28 0,-1-25 0,0 10 0,0-3 0,0-1 0,0 4 0,-1-1 0,0-4 0,0-3 0,0 1 0,0 5 0,0 2 0,0 3 0,0 0 0,0 1 0,0 1 0,0-7 0,0-10 0,0-14 0,0-7 0,0 3 0,0 7 0,0 11 0,0 15 0,0 18 0,0 13 0,0 4 0,0-9 0,1-11 0,1-13 0,2-8 0,2-5 0,3-4 0,0-4 0,0-4 0,-2-1 0,-1-1 0,0 0 0,1 4 0,-1 1 0,1 8 0,-1 9 0,0 5 0,-2-4 0,-2-9 0,-2-11 0,-2-10 0,0-8 0,0-5 0,-7-19 0,-34-38 0,0-1 0,-8-11 0,5 7 0,10 11 0,0 2 0,-24-29 0,-1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01:41.7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 1 24575,'-2'23'0,"1"13"0,-1-3 0,0 34 0,1 16 0,0-28 0,0 3 0,1 2 0,0 0 0,0-4 0,0-3 0,0 27 0,0-21 0,0-20 0,0-13 0,0-1 0,0 9 0,0 12 0,0 19 0,1 18 0,2 14 0,-1-45 0,0 0 0,3 44 0,0-12 0,-2-24 0,-2-17 0,0-12 0,-1-4 0,0 3 0,0 3 0,0 7 0,0 5 0,0 3 0,0 3 0,0 1 0,0 3 0,0-2 0,1 1 0,0-4 0,0-5 0,0-4 0,0 0 0,0 4 0,2 9 0,0 3 0,-1-5 0,-1-7 0,-1-8 0,0-3 0,0 5 0,0 9 0,0 5 0,0-5 0,-1-6 0,-1-11 0,-2-1 0,-16 36 0,4-15 0,-2 5 0,-4 12 0,1 3 0,-1 2 0,3-2 0,6-16 0,2-4 0,1 14 0,7-31 0,3-9 0,0-2 0,0-3 0,0 1 0,0-14 0,0 10 0,0 33 0,0-15 0,2 58 0,3-5 0,-1-22 0,2 6 0,0 8 0,0 1 0,0-9 0,-1-3 0,0-12 0,-1-5 0,0 11 0,-2-20 0,-1 2 0,2 19 0,-1 18 0,0-2 0,-1-16 0,0-32 0,-1-23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6:51:19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24575,'11'34'0,"8"9"0,6 8 0,1 5 0,-4-2 0,-7-8 0,-5-8 0,-4-14 0,-3-13 0,-2-6 0,2-3 0,0-4 0,0 3 0,-1-4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01:50.0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 0 24575,'0'31'0,"0"9"0,0-15 0,-1 14 0,0-15 0,0 13 0,0 1 0,1-3 0,0-4 0,-1 0 0,-1 11 0,0 12 0,1 14 0,-1 6 0,1 0 0,1-2 0,0-15 0,-2-1 0,-2-4 0,-4 7 0,-1 12 0,2-2 0,2-6 0,3-18 0,0-15 0,-2-5 0,-1 11 0,-3 21 0,-1 22 0,1 4 0,1-13 0,4-29 0,1-17 0,2-4 0,1-7 0,0 14 0,0-9 0,0 5 0,-1-2 0,0-6 0,1-4 0,0-3 0,0-1 0,-1-2 0,0 2 0,0 0 0,0 1 0,0 2 0,0 2 0,0 6 0,0 4 0,0 5 0,0 6 0,0 5 0,0 5 0,0 8 0,0 11 0,0 8 0,1 4 0,1 3 0,-1 5 0,0 15 0,-1-37 0,0 4 0,0 8 0,0 3 0,0 2 0,0 1 0,0 0 0,-1-2 0,0-9 0,0-3 0,0-11 0,1-3 0,-2 26 0,1-39 0,1-21 0,1-18 0,1-3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01:52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 0 24575,'-2'27'0,"-1"7"0,-1 2 0,0 5 0,1 0 0,0 1 0,1 7 0,1 3 0,0-1 0,-1 0 0,1-8 0,-1-4 0,0-3 0,0-1 0,-1 5 0,0 3 0,0 8 0,0 1 0,1 2 0,1 0 0,-2 0 0,-1 0 0,0 1 0,0 2 0,-1 3 0,0 8 0,-1 3 0,1 4 0,0 5 0,0 6 0,0 4 0,2 0 0,2-5 0,0-18 0,0-14 0,0-9 0,0 5 0,1-19 0,0 26 0,-1-13 0,-2 21 0,0 17 0,0 11 0,3-41 0,-1 0 0,1 0 0,0-1 0,0 45 0,0-11 0,0-1 0,1 1 0,0-5 0,1-9 0,-1-5 0,-1 0 0,2 10 0,0 4 0,1-10 0,-1-15 0,-1-19 0,0-14 0,-1-8 0,0-8 0,0-3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01:56.3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16383,'75'6'0,"2"-1"0,-3-2 0,-6 1 0,-30-3 0,-12 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01:57.5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16383,'64'1'0,"1"1"0,-11-1 0,-4 0 0,20 0 0,-30-1 0,-18 0 0,-7 0 0,4 0 0,11 0 0,10 0 0,-3 0 0,-13 0 0,-17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02:23.7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24575,'30'0'0,"57"0"0,-37 1 0,3 0 0,0 0 0,-3 2 0,8-1 0,-21 0 0,-13-1 0,-14-1 0,13 0 0,14 0 0,11 0 0,-4 0 0,-12 0 0,-16 0 0,-12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02:25.2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 24575,'29'-5'0,"-1"0"0,-1 1 0,1 1 0,1-1 0,4 1 0,-1 0 0,-4 1 0,-9 1 0,-4 1 0,-2-1 0,5 0 0,6 0 0,6 0 0,4 0 0,-6-1 0,-6 1 0,-1 0 0,8-1 0,-12 2 0,4-2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02:28.83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 1 24575,'0'21'0,"0"10"0,1-9 0,1 13 0,1-9 0,-1 5 0,0-3 0,0-7 0,-1-7 0,-1-2 0,0 0 0,-2 6 0,-3 12 0,-1 5 0,1 1 0,2-8 0,2-7 0,0-4 0,0-4 0,1-4 0,20-5 0,43-10 0,-23 3 0,33-7 0,-48 5 0,1-1 0,-9 2 0,-10 2 0,-8 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02:30.77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52 0 24575,'-2'29'0,"-1"8"0,-1 0 0,0 7 0,-2-3 0,1-3 0,0-2 0,1-9 0,0-5 0,1-3 0,1-2 0,0-1 0,1-1 0,-1-1 0,0-2 0,0-4 0,2-2 0,3-4 0,25-4 0,-11 1 0,29-2 0,-14 0 0,1 1 0,-7 0 0,-14 1 0,-7 1 0,-3 0 0,-1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02:56.7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 24575,'52'-1'0,"0"0"0,0 0 0,-10 0 0,-12 0 0,-2 1 0,2 0 0,-3 0 0,-6 0 0,-5 0 0,-1 0 0,1 0 0,-1 0 0,-5 0 0,-6 0 0,1 0 0,5 0 0,7 0 0,4 0 0,8 0 0,2 0 0,-10 0 0,-3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02:58.5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31 24575,'19'-4'0,"6"0"0,14-1 0,17 0 0,19 2 0,23-1 0,-45 3 0,-1 0 0,43-1 0,-25 0 0,-36 2 0,-17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6:54:11.2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 24575,'68'2'0,"0"-1"0,7 1 0,2-2 0,5 1 0,0 0 0,-7-1 0,-3 0 0,-16-1 0,-5 1 0,25-1 0,-19-1 0,-12 0 0,-2-1 0,3 0 0,-2 1 0,-3 1 0,-4 0 0,8 0 0,15-1 0,10 1 0,11 0 0,-2-1 0,0 0 0,-5 1 0,-14 1 0,-3 0 0,4 0 0,17 0 0,21 1 0,-36 0 0,3 0 0,3 0 0,1 1 0,0 0 0,0-1 0,-3 0 0,-2 0 0,-9 1 0,-1-1 0,4 0 0,2 0 0,6 0 0,2 0 0,11 1 0,2 0 0,5 0 0,-1 0 0,-8 0 0,-4 0 0,-12-1 0,-4 1 0,29 0 0,-19-1 0,-10 0 0,1 1 0,5 1 0,3 0 0,-1 1 0,-8 0 0,-4-1 0,-2 1 0,11 2 0,1 0 0,-11-1 0,-16-2 0,-14-1 0,1 1 0,3 0 0,-1 0 0,-3 0 0,3-1 0,7 0 0,3 1 0,-11-2 0,-12 0 0,-14-1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03:07.6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0 24575,'-3'45'0,"-2"31"0,2-27 0,-1 4 0,0 19 0,0 4 0,0 9 0,2 1 0,-1 0 0,2-2 0,0-5 0,0-3 0,1-21 0,-1-4 0,-1 22 0,-2-17 0,0-4 0,0-4 0,2-3 0,0 1 0,1 1 0,-1 7 0,1 5 0,0 10 0,1 6 0,2 13 0,1 9 0,2-2 0,0-10 0,-2-17 0,-3-6 0,0 3 0,-1 10 0,-1 15 0,2-36 0,-1 2 0,0 6 0,1 3 0,-1 5 0,2 1 0,-1 3 0,1 0 0,0 1 0,2 1 0,1 2 0,2 0 0,0-6 0,2-1 0,-1-6 0,1-3 0,0-10 0,-1-3 0,4 27 0,-4-18 0,-2-22 0,-2-14 0,-1-16 0,8-13 0,31-41 0,-22 28 0,19-24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03:09.1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0 24575,'-1'25'0,"-1"31"0,1 43 0,0-27 0,0 5 0,0 13 0,1 4 0,1 5 0,0 0 0,0-3 0,1-3 0,0-14 0,0-4 0,0-12 0,0-5 0,0 25 0,-2-18 0,0-10 0,0-7 0,0 2 0,0 3 0,0 10 0,0 12 0,0 20 0,0-35 0,0 5 0,3 19 0,1 5 0,0-23 0,2 3 0,1 0 0,0 3 0,2 0 0,0-1 0,6 27 0,0-5 0,-2-19 0,-1-7 0,-4-14 0,-1-4 0,1 26 0,-4-11 0,-2-9 0,-1-7 0,-1-12 0,0-8 0,0-7 0,0-15 0,0-22 0,0 6 0,0-10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03:11.9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 16383,'79'0'0,"-2"0"0,-21 0 0,-14 0 0,-17 0 0,-12 0 0,-1 0 0,6 0 0,4 0 0,22-2 0,18 1 0,6-1 0,-18 1 0,-23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03:25.4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95 24575,'56'-3'0,"8"-2"0,5-2 0,24-3 0,-5 0 0,0-1 0,8-2 0,-44 6 0,0 1 0,28-2 0,-38 5 0,-24 2 0,-6 1 0,1-1 0,11 0 0,11 0 0,0 1 0,-5-1 0,-3 0 0,-5-1 0,-1 0 0,-11 1 0,-8 1 0,-5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03:26.6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 24575,'37'0'0,"12"-2"0,17 0 0,5-2 0,-13 2 0,-21 1 0,-19 0 0,-11 0 0,-1 0 0,7 0 0,13 0 0,11 0 0,3 1 0,1 0 0,0 0 0,-1 0 0,-12 0 0,-7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03:30.4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24575,'2'17'0,"1"7"0,-2-5 0,1 17 0,0 1 0,2 17 0,0 10 0,-2-2 0,0-7 0,-2-10 0,0-9 0,0-1 0,0 3 0,0 1 0,-1 0 0,0 2 0,0 6 0,0 13 0,0 9 0,-2 2 0,1-6 0,-1-11 0,0-1 0,2 6 0,0 10 0,0 3 0,1-4 0,0-5 0,0-2 0,0 14 0,0 15 0,0 3 0,0-11 0,0-24 0,0-26 0,-2-19 0,2-7 0,-2-7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03:32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 0 24575,'2'17'0,"-1"3"0,0-2 0,-1 5 0,1 1 0,0 0 0,0 5 0,0-2 0,-1 0 0,0 3 0,0 2 0,0 4 0,0-1 0,0-2 0,0-3 0,0 0 0,0 1 0,0 0 0,0 1 0,0-2 0,0 4 0,0 6 0,0 5 0,0 1 0,0-2 0,0-4 0,0-5 0,0-1 0,0 1 0,0 4 0,1-1 0,0 0 0,0-2 0,0 1 0,1 6 0,1 4 0,1 5 0,0 4 0,-1 4 0,2-1 0,0 2 0,-1-3 0,-1-4 0,0-4 0,-2-7 0,0 0 0,0 3 0,1 8 0,-1 8 0,2 5 0,0-2 0,-2-6 0,0-6 0,-1-1 0,0-3 0,0-10 0,0-15 0,-1-24 0,-9-51 0,-12-26 0,-10-22 0,5 12 0,12 32 0,1 0 0,-12-26 0,0 1 0,0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03:35.8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41 16383,'53'-5'0,"0"1"0,40-6 0,-29 1 0,-22 3 0,-16 3 0,-17 2 0,38 0 0,-32 0 0,35 0 0,-36 1 0,4 0 0,-3 0 0,-1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03:45.5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24575,'0'29'0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03:46.8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24575,'0'23'0,"1"-1"0,0-3 0,0-4 0,0-2 0,0 1 0,0 4 0,0 0 0,-1-2 0,0-2 0,1 2 0,1 10 0,2 12 0,2 9 0,0-3 0,-2-12 0,-1-14 0,10-13 0,18-6 0,26-2 0,-18 0 0,0 0-6784,-36 1 6784,0-2 0,-1 2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6:54:12.8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24575,'3'16'0,"6"28"0,-2-9 0,6 38 0,-3-17 0,2 12 0,3 1 0,0-6 0,0-7 0,-1-6 0,0-7 0,7 20 0,-5-16 0,0 5 0,3 8 0,-1 4 0,1 7 0,-1 1 0,-4-8 0,-2-4-6784,3 30 6784,-7-33 0,-5-34 0,-2-13 0,-1-4 0,0 2 0,0 1 0,8-7 6784,17-13-6784,44-22 0,-16 6 0,-5 4 0,1 0 0,11-3 0,2 0 0,-20 8 0,-25 11 0,-11 1 0,-1 0 0,0 0 0,3-2 0,-3 4 0,3-1 0,4-2 0,3-2 0,-1 2 0,-7 1 0,-11 5 0,-15 5 0,8-2 0,-2 2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03:48.2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24575,'1'12'0,"2"8"0,4 16 0,8 27 0,9 29 0,-9-38 0,2 0 0,-2-4 0,0-3 0,6 19 0,-6-40 0,0-32 0,19-25 0,-8 7 0,19-16 0,-13 15 0,2-1 0,-8 7 0,-15 11 0,-15 8 0,-5 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03:48.97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376 1 24575,'-46'0'0,"-27"0"0,-12 0 0,0 0 0,34 0 0,28 0 0,10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25:21.4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 24575,'42'-2'0,"39"-3"0,-26 2 0,3-1 0,1 0 0,-1 0 0,21-2 0,-31 3 0,-19 2 0,4 0 0,9-1 0,10 1 0,24 0 0,-23 1 0,4 0 0,16 0 0,2 0 0,2 0 0,-3 0 0,-12 1 0,-6-1 0,12 1 0,-42 1 0,-13-2 0,-5 0 0,-1 0 0,3 0 0,16 0 0,10 0 0,0 0 0,-4 0 0,1 0 0,6 0 0,1 0 0,-12 0 0,-17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24:18.4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92 24575,'16'-2'0,"12"-3"0,13-2 0,10-4 0,2 1 0,-2 0 0,-10 2 0,-12 4 0,-6 0 0,3 1 0,14-1 0,12-1 0,10 1 0,0 2 0,5 0 0,12 0 0,10 0 0,-39 1 0,1 0 0,48-1 0,-8 0 0,-7 1 0,-7 1 0,0 0 0,1 0 0,7 0 0,5 2 0,7-1 0,-42 0 0,1 0 0,4-1 0,1 1 0,5-1 0,1 0 0,-2 0 0,-1 0 0,-2 1 0,-1-1 0,-1 1 0,-1 0 0,-5 0 0,-1 0 0,2 0 0,-2-1 0,42 0 0,-10 0 0,-9 0 0,-11 0 0,-5 0 0,3 0 0,22 0 0,-34 0 0,4 0 0,6 1 0,1 0 0,-1 0 0,0 0 0,-6-1 0,-2 1 0,37 1 0,-18-2 0,-10 0 0,-13 0 0,-6 0 0,-4 1 0,1 0 0,18 0 0,10 1 0,5-1 0,-12 1 0,-20 0 0,-15 0 0,-11-1 0,-4-1 0,-4 0 0,-4 0 0,-2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38:01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1 186 24575,'48'-5'0,"29"-2"0,-19 1 0,26-1 0,-39 5 0,8-1 0,-2-1 0,-1-3 0,0-3 0,1-3 0,-3-3 0,-7 1 0,-6 1 0,-3 2 0,1 2 0,-1 1 0,4 2 0,8-1 0,12 0 0,3-1 0,-12 3 0,-18 2 0,-18 2 0,-6 1 0,-1 0 0,0 1 0,-2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38:05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1 307 24575,'25'-15'0,"13"-8"0,23-9 0,16-6 0,-2 2 0,-1 3 0,-5 5 0,2 3 0,7 1 0,-9 5 0,-19 6 0,-20 6 0,-16 3 0,-3 1 0,1 1 0,-4-1 0,-3 2 0,-5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38:17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24575,'-4'30'0,"-3"16"0,-2 17 0,-2 7 0,-1-14 0,4-15 0,1-16 0,5-15 0,18-5 0,22-1 0,18 1 0,13 0 0,-9-2 0,-9-4 0,-2-2 0,-2-2 0,-6 1 0,-13 1 0,-13 2 0,-4 0 0,12-1 0,2 1 0,-5-1 0,-9 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38:18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0 24575,'-4'52'0,"-5"23"0,1-25 0,-1 4 0,-2 9 0,-2 1 0,-2 1 0,0 0 0,1-4 0,-1-3 0,-7 35 0,7-35 0,12-33 0,2-19 0,4-10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38:19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1 24575,'-11'16'0,"-6"-1"0,-11-8 0,-4 6 0,5 4 0,3 4 0,9 1 0,4 1 0,3 0 0,3-3 0,2-2 0,2 1 0,0-2 0,0 0 0,1 1 0,2 6 0,7 9 0,7 9 0,8 2 0,-2-7 0,-5-9 0,-9-11 0,-4-3 0,-1 3 0,-1 4 0,-3 5 0,-2 2 0,-2 3 0,-4 2 0,-5 5 0,-8 8 0,-11 8 0,-3 3 0,1-8 0,8-12 0,7-17 0,4-11 0,1-5 0,3-2 0,2-2 0,2-6 0,2-16 0,1-15 0,3-11 0,6-4 0,6 6 0,7 1 0,5 4 0,9 0 0,9 4 0,7 2 0,3 0 0,-6 4 0,-7 2 0,-9 3 0,-6-1 0,-5 1 0,-6 3 0,-5 4 0,-3 5 0,0-4 0,2-8 0,3-11 0,3-8 0,1 1 0,2 3 0,-4 8 0,-1 9 0,-3 9 0,-4 8 0,-4 4 0,-9 2 0,6 1 0,-6-1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39:52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24575,'0'45'0,"0"6"0,0 15 0,0-22 0,0 6 0,0-16 0,1 14 0,0 7 0,1-4 0,-1-9 0,-1-9 0,0-7 0,0-3 0,0-3 0,0-3 0,0 1 0,1 1 0,0 6 0,1 3 0,0 2 0,-1 4 0,0 4 0,-1-1 0,0-14 0,1-10 0,-1-13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6:54:13.7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1158 65 24575,'-9'0'0,"-10"0"0,4 0 0,-16 0 0,-2-1 0,-24-2 0,-19-2 0,-12-3 0,-8-1 0,44 5 0,-3 0 0,-17 0 0,-3 0 0,-10-1 0,-1 1 0,4 1 0,5-1 0,21 2 0,8-1 0,3 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0:04.6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1 155 24575,'54'-18'0,"14"-3"0,23-6 0,-10 4 0,-20 7 0,-33 9 0,-16 5 0,-6 0 0,11-1 0,9 0 0,9-1 0,1-1 0,10-1 0,14-1 0,-3 2 0,-13 1 0,-22 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0:08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98 24575,'36'-3'0,"19"0"0,5-2 0,30-2 0,-29 2 0,10-1 0,-3 0 0,15-3 0,0 1-465,-9 2 1,3-1 0,1 1 464,3 0 0,2 1 0,-4 0 0,-7 2 0,-3 0 0,-3 1 226,16 0 1,-8 2-227,22 0 0,-49 0 0,-26 0 0,-14 0 0,-5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0:10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343 1 24575,'-23'29'0,"-12"18"0,-14 21 0,20-22 0,1 3 0,-1 2 0,3 2 0,3-2 0,2 0 0,-10 42 0,14-21 0,11-11 0,4-14 0,2-13 0,0-8 0,2-8 0,3 1 0,9 2 0,10-1 0,13-2 0,6-4 0,-5-7 0,-8-5 0,-9-8 0,-2-9 0,5-10 0,-1-5 0,-6-1 0,-7-1 0,-6-4 0,-3-6 0,-1 3 0,0 10 0,-3 13 0,-16 3 0,-24-1 0,-23-2 0,-8 1 0,13 7 0,18 4 0,27 2 0,6 1 0,11-2 0,0 2 0,-1-2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0:10.9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24575,'-1'16'0,"-5"17"0,2-5 0,-3 22 0,3-15 0,-1 14 0,2 11 0,1 18 0,2 21 0,1-41 0,1 2 0,1 0 0,0 0 0,1-7 0,-1-2 0,1 38 0,-2-15 0,-2-11 0,0-13 0,0-25 0,0-21 0,-1-13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0:28.2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0 24575,'-1'16'0,"-2"3"0,0 0 0,-1-2 0,2-5 0,1 0 0,-1 6 0,0 2 0,0 0 0,1-9 0,-1 0 0,2-2 0,-1 2 0,0 1 0,0-1 0,0-1 0,-1-5 0,1-1 0,0-3 0,0 1 0,0 2 0,-1 5 0,0 3 0,0-2 0,1-3 0,0-3 0,-1-1 0,12-7 0,9-3 0,40-18 0,-20 10 0,25-4 0,-41 16 0,-3 1 0,-11 3 0,-3 1 0,2 3 0,2 1 0,-3 1 0,0 2 0,-1 3 0,3 7 0,1 3 0,-1 4 0,-2 0 0,-5 2 0,-4 4 0,-1 2 0,-2 2 0,-1-1 0,-5 1 0,-9 5 0,-11 3 0,-10 2 0,-4-2 0,3-9 0,7-10 0,12-9 0,10-10 0,9-4 0,2-3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0:29.1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76 24575,'35'-10'0,"19"-3"0,17-2 0,1 0 0,-11 6 0,-15 2 0,-11 3 0,-14 2 0,-11 1 0,-8 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0:34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24575,'10'15'0,"35"42"0,-18-21 0,8 5 0,3 3 0,18 14 0,-16-16 0,4 3 0,5 6 0,0 2 0,-1-2 0,-2-1 0,-5-3 0,-2-2 0,15 21 0,-25-26 0,-15-13 0,-8-8 0,-3-4 0,0-5 0,1-21 0,-3 7 0,1-11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0:35.5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24575,'21'14'0,"15"13"0,18 17 0,17 15 0,-29-23 0,1 0 0,-2-3 0,-3-2 0,26 21 0,-30-24 0,-24-21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0:36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24575,'-3'32'0,"-1"22"0,-2 37 0,4-29 0,-1 3 0,1 9 0,1 1 0,0-2 0,0-3 0,1-11 0,0-6 0,1 3 0,4-41 0,-3-21 0,2-4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0:41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 0 24575,'-8'1'0,"-5"2"0,4 0 0,-7 5 0,7 1 0,-3 5 0,-1 4 0,3 0 0,2 0 0,3-3 0,3-1 0,1 6 0,1 4 0,0 3 0,1 0 0,2-2 0,0-2 0,1-5 0,-1-4 0,0-8 0,3-3 0,9-6 0,10-6 0,7-10 0,1-8 0,-4-6 0,-6 1 0,-8 4 0,-7 4 0,-5 7 0,-3 2 0,-1 2 0,0 1 0,1-1 0,0 1 0,0 2 0,0 2 0,0 2 0,0 2 0,1 3 0,0 10 0,0 3 0,-1 12 0,0 5 0,0 9 0,3 12 0,0 8 0,1 1 0,-1-4 0,-2-8 0,0-5 0,-1 3 0,0 3 0,1 7 0,1 4 0,0 9 0,2 2 0,-1-1 0,0-9 0,-1-16 0,0-14 0,0-23 0,1-21 0,-1 3 0,1-8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00:24.0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24575,'43'71'0,"-1"0"0,7 2 0,4-5 0,1-14 0,2-4 0,-3-4 0,-3-4 0,21 14 0,-35-28 0,-19-18 0,-2-9 0,9-2 0,12-2 0,3-3 0,6-5 0,15-7 0,16-7 0,9-1 0,-14 6-6784,-26 8 6784,-26 9 0,-13 2 0,6-2 0,9-5 0,7-5 0,-3 0 0,-9 4 6784,-19 0-6784,-51-25 0,17 13 0,-7-8 0,-3-3 0,-23-21 0,26 20 0,1 1 0,-33-25 0,33 24 0,48 27 0,1 7 0,17 6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0:43.2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24575,'0'12'0,"-4"16"0,-2 13 0,-4 19 0,-4 13 0,0 3 0,-2 0 0,4-15 0,15-26 0,12-17 0,15-18 0,9 1 0,-4 1 0,-2 4 0,-6 5 0,-8 4 0,-5 0 0,-4 0 0,-6-1 0,-5 1 0,-3 5 0,-3 1 0,-3-2 0,0-4 0,-1-4 0,-4 2 0,-2 0 0,0-1 0,7-6 0,2-9 0,4-6 0,1 2 0,0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0:44.1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 24575,'17'0'0,"7"-2"0,35-1 0,-8 2 0,6 1 0,12 0 0,1 1 0,-2 1 0,-2 0 0,27 3 0,-51-3 0,-28-1 0,-11-1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0:58.11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24575,'32'29'0,"18"13"0,21 10 0,11 2 0,-8-14 0,-14-12 0,-17-9 0,-9-5 0,-8-4 0,-7-2 0,-6-4 0,-10-3 0,-2 0 0,-2-2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0:58.8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24575,'0'39'0,"0"3"0,0-3 0,0-8 0,0-16 0,0-5 0,0 4 0,0 3 0,0 0 0,0-4 0,0-9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1:00.28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24575,'33'0'0,"14"0"0,15 0 0,0 0 0,-17 0 0,-19 1 0,-17 3 0,-9 8 0,-3 15 0,-8 23 0,-9 23 0,-5 16 0,-1 1 0,6-15 0,9-25 0,6-21 0,11-21 0,11-17 0,21-22 0,-16 14 0,5-9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1:00.94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30 0 24575,'0'26'0,"-2"9"0,-6 29 0,2-24 0,-4 14 0,7-41 0,4-7 0,-1-3 0,4-10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1:01.86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24575,'18'3'0,"8"2"0,3 1 0,3 1 0,-15-3 0,-2-1 0,-5 0 0,16 1 0,10 3 0,2 0 0,-9-1 0,-17-1 0,-9 8 0,-9 18 0,-5 20 0,-7 25 0,-5 15 0,9-39 0,1 3 0,-2 2 0,1 0 0,1-2 0,1-2 0,-8 40 0,11-46 0,7-30 0,3-21 0,3-7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1:11.78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24575,'26'23'0,"18"20"0,11 16 0,-22-22 0,1 3 0,2 4 0,1 0 0,1 2 0,1 1 0,3 5 0,-1-1 0,-5-7 0,-4-2 0,12 17 0,-22-27 0,-17-23 0,-5-8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1:03.2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24575,'78'1'0,"13"3"0,-39-3 0,0 1 0,43 1 0,-16-1 0,-2-2 0,18 1 0,-42 0 0,0 0 0,43 1 0,-35-3 0,-36 1 0,-21-3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1:04.9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99 1 24575,'14'8'0,"0"1"0,-1 2 0,-3-3 0,-4-1 0,0-2 0,3 0 0,4-1 0,0 0 0,-1-2 0,-2-1 0,2 0 0,-1 1 0,-2 1 0,-4-1 0,-5 2 0,0 0 0,0 2 0,-1 3 0,-6 6 0,-8 9 0,-11 10 0,-12 9 0,-2 1 0,3-4 0,8-10 0,11-10 0,3-5 0,3 1 0,5-8 0,1 1 0,5-6 0,-1 2 0,1 3 0,1 2 0,2 0 0,5 2 0,16-2 0,20-2 0,9-2 0,-3-4 0,-18-1 0,-18-2 0,2-1 0,17-2 0,10 0-6784,-1 0 6784,-12 1 0,-19 1 0,-8-4 0,-1 3 0,-1-2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00:24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1 24575,'1'27'0,"2"1"0,1 7 0,-1 5 0,-1 10 0,-3 7 0,-5 7 0,-7 18 0,-3 6 0,1-4 0,6-24 0,7-35 0,2-25 0,1-13 0,0 4 0,0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1:06.52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 0 24575,'-6'64'0,"4"9"0,-1-14 0,3 10 0,0-24 0,-1 22 0,-1 16 0,1 3 0,0-5 0,3-13 0,1-11 0,1-11 0,1-9 0,-1-10 0,-2-17 0,2-2 0,4-8 0,14-4 0,15-9 0,9-9 0,1-9 0,-6-6 0,-4-4 0,-5 0 0,-7 7 0,-11 12 0,-9 13 0,-5 3 0,-5 2 0,-4-2 0,-4 0 0,-3 0 0,-4 3 0,0 0 0,1 2 0,6 1 0,5 0 0,0 0 0,2 0 0,-1 0 0,3 0 0,1 1 0,-3 1 0,-2 0 0,1 0 0,2 0 0,3-1 0,-4-1 0,4 0 0,-4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1:08.4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1 751 24575,'46'-39'0,"19"-8"0,-8 11 0,9-1 0,17-7 0,6-1-597,-20 14 0,3 0 1,2 1 596,7-3 0,1 0 0,0 1 0,-2 2 0,-1 1 0,-1 0 0,-4 1 0,-2 1 0,-3 0 0,13-8 0,-8 3 0,-23 7 0,-8 3 0,-6 0 0,-29 15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1:15.03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141 1 24575,'-12'27'0,"-17"31"0,8-19 0,-15 22 0,20-40 0,-1 2 0,8-10 0,20-1 0,32-2 0,23 5 0,11 1 0,-16-1 0,-28-7 0,-18-2 0,-13 0 0,2 9 0,-1 10 0,0 11 0,-5 8 0,-17 14 0,-18 16 0,-13 1 0,-3-4 0,23-33 0,10-24 0,17-34 0,1 7 0,0-4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1:16.5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24575,'59'4'0,"11"2"0,-2 0 0,-11-2 0,-23-2 0,-16-2 0,-2 0 0,0 0 0,-1 0 0,-1-1 0,4 0 0,7 1 0,2-1 0,-5 1 0,-9 0 0,-6-1 0,0-1 0,-2 1 0,0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1:18.1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190 39 24575,'-8'-14'0,"-2"3"0,-4 4 0,-1 2 0,6 4 0,1 0 0,3 4 0,-4 5 0,-2 8 0,-2 7 0,2 3 0,-1 3 0,-2 1 0,0-2 0,-1-2 0,4-5 0,4-2 0,4 1 0,2 2 0,2 4 0,4 1 0,7 1 0,6-5 0,0-6 0,-2-7 0,-3-9 0,5-9 0,5-11 0,3-12 0,-5-4 0,-4-1 0,-5 4 0,-3 3 0,-2 4 0,-1 3 0,-2 5 0,2-1 0,1 1 0,1 0 0,1 1 0,-3 6 0,-2 5 0,-3 5 0,-2 7 0,-2 5 0,0 5 0,0 4 0,-4 12 0,-3 16 0,-4 17 0,-3 11 0,2 8 0,2 13 0,9-42 0,2 1 0,2 7 0,2 1 0,1-1 0,2-3 0,0-8 0,0-5 0,4 18 0,-5-34 0,-3-18 0,1-6 0,-1 0 0,1-2 0,3-6 0,6-19 0,-4-20 0,-8-6 0,1 11 0,-11 16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1:21.39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151 0 24575,'40'0'0,"13"0"0,9 0 0,-18 0 0,-19 1 0,-23 2 0,4 4 0,3 6 0,2 3 0,-2 0 0,-5-4 0,-6 1 0,-9 9 0,-13 14 0,-21 20 0,-17 13 0,25-29 0,-1 1 0,2-2 0,1 0 0,-21 26 0,17-14 0,20-18 0,9-9 0,8-13 0,18-2 0,23-5 0,21 2 0,7 1 0,-15-1 0,-21-2 0,-16-3 0,3-2 0,-11 0 0,6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1:23.9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262 1 24575,'-12'26'0,"-8"17"0,3-7 0,-14 35 0,3-4 0,-10 25 0,0 0 0,7-16 0,10-19 0,11-19 0,6-9 0,0-6 0,2 3 0,-1 1 0,1 2 0,2 1 0,2-3 0,4-3 0,1-4 0,1-6 0,3-6 0,7-3 0,11-5 0,11-4 0,4-6 0,-4-4 0,-8-3 0,-4 0 0,-6 0 0,-4 1 0,-6 4 0,-6 0 0,-4 6 0,-1-1 0,-2 2 0,-2-7 0,-5-2 0,-3-1 0,0 4 0,0 5 0,-5 1 0,-9 1 0,-8-2 0,-1 1 0,4 1 0,17 1 0,7-3 0,9 4 0,0-4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3:31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1 174 24575,'45'-9'0,"38"-7"0,-32 6 0,5-1 0,14-1 0,4 0 0,7 1 0,1 0 0,0 1 0,0 2 0,1-1 0,-4 2 0,-17 1 0,-7 1 0,17-1 0,-26 3 0,-15 1 0,-1 1 0,-1 1 0,6-1 0,6 0 0,0-1 0,-14 0 0,-10-6 0,-15 4 0,-1-3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4:49.9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24575,'87'0'0,"0"0"0,3 0 0,2 0 0,7 0 0,-2 0 0,-10 1 0,-6-1 0,-23 1 0,-4 0 0,30 0 0,-14 0 0,-13-2 0,3-3 0,7-2 0,0-2 0,-12 2 0,-23 2 0,-17 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4:52.8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1 232 24575,'54'-8'0,"23"-4"0,7-1 0,-34 6 0,1 0 0,13-3 0,9 0 0,-7 1 0,-4 3 0,-1 0 0,24-3 0,4-2 0,3 0 0,-2-1 0,-8 1 0,-4 0 0,-19 1 0,-4 1 0,24-3 0,-20 3 0,-15 3 0,-4 2 0,6-1 0,9 0-6784,-2-1 6784,-13 2 0,-17 0 0,-4 3 0,21 1 0,24 0 0,8 0 0,-24 0 6784,-21 0-6784,-19-1 0,2 0 0,-2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5:53.9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 24575,'38'2'0,"18"0"0,39-1 0,-27 1 0,28-2 0,-26 0 0,28-2 0,1 0 0,-14 0 0,-17 1 0,-13 1 0,-5 0 0,-6 0 0,0-1 0,2-1 0,6-1 0,3 0 0,-6 1 0,-8 2 0,-3 0 0,13 0 0,14 1 0,21 2 0,12 1 0,2 2 0,-50-3 0,1 1 0,43 6 0,-9 0 0,-17-2 0,-17-4 0,-12-2 0,2-1 0,8-1 0,12 0 0,7 0 0,3 0 0,2 0 0,-9 0 0,-19 0 0,-18-1 0,-17-2 0,0-19 0,-6 13 0,4-11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5:23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1 137 24575,'26'-4'0,"18"0"0,26-2 0,23-2 0,-40 3 0,2-1 0,10 0 0,1-1 0,3 1 0,0 0 0,-2 0 0,-1 1 0,-9 0 0,-3 2 0,22-3 0,-12 1 0,-3 1 0,3 0 0,-7 0 0,-21 3 0,-18 0 0,-7 0 0,9 0 0,6-1 0,2 0 0,-5 0 0,-5 1 0,43-3 0,-6 1 0,5 0 0,4-1 0,1 1 0,-6 0 0,-5 0 0,1 1 0,-48 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7:25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7:25.7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7:26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7:27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7:52.6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 24575,'18'0'0,"14"-1"0,13 0 0,8-2 0,-2 1 0,-4 0 0,-1 1 0,9 1 0,8 0 0,11 0 0,10 2 0,1 3 0,-4-1 0,-6 1 0,-1-1 0,20-1 0,-40-1 0,2 0 0,3-1 0,1 1 0,-5-1 0,-2 0 0,31 1 0,-8-2 0,-6-1 0,0-1 0,-4-1 0,-10 1 0,-6 1 0,-5 1 0,-6 0 0,-3 0 0,0 0 0,2 0 0,1 0 0,-6 0 0,-9 0 0,-10 0 0,0 1 0,6 0 0,1 0 0,-5-1 0,-28-7 0,-45 1 0,-9 1 0,18-4 0,-11 5 0,1-1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7:56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 24575,'26'-1'0,"43"-3"0,-14 0 0,-2 1 0,1 0 0,17 0 0,10-1 0,-6 1 0,-12 1 0,-7 1 0,0 1 0,-9 0 0,-4 0 0,5 0 0,6 0 0,12 0 0,11 1 0,5 1 0,7 2 0,10 3 0,-47-4 0,0 1 0,42 3 0,-18-3 0,-18 0 0,7 0 0,-21-2 0,18 1 0,-37-3 0,2 0 0,-5 0 0,4 0 0,9 1 0,8 0 0,6 0 0,15 0 0,6 0 0,-2-1 0,-12 0 0,-21 0 0,-14 0 0,-4 0 0,-2 0 0,-1 0 0,0 0 0,1 0 0,10 0 0,16 0 0,9 0 0,-2 0 0,-7-1 0,-12 0 0,-7 0 0,-9-7 0,-8 7 0,-6-6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8:48:08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24575,'11'0'0,"-1"1"0,0-1 0,1 2 0,3-2 0,-1 1 0,-5-1 0,5 0 0,10 1 0,15 1 0,14-1 0,3 0 0,10 0 0,18 3 0,-29-1 0,4 2 0,8-1 0,1 1 0,-2 0 0,-2 0 0,-7-2 0,-5 0 0,30 0 0,-21-1 0,6-1 0,17 1 0,13 0 0,-46 0 0,0-1 0,41 0 0,-13 1 0,0-1 0,13 1 0,-41-1 0,2 0 0,8 1 0,2-1 0,3 1 0,0-1 0,1 0 0,0-1 0,-4 1 0,0-1 0,4 0 0,-3 0 0,11 0 0,24 0 0,-23 0 0,20 0 0,4 0 0,-9-2 0,-9 0 0,8-3 0,-36 3 0,2-1 0,9 0 0,2 1 0,14 0 0,2 0 0,7 1 0,1 1 0,-1 0 0,0 0 0,-2 0 0,-1 0 0,-9 0 0,-2 0 0,-2 0 0,-2 0 0,-6 0 0,-4 0 0,-9 0 0,-3 0 0,34 0 0,-12 0 0,10 0 0,3 0 0,-3 0 0,-22 0 0,-24 0 0,-15-1 0,-2 0 0,5 0 0,5-1 0,13 0 0,6 0 0,-1 0 0,-8 1 0,-14 0 0,-8 0 0,-1 0 0,-2 0 0,-3 0 0,-5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5:55.5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24575,'51'5'0,"12"-1"0,21 1 0,0-3 0,-9 0 0,-8-2 0,-15 0 0,-7 2 0,-8-1 0,-8 0 0,-2-1 0,-1 0 0,6 0 0,2 0 0,2 0 0,-3 0 0,-8 0 0,0 0 0,-1 0 0,3 1 0,1 0 0,1 1 0,-2-1 0,-2-1 0,0 0 0,5 0 0,15 1 0,12 1 0,8-1 0,0 2 0,-12-2 0,-10 1 0,-11-1 0,-9-1 0,-10 0 0,-5 0 0,-4 0 0,-5 0 0,-5 0 0,-3 0 0,2 0 0,4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6:17:29.6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0 678 24575,'11'-19'0,"1"-3"0,3-8 0,-1 2 0,0 3 0,-3 6 0,-1 3 0,1 1 0,2-5 0,-2 5 0,7-7 0,-1 6 0,12-8 0,-8 6 0,13-9 0,-13 9 0,-1 0 0,-8 5 0,-9 7 0,-2 2 0,0 0 0,1-4 0,0-2 0,1-4 0,1-2 0,2 0 0,0 0 0,-1 3 0,0 4 0,-2 3 0,0 0 0,2-1 0,2-3 0,1-2 0,-1 1 0,-3 2 0,-1 3 0,-1 2 0,0-1 0,0 0 0,0 1 0,0 1 0,0 1 0,0-1 0,-1 0 0,3-3 0,4-4 0,9-11 0,6-5 0,-2 3 0,-11 9 0,-22 15 0,-47 18 0,18-6 0,-49 14 0,33-14 0,-1 0 0,23-5 0,21-6 0,16-3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5:58.0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31 24575,'45'-3'0,"39"2"0,-20-2 0,-12 2 0,1 1 0,15-2 0,24-1 0,3 1 0,-4 0 0,-15 1 0,-10 1 0,-6 0 0,2 0 0,11 0 0,14 0 0,11 0 0,-47 0 0,0 0 0,-1 0 0,0 0 0,41-1 0,-9 0 0,-2-2 0,-2 0 0,3 0 0,-1 1 0,-2 2 0,1 2 0,1-1 0,6 1 0,2-1 0,5-1 0,-2 0 0,-16 0 0,-17 0 0,-20 2 0,-21-1 0,-3 0 0,-7-1 0,5 1 0,7 0 0,7 0 0,7 0 0,10 0 0,19-1 0,19 1 0,-29 0 0,1 1 0,5 0 0,0 0 0,1-1 0,0 1 0,0 0 0,2 0 0,3 0 0,3 1 0,11 0 0,3 1 0,11 0 0,2 1-256,-21-3 0,2 1 0,1 0 256,2-1 0,0 0 0,1 0 0,1 1 0,0-1 0,-2 1 0,-3 0 0,-2-1 0,-3 1 0,16 1 0,-7 0 0,-18 0 0,-8-1 0,7 0 0,-31-2 0,-10-1 0,3 0 0,2 0 0,-3 0 192,-9 0 0,-9 0 0,-3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6:25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0 277 24575,'17'0'0,"35"1"0,30 1 0,-33-1 0,2 0 0,3 0 0,-1-1 0,36 2 0,-5 0 0,-5 1 0,9 3 0,-35-3 0,4 1 0,19 0 0,4 1 0,8-1 0,-1 0 0,-12-1 0,-5-1 0,19-2 0,-68-7 0,-56-23 0,10 6 0,-32-37 0,21 4 0,0-7 0,13 14 0,21 25 0,2 18 0,6 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6:26.9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337 1 24575,'-10'12'0,"-11"9"0,-11 10 0,-10 5 0,0-3 0,5-5 0,4-5 0,2-1 0,1 0 0,4 1 0,6-4 0,10-7 0,7-6 0,14-7 0,3-3 0,-1 1 0,-2-1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6:21.1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24575,'39'2'0,"12"0"0,25-1 0,-27 0 0,2-1 0,-32 0 0,12 0 0,21 0 0,-4 0 0,8 0 0,24 0 0,8 0 0,-14 0 0,4 0 0,1 0-308,7 0 1,2 0 0,1 0 307,-2 0 0,1 0 0,-1 0 0,-6 0 0,0 1 0,-2 0-42,-7 0 0,-1 1 0,-3-1 42,23 2 0,-5 0 0,-19-1 0,-5 1 0,28 0 0,-25-1 0,9 0 916,22 0-916,-44-1 0,-1 0 132,45 2-132,-28-2 0,-15 2 0,-3 0 0,3 0 0,-1 0 0,-9-2 0,-6-2 0,4-1 0,16-1 0,18 0 0,14 2 0,9 1 0,-48 0 0,2 0 0,4 0 0,2 0 0,0 0 0,1 0 0,5 0 0,1 0 0,1 0 0,-1 0 0,-8 0 0,-2 0 0,39-1 0,-22-1 0,-5 1 0,-5 0 0,-13 1 0,-16 0 0,-18 0 0,6 1 0,15 1 0,13 1 0,-1 0 0,-9 0 0,-7-2 0,-9 0 0,-4 0 0,-16-4 0,-2 2 0,-9-2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6:23.1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24575,'21'0'0,"39"0"0,-14 0 0,8 1 0,5 0 0,38 1 0,-38-1 0,2 0 0,-2 0 0,-3 0 0,32-1 0,-21 0 0,-16 0 0,-19 0 0,-12 0 0,-8 0 0,5 0 0,10 0 0,21 2 0,16 1 0,5 1 0,-9 0 0,-2-1 0,12 0 0,14 2 0,8-1 0,-14-1 0,-38-3 0,-12 0 0,-16 0 0,8 0 0,12 0 0,11 2 0,4-1 0,-9 1 0,-16-1 0,-16-1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6:28.6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0 341 24575,'52'-47'0,"18"-21"0,-20 18 0,8-11 0,-38 39 0,-5 7 0,-4 5 0,-1 6 0,11-7 0,7-5 0,1-2 0,-10 3 0,-11 12 0,-8 8 0,-2 2 0,-1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6:29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24575,'11'14'0,"12"16"0,-4-4 0,15 23 0,-12-13 0,5 3 0,-2-9 0,-7-15 0,-8-9 0,-2-3 0,-6 1 0,1-2 0,0 1 0,-2-1 0,3 0 0,-3 0 0,2-1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6:35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24575,'19'0'0,"40"3"0,-23-2 0,42 2 0,-33-3 0,14 0 0,1 0 0,-13 0 0,-15 0 0,-2 0 0,10 0 0,21 0 0,16 0 0,4 0 0,-6 0 0,0-1 0,3 0 0,9-1 0,8 1 0,5 1 0,-46 1 0,1 0 0,0 0 0,0 0 0,-3 0 0,-2-1 0,26 0 0,-35 0 0,-24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21:28.05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1 141 24575,'15'0'0,"13"-3"0,6-1 0,13-5 0,12-2 0,4-2 0,11 0 0,-2 3 0,1 2 0,3 3 0,14 2 0,-34 2 0,5 1 0,17 0 0,6-1 0,14 1 0,3 1 0,-33 0 0,1 0 0,-1 1 0,32 2 0,-3 0 0,-13 2 0,-4 0 0,-12 0 0,-3 0 0,-9-2 0,-2 0 0,31 0 0,-9-2 0,-4-1 0,-2 0 0,-7-2 0,0-2 0,7 0 0,25-1 0,-31 3 0,7-1 0,-6 0 0,5-1 0,4 0-454,-1-1 1,4 0-1,3 0 1,0 0 453,5-1 0,2 0 0,-1 0 0,0 1 0,-5-1 0,1 0 0,-3 0 0,-5 0 0,5 1 0,-6 0 0,-8 0 0,-10 2 0,-8-1 0,4-1 0,-9 1 0,16-1 0,16 2 1814,12 1-1814,-5 1 0,-13-2 0,-13 1 0,-10 0 0,3 1 0,10 3 0,10 1 0,12 0 0,-29-1 0,5-1 0,12 0 0,4 0 0,17 0 0,4 1 0,-26-2 0,0 1 0,-1 0 0,25 1 0,-6-1 0,-18 0 0,-8 0 0,10 1 0,-34-2 0,-7-1 0,7 1 0,3 0 0,-13 1 0,0-1 0,-12-1 0,-2 0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21:30.24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76 24575,'60'-11'0,"29"-3"0,-26 5 0,4 0 0,0 0 0,1 2 0,4 0 0,1 3 0,0 0 0,6 2 0,7 3 0,9 1 0,-2 2-837,-16 0 0,-2 0 0,9 1 837,-3 1 0,9 0 0,3 1 0,1 0 0,-4-1-417,7 1 0,-2 0 0,-1 1 1,3-2 416,-8 0 0,1 0 0,2 0 0,-2-1 0,-1 0 0,12-1 0,-2 0 0,-1-1 0,-5 0-174,11-2 0,-5 0 0,-6-1 174,-19-1 0,-4-1 0,-5 0 0,10-2 0,-10-1 0,9-3 1626,-43 2-1626,-17 5 2418,-5 1-2418,3 0 656,2 0-656,8 0 0,13 1 0,14 0 0,6 1 0,-9-1 0,-20-1 0,-15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6:17:30.9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24575,'3'13'0,"2"11"0,0-5 0,4 17 0,-2-5 0,1 7 0,-1-2 0,-3-4 0,-1-9 0,0-6 0,-1-10 0,-1-4 0,-1-5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21:31.27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77 24575,'32'-8'0,"10"-3"0,26-2 0,-20 5 0,5 0 0,20 1 0,8 1 0,-10 2 0,5 1 0,2 0-723,14 1 0,4 0 0,3 0 723,-15 2 0,2 0 0,2 1 0,0 0 0,2 0 0,2 1 0,-1-1 0,1 1 0,-2 0 0,0 0 0,-1 0 0,0 0 0,-2 0 0,-1 0 0,0 0 0,-3-1 0,20 1 0,-3-1 0,-3 0 135,-13-1 1,-2-1-1,-5 1-135,12-2 0,-10 1 0,13-2 0,-61 0 0,-23 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21:33.4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48 24575,'71'-8'0,"-23"4"0,7-1 0,12 0 0,8 0 0,-6 1 0,-4 0 0,0 0 0,6 1 0,7 1 0,-5 0 0,2 2 0,-1 0 0,-8 0 0,4 0 0,1 0-411,11 0 1,2 1 0,1 0 410,2-1 0,2 1 0,-1 0 0,0 0 0,0 1 0,0-1 0,1 1 0,1-1 0,-3 1 0,-7-1 0,-3 0 0,-2 0 150,27 0 1,-6 0-151,-17-1 0,-7 0 0,-18 0 0,-6 0 0,17 0 0,-38 0 0,-14 0 930,-6 0-930,-2 0 0,1 0 0,-2 0 0,6 0 0,8 0 0,7 0 0,6 0 0,0 0 0,5-2 0,9-1 0,1-2 0,-4 0 0,-14 2 0,-10 2 0,3 1 0,14 0 0,8 0 0,-6 0 0,-14 0 0,-15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21:38.4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 24575,'24'0'0,"3"0"0,-1 0 0,-4 0 0,4 0 0,3 0 0,13-1 0,3 0 0,-8-1 0,-13 1 0,-5 1 0,11 0 0,19 0 0,30 0 0,14 0 0,5 0 0,-1 1 0,-47-1 0,2 1 0,15 0 0,5 2 0,19 0 0,5 1-171,-24-1 1,2 0 0,0 1 170,-1-1 0,0 0 0,-3 1 0,19 0 0,-8 0 0,-24-1 0,-6 0 0,8-1 0,-21-1 0,-6 0 0,2 1 0,-2 0 511,-4 0-511,0 0 0,8 0 0,11-1 0,-4 0 0,-12-1 0,-10 0 0,20 0 0,-13 0 0,38 0-6784,-32 0 6784,-1 0 0,-10 0 0,-7 0 0,9 0 0,7 0 0,-4 0 0,-11 0 0,-11 0 0,-5 0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21:39.68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 24575,'27'-2'0,"35"1"0,-4 0 0,9 1 0,24 0 0,7 1-650,-20 1 1,3-1-1,2 1 650,6-1 0,2 1 0,1 0 0,2 0 0,2 0 0,-2 0 0,-1 0 0,-1-1 0,-4 1 0,-11-1 0,-3 0 0,-4-1 314,9 2 0,-9-2-314,5 0 322,-41 0-322,-10 0 0,4 0 0,4 0 999,-1 0-999,-6 0 0,-12 0 0,-6 0 0,-2 0 0,-1 0 0,1 0 0,-2 0 0,7-1 0,-7 1 0,5-1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8:05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8:19.8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254 941 24575,'11'4'0,"18"4"0,-3-4 0,25 5 0,-9-5 0,11 0 0,1-2 0,0-1 0,-6 0 0,-8 0 0,-7 0 0,0 0 0,9 0 0,9 0 0,-1 1 0,-11-1 0,-9-1 0,-5 0 0,3 0 0,7 0 0,9 0 0,5 0 0,-4 1 0,-13 0 0,-15 0 0,-9 0 0,1-1 0,7 1 0,4 0 0,-3-1 0,-6-9 0,-6-5 0,-3-2 0,-1-3 0,1 4 0,0-2 0,0-2 0,1 2 0,0 2 0,0 0 0,-1 2 0,1-3 0,1-3 0,0-4 0,0-2 0,0 2 0,-2 3 0,0 4 0,0 3 0,-1-3 0,1-8 0,1-9 0,-1-4 0,1-2 0,0 1 0,1 0 0,-1-4 0,0-2 0,0 0 0,0 1 0,0-1 0,1 4 0,-1 4 0,-1 6 0,0 9 0,-1 6 0,-1 7 0,-7 2 0,-9 4 0,-14-3 0,-20-2 0,-28-4 0,24 4 0,-3 0 0,-4 0 0,1 1 0,4 0 0,4 1 0,-20 0 0,32 4 0,3 1 0,-18 0 0,-21 0 0,-5 0 0,0 1 0,4 1 0,-5 1 0,-5 0 0,11 0 0,20-2 0,24 0 0,19 5 0,9 11 0,4 24 0,0-11 0,3 23 0,3-20 0,2 11 0,0-1 0,-1-9 0,-2-9 0,-1-9 0,-3-6 0,0-3 0,-1 3 0,0 4 0,0 6 0,0 5 0,0 3 0,0-1 0,-1 1 0,0-5 0,0-4 0,0-6 0,1-3 0,0 1 0,0 5 0,0 6 0,2 11 0,0 7 0,2-1 0,-1-8 0,-1-11 0,-2-10 0,0-5 0,0-1 0,0-1 0,2 4 0,-2-3 0,2 10 0,-2 0 0,0-1 0,1-2 0,4-8 0,5-1 0,7 0 0,6 1 0,8 1 0,15 1 0,21 2 0,9 1 0,-10-1 0,-43-7 0,-96-11 0,37 5 0,-48-6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8:24.1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24575,'38'5'0,"25"2"0,-12-3 0,24 1 0,-27-5 0,13 0 0,-13 0 0,-16 0 0,-20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8:25.0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194 6 24575,'-23'-1'0,"-13"-1"0,-2 1 0,4 0 0,18 1 0,6 3 0,-2 1 0,1 2 0,2 0 0,5 3 0,4 10 0,1 11 0,3 12 0,3 9 0,3 1 0,1 1 0,-1-2 0,-3-4 0,0-6 0,-3-5 0,-1-3 0,-2-4 0,-1-8 0,1-9 0,2-10 0,4-5 0,1-2 0,-2 0 0,-3 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8:25.9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24575,'2'15'0,"1"15"0,-1-7 0,-1 19 0,-1-2 0,0 12 0,0 0 0,0-14 0,0-18 0,0-15 0,1-9 0,3-13 0,-3 8 0,3-5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8:26.6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6:17:32.4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348 739 24575,'0'-13'0,"0"-8"0,2-13 0,1-10 0,0-3 0,-2-3 0,-2 3 0,-1 1 0,-1 0 0,-1 2 0,0 0 0,1 3 0,2 4 0,1 5 0,2 4 0,-1 2 0,0 6 0,-1 7 0,0 7 0,0 1 0,-1-3 0,-2-7 0,-2-6 0,0-3 0,2 8 0,0 6 0,1 12 0,-7 7 0,-6 7 0,-17 13 0,-12 10 0,-5 2 0,-8 1 0,10-9 0,10-10 0,15-9 0,14-7 0,9-7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8:27.9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24575,'11'41'0,"-2"-5"0,-6-12 0,0 5 0,1 12 0,1 8 0,-2 1 0,0-5 0,-2-9 0,0-7 0,-1-6 0,1-15 0,0-22 0,1-24 0,0-15 0,0-4 0,-1 12 0,-1 14 0,1 6 0,1 7 0,0 3 0,1 4 0,0 3 0,1 2 0,2 2 0,-2 2 0,4 2 0,3 1 0,3 0 0,-3 0 0,4 5 0,-9-5 0,4 4 0,-17-4 0,5-1 0,-6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8:28.9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149 1 24575,'-13'6'0,"-5"7"0,3-2 0,-4 10 0,8-6 0,0 3 0,1-3 0,5-5 0,2-3 0,4-1 0,5 0 0,6 1 0,4 0 0,-1-1 0,-5-2 0,-5 1 0,-3 1 0,-1 1 0,-1 3 0,-4 5 0,-6 8 0,-10 6 0,-5 4 0,2-3 0,6-10 0,9-8 0,5-16 0,2-9 0,3-6 0,-1 5 0,2 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8:29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 24575,'9'0'0,"10"-2"0,-8 1 0,10-2 0,-8 1 0,14 0 0,23 1 0,20 1 0,0 0 0,-16 0 0,-30 0 0,-24 0 0,-4 0 0,-1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8:30.8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 24575,'0'18'0,"-2"18"0,1-16 0,0 23 0,1-12 0,0 13 0,-1 6 0,0-6 0,-2-9 0,1-9 0,1-8 0,0-1 0,1 2 0,0 7 0,1 0 0,0-6 0,1-6 0,5-7 0,12-4 0,14 0 0,6-4 0,-2-5 0,-8-5 0,-6-5 0,-3-1 0,-5 3 0,-8 5 0,-14 5 0,4 2 0,-5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8:35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0 147 24575,'15'4'0,"13"1"0,10-1 0,11 1 0,-2-2 0,-4-1 0,3 1 0,0 0 0,8 2 0,11 0 0,14 1 0,18-1 0,-42-4 0,-1 1 0,42-1 0,-28-1 0,-35 0 0,-24 0 0,-6 0 0,0 0 0,1 0 0,-1 0 0,3 0 0,3 0 0,4 0 0,10 0 0,-10 0 0,4 0 0,-6 0 0,9 0 0,6 0 0,-2 0 0,-8 1 0,-7 0 0,0 0 0,0-1 0,-2-2 0,-2-17 0,-6-16 0,0-8 0,-2-2 0,1 13 0,3 16 0,-1 5 0,2 11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8:36.5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0 24575,'-17'15'0,"2"6"0,10 10 0,-6 8 0,-4 6 0,-3 1 0,3-4 0,6-22 0,6-13 0,4-16 0,0 1 0,0 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8:39.1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904 287 24575,'-18'3'0,"-27"4"0,9-2 0,-36 2 0,-1-5 0,20-1 0,-2 0 0,-4 0 0,1 0 0,4 0 0,2 0 0,-24 0 0,39-1 0,15 0 0,19 0 0,-16 0 0,-23-1 0,-10 0 0,3-1 0,20 0 0,31-17 0,22-31 0,12-19 0,3-8 0,-12 20 0,-13 30 0,-10 15 0,-2 11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8:39.8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24575,'1'13'0,"2"13"0,1-2 0,4 21 0,1-7 0,3 10 0,0 0 0,1-4 0,0-10 0,-4-11-6784,-1-10 6784,-6-10 0,1-5 0,-2 2 0,1-4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8:45.7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24575,'48'0'0,"35"0"0,-21 0 0,37 0 0,-39 0 0,20 0 0,-8 0 0,-23 0 0,-21 0 0,-21 0 0,-5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8:47.7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885 0 24575,'-48'4'0,"-27"1"0,-19-1 0,39-2 0,-3 0 0,-4-1 0,-2-1 0,2 0 0,0 0 0,2 1 0,2 0 0,-35 0 0,46 1 0,15 0 0,26-1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6:17:33.7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24575,'12'6'0,"4"5"0,6 6 0,5 4 0,9 6 0,15 9 0,11 5 0,-7-4 0,-18-15 0,-18-12 0,-11-7 0,0 1 0,-2-1 0,-1 0 0,-4-2 0,0 0 0,-5-1 0,2 0 0,0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9:08.34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24575,'1'15'0,"0"7"0,1 6 0,1-1 0,-2-6 0,0-5 0,-1-4 0,0 6 0,0 5 0,0 3 0,0 3 0,1-1 0,0 1 0,0 4 0,0 5 0,-1 2 0,1-6 0,0-11 0,2-14 0,26-12 0,21-8 0,5-3 0,14-3 0,0 0 0,-5 0 0,-20 5 0,-6 1 0,-21 6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9:09.21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390 38 24575,'-31'7'0,"-31"3"0,20-3 0,-15 0 0,48-7 0,-8-5 0,-7-8 0,-6-4 0,3 2 0,7 6 0,5 6 0,-3 1 0,0 1 0,5-1 0,7 2 0,6-2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9:11.21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 1 24575,'0'21'0,"0"5"0,0-7 0,1 7 0,0-5 0,0 7 0,0 2 0,-1 3 0,-1 2 0,-1 6 0,1 4 0,-1-4 0,1-9 0,0-11 0,5-14 0,7-10 0,10-9 0,13-5 0,4 0 0,-6 3 0,-11 6 0,-14 5 0,-3 1 0,-2 1 0,1-1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9:12.0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224 136 24575,'-3'-7'0,"0"2"0,-1-1 0,-4-1 0,-7-2 0,-2-1 0,-4-1 0,-9-3 0,-6-5 0,-6-3 0,16 7 0,8 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9:12.98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242 1 24575,'-41'5'0,"4"-1"0,6-1 0,11-2 0,9-1 0,4-1 0,-1 0 0,0 0 0,-3-1 0,-4 1 0,-4 0 0,-1 0 0,12 1 0,2-1 0,11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9:38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24575,'7'2'0,"8"-1"0,-1 0 0,20-1 0,11 0 0,21 0 0,5-1 0,7-1 0,3-1 0,2 0 0,8-1 0,9 2 0,-44 1 0,2 0 0,2 1 0,0 0-3392,-7 1 0,-3 0 3392,15 0 0,-39-9 0,-26-19 0,-15-25 0,5 16 0,-6-7 0,14 39 0,-1-2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9:39.8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250 0 24575,'-27'20'0,"-5"12"0,5 9 0,-2 2 0,1-10 0,0-8 0,0-4 0,2-2 0,8-6 0,13-7 0,3-4 0,6-3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9:41.7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1165 210 24575,'-34'-2'0,"-19"1"0,-2 0 0,-9 0 0,-21-1 0,-8 0 0,19 1 0,-3 0 0,0 1-319,-1-1 0,0 0 1,2 0 318,-18 1 0,9-1 235,-11 0-235,51-2 0,46-6 0,5-9 0,7-13 0,7-9 721,1 1-721,-4 9 0,-6 14 0,-7 10 0,-3 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19:42.6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24575,'8'11'0,"9"8"0,-3-3 0,11 9 0,-6-7 0,7 7 0,2 2 0,-2-3 0,-2-4 0,-6-6 0,-5-5 0,-3-2 0,-4-3 0,0-1 0,-2-2 0,-1 0 0,0-2 0,3-3 0,-1-11 0,0 8 0,-3-6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20:09.4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 24575,'24'0'0,"28"0"0,-15 0 0,27-1 0,-38-1 0,1 1 0,-5 0 0,4 0 0,10 0 0,5 0 0,-10 0 0,-10 1 0,-9-1 0,-4 1 0,4-1 0,2 0 0,-1 0 0,-4 1 0,-3-1 0,-3-1 0,1 1 0,0 0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6:26:23.4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24575,'6'0'0,"4"1"0,0 0 0,11 1 0,10-1 0,8 1 0,10-1 0,4-1 0,8 0 0,8 0 0,9 0 0,-3 1 0,-15 1 0,-15 0 0,-14 2 0,4 1 0,13 3 0,10 0 0,1-1 0,-5-3 0,-7-2 0,-1-1 0,8 2 0,8 4 0,-4 0 0,-2 2 0,-9-2 0,-1-3 0,2-1 0,-4-1 0,-4-2 0,-5 0 0,5 0 0,11 0 0,12 0 0,9 0 0,-1 0 0,-4 0 0,-9 0 0,-12-1 0,-9 0 0,1 0 0,23 0 0,29 1 0,-37 0 0,1 0 0,46 0 0,-26 0 0,-25 0 0,-16 0 0,-4 0 0,0 0 0,8 0 0,14 0 0,5 0 0,1 0 0,-4 0 0,-6-1 0,-7-1 0,-11 0 0,-13-1 0,-12-1 0,-1 1 0,-2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20:11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 24575,'25'2'0,"4"-1"0,10 0 0,3-1 0,0 1 0,-5 0 0,-7 0 0,1 0 0,-1-1 0,-6 0 0,-7 0 0,-1 0 0,7 0 0,5 0 0,4 0 0,-3 0 0,3 0 0,0 0 0,-5 1 0,-6 0 0,-9 0 0,-4 0 0,-1-1 0,-1 0 0,1 0 0,2 0 0,-1 0 0,0 0 0,-1 0 0,-3-1 0,-2-2 0,-2-9 0,0 7 0,0-6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20:15.2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24575,'11'21'0,"3"4"0,-6-6 0,5 12 0,-5-1 0,2 12 0,-1-1 0,-3-7 0,-3-8 0,-1-7 0,1-3 0,1-3 0,1-2 0,1-2 0,-2-5 0,0-4 0,3-9 0,17-14 0,28-19 0,13-11-6784,-3 5 6784,-21 14 0,-27 20 0,-11 11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20:16.08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404 53 24575,'-42'-5'0,"-7"-2"0,-14-3 0,-10 0 0,1 2 0,9 3 0,30 2 0,24 1 0,15 1 0,5-1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20:18.97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24575,'1'14'0,"1"3"0,-1 0 0,1 5 0,-1 5 0,1-1 0,-1-1 0,1-1 0,1-2 0,0 3 0,1 0 0,-1-5 0,-1-4 0,-1-6 0,-1-3 0,1-3 0,0 1 0,0 1 0,-1 0 0,0 2 0,0 3 0,0 7 0,-1-5 0,0 3 0,0-12 0,6-2 0,9-5 0,15-14 0,-8 6 0,8-9 0,-12 11 0,9-5 0,-9 7 0,1 1 0,-15 6 0,0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20:19.7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288 62 24575,'-11'-11'0,"0"1"0,-7 0 0,-7 1 0,-19 1 0,-14 1 0,2 3 0,13 2 0,26 1 0,12 1 0,5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20:22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0 225 24575,'28'2'0,"1"-1"0,5 1 0,-2-2 0,-11 0 0,-4 0 0,-5 0 0,6 0 0,9 0 0,5 1 0,-2 0 0,-13-4 0,-9-6 0,-5-23 0,-1 10 0,0-27 0,-2 15 0,0-7 0,0 15 0,0 11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20:23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1 24575,'-4'11'0,"-2"9"0,-3 16 0,-5 24 0,1 18 0,1 10 0,4-11 0,5-24 0,1-25 0,2-21 0,-1-6 0,1-3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20:25.1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414 130 24575,'-27'0'0,"-14"0"0,-13 1 0,-10 0 0,-4 2 0,4-1 0,12 0 0,20-3 0,21-3 0,13-2 0,4-4 0,4-1 0,6-6 0,6-6 0,0-2 0,-4 3 0,-8 8 0,-7 9 0,-2 5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20:25.8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24575,'16'32'0,"6"10"0,4 6 0,0 4 0,-4-6 0,-6-12 0,-6-14 0,-4-18 0,-2-22 0,-3 7 0,2-2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20:53.1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50 24575,'14'-2'0,"7"-1"0,8-2 0,13-1 0,3 1 0,-2 1 0,-6 2 0,-9 0 0,-13 1 0,-4 1 0,-7 0 0,16-1 0,27-1 0,-17 1 0,11 0 0,-37 1 0,11 0 0,9 0 0,3 0 0,-8-2 0,-10 0 0,-7-3 0,-1 2 0,2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6:34:25.2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1976 168 24575,'-37'2'0,"-59"-1"0,11-2 0,-11-1 0,18 1 0,-4-2 0,-1 1-422,-6 0 1,-2-1-1,3 1 422,9-1 0,2 1 0,4 0 0,-14 1 0,7 1 206,19 0 1,5 0-207,-21 0 209,30-1-209,16 0 0,3 0 0,-3 0 643,-16 1-643,-15 0 0,-13 0 0,-5 2 0,11-1 0,18 1 0,23-2 0,16-5 0,12-8 0,2 1 0,1-13 0,0 1 0,1-3 0,-1 4 0,0 11 0,-2 7 0,-1 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23:22.0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20 0 24575,'2'17'0,"-1"1"0,0 2 0,-1-6 0,-1 10 0,-1-6 0,0 4 0,0-2 0,1-8 0,1-1 0,-1-1 0,1 1 0,-2 0 0,-2 1 0,0 2 0,0 0 0,4-5 0,7-6 0,16-6 0,-7-1 0,18-1 0,-9 1 0,0 0 0,-8 2 0,-12 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23:22.60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44 1 24575,'-19'9'0,"6"-3"0,5-3 0,6-3 0,1 1 0,0-1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23:30.2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263 38 24575,'-13'-4'0,"-5"0"0,-15-1 0,-22-2 0,-11-1 0,20 2 0,15 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23:32.68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 0 24575,'5'17'0,"-1"5"0,0 0 0,-2 6 0,0 6 0,-1 1 0,1 4 0,-2-3 0,-2-5 0,-1-4 0,-1-3 0,0 0 0,0 0 0,-1 1 0,1 0 0,1-6 0,1-6 0,3-6 0,12-4 0,12-1 0,15-1 0,19 1 0,0-2 0,-7 0 0,-16 0 0,-25 0 0,-19 3 0,3-2 0,-5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23:33.9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150 153 24575,'-13'-6'0,"1"-2"0,0-1 0,0-2 0,0 0 0,2 1 0,0 1 0,3 2 0,0 0 0,0-1 0,-2 0 0,0-5 0,-2 0 0,-2-1 0,8 5 0,5 2 0,3 6 0,2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24:02.8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1 24575,'1'19'0,"0"1"0,0 0 0,1 2 0,0 4 0,1 3 0,0 1 0,-1-2 0,-1-5 0,-1-4 0,0-2 0,0 0 0,-1 1 0,0 3 0,0 0 0,0 1 0,0-1 0,-1-1 0,2 1 0,-1-2 0,1-1 0,0-1 0,0 3 0,0 3 0,0 5 0,0 4 0,1 2 0,0-1 0,2-2 0,-1 0 0,-1-2 0,0-2 0,-1 0 0,0-2 0,0 3 0,0 2 0,0 4 0,0 3 0,0 2 0,0 1 0,0 3 0,0-1 0,-1-3 0,-1-1 0,1-2 0,-1 5 0,0 4 0,1 3 0,1 1 0,0-4 0,0-5 0,1-7 0,0-5 0,0-5 0,0-2 0,-1 0 0,0 7 0,0 9 0,0 7 0,0 6 0,0 2 0,0-3 0,0-2 0,0-3 0,0-4 0,0 1 0,-1 7 0,-1 3 0,-1 5 0,0 0 0,0-1 0,1 2 0,0 0 0,1 2 0,-2-2 0,1 0 0,0 2 0,1 6 0,1 1 0,0-2 0,-1-4 0,0-13 0,0-10 0,0-10 0,1-6 0,0-2 0,-1 3 0,0 3 0,-1 2 0,1 2 0,1 1 0,0 2 0,-1 2 0,0 1 0,-1-5 0,2-10 0,0-9 0,0-7 0,0 0 0,0 0 0,0 0 0,0 5 0,0 2 0,0 0 0,0-1 0,1-3 0,0 5 0,1 6 0,-1 5 0,0 1 0,0-2 0,-1-7 0,1-3 0,1 0 0,0 5 0,1 11 0,1 14 0,1 9 0,1 6 0,1 1 0,1-3 0,-1-5 0,-1-4 0,-3-6 0,-2-3 0,-1 0 0,0-2 0,0-4 0,0-2 0,0-1 0,0 2 0,0 1 0,0-3 0,0-4 0,-4-6 0,-4 2 0,-3-1 0,0 3 0,4-2 0,4-3 0,2-2 0,1-3 0,0-3 0,0-1 0,0 7 0,0 10 0,0 14 0,0 11 0,0 6 0,0 6 0,0 1 0,0 3 0,1 4 0,1 10 0,-1 14 0,0-39 0,0 2 0,0 3 0,1 1 0,0 0 0,-1-1 0,1-3 0,0-2 0,0 41 0,-4-10 0,-1-10 0,-2-7 0,0-3 0,-1-1 0,1 9 0,1 0 0,-1-4 0,1-13 0,0-17 0,2-13 0,1 4 0,1 5 0,0 1 0,0-6 0,0-13 0,0-9 0,0-1 0,0-2 0,0-2 0,0 2 0,0 11 0,0 15 0,0 17 0,-1 8 0,0 5 0,-1 6 0,1 9 0,1 7 0,0 4 0,0 0 0,2 0 0,-1 4 0,1-1 0,-1 1 0,-1 0 0,0-42 0,0 1 0,1 3 0,0 1 0,0-4 0,1-1 0,2 46 0,2-16 0,-1-11 0,-2-7 0,0-9 0,1-4 0,0-2 0,1 5 0,1 5 0,1 12 0,3 12 0,0 7 0,0-2 0,-1-8 0,-2-10 0,-1-4 0,-2-3 0,-2-2 0,-1-5 0,0-7 0,1-4 0,-1-3 0,1 0 0,-1 4 0,0 2 0,0-1 0,-1-5 0,2-5 0,-1-3 0,0-5 0,0-3 0,0-3 0,1-2 0,0 1 0,-1-4 0,0-4 0,-1-6 0,0-2 0,1-3 0,16-18 0,39-13 0,-26 5 0,22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24:22.2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1 236 24575,'8'0'0,"-2"0"0,-1 0 0,-2 0 0,1 0 0,7 0 0,13-1 0,12-1 0,11-1 0,4-2 0,-3 1 0,7 0 0,8 1 0,12 1 0,2 2 0,-13 1 0,-20 1 0,-23-1 0,-12-1 0,-5 0 0,-1 0 0,2 0 0,3 0 0,9 0 0,6 0 0,0 0 0,-4 0 0,-9-1 0,-5 0 0,-3-6 0,-2-11 0,-1-24 0,0 14 0,1-15 0,0 22 0,2-5 0,-2 10 0,2 4 0,-2 11 0,3 1 0,-1 0 0,1 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24:22.9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 0 24575,'-2'11'0,"-2"5"0,1-3 0,-5 8 0,-3-3 0,-13 13 0,-11 9 0,-6 6 0,2-5 0,12-11 0,13-17 0,7-10 0,6-6 0,0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24:27.5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41 24575,'44'-5'0,"-2"-1"0,-9 1 0,-5 0 0,-16 3 0,11-1 0,10 1 0,-1 0 0,-4 1 0,-12 1 0,-6 0 0,13-1 0,8-2 0,-2 0 0,-10 1 0,-13 1 0,-8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24:28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105 1 11634,'-1'11'0,"-1"7"4886,-2 3-4886,-3 7 2252,-2-2-2252,1-1 1275,-1-5-1275,1-4 4528,-2-1-4528,0-3 0,2-2 0,2-3 0,0 3 0,-1 1 0,1 1 0,2 1 0,28 24 0,29 28 0,-9-14 0,1 1 0,-10-12 0,0-2 0,4 4 0,-5-5 0,-11-11 0,-3-6 0,-12-14 0,-8-8 0,0-2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6:34:25.7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24575,'9'8'0,"7"8"0,13 16 0,19 22 0,16 18 0,-29-32 0,0-1 0,24 30 0,-25-33 0,-18-18 0,-16-21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24:34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329 0 24575,'0'42'0,"-2"14"0,2-23 0,-3 17 0,3-20 0,-1 14 0,-3 6 0,-2 7 0,-3 7 0,0 8 0,3 3 0,1-7 0,2-8 0,1-11 0,1-7 0,1-5 0,0-7 0,-1-2 0,0 5 0,0 7 0,0 10 0,1 12 0,0 4 0,1 9 0,1 2 0,1 2 0,1 3 0,1 0 0,2-3 0,-1-6 0,-2-2 0,-1-6 0,-1-5 0,-1-9 0,0-11 0,0-7 0,0-4 0,0 1 0,-1 6 0,0 6 0,0 5 0,0 0 0,0-6 0,0-4 0,-1-3 0,0-1 0,0 4 0,-1 5 0,1 8 0,-1 3 0,0 5 0,-1 13 0,-4 12 0,-1 11 0,-1-5 0,1-12 0,3-14 0,-1-4 0,1 4 0,1-1 0,1-2 0,1-5 0,1-3 0,-2 3 0,0 5 0,-1 5 0,-1 6 0,0 1 0,0 1 0,0 5 0,-1 2 0,1 6 0,0 3 0,-1 5 0,0 5 0,1-6 0,0-10 0,1-21 0,-2-10 0,-2-8 0,-2 8 0,-3 14 0,-2 17 0,-1 14 0,9-47 0,1 1 0,1 0 0,1-1 0,-3 45 0,3-8 0,0-7 0,-1 0 0,-1 0 0,1 5 0,-1-1 0,2-3 0,2-4 0,0-5 0,-1 1 0,1-5 0,0 5 0,-1 5 0,0 4 0,0 3 0,1-10 0,1-8 0,1-11 0,0-1 0,-1-1 0,-1 5 0,1 4 0,0 5 0,1 6 0,0-1 0,0 3 0,0 1 0,0 4 0,0 2 0,0-7 0,0-5 0,-1-9 0,0-4 0,-1-6 0,-1-3 0,1-4 0,0-8 0,1-11 0,0-13 0,1-7 0,1-4 0,0 2 0,0 0 0,-1 0 0,7 12 0,14 17 0,-7-7 0,8 12 0,-18-23 0,-1 7 0,-1 0 0,0 1 0,0-6 0,-1-6 0,0-3 0,-1 5 0,0 5 0,0 5 0,0 4 0,0 1 0,0 6 0,0 16 0,0 18 0,0 23 0,0 8 0,0-7 0,0-8 0,0-10 0,0 6 0,0 5 0,0 1 0,0-6 0,0-6 0,0 1 0,1-1 0,1 2 0,1-5 0,1-5 0,-1-9 0,-1-15 0,1-13 0,-2-13 0,-1-9 0,0-2 0,0-2 0,1 3 0,1 15 0,6 33 0,8 35 0,-6-34 0,1-1 0,9 39 0,-7-37 0,-6-35 0,-5-19 0,-1-1 0,-1-1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43:38.7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24575,'14'0'0,"2"0"0,17 0 0,-3 2 0,34 1 0,4 2 0,14-1 0,-13-1 0,-26-2 0,-19-1 0,-9 0 0,11 0 0,9 0 0,-5 0 0,-8 0 0,-15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43:40.5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24575,'18'0'0,"18"0"0,19 0 0,3 0 0,-4 0 0,-18 0 0,-14 0 0,0 0 0,-5 0 0,-2 0 0,-4 0 0,-6 0 0,0 0 0,11 0 0,13 1 0,3 1 0,-4-1 0,-14 0 0,-11-1 0,1 0 0,4 0 0,5 0 0,3 0 0,-2 0 0,4-1 0,-5-1 0,-2 1 0,-3-1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55:01.9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29 24575,'30'-4'0,"11"-2"0,12 0 0,10 0 0,-7 2 0,-14 3 0,-13-1 0,-7 3 0,14 1 0,18 3 0,-3-1 0,-12 0 0,-22-3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55:03.1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24575,'35'-4'0,"14"-2"0,25 0 0,14 0 0,-12 3 0,-23 2 0,-29 0 0,-20 1 0,-4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55:07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1 211 24575,'26'-3'0,"25"-6"0,-15 4 0,27-6 0,-20 7 0,7-1 0,-7 1 0,-13 2 0,-6-1 0,39-2 0,-27 2 0,34-3 0,-58 6 0,4-3 0,-16-21 0,0 11 0,0-28 0,0 18 0,0-2 0,0 9 0,0 12 0,0 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55:08.4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199 1 24575,'-15'24'0,"-7"12"0,-3-3 0,-16 22 0,7-12 0,1 1 0,12-16 0,15-19 0,5-7 0,1-3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55:10.7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451 316 24575,'-20'1'0,"-12"3"0,-11 1 0,-18 3 0,-18 1 0,-2 0 0,10-2 0,26-3 0,30-4 0,11-13 0,5-21 0,1-13 0,4-19 0,3-4 0,0 5 0,-2 24 0,-3 14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55:11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24575,'1'17'0,"0"5"0,4 7 0,-3-9 0,4 5 0,-2-11 0,3 6 0,1-1 0,-2-3 0,-2-7 0,-1-3 0,-1-4 0,-1 0 0,0-2 0,0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55:23.1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24575,'1'21'0,"2"12"0,2 26 0,-1-20 0,1 22 0,-1-21 0,1 10 0,0 3 0,-2-10 0,0-9 0,-2-6 0,-1-5 0,0 2 0,0 4 0,0 2 0,0-4 0,0-11 0,2-19 0,-1 0 0,1-8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6:50:28.9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2300 0 24575,'-50'24'0,"-37"16"0,22-11 0,-8 4 0,12-6 0,-3 2 0,-2-1-484,-7 3 0,-1 0 0,-1 0 484,-2-1 0,0 0 0,0-2 0,1-2 0,1-2 0,0-1 0,7-4 0,1-1 0,2-2 236,-27 5 0,4-4-236,12-4 0,4-3 120,13-2 1,4-2-121,-31 0 0,18-3 0,4-1 739,7-1-739,11 1 0,17 0 0,8-1 0,-4 0 0,-6 0 0,1-1 0,7 0 0,9 0 0,7 0 0,0 0 0,2 0 0,17-22 0,41-36 0,9-7 0,-9 4 0,14-10 0,-9 9 0,-42 46 0,-4 2 0,-9 11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55:25.3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1125 171 24575,'-33'1'0,"-40"0"0,-4 0 0,-5 0 0,21-1 0,-2-1 0,-2 0 0,-7 0 0,6-1 0,-1-1 0,3 0 0,-12 0 0,0 0 0,12 1 0,6 1 0,-18 0 0,43 1 0,19 0 0,13 0 0,-1 0 0,2-2 0,-1-5 0,2-7 0,1-6 0,2-6 0,-1 4 0,0 6 0,-1 6 0,0 6 0,0 0 0,0 1 0,0 0 0,-1 2 0,3-8 0,-3 6 0,1-6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55:26.1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24575,'9'17'0,"5"10"0,2 4 0,1 1 0,-8-11 0,-4-9 0,-2-6 0,-1-5 0,0-1 0,-1-1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55:28.2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24575,'0'10'0,"2"6"0,-1-4 0,1 8 0,-1-4 0,1 6 0,-1 5 0,0-2 0,0-2 0,0-2 0,0-1 0,0 3 0,0 1 0,-1 1 0,0 0 0,0 3 0,0 2 0,0 3 0,0-2 0,0-2 0,-1 2 0,0 1 0,0-1 0,0-4 0,2-5 0,0-6 0,0-3 0,0-4 0,-1-3 0,0-2 0,0 2 0,0-3 0,1-2 0,0-2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55:29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0 145 24575,'32'-3'0,"43"0"0,-20 2 0,-4 0 0,0 1 0,13 0 0,15-2 0,-8 0 0,-15-1 0,-14 1 0,-9 1 0,-4 1 0,-1 0 0,6 0 0,15 2 0,8 0 0,1 1 0,-10 0 0,-18-1 0,-11-1 0,-5 0 0,-1-1 0,6 0 0,2 0 0,-2 0 0,-6 0 0,-6 0 0,-1 0 0,-3 0 0,0 0 0,-3-5 0,-8-17 0,2 6 0,-7-23 0,6 17 0,2 0 0,2 10 0,2 9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55:31.0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24575,'0'12'0,"-1"8"0,-2 8 0,-1 5 0,0-3 0,0-3 0,-1-2 0,-1 2 0,0 0 0,1-7 0,2-6 0,2-8 0,-1-1 0,0 3 0,1 0 0,0-2 0,1-3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55:35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470 5 24575,'-55'8'0,"-22"0"0,-16-3 0,43-4 0,0 0 0,-37-2 0,45-2 0,26 1 0,53 1 0,17 0 0,15-1 0,5-1 0,-10 0 0,-3 1 0,-9 0 0,-12 1-6784,-9 0 6784,-11 0 0,-9 1 0,-4 0 0,-1 0 0,2 0 0,0 0 0,0 0 6784,16 0-6784,39 0 0,-14 0 0,4 0 0,2-1 0,-2 1 0,25-2 0,-43 1 0,-33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55:36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54 24575,'25'-6'0,"26"-4"0,-11 3 0,22-4 0,-34 9 0,1-1 0,-5 2 0,0-1 0,4 1 0,11 0 0,6 0 0,8-1 0,3 0 0,-4-1 0,-8 2 0,-15 0 0,-12 1 0,-10 0 0,-6 0 0,-1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55:40.4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39 0 24575,'-2'32'0,"1"-1"0,-1 4 0,0 3 0,-1 4 0,-2 5 0,1-3 0,0-5 0,1-8 0,2-7 0,0 1 0,-2 6 0,-1 4 0,1-3 0,3-11 0,14-14 0,16-11 0,2-1 0,-4-1 0,-13 3 0,-8 2 0,8 0 0,3-1 0,-4 0 0,-7 0 0,-10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55:41.9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223 46 24575,'-29'-7'0,"-7"0"0,-3-1 0,5 2 0,15 3 0,9 2 0,5 0 0,-3-3 0,-8 0 0,6 0 0,-2 3 0,11 2 0,-1 0 0,1-1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7:55:44.1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78 1 24575,'0'27'0,"-1"1"0,-1 6 0,0 13 0,-2 13 0,-1 11 0,-1-4 0,1-17 0,1-18 0,3-15 0,1-5 0,-1-5 0,-2 8 0,-3 8 0,-4 15 0,-1 5 0,2-5 0,4-15 0,3-13 0,2-5 0,0-2 0,-1 2 0,10-4 0,8-1 0,12 1 0,-9-1 0,1-1 0,-9 0 0,5-2 0,-3 1 0,-2 0 0,-8 1 0,1 0 0,1 0 0,4 1 0,-5 0 0,1-1 0,-7 0 0,-9 1 0,-3 1 0,0 0 0,2-1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789B0EB-E078-4A12-8E80-E289FBA74D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0089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8E11AF7-6FD1-4299-B630-1FFD6A2F106B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74300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820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E3609-57CF-4B38-82E2-CF5B8F372E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020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4BE09-74DF-47A2-B2B8-31F8746C18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227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AD6CD-FC20-4081-BC7B-8EB0D0D13B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0052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CC7F1-00C5-46D5-8579-864D215E0B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5468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7D1E0-17DC-4410-8837-D5937D3A63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57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CD825-E37E-4309-8504-9EF6BC824D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021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3DEE7-A8BE-4079-BA6D-5BD96B8587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32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6320A-63A7-4D99-93B5-07E8514A44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817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04805-3E20-4137-9EAE-A2AC004C05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489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7D54F-DB64-4FDC-8067-2A26E3EE84C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504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BD1D7-C311-47F2-9D53-9EA1D24CDB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749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E3EE5-D56C-4855-8A87-25E74B1B851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623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D84C7-EDA4-4E6B-8AAF-A3FB8FCB26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22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7171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7172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7173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7174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3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3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71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5C57F37D-D5DD-4529-B95A-560FFC632E8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0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kumimoji="1" sz="28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customXml" Target="../ink/ink14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6.xml"/><Relationship Id="rId21" Type="http://schemas.openxmlformats.org/officeDocument/2006/relationships/image" Target="../media/image153.png"/><Relationship Id="rId34" Type="http://schemas.openxmlformats.org/officeDocument/2006/relationships/customXml" Target="../ink/ink160.xml"/><Relationship Id="rId42" Type="http://schemas.openxmlformats.org/officeDocument/2006/relationships/customXml" Target="../ink/ink164.xml"/><Relationship Id="rId47" Type="http://schemas.openxmlformats.org/officeDocument/2006/relationships/image" Target="../media/image166.png"/><Relationship Id="rId50" Type="http://schemas.openxmlformats.org/officeDocument/2006/relationships/customXml" Target="../ink/ink168.xml"/><Relationship Id="rId55" Type="http://schemas.openxmlformats.org/officeDocument/2006/relationships/image" Target="../media/image170.png"/><Relationship Id="rId63" Type="http://schemas.openxmlformats.org/officeDocument/2006/relationships/image" Target="../media/image174.png"/><Relationship Id="rId7" Type="http://schemas.openxmlformats.org/officeDocument/2006/relationships/image" Target="../media/image146.png"/><Relationship Id="rId2" Type="http://schemas.openxmlformats.org/officeDocument/2006/relationships/customXml" Target="../ink/ink144.xml"/><Relationship Id="rId16" Type="http://schemas.openxmlformats.org/officeDocument/2006/relationships/customXml" Target="../ink/ink151.xml"/><Relationship Id="rId29" Type="http://schemas.openxmlformats.org/officeDocument/2006/relationships/image" Target="../media/image157.png"/><Relationship Id="rId11" Type="http://schemas.openxmlformats.org/officeDocument/2006/relationships/image" Target="../media/image148.png"/><Relationship Id="rId24" Type="http://schemas.openxmlformats.org/officeDocument/2006/relationships/customXml" Target="../ink/ink155.xml"/><Relationship Id="rId32" Type="http://schemas.openxmlformats.org/officeDocument/2006/relationships/customXml" Target="../ink/ink159.xml"/><Relationship Id="rId37" Type="http://schemas.openxmlformats.org/officeDocument/2006/relationships/image" Target="../media/image161.png"/><Relationship Id="rId40" Type="http://schemas.openxmlformats.org/officeDocument/2006/relationships/customXml" Target="../ink/ink163.xml"/><Relationship Id="rId45" Type="http://schemas.openxmlformats.org/officeDocument/2006/relationships/image" Target="../media/image165.png"/><Relationship Id="rId53" Type="http://schemas.openxmlformats.org/officeDocument/2006/relationships/image" Target="../media/image169.png"/><Relationship Id="rId58" Type="http://schemas.openxmlformats.org/officeDocument/2006/relationships/customXml" Target="../ink/ink172.xml"/><Relationship Id="rId66" Type="http://schemas.openxmlformats.org/officeDocument/2006/relationships/customXml" Target="../ink/ink176.xml"/><Relationship Id="rId5" Type="http://schemas.openxmlformats.org/officeDocument/2006/relationships/image" Target="../media/image145.png"/><Relationship Id="rId61" Type="http://schemas.openxmlformats.org/officeDocument/2006/relationships/image" Target="../media/image173.png"/><Relationship Id="rId19" Type="http://schemas.openxmlformats.org/officeDocument/2006/relationships/image" Target="../media/image152.png"/><Relationship Id="rId14" Type="http://schemas.openxmlformats.org/officeDocument/2006/relationships/customXml" Target="../ink/ink150.xml"/><Relationship Id="rId22" Type="http://schemas.openxmlformats.org/officeDocument/2006/relationships/customXml" Target="../ink/ink154.xml"/><Relationship Id="rId27" Type="http://schemas.openxmlformats.org/officeDocument/2006/relationships/image" Target="../media/image156.png"/><Relationship Id="rId30" Type="http://schemas.openxmlformats.org/officeDocument/2006/relationships/customXml" Target="../ink/ink158.xml"/><Relationship Id="rId35" Type="http://schemas.openxmlformats.org/officeDocument/2006/relationships/image" Target="../media/image160.png"/><Relationship Id="rId43" Type="http://schemas.openxmlformats.org/officeDocument/2006/relationships/image" Target="../media/image164.png"/><Relationship Id="rId48" Type="http://schemas.openxmlformats.org/officeDocument/2006/relationships/customXml" Target="../ink/ink167.xml"/><Relationship Id="rId56" Type="http://schemas.openxmlformats.org/officeDocument/2006/relationships/customXml" Target="../ink/ink171.xml"/><Relationship Id="rId64" Type="http://schemas.openxmlformats.org/officeDocument/2006/relationships/customXml" Target="../ink/ink175.xml"/><Relationship Id="rId8" Type="http://schemas.openxmlformats.org/officeDocument/2006/relationships/customXml" Target="../ink/ink147.xml"/><Relationship Id="rId51" Type="http://schemas.openxmlformats.org/officeDocument/2006/relationships/image" Target="../media/image168.png"/><Relationship Id="rId3" Type="http://schemas.openxmlformats.org/officeDocument/2006/relationships/image" Target="../media/image144.png"/><Relationship Id="rId12" Type="http://schemas.openxmlformats.org/officeDocument/2006/relationships/customXml" Target="../ink/ink149.xml"/><Relationship Id="rId17" Type="http://schemas.openxmlformats.org/officeDocument/2006/relationships/image" Target="../media/image151.png"/><Relationship Id="rId25" Type="http://schemas.openxmlformats.org/officeDocument/2006/relationships/image" Target="../media/image155.png"/><Relationship Id="rId33" Type="http://schemas.openxmlformats.org/officeDocument/2006/relationships/image" Target="../media/image159.png"/><Relationship Id="rId38" Type="http://schemas.openxmlformats.org/officeDocument/2006/relationships/customXml" Target="../ink/ink162.xml"/><Relationship Id="rId46" Type="http://schemas.openxmlformats.org/officeDocument/2006/relationships/customXml" Target="../ink/ink166.xml"/><Relationship Id="rId59" Type="http://schemas.openxmlformats.org/officeDocument/2006/relationships/image" Target="../media/image172.png"/><Relationship Id="rId67" Type="http://schemas.openxmlformats.org/officeDocument/2006/relationships/image" Target="../media/image176.png"/><Relationship Id="rId20" Type="http://schemas.openxmlformats.org/officeDocument/2006/relationships/customXml" Target="../ink/ink153.xml"/><Relationship Id="rId41" Type="http://schemas.openxmlformats.org/officeDocument/2006/relationships/image" Target="../media/image163.png"/><Relationship Id="rId54" Type="http://schemas.openxmlformats.org/officeDocument/2006/relationships/customXml" Target="../ink/ink170.xml"/><Relationship Id="rId62" Type="http://schemas.openxmlformats.org/officeDocument/2006/relationships/customXml" Target="../ink/ink17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6.xml"/><Relationship Id="rId15" Type="http://schemas.openxmlformats.org/officeDocument/2006/relationships/image" Target="../media/image150.png"/><Relationship Id="rId23" Type="http://schemas.openxmlformats.org/officeDocument/2006/relationships/image" Target="../media/image154.png"/><Relationship Id="rId28" Type="http://schemas.openxmlformats.org/officeDocument/2006/relationships/customXml" Target="../ink/ink157.xml"/><Relationship Id="rId36" Type="http://schemas.openxmlformats.org/officeDocument/2006/relationships/customXml" Target="../ink/ink161.xml"/><Relationship Id="rId49" Type="http://schemas.openxmlformats.org/officeDocument/2006/relationships/image" Target="../media/image167.png"/><Relationship Id="rId57" Type="http://schemas.openxmlformats.org/officeDocument/2006/relationships/image" Target="../media/image171.png"/><Relationship Id="rId10" Type="http://schemas.openxmlformats.org/officeDocument/2006/relationships/customXml" Target="../ink/ink148.xml"/><Relationship Id="rId31" Type="http://schemas.openxmlformats.org/officeDocument/2006/relationships/image" Target="../media/image158.png"/><Relationship Id="rId44" Type="http://schemas.openxmlformats.org/officeDocument/2006/relationships/customXml" Target="../ink/ink165.xml"/><Relationship Id="rId52" Type="http://schemas.openxmlformats.org/officeDocument/2006/relationships/customXml" Target="../ink/ink169.xml"/><Relationship Id="rId60" Type="http://schemas.openxmlformats.org/officeDocument/2006/relationships/customXml" Target="../ink/ink173.xml"/><Relationship Id="rId65" Type="http://schemas.openxmlformats.org/officeDocument/2006/relationships/image" Target="../media/image175.png"/><Relationship Id="rId4" Type="http://schemas.openxmlformats.org/officeDocument/2006/relationships/customXml" Target="../ink/ink145.xml"/><Relationship Id="rId9" Type="http://schemas.openxmlformats.org/officeDocument/2006/relationships/image" Target="../media/image147.png"/><Relationship Id="rId13" Type="http://schemas.openxmlformats.org/officeDocument/2006/relationships/image" Target="../media/image149.png"/><Relationship Id="rId18" Type="http://schemas.openxmlformats.org/officeDocument/2006/relationships/customXml" Target="../ink/ink152.xml"/><Relationship Id="rId39" Type="http://schemas.openxmlformats.org/officeDocument/2006/relationships/image" Target="../media/image16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customXml" Target="../ink/ink17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customXml" Target="../ink/ink1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9.png"/><Relationship Id="rId4" Type="http://schemas.openxmlformats.org/officeDocument/2006/relationships/customXml" Target="../ink/ink17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4.xml"/><Relationship Id="rId3" Type="http://schemas.openxmlformats.org/officeDocument/2006/relationships/image" Target="../media/image180.png"/><Relationship Id="rId7" Type="http://schemas.openxmlformats.org/officeDocument/2006/relationships/customXml" Target="../ink/ink183.xml"/><Relationship Id="rId2" Type="http://schemas.openxmlformats.org/officeDocument/2006/relationships/customXml" Target="../ink/ink1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2.xml"/><Relationship Id="rId5" Type="http://schemas.openxmlformats.org/officeDocument/2006/relationships/image" Target="../media/image181.png"/><Relationship Id="rId4" Type="http://schemas.openxmlformats.org/officeDocument/2006/relationships/customXml" Target="../ink/ink18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7" Type="http://schemas.openxmlformats.org/officeDocument/2006/relationships/image" Target="../media/image184.png"/><Relationship Id="rId2" Type="http://schemas.openxmlformats.org/officeDocument/2006/relationships/customXml" Target="../ink/ink18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7.xml"/><Relationship Id="rId5" Type="http://schemas.openxmlformats.org/officeDocument/2006/relationships/image" Target="../media/image183.png"/><Relationship Id="rId4" Type="http://schemas.openxmlformats.org/officeDocument/2006/relationships/customXml" Target="../ink/ink18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4.png"/><Relationship Id="rId18" Type="http://schemas.openxmlformats.org/officeDocument/2006/relationships/customXml" Target="../ink/ink17.xm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customXml" Target="../ink/ink14.xml"/><Relationship Id="rId17" Type="http://schemas.openxmlformats.org/officeDocument/2006/relationships/image" Target="../media/image16.png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customXml" Target="../ink/ink13.xml"/><Relationship Id="rId19" Type="http://schemas.openxmlformats.org/officeDocument/2006/relationships/image" Target="../media/image17.png"/><Relationship Id="rId4" Type="http://schemas.openxmlformats.org/officeDocument/2006/relationships/customXml" Target="../ink/ink10.xml"/><Relationship Id="rId9" Type="http://schemas.openxmlformats.org/officeDocument/2006/relationships/image" Target="../media/image12.png"/><Relationship Id="rId14" Type="http://schemas.openxmlformats.org/officeDocument/2006/relationships/customXml" Target="../ink/ink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" Type="http://schemas.openxmlformats.org/officeDocument/2006/relationships/image" Target="../media/image18.png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customXml" Target="../ink/ink23.xml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33" Type="http://schemas.openxmlformats.org/officeDocument/2006/relationships/image" Target="../media/image33.png"/><Relationship Id="rId2" Type="http://schemas.openxmlformats.org/officeDocument/2006/relationships/customXml" Target="../ink/ink18.xml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22.png"/><Relationship Id="rId24" Type="http://schemas.openxmlformats.org/officeDocument/2006/relationships/customXml" Target="../ink/ink29.xml"/><Relationship Id="rId32" Type="http://schemas.openxmlformats.org/officeDocument/2006/relationships/customXml" Target="../ink/ink33.xml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28" Type="http://schemas.openxmlformats.org/officeDocument/2006/relationships/customXml" Target="../ink/ink31.xml"/><Relationship Id="rId10" Type="http://schemas.openxmlformats.org/officeDocument/2006/relationships/customXml" Target="../ink/ink22.xml"/><Relationship Id="rId19" Type="http://schemas.openxmlformats.org/officeDocument/2006/relationships/image" Target="../media/image26.png"/><Relationship Id="rId31" Type="http://schemas.openxmlformats.org/officeDocument/2006/relationships/image" Target="../media/image32.png"/><Relationship Id="rId4" Type="http://schemas.openxmlformats.org/officeDocument/2006/relationships/customXml" Target="../ink/ink19.xml"/><Relationship Id="rId9" Type="http://schemas.openxmlformats.org/officeDocument/2006/relationships/image" Target="../media/image21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30.png"/><Relationship Id="rId30" Type="http://schemas.openxmlformats.org/officeDocument/2006/relationships/customXml" Target="../ink/ink32.xml"/><Relationship Id="rId8" Type="http://schemas.openxmlformats.org/officeDocument/2006/relationships/customXml" Target="../ink/ink21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1" Type="http://schemas.openxmlformats.org/officeDocument/2006/relationships/customXml" Target="../ink/ink44.xml"/><Relationship Id="rId42" Type="http://schemas.openxmlformats.org/officeDocument/2006/relationships/image" Target="../media/image53.png"/><Relationship Id="rId63" Type="http://schemas.openxmlformats.org/officeDocument/2006/relationships/customXml" Target="../ink/ink65.xml"/><Relationship Id="rId84" Type="http://schemas.openxmlformats.org/officeDocument/2006/relationships/image" Target="../media/image74.png"/><Relationship Id="rId138" Type="http://schemas.openxmlformats.org/officeDocument/2006/relationships/customXml" Target="../ink/ink102.xml"/><Relationship Id="rId159" Type="http://schemas.openxmlformats.org/officeDocument/2006/relationships/image" Target="../media/image112.png"/><Relationship Id="rId170" Type="http://schemas.openxmlformats.org/officeDocument/2006/relationships/customXml" Target="../ink/ink118.xml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107" Type="http://schemas.openxmlformats.org/officeDocument/2006/relationships/image" Target="../media/image86.png"/><Relationship Id="rId11" Type="http://schemas.openxmlformats.org/officeDocument/2006/relationships/image" Target="../media/image38.png"/><Relationship Id="rId32" Type="http://schemas.openxmlformats.org/officeDocument/2006/relationships/image" Target="../media/image48.png"/><Relationship Id="rId53" Type="http://schemas.openxmlformats.org/officeDocument/2006/relationships/customXml" Target="../ink/ink60.xml"/><Relationship Id="rId74" Type="http://schemas.openxmlformats.org/officeDocument/2006/relationships/image" Target="../media/image69.png"/><Relationship Id="rId128" Type="http://schemas.openxmlformats.org/officeDocument/2006/relationships/customXml" Target="../ink/ink97.xml"/><Relationship Id="rId149" Type="http://schemas.openxmlformats.org/officeDocument/2006/relationships/image" Target="../media/image107.png"/><Relationship Id="rId5" Type="http://schemas.openxmlformats.org/officeDocument/2006/relationships/image" Target="../media/image35.png"/><Relationship Id="rId95" Type="http://schemas.openxmlformats.org/officeDocument/2006/relationships/customXml" Target="../ink/ink81.xml"/><Relationship Id="rId160" Type="http://schemas.openxmlformats.org/officeDocument/2006/relationships/customXml" Target="../ink/ink113.xml"/><Relationship Id="rId181" Type="http://schemas.openxmlformats.org/officeDocument/2006/relationships/image" Target="../media/image123.png"/><Relationship Id="rId216" Type="http://schemas.openxmlformats.org/officeDocument/2006/relationships/customXml" Target="../ink/ink141.xml"/><Relationship Id="rId22" Type="http://schemas.openxmlformats.org/officeDocument/2006/relationships/image" Target="../media/image43.png"/><Relationship Id="rId43" Type="http://schemas.openxmlformats.org/officeDocument/2006/relationships/customXml" Target="../ink/ink55.xml"/><Relationship Id="rId64" Type="http://schemas.openxmlformats.org/officeDocument/2006/relationships/image" Target="../media/image64.png"/><Relationship Id="rId118" Type="http://schemas.openxmlformats.org/officeDocument/2006/relationships/customXml" Target="../ink/ink92.xml"/><Relationship Id="rId139" Type="http://schemas.openxmlformats.org/officeDocument/2006/relationships/image" Target="../media/image102.png"/><Relationship Id="rId85" Type="http://schemas.openxmlformats.org/officeDocument/2006/relationships/customXml" Target="../ink/ink76.xml"/><Relationship Id="rId150" Type="http://schemas.openxmlformats.org/officeDocument/2006/relationships/customXml" Target="../ink/ink108.xml"/><Relationship Id="rId171" Type="http://schemas.openxmlformats.org/officeDocument/2006/relationships/image" Target="../media/image118.png"/><Relationship Id="rId192" Type="http://schemas.openxmlformats.org/officeDocument/2006/relationships/customXml" Target="../ink/ink129.xml"/><Relationship Id="rId206" Type="http://schemas.openxmlformats.org/officeDocument/2006/relationships/customXml" Target="../ink/ink136.xml"/><Relationship Id="rId12" Type="http://schemas.openxmlformats.org/officeDocument/2006/relationships/customXml" Target="../ink/ink39.xml"/><Relationship Id="rId33" Type="http://schemas.openxmlformats.org/officeDocument/2006/relationships/customXml" Target="../ink/ink50.xml"/><Relationship Id="rId108" Type="http://schemas.openxmlformats.org/officeDocument/2006/relationships/customXml" Target="../ink/ink87.xml"/><Relationship Id="rId129" Type="http://schemas.openxmlformats.org/officeDocument/2006/relationships/image" Target="../media/image97.png"/><Relationship Id="rId54" Type="http://schemas.openxmlformats.org/officeDocument/2006/relationships/image" Target="../media/image59.png"/><Relationship Id="rId75" Type="http://schemas.openxmlformats.org/officeDocument/2006/relationships/customXml" Target="../ink/ink71.xml"/><Relationship Id="rId96" Type="http://schemas.openxmlformats.org/officeDocument/2006/relationships/image" Target="../media/image80.png"/><Relationship Id="rId140" Type="http://schemas.openxmlformats.org/officeDocument/2006/relationships/customXml" Target="../ink/ink103.xml"/><Relationship Id="rId161" Type="http://schemas.openxmlformats.org/officeDocument/2006/relationships/image" Target="../media/image113.png"/><Relationship Id="rId182" Type="http://schemas.openxmlformats.org/officeDocument/2006/relationships/customXml" Target="../ink/ink124.xml"/><Relationship Id="rId217" Type="http://schemas.openxmlformats.org/officeDocument/2006/relationships/image" Target="../media/image141.png"/><Relationship Id="rId6" Type="http://schemas.openxmlformats.org/officeDocument/2006/relationships/customXml" Target="../ink/ink36.xml"/><Relationship Id="rId23" Type="http://schemas.openxmlformats.org/officeDocument/2006/relationships/customXml" Target="../ink/ink45.xml"/><Relationship Id="rId119" Type="http://schemas.openxmlformats.org/officeDocument/2006/relationships/image" Target="../media/image92.png"/><Relationship Id="rId44" Type="http://schemas.openxmlformats.org/officeDocument/2006/relationships/image" Target="../media/image54.png"/><Relationship Id="rId65" Type="http://schemas.openxmlformats.org/officeDocument/2006/relationships/customXml" Target="../ink/ink66.xml"/><Relationship Id="rId86" Type="http://schemas.openxmlformats.org/officeDocument/2006/relationships/image" Target="../media/image75.png"/><Relationship Id="rId130" Type="http://schemas.openxmlformats.org/officeDocument/2006/relationships/customXml" Target="../ink/ink98.xml"/><Relationship Id="rId151" Type="http://schemas.openxmlformats.org/officeDocument/2006/relationships/image" Target="../media/image108.png"/><Relationship Id="rId172" Type="http://schemas.openxmlformats.org/officeDocument/2006/relationships/customXml" Target="../ink/ink119.xml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13" Type="http://schemas.openxmlformats.org/officeDocument/2006/relationships/customXml" Target="../ink/ink40.xml"/><Relationship Id="rId109" Type="http://schemas.openxmlformats.org/officeDocument/2006/relationships/image" Target="../media/image87.png"/><Relationship Id="rId34" Type="http://schemas.openxmlformats.org/officeDocument/2006/relationships/image" Target="../media/image49.png"/><Relationship Id="rId55" Type="http://schemas.openxmlformats.org/officeDocument/2006/relationships/customXml" Target="../ink/ink61.xml"/><Relationship Id="rId76" Type="http://schemas.openxmlformats.org/officeDocument/2006/relationships/image" Target="../media/image70.png"/><Relationship Id="rId97" Type="http://schemas.openxmlformats.org/officeDocument/2006/relationships/customXml" Target="../ink/ink82.xml"/><Relationship Id="rId120" Type="http://schemas.openxmlformats.org/officeDocument/2006/relationships/customXml" Target="../ink/ink93.xml"/><Relationship Id="rId141" Type="http://schemas.openxmlformats.org/officeDocument/2006/relationships/image" Target="../media/image103.png"/><Relationship Id="rId7" Type="http://schemas.openxmlformats.org/officeDocument/2006/relationships/image" Target="../media/image36.png"/><Relationship Id="rId162" Type="http://schemas.openxmlformats.org/officeDocument/2006/relationships/customXml" Target="../ink/ink114.xml"/><Relationship Id="rId183" Type="http://schemas.openxmlformats.org/officeDocument/2006/relationships/image" Target="../media/image124.png"/><Relationship Id="rId218" Type="http://schemas.openxmlformats.org/officeDocument/2006/relationships/customXml" Target="../ink/ink142.xml"/><Relationship Id="rId24" Type="http://schemas.openxmlformats.org/officeDocument/2006/relationships/image" Target="../media/image44.png"/><Relationship Id="rId45" Type="http://schemas.openxmlformats.org/officeDocument/2006/relationships/customXml" Target="../ink/ink56.xml"/><Relationship Id="rId66" Type="http://schemas.openxmlformats.org/officeDocument/2006/relationships/image" Target="../media/image65.png"/><Relationship Id="rId87" Type="http://schemas.openxmlformats.org/officeDocument/2006/relationships/customXml" Target="../ink/ink77.xml"/><Relationship Id="rId110" Type="http://schemas.openxmlformats.org/officeDocument/2006/relationships/customXml" Target="../ink/ink88.xml"/><Relationship Id="rId131" Type="http://schemas.openxmlformats.org/officeDocument/2006/relationships/image" Target="../media/image98.png"/><Relationship Id="rId152" Type="http://schemas.openxmlformats.org/officeDocument/2006/relationships/customXml" Target="../ink/ink109.xml"/><Relationship Id="rId173" Type="http://schemas.openxmlformats.org/officeDocument/2006/relationships/image" Target="../media/image119.png"/><Relationship Id="rId194" Type="http://schemas.openxmlformats.org/officeDocument/2006/relationships/customXml" Target="../ink/ink130.xml"/><Relationship Id="rId208" Type="http://schemas.openxmlformats.org/officeDocument/2006/relationships/customXml" Target="../ink/ink137.xml"/><Relationship Id="rId14" Type="http://schemas.openxmlformats.org/officeDocument/2006/relationships/image" Target="../media/image39.png"/><Relationship Id="rId30" Type="http://schemas.openxmlformats.org/officeDocument/2006/relationships/image" Target="../media/image47.png"/><Relationship Id="rId35" Type="http://schemas.openxmlformats.org/officeDocument/2006/relationships/customXml" Target="../ink/ink51.xml"/><Relationship Id="rId56" Type="http://schemas.openxmlformats.org/officeDocument/2006/relationships/image" Target="../media/image60.png"/><Relationship Id="rId77" Type="http://schemas.openxmlformats.org/officeDocument/2006/relationships/customXml" Target="../ink/ink72.xml"/><Relationship Id="rId100" Type="http://schemas.openxmlformats.org/officeDocument/2006/relationships/customXml" Target="../ink/ink83.xml"/><Relationship Id="rId105" Type="http://schemas.openxmlformats.org/officeDocument/2006/relationships/image" Target="../media/image85.png"/><Relationship Id="rId126" Type="http://schemas.openxmlformats.org/officeDocument/2006/relationships/customXml" Target="../ink/ink96.xml"/><Relationship Id="rId147" Type="http://schemas.openxmlformats.org/officeDocument/2006/relationships/image" Target="../media/image106.png"/><Relationship Id="rId168" Type="http://schemas.openxmlformats.org/officeDocument/2006/relationships/customXml" Target="../ink/ink117.xml"/><Relationship Id="rId8" Type="http://schemas.openxmlformats.org/officeDocument/2006/relationships/customXml" Target="../ink/ink37.xml"/><Relationship Id="rId51" Type="http://schemas.openxmlformats.org/officeDocument/2006/relationships/customXml" Target="../ink/ink59.xml"/><Relationship Id="rId72" Type="http://schemas.openxmlformats.org/officeDocument/2006/relationships/image" Target="../media/image68.png"/><Relationship Id="rId93" Type="http://schemas.openxmlformats.org/officeDocument/2006/relationships/customXml" Target="../ink/ink80.xml"/><Relationship Id="rId98" Type="http://schemas.openxmlformats.org/officeDocument/2006/relationships/image" Target="../media/image81.png"/><Relationship Id="rId121" Type="http://schemas.openxmlformats.org/officeDocument/2006/relationships/image" Target="../media/image93.png"/><Relationship Id="rId142" Type="http://schemas.openxmlformats.org/officeDocument/2006/relationships/customXml" Target="../ink/ink104.xml"/><Relationship Id="rId163" Type="http://schemas.openxmlformats.org/officeDocument/2006/relationships/image" Target="../media/image114.png"/><Relationship Id="rId184" Type="http://schemas.openxmlformats.org/officeDocument/2006/relationships/customXml" Target="../ink/ink125.xml"/><Relationship Id="rId189" Type="http://schemas.openxmlformats.org/officeDocument/2006/relationships/image" Target="../media/image127.png"/><Relationship Id="rId219" Type="http://schemas.openxmlformats.org/officeDocument/2006/relationships/image" Target="../media/image142.png"/><Relationship Id="rId3" Type="http://schemas.openxmlformats.org/officeDocument/2006/relationships/image" Target="../media/image34.png"/><Relationship Id="rId214" Type="http://schemas.openxmlformats.org/officeDocument/2006/relationships/customXml" Target="../ink/ink140.xml"/><Relationship Id="rId25" Type="http://schemas.openxmlformats.org/officeDocument/2006/relationships/customXml" Target="../ink/ink46.xml"/><Relationship Id="rId46" Type="http://schemas.openxmlformats.org/officeDocument/2006/relationships/image" Target="../media/image55.png"/><Relationship Id="rId67" Type="http://schemas.openxmlformats.org/officeDocument/2006/relationships/customXml" Target="../ink/ink67.xml"/><Relationship Id="rId116" Type="http://schemas.openxmlformats.org/officeDocument/2006/relationships/customXml" Target="../ink/ink91.xml"/><Relationship Id="rId137" Type="http://schemas.openxmlformats.org/officeDocument/2006/relationships/image" Target="../media/image101.png"/><Relationship Id="rId158" Type="http://schemas.openxmlformats.org/officeDocument/2006/relationships/customXml" Target="../ink/ink112.xml"/><Relationship Id="rId20" Type="http://schemas.openxmlformats.org/officeDocument/2006/relationships/image" Target="../media/image42.png"/><Relationship Id="rId41" Type="http://schemas.openxmlformats.org/officeDocument/2006/relationships/customXml" Target="../ink/ink54.xml"/><Relationship Id="rId62" Type="http://schemas.openxmlformats.org/officeDocument/2006/relationships/image" Target="../media/image63.png"/><Relationship Id="rId83" Type="http://schemas.openxmlformats.org/officeDocument/2006/relationships/customXml" Target="../ink/ink75.xml"/><Relationship Id="rId88" Type="http://schemas.openxmlformats.org/officeDocument/2006/relationships/image" Target="../media/image76.png"/><Relationship Id="rId111" Type="http://schemas.openxmlformats.org/officeDocument/2006/relationships/image" Target="../media/image88.png"/><Relationship Id="rId132" Type="http://schemas.openxmlformats.org/officeDocument/2006/relationships/customXml" Target="../ink/ink99.xml"/><Relationship Id="rId153" Type="http://schemas.openxmlformats.org/officeDocument/2006/relationships/image" Target="../media/image109.png"/><Relationship Id="rId174" Type="http://schemas.openxmlformats.org/officeDocument/2006/relationships/customXml" Target="../ink/ink120.xml"/><Relationship Id="rId179" Type="http://schemas.openxmlformats.org/officeDocument/2006/relationships/image" Target="../media/image122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190" Type="http://schemas.openxmlformats.org/officeDocument/2006/relationships/customXml" Target="../ink/ink128.xml"/><Relationship Id="rId204" Type="http://schemas.openxmlformats.org/officeDocument/2006/relationships/customXml" Target="../ink/ink135.xml"/><Relationship Id="rId15" Type="http://schemas.openxmlformats.org/officeDocument/2006/relationships/customXml" Target="../ink/ink41.xml"/><Relationship Id="rId36" Type="http://schemas.openxmlformats.org/officeDocument/2006/relationships/image" Target="../media/image50.png"/><Relationship Id="rId57" Type="http://schemas.openxmlformats.org/officeDocument/2006/relationships/customXml" Target="../ink/ink62.xml"/><Relationship Id="rId106" Type="http://schemas.openxmlformats.org/officeDocument/2006/relationships/customXml" Target="../ink/ink86.xml"/><Relationship Id="rId127" Type="http://schemas.openxmlformats.org/officeDocument/2006/relationships/image" Target="../media/image96.png"/><Relationship Id="rId10" Type="http://schemas.openxmlformats.org/officeDocument/2006/relationships/customXml" Target="../ink/ink38.xml"/><Relationship Id="rId31" Type="http://schemas.openxmlformats.org/officeDocument/2006/relationships/customXml" Target="../ink/ink49.xml"/><Relationship Id="rId52" Type="http://schemas.openxmlformats.org/officeDocument/2006/relationships/image" Target="../media/image58.png"/><Relationship Id="rId73" Type="http://schemas.openxmlformats.org/officeDocument/2006/relationships/customXml" Target="../ink/ink70.xml"/><Relationship Id="rId78" Type="http://schemas.openxmlformats.org/officeDocument/2006/relationships/image" Target="../media/image71.png"/><Relationship Id="rId94" Type="http://schemas.openxmlformats.org/officeDocument/2006/relationships/image" Target="../media/image79.png"/><Relationship Id="rId99" Type="http://schemas.openxmlformats.org/officeDocument/2006/relationships/image" Target="../media/image82.png"/><Relationship Id="rId101" Type="http://schemas.openxmlformats.org/officeDocument/2006/relationships/image" Target="../media/image83.png"/><Relationship Id="rId122" Type="http://schemas.openxmlformats.org/officeDocument/2006/relationships/customXml" Target="../ink/ink94.xml"/><Relationship Id="rId143" Type="http://schemas.openxmlformats.org/officeDocument/2006/relationships/image" Target="../media/image104.png"/><Relationship Id="rId148" Type="http://schemas.openxmlformats.org/officeDocument/2006/relationships/customXml" Target="../ink/ink107.xml"/><Relationship Id="rId164" Type="http://schemas.openxmlformats.org/officeDocument/2006/relationships/customXml" Target="../ink/ink115.xml"/><Relationship Id="rId169" Type="http://schemas.openxmlformats.org/officeDocument/2006/relationships/image" Target="../media/image117.png"/><Relationship Id="rId185" Type="http://schemas.openxmlformats.org/officeDocument/2006/relationships/image" Target="../media/image125.png"/><Relationship Id="rId4" Type="http://schemas.openxmlformats.org/officeDocument/2006/relationships/customXml" Target="../ink/ink35.xml"/><Relationship Id="rId9" Type="http://schemas.openxmlformats.org/officeDocument/2006/relationships/image" Target="../media/image37.png"/><Relationship Id="rId180" Type="http://schemas.openxmlformats.org/officeDocument/2006/relationships/customXml" Target="../ink/ink123.xml"/><Relationship Id="rId210" Type="http://schemas.openxmlformats.org/officeDocument/2006/relationships/customXml" Target="../ink/ink138.xml"/><Relationship Id="rId215" Type="http://schemas.openxmlformats.org/officeDocument/2006/relationships/image" Target="../media/image140.png"/><Relationship Id="rId26" Type="http://schemas.openxmlformats.org/officeDocument/2006/relationships/image" Target="../media/image45.png"/><Relationship Id="rId47" Type="http://schemas.openxmlformats.org/officeDocument/2006/relationships/customXml" Target="../ink/ink57.xml"/><Relationship Id="rId68" Type="http://schemas.openxmlformats.org/officeDocument/2006/relationships/image" Target="../media/image66.png"/><Relationship Id="rId89" Type="http://schemas.openxmlformats.org/officeDocument/2006/relationships/customXml" Target="../ink/ink78.xml"/><Relationship Id="rId112" Type="http://schemas.openxmlformats.org/officeDocument/2006/relationships/customXml" Target="../ink/ink89.xml"/><Relationship Id="rId133" Type="http://schemas.openxmlformats.org/officeDocument/2006/relationships/image" Target="../media/image99.png"/><Relationship Id="rId154" Type="http://schemas.openxmlformats.org/officeDocument/2006/relationships/customXml" Target="../ink/ink110.xml"/><Relationship Id="rId175" Type="http://schemas.openxmlformats.org/officeDocument/2006/relationships/image" Target="../media/image120.png"/><Relationship Id="rId196" Type="http://schemas.openxmlformats.org/officeDocument/2006/relationships/customXml" Target="../ink/ink131.xml"/><Relationship Id="rId200" Type="http://schemas.openxmlformats.org/officeDocument/2006/relationships/customXml" Target="../ink/ink133.xml"/><Relationship Id="rId16" Type="http://schemas.openxmlformats.org/officeDocument/2006/relationships/image" Target="../media/image40.png"/><Relationship Id="rId37" Type="http://schemas.openxmlformats.org/officeDocument/2006/relationships/customXml" Target="../ink/ink52.xml"/><Relationship Id="rId58" Type="http://schemas.openxmlformats.org/officeDocument/2006/relationships/image" Target="../media/image61.png"/><Relationship Id="rId79" Type="http://schemas.openxmlformats.org/officeDocument/2006/relationships/customXml" Target="../ink/ink73.xml"/><Relationship Id="rId102" Type="http://schemas.openxmlformats.org/officeDocument/2006/relationships/customXml" Target="../ink/ink84.xml"/><Relationship Id="rId123" Type="http://schemas.openxmlformats.org/officeDocument/2006/relationships/image" Target="../media/image94.png"/><Relationship Id="rId144" Type="http://schemas.openxmlformats.org/officeDocument/2006/relationships/customXml" Target="../ink/ink105.xml"/><Relationship Id="rId90" Type="http://schemas.openxmlformats.org/officeDocument/2006/relationships/image" Target="../media/image77.png"/><Relationship Id="rId165" Type="http://schemas.openxmlformats.org/officeDocument/2006/relationships/image" Target="../media/image115.png"/><Relationship Id="rId186" Type="http://schemas.openxmlformats.org/officeDocument/2006/relationships/customXml" Target="../ink/ink126.xml"/><Relationship Id="rId211" Type="http://schemas.openxmlformats.org/officeDocument/2006/relationships/image" Target="../media/image138.png"/><Relationship Id="rId27" Type="http://schemas.openxmlformats.org/officeDocument/2006/relationships/customXml" Target="../ink/ink47.xml"/><Relationship Id="rId48" Type="http://schemas.openxmlformats.org/officeDocument/2006/relationships/image" Target="../media/image56.png"/><Relationship Id="rId69" Type="http://schemas.openxmlformats.org/officeDocument/2006/relationships/customXml" Target="../ink/ink68.xml"/><Relationship Id="rId113" Type="http://schemas.openxmlformats.org/officeDocument/2006/relationships/image" Target="../media/image89.png"/><Relationship Id="rId134" Type="http://schemas.openxmlformats.org/officeDocument/2006/relationships/customXml" Target="../ink/ink100.xml"/><Relationship Id="rId80" Type="http://schemas.openxmlformats.org/officeDocument/2006/relationships/image" Target="../media/image72.png"/><Relationship Id="rId155" Type="http://schemas.openxmlformats.org/officeDocument/2006/relationships/image" Target="../media/image110.png"/><Relationship Id="rId176" Type="http://schemas.openxmlformats.org/officeDocument/2006/relationships/customXml" Target="../ink/ink121.xml"/><Relationship Id="rId197" Type="http://schemas.openxmlformats.org/officeDocument/2006/relationships/image" Target="../media/image131.png"/><Relationship Id="rId201" Type="http://schemas.openxmlformats.org/officeDocument/2006/relationships/image" Target="../media/image133.png"/><Relationship Id="rId17" Type="http://schemas.openxmlformats.org/officeDocument/2006/relationships/customXml" Target="../ink/ink42.xml"/><Relationship Id="rId38" Type="http://schemas.openxmlformats.org/officeDocument/2006/relationships/image" Target="../media/image51.png"/><Relationship Id="rId59" Type="http://schemas.openxmlformats.org/officeDocument/2006/relationships/customXml" Target="../ink/ink63.xml"/><Relationship Id="rId103" Type="http://schemas.openxmlformats.org/officeDocument/2006/relationships/image" Target="../media/image84.png"/><Relationship Id="rId124" Type="http://schemas.openxmlformats.org/officeDocument/2006/relationships/customXml" Target="../ink/ink95.xml"/><Relationship Id="rId70" Type="http://schemas.openxmlformats.org/officeDocument/2006/relationships/image" Target="../media/image67.png"/><Relationship Id="rId91" Type="http://schemas.openxmlformats.org/officeDocument/2006/relationships/customXml" Target="../ink/ink79.xml"/><Relationship Id="rId145" Type="http://schemas.openxmlformats.org/officeDocument/2006/relationships/image" Target="../media/image105.png"/><Relationship Id="rId166" Type="http://schemas.openxmlformats.org/officeDocument/2006/relationships/customXml" Target="../ink/ink116.xml"/><Relationship Id="rId187" Type="http://schemas.openxmlformats.org/officeDocument/2006/relationships/image" Target="../media/image126.png"/><Relationship Id="rId1" Type="http://schemas.openxmlformats.org/officeDocument/2006/relationships/slideLayout" Target="../slideLayouts/slideLayout13.xml"/><Relationship Id="rId212" Type="http://schemas.openxmlformats.org/officeDocument/2006/relationships/customXml" Target="../ink/ink139.xml"/><Relationship Id="rId28" Type="http://schemas.openxmlformats.org/officeDocument/2006/relationships/image" Target="../media/image46.png"/><Relationship Id="rId49" Type="http://schemas.openxmlformats.org/officeDocument/2006/relationships/customXml" Target="../ink/ink58.xml"/><Relationship Id="rId114" Type="http://schemas.openxmlformats.org/officeDocument/2006/relationships/customXml" Target="../ink/ink90.xml"/><Relationship Id="rId60" Type="http://schemas.openxmlformats.org/officeDocument/2006/relationships/image" Target="../media/image62.png"/><Relationship Id="rId81" Type="http://schemas.openxmlformats.org/officeDocument/2006/relationships/customXml" Target="../ink/ink74.xml"/><Relationship Id="rId135" Type="http://schemas.openxmlformats.org/officeDocument/2006/relationships/image" Target="../media/image100.png"/><Relationship Id="rId156" Type="http://schemas.openxmlformats.org/officeDocument/2006/relationships/customXml" Target="../ink/ink111.xml"/><Relationship Id="rId177" Type="http://schemas.openxmlformats.org/officeDocument/2006/relationships/image" Target="../media/image121.png"/><Relationship Id="rId198" Type="http://schemas.openxmlformats.org/officeDocument/2006/relationships/customXml" Target="../ink/ink132.xml"/><Relationship Id="rId202" Type="http://schemas.openxmlformats.org/officeDocument/2006/relationships/customXml" Target="../ink/ink134.xml"/><Relationship Id="rId18" Type="http://schemas.openxmlformats.org/officeDocument/2006/relationships/image" Target="../media/image41.png"/><Relationship Id="rId39" Type="http://schemas.openxmlformats.org/officeDocument/2006/relationships/customXml" Target="../ink/ink53.xml"/><Relationship Id="rId50" Type="http://schemas.openxmlformats.org/officeDocument/2006/relationships/image" Target="../media/image57.png"/><Relationship Id="rId104" Type="http://schemas.openxmlformats.org/officeDocument/2006/relationships/customXml" Target="../ink/ink85.xml"/><Relationship Id="rId125" Type="http://schemas.openxmlformats.org/officeDocument/2006/relationships/image" Target="../media/image95.png"/><Relationship Id="rId146" Type="http://schemas.openxmlformats.org/officeDocument/2006/relationships/customXml" Target="../ink/ink106.xml"/><Relationship Id="rId167" Type="http://schemas.openxmlformats.org/officeDocument/2006/relationships/image" Target="../media/image116.png"/><Relationship Id="rId188" Type="http://schemas.openxmlformats.org/officeDocument/2006/relationships/customXml" Target="../ink/ink127.xml"/><Relationship Id="rId71" Type="http://schemas.openxmlformats.org/officeDocument/2006/relationships/customXml" Target="../ink/ink69.xml"/><Relationship Id="rId92" Type="http://schemas.openxmlformats.org/officeDocument/2006/relationships/image" Target="../media/image78.png"/><Relationship Id="rId213" Type="http://schemas.openxmlformats.org/officeDocument/2006/relationships/image" Target="../media/image139.png"/><Relationship Id="rId2" Type="http://schemas.openxmlformats.org/officeDocument/2006/relationships/customXml" Target="../ink/ink34.xml"/><Relationship Id="rId29" Type="http://schemas.openxmlformats.org/officeDocument/2006/relationships/customXml" Target="../ink/ink48.xml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101.xml"/><Relationship Id="rId157" Type="http://schemas.openxmlformats.org/officeDocument/2006/relationships/image" Target="../media/image111.png"/><Relationship Id="rId178" Type="http://schemas.openxmlformats.org/officeDocument/2006/relationships/customXml" Target="../ink/ink122.xml"/><Relationship Id="rId61" Type="http://schemas.openxmlformats.org/officeDocument/2006/relationships/customXml" Target="../ink/ink64.xml"/><Relationship Id="rId82" Type="http://schemas.openxmlformats.org/officeDocument/2006/relationships/image" Target="../media/image73.png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3E739-3527-4057-999F-A6C0DCB7AA41}" type="slidenum">
              <a:rPr lang="en-US" altLang="zh-TW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2409825"/>
            <a:ext cx="6624637" cy="944563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6100"/>
              <a:t>資 料 結 構	</a:t>
            </a:r>
            <a:r>
              <a:rPr lang="zh-TW" altLang="en-US" sz="2800"/>
              <a:t>第七章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24300" y="3933825"/>
            <a:ext cx="4600575" cy="7334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800" dirty="0"/>
              <a:t>陳興夏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92150"/>
            <a:ext cx="8002588" cy="165735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200" dirty="0">
                <a:solidFill>
                  <a:srgbClr val="FF0000"/>
                </a:solidFill>
                <a:effectLst/>
              </a:rPr>
              <a:t>三、合併排序（</a:t>
            </a:r>
            <a:r>
              <a:rPr lang="en-US" altLang="zh-TW" sz="2200" dirty="0">
                <a:solidFill>
                  <a:srgbClr val="FF0000"/>
                </a:solidFill>
                <a:effectLst/>
              </a:rPr>
              <a:t>Merge Sort</a:t>
            </a:r>
            <a:r>
              <a:rPr lang="zh-TW" altLang="en-US" sz="2200" dirty="0">
                <a:solidFill>
                  <a:srgbClr val="FF0000"/>
                </a:solidFill>
                <a:effectLst/>
              </a:rPr>
              <a:t>）：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/>
              <a:t>             將已排好的串列</a:t>
            </a:r>
            <a:r>
              <a:rPr lang="en-US" altLang="zh-TW" sz="2000" dirty="0"/>
              <a:t>(list 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],…,list [m])</a:t>
            </a:r>
            <a:r>
              <a:rPr lang="zh-TW" altLang="en-US" sz="2000" dirty="0"/>
              <a:t>和 </a:t>
            </a:r>
            <a:r>
              <a:rPr lang="en-US" altLang="zh-TW" sz="2000" dirty="0"/>
              <a:t>(list [m+1],…, list [n])</a:t>
            </a:r>
            <a:r>
              <a:rPr lang="zh-TW" altLang="en-US" sz="2000" dirty="0"/>
              <a:t>合併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/>
              <a:t>             成 </a:t>
            </a:r>
            <a:r>
              <a:rPr lang="zh-TW" altLang="en-US" sz="2000" dirty="0">
                <a:solidFill>
                  <a:srgbClr val="FF0000"/>
                </a:solidFill>
              </a:rPr>
              <a:t>新的佇列 </a:t>
            </a:r>
            <a:r>
              <a:rPr lang="en-US" altLang="zh-TW" sz="2000" dirty="0"/>
              <a:t>(sorted 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 ,…, sorted [n] ) </a:t>
            </a:r>
            <a:r>
              <a:rPr lang="en-US" altLang="zh-TW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     </a:t>
            </a:r>
            <a:r>
              <a:rPr lang="zh-TW" altLang="en-US" sz="2000" dirty="0"/>
              <a:t>例： </a:t>
            </a:r>
          </a:p>
        </p:txBody>
      </p:sp>
      <p:sp>
        <p:nvSpPr>
          <p:cNvPr id="13315" name="Text Box 355"/>
          <p:cNvSpPr txBox="1">
            <a:spLocks noChangeArrowheads="1"/>
          </p:cNvSpPr>
          <p:nvPr/>
        </p:nvSpPr>
        <p:spPr bwMode="auto">
          <a:xfrm>
            <a:off x="1095375" y="2659063"/>
            <a:ext cx="7077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/>
          </a:p>
        </p:txBody>
      </p:sp>
      <p:grpSp>
        <p:nvGrpSpPr>
          <p:cNvPr id="13316" name="Group 365"/>
          <p:cNvGrpSpPr>
            <a:grpSpLocks/>
          </p:cNvGrpSpPr>
          <p:nvPr/>
        </p:nvGrpSpPr>
        <p:grpSpPr bwMode="auto">
          <a:xfrm>
            <a:off x="954088" y="3427413"/>
            <a:ext cx="1174750" cy="476250"/>
            <a:chOff x="2440" y="6850"/>
            <a:chExt cx="890" cy="650"/>
          </a:xfrm>
        </p:grpSpPr>
        <p:sp>
          <p:nvSpPr>
            <p:cNvPr id="13451" name="Line 367"/>
            <p:cNvSpPr>
              <a:spLocks noChangeShapeType="1"/>
            </p:cNvSpPr>
            <p:nvPr/>
          </p:nvSpPr>
          <p:spPr bwMode="auto">
            <a:xfrm>
              <a:off x="2440" y="6850"/>
              <a:ext cx="540" cy="6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2" name="Line 366"/>
            <p:cNvSpPr>
              <a:spLocks noChangeShapeType="1"/>
            </p:cNvSpPr>
            <p:nvPr/>
          </p:nvSpPr>
          <p:spPr bwMode="auto">
            <a:xfrm flipH="1">
              <a:off x="2947" y="6870"/>
              <a:ext cx="383" cy="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3317" name="Group 374"/>
          <p:cNvGrpSpPr>
            <a:grpSpLocks/>
          </p:cNvGrpSpPr>
          <p:nvPr/>
        </p:nvGrpSpPr>
        <p:grpSpPr bwMode="auto">
          <a:xfrm>
            <a:off x="1693863" y="2222500"/>
            <a:ext cx="565150" cy="412750"/>
            <a:chOff x="2440" y="6850"/>
            <a:chExt cx="890" cy="650"/>
          </a:xfrm>
        </p:grpSpPr>
        <p:sp>
          <p:nvSpPr>
            <p:cNvPr id="13449" name="Line 376"/>
            <p:cNvSpPr>
              <a:spLocks noChangeShapeType="1"/>
            </p:cNvSpPr>
            <p:nvPr/>
          </p:nvSpPr>
          <p:spPr bwMode="auto">
            <a:xfrm>
              <a:off x="2440" y="6850"/>
              <a:ext cx="540" cy="6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0" name="Line 375"/>
            <p:cNvSpPr>
              <a:spLocks noChangeShapeType="1"/>
            </p:cNvSpPr>
            <p:nvPr/>
          </p:nvSpPr>
          <p:spPr bwMode="auto">
            <a:xfrm flipH="1">
              <a:off x="2947" y="6870"/>
              <a:ext cx="383" cy="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3318" name="Group 377"/>
          <p:cNvGrpSpPr>
            <a:grpSpLocks/>
          </p:cNvGrpSpPr>
          <p:nvPr/>
        </p:nvGrpSpPr>
        <p:grpSpPr bwMode="auto">
          <a:xfrm>
            <a:off x="2894013" y="2232025"/>
            <a:ext cx="565150" cy="412750"/>
            <a:chOff x="2440" y="6850"/>
            <a:chExt cx="890" cy="650"/>
          </a:xfrm>
        </p:grpSpPr>
        <p:sp>
          <p:nvSpPr>
            <p:cNvPr id="13447" name="Line 379"/>
            <p:cNvSpPr>
              <a:spLocks noChangeShapeType="1"/>
            </p:cNvSpPr>
            <p:nvPr/>
          </p:nvSpPr>
          <p:spPr bwMode="auto">
            <a:xfrm>
              <a:off x="2440" y="6850"/>
              <a:ext cx="540" cy="6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48" name="Line 378"/>
            <p:cNvSpPr>
              <a:spLocks noChangeShapeType="1"/>
            </p:cNvSpPr>
            <p:nvPr/>
          </p:nvSpPr>
          <p:spPr bwMode="auto">
            <a:xfrm flipH="1">
              <a:off x="2947" y="6870"/>
              <a:ext cx="383" cy="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3319" name="Group 380"/>
          <p:cNvGrpSpPr>
            <a:grpSpLocks/>
          </p:cNvGrpSpPr>
          <p:nvPr/>
        </p:nvGrpSpPr>
        <p:grpSpPr bwMode="auto">
          <a:xfrm>
            <a:off x="3973513" y="2222500"/>
            <a:ext cx="565150" cy="412750"/>
            <a:chOff x="2440" y="6850"/>
            <a:chExt cx="890" cy="650"/>
          </a:xfrm>
        </p:grpSpPr>
        <p:sp>
          <p:nvSpPr>
            <p:cNvPr id="13445" name="Line 382"/>
            <p:cNvSpPr>
              <a:spLocks noChangeShapeType="1"/>
            </p:cNvSpPr>
            <p:nvPr/>
          </p:nvSpPr>
          <p:spPr bwMode="auto">
            <a:xfrm>
              <a:off x="2440" y="6850"/>
              <a:ext cx="540" cy="6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46" name="Line 381"/>
            <p:cNvSpPr>
              <a:spLocks noChangeShapeType="1"/>
            </p:cNvSpPr>
            <p:nvPr/>
          </p:nvSpPr>
          <p:spPr bwMode="auto">
            <a:xfrm flipH="1">
              <a:off x="2947" y="6870"/>
              <a:ext cx="383" cy="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3320" name="Group 371"/>
          <p:cNvGrpSpPr>
            <a:grpSpLocks/>
          </p:cNvGrpSpPr>
          <p:nvPr/>
        </p:nvGrpSpPr>
        <p:grpSpPr bwMode="auto">
          <a:xfrm>
            <a:off x="5089525" y="3411538"/>
            <a:ext cx="565150" cy="412750"/>
            <a:chOff x="2440" y="6850"/>
            <a:chExt cx="890" cy="650"/>
          </a:xfrm>
        </p:grpSpPr>
        <p:sp>
          <p:nvSpPr>
            <p:cNvPr id="13443" name="Line 373"/>
            <p:cNvSpPr>
              <a:spLocks noChangeShapeType="1"/>
            </p:cNvSpPr>
            <p:nvPr/>
          </p:nvSpPr>
          <p:spPr bwMode="auto">
            <a:xfrm>
              <a:off x="2440" y="6850"/>
              <a:ext cx="540" cy="6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44" name="Line 372"/>
            <p:cNvSpPr>
              <a:spLocks noChangeShapeType="1"/>
            </p:cNvSpPr>
            <p:nvPr/>
          </p:nvSpPr>
          <p:spPr bwMode="auto">
            <a:xfrm flipH="1">
              <a:off x="2947" y="6870"/>
              <a:ext cx="383" cy="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3321" name="Group 368"/>
          <p:cNvGrpSpPr>
            <a:grpSpLocks/>
          </p:cNvGrpSpPr>
          <p:nvPr/>
        </p:nvGrpSpPr>
        <p:grpSpPr bwMode="auto">
          <a:xfrm>
            <a:off x="3167063" y="3395663"/>
            <a:ext cx="1174750" cy="476250"/>
            <a:chOff x="2440" y="6850"/>
            <a:chExt cx="890" cy="650"/>
          </a:xfrm>
        </p:grpSpPr>
        <p:sp>
          <p:nvSpPr>
            <p:cNvPr id="13441" name="Line 370"/>
            <p:cNvSpPr>
              <a:spLocks noChangeShapeType="1"/>
            </p:cNvSpPr>
            <p:nvPr/>
          </p:nvSpPr>
          <p:spPr bwMode="auto">
            <a:xfrm>
              <a:off x="2440" y="6850"/>
              <a:ext cx="540" cy="6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42" name="Line 369"/>
            <p:cNvSpPr>
              <a:spLocks noChangeShapeType="1"/>
            </p:cNvSpPr>
            <p:nvPr/>
          </p:nvSpPr>
          <p:spPr bwMode="auto">
            <a:xfrm flipH="1">
              <a:off x="2947" y="6870"/>
              <a:ext cx="383" cy="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3322" name="Group 386"/>
          <p:cNvGrpSpPr>
            <a:grpSpLocks/>
          </p:cNvGrpSpPr>
          <p:nvPr/>
        </p:nvGrpSpPr>
        <p:grpSpPr bwMode="auto">
          <a:xfrm>
            <a:off x="581025" y="2247900"/>
            <a:ext cx="565150" cy="412750"/>
            <a:chOff x="2440" y="6850"/>
            <a:chExt cx="890" cy="650"/>
          </a:xfrm>
        </p:grpSpPr>
        <p:sp>
          <p:nvSpPr>
            <p:cNvPr id="13439" name="Line 388"/>
            <p:cNvSpPr>
              <a:spLocks noChangeShapeType="1"/>
            </p:cNvSpPr>
            <p:nvPr/>
          </p:nvSpPr>
          <p:spPr bwMode="auto">
            <a:xfrm>
              <a:off x="2440" y="6850"/>
              <a:ext cx="540" cy="6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40" name="Line 387"/>
            <p:cNvSpPr>
              <a:spLocks noChangeShapeType="1"/>
            </p:cNvSpPr>
            <p:nvPr/>
          </p:nvSpPr>
          <p:spPr bwMode="auto">
            <a:xfrm flipH="1">
              <a:off x="2947" y="6870"/>
              <a:ext cx="383" cy="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3323" name="Group 383"/>
          <p:cNvGrpSpPr>
            <a:grpSpLocks/>
          </p:cNvGrpSpPr>
          <p:nvPr/>
        </p:nvGrpSpPr>
        <p:grpSpPr bwMode="auto">
          <a:xfrm>
            <a:off x="5160963" y="2222500"/>
            <a:ext cx="565150" cy="412750"/>
            <a:chOff x="2440" y="6850"/>
            <a:chExt cx="890" cy="650"/>
          </a:xfrm>
        </p:grpSpPr>
        <p:sp>
          <p:nvSpPr>
            <p:cNvPr id="13437" name="Line 385"/>
            <p:cNvSpPr>
              <a:spLocks noChangeShapeType="1"/>
            </p:cNvSpPr>
            <p:nvPr/>
          </p:nvSpPr>
          <p:spPr bwMode="auto">
            <a:xfrm>
              <a:off x="2440" y="6850"/>
              <a:ext cx="540" cy="6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38" name="Line 384"/>
            <p:cNvSpPr>
              <a:spLocks noChangeShapeType="1"/>
            </p:cNvSpPr>
            <p:nvPr/>
          </p:nvSpPr>
          <p:spPr bwMode="auto">
            <a:xfrm flipH="1">
              <a:off x="2947" y="6870"/>
              <a:ext cx="383" cy="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3324" name="Group 359"/>
          <p:cNvGrpSpPr>
            <a:grpSpLocks/>
          </p:cNvGrpSpPr>
          <p:nvPr/>
        </p:nvGrpSpPr>
        <p:grpSpPr bwMode="auto">
          <a:xfrm>
            <a:off x="5089525" y="4024313"/>
            <a:ext cx="565150" cy="412750"/>
            <a:chOff x="2440" y="6850"/>
            <a:chExt cx="890" cy="650"/>
          </a:xfrm>
        </p:grpSpPr>
        <p:sp>
          <p:nvSpPr>
            <p:cNvPr id="13435" name="Line 361"/>
            <p:cNvSpPr>
              <a:spLocks noChangeShapeType="1"/>
            </p:cNvSpPr>
            <p:nvPr/>
          </p:nvSpPr>
          <p:spPr bwMode="auto">
            <a:xfrm>
              <a:off x="2440" y="6850"/>
              <a:ext cx="540" cy="6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36" name="Line 360"/>
            <p:cNvSpPr>
              <a:spLocks noChangeShapeType="1"/>
            </p:cNvSpPr>
            <p:nvPr/>
          </p:nvSpPr>
          <p:spPr bwMode="auto">
            <a:xfrm flipH="1">
              <a:off x="2947" y="6870"/>
              <a:ext cx="383" cy="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3325" name="Group 362"/>
          <p:cNvGrpSpPr>
            <a:grpSpLocks/>
          </p:cNvGrpSpPr>
          <p:nvPr/>
        </p:nvGrpSpPr>
        <p:grpSpPr bwMode="auto">
          <a:xfrm>
            <a:off x="1450975" y="4021138"/>
            <a:ext cx="2227263" cy="463550"/>
            <a:chOff x="2440" y="6850"/>
            <a:chExt cx="890" cy="650"/>
          </a:xfrm>
        </p:grpSpPr>
        <p:sp>
          <p:nvSpPr>
            <p:cNvPr id="13433" name="Line 364"/>
            <p:cNvSpPr>
              <a:spLocks noChangeShapeType="1"/>
            </p:cNvSpPr>
            <p:nvPr/>
          </p:nvSpPr>
          <p:spPr bwMode="auto">
            <a:xfrm>
              <a:off x="2440" y="6850"/>
              <a:ext cx="540" cy="6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34" name="Line 363"/>
            <p:cNvSpPr>
              <a:spLocks noChangeShapeType="1"/>
            </p:cNvSpPr>
            <p:nvPr/>
          </p:nvSpPr>
          <p:spPr bwMode="auto">
            <a:xfrm flipH="1">
              <a:off x="2947" y="6870"/>
              <a:ext cx="383" cy="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3326" name="Group 356"/>
          <p:cNvGrpSpPr>
            <a:grpSpLocks/>
          </p:cNvGrpSpPr>
          <p:nvPr/>
        </p:nvGrpSpPr>
        <p:grpSpPr bwMode="auto">
          <a:xfrm>
            <a:off x="3167063" y="4672013"/>
            <a:ext cx="2162175" cy="412750"/>
            <a:chOff x="2440" y="6850"/>
            <a:chExt cx="890" cy="650"/>
          </a:xfrm>
        </p:grpSpPr>
        <p:sp>
          <p:nvSpPr>
            <p:cNvPr id="13431" name="Line 358"/>
            <p:cNvSpPr>
              <a:spLocks noChangeShapeType="1"/>
            </p:cNvSpPr>
            <p:nvPr/>
          </p:nvSpPr>
          <p:spPr bwMode="auto">
            <a:xfrm>
              <a:off x="2440" y="6850"/>
              <a:ext cx="540" cy="6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32" name="Line 357"/>
            <p:cNvSpPr>
              <a:spLocks noChangeShapeType="1"/>
            </p:cNvSpPr>
            <p:nvPr/>
          </p:nvSpPr>
          <p:spPr bwMode="auto">
            <a:xfrm flipH="1">
              <a:off x="2947" y="6870"/>
              <a:ext cx="383" cy="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327" name="Rectangle 399"/>
          <p:cNvSpPr>
            <a:spLocks noChangeArrowheads="1"/>
          </p:cNvSpPr>
          <p:nvPr/>
        </p:nvSpPr>
        <p:spPr bwMode="auto">
          <a:xfrm>
            <a:off x="0" y="1593850"/>
            <a:ext cx="5638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3328" name="Rectangle 401"/>
          <p:cNvSpPr>
            <a:spLocks noChangeArrowheads="1"/>
          </p:cNvSpPr>
          <p:nvPr/>
        </p:nvSpPr>
        <p:spPr bwMode="auto">
          <a:xfrm>
            <a:off x="0" y="1593850"/>
            <a:ext cx="5635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graphicFrame>
        <p:nvGraphicFramePr>
          <p:cNvPr id="27463" name="Group 839"/>
          <p:cNvGraphicFramePr>
            <a:graphicFrameLocks noGrp="1"/>
          </p:cNvGraphicFramePr>
          <p:nvPr/>
        </p:nvGraphicFramePr>
        <p:xfrm>
          <a:off x="1673225" y="2027238"/>
          <a:ext cx="5635625" cy="1833563"/>
        </p:xfrm>
        <a:graphic>
          <a:graphicData uri="http://schemas.openxmlformats.org/drawingml/2006/table">
            <a:tbl>
              <a:tblPr/>
              <a:tblGrid>
                <a:gridCol w="56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[26]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[5]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[77]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[1]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[61]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[11]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[59]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[15]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[48]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[19]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3">
                <a:tc gridSpan="10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[5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26]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[1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77]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[11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61]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[15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59]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[19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48]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60" name="Rectangle 536"/>
          <p:cNvSpPr>
            <a:spLocks noChangeArrowheads="1"/>
          </p:cNvSpPr>
          <p:nvPr/>
        </p:nvSpPr>
        <p:spPr bwMode="auto">
          <a:xfrm>
            <a:off x="0" y="3427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3361" name="Rectangle 537"/>
          <p:cNvSpPr>
            <a:spLocks noChangeArrowheads="1"/>
          </p:cNvSpPr>
          <p:nvPr/>
        </p:nvSpPr>
        <p:spPr bwMode="auto">
          <a:xfrm>
            <a:off x="0" y="1593850"/>
            <a:ext cx="5635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graphicFrame>
        <p:nvGraphicFramePr>
          <p:cNvPr id="27464" name="Group 840"/>
          <p:cNvGraphicFramePr>
            <a:graphicFrameLocks noGrp="1"/>
          </p:cNvGraphicFramePr>
          <p:nvPr/>
        </p:nvGraphicFramePr>
        <p:xfrm>
          <a:off x="1673225" y="4076700"/>
          <a:ext cx="5635625" cy="612775"/>
        </p:xfrm>
        <a:graphic>
          <a:graphicData uri="http://schemas.openxmlformats.org/drawingml/2006/table">
            <a:tbl>
              <a:tblPr/>
              <a:tblGrid>
                <a:gridCol w="56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[1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26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77]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[11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59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61]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[19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48]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73" name="Rectangle 592"/>
          <p:cNvSpPr>
            <a:spLocks noChangeArrowheads="1"/>
          </p:cNvSpPr>
          <p:nvPr/>
        </p:nvSpPr>
        <p:spPr bwMode="auto">
          <a:xfrm>
            <a:off x="0" y="4040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/>
          </a:p>
        </p:txBody>
      </p:sp>
      <p:graphicFrame>
        <p:nvGraphicFramePr>
          <p:cNvPr id="27382" name="Group 758"/>
          <p:cNvGraphicFramePr>
            <a:graphicFrameLocks noGrp="1"/>
          </p:cNvGraphicFramePr>
          <p:nvPr/>
        </p:nvGraphicFramePr>
        <p:xfrm>
          <a:off x="1673225" y="4832350"/>
          <a:ext cx="5635625" cy="612775"/>
        </p:xfrm>
        <a:graphic>
          <a:graphicData uri="http://schemas.openxmlformats.org/drawingml/2006/table">
            <a:tbl>
              <a:tblPr/>
              <a:tblGrid>
                <a:gridCol w="56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[1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26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59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61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77]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[19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48]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85" name="Rectangle 647"/>
          <p:cNvSpPr>
            <a:spLocks noChangeArrowheads="1"/>
          </p:cNvSpPr>
          <p:nvPr/>
        </p:nvSpPr>
        <p:spPr bwMode="auto">
          <a:xfrm>
            <a:off x="0" y="4652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graphicFrame>
        <p:nvGraphicFramePr>
          <p:cNvPr id="27420" name="Group 796"/>
          <p:cNvGraphicFramePr>
            <a:graphicFrameLocks noGrp="1"/>
          </p:cNvGraphicFramePr>
          <p:nvPr/>
        </p:nvGraphicFramePr>
        <p:xfrm>
          <a:off x="1619250" y="5624513"/>
          <a:ext cx="5635625" cy="612775"/>
        </p:xfrm>
        <a:graphic>
          <a:graphicData uri="http://schemas.openxmlformats.org/drawingml/2006/table">
            <a:tbl>
              <a:tblPr/>
              <a:tblGrid>
                <a:gridCol w="56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19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26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48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59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61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77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97" name="Line 841"/>
          <p:cNvSpPr>
            <a:spLocks noChangeShapeType="1"/>
          </p:cNvSpPr>
          <p:nvPr/>
        </p:nvSpPr>
        <p:spPr bwMode="auto">
          <a:xfrm>
            <a:off x="1763713" y="3141663"/>
            <a:ext cx="5472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3398" name="Group 844"/>
          <p:cNvGrpSpPr>
            <a:grpSpLocks/>
          </p:cNvGrpSpPr>
          <p:nvPr/>
        </p:nvGrpSpPr>
        <p:grpSpPr bwMode="auto">
          <a:xfrm>
            <a:off x="1979613" y="2781300"/>
            <a:ext cx="504825" cy="360363"/>
            <a:chOff x="1247" y="1706"/>
            <a:chExt cx="318" cy="227"/>
          </a:xfrm>
        </p:grpSpPr>
        <p:sp>
          <p:nvSpPr>
            <p:cNvPr id="13429" name="Line 842"/>
            <p:cNvSpPr>
              <a:spLocks noChangeShapeType="1"/>
            </p:cNvSpPr>
            <p:nvPr/>
          </p:nvSpPr>
          <p:spPr bwMode="auto">
            <a:xfrm>
              <a:off x="1247" y="1706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30" name="Line 843"/>
            <p:cNvSpPr>
              <a:spLocks noChangeShapeType="1"/>
            </p:cNvSpPr>
            <p:nvPr/>
          </p:nvSpPr>
          <p:spPr bwMode="auto">
            <a:xfrm flipH="1">
              <a:off x="1383" y="1706"/>
              <a:ext cx="18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3399" name="Group 845"/>
          <p:cNvGrpSpPr>
            <a:grpSpLocks/>
          </p:cNvGrpSpPr>
          <p:nvPr/>
        </p:nvGrpSpPr>
        <p:grpSpPr bwMode="auto">
          <a:xfrm>
            <a:off x="3130550" y="2781300"/>
            <a:ext cx="504825" cy="360363"/>
            <a:chOff x="1247" y="1706"/>
            <a:chExt cx="318" cy="227"/>
          </a:xfrm>
        </p:grpSpPr>
        <p:sp>
          <p:nvSpPr>
            <p:cNvPr id="13427" name="Line 846"/>
            <p:cNvSpPr>
              <a:spLocks noChangeShapeType="1"/>
            </p:cNvSpPr>
            <p:nvPr/>
          </p:nvSpPr>
          <p:spPr bwMode="auto">
            <a:xfrm>
              <a:off x="1247" y="1706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8" name="Line 847"/>
            <p:cNvSpPr>
              <a:spLocks noChangeShapeType="1"/>
            </p:cNvSpPr>
            <p:nvPr/>
          </p:nvSpPr>
          <p:spPr bwMode="auto">
            <a:xfrm flipH="1">
              <a:off x="1383" y="1706"/>
              <a:ext cx="18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3400" name="Group 848"/>
          <p:cNvGrpSpPr>
            <a:grpSpLocks/>
          </p:cNvGrpSpPr>
          <p:nvPr/>
        </p:nvGrpSpPr>
        <p:grpSpPr bwMode="auto">
          <a:xfrm>
            <a:off x="4211638" y="2781300"/>
            <a:ext cx="504825" cy="360363"/>
            <a:chOff x="1247" y="1706"/>
            <a:chExt cx="318" cy="227"/>
          </a:xfrm>
        </p:grpSpPr>
        <p:sp>
          <p:nvSpPr>
            <p:cNvPr id="13425" name="Line 849"/>
            <p:cNvSpPr>
              <a:spLocks noChangeShapeType="1"/>
            </p:cNvSpPr>
            <p:nvPr/>
          </p:nvSpPr>
          <p:spPr bwMode="auto">
            <a:xfrm>
              <a:off x="1247" y="1706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6" name="Line 850"/>
            <p:cNvSpPr>
              <a:spLocks noChangeShapeType="1"/>
            </p:cNvSpPr>
            <p:nvPr/>
          </p:nvSpPr>
          <p:spPr bwMode="auto">
            <a:xfrm flipH="1">
              <a:off x="1383" y="1706"/>
              <a:ext cx="18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3401" name="Group 851"/>
          <p:cNvGrpSpPr>
            <a:grpSpLocks/>
          </p:cNvGrpSpPr>
          <p:nvPr/>
        </p:nvGrpSpPr>
        <p:grpSpPr bwMode="auto">
          <a:xfrm>
            <a:off x="5362575" y="2781300"/>
            <a:ext cx="504825" cy="360363"/>
            <a:chOff x="1247" y="1706"/>
            <a:chExt cx="318" cy="227"/>
          </a:xfrm>
        </p:grpSpPr>
        <p:sp>
          <p:nvSpPr>
            <p:cNvPr id="13423" name="Line 852"/>
            <p:cNvSpPr>
              <a:spLocks noChangeShapeType="1"/>
            </p:cNvSpPr>
            <p:nvPr/>
          </p:nvSpPr>
          <p:spPr bwMode="auto">
            <a:xfrm>
              <a:off x="1247" y="1706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4" name="Line 853"/>
            <p:cNvSpPr>
              <a:spLocks noChangeShapeType="1"/>
            </p:cNvSpPr>
            <p:nvPr/>
          </p:nvSpPr>
          <p:spPr bwMode="auto">
            <a:xfrm flipH="1">
              <a:off x="1383" y="1706"/>
              <a:ext cx="18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3402" name="Group 854"/>
          <p:cNvGrpSpPr>
            <a:grpSpLocks/>
          </p:cNvGrpSpPr>
          <p:nvPr/>
        </p:nvGrpSpPr>
        <p:grpSpPr bwMode="auto">
          <a:xfrm>
            <a:off x="6515100" y="2781300"/>
            <a:ext cx="504825" cy="360363"/>
            <a:chOff x="1247" y="1706"/>
            <a:chExt cx="318" cy="227"/>
          </a:xfrm>
        </p:grpSpPr>
        <p:sp>
          <p:nvSpPr>
            <p:cNvPr id="13421" name="Line 855"/>
            <p:cNvSpPr>
              <a:spLocks noChangeShapeType="1"/>
            </p:cNvSpPr>
            <p:nvPr/>
          </p:nvSpPr>
          <p:spPr bwMode="auto">
            <a:xfrm>
              <a:off x="1247" y="1706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2" name="Line 856"/>
            <p:cNvSpPr>
              <a:spLocks noChangeShapeType="1"/>
            </p:cNvSpPr>
            <p:nvPr/>
          </p:nvSpPr>
          <p:spPr bwMode="auto">
            <a:xfrm flipH="1">
              <a:off x="1383" y="1706"/>
              <a:ext cx="18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3403" name="Group 857"/>
          <p:cNvGrpSpPr>
            <a:grpSpLocks/>
          </p:cNvGrpSpPr>
          <p:nvPr/>
        </p:nvGrpSpPr>
        <p:grpSpPr bwMode="auto">
          <a:xfrm>
            <a:off x="6516688" y="3932238"/>
            <a:ext cx="504825" cy="360362"/>
            <a:chOff x="1247" y="1706"/>
            <a:chExt cx="318" cy="227"/>
          </a:xfrm>
        </p:grpSpPr>
        <p:sp>
          <p:nvSpPr>
            <p:cNvPr id="13419" name="Line 858"/>
            <p:cNvSpPr>
              <a:spLocks noChangeShapeType="1"/>
            </p:cNvSpPr>
            <p:nvPr/>
          </p:nvSpPr>
          <p:spPr bwMode="auto">
            <a:xfrm>
              <a:off x="1247" y="1706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0" name="Line 859"/>
            <p:cNvSpPr>
              <a:spLocks noChangeShapeType="1"/>
            </p:cNvSpPr>
            <p:nvPr/>
          </p:nvSpPr>
          <p:spPr bwMode="auto">
            <a:xfrm flipH="1">
              <a:off x="1383" y="1706"/>
              <a:ext cx="18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3404" name="Group 863"/>
          <p:cNvGrpSpPr>
            <a:grpSpLocks/>
          </p:cNvGrpSpPr>
          <p:nvPr/>
        </p:nvGrpSpPr>
        <p:grpSpPr bwMode="auto">
          <a:xfrm>
            <a:off x="2268538" y="3933825"/>
            <a:ext cx="1150937" cy="360363"/>
            <a:chOff x="1429" y="2478"/>
            <a:chExt cx="725" cy="227"/>
          </a:xfrm>
        </p:grpSpPr>
        <p:sp>
          <p:nvSpPr>
            <p:cNvPr id="13417" name="Line 861"/>
            <p:cNvSpPr>
              <a:spLocks noChangeShapeType="1"/>
            </p:cNvSpPr>
            <p:nvPr/>
          </p:nvSpPr>
          <p:spPr bwMode="auto">
            <a:xfrm>
              <a:off x="1429" y="2478"/>
              <a:ext cx="36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8" name="Line 862"/>
            <p:cNvSpPr>
              <a:spLocks noChangeShapeType="1"/>
            </p:cNvSpPr>
            <p:nvPr/>
          </p:nvSpPr>
          <p:spPr bwMode="auto">
            <a:xfrm flipH="1">
              <a:off x="1791" y="2478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3405" name="Group 864"/>
          <p:cNvGrpSpPr>
            <a:grpSpLocks/>
          </p:cNvGrpSpPr>
          <p:nvPr/>
        </p:nvGrpSpPr>
        <p:grpSpPr bwMode="auto">
          <a:xfrm>
            <a:off x="4429125" y="3933825"/>
            <a:ext cx="1150938" cy="360363"/>
            <a:chOff x="1429" y="2478"/>
            <a:chExt cx="725" cy="227"/>
          </a:xfrm>
        </p:grpSpPr>
        <p:sp>
          <p:nvSpPr>
            <p:cNvPr id="13415" name="Line 865"/>
            <p:cNvSpPr>
              <a:spLocks noChangeShapeType="1"/>
            </p:cNvSpPr>
            <p:nvPr/>
          </p:nvSpPr>
          <p:spPr bwMode="auto">
            <a:xfrm>
              <a:off x="1429" y="2478"/>
              <a:ext cx="36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6" name="Line 866"/>
            <p:cNvSpPr>
              <a:spLocks noChangeShapeType="1"/>
            </p:cNvSpPr>
            <p:nvPr/>
          </p:nvSpPr>
          <p:spPr bwMode="auto">
            <a:xfrm flipH="1">
              <a:off x="1791" y="2478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3406" name="Group 867"/>
          <p:cNvGrpSpPr>
            <a:grpSpLocks/>
          </p:cNvGrpSpPr>
          <p:nvPr/>
        </p:nvGrpSpPr>
        <p:grpSpPr bwMode="auto">
          <a:xfrm>
            <a:off x="3203575" y="4724400"/>
            <a:ext cx="1655763" cy="360363"/>
            <a:chOff x="1429" y="2478"/>
            <a:chExt cx="725" cy="227"/>
          </a:xfrm>
        </p:grpSpPr>
        <p:sp>
          <p:nvSpPr>
            <p:cNvPr id="13413" name="Line 868"/>
            <p:cNvSpPr>
              <a:spLocks noChangeShapeType="1"/>
            </p:cNvSpPr>
            <p:nvPr/>
          </p:nvSpPr>
          <p:spPr bwMode="auto">
            <a:xfrm>
              <a:off x="1429" y="2478"/>
              <a:ext cx="36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4" name="Line 869"/>
            <p:cNvSpPr>
              <a:spLocks noChangeShapeType="1"/>
            </p:cNvSpPr>
            <p:nvPr/>
          </p:nvSpPr>
          <p:spPr bwMode="auto">
            <a:xfrm flipH="1">
              <a:off x="1791" y="2478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3407" name="Group 870"/>
          <p:cNvGrpSpPr>
            <a:grpSpLocks/>
          </p:cNvGrpSpPr>
          <p:nvPr/>
        </p:nvGrpSpPr>
        <p:grpSpPr bwMode="auto">
          <a:xfrm>
            <a:off x="6516688" y="4724400"/>
            <a:ext cx="504825" cy="360363"/>
            <a:chOff x="1247" y="1706"/>
            <a:chExt cx="318" cy="227"/>
          </a:xfrm>
        </p:grpSpPr>
        <p:sp>
          <p:nvSpPr>
            <p:cNvPr id="13411" name="Line 871"/>
            <p:cNvSpPr>
              <a:spLocks noChangeShapeType="1"/>
            </p:cNvSpPr>
            <p:nvPr/>
          </p:nvSpPr>
          <p:spPr bwMode="auto">
            <a:xfrm>
              <a:off x="1247" y="1706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2" name="Line 872"/>
            <p:cNvSpPr>
              <a:spLocks noChangeShapeType="1"/>
            </p:cNvSpPr>
            <p:nvPr/>
          </p:nvSpPr>
          <p:spPr bwMode="auto">
            <a:xfrm flipH="1">
              <a:off x="1383" y="1706"/>
              <a:ext cx="18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3408" name="Group 873"/>
          <p:cNvGrpSpPr>
            <a:grpSpLocks/>
          </p:cNvGrpSpPr>
          <p:nvPr/>
        </p:nvGrpSpPr>
        <p:grpSpPr bwMode="auto">
          <a:xfrm>
            <a:off x="4859338" y="5516563"/>
            <a:ext cx="1655762" cy="360362"/>
            <a:chOff x="1429" y="2478"/>
            <a:chExt cx="725" cy="227"/>
          </a:xfrm>
        </p:grpSpPr>
        <p:sp>
          <p:nvSpPr>
            <p:cNvPr id="13409" name="Line 874"/>
            <p:cNvSpPr>
              <a:spLocks noChangeShapeType="1"/>
            </p:cNvSpPr>
            <p:nvPr/>
          </p:nvSpPr>
          <p:spPr bwMode="auto">
            <a:xfrm>
              <a:off x="1429" y="2478"/>
              <a:ext cx="36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0" name="Line 875"/>
            <p:cNvSpPr>
              <a:spLocks noChangeShapeType="1"/>
            </p:cNvSpPr>
            <p:nvPr/>
          </p:nvSpPr>
          <p:spPr bwMode="auto">
            <a:xfrm flipH="1">
              <a:off x="1791" y="2478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808038" y="990600"/>
            <a:ext cx="7004050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/>
              <a:t>/* perform a merge sort on the file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void merge_sort(element list [ ], int 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/* perform a merge sort on the file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int length = 1; /* current length being merged */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element extra[MAX_SIZE];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while (length &lt; n)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     merge_pass(list,extra,n,length);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     length *= 2;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     merge_pass(extra,list,n, length);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     length *= 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/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1258888" y="5661025"/>
            <a:ext cx="2870200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SzTx/>
            </a:pPr>
            <a:r>
              <a:rPr lang="en-US" altLang="zh-TW" sz="1800">
                <a:solidFill>
                  <a:srgbClr val="FF0000"/>
                </a:solidFill>
              </a:rPr>
              <a:t> </a:t>
            </a:r>
            <a:r>
              <a:rPr lang="zh-TW" altLang="en-US" sz="1800">
                <a:solidFill>
                  <a:srgbClr val="FF0000"/>
                </a:solidFill>
              </a:rPr>
              <a:t>優點：速度快</a:t>
            </a:r>
            <a:r>
              <a:rPr lang="en-US" altLang="zh-TW" sz="1800">
                <a:solidFill>
                  <a:srgbClr val="FF0000"/>
                </a:solidFill>
              </a:rPr>
              <a:t>O(n log</a:t>
            </a:r>
            <a:r>
              <a:rPr lang="en-US" altLang="zh-TW" sz="1400" baseline="-25000">
                <a:solidFill>
                  <a:srgbClr val="FF0000"/>
                </a:solidFill>
              </a:rPr>
              <a:t>2</a:t>
            </a:r>
            <a:r>
              <a:rPr lang="en-US" altLang="zh-TW" sz="1800">
                <a:solidFill>
                  <a:srgbClr val="FF0000"/>
                </a:solidFill>
              </a:rPr>
              <a:t> n)</a:t>
            </a:r>
          </a:p>
          <a:p>
            <a:pPr eaLnBrk="1" hangingPunct="1">
              <a:buSzTx/>
            </a:pPr>
            <a:r>
              <a:rPr lang="en-US" altLang="zh-TW" sz="1800">
                <a:solidFill>
                  <a:srgbClr val="FF0000"/>
                </a:solidFill>
              </a:rPr>
              <a:t> </a:t>
            </a:r>
            <a:r>
              <a:rPr lang="zh-TW" altLang="en-US" sz="1800">
                <a:solidFill>
                  <a:srgbClr val="FF0000"/>
                </a:solidFill>
              </a:rPr>
              <a:t>缺點：須額外儲存空間 </a:t>
            </a:r>
          </a:p>
        </p:txBody>
      </p:sp>
      <p:sp>
        <p:nvSpPr>
          <p:cNvPr id="14340" name="文字方塊 3"/>
          <p:cNvSpPr txBox="1">
            <a:spLocks noChangeArrowheads="1"/>
          </p:cNvSpPr>
          <p:nvPr/>
        </p:nvSpPr>
        <p:spPr bwMode="auto">
          <a:xfrm>
            <a:off x="5292725" y="6130925"/>
            <a:ext cx="163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merge_sort.c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869811-2C8E-B611-57D0-C098B1D4F5DB}"/>
              </a:ext>
            </a:extLst>
          </p:cNvPr>
          <p:cNvSpPr txBox="1"/>
          <p:nvPr/>
        </p:nvSpPr>
        <p:spPr>
          <a:xfrm>
            <a:off x="6732240" y="2852936"/>
            <a:ext cx="1800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分割資料的能力</a:t>
            </a:r>
          </a:p>
          <a:p>
            <a:endParaRPr lang="en-TW" dirty="0">
              <a:solidFill>
                <a:srgbClr val="FF0000"/>
              </a:solidFill>
            </a:endParaRPr>
          </a:p>
          <a:p>
            <a:r>
              <a:rPr lang="en-TW" dirty="0">
                <a:solidFill>
                  <a:srgbClr val="FF0000"/>
                </a:solidFill>
              </a:rPr>
              <a:t>1個併成2個</a:t>
            </a:r>
          </a:p>
          <a:p>
            <a:r>
              <a:rPr lang="en-TW" dirty="0">
                <a:solidFill>
                  <a:srgbClr val="FF0000"/>
                </a:solidFill>
              </a:rPr>
              <a:t>2個併成4個…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5FC781-E4A8-F21C-6A79-C73A6C518907}"/>
                  </a:ext>
                </a:extLst>
              </p14:cNvPr>
              <p14:cNvContentPartPr/>
              <p14:nvPr/>
            </p14:nvContentPartPr>
            <p14:xfrm>
              <a:off x="2337053" y="6352284"/>
              <a:ext cx="1579680" cy="33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5FC781-E4A8-F21C-6A79-C73A6C5189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8413" y="6343284"/>
                <a:ext cx="1597320" cy="511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9588ECF-AE9F-AF5F-A3E6-FF01DA7623AC}"/>
              </a:ext>
            </a:extLst>
          </p:cNvPr>
          <p:cNvSpPr txBox="1"/>
          <p:nvPr/>
        </p:nvSpPr>
        <p:spPr>
          <a:xfrm>
            <a:off x="4286509" y="582595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FF00"/>
                </a:solidFill>
              </a:rPr>
              <a:t>(快排). 比較好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404813"/>
            <a:ext cx="8229600" cy="12954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200" b="1" dirty="0">
                <a:effectLst/>
              </a:rPr>
              <a:t>/* perform one pass of the merge sort. It merges adjacent pairs of </a:t>
            </a:r>
            <a:r>
              <a:rPr lang="en-US" altLang="zh-TW" sz="2200" b="1" dirty="0" err="1">
                <a:effectLst/>
              </a:rPr>
              <a:t>subfiles</a:t>
            </a:r>
            <a:r>
              <a:rPr lang="en-US" altLang="zh-TW" sz="2200" b="1" dirty="0">
                <a:effectLst/>
              </a:rPr>
              <a:t> from list into sorted. n is the number of elements in the list. length is the length of the </a:t>
            </a:r>
            <a:r>
              <a:rPr lang="en-US" altLang="zh-TW" sz="2200" b="1" dirty="0" err="1">
                <a:effectLst/>
              </a:rPr>
              <a:t>subfile</a:t>
            </a:r>
            <a:r>
              <a:rPr lang="en-US" altLang="zh-TW" sz="2200" b="1" dirty="0">
                <a:effectLst/>
              </a:rPr>
              <a:t> */</a:t>
            </a:r>
            <a:endParaRPr lang="en-US" altLang="zh-TW" sz="22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323850" y="2349500"/>
            <a:ext cx="8389938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void merge_pass(element list[], element sorted[], int n, int length)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int i, j;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for (i = 0; i &lt;= n - 2 * length; i += 2 * length)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       merge(list, sorted, i, i + length - 1, i + 2 * length - 1);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 if (i + length &lt; 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    merge(list, sorted, i, i + length - 1, n - 1);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 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     for (j = i; j &lt; n; j++)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          sorted[j] = list[j];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print_list(sorted, size_g);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  <p:sp>
        <p:nvSpPr>
          <p:cNvPr id="15364" name="文字方塊 3"/>
          <p:cNvSpPr txBox="1">
            <a:spLocks noChangeArrowheads="1"/>
          </p:cNvSpPr>
          <p:nvPr/>
        </p:nvSpPr>
        <p:spPr bwMode="auto">
          <a:xfrm>
            <a:off x="5292725" y="6130925"/>
            <a:ext cx="163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merge_sort.c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5217FE-B38A-5466-8C2D-75C9EBEF79EB}"/>
              </a:ext>
            </a:extLst>
          </p:cNvPr>
          <p:cNvSpPr txBox="1"/>
          <p:nvPr/>
        </p:nvSpPr>
        <p:spPr>
          <a:xfrm>
            <a:off x="5885725" y="4581128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2 個 2個並</a:t>
            </a:r>
            <a:r>
              <a:rPr lang="zh-TW" altLang="en-US" dirty="0">
                <a:solidFill>
                  <a:srgbClr val="FF0000"/>
                </a:solidFill>
              </a:rPr>
              <a:t>  但還有餘項要處理</a:t>
            </a:r>
            <a:endParaRPr lang="en-TW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323850" y="301625"/>
            <a:ext cx="8208963" cy="655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/>
              <a:t>/* merge two sorted files: list [</a:t>
            </a:r>
            <a:r>
              <a:rPr lang="en-US" altLang="zh-TW" sz="2000" b="1" dirty="0" err="1"/>
              <a:t>i</a:t>
            </a:r>
            <a:r>
              <a:rPr lang="en-US" altLang="zh-TW" sz="2000" b="1" dirty="0"/>
              <a:t>],…,list [m], and list[m+1],…, list[n]. These files are sorted to obtain a sorted list: sorted [</a:t>
            </a:r>
            <a:r>
              <a:rPr lang="en-US" altLang="zh-TW" sz="2000" b="1" dirty="0" err="1"/>
              <a:t>i</a:t>
            </a:r>
            <a:r>
              <a:rPr lang="en-US" altLang="zh-TW" sz="2000" b="1" dirty="0"/>
              <a:t>]  ,…, sorted [n]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void merge(element list[], element sorted[], 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, int m, int n)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    int j, k, 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    j = m + 1; /* index for the second </a:t>
            </a:r>
            <a:r>
              <a:rPr lang="en-US" altLang="zh-TW" sz="2000" dirty="0" err="1"/>
              <a:t>sublist</a:t>
            </a:r>
            <a:r>
              <a:rPr lang="en-US" altLang="zh-TW" sz="2000" dirty="0"/>
              <a:t>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    k =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; /* index for the sorted list*/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    while 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&lt;= m &amp;&amp; j &lt;=  n)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        if (list[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].key &lt;=list[j].key)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            sorted[k++] = list[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++];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        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            sorted[k++] = list[</a:t>
            </a:r>
            <a:r>
              <a:rPr lang="en-US" altLang="zh-TW" sz="2000" dirty="0" err="1"/>
              <a:t>j++</a:t>
            </a:r>
            <a:r>
              <a:rPr lang="en-US" altLang="zh-TW" sz="2000" dirty="0"/>
              <a:t>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    if 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&gt; m)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        /* sorted [k],…, sorted [n] = list [j],…, list [n] */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        for (t = j; t &lt;= n; t++) sorted[k + t - j] = list[t];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    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        /*  sorted [k],…, sorted [n] = list 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],…, list [m]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        for (t =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; t &lt;= m; t++) sorted[k + t -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= list[t];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}</a:t>
            </a:r>
          </a:p>
        </p:txBody>
      </p:sp>
      <p:sp>
        <p:nvSpPr>
          <p:cNvPr id="16387" name="文字方塊 2"/>
          <p:cNvSpPr txBox="1">
            <a:spLocks noChangeArrowheads="1"/>
          </p:cNvSpPr>
          <p:nvPr/>
        </p:nvSpPr>
        <p:spPr bwMode="auto">
          <a:xfrm>
            <a:off x="6683375" y="6130925"/>
            <a:ext cx="163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merge_sort.c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286879-6E1A-8BA8-D58E-84515F2612C8}"/>
              </a:ext>
            </a:extLst>
          </p:cNvPr>
          <p:cNvSpPr txBox="1"/>
          <p:nvPr/>
        </p:nvSpPr>
        <p:spPr>
          <a:xfrm>
            <a:off x="6732240" y="3429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真正合併排大小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735013" y="698500"/>
            <a:ext cx="21732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chemeClr val="hlink"/>
              </a:buClr>
              <a:buFont typeface="Wingdings" pitchFamily="2" charset="2"/>
              <a:buChar char="l"/>
              <a:defRPr/>
            </a:pPr>
            <a:r>
              <a:rPr lang="en-US" altLang="zh-TW" sz="2200">
                <a:solidFill>
                  <a:srgbClr val="FF0000"/>
                </a:solidFill>
              </a:rPr>
              <a:t> </a:t>
            </a:r>
            <a:r>
              <a:rPr lang="zh-TW" altLang="en-US" sz="2200">
                <a:solidFill>
                  <a:srgbClr val="FF0000"/>
                </a:solidFill>
              </a:rPr>
              <a:t>四</a:t>
            </a:r>
            <a:r>
              <a:rPr lang="zh-TW" altLang="en-US">
                <a:solidFill>
                  <a:srgbClr val="FF0000"/>
                </a:solidFill>
              </a:rPr>
              <a:t>、</a:t>
            </a:r>
            <a:r>
              <a:rPr lang="zh-TW" altLang="en-US" sz="2200">
                <a:solidFill>
                  <a:srgbClr val="FF0000"/>
                </a:solidFill>
              </a:rPr>
              <a:t>累堆排序</a:t>
            </a:r>
            <a:r>
              <a:rPr lang="zh-TW" altLang="en-US" sz="22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7411" name="Text Box 7"/>
          <p:cNvSpPr txBox="1">
            <a:spLocks noChangeArrowheads="1"/>
          </p:cNvSpPr>
          <p:nvPr/>
        </p:nvSpPr>
        <p:spPr bwMode="auto">
          <a:xfrm>
            <a:off x="1023938" y="1160463"/>
            <a:ext cx="4562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/>
              <a:t>例：</a:t>
            </a:r>
            <a:r>
              <a:rPr lang="en-US" altLang="zh-TW" sz="2000"/>
              <a:t>26, 5, 77, 1, 61, 11, 59, 15, 48, 19 </a:t>
            </a:r>
          </a:p>
        </p:txBody>
      </p:sp>
      <p:grpSp>
        <p:nvGrpSpPr>
          <p:cNvPr id="17412" name="Group 30"/>
          <p:cNvGrpSpPr>
            <a:grpSpLocks/>
          </p:cNvGrpSpPr>
          <p:nvPr/>
        </p:nvGrpSpPr>
        <p:grpSpPr bwMode="auto">
          <a:xfrm>
            <a:off x="1547813" y="1989138"/>
            <a:ext cx="4032250" cy="2735262"/>
            <a:chOff x="975" y="1253"/>
            <a:chExt cx="2540" cy="1723"/>
          </a:xfrm>
        </p:grpSpPr>
        <p:sp>
          <p:nvSpPr>
            <p:cNvPr id="17424" name="Oval 9"/>
            <p:cNvSpPr>
              <a:spLocks noChangeArrowheads="1"/>
            </p:cNvSpPr>
            <p:nvPr/>
          </p:nvSpPr>
          <p:spPr bwMode="auto">
            <a:xfrm>
              <a:off x="2200" y="1253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26</a:t>
              </a:r>
            </a:p>
          </p:txBody>
        </p:sp>
        <p:sp>
          <p:nvSpPr>
            <p:cNvPr id="17425" name="Oval 10"/>
            <p:cNvSpPr>
              <a:spLocks noChangeArrowheads="1"/>
            </p:cNvSpPr>
            <p:nvPr/>
          </p:nvSpPr>
          <p:spPr bwMode="auto">
            <a:xfrm>
              <a:off x="1610" y="1661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7426" name="Oval 11"/>
            <p:cNvSpPr>
              <a:spLocks noChangeArrowheads="1"/>
            </p:cNvSpPr>
            <p:nvPr/>
          </p:nvSpPr>
          <p:spPr bwMode="auto">
            <a:xfrm>
              <a:off x="2835" y="1661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77</a:t>
              </a:r>
            </a:p>
          </p:txBody>
        </p:sp>
        <p:cxnSp>
          <p:nvCxnSpPr>
            <p:cNvPr id="17427" name="AutoShape 12"/>
            <p:cNvCxnSpPr>
              <a:cxnSpLocks noChangeShapeType="1"/>
              <a:stCxn id="17424" idx="3"/>
              <a:endCxn id="17425" idx="7"/>
            </p:cNvCxnSpPr>
            <p:nvPr/>
          </p:nvCxnSpPr>
          <p:spPr bwMode="auto">
            <a:xfrm flipH="1">
              <a:off x="1842" y="1485"/>
              <a:ext cx="398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8" name="AutoShape 13"/>
            <p:cNvCxnSpPr>
              <a:cxnSpLocks noChangeShapeType="1"/>
              <a:stCxn id="17424" idx="5"/>
              <a:endCxn id="17426" idx="1"/>
            </p:cNvCxnSpPr>
            <p:nvPr/>
          </p:nvCxnSpPr>
          <p:spPr bwMode="auto">
            <a:xfrm>
              <a:off x="2432" y="1485"/>
              <a:ext cx="443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29" name="Oval 15"/>
            <p:cNvSpPr>
              <a:spLocks noChangeArrowheads="1"/>
            </p:cNvSpPr>
            <p:nvPr/>
          </p:nvSpPr>
          <p:spPr bwMode="auto">
            <a:xfrm>
              <a:off x="1247" y="2160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7430" name="Oval 16"/>
            <p:cNvSpPr>
              <a:spLocks noChangeArrowheads="1"/>
            </p:cNvSpPr>
            <p:nvPr/>
          </p:nvSpPr>
          <p:spPr bwMode="auto">
            <a:xfrm>
              <a:off x="1973" y="2160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61</a:t>
              </a:r>
            </a:p>
          </p:txBody>
        </p:sp>
        <p:sp>
          <p:nvSpPr>
            <p:cNvPr id="17431" name="Oval 17"/>
            <p:cNvSpPr>
              <a:spLocks noChangeArrowheads="1"/>
            </p:cNvSpPr>
            <p:nvPr/>
          </p:nvSpPr>
          <p:spPr bwMode="auto">
            <a:xfrm>
              <a:off x="2472" y="2160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7432" name="Oval 18"/>
            <p:cNvSpPr>
              <a:spLocks noChangeArrowheads="1"/>
            </p:cNvSpPr>
            <p:nvPr/>
          </p:nvSpPr>
          <p:spPr bwMode="auto">
            <a:xfrm>
              <a:off x="3243" y="2160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59</a:t>
              </a:r>
            </a:p>
          </p:txBody>
        </p:sp>
        <p:cxnSp>
          <p:nvCxnSpPr>
            <p:cNvPr id="17433" name="AutoShape 19"/>
            <p:cNvCxnSpPr>
              <a:cxnSpLocks noChangeShapeType="1"/>
              <a:stCxn id="17425" idx="3"/>
              <a:endCxn id="17429" idx="0"/>
            </p:cNvCxnSpPr>
            <p:nvPr/>
          </p:nvCxnSpPr>
          <p:spPr bwMode="auto">
            <a:xfrm flipH="1">
              <a:off x="1383" y="1893"/>
              <a:ext cx="267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34" name="AutoShape 20"/>
            <p:cNvCxnSpPr>
              <a:cxnSpLocks noChangeShapeType="1"/>
              <a:stCxn id="17425" idx="5"/>
              <a:endCxn id="17430" idx="0"/>
            </p:cNvCxnSpPr>
            <p:nvPr/>
          </p:nvCxnSpPr>
          <p:spPr bwMode="auto">
            <a:xfrm>
              <a:off x="1842" y="1893"/>
              <a:ext cx="267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35" name="AutoShape 21"/>
            <p:cNvCxnSpPr>
              <a:cxnSpLocks noChangeShapeType="1"/>
              <a:stCxn id="17426" idx="3"/>
              <a:endCxn id="17431" idx="0"/>
            </p:cNvCxnSpPr>
            <p:nvPr/>
          </p:nvCxnSpPr>
          <p:spPr bwMode="auto">
            <a:xfrm flipH="1">
              <a:off x="2608" y="1893"/>
              <a:ext cx="267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36" name="AutoShape 22"/>
            <p:cNvCxnSpPr>
              <a:cxnSpLocks noChangeShapeType="1"/>
              <a:stCxn id="17426" idx="5"/>
              <a:endCxn id="17432" idx="0"/>
            </p:cNvCxnSpPr>
            <p:nvPr/>
          </p:nvCxnSpPr>
          <p:spPr bwMode="auto">
            <a:xfrm>
              <a:off x="3067" y="1893"/>
              <a:ext cx="312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37" name="Oval 23"/>
            <p:cNvSpPr>
              <a:spLocks noChangeArrowheads="1"/>
            </p:cNvSpPr>
            <p:nvPr/>
          </p:nvSpPr>
          <p:spPr bwMode="auto">
            <a:xfrm>
              <a:off x="975" y="2704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7438" name="Oval 24"/>
            <p:cNvSpPr>
              <a:spLocks noChangeArrowheads="1"/>
            </p:cNvSpPr>
            <p:nvPr/>
          </p:nvSpPr>
          <p:spPr bwMode="auto">
            <a:xfrm>
              <a:off x="1474" y="2704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48</a:t>
              </a:r>
            </a:p>
          </p:txBody>
        </p:sp>
        <p:sp>
          <p:nvSpPr>
            <p:cNvPr id="17439" name="Oval 25"/>
            <p:cNvSpPr>
              <a:spLocks noChangeArrowheads="1"/>
            </p:cNvSpPr>
            <p:nvPr/>
          </p:nvSpPr>
          <p:spPr bwMode="auto">
            <a:xfrm>
              <a:off x="1837" y="2704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19</a:t>
              </a:r>
            </a:p>
          </p:txBody>
        </p:sp>
        <p:cxnSp>
          <p:nvCxnSpPr>
            <p:cNvPr id="17440" name="AutoShape 26"/>
            <p:cNvCxnSpPr>
              <a:cxnSpLocks noChangeShapeType="1"/>
              <a:stCxn id="17429" idx="3"/>
              <a:endCxn id="17437" idx="0"/>
            </p:cNvCxnSpPr>
            <p:nvPr/>
          </p:nvCxnSpPr>
          <p:spPr bwMode="auto">
            <a:xfrm flipH="1">
              <a:off x="1111" y="2392"/>
              <a:ext cx="176" cy="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41" name="AutoShape 27"/>
            <p:cNvCxnSpPr>
              <a:cxnSpLocks noChangeShapeType="1"/>
              <a:stCxn id="17429" idx="5"/>
              <a:endCxn id="17438" idx="0"/>
            </p:cNvCxnSpPr>
            <p:nvPr/>
          </p:nvCxnSpPr>
          <p:spPr bwMode="auto">
            <a:xfrm>
              <a:off x="1479" y="2392"/>
              <a:ext cx="131" cy="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42" name="AutoShape 28"/>
            <p:cNvCxnSpPr>
              <a:cxnSpLocks noChangeShapeType="1"/>
              <a:stCxn id="17430" idx="4"/>
              <a:endCxn id="17439" idx="0"/>
            </p:cNvCxnSpPr>
            <p:nvPr/>
          </p:nvCxnSpPr>
          <p:spPr bwMode="auto">
            <a:xfrm flipH="1">
              <a:off x="1973" y="2432"/>
              <a:ext cx="13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413" name="Group 42"/>
          <p:cNvGrpSpPr>
            <a:grpSpLocks/>
          </p:cNvGrpSpPr>
          <p:nvPr/>
        </p:nvGrpSpPr>
        <p:grpSpPr bwMode="auto">
          <a:xfrm>
            <a:off x="1516063" y="1693863"/>
            <a:ext cx="4208462" cy="3397250"/>
            <a:chOff x="955" y="1067"/>
            <a:chExt cx="2651" cy="2140"/>
          </a:xfrm>
        </p:grpSpPr>
        <p:sp>
          <p:nvSpPr>
            <p:cNvPr id="17414" name="Text Box 31"/>
            <p:cNvSpPr txBox="1">
              <a:spLocks noChangeArrowheads="1"/>
            </p:cNvSpPr>
            <p:nvPr/>
          </p:nvSpPr>
          <p:spPr bwMode="auto">
            <a:xfrm>
              <a:off x="2018" y="1067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(1)</a:t>
              </a:r>
            </a:p>
          </p:txBody>
        </p:sp>
        <p:sp>
          <p:nvSpPr>
            <p:cNvPr id="17415" name="Text Box 32"/>
            <p:cNvSpPr txBox="1">
              <a:spLocks noChangeArrowheads="1"/>
            </p:cNvSpPr>
            <p:nvPr/>
          </p:nvSpPr>
          <p:spPr bwMode="auto">
            <a:xfrm>
              <a:off x="1610" y="1430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(2)</a:t>
              </a:r>
            </a:p>
          </p:txBody>
        </p:sp>
        <p:sp>
          <p:nvSpPr>
            <p:cNvPr id="17416" name="Text Box 33"/>
            <p:cNvSpPr txBox="1">
              <a:spLocks noChangeArrowheads="1"/>
            </p:cNvSpPr>
            <p:nvPr/>
          </p:nvSpPr>
          <p:spPr bwMode="auto">
            <a:xfrm>
              <a:off x="2835" y="1430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(3)</a:t>
              </a:r>
            </a:p>
          </p:txBody>
        </p:sp>
        <p:sp>
          <p:nvSpPr>
            <p:cNvPr id="17417" name="Text Box 34"/>
            <p:cNvSpPr txBox="1">
              <a:spLocks noChangeArrowheads="1"/>
            </p:cNvSpPr>
            <p:nvPr/>
          </p:nvSpPr>
          <p:spPr bwMode="auto">
            <a:xfrm>
              <a:off x="1156" y="1933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(4)</a:t>
              </a:r>
            </a:p>
          </p:txBody>
        </p:sp>
        <p:sp>
          <p:nvSpPr>
            <p:cNvPr id="17418" name="Text Box 35"/>
            <p:cNvSpPr txBox="1">
              <a:spLocks noChangeArrowheads="1"/>
            </p:cNvSpPr>
            <p:nvPr/>
          </p:nvSpPr>
          <p:spPr bwMode="auto">
            <a:xfrm>
              <a:off x="2044" y="1929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(5)</a:t>
              </a:r>
            </a:p>
          </p:txBody>
        </p:sp>
        <p:sp>
          <p:nvSpPr>
            <p:cNvPr id="17419" name="Text Box 36"/>
            <p:cNvSpPr txBox="1">
              <a:spLocks noChangeArrowheads="1"/>
            </p:cNvSpPr>
            <p:nvPr/>
          </p:nvSpPr>
          <p:spPr bwMode="auto">
            <a:xfrm>
              <a:off x="2381" y="1929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(6)</a:t>
              </a:r>
            </a:p>
          </p:txBody>
        </p:sp>
        <p:sp>
          <p:nvSpPr>
            <p:cNvPr id="17420" name="Text Box 37"/>
            <p:cNvSpPr txBox="1">
              <a:spLocks noChangeArrowheads="1"/>
            </p:cNvSpPr>
            <p:nvPr/>
          </p:nvSpPr>
          <p:spPr bwMode="auto">
            <a:xfrm>
              <a:off x="3314" y="1929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(7)</a:t>
              </a:r>
            </a:p>
          </p:txBody>
        </p:sp>
        <p:sp>
          <p:nvSpPr>
            <p:cNvPr id="17421" name="Text Box 38"/>
            <p:cNvSpPr txBox="1">
              <a:spLocks noChangeArrowheads="1"/>
            </p:cNvSpPr>
            <p:nvPr/>
          </p:nvSpPr>
          <p:spPr bwMode="auto">
            <a:xfrm>
              <a:off x="955" y="2972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(8)</a:t>
              </a:r>
            </a:p>
          </p:txBody>
        </p:sp>
        <p:sp>
          <p:nvSpPr>
            <p:cNvPr id="17422" name="Text Box 40"/>
            <p:cNvSpPr txBox="1">
              <a:spLocks noChangeArrowheads="1"/>
            </p:cNvSpPr>
            <p:nvPr/>
          </p:nvSpPr>
          <p:spPr bwMode="auto">
            <a:xfrm>
              <a:off x="1454" y="2976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(9)</a:t>
              </a:r>
            </a:p>
          </p:txBody>
        </p:sp>
        <p:sp>
          <p:nvSpPr>
            <p:cNvPr id="17423" name="Text Box 41"/>
            <p:cNvSpPr txBox="1">
              <a:spLocks noChangeArrowheads="1"/>
            </p:cNvSpPr>
            <p:nvPr/>
          </p:nvSpPr>
          <p:spPr bwMode="auto">
            <a:xfrm>
              <a:off x="1791" y="2976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(10)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42EF09-D2E0-8A98-23B4-FD57A838DB80}"/>
              </a:ext>
            </a:extLst>
          </p:cNvPr>
          <p:cNvSpPr txBox="1"/>
          <p:nvPr/>
        </p:nvSpPr>
        <p:spPr>
          <a:xfrm>
            <a:off x="6084887" y="2253738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切一半從5開始往回</a:t>
            </a:r>
          </a:p>
          <a:p>
            <a:r>
              <a:rPr lang="en-US" dirty="0" err="1">
                <a:solidFill>
                  <a:srgbClr val="FF0000"/>
                </a:solidFill>
              </a:rPr>
              <a:t>找每節點最大累堆</a:t>
            </a:r>
            <a:endParaRPr lang="en-TW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D6A8A8-300E-371A-678F-0F946C8FF975}"/>
                  </a:ext>
                </a:extLst>
              </p14:cNvPr>
              <p14:cNvContentPartPr/>
              <p14:nvPr/>
            </p14:nvContentPartPr>
            <p14:xfrm>
              <a:off x="2288813" y="4369044"/>
              <a:ext cx="391320" cy="6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D6A8A8-300E-371A-678F-0F946C8FF9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1173" y="4351044"/>
                <a:ext cx="4269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BA856D0-2AD7-F8DE-EA6F-20CE2F161143}"/>
                  </a:ext>
                </a:extLst>
              </p14:cNvPr>
              <p14:cNvContentPartPr/>
              <p14:nvPr/>
            </p14:nvContentPartPr>
            <p14:xfrm>
              <a:off x="1905413" y="3528084"/>
              <a:ext cx="276480" cy="110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BA856D0-2AD7-F8DE-EA6F-20CE2F1611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7773" y="3510084"/>
                <a:ext cx="312120" cy="14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E009AFE-A7F1-828F-A1F2-FD4D21EDCC87}"/>
              </a:ext>
            </a:extLst>
          </p:cNvPr>
          <p:cNvGrpSpPr/>
          <p:nvPr/>
        </p:nvGrpSpPr>
        <p:grpSpPr>
          <a:xfrm>
            <a:off x="1507973" y="3282848"/>
            <a:ext cx="397440" cy="352080"/>
            <a:chOff x="1507973" y="3282848"/>
            <a:chExt cx="397440" cy="35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A832AEA-916B-EA91-7332-D23765E8D520}"/>
                    </a:ext>
                  </a:extLst>
                </p14:cNvPr>
                <p14:cNvContentPartPr/>
                <p14:nvPr/>
              </p14:nvContentPartPr>
              <p14:xfrm>
                <a:off x="1507973" y="3347171"/>
                <a:ext cx="201960" cy="131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A832AEA-916B-EA91-7332-D23765E8D52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99333" y="3338171"/>
                  <a:ext cx="2196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D50FEA8-13F6-9E82-3BC4-5D384FE59807}"/>
                    </a:ext>
                  </a:extLst>
                </p14:cNvPr>
                <p14:cNvContentPartPr/>
                <p14:nvPr/>
              </p14:nvContentPartPr>
              <p14:xfrm>
                <a:off x="1570253" y="3327371"/>
                <a:ext cx="55800" cy="284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D50FEA8-13F6-9E82-3BC4-5D384FE5980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61253" y="3318371"/>
                  <a:ext cx="734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413196-9F5F-52D4-A857-99EFCE6F60C9}"/>
                    </a:ext>
                  </a:extLst>
                </p14:cNvPr>
                <p14:cNvContentPartPr/>
                <p14:nvPr/>
              </p14:nvContentPartPr>
              <p14:xfrm>
                <a:off x="1736213" y="3282848"/>
                <a:ext cx="169200" cy="352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413196-9F5F-52D4-A857-99EFCE6F60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27213" y="3274208"/>
                  <a:ext cx="186840" cy="36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2109C6F-E955-5E6B-5C47-01F9768B03F2}"/>
                  </a:ext>
                </a:extLst>
              </p14:cNvPr>
              <p14:cNvContentPartPr/>
              <p14:nvPr/>
            </p14:nvContentPartPr>
            <p14:xfrm>
              <a:off x="2763293" y="4748241"/>
              <a:ext cx="5400" cy="313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2109C6F-E955-5E6B-5C47-01F9768B03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54653" y="4739241"/>
                <a:ext cx="230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9FFBFCA-ACBC-0379-E1A3-B0898DC52B3D}"/>
                  </a:ext>
                </a:extLst>
              </p14:cNvPr>
              <p14:cNvContentPartPr/>
              <p14:nvPr/>
            </p14:nvContentPartPr>
            <p14:xfrm>
              <a:off x="2497973" y="2747361"/>
              <a:ext cx="268200" cy="55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9FFBFCA-ACBC-0379-E1A3-B0898DC52B3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89333" y="2738361"/>
                <a:ext cx="28584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DA9F6C3-CC8E-5CDA-83A5-339A0B774850}"/>
                  </a:ext>
                </a:extLst>
              </p14:cNvPr>
              <p14:cNvContentPartPr/>
              <p14:nvPr/>
            </p14:nvContentPartPr>
            <p14:xfrm>
              <a:off x="2997653" y="3517761"/>
              <a:ext cx="581760" cy="35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DA9F6C3-CC8E-5CDA-83A5-339A0B77485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89013" y="3509121"/>
                <a:ext cx="59940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6416E57B-6A5C-EC73-CDD6-7CC232177B02}"/>
              </a:ext>
            </a:extLst>
          </p:cNvPr>
          <p:cNvGrpSpPr/>
          <p:nvPr/>
        </p:nvGrpSpPr>
        <p:grpSpPr>
          <a:xfrm>
            <a:off x="2177933" y="2171361"/>
            <a:ext cx="310680" cy="440280"/>
            <a:chOff x="2177933" y="2171361"/>
            <a:chExt cx="310680" cy="44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381E81C-E04F-F328-04FC-04ED67A6546D}"/>
                    </a:ext>
                  </a:extLst>
                </p14:cNvPr>
                <p14:cNvContentPartPr/>
                <p14:nvPr/>
              </p14:nvContentPartPr>
              <p14:xfrm>
                <a:off x="2177933" y="2171361"/>
                <a:ext cx="123480" cy="323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381E81C-E04F-F328-04FC-04ED67A6546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69293" y="2162721"/>
                  <a:ext cx="1411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4F95B8B-557F-2B23-C07A-55E386C32B87}"/>
                    </a:ext>
                  </a:extLst>
                </p14:cNvPr>
                <p14:cNvContentPartPr/>
                <p14:nvPr/>
              </p14:nvContentPartPr>
              <p14:xfrm>
                <a:off x="2476733" y="2217081"/>
                <a:ext cx="11880" cy="394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4F95B8B-557F-2B23-C07A-55E386C32B8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68093" y="2208441"/>
                  <a:ext cx="29520" cy="41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9439D4-5B6B-903A-9185-769D157874A3}"/>
              </a:ext>
            </a:extLst>
          </p:cNvPr>
          <p:cNvGrpSpPr/>
          <p:nvPr/>
        </p:nvGrpSpPr>
        <p:grpSpPr>
          <a:xfrm>
            <a:off x="3066413" y="3861921"/>
            <a:ext cx="680400" cy="660600"/>
            <a:chOff x="3066413" y="3861921"/>
            <a:chExt cx="680400" cy="66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143C1D8-DFA1-8741-AE71-5BD5FB1FEA11}"/>
                    </a:ext>
                  </a:extLst>
                </p14:cNvPr>
                <p14:cNvContentPartPr/>
                <p14:nvPr/>
              </p14:nvContentPartPr>
              <p14:xfrm>
                <a:off x="3528653" y="3870201"/>
                <a:ext cx="117000" cy="291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143C1D8-DFA1-8741-AE71-5BD5FB1FEA1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20013" y="3861201"/>
                  <a:ext cx="1346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F97CA0E-6633-4A48-3FE4-ECD39DF106B4}"/>
                    </a:ext>
                  </a:extLst>
                </p14:cNvPr>
                <p14:cNvContentPartPr/>
                <p14:nvPr/>
              </p14:nvContentPartPr>
              <p14:xfrm>
                <a:off x="3599933" y="3861921"/>
                <a:ext cx="146880" cy="27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F97CA0E-6633-4A48-3FE4-ECD39DF106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91293" y="3852921"/>
                  <a:ext cx="164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0D496A2-32E2-FEE7-2920-F7AF6D975B7D}"/>
                    </a:ext>
                  </a:extLst>
                </p14:cNvPr>
                <p14:cNvContentPartPr/>
                <p14:nvPr/>
              </p14:nvContentPartPr>
              <p14:xfrm>
                <a:off x="3066413" y="4229841"/>
                <a:ext cx="246240" cy="292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0D496A2-32E2-FEE7-2920-F7AF6D975B7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57413" y="4220841"/>
                  <a:ext cx="2638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E280B8A-8C0D-4B4D-5E41-7974AC756636}"/>
                    </a:ext>
                  </a:extLst>
                </p14:cNvPr>
                <p14:cNvContentPartPr/>
                <p14:nvPr/>
              </p14:nvContentPartPr>
              <p14:xfrm>
                <a:off x="3467093" y="3919521"/>
                <a:ext cx="163800" cy="132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E280B8A-8C0D-4B4D-5E41-7974AC7566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58453" y="3910521"/>
                  <a:ext cx="181440" cy="15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43A066B-3B9D-E75F-6D0D-B76D1E4121A8}"/>
                  </a:ext>
                </a:extLst>
              </p14:cNvPr>
              <p14:cNvContentPartPr/>
              <p14:nvPr/>
            </p14:nvContentPartPr>
            <p14:xfrm>
              <a:off x="3801533" y="3989721"/>
              <a:ext cx="8640" cy="280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43A066B-3B9D-E75F-6D0D-B76D1E4121A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92533" y="3980721"/>
                <a:ext cx="2628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B3E4884-5529-0FF7-2CB8-0D3ADD57BB3C}"/>
                  </a:ext>
                </a:extLst>
              </p14:cNvPr>
              <p14:cNvContentPartPr/>
              <p14:nvPr/>
            </p14:nvContentPartPr>
            <p14:xfrm>
              <a:off x="3914933" y="3999081"/>
              <a:ext cx="90360" cy="360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B3E4884-5529-0FF7-2CB8-0D3ADD57BB3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05933" y="3990081"/>
                <a:ext cx="108000" cy="37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B7999C0F-0C05-BF5C-0290-CFDE25C27557}"/>
              </a:ext>
            </a:extLst>
          </p:cNvPr>
          <p:cNvGrpSpPr/>
          <p:nvPr/>
        </p:nvGrpSpPr>
        <p:grpSpPr>
          <a:xfrm>
            <a:off x="3431093" y="4580121"/>
            <a:ext cx="275760" cy="253800"/>
            <a:chOff x="3431093" y="4580121"/>
            <a:chExt cx="275760" cy="25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13744B3-0A94-42E6-81D1-BFCCFC78F10E}"/>
                    </a:ext>
                  </a:extLst>
                </p14:cNvPr>
                <p14:cNvContentPartPr/>
                <p14:nvPr/>
              </p14:nvContentPartPr>
              <p14:xfrm>
                <a:off x="3431093" y="4580121"/>
                <a:ext cx="82440" cy="253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13744B3-0A94-42E6-81D1-BFCCFC78F10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22093" y="4571481"/>
                  <a:ext cx="1000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726C99B-A972-2880-8B9F-3CA698942A88}"/>
                    </a:ext>
                  </a:extLst>
                </p14:cNvPr>
                <p14:cNvContentPartPr/>
                <p14:nvPr/>
              </p14:nvContentPartPr>
              <p14:xfrm>
                <a:off x="3478613" y="4600281"/>
                <a:ext cx="228240" cy="5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726C99B-A972-2880-8B9F-3CA698942A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69973" y="4591641"/>
                  <a:ext cx="24588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0FCFBAA-A5B8-CEDB-D7BB-8AE4F669B147}"/>
              </a:ext>
            </a:extLst>
          </p:cNvPr>
          <p:cNvGrpSpPr/>
          <p:nvPr/>
        </p:nvGrpSpPr>
        <p:grpSpPr>
          <a:xfrm>
            <a:off x="3694613" y="1706961"/>
            <a:ext cx="482400" cy="453240"/>
            <a:chOff x="3694613" y="1706961"/>
            <a:chExt cx="482400" cy="45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7A7D9BF-8306-40C2-B4EB-5E9D2120F9DD}"/>
                    </a:ext>
                  </a:extLst>
                </p14:cNvPr>
                <p14:cNvContentPartPr/>
                <p14:nvPr/>
              </p14:nvContentPartPr>
              <p14:xfrm>
                <a:off x="3694613" y="2051481"/>
                <a:ext cx="183240" cy="108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7A7D9BF-8306-40C2-B4EB-5E9D2120F9D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76613" y="2033481"/>
                  <a:ext cx="2188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AB24D8D-971A-A040-A40F-9B7336962541}"/>
                    </a:ext>
                  </a:extLst>
                </p14:cNvPr>
                <p14:cNvContentPartPr/>
                <p14:nvPr/>
              </p14:nvContentPartPr>
              <p14:xfrm>
                <a:off x="3840413" y="1706961"/>
                <a:ext cx="360" cy="87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AB24D8D-971A-A040-A40F-9B733696254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22413" y="1688961"/>
                  <a:ext cx="36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ED89AC5-6F03-05E5-8832-DD8D74A1869F}"/>
                    </a:ext>
                  </a:extLst>
                </p14:cNvPr>
                <p14:cNvContentPartPr/>
                <p14:nvPr/>
              </p14:nvContentPartPr>
              <p14:xfrm>
                <a:off x="3860933" y="1721361"/>
                <a:ext cx="102600" cy="182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ED89AC5-6F03-05E5-8832-DD8D74A1869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43293" y="1703361"/>
                  <a:ext cx="1382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FCBF2A4-06E3-B892-0435-13DF3DE1523A}"/>
                    </a:ext>
                  </a:extLst>
                </p14:cNvPr>
                <p14:cNvContentPartPr/>
                <p14:nvPr/>
              </p14:nvContentPartPr>
              <p14:xfrm>
                <a:off x="4056413" y="1741161"/>
                <a:ext cx="10800" cy="86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FCBF2A4-06E3-B892-0435-13DF3DE1523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38773" y="1723161"/>
                  <a:ext cx="46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2CBC6E7-E242-298C-40EF-47F6CDF80EBB}"/>
                    </a:ext>
                  </a:extLst>
                </p14:cNvPr>
                <p14:cNvContentPartPr/>
                <p14:nvPr/>
              </p14:nvContentPartPr>
              <p14:xfrm>
                <a:off x="4071893" y="1726041"/>
                <a:ext cx="105120" cy="291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2CBC6E7-E242-298C-40EF-47F6CDF80EB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54253" y="1708401"/>
                  <a:ext cx="140760" cy="32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AFC6D58-E348-DA0D-DCAA-0732EDAEF042}"/>
                  </a:ext>
                </a:extLst>
              </p14:cNvPr>
              <p14:cNvContentPartPr/>
              <p14:nvPr/>
            </p14:nvContentPartPr>
            <p14:xfrm>
              <a:off x="5399573" y="3501921"/>
              <a:ext cx="203400" cy="2426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AFC6D58-E348-DA0D-DCAA-0732EDAEF04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81933" y="3484281"/>
                <a:ext cx="239040" cy="27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CA8FEC67-6EA0-8683-A091-8A119B941E1E}"/>
              </a:ext>
            </a:extLst>
          </p:cNvPr>
          <p:cNvGrpSpPr/>
          <p:nvPr/>
        </p:nvGrpSpPr>
        <p:grpSpPr>
          <a:xfrm>
            <a:off x="4592813" y="2265447"/>
            <a:ext cx="1119240" cy="820314"/>
            <a:chOff x="4592813" y="2265447"/>
            <a:chExt cx="1119240" cy="82031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80DEC36-1AE1-0196-41D7-594B05A89883}"/>
                    </a:ext>
                  </a:extLst>
                </p14:cNvPr>
                <p14:cNvContentPartPr/>
                <p14:nvPr/>
              </p14:nvContentPartPr>
              <p14:xfrm>
                <a:off x="4592813" y="2698761"/>
                <a:ext cx="328680" cy="6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80DEC36-1AE1-0196-41D7-594B05A8988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75173" y="2680761"/>
                  <a:ext cx="3643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34FE89C-C9FD-F082-FCFE-9FA84B211017}"/>
                    </a:ext>
                  </a:extLst>
                </p14:cNvPr>
                <p14:cNvContentPartPr/>
                <p14:nvPr/>
              </p14:nvContentPartPr>
              <p14:xfrm>
                <a:off x="5133173" y="2738001"/>
                <a:ext cx="141840" cy="168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34FE89C-C9FD-F082-FCFE-9FA84B21101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15533" y="2720361"/>
                  <a:ext cx="177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FE08416-D20B-712A-B380-792D72587EDA}"/>
                    </a:ext>
                  </a:extLst>
                </p14:cNvPr>
                <p14:cNvContentPartPr/>
                <p14:nvPr/>
              </p14:nvContentPartPr>
              <p14:xfrm>
                <a:off x="5388773" y="2686881"/>
                <a:ext cx="121680" cy="317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FE08416-D20B-712A-B380-792D72587ED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70773" y="2668881"/>
                  <a:ext cx="1573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42EE2BF-632D-3F78-9EFE-20570B11E254}"/>
                    </a:ext>
                  </a:extLst>
                </p14:cNvPr>
                <p14:cNvContentPartPr/>
                <p14:nvPr/>
              </p14:nvContentPartPr>
              <p14:xfrm>
                <a:off x="5130653" y="2815401"/>
                <a:ext cx="581400" cy="270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42EE2BF-632D-3F78-9EFE-20570B11E25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13013" y="2797401"/>
                  <a:ext cx="6170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4DAF78F-CA11-9BB4-4EB3-B25BD4F83FE5}"/>
                    </a:ext>
                  </a:extLst>
                </p14:cNvPr>
                <p14:cNvContentPartPr/>
                <p14:nvPr/>
              </p14:nvContentPartPr>
              <p14:xfrm>
                <a:off x="5247653" y="2292329"/>
                <a:ext cx="115200" cy="281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4DAF78F-CA11-9BB4-4EB3-B25BD4F83FE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30013" y="2274689"/>
                  <a:ext cx="1508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1EEDEC9-EFFB-BEFE-0D41-6B6E7369335D}"/>
                    </a:ext>
                  </a:extLst>
                </p14:cNvPr>
                <p14:cNvContentPartPr/>
                <p14:nvPr/>
              </p14:nvContentPartPr>
              <p14:xfrm>
                <a:off x="5309213" y="2318417"/>
                <a:ext cx="178560" cy="8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1EEDEC9-EFFB-BEFE-0D41-6B6E7369335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91213" y="2300777"/>
                  <a:ext cx="2142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B8B6082-F721-BA4B-DA65-3E282B6094E0}"/>
                    </a:ext>
                  </a:extLst>
                </p14:cNvPr>
                <p14:cNvContentPartPr/>
                <p14:nvPr/>
              </p14:nvContentPartPr>
              <p14:xfrm>
                <a:off x="5498573" y="2265447"/>
                <a:ext cx="96480" cy="408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B8B6082-F721-BA4B-DA65-3E282B6094E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80573" y="2247447"/>
                  <a:ext cx="132120" cy="44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21A3A44-88B9-E339-004C-AF6A2F8964E2}"/>
              </a:ext>
            </a:extLst>
          </p:cNvPr>
          <p:cNvGrpSpPr/>
          <p:nvPr/>
        </p:nvGrpSpPr>
        <p:grpSpPr>
          <a:xfrm>
            <a:off x="5822213" y="3502407"/>
            <a:ext cx="341280" cy="315000"/>
            <a:chOff x="5822213" y="3502407"/>
            <a:chExt cx="341280" cy="31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644D7AD-A7EF-DB87-97D2-D712A2D7A965}"/>
                    </a:ext>
                  </a:extLst>
                </p14:cNvPr>
                <p14:cNvContentPartPr/>
                <p14:nvPr/>
              </p14:nvContentPartPr>
              <p14:xfrm>
                <a:off x="5822213" y="3502407"/>
                <a:ext cx="150120" cy="232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644D7AD-A7EF-DB87-97D2-D712A2D7A96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04213" y="3484407"/>
                  <a:ext cx="1857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DDB67D8-C488-5E59-0AE7-FFC1223CB8EA}"/>
                    </a:ext>
                  </a:extLst>
                </p14:cNvPr>
                <p14:cNvContentPartPr/>
                <p14:nvPr/>
              </p14:nvContentPartPr>
              <p14:xfrm>
                <a:off x="6045773" y="3507447"/>
                <a:ext cx="117720" cy="309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DDB67D8-C488-5E59-0AE7-FFC1223CB8E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28133" y="3489807"/>
                  <a:ext cx="153360" cy="345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4"/>
          <p:cNvGrpSpPr>
            <a:grpSpLocks/>
          </p:cNvGrpSpPr>
          <p:nvPr/>
        </p:nvGrpSpPr>
        <p:grpSpPr bwMode="auto">
          <a:xfrm>
            <a:off x="468313" y="1846263"/>
            <a:ext cx="4032250" cy="2735262"/>
            <a:chOff x="975" y="1253"/>
            <a:chExt cx="2540" cy="1723"/>
          </a:xfrm>
        </p:grpSpPr>
        <p:sp>
          <p:nvSpPr>
            <p:cNvPr id="18457" name="Oval 5"/>
            <p:cNvSpPr>
              <a:spLocks noChangeArrowheads="1"/>
            </p:cNvSpPr>
            <p:nvPr/>
          </p:nvSpPr>
          <p:spPr bwMode="auto">
            <a:xfrm>
              <a:off x="2200" y="1253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77</a:t>
              </a:r>
            </a:p>
          </p:txBody>
        </p:sp>
        <p:sp>
          <p:nvSpPr>
            <p:cNvPr id="18458" name="Oval 6"/>
            <p:cNvSpPr>
              <a:spLocks noChangeArrowheads="1"/>
            </p:cNvSpPr>
            <p:nvPr/>
          </p:nvSpPr>
          <p:spPr bwMode="auto">
            <a:xfrm>
              <a:off x="1610" y="1661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61</a:t>
              </a:r>
            </a:p>
          </p:txBody>
        </p:sp>
        <p:sp>
          <p:nvSpPr>
            <p:cNvPr id="18459" name="Oval 7"/>
            <p:cNvSpPr>
              <a:spLocks noChangeArrowheads="1"/>
            </p:cNvSpPr>
            <p:nvPr/>
          </p:nvSpPr>
          <p:spPr bwMode="auto">
            <a:xfrm>
              <a:off x="2835" y="1661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59</a:t>
              </a:r>
            </a:p>
          </p:txBody>
        </p:sp>
        <p:cxnSp>
          <p:nvCxnSpPr>
            <p:cNvPr id="18460" name="AutoShape 8"/>
            <p:cNvCxnSpPr>
              <a:cxnSpLocks noChangeShapeType="1"/>
              <a:stCxn id="18457" idx="3"/>
              <a:endCxn id="18458" idx="7"/>
            </p:cNvCxnSpPr>
            <p:nvPr/>
          </p:nvCxnSpPr>
          <p:spPr bwMode="auto">
            <a:xfrm flipH="1">
              <a:off x="1842" y="1485"/>
              <a:ext cx="398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61" name="AutoShape 9"/>
            <p:cNvCxnSpPr>
              <a:cxnSpLocks noChangeShapeType="1"/>
              <a:stCxn id="18457" idx="5"/>
              <a:endCxn id="18459" idx="1"/>
            </p:cNvCxnSpPr>
            <p:nvPr/>
          </p:nvCxnSpPr>
          <p:spPr bwMode="auto">
            <a:xfrm>
              <a:off x="2432" y="1485"/>
              <a:ext cx="443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62" name="Oval 10"/>
            <p:cNvSpPr>
              <a:spLocks noChangeArrowheads="1"/>
            </p:cNvSpPr>
            <p:nvPr/>
          </p:nvSpPr>
          <p:spPr bwMode="auto">
            <a:xfrm>
              <a:off x="1247" y="2160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48</a:t>
              </a:r>
            </a:p>
          </p:txBody>
        </p:sp>
        <p:sp>
          <p:nvSpPr>
            <p:cNvPr id="18463" name="Oval 11"/>
            <p:cNvSpPr>
              <a:spLocks noChangeArrowheads="1"/>
            </p:cNvSpPr>
            <p:nvPr/>
          </p:nvSpPr>
          <p:spPr bwMode="auto">
            <a:xfrm>
              <a:off x="1973" y="2160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19</a:t>
              </a:r>
            </a:p>
          </p:txBody>
        </p:sp>
        <p:sp>
          <p:nvSpPr>
            <p:cNvPr id="18464" name="Oval 12"/>
            <p:cNvSpPr>
              <a:spLocks noChangeArrowheads="1"/>
            </p:cNvSpPr>
            <p:nvPr/>
          </p:nvSpPr>
          <p:spPr bwMode="auto">
            <a:xfrm>
              <a:off x="2472" y="2160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8465" name="Oval 13"/>
            <p:cNvSpPr>
              <a:spLocks noChangeArrowheads="1"/>
            </p:cNvSpPr>
            <p:nvPr/>
          </p:nvSpPr>
          <p:spPr bwMode="auto">
            <a:xfrm>
              <a:off x="3243" y="2160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26</a:t>
              </a:r>
            </a:p>
          </p:txBody>
        </p:sp>
        <p:cxnSp>
          <p:nvCxnSpPr>
            <p:cNvPr id="18466" name="AutoShape 14"/>
            <p:cNvCxnSpPr>
              <a:cxnSpLocks noChangeShapeType="1"/>
              <a:stCxn id="18458" idx="3"/>
              <a:endCxn id="18462" idx="0"/>
            </p:cNvCxnSpPr>
            <p:nvPr/>
          </p:nvCxnSpPr>
          <p:spPr bwMode="auto">
            <a:xfrm flipH="1">
              <a:off x="1383" y="1893"/>
              <a:ext cx="267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67" name="AutoShape 15"/>
            <p:cNvCxnSpPr>
              <a:cxnSpLocks noChangeShapeType="1"/>
              <a:stCxn id="18458" idx="5"/>
              <a:endCxn id="18463" idx="0"/>
            </p:cNvCxnSpPr>
            <p:nvPr/>
          </p:nvCxnSpPr>
          <p:spPr bwMode="auto">
            <a:xfrm>
              <a:off x="1842" y="1893"/>
              <a:ext cx="267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68" name="AutoShape 16"/>
            <p:cNvCxnSpPr>
              <a:cxnSpLocks noChangeShapeType="1"/>
              <a:stCxn id="18459" idx="3"/>
              <a:endCxn id="18464" idx="0"/>
            </p:cNvCxnSpPr>
            <p:nvPr/>
          </p:nvCxnSpPr>
          <p:spPr bwMode="auto">
            <a:xfrm flipH="1">
              <a:off x="2608" y="1893"/>
              <a:ext cx="267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69" name="AutoShape 17"/>
            <p:cNvCxnSpPr>
              <a:cxnSpLocks noChangeShapeType="1"/>
              <a:stCxn id="18459" idx="5"/>
              <a:endCxn id="18465" idx="0"/>
            </p:cNvCxnSpPr>
            <p:nvPr/>
          </p:nvCxnSpPr>
          <p:spPr bwMode="auto">
            <a:xfrm>
              <a:off x="3067" y="1893"/>
              <a:ext cx="312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70" name="Oval 18"/>
            <p:cNvSpPr>
              <a:spLocks noChangeArrowheads="1"/>
            </p:cNvSpPr>
            <p:nvPr/>
          </p:nvSpPr>
          <p:spPr bwMode="auto">
            <a:xfrm>
              <a:off x="975" y="2704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8471" name="Oval 19"/>
            <p:cNvSpPr>
              <a:spLocks noChangeArrowheads="1"/>
            </p:cNvSpPr>
            <p:nvPr/>
          </p:nvSpPr>
          <p:spPr bwMode="auto">
            <a:xfrm>
              <a:off x="1474" y="2704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8472" name="Oval 20"/>
            <p:cNvSpPr>
              <a:spLocks noChangeArrowheads="1"/>
            </p:cNvSpPr>
            <p:nvPr/>
          </p:nvSpPr>
          <p:spPr bwMode="auto">
            <a:xfrm>
              <a:off x="1837" y="2704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5</a:t>
              </a:r>
            </a:p>
          </p:txBody>
        </p:sp>
        <p:cxnSp>
          <p:nvCxnSpPr>
            <p:cNvPr id="18473" name="AutoShape 21"/>
            <p:cNvCxnSpPr>
              <a:cxnSpLocks noChangeShapeType="1"/>
              <a:stCxn id="18462" idx="3"/>
              <a:endCxn id="18470" idx="0"/>
            </p:cNvCxnSpPr>
            <p:nvPr/>
          </p:nvCxnSpPr>
          <p:spPr bwMode="auto">
            <a:xfrm flipH="1">
              <a:off x="1111" y="2392"/>
              <a:ext cx="176" cy="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74" name="AutoShape 22"/>
            <p:cNvCxnSpPr>
              <a:cxnSpLocks noChangeShapeType="1"/>
              <a:stCxn id="18462" idx="5"/>
              <a:endCxn id="18471" idx="0"/>
            </p:cNvCxnSpPr>
            <p:nvPr/>
          </p:nvCxnSpPr>
          <p:spPr bwMode="auto">
            <a:xfrm>
              <a:off x="1479" y="2392"/>
              <a:ext cx="131" cy="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75" name="AutoShape 23"/>
            <p:cNvCxnSpPr>
              <a:cxnSpLocks noChangeShapeType="1"/>
              <a:stCxn id="18463" idx="4"/>
              <a:endCxn id="18472" idx="0"/>
            </p:cNvCxnSpPr>
            <p:nvPr/>
          </p:nvCxnSpPr>
          <p:spPr bwMode="auto">
            <a:xfrm flipH="1">
              <a:off x="1973" y="2432"/>
              <a:ext cx="13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435" name="Text Box 24"/>
          <p:cNvSpPr txBox="1">
            <a:spLocks noChangeArrowheads="1"/>
          </p:cNvSpPr>
          <p:nvPr/>
        </p:nvSpPr>
        <p:spPr bwMode="auto">
          <a:xfrm>
            <a:off x="2236788" y="47259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</a:rPr>
              <a:t>(1)</a:t>
            </a:r>
          </a:p>
        </p:txBody>
      </p:sp>
      <p:grpSp>
        <p:nvGrpSpPr>
          <p:cNvPr id="18436" name="Group 25"/>
          <p:cNvGrpSpPr>
            <a:grpSpLocks/>
          </p:cNvGrpSpPr>
          <p:nvPr/>
        </p:nvGrpSpPr>
        <p:grpSpPr bwMode="auto">
          <a:xfrm>
            <a:off x="4716463" y="1844675"/>
            <a:ext cx="4032250" cy="2735263"/>
            <a:chOff x="975" y="1253"/>
            <a:chExt cx="2540" cy="1723"/>
          </a:xfrm>
        </p:grpSpPr>
        <p:sp>
          <p:nvSpPr>
            <p:cNvPr id="18438" name="Oval 26"/>
            <p:cNvSpPr>
              <a:spLocks noChangeArrowheads="1"/>
            </p:cNvSpPr>
            <p:nvPr/>
          </p:nvSpPr>
          <p:spPr bwMode="auto">
            <a:xfrm>
              <a:off x="2200" y="1253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61</a:t>
              </a:r>
            </a:p>
          </p:txBody>
        </p:sp>
        <p:sp>
          <p:nvSpPr>
            <p:cNvPr id="18439" name="Oval 27"/>
            <p:cNvSpPr>
              <a:spLocks noChangeArrowheads="1"/>
            </p:cNvSpPr>
            <p:nvPr/>
          </p:nvSpPr>
          <p:spPr bwMode="auto">
            <a:xfrm>
              <a:off x="1610" y="1661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48</a:t>
              </a:r>
            </a:p>
          </p:txBody>
        </p:sp>
        <p:sp>
          <p:nvSpPr>
            <p:cNvPr id="18440" name="Oval 28"/>
            <p:cNvSpPr>
              <a:spLocks noChangeArrowheads="1"/>
            </p:cNvSpPr>
            <p:nvPr/>
          </p:nvSpPr>
          <p:spPr bwMode="auto">
            <a:xfrm>
              <a:off x="2835" y="1661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59</a:t>
              </a:r>
            </a:p>
          </p:txBody>
        </p:sp>
        <p:cxnSp>
          <p:nvCxnSpPr>
            <p:cNvPr id="18441" name="AutoShape 29"/>
            <p:cNvCxnSpPr>
              <a:cxnSpLocks noChangeShapeType="1"/>
              <a:stCxn id="18438" idx="3"/>
              <a:endCxn id="18439" idx="7"/>
            </p:cNvCxnSpPr>
            <p:nvPr/>
          </p:nvCxnSpPr>
          <p:spPr bwMode="auto">
            <a:xfrm flipH="1">
              <a:off x="1842" y="1485"/>
              <a:ext cx="398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42" name="AutoShape 30"/>
            <p:cNvCxnSpPr>
              <a:cxnSpLocks noChangeShapeType="1"/>
              <a:stCxn id="18438" idx="5"/>
              <a:endCxn id="18440" idx="1"/>
            </p:cNvCxnSpPr>
            <p:nvPr/>
          </p:nvCxnSpPr>
          <p:spPr bwMode="auto">
            <a:xfrm>
              <a:off x="2432" y="1485"/>
              <a:ext cx="443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43" name="Oval 31"/>
            <p:cNvSpPr>
              <a:spLocks noChangeArrowheads="1"/>
            </p:cNvSpPr>
            <p:nvPr/>
          </p:nvSpPr>
          <p:spPr bwMode="auto">
            <a:xfrm>
              <a:off x="1247" y="2160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8444" name="Oval 32"/>
            <p:cNvSpPr>
              <a:spLocks noChangeArrowheads="1"/>
            </p:cNvSpPr>
            <p:nvPr/>
          </p:nvSpPr>
          <p:spPr bwMode="auto">
            <a:xfrm>
              <a:off x="1973" y="2160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19</a:t>
              </a:r>
            </a:p>
          </p:txBody>
        </p:sp>
        <p:sp>
          <p:nvSpPr>
            <p:cNvPr id="18445" name="Oval 33"/>
            <p:cNvSpPr>
              <a:spLocks noChangeArrowheads="1"/>
            </p:cNvSpPr>
            <p:nvPr/>
          </p:nvSpPr>
          <p:spPr bwMode="auto">
            <a:xfrm>
              <a:off x="2472" y="2160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8446" name="Oval 34"/>
            <p:cNvSpPr>
              <a:spLocks noChangeArrowheads="1"/>
            </p:cNvSpPr>
            <p:nvPr/>
          </p:nvSpPr>
          <p:spPr bwMode="auto">
            <a:xfrm>
              <a:off x="3243" y="2160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26</a:t>
              </a:r>
            </a:p>
          </p:txBody>
        </p:sp>
        <p:cxnSp>
          <p:nvCxnSpPr>
            <p:cNvPr id="18447" name="AutoShape 35"/>
            <p:cNvCxnSpPr>
              <a:cxnSpLocks noChangeShapeType="1"/>
              <a:stCxn id="18439" idx="3"/>
              <a:endCxn id="18443" idx="0"/>
            </p:cNvCxnSpPr>
            <p:nvPr/>
          </p:nvCxnSpPr>
          <p:spPr bwMode="auto">
            <a:xfrm flipH="1">
              <a:off x="1383" y="1893"/>
              <a:ext cx="267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48" name="AutoShape 36"/>
            <p:cNvCxnSpPr>
              <a:cxnSpLocks noChangeShapeType="1"/>
              <a:stCxn id="18439" idx="5"/>
              <a:endCxn id="18444" idx="0"/>
            </p:cNvCxnSpPr>
            <p:nvPr/>
          </p:nvCxnSpPr>
          <p:spPr bwMode="auto">
            <a:xfrm>
              <a:off x="1842" y="1893"/>
              <a:ext cx="267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49" name="AutoShape 37"/>
            <p:cNvCxnSpPr>
              <a:cxnSpLocks noChangeShapeType="1"/>
              <a:stCxn id="18440" idx="3"/>
              <a:endCxn id="18445" idx="0"/>
            </p:cNvCxnSpPr>
            <p:nvPr/>
          </p:nvCxnSpPr>
          <p:spPr bwMode="auto">
            <a:xfrm flipH="1">
              <a:off x="2608" y="1893"/>
              <a:ext cx="267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50" name="AutoShape 38"/>
            <p:cNvCxnSpPr>
              <a:cxnSpLocks noChangeShapeType="1"/>
              <a:stCxn id="18440" idx="5"/>
              <a:endCxn id="18446" idx="0"/>
            </p:cNvCxnSpPr>
            <p:nvPr/>
          </p:nvCxnSpPr>
          <p:spPr bwMode="auto">
            <a:xfrm>
              <a:off x="3067" y="1893"/>
              <a:ext cx="312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51" name="Oval 39"/>
            <p:cNvSpPr>
              <a:spLocks noChangeArrowheads="1"/>
            </p:cNvSpPr>
            <p:nvPr/>
          </p:nvSpPr>
          <p:spPr bwMode="auto">
            <a:xfrm>
              <a:off x="975" y="2704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8452" name="Oval 40"/>
            <p:cNvSpPr>
              <a:spLocks noChangeArrowheads="1"/>
            </p:cNvSpPr>
            <p:nvPr/>
          </p:nvSpPr>
          <p:spPr bwMode="auto">
            <a:xfrm>
              <a:off x="1474" y="2704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8453" name="Oval 41"/>
            <p:cNvSpPr>
              <a:spLocks noChangeArrowheads="1"/>
            </p:cNvSpPr>
            <p:nvPr/>
          </p:nvSpPr>
          <p:spPr bwMode="auto">
            <a:xfrm>
              <a:off x="1837" y="2704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  <a:latin typeface="Arial Black" panose="020B0A04020102020204" pitchFamily="34" charset="0"/>
                </a:rPr>
                <a:t>77</a:t>
              </a:r>
            </a:p>
          </p:txBody>
        </p:sp>
        <p:cxnSp>
          <p:nvCxnSpPr>
            <p:cNvPr id="18454" name="AutoShape 42"/>
            <p:cNvCxnSpPr>
              <a:cxnSpLocks noChangeShapeType="1"/>
              <a:stCxn id="18443" idx="3"/>
              <a:endCxn id="18451" idx="0"/>
            </p:cNvCxnSpPr>
            <p:nvPr/>
          </p:nvCxnSpPr>
          <p:spPr bwMode="auto">
            <a:xfrm flipH="1">
              <a:off x="1111" y="2392"/>
              <a:ext cx="176" cy="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55" name="AutoShape 43"/>
            <p:cNvCxnSpPr>
              <a:cxnSpLocks noChangeShapeType="1"/>
              <a:stCxn id="18443" idx="5"/>
              <a:endCxn id="18452" idx="0"/>
            </p:cNvCxnSpPr>
            <p:nvPr/>
          </p:nvCxnSpPr>
          <p:spPr bwMode="auto">
            <a:xfrm>
              <a:off x="1479" y="2392"/>
              <a:ext cx="131" cy="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56" name="AutoShape 44"/>
            <p:cNvCxnSpPr>
              <a:cxnSpLocks noChangeShapeType="1"/>
              <a:stCxn id="18444" idx="4"/>
              <a:endCxn id="18453" idx="0"/>
            </p:cNvCxnSpPr>
            <p:nvPr/>
          </p:nvCxnSpPr>
          <p:spPr bwMode="auto">
            <a:xfrm flipH="1">
              <a:off x="1973" y="2432"/>
              <a:ext cx="13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437" name="Text Box 45"/>
          <p:cNvSpPr txBox="1">
            <a:spLocks noChangeArrowheads="1"/>
          </p:cNvSpPr>
          <p:nvPr/>
        </p:nvSpPr>
        <p:spPr bwMode="auto">
          <a:xfrm>
            <a:off x="6484938" y="47244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</a:rPr>
              <a:t>(2)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90B2E2-8087-0076-63D4-56DB2CAC6DED}"/>
              </a:ext>
            </a:extLst>
          </p:cNvPr>
          <p:cNvSpPr txBox="1"/>
          <p:nvPr/>
        </p:nvSpPr>
        <p:spPr>
          <a:xfrm>
            <a:off x="963613" y="86001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開始排序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B0A839F-0EED-A211-193F-A3265E0EAB3D}"/>
                  </a:ext>
                </a:extLst>
              </p14:cNvPr>
              <p14:cNvContentPartPr/>
              <p14:nvPr/>
            </p14:nvContentPartPr>
            <p14:xfrm>
              <a:off x="4651133" y="4744767"/>
              <a:ext cx="489240" cy="63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B0A839F-0EED-A211-193F-A3265E0EAB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3493" y="4726767"/>
                <a:ext cx="524880" cy="98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468313" y="1846263"/>
            <a:ext cx="4032250" cy="2735262"/>
            <a:chOff x="975" y="1253"/>
            <a:chExt cx="2540" cy="1723"/>
          </a:xfrm>
        </p:grpSpPr>
        <p:sp>
          <p:nvSpPr>
            <p:cNvPr id="19481" name="Oval 3"/>
            <p:cNvSpPr>
              <a:spLocks noChangeArrowheads="1"/>
            </p:cNvSpPr>
            <p:nvPr/>
          </p:nvSpPr>
          <p:spPr bwMode="auto">
            <a:xfrm>
              <a:off x="2200" y="1253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59</a:t>
              </a:r>
            </a:p>
          </p:txBody>
        </p:sp>
        <p:sp>
          <p:nvSpPr>
            <p:cNvPr id="19482" name="Oval 4"/>
            <p:cNvSpPr>
              <a:spLocks noChangeArrowheads="1"/>
            </p:cNvSpPr>
            <p:nvPr/>
          </p:nvSpPr>
          <p:spPr bwMode="auto">
            <a:xfrm>
              <a:off x="1610" y="1661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48</a:t>
              </a:r>
            </a:p>
          </p:txBody>
        </p:sp>
        <p:sp>
          <p:nvSpPr>
            <p:cNvPr id="19483" name="Oval 5"/>
            <p:cNvSpPr>
              <a:spLocks noChangeArrowheads="1"/>
            </p:cNvSpPr>
            <p:nvPr/>
          </p:nvSpPr>
          <p:spPr bwMode="auto">
            <a:xfrm>
              <a:off x="2835" y="1661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26</a:t>
              </a:r>
            </a:p>
          </p:txBody>
        </p:sp>
        <p:cxnSp>
          <p:nvCxnSpPr>
            <p:cNvPr id="19484" name="AutoShape 6"/>
            <p:cNvCxnSpPr>
              <a:cxnSpLocks noChangeShapeType="1"/>
              <a:stCxn id="19481" idx="3"/>
              <a:endCxn id="19482" idx="7"/>
            </p:cNvCxnSpPr>
            <p:nvPr/>
          </p:nvCxnSpPr>
          <p:spPr bwMode="auto">
            <a:xfrm flipH="1">
              <a:off x="1842" y="1485"/>
              <a:ext cx="398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85" name="AutoShape 7"/>
            <p:cNvCxnSpPr>
              <a:cxnSpLocks noChangeShapeType="1"/>
              <a:stCxn id="19481" idx="5"/>
              <a:endCxn id="19483" idx="1"/>
            </p:cNvCxnSpPr>
            <p:nvPr/>
          </p:nvCxnSpPr>
          <p:spPr bwMode="auto">
            <a:xfrm>
              <a:off x="2432" y="1485"/>
              <a:ext cx="443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86" name="Oval 8"/>
            <p:cNvSpPr>
              <a:spLocks noChangeArrowheads="1"/>
            </p:cNvSpPr>
            <p:nvPr/>
          </p:nvSpPr>
          <p:spPr bwMode="auto">
            <a:xfrm>
              <a:off x="1247" y="2160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9487" name="Oval 9"/>
            <p:cNvSpPr>
              <a:spLocks noChangeArrowheads="1"/>
            </p:cNvSpPr>
            <p:nvPr/>
          </p:nvSpPr>
          <p:spPr bwMode="auto">
            <a:xfrm>
              <a:off x="1973" y="2160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19</a:t>
              </a:r>
            </a:p>
          </p:txBody>
        </p:sp>
        <p:sp>
          <p:nvSpPr>
            <p:cNvPr id="19488" name="Oval 10"/>
            <p:cNvSpPr>
              <a:spLocks noChangeArrowheads="1"/>
            </p:cNvSpPr>
            <p:nvPr/>
          </p:nvSpPr>
          <p:spPr bwMode="auto">
            <a:xfrm>
              <a:off x="2472" y="2160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9489" name="Oval 11"/>
            <p:cNvSpPr>
              <a:spLocks noChangeArrowheads="1"/>
            </p:cNvSpPr>
            <p:nvPr/>
          </p:nvSpPr>
          <p:spPr bwMode="auto">
            <a:xfrm>
              <a:off x="3243" y="2160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19490" name="AutoShape 12"/>
            <p:cNvCxnSpPr>
              <a:cxnSpLocks noChangeShapeType="1"/>
              <a:stCxn id="19482" idx="3"/>
              <a:endCxn id="19486" idx="0"/>
            </p:cNvCxnSpPr>
            <p:nvPr/>
          </p:nvCxnSpPr>
          <p:spPr bwMode="auto">
            <a:xfrm flipH="1">
              <a:off x="1383" y="1893"/>
              <a:ext cx="267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1" name="AutoShape 13"/>
            <p:cNvCxnSpPr>
              <a:cxnSpLocks noChangeShapeType="1"/>
              <a:stCxn id="19482" idx="5"/>
              <a:endCxn id="19487" idx="0"/>
            </p:cNvCxnSpPr>
            <p:nvPr/>
          </p:nvCxnSpPr>
          <p:spPr bwMode="auto">
            <a:xfrm>
              <a:off x="1842" y="1893"/>
              <a:ext cx="267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2" name="AutoShape 14"/>
            <p:cNvCxnSpPr>
              <a:cxnSpLocks noChangeShapeType="1"/>
              <a:stCxn id="19483" idx="3"/>
              <a:endCxn id="19488" idx="0"/>
            </p:cNvCxnSpPr>
            <p:nvPr/>
          </p:nvCxnSpPr>
          <p:spPr bwMode="auto">
            <a:xfrm flipH="1">
              <a:off x="2608" y="1893"/>
              <a:ext cx="267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3" name="AutoShape 15"/>
            <p:cNvCxnSpPr>
              <a:cxnSpLocks noChangeShapeType="1"/>
              <a:stCxn id="19483" idx="5"/>
              <a:endCxn id="19489" idx="0"/>
            </p:cNvCxnSpPr>
            <p:nvPr/>
          </p:nvCxnSpPr>
          <p:spPr bwMode="auto">
            <a:xfrm>
              <a:off x="3067" y="1893"/>
              <a:ext cx="312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94" name="Oval 16"/>
            <p:cNvSpPr>
              <a:spLocks noChangeArrowheads="1"/>
            </p:cNvSpPr>
            <p:nvPr/>
          </p:nvSpPr>
          <p:spPr bwMode="auto">
            <a:xfrm>
              <a:off x="975" y="2704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9495" name="Oval 17"/>
            <p:cNvSpPr>
              <a:spLocks noChangeArrowheads="1"/>
            </p:cNvSpPr>
            <p:nvPr/>
          </p:nvSpPr>
          <p:spPr bwMode="auto">
            <a:xfrm>
              <a:off x="1474" y="2704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  <a:latin typeface="Arial Black" panose="020B0A04020102020204" pitchFamily="34" charset="0"/>
                </a:rPr>
                <a:t>61</a:t>
              </a:r>
            </a:p>
          </p:txBody>
        </p:sp>
        <p:sp>
          <p:nvSpPr>
            <p:cNvPr id="19496" name="Oval 18"/>
            <p:cNvSpPr>
              <a:spLocks noChangeArrowheads="1"/>
            </p:cNvSpPr>
            <p:nvPr/>
          </p:nvSpPr>
          <p:spPr bwMode="auto">
            <a:xfrm>
              <a:off x="1837" y="2704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  <a:latin typeface="Arial Black" panose="020B0A04020102020204" pitchFamily="34" charset="0"/>
                </a:rPr>
                <a:t>77</a:t>
              </a:r>
            </a:p>
          </p:txBody>
        </p:sp>
        <p:cxnSp>
          <p:nvCxnSpPr>
            <p:cNvPr id="19497" name="AutoShape 19"/>
            <p:cNvCxnSpPr>
              <a:cxnSpLocks noChangeShapeType="1"/>
              <a:stCxn id="19486" idx="3"/>
              <a:endCxn id="19494" idx="0"/>
            </p:cNvCxnSpPr>
            <p:nvPr/>
          </p:nvCxnSpPr>
          <p:spPr bwMode="auto">
            <a:xfrm flipH="1">
              <a:off x="1111" y="2392"/>
              <a:ext cx="176" cy="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8" name="AutoShape 20"/>
            <p:cNvCxnSpPr>
              <a:cxnSpLocks noChangeShapeType="1"/>
              <a:stCxn id="19486" idx="5"/>
              <a:endCxn id="19495" idx="0"/>
            </p:cNvCxnSpPr>
            <p:nvPr/>
          </p:nvCxnSpPr>
          <p:spPr bwMode="auto">
            <a:xfrm>
              <a:off x="1479" y="2392"/>
              <a:ext cx="131" cy="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9" name="AutoShape 21"/>
            <p:cNvCxnSpPr>
              <a:cxnSpLocks noChangeShapeType="1"/>
              <a:stCxn id="19487" idx="4"/>
              <a:endCxn id="19496" idx="0"/>
            </p:cNvCxnSpPr>
            <p:nvPr/>
          </p:nvCxnSpPr>
          <p:spPr bwMode="auto">
            <a:xfrm flipH="1">
              <a:off x="1973" y="2432"/>
              <a:ext cx="13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459" name="Text Box 22"/>
          <p:cNvSpPr txBox="1">
            <a:spLocks noChangeArrowheads="1"/>
          </p:cNvSpPr>
          <p:nvPr/>
        </p:nvSpPr>
        <p:spPr bwMode="auto">
          <a:xfrm>
            <a:off x="2236788" y="47259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</a:rPr>
              <a:t>(3)</a:t>
            </a:r>
          </a:p>
        </p:txBody>
      </p:sp>
      <p:grpSp>
        <p:nvGrpSpPr>
          <p:cNvPr id="19460" name="Group 23"/>
          <p:cNvGrpSpPr>
            <a:grpSpLocks/>
          </p:cNvGrpSpPr>
          <p:nvPr/>
        </p:nvGrpSpPr>
        <p:grpSpPr bwMode="auto">
          <a:xfrm>
            <a:off x="4716463" y="1844675"/>
            <a:ext cx="4032250" cy="2735263"/>
            <a:chOff x="975" y="1253"/>
            <a:chExt cx="2540" cy="1723"/>
          </a:xfrm>
        </p:grpSpPr>
        <p:sp>
          <p:nvSpPr>
            <p:cNvPr id="19462" name="Oval 24"/>
            <p:cNvSpPr>
              <a:spLocks noChangeArrowheads="1"/>
            </p:cNvSpPr>
            <p:nvPr/>
          </p:nvSpPr>
          <p:spPr bwMode="auto">
            <a:xfrm>
              <a:off x="2200" y="1253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48</a:t>
              </a:r>
            </a:p>
          </p:txBody>
        </p:sp>
        <p:sp>
          <p:nvSpPr>
            <p:cNvPr id="19463" name="Oval 25"/>
            <p:cNvSpPr>
              <a:spLocks noChangeArrowheads="1"/>
            </p:cNvSpPr>
            <p:nvPr/>
          </p:nvSpPr>
          <p:spPr bwMode="auto">
            <a:xfrm>
              <a:off x="1610" y="1661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19</a:t>
              </a:r>
            </a:p>
          </p:txBody>
        </p:sp>
        <p:sp>
          <p:nvSpPr>
            <p:cNvPr id="19464" name="Oval 26"/>
            <p:cNvSpPr>
              <a:spLocks noChangeArrowheads="1"/>
            </p:cNvSpPr>
            <p:nvPr/>
          </p:nvSpPr>
          <p:spPr bwMode="auto">
            <a:xfrm>
              <a:off x="2835" y="1661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26</a:t>
              </a:r>
            </a:p>
          </p:txBody>
        </p:sp>
        <p:cxnSp>
          <p:nvCxnSpPr>
            <p:cNvPr id="19465" name="AutoShape 27"/>
            <p:cNvCxnSpPr>
              <a:cxnSpLocks noChangeShapeType="1"/>
              <a:stCxn id="19462" idx="3"/>
              <a:endCxn id="19463" idx="7"/>
            </p:cNvCxnSpPr>
            <p:nvPr/>
          </p:nvCxnSpPr>
          <p:spPr bwMode="auto">
            <a:xfrm flipH="1">
              <a:off x="1842" y="1485"/>
              <a:ext cx="398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66" name="AutoShape 28"/>
            <p:cNvCxnSpPr>
              <a:cxnSpLocks noChangeShapeType="1"/>
              <a:stCxn id="19462" idx="5"/>
              <a:endCxn id="19464" idx="1"/>
            </p:cNvCxnSpPr>
            <p:nvPr/>
          </p:nvCxnSpPr>
          <p:spPr bwMode="auto">
            <a:xfrm>
              <a:off x="2432" y="1485"/>
              <a:ext cx="443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67" name="Oval 29"/>
            <p:cNvSpPr>
              <a:spLocks noChangeArrowheads="1"/>
            </p:cNvSpPr>
            <p:nvPr/>
          </p:nvSpPr>
          <p:spPr bwMode="auto">
            <a:xfrm>
              <a:off x="1247" y="2160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9468" name="Oval 30"/>
            <p:cNvSpPr>
              <a:spLocks noChangeArrowheads="1"/>
            </p:cNvSpPr>
            <p:nvPr/>
          </p:nvSpPr>
          <p:spPr bwMode="auto">
            <a:xfrm>
              <a:off x="1973" y="2160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9469" name="Oval 31"/>
            <p:cNvSpPr>
              <a:spLocks noChangeArrowheads="1"/>
            </p:cNvSpPr>
            <p:nvPr/>
          </p:nvSpPr>
          <p:spPr bwMode="auto">
            <a:xfrm>
              <a:off x="2472" y="2160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9470" name="Oval 32"/>
            <p:cNvSpPr>
              <a:spLocks noChangeArrowheads="1"/>
            </p:cNvSpPr>
            <p:nvPr/>
          </p:nvSpPr>
          <p:spPr bwMode="auto">
            <a:xfrm>
              <a:off x="3243" y="2160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19471" name="AutoShape 33"/>
            <p:cNvCxnSpPr>
              <a:cxnSpLocks noChangeShapeType="1"/>
              <a:stCxn id="19463" idx="3"/>
              <a:endCxn id="19467" idx="0"/>
            </p:cNvCxnSpPr>
            <p:nvPr/>
          </p:nvCxnSpPr>
          <p:spPr bwMode="auto">
            <a:xfrm flipH="1">
              <a:off x="1383" y="1893"/>
              <a:ext cx="267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2" name="AutoShape 34"/>
            <p:cNvCxnSpPr>
              <a:cxnSpLocks noChangeShapeType="1"/>
              <a:stCxn id="19463" idx="5"/>
              <a:endCxn id="19468" idx="0"/>
            </p:cNvCxnSpPr>
            <p:nvPr/>
          </p:nvCxnSpPr>
          <p:spPr bwMode="auto">
            <a:xfrm>
              <a:off x="1842" y="1893"/>
              <a:ext cx="267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3" name="AutoShape 35"/>
            <p:cNvCxnSpPr>
              <a:cxnSpLocks noChangeShapeType="1"/>
              <a:stCxn id="19464" idx="3"/>
              <a:endCxn id="19469" idx="0"/>
            </p:cNvCxnSpPr>
            <p:nvPr/>
          </p:nvCxnSpPr>
          <p:spPr bwMode="auto">
            <a:xfrm flipH="1">
              <a:off x="2608" y="1893"/>
              <a:ext cx="267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4" name="AutoShape 36"/>
            <p:cNvCxnSpPr>
              <a:cxnSpLocks noChangeShapeType="1"/>
              <a:stCxn id="19464" idx="5"/>
              <a:endCxn id="19470" idx="0"/>
            </p:cNvCxnSpPr>
            <p:nvPr/>
          </p:nvCxnSpPr>
          <p:spPr bwMode="auto">
            <a:xfrm>
              <a:off x="3067" y="1893"/>
              <a:ext cx="312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75" name="Oval 37"/>
            <p:cNvSpPr>
              <a:spLocks noChangeArrowheads="1"/>
            </p:cNvSpPr>
            <p:nvPr/>
          </p:nvSpPr>
          <p:spPr bwMode="auto">
            <a:xfrm>
              <a:off x="975" y="2704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  <a:latin typeface="Arial Black" panose="020B0A04020102020204" pitchFamily="34" charset="0"/>
                </a:rPr>
                <a:t>59</a:t>
              </a:r>
            </a:p>
          </p:txBody>
        </p:sp>
        <p:sp>
          <p:nvSpPr>
            <p:cNvPr id="19476" name="Oval 38"/>
            <p:cNvSpPr>
              <a:spLocks noChangeArrowheads="1"/>
            </p:cNvSpPr>
            <p:nvPr/>
          </p:nvSpPr>
          <p:spPr bwMode="auto">
            <a:xfrm>
              <a:off x="1474" y="2704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  <a:latin typeface="Arial Black" panose="020B0A04020102020204" pitchFamily="34" charset="0"/>
                </a:rPr>
                <a:t>61</a:t>
              </a:r>
            </a:p>
          </p:txBody>
        </p:sp>
        <p:sp>
          <p:nvSpPr>
            <p:cNvPr id="19477" name="Oval 39"/>
            <p:cNvSpPr>
              <a:spLocks noChangeArrowheads="1"/>
            </p:cNvSpPr>
            <p:nvPr/>
          </p:nvSpPr>
          <p:spPr bwMode="auto">
            <a:xfrm>
              <a:off x="1837" y="2704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  <a:latin typeface="Arial Black" panose="020B0A04020102020204" pitchFamily="34" charset="0"/>
                </a:rPr>
                <a:t>77</a:t>
              </a:r>
            </a:p>
          </p:txBody>
        </p:sp>
        <p:cxnSp>
          <p:nvCxnSpPr>
            <p:cNvPr id="19478" name="AutoShape 40"/>
            <p:cNvCxnSpPr>
              <a:cxnSpLocks noChangeShapeType="1"/>
              <a:stCxn id="19467" idx="3"/>
              <a:endCxn id="19475" idx="0"/>
            </p:cNvCxnSpPr>
            <p:nvPr/>
          </p:nvCxnSpPr>
          <p:spPr bwMode="auto">
            <a:xfrm flipH="1">
              <a:off x="1111" y="2392"/>
              <a:ext cx="176" cy="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9" name="AutoShape 41"/>
            <p:cNvCxnSpPr>
              <a:cxnSpLocks noChangeShapeType="1"/>
              <a:stCxn id="19467" idx="5"/>
              <a:endCxn id="19476" idx="0"/>
            </p:cNvCxnSpPr>
            <p:nvPr/>
          </p:nvCxnSpPr>
          <p:spPr bwMode="auto">
            <a:xfrm>
              <a:off x="1479" y="2392"/>
              <a:ext cx="131" cy="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80" name="AutoShape 42"/>
            <p:cNvCxnSpPr>
              <a:cxnSpLocks noChangeShapeType="1"/>
              <a:stCxn id="19468" idx="4"/>
              <a:endCxn id="19477" idx="0"/>
            </p:cNvCxnSpPr>
            <p:nvPr/>
          </p:nvCxnSpPr>
          <p:spPr bwMode="auto">
            <a:xfrm flipH="1">
              <a:off x="1973" y="2432"/>
              <a:ext cx="13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461" name="Text Box 43"/>
          <p:cNvSpPr txBox="1">
            <a:spLocks noChangeArrowheads="1"/>
          </p:cNvSpPr>
          <p:nvPr/>
        </p:nvSpPr>
        <p:spPr bwMode="auto">
          <a:xfrm>
            <a:off x="6484938" y="47244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</a:rPr>
              <a:t>(4)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1FC073-ED36-77DF-12F2-339C5FAF57F7}"/>
                  </a:ext>
                </a:extLst>
              </p14:cNvPr>
              <p14:cNvContentPartPr/>
              <p14:nvPr/>
            </p14:nvContentPartPr>
            <p14:xfrm>
              <a:off x="3940853" y="3716230"/>
              <a:ext cx="482400" cy="1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1FC073-ED36-77DF-12F2-339C5FAF57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2853" y="3698230"/>
                <a:ext cx="5180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3B45C4-37F5-E800-AE45-FFBEDB653059}"/>
                  </a:ext>
                </a:extLst>
              </p14:cNvPr>
              <p14:cNvContentPartPr/>
              <p14:nvPr/>
            </p14:nvContentPartPr>
            <p14:xfrm>
              <a:off x="6074213" y="3624790"/>
              <a:ext cx="725400" cy="83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3B45C4-37F5-E800-AE45-FFBEDB6530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56573" y="3606790"/>
                <a:ext cx="761040" cy="11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2555875" y="1846263"/>
            <a:ext cx="4032250" cy="2735262"/>
            <a:chOff x="975" y="1253"/>
            <a:chExt cx="2540" cy="1723"/>
          </a:xfrm>
        </p:grpSpPr>
        <p:sp>
          <p:nvSpPr>
            <p:cNvPr id="20484" name="Oval 3"/>
            <p:cNvSpPr>
              <a:spLocks noChangeArrowheads="1"/>
            </p:cNvSpPr>
            <p:nvPr/>
          </p:nvSpPr>
          <p:spPr bwMode="auto">
            <a:xfrm>
              <a:off x="2200" y="1253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26</a:t>
              </a:r>
            </a:p>
          </p:txBody>
        </p:sp>
        <p:sp>
          <p:nvSpPr>
            <p:cNvPr id="20485" name="Oval 4"/>
            <p:cNvSpPr>
              <a:spLocks noChangeArrowheads="1"/>
            </p:cNvSpPr>
            <p:nvPr/>
          </p:nvSpPr>
          <p:spPr bwMode="auto">
            <a:xfrm>
              <a:off x="1610" y="1661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19</a:t>
              </a:r>
            </a:p>
          </p:txBody>
        </p:sp>
        <p:sp>
          <p:nvSpPr>
            <p:cNvPr id="20486" name="Oval 5"/>
            <p:cNvSpPr>
              <a:spLocks noChangeArrowheads="1"/>
            </p:cNvSpPr>
            <p:nvPr/>
          </p:nvSpPr>
          <p:spPr bwMode="auto">
            <a:xfrm>
              <a:off x="2835" y="1661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11</a:t>
              </a:r>
            </a:p>
          </p:txBody>
        </p:sp>
        <p:cxnSp>
          <p:nvCxnSpPr>
            <p:cNvPr id="20487" name="AutoShape 6"/>
            <p:cNvCxnSpPr>
              <a:cxnSpLocks noChangeShapeType="1"/>
              <a:stCxn id="20484" idx="3"/>
              <a:endCxn id="20485" idx="7"/>
            </p:cNvCxnSpPr>
            <p:nvPr/>
          </p:nvCxnSpPr>
          <p:spPr bwMode="auto">
            <a:xfrm flipH="1">
              <a:off x="1842" y="1485"/>
              <a:ext cx="398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88" name="AutoShape 7"/>
            <p:cNvCxnSpPr>
              <a:cxnSpLocks noChangeShapeType="1"/>
              <a:stCxn id="20484" idx="5"/>
              <a:endCxn id="20486" idx="1"/>
            </p:cNvCxnSpPr>
            <p:nvPr/>
          </p:nvCxnSpPr>
          <p:spPr bwMode="auto">
            <a:xfrm>
              <a:off x="2432" y="1485"/>
              <a:ext cx="443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489" name="Oval 8"/>
            <p:cNvSpPr>
              <a:spLocks noChangeArrowheads="1"/>
            </p:cNvSpPr>
            <p:nvPr/>
          </p:nvSpPr>
          <p:spPr bwMode="auto">
            <a:xfrm>
              <a:off x="1247" y="2160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20490" name="Oval 9"/>
            <p:cNvSpPr>
              <a:spLocks noChangeArrowheads="1"/>
            </p:cNvSpPr>
            <p:nvPr/>
          </p:nvSpPr>
          <p:spPr bwMode="auto">
            <a:xfrm>
              <a:off x="1973" y="2160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0491" name="Oval 10"/>
            <p:cNvSpPr>
              <a:spLocks noChangeArrowheads="1"/>
            </p:cNvSpPr>
            <p:nvPr/>
          </p:nvSpPr>
          <p:spPr bwMode="auto">
            <a:xfrm>
              <a:off x="2472" y="2160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0492" name="Oval 11"/>
            <p:cNvSpPr>
              <a:spLocks noChangeArrowheads="1"/>
            </p:cNvSpPr>
            <p:nvPr/>
          </p:nvSpPr>
          <p:spPr bwMode="auto">
            <a:xfrm>
              <a:off x="3243" y="2160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  <a:latin typeface="Arial Black" panose="020B0A04020102020204" pitchFamily="34" charset="0"/>
                </a:rPr>
                <a:t>48</a:t>
              </a:r>
            </a:p>
          </p:txBody>
        </p:sp>
        <p:cxnSp>
          <p:nvCxnSpPr>
            <p:cNvPr id="20493" name="AutoShape 12"/>
            <p:cNvCxnSpPr>
              <a:cxnSpLocks noChangeShapeType="1"/>
              <a:stCxn id="20485" idx="3"/>
              <a:endCxn id="20489" idx="0"/>
            </p:cNvCxnSpPr>
            <p:nvPr/>
          </p:nvCxnSpPr>
          <p:spPr bwMode="auto">
            <a:xfrm flipH="1">
              <a:off x="1383" y="1893"/>
              <a:ext cx="267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4" name="AutoShape 13"/>
            <p:cNvCxnSpPr>
              <a:cxnSpLocks noChangeShapeType="1"/>
              <a:stCxn id="20485" idx="5"/>
              <a:endCxn id="20490" idx="0"/>
            </p:cNvCxnSpPr>
            <p:nvPr/>
          </p:nvCxnSpPr>
          <p:spPr bwMode="auto">
            <a:xfrm>
              <a:off x="1842" y="1893"/>
              <a:ext cx="267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5" name="AutoShape 14"/>
            <p:cNvCxnSpPr>
              <a:cxnSpLocks noChangeShapeType="1"/>
              <a:stCxn id="20486" idx="3"/>
              <a:endCxn id="20491" idx="0"/>
            </p:cNvCxnSpPr>
            <p:nvPr/>
          </p:nvCxnSpPr>
          <p:spPr bwMode="auto">
            <a:xfrm flipH="1">
              <a:off x="2608" y="1893"/>
              <a:ext cx="267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6" name="AutoShape 15"/>
            <p:cNvCxnSpPr>
              <a:cxnSpLocks noChangeShapeType="1"/>
              <a:stCxn id="20486" idx="5"/>
              <a:endCxn id="20492" idx="0"/>
            </p:cNvCxnSpPr>
            <p:nvPr/>
          </p:nvCxnSpPr>
          <p:spPr bwMode="auto">
            <a:xfrm>
              <a:off x="3067" y="1893"/>
              <a:ext cx="312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497" name="Oval 16"/>
            <p:cNvSpPr>
              <a:spLocks noChangeArrowheads="1"/>
            </p:cNvSpPr>
            <p:nvPr/>
          </p:nvSpPr>
          <p:spPr bwMode="auto">
            <a:xfrm>
              <a:off x="975" y="2704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  <a:latin typeface="Arial Black" panose="020B0A04020102020204" pitchFamily="34" charset="0"/>
                </a:rPr>
                <a:t>59</a:t>
              </a:r>
            </a:p>
          </p:txBody>
        </p:sp>
        <p:sp>
          <p:nvSpPr>
            <p:cNvPr id="20498" name="Oval 17"/>
            <p:cNvSpPr>
              <a:spLocks noChangeArrowheads="1"/>
            </p:cNvSpPr>
            <p:nvPr/>
          </p:nvSpPr>
          <p:spPr bwMode="auto">
            <a:xfrm>
              <a:off x="1474" y="2704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  <a:latin typeface="Arial Black" panose="020B0A04020102020204" pitchFamily="34" charset="0"/>
                </a:rPr>
                <a:t>61</a:t>
              </a:r>
            </a:p>
          </p:txBody>
        </p:sp>
        <p:sp>
          <p:nvSpPr>
            <p:cNvPr id="20499" name="Oval 18"/>
            <p:cNvSpPr>
              <a:spLocks noChangeArrowheads="1"/>
            </p:cNvSpPr>
            <p:nvPr/>
          </p:nvSpPr>
          <p:spPr bwMode="auto">
            <a:xfrm>
              <a:off x="1837" y="2704"/>
              <a:ext cx="272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  <a:latin typeface="Arial Black" panose="020B0A04020102020204" pitchFamily="34" charset="0"/>
                </a:rPr>
                <a:t>77</a:t>
              </a:r>
            </a:p>
          </p:txBody>
        </p:sp>
        <p:cxnSp>
          <p:nvCxnSpPr>
            <p:cNvPr id="20500" name="AutoShape 19"/>
            <p:cNvCxnSpPr>
              <a:cxnSpLocks noChangeShapeType="1"/>
              <a:stCxn id="20489" idx="3"/>
              <a:endCxn id="20497" idx="0"/>
            </p:cNvCxnSpPr>
            <p:nvPr/>
          </p:nvCxnSpPr>
          <p:spPr bwMode="auto">
            <a:xfrm flipH="1">
              <a:off x="1111" y="2392"/>
              <a:ext cx="176" cy="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1" name="AutoShape 20"/>
            <p:cNvCxnSpPr>
              <a:cxnSpLocks noChangeShapeType="1"/>
              <a:stCxn id="20489" idx="5"/>
              <a:endCxn id="20498" idx="0"/>
            </p:cNvCxnSpPr>
            <p:nvPr/>
          </p:nvCxnSpPr>
          <p:spPr bwMode="auto">
            <a:xfrm>
              <a:off x="1479" y="2392"/>
              <a:ext cx="131" cy="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2" name="AutoShape 21"/>
            <p:cNvCxnSpPr>
              <a:cxnSpLocks noChangeShapeType="1"/>
              <a:stCxn id="20490" idx="4"/>
              <a:endCxn id="20499" idx="0"/>
            </p:cNvCxnSpPr>
            <p:nvPr/>
          </p:nvCxnSpPr>
          <p:spPr bwMode="auto">
            <a:xfrm flipH="1">
              <a:off x="1973" y="2432"/>
              <a:ext cx="13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483" name="Text Box 22"/>
          <p:cNvSpPr txBox="1">
            <a:spLocks noChangeArrowheads="1"/>
          </p:cNvSpPr>
          <p:nvPr/>
        </p:nvSpPr>
        <p:spPr bwMode="auto">
          <a:xfrm>
            <a:off x="4324350" y="47259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</a:rPr>
              <a:t>(5)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FD2303-7B5B-7F03-27A9-99CFD0D15C97}"/>
                  </a:ext>
                </a:extLst>
              </p14:cNvPr>
              <p14:cNvContentPartPr/>
              <p14:nvPr/>
            </p14:nvContentPartPr>
            <p14:xfrm>
              <a:off x="4901333" y="3636578"/>
              <a:ext cx="661320" cy="49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FD2303-7B5B-7F03-27A9-99CFD0D15C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3693" y="3618938"/>
                <a:ext cx="69696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BD9E58B-5909-ABBB-DD23-991A7CA87DA4}"/>
                  </a:ext>
                </a:extLst>
              </p14:cNvPr>
              <p14:cNvContentPartPr/>
              <p14:nvPr/>
            </p14:nvContentPartPr>
            <p14:xfrm>
              <a:off x="7431413" y="3550178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BD9E58B-5909-ABBB-DD23-991A7CA87D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13413" y="353253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E7D5D7-6316-A900-6456-DF1C16578C3F}"/>
                  </a:ext>
                </a:extLst>
              </p14:cNvPr>
              <p14:cNvContentPartPr/>
              <p14:nvPr/>
            </p14:nvContentPartPr>
            <p14:xfrm>
              <a:off x="7967813" y="3549818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E7D5D7-6316-A900-6456-DF1C16578C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50173" y="353181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B0E766-9C64-206F-0CC3-16EAA48ECBE4}"/>
                  </a:ext>
                </a:extLst>
              </p14:cNvPr>
              <p14:cNvContentPartPr/>
              <p14:nvPr/>
            </p14:nvContentPartPr>
            <p14:xfrm>
              <a:off x="8576213" y="3537938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B0E766-9C64-206F-0CC3-16EAA48ECB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58213" y="351993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BDDB977-E6B8-F051-0E60-FD8928172CD2}"/>
                  </a:ext>
                </a:extLst>
              </p14:cNvPr>
              <p14:cNvContentPartPr/>
              <p14:nvPr/>
            </p14:nvContentPartPr>
            <p14:xfrm>
              <a:off x="9027653" y="3566018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BDDB977-E6B8-F051-0E60-FD8928172C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09653" y="354837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6"/>
          <p:cNvSpPr txBox="1">
            <a:spLocks noChangeArrowheads="1"/>
          </p:cNvSpPr>
          <p:nvPr/>
        </p:nvSpPr>
        <p:spPr bwMode="auto">
          <a:xfrm>
            <a:off x="323850" y="908050"/>
            <a:ext cx="8424863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/* perform a heapsort on the array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void heapsort(element list[], int n)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int i, j;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element temp;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for (i = n / 2; i &gt; 0; i--)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    adjust(list, i,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print_heap(list,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for (i = n - 1; i &gt; 0; i--)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    SWAP(list[1], list[i + 1], temp);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    adjust(list, 1, i);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    print_heap(list,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  <p:sp>
        <p:nvSpPr>
          <p:cNvPr id="21507" name="文字方塊 2"/>
          <p:cNvSpPr txBox="1">
            <a:spLocks noChangeArrowheads="1"/>
          </p:cNvSpPr>
          <p:nvPr/>
        </p:nvSpPr>
        <p:spPr bwMode="auto">
          <a:xfrm>
            <a:off x="5292725" y="6130925"/>
            <a:ext cx="1350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heapsort.c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DB1C66-2378-8B49-9645-1BC4FBD82C6B}"/>
              </a:ext>
            </a:extLst>
          </p:cNvPr>
          <p:cNvSpPr txBox="1"/>
          <p:nvPr/>
        </p:nvSpPr>
        <p:spPr>
          <a:xfrm>
            <a:off x="6643688" y="112474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*用陣列儲存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2276475" y="5949950"/>
            <a:ext cx="49872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dirty="0">
                <a:solidFill>
                  <a:srgbClr val="FF0000"/>
                </a:solidFill>
              </a:rPr>
              <a:t>優點：速度比合併排列慢一些 </a:t>
            </a:r>
            <a:r>
              <a:rPr lang="en-US" altLang="zh-TW" sz="2000" dirty="0">
                <a:solidFill>
                  <a:srgbClr val="FF0000"/>
                </a:solidFill>
              </a:rPr>
              <a:t>O (n log</a:t>
            </a:r>
            <a:r>
              <a:rPr lang="en-US" altLang="zh-TW" sz="2000" baseline="-25000" dirty="0">
                <a:solidFill>
                  <a:srgbClr val="FF0000"/>
                </a:solidFill>
              </a:rPr>
              <a:t>10</a:t>
            </a:r>
            <a:r>
              <a:rPr lang="en-US" altLang="zh-TW" sz="2000" dirty="0">
                <a:solidFill>
                  <a:srgbClr val="FF0000"/>
                </a:solidFill>
              </a:rPr>
              <a:t> 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dirty="0">
                <a:solidFill>
                  <a:srgbClr val="FF0000"/>
                </a:solidFill>
              </a:rPr>
              <a:t>優點：不須額外儲存空間 </a:t>
            </a:r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468313" y="593725"/>
            <a:ext cx="8047037" cy="535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/* adjust the binary tree to establish the heap */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void adjust(element list[], int root, int n)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int child, rootkey;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element temp; temp = list[root];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rootkey = list[root].key;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child = 2 * root; /* left child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while (child &lt;= n)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    if ((child &lt; n) &amp;&amp;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        (list[child].key &lt; list[child + 1].key))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        child++;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    if (rootkey &gt; list[child].key) /* compare root and max. child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        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    else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        list[child / 2] = list[child]; /* move to parent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        child *= 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list[child / 2] = temp;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}</a:t>
            </a:r>
          </a:p>
        </p:txBody>
      </p:sp>
      <p:sp>
        <p:nvSpPr>
          <p:cNvPr id="22532" name="文字方塊 3"/>
          <p:cNvSpPr txBox="1">
            <a:spLocks noChangeArrowheads="1"/>
          </p:cNvSpPr>
          <p:nvPr/>
        </p:nvSpPr>
        <p:spPr bwMode="auto">
          <a:xfrm>
            <a:off x="7396163" y="6130925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heapsort.c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2F3A1C-9278-FDFA-913B-90F400A8D862}"/>
                  </a:ext>
                </a:extLst>
              </p14:cNvPr>
              <p14:cNvContentPartPr/>
              <p14:nvPr/>
            </p14:nvContentPartPr>
            <p14:xfrm>
              <a:off x="4924013" y="6296978"/>
              <a:ext cx="778320" cy="15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2F3A1C-9278-FDFA-913B-90F400A8D8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5013" y="6287978"/>
                <a:ext cx="7959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B785DD-64AC-038B-E24E-EA0CB4A4E36D}"/>
                  </a:ext>
                </a:extLst>
              </p14:cNvPr>
              <p14:cNvContentPartPr/>
              <p14:nvPr/>
            </p14:nvContentPartPr>
            <p14:xfrm>
              <a:off x="3912773" y="6305618"/>
              <a:ext cx="956880" cy="1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B785DD-64AC-038B-E24E-EA0CB4A4E3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3773" y="6296618"/>
                <a:ext cx="974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811819A-E85F-115E-17E0-11E1AC9ECD80}"/>
                  </a:ext>
                </a:extLst>
              </p14:cNvPr>
              <p14:cNvContentPartPr/>
              <p14:nvPr/>
            </p14:nvContentPartPr>
            <p14:xfrm>
              <a:off x="3231653" y="6701618"/>
              <a:ext cx="1959120" cy="27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811819A-E85F-115E-17E0-11E1AC9ECD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22653" y="6692618"/>
                <a:ext cx="1976760" cy="45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搜尋 </a:t>
            </a:r>
            <a:r>
              <a:rPr lang="en-US" altLang="zh-TW"/>
              <a:t>(Search)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2400" dirty="0">
                <a:solidFill>
                  <a:srgbClr val="FF0000"/>
                </a:solidFill>
                <a:effectLst/>
              </a:rPr>
              <a:t>方法一．　循序搜尋（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Sequential Search</a:t>
            </a:r>
            <a:r>
              <a:rPr lang="zh-TW" altLang="en-US" sz="2400" dirty="0">
                <a:solidFill>
                  <a:srgbClr val="FF0000"/>
                </a:solidFill>
                <a:effectLst/>
              </a:rPr>
              <a:t>） 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Font typeface="Wingdings" panose="05000000000000000000" pitchFamily="2" charset="2"/>
              <a:buChar char=""/>
              <a:defRPr/>
            </a:pPr>
            <a:r>
              <a:rPr lang="zh-TW" altLang="en-US" sz="2000" dirty="0">
                <a:solidFill>
                  <a:srgbClr val="FF0000"/>
                </a:solidFill>
                <a:effectLst/>
              </a:rPr>
              <a:t>優點：任何數 </a:t>
            </a:r>
            <a:r>
              <a:rPr lang="en-US" altLang="zh-TW" sz="2000" dirty="0">
                <a:solidFill>
                  <a:srgbClr val="FF0000"/>
                </a:solidFill>
                <a:effectLst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effectLst/>
              </a:rPr>
              <a:t>資料</a:t>
            </a:r>
            <a:r>
              <a:rPr lang="en-US" altLang="zh-TW" sz="2000" dirty="0">
                <a:solidFill>
                  <a:srgbClr val="FF0000"/>
                </a:solidFill>
                <a:effectLst/>
              </a:rPr>
              <a:t>)</a:t>
            </a:r>
            <a:r>
              <a:rPr lang="zh-TW" altLang="en-US" sz="2000" dirty="0">
                <a:solidFill>
                  <a:srgbClr val="FF0000"/>
                </a:solidFill>
                <a:effectLst/>
              </a:rPr>
              <a:t> 列均可用，不必排序。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Font typeface="Wingdings" panose="05000000000000000000" pitchFamily="2" charset="2"/>
              <a:buChar char=""/>
              <a:defRPr/>
            </a:pPr>
            <a:r>
              <a:rPr lang="zh-TW" altLang="en-US" sz="2000" dirty="0">
                <a:solidFill>
                  <a:srgbClr val="FF0000"/>
                </a:solidFill>
                <a:effectLst/>
              </a:rPr>
              <a:t>缺點：速度太慢 </a:t>
            </a:r>
            <a:r>
              <a:rPr lang="zh-TW" altLang="en-US" sz="2000" dirty="0">
                <a:solidFill>
                  <a:srgbClr val="CC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000" dirty="0">
                <a:solidFill>
                  <a:srgbClr val="CC0000"/>
                </a:solidFill>
                <a:latin typeface="+mn-ea"/>
              </a:rPr>
              <a:t>速度 </a:t>
            </a:r>
            <a:r>
              <a:rPr lang="en-US" altLang="zh-TW" sz="2000" dirty="0">
                <a:solidFill>
                  <a:srgbClr val="CC0000"/>
                </a:solidFill>
                <a:latin typeface="+mn-ea"/>
              </a:rPr>
              <a:t>O(N)</a:t>
            </a:r>
            <a:r>
              <a:rPr lang="zh-TW" altLang="en-US" sz="2000" dirty="0">
                <a:solidFill>
                  <a:srgbClr val="CC0000"/>
                </a:solidFill>
                <a:latin typeface="新細明體" panose="02020500000000000000" pitchFamily="18" charset="-120"/>
              </a:rPr>
              <a:t>。</a:t>
            </a:r>
            <a:endParaRPr lang="zh-TW" altLang="en-US" sz="2000" dirty="0">
              <a:solidFill>
                <a:srgbClr val="CC0000"/>
              </a:solidFill>
              <a:effectLst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000" dirty="0"/>
              <a:t>		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seqsearch</a:t>
            </a:r>
            <a:r>
              <a:rPr lang="en-US" altLang="zh-TW" sz="2000" dirty="0"/>
              <a:t> 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list[ ],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searchnum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	{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	/* search an array, list, that has n numbers. Return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, if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	list[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]= </a:t>
            </a:r>
            <a:r>
              <a:rPr lang="en-US" altLang="zh-TW" sz="2000" dirty="0" err="1"/>
              <a:t>searchum</a:t>
            </a:r>
            <a:r>
              <a:rPr lang="en-US" altLang="zh-TW" sz="2000" dirty="0"/>
              <a:t>. Return -1, if </a:t>
            </a:r>
            <a:r>
              <a:rPr lang="en-US" altLang="zh-TW" sz="2000" dirty="0" err="1"/>
              <a:t>searchum</a:t>
            </a:r>
            <a:r>
              <a:rPr lang="en-US" altLang="zh-TW" sz="2000" dirty="0"/>
              <a:t> is not in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	the list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    			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     		list [n] = </a:t>
            </a:r>
            <a:r>
              <a:rPr lang="en-US" altLang="zh-TW" sz="2000" dirty="0" err="1"/>
              <a:t>searchnum</a:t>
            </a:r>
            <a:r>
              <a:rPr lang="en-US" altLang="zh-TW" sz="2000" dirty="0"/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	            for 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 list[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!= </a:t>
            </a:r>
            <a:r>
              <a:rPr lang="en-US" altLang="zh-TW" sz="2000" dirty="0" err="1"/>
              <a:t>searchnum</a:t>
            </a:r>
            <a:r>
              <a:rPr lang="en-US" altLang="zh-TW" sz="2000" dirty="0"/>
              <a:t>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++);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    		            return ((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&lt; n) ?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: -1);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             } </a:t>
            </a:r>
          </a:p>
        </p:txBody>
      </p:sp>
      <p:sp>
        <p:nvSpPr>
          <p:cNvPr id="6148" name="文字方塊 1"/>
          <p:cNvSpPr txBox="1">
            <a:spLocks noChangeArrowheads="1"/>
          </p:cNvSpPr>
          <p:nvPr/>
        </p:nvSpPr>
        <p:spPr bwMode="auto">
          <a:xfrm>
            <a:off x="5292725" y="6130925"/>
            <a:ext cx="1517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seqsearch.c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769921-9147-9884-B506-F01A05471370}"/>
              </a:ext>
            </a:extLst>
          </p:cNvPr>
          <p:cNvSpPr txBox="1"/>
          <p:nvPr/>
        </p:nvSpPr>
        <p:spPr>
          <a:xfrm>
            <a:off x="6810375" y="836712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TW" dirty="0">
                <a:solidFill>
                  <a:srgbClr val="FF0000"/>
                </a:solidFill>
              </a:rPr>
              <a:t>x 登入帳號密碼</a:t>
            </a:r>
          </a:p>
          <a:p>
            <a:r>
              <a:rPr lang="en-TW" dirty="0">
                <a:solidFill>
                  <a:srgbClr val="FF0000"/>
                </a:solidFill>
              </a:rPr>
              <a:t>從資料庫”收尋”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6F2969-5787-77B9-C479-2A6232C711E4}"/>
              </a:ext>
            </a:extLst>
          </p:cNvPr>
          <p:cNvSpPr txBox="1"/>
          <p:nvPr/>
        </p:nvSpPr>
        <p:spPr>
          <a:xfrm>
            <a:off x="4815671" y="242088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200" dirty="0">
                <a:solidFill>
                  <a:srgbClr val="FF0000"/>
                </a:solidFill>
              </a:rPr>
              <a:t>想尋找的數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89E91E-E109-C8D6-76FD-D4558E99523E}"/>
                  </a:ext>
                </a:extLst>
              </p14:cNvPr>
              <p14:cNvContentPartPr/>
              <p14:nvPr/>
            </p14:nvContentPartPr>
            <p14:xfrm>
              <a:off x="4114599" y="3049367"/>
              <a:ext cx="1635120" cy="2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89E91E-E109-C8D6-76FD-D4558E9952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5959" y="3040367"/>
                <a:ext cx="1652760" cy="435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8C0FC9F-5720-D3BD-7596-0119D36A5661}"/>
              </a:ext>
            </a:extLst>
          </p:cNvPr>
          <p:cNvSpPr txBox="1"/>
          <p:nvPr/>
        </p:nvSpPr>
        <p:spPr>
          <a:xfrm>
            <a:off x="3647210" y="5871732"/>
            <a:ext cx="1168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200" dirty="0">
                <a:solidFill>
                  <a:srgbClr val="FF0000"/>
                </a:solidFill>
              </a:rPr>
              <a:t>TRUE. FALSE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1C59B5-4B78-4366-E57A-8ABD1B8887A0}"/>
              </a:ext>
            </a:extLst>
          </p:cNvPr>
          <p:cNvGrpSpPr/>
          <p:nvPr/>
        </p:nvGrpSpPr>
        <p:grpSpPr>
          <a:xfrm>
            <a:off x="3918759" y="5672327"/>
            <a:ext cx="758880" cy="288360"/>
            <a:chOff x="3918759" y="5672327"/>
            <a:chExt cx="75888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1947BC4-046F-E0D4-2187-D845F39A7250}"/>
                    </a:ext>
                  </a:extLst>
                </p14:cNvPr>
                <p14:cNvContentPartPr/>
                <p14:nvPr/>
              </p14:nvContentPartPr>
              <p14:xfrm>
                <a:off x="3918759" y="5675207"/>
                <a:ext cx="169560" cy="244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1947BC4-046F-E0D4-2187-D845F39A725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09759" y="5666567"/>
                  <a:ext cx="1872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C2F9ABB-F0E9-E6B9-5620-13E1F8B3E532}"/>
                    </a:ext>
                  </a:extLst>
                </p14:cNvPr>
                <p14:cNvContentPartPr/>
                <p14:nvPr/>
              </p14:nvContentPartPr>
              <p14:xfrm>
                <a:off x="4092999" y="5672327"/>
                <a:ext cx="21240" cy="100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C2F9ABB-F0E9-E6B9-5620-13E1F8B3E5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84359" y="5663327"/>
                  <a:ext cx="388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C42163C-D018-738E-C4D1-71CF5CA5C6D9}"/>
                    </a:ext>
                  </a:extLst>
                </p14:cNvPr>
                <p14:cNvContentPartPr/>
                <p14:nvPr/>
              </p14:nvContentPartPr>
              <p14:xfrm>
                <a:off x="4414479" y="5694647"/>
                <a:ext cx="128520" cy="266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C42163C-D018-738E-C4D1-71CF5CA5C6D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05839" y="5686007"/>
                  <a:ext cx="1461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8AA2FF-87B0-30CB-CE13-FA3095AB9DD7}"/>
                    </a:ext>
                  </a:extLst>
                </p14:cNvPr>
                <p14:cNvContentPartPr/>
                <p14:nvPr/>
              </p14:nvContentPartPr>
              <p14:xfrm>
                <a:off x="4545879" y="5709767"/>
                <a:ext cx="131760" cy="87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8AA2FF-87B0-30CB-CE13-FA3095AB9DD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36879" y="5700767"/>
                  <a:ext cx="149400" cy="105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3F738A5-9E43-B247-B43C-D559AD4E516F}"/>
              </a:ext>
            </a:extLst>
          </p:cNvPr>
          <p:cNvSpPr txBox="1"/>
          <p:nvPr/>
        </p:nvSpPr>
        <p:spPr>
          <a:xfrm>
            <a:off x="5261019" y="5486698"/>
            <a:ext cx="3379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rgbClr val="FF0000"/>
                </a:solidFill>
              </a:rPr>
              <a:t>代表若還  </a:t>
            </a:r>
            <a:r>
              <a:rPr lang="en-US" sz="1400" dirty="0">
                <a:solidFill>
                  <a:srgbClr val="FF0000"/>
                </a:solidFill>
              </a:rPr>
              <a:t>I</a:t>
            </a:r>
            <a:r>
              <a:rPr lang="en-TW" sz="1400" dirty="0">
                <a:solidFill>
                  <a:srgbClr val="FF0000"/>
                </a:solidFill>
              </a:rPr>
              <a:t>  &lt;</a:t>
            </a:r>
            <a:r>
              <a:rPr lang="zh-TW" altLang="en-US" sz="1400" dirty="0">
                <a:solidFill>
                  <a:srgbClr val="FF0000"/>
                </a:solidFill>
              </a:rPr>
              <a:t>  </a:t>
            </a:r>
            <a:r>
              <a:rPr lang="en-TW" sz="1400" dirty="0">
                <a:solidFill>
                  <a:srgbClr val="FF0000"/>
                </a:solidFill>
              </a:rPr>
              <a:t>n</a:t>
            </a:r>
            <a:r>
              <a:rPr lang="zh-TW" altLang="en-US" sz="1400" dirty="0">
                <a:solidFill>
                  <a:srgbClr val="FF0000"/>
                </a:solidFill>
              </a:rPr>
              <a:t>  </a:t>
            </a:r>
            <a:r>
              <a:rPr lang="en-TW" sz="1400" dirty="0">
                <a:solidFill>
                  <a:srgbClr val="FF0000"/>
                </a:solidFill>
              </a:rPr>
              <a:t>代表想找的數在</a:t>
            </a:r>
          </a:p>
          <a:p>
            <a:r>
              <a:rPr lang="en-TW" sz="1400" dirty="0">
                <a:solidFill>
                  <a:srgbClr val="FF0000"/>
                </a:solidFill>
              </a:rPr>
              <a:t>資料中,反之若</a:t>
            </a:r>
            <a:r>
              <a:rPr lang="zh-TW" altLang="en-US" sz="14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I</a:t>
            </a:r>
            <a:r>
              <a:rPr lang="zh-TW" altLang="en-US" sz="1400" dirty="0">
                <a:solidFill>
                  <a:srgbClr val="FF0000"/>
                </a:solidFill>
              </a:rPr>
              <a:t> </a:t>
            </a:r>
            <a:r>
              <a:rPr lang="en-TW" altLang="zh-TW" sz="1400" dirty="0">
                <a:solidFill>
                  <a:srgbClr val="FF0000"/>
                </a:solidFill>
              </a:rPr>
              <a:t>=</a:t>
            </a:r>
            <a:r>
              <a:rPr lang="zh-TW" altLang="en-US" sz="1400" dirty="0">
                <a:solidFill>
                  <a:srgbClr val="FF0000"/>
                </a:solidFill>
              </a:rPr>
              <a:t> </a:t>
            </a:r>
            <a:r>
              <a:rPr lang="en-TW" sz="1400" dirty="0">
                <a:solidFill>
                  <a:srgbClr val="FF0000"/>
                </a:solidFill>
              </a:rPr>
              <a:t>n 想找的數不在資料中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95288" y="698500"/>
            <a:ext cx="221773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TW" altLang="en-US" sz="2200">
                <a:solidFill>
                  <a:srgbClr val="FF0000"/>
                </a:solidFill>
              </a:rPr>
              <a:t>五、基底排序：</a:t>
            </a:r>
            <a:r>
              <a:rPr lang="zh-TW" altLang="en-US" sz="22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979488" y="1389063"/>
            <a:ext cx="76962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TW" altLang="en-US" sz="2000" dirty="0"/>
              <a:t>例：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TW" sz="2000" dirty="0"/>
              <a:t>K</a:t>
            </a:r>
            <a:r>
              <a:rPr lang="en-US" altLang="zh-TW" sz="2000" baseline="30000" dirty="0"/>
              <a:t>0</a:t>
            </a:r>
            <a:r>
              <a:rPr lang="en-US" altLang="zh-TW" sz="2000" dirty="0"/>
              <a:t> [</a:t>
            </a:r>
            <a:r>
              <a:rPr lang="zh-TW" altLang="en-US" sz="2000" dirty="0"/>
              <a:t>花色</a:t>
            </a:r>
            <a:r>
              <a:rPr lang="en-US" altLang="zh-TW" sz="2000" dirty="0"/>
              <a:t>]</a:t>
            </a:r>
            <a:r>
              <a:rPr lang="zh-TW" altLang="en-US" sz="2000" dirty="0"/>
              <a:t>：梅花＜鑽石＜紅心＜黑桃　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TW" sz="2000" dirty="0"/>
              <a:t>K</a:t>
            </a:r>
            <a:r>
              <a:rPr lang="en-US" altLang="zh-TW" sz="2000" baseline="30000" dirty="0"/>
              <a:t>1</a:t>
            </a:r>
            <a:r>
              <a:rPr lang="en-US" altLang="zh-TW" sz="2000" dirty="0"/>
              <a:t> [</a:t>
            </a:r>
            <a:r>
              <a:rPr lang="zh-TW" altLang="en-US" sz="2000" dirty="0"/>
              <a:t>點數</a:t>
            </a:r>
            <a:r>
              <a:rPr lang="en-US" altLang="zh-TW" sz="2000" dirty="0"/>
              <a:t>]</a:t>
            </a:r>
            <a:r>
              <a:rPr lang="zh-TW" altLang="en-US" sz="2000" dirty="0"/>
              <a:t>：</a:t>
            </a:r>
            <a:r>
              <a:rPr lang="en-US" altLang="zh-TW" sz="2000" dirty="0"/>
              <a:t>2 &lt; 3 &lt; 4 &lt; 5 …… &lt; K &lt; A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TW" sz="2000" dirty="0"/>
              <a:t>K</a:t>
            </a:r>
            <a:r>
              <a:rPr lang="en-US" altLang="zh-TW" sz="2000" baseline="30000" dirty="0"/>
              <a:t>0</a:t>
            </a:r>
            <a:r>
              <a:rPr lang="en-US" altLang="zh-TW" sz="2000" dirty="0"/>
              <a:t> &gt; K</a:t>
            </a:r>
            <a:r>
              <a:rPr lang="en-US" altLang="zh-TW" sz="2000" baseline="30000" dirty="0"/>
              <a:t>1</a:t>
            </a:r>
            <a:r>
              <a:rPr lang="zh-TW" altLang="en-US" sz="2000" dirty="0"/>
              <a:t>：優先順序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TW" sz="2000" dirty="0"/>
              <a:t>2, … , A  , ……, 2  , …… , A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TW" altLang="en-US" sz="2000" dirty="0"/>
              <a:t>方法一：</a:t>
            </a:r>
            <a:r>
              <a:rPr lang="en-US" altLang="zh-TW" sz="2000" dirty="0"/>
              <a:t>MSD</a:t>
            </a:r>
            <a:r>
              <a:rPr lang="zh-TW" altLang="en-US" sz="2000" dirty="0"/>
              <a:t>（最高有效數字）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TW" altLang="en-US" sz="2000" dirty="0"/>
              <a:t>              首先建立</a:t>
            </a:r>
            <a:r>
              <a:rPr lang="zh-TW" altLang="en-US" sz="2000" dirty="0">
                <a:solidFill>
                  <a:srgbClr val="FFFF00"/>
                </a:solidFill>
              </a:rPr>
              <a:t>四個槽</a:t>
            </a:r>
            <a:r>
              <a:rPr lang="zh-TW" altLang="en-US" sz="2000" dirty="0"/>
              <a:t>，</a:t>
            </a:r>
            <a:r>
              <a:rPr lang="zh-TW" altLang="en-US" sz="2000" dirty="0">
                <a:solidFill>
                  <a:srgbClr val="FF0000"/>
                </a:solidFill>
              </a:rPr>
              <a:t>將同一花色放入同一槽中</a:t>
            </a:r>
            <a:r>
              <a:rPr lang="zh-TW" altLang="en-US" sz="2000" dirty="0"/>
              <a:t>，再將每一槽 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TW" altLang="en-US" sz="2000" dirty="0"/>
              <a:t>              中用插入排序法。</a:t>
            </a:r>
            <a:endParaRPr lang="en-US" altLang="zh-TW" sz="2000" dirty="0"/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lang="zh-TW" altLang="en-US" sz="2000" dirty="0"/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TW" altLang="en-US" sz="2000" dirty="0"/>
              <a:t>方法二：</a:t>
            </a:r>
            <a:r>
              <a:rPr lang="en-US" altLang="zh-TW" sz="2000" dirty="0"/>
              <a:t>LSD</a:t>
            </a:r>
            <a:r>
              <a:rPr lang="zh-TW" altLang="en-US" sz="2000" dirty="0"/>
              <a:t>（最低有效數字）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TW" altLang="en-US" sz="2000" dirty="0"/>
              <a:t>              首先建立</a:t>
            </a:r>
            <a:r>
              <a:rPr lang="zh-TW" altLang="en-US" sz="2000" dirty="0">
                <a:solidFill>
                  <a:srgbClr val="FFFF00"/>
                </a:solidFill>
              </a:rPr>
              <a:t>十三個槽</a:t>
            </a:r>
            <a:r>
              <a:rPr lang="zh-TW" altLang="en-US" sz="2000" dirty="0"/>
              <a:t>，將</a:t>
            </a:r>
            <a:r>
              <a:rPr lang="zh-TW" altLang="en-US" sz="2000" dirty="0">
                <a:solidFill>
                  <a:srgbClr val="FF0000"/>
                </a:solidFill>
              </a:rPr>
              <a:t>同點數之牌放入相同槽</a:t>
            </a:r>
            <a:r>
              <a:rPr lang="zh-TW" altLang="en-US" sz="2000" dirty="0"/>
              <a:t>中，再將十 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TW" altLang="en-US" sz="2000" dirty="0"/>
              <a:t>              三個槽中之牌按點數大小組合，建立</a:t>
            </a:r>
            <a:r>
              <a:rPr lang="zh-TW" altLang="en-US" sz="2000" dirty="0">
                <a:solidFill>
                  <a:srgbClr val="FFFF00"/>
                </a:solidFill>
              </a:rPr>
              <a:t>四個槽</a:t>
            </a:r>
            <a:r>
              <a:rPr lang="zh-TW" altLang="en-US" sz="2000" dirty="0"/>
              <a:t>，將上述之牌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TW" altLang="en-US" sz="2000" dirty="0"/>
              <a:t>              按不同花色放入四個槽中。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TW" altLang="en-US" sz="2000" dirty="0"/>
              <a:t>              </a:t>
            </a:r>
            <a:r>
              <a:rPr lang="zh-TW" altLang="en-US" sz="2000" dirty="0">
                <a:solidFill>
                  <a:srgbClr val="FF0000"/>
                </a:solidFill>
              </a:rPr>
              <a:t>優點：少一次插入排序。</a:t>
            </a:r>
            <a:r>
              <a:rPr lang="zh-TW" altLang="en-US" sz="20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4C762B-5798-7883-1914-7E5DFB14675C}"/>
              </a:ext>
            </a:extLst>
          </p:cNvPr>
          <p:cNvSpPr txBox="1"/>
          <p:nvPr/>
        </p:nvSpPr>
        <p:spPr>
          <a:xfrm>
            <a:off x="5076056" y="47667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FF00"/>
                </a:solidFill>
              </a:rPr>
              <a:t>如果今天要排序的種類</a:t>
            </a:r>
          </a:p>
          <a:p>
            <a:r>
              <a:rPr lang="en-TW" dirty="0">
                <a:solidFill>
                  <a:srgbClr val="FFFF00"/>
                </a:solidFill>
              </a:rPr>
              <a:t>很多種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A4550-A851-F2FC-D9D8-AB598DD398F2}"/>
              </a:ext>
            </a:extLst>
          </p:cNvPr>
          <p:cNvSpPr txBox="1"/>
          <p:nvPr/>
        </p:nvSpPr>
        <p:spPr>
          <a:xfrm>
            <a:off x="3779912" y="2420888"/>
            <a:ext cx="1879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</a:t>
            </a:r>
            <a:r>
              <a:rPr lang="en-TW" sz="1600" dirty="0">
                <a:solidFill>
                  <a:srgbClr val="FF0000"/>
                </a:solidFill>
              </a:rPr>
              <a:t>x 紅心10 &lt; 黑桃5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2663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200" dirty="0">
                <a:solidFill>
                  <a:srgbClr val="FF0000"/>
                </a:solidFill>
                <a:effectLst/>
              </a:rPr>
              <a:t>方法二．　二分搜尋（</a:t>
            </a:r>
            <a:r>
              <a:rPr lang="en-US" altLang="zh-TW" sz="2200" dirty="0">
                <a:solidFill>
                  <a:srgbClr val="FF0000"/>
                </a:solidFill>
                <a:effectLst/>
              </a:rPr>
              <a:t>Binary Search</a:t>
            </a:r>
            <a:r>
              <a:rPr lang="zh-TW" altLang="en-US" sz="2200" dirty="0">
                <a:solidFill>
                  <a:srgbClr val="FF0000"/>
                </a:solidFill>
                <a:effectLst/>
              </a:rPr>
              <a:t>）</a:t>
            </a:r>
            <a:r>
              <a:rPr lang="zh-TW" altLang="en-US" sz="2200" dirty="0"/>
              <a:t> </a:t>
            </a:r>
            <a:endParaRPr lang="zh-TW" altLang="en-US" sz="2200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buClr>
                <a:schemeClr val="folHlink"/>
              </a:buClr>
              <a:buFont typeface="Wingdings" panose="05000000000000000000" pitchFamily="2" charset="2"/>
              <a:buChar char=""/>
              <a:defRPr/>
            </a:pPr>
            <a:r>
              <a:rPr lang="zh-TW" altLang="en-US" sz="2000" dirty="0"/>
              <a:t>三種結果： </a:t>
            </a:r>
          </a:p>
          <a:p>
            <a:pPr lvl="1" eaLnBrk="1" hangingPunct="1">
              <a:buClr>
                <a:schemeClr val="folHlink"/>
              </a:buClr>
              <a:buFont typeface="Wingdings" panose="05000000000000000000" pitchFamily="2" charset="2"/>
              <a:buNone/>
              <a:defRPr/>
            </a:pPr>
            <a:r>
              <a:rPr lang="zh-TW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</a:t>
            </a:r>
            <a:r>
              <a:rPr lang="en-US" altLang="zh-TW" sz="2000" dirty="0"/>
              <a:t>(1) </a:t>
            </a:r>
            <a:r>
              <a:rPr lang="en-US" altLang="zh-TW" sz="2000" dirty="0" err="1"/>
              <a:t>searchnum</a:t>
            </a:r>
            <a:r>
              <a:rPr lang="en-US" altLang="zh-TW" sz="2000" dirty="0"/>
              <a:t> &lt; list [ middle ] . key. </a:t>
            </a:r>
          </a:p>
          <a:p>
            <a:pPr lvl="1" eaLnBrk="1" hangingPunct="1">
              <a:buClr>
                <a:schemeClr val="folHlink"/>
              </a:buClr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     (2) </a:t>
            </a:r>
            <a:r>
              <a:rPr lang="en-US" altLang="zh-TW" sz="2000" dirty="0" err="1"/>
              <a:t>searchnum</a:t>
            </a:r>
            <a:r>
              <a:rPr lang="en-US" altLang="zh-TW" sz="2000" dirty="0"/>
              <a:t> == list [ middle ] . key.    OK! </a:t>
            </a:r>
          </a:p>
          <a:p>
            <a:pPr lvl="1" eaLnBrk="1" hangingPunct="1">
              <a:buClr>
                <a:schemeClr val="folHlink"/>
              </a:buClr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     (3) </a:t>
            </a:r>
            <a:r>
              <a:rPr lang="en-US" altLang="zh-TW" sz="2000" dirty="0" err="1"/>
              <a:t>searchnum</a:t>
            </a:r>
            <a:r>
              <a:rPr lang="en-US" altLang="zh-TW" sz="2000" dirty="0"/>
              <a:t> &gt; list [ middle ] . key. </a:t>
            </a:r>
          </a:p>
          <a:p>
            <a:pPr lvl="1" eaLnBrk="1" hangingPunct="1">
              <a:buClr>
                <a:schemeClr val="folHlink"/>
              </a:buClr>
              <a:buFont typeface="Wingdings" panose="05000000000000000000" pitchFamily="2" charset="2"/>
              <a:buChar char=""/>
              <a:defRPr/>
            </a:pPr>
            <a:r>
              <a:rPr lang="zh-TW" altLang="en-US" sz="2000" dirty="0">
                <a:solidFill>
                  <a:srgbClr val="FF0000"/>
                </a:solidFill>
                <a:effectLst/>
              </a:rPr>
              <a:t>優點：</a:t>
            </a:r>
            <a:r>
              <a:rPr lang="zh-TW" altLang="en-US" sz="2000" dirty="0">
                <a:solidFill>
                  <a:srgbClr val="FF0000"/>
                </a:solidFill>
              </a:rPr>
              <a:t>速度快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000" dirty="0">
                <a:solidFill>
                  <a:srgbClr val="FF0000"/>
                </a:solidFill>
                <a:latin typeface="+mn-ea"/>
              </a:rPr>
              <a:t>速度 </a:t>
            </a:r>
            <a:r>
              <a:rPr lang="en-US" altLang="zh-TW" sz="2000" dirty="0">
                <a:solidFill>
                  <a:srgbClr val="FF0000"/>
                </a:solidFill>
                <a:latin typeface="+mn-ea"/>
              </a:rPr>
              <a:t>O(log</a:t>
            </a:r>
            <a:r>
              <a:rPr lang="en-US" altLang="zh-TW" sz="2000" baseline="-25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TW" sz="2000" dirty="0">
                <a:solidFill>
                  <a:srgbClr val="FF0000"/>
                </a:solidFill>
                <a:latin typeface="+mn-ea"/>
              </a:rPr>
              <a:t>N)</a:t>
            </a:r>
            <a:r>
              <a:rPr lang="zh-TW" altLang="en-US" sz="2000" dirty="0">
                <a:solidFill>
                  <a:srgbClr val="FF0000"/>
                </a:solidFill>
                <a:latin typeface="+mn-ea"/>
              </a:rPr>
              <a:t>。 </a:t>
            </a:r>
            <a:endParaRPr lang="zh-TW" altLang="en-US" sz="2000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ea"/>
            </a:endParaRPr>
          </a:p>
          <a:p>
            <a:pPr lvl="1" eaLnBrk="1" hangingPunct="1">
              <a:buClr>
                <a:schemeClr val="folHlink"/>
              </a:buClr>
              <a:buFont typeface="Wingdings" panose="05000000000000000000" pitchFamily="2" charset="2"/>
              <a:buChar char=""/>
              <a:defRPr/>
            </a:pPr>
            <a:r>
              <a:rPr lang="zh-TW" altLang="en-US" sz="2000" dirty="0">
                <a:solidFill>
                  <a:srgbClr val="FF0000"/>
                </a:solidFill>
                <a:effectLst/>
              </a:rPr>
              <a:t>缺點</a:t>
            </a:r>
            <a:r>
              <a:rPr lang="zh-TW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TW" altLang="en-US" sz="2000" dirty="0">
                <a:solidFill>
                  <a:srgbClr val="FF0000"/>
                </a:solidFill>
              </a:rPr>
              <a:t>只適用於有序數列。 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1219200" y="2997200"/>
            <a:ext cx="7097713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binsearch(element list[ ], int searchnum, int 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/* search list[0], … , list[n-1]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int left = 0, right = n-1, middle;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while (left &lt;= right)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 middle = (left + right) /2;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 switch (COMPARE(list[middle].key, searchnum))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     case -1 : left = middle + 1; break;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     case 0 : return middle;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     case 1 : right = middle -1;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  }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return -1;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 </a:t>
            </a:r>
          </a:p>
        </p:txBody>
      </p:sp>
      <p:sp>
        <p:nvSpPr>
          <p:cNvPr id="7172" name="文字方塊 3"/>
          <p:cNvSpPr txBox="1">
            <a:spLocks noChangeArrowheads="1"/>
          </p:cNvSpPr>
          <p:nvPr/>
        </p:nvSpPr>
        <p:spPr bwMode="auto">
          <a:xfrm>
            <a:off x="5292725" y="6130925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binsearch.c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715747-9D38-ECD1-E922-6897ABB1B7CA}"/>
              </a:ext>
            </a:extLst>
          </p:cNvPr>
          <p:cNvSpPr txBox="1"/>
          <p:nvPr/>
        </p:nvSpPr>
        <p:spPr>
          <a:xfrm>
            <a:off x="5652120" y="476672"/>
            <a:ext cx="3265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FFF00"/>
                </a:solidFill>
              </a:rPr>
              <a:t>條件：</a:t>
            </a:r>
            <a:r>
              <a:rPr lang="zh-TW" altLang="en-US" sz="1600" dirty="0">
                <a:solidFill>
                  <a:srgbClr val="FFFF00"/>
                </a:solidFill>
              </a:rPr>
              <a:t> 從小到大</a:t>
            </a:r>
            <a:r>
              <a:rPr lang="en-US" altLang="zh-TW" sz="1600" dirty="0">
                <a:solidFill>
                  <a:srgbClr val="FFFF00"/>
                </a:solidFill>
              </a:rPr>
              <a:t> or </a:t>
            </a:r>
            <a:r>
              <a:rPr lang="zh-TW" altLang="en-US" sz="1600" dirty="0">
                <a:solidFill>
                  <a:srgbClr val="FFFF00"/>
                </a:solidFill>
              </a:rPr>
              <a:t>大到小 的序列</a:t>
            </a:r>
            <a:endParaRPr lang="en-TW" sz="16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F91805-FCD7-07C8-748B-0C6E22440459}"/>
                  </a:ext>
                </a:extLst>
              </p14:cNvPr>
              <p14:cNvContentPartPr/>
              <p14:nvPr/>
            </p14:nvContentPartPr>
            <p14:xfrm>
              <a:off x="3104799" y="2995861"/>
              <a:ext cx="1074600" cy="3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F91805-FCD7-07C8-748B-0C6E224404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6159" y="2987221"/>
                <a:ext cx="1092240" cy="518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D692578-CC23-A9C6-7539-0F93CC300633}"/>
              </a:ext>
            </a:extLst>
          </p:cNvPr>
          <p:cNvSpPr txBox="1"/>
          <p:nvPr/>
        </p:nvSpPr>
        <p:spPr>
          <a:xfrm>
            <a:off x="5533779" y="2289364"/>
            <a:ext cx="2783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rgbClr val="FFFF00"/>
                </a:solidFill>
              </a:rPr>
              <a:t>log</a:t>
            </a:r>
            <a:r>
              <a:rPr lang="en-TW" sz="1400" baseline="-25000" dirty="0">
                <a:solidFill>
                  <a:srgbClr val="FFFF00"/>
                </a:solidFill>
              </a:rPr>
              <a:t>2</a:t>
            </a:r>
            <a:r>
              <a:rPr lang="en-TW" sz="1400" dirty="0">
                <a:solidFill>
                  <a:srgbClr val="FFFF00"/>
                </a:solidFill>
              </a:rPr>
              <a:t>N:  假設想收尋1024筆的資料</a:t>
            </a:r>
          </a:p>
          <a:p>
            <a:r>
              <a:rPr lang="en-TW" sz="1400" dirty="0">
                <a:solidFill>
                  <a:srgbClr val="FFFF00"/>
                </a:solidFill>
              </a:rPr>
              <a:t>收尋</a:t>
            </a:r>
            <a:r>
              <a:rPr lang="zh-TW" altLang="en-US" sz="1400" dirty="0">
                <a:solidFill>
                  <a:srgbClr val="FFFF00"/>
                </a:solidFill>
              </a:rPr>
              <a:t>  </a:t>
            </a:r>
            <a:r>
              <a:rPr lang="en-US" altLang="zh-TW" sz="1400" dirty="0">
                <a:solidFill>
                  <a:srgbClr val="FFFF00"/>
                </a:solidFill>
              </a:rPr>
              <a:t>10</a:t>
            </a:r>
            <a:r>
              <a:rPr lang="zh-TW" altLang="en-US" sz="1400" dirty="0">
                <a:solidFill>
                  <a:srgbClr val="FFFF00"/>
                </a:solidFill>
              </a:rPr>
              <a:t>次</a:t>
            </a:r>
            <a:r>
              <a:rPr lang="en-US" altLang="zh-TW" sz="1400" dirty="0">
                <a:solidFill>
                  <a:srgbClr val="FFFF00"/>
                </a:solidFill>
              </a:rPr>
              <a:t>  </a:t>
            </a:r>
            <a:r>
              <a:rPr lang="zh-TW" altLang="en-US" sz="1400" dirty="0">
                <a:solidFill>
                  <a:srgbClr val="FFFF00"/>
                </a:solidFill>
              </a:rPr>
              <a:t>因為。</a:t>
            </a:r>
            <a:r>
              <a:rPr lang="en-US" altLang="zh-TW" sz="1400" baseline="-25000" dirty="0">
                <a:solidFill>
                  <a:srgbClr val="FFFF00"/>
                </a:solidFill>
              </a:rPr>
              <a:t>2</a:t>
            </a:r>
            <a:r>
              <a:rPr lang="en-US" altLang="zh-TW" sz="1400" dirty="0">
                <a:solidFill>
                  <a:srgbClr val="FFFF00"/>
                </a:solidFill>
              </a:rPr>
              <a:t>10 = 1024</a:t>
            </a:r>
            <a:endParaRPr lang="en-TW" sz="1400" dirty="0">
              <a:solidFill>
                <a:srgbClr val="FFFF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857BE1-84C0-A94F-E61B-7CC1A82715CD}"/>
              </a:ext>
            </a:extLst>
          </p:cNvPr>
          <p:cNvGrpSpPr/>
          <p:nvPr/>
        </p:nvGrpSpPr>
        <p:grpSpPr>
          <a:xfrm>
            <a:off x="4767279" y="2444894"/>
            <a:ext cx="711720" cy="209880"/>
            <a:chOff x="4767279" y="2444894"/>
            <a:chExt cx="711720" cy="20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5747C03-3A5C-1B76-FDAF-AC44F6572929}"/>
                    </a:ext>
                  </a:extLst>
                </p14:cNvPr>
                <p14:cNvContentPartPr/>
                <p14:nvPr/>
              </p14:nvContentPartPr>
              <p14:xfrm>
                <a:off x="4767279" y="2444894"/>
                <a:ext cx="711720" cy="61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5747C03-3A5C-1B76-FDAF-AC44F65729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58279" y="2436254"/>
                  <a:ext cx="7293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E59CF2B-CF88-C4B3-8151-54EC1535E0C7}"/>
                    </a:ext>
                  </a:extLst>
                </p14:cNvPr>
                <p14:cNvContentPartPr/>
                <p14:nvPr/>
              </p14:nvContentPartPr>
              <p14:xfrm>
                <a:off x="4786719" y="2516174"/>
                <a:ext cx="124560" cy="138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E59CF2B-CF88-C4B3-8151-54EC1535E0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78079" y="2507174"/>
                  <a:ext cx="142200" cy="156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F25BE2F-06A1-AD59-853F-68CD470F9A93}"/>
              </a:ext>
            </a:extLst>
          </p:cNvPr>
          <p:cNvSpPr txBox="1"/>
          <p:nvPr/>
        </p:nvSpPr>
        <p:spPr>
          <a:xfrm>
            <a:off x="5745032" y="946174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F0000"/>
                </a:solidFill>
              </a:rPr>
              <a:t>這裡的資料不只數字，文字也可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/>
              <a:t>排序</a:t>
            </a:r>
            <a:r>
              <a:rPr lang="en-US" altLang="zh-TW" dirty="0"/>
              <a:t>(Sorting)</a:t>
            </a:r>
            <a:r>
              <a:rPr lang="zh-TW" altLang="en-US" dirty="0"/>
              <a:t>：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743075"/>
            <a:ext cx="4038600" cy="5334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200" dirty="0">
                <a:solidFill>
                  <a:srgbClr val="FF0000"/>
                </a:solidFill>
                <a:effectLst/>
              </a:rPr>
              <a:t>一、插入排序</a:t>
            </a:r>
            <a:r>
              <a:rPr lang="en-US" altLang="zh-TW" sz="2200" dirty="0">
                <a:solidFill>
                  <a:srgbClr val="FF0000"/>
                </a:solidFill>
                <a:effectLst/>
              </a:rPr>
              <a:t>(Insertion sort)</a:t>
            </a:r>
            <a:r>
              <a:rPr lang="en-US" altLang="zh-TW" sz="2200" dirty="0"/>
              <a:t> </a:t>
            </a:r>
          </a:p>
        </p:txBody>
      </p:sp>
      <p:graphicFrame>
        <p:nvGraphicFramePr>
          <p:cNvPr id="12978" name="Group 690"/>
          <p:cNvGraphicFramePr>
            <a:graphicFrameLocks noGrp="1"/>
          </p:cNvGraphicFramePr>
          <p:nvPr>
            <p:ph sz="quarter" idx="2"/>
          </p:nvPr>
        </p:nvGraphicFramePr>
        <p:xfrm>
          <a:off x="468313" y="3284538"/>
          <a:ext cx="4038600" cy="2203450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i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[0]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[1]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[2]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[3]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[4]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－</a:t>
                      </a: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235" name="Text Box 284"/>
          <p:cNvSpPr txBox="1">
            <a:spLocks noChangeArrowheads="1"/>
          </p:cNvSpPr>
          <p:nvPr/>
        </p:nvSpPr>
        <p:spPr bwMode="auto">
          <a:xfrm>
            <a:off x="755650" y="2671763"/>
            <a:ext cx="3465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/>
              <a:t>例：</a:t>
            </a:r>
            <a:r>
              <a:rPr lang="en-US" altLang="zh-TW" sz="2000"/>
              <a:t>(5, 4, 3, 2, 1)</a:t>
            </a:r>
            <a:r>
              <a:rPr lang="zh-TW" altLang="en-US" sz="2000"/>
              <a:t>由小排至大 </a:t>
            </a:r>
          </a:p>
        </p:txBody>
      </p:sp>
      <p:graphicFrame>
        <p:nvGraphicFramePr>
          <p:cNvPr id="12980" name="Group 692"/>
          <p:cNvGraphicFramePr>
            <a:graphicFrameLocks noGrp="1"/>
          </p:cNvGraphicFramePr>
          <p:nvPr>
            <p:ph sz="quarter" idx="3"/>
          </p:nvPr>
        </p:nvGraphicFramePr>
        <p:xfrm>
          <a:off x="4781550" y="3284538"/>
          <a:ext cx="4038600" cy="2195513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i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[0]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[1]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[2]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[3]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[4]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－</a:t>
                      </a: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275" name="Text Box 567"/>
          <p:cNvSpPr txBox="1">
            <a:spLocks noChangeArrowheads="1"/>
          </p:cNvSpPr>
          <p:nvPr/>
        </p:nvSpPr>
        <p:spPr bwMode="auto">
          <a:xfrm>
            <a:off x="5138738" y="2671763"/>
            <a:ext cx="3465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/>
              <a:t>例：</a:t>
            </a:r>
            <a:r>
              <a:rPr lang="en-US" altLang="zh-TW" sz="2000"/>
              <a:t>(2, 3, 4, 5, 1)</a:t>
            </a:r>
            <a:r>
              <a:rPr lang="zh-TW" altLang="en-US" sz="2000"/>
              <a:t>由小排至大 </a:t>
            </a:r>
          </a:p>
        </p:txBody>
      </p:sp>
      <p:sp>
        <p:nvSpPr>
          <p:cNvPr id="8276" name="Line 693"/>
          <p:cNvSpPr>
            <a:spLocks noChangeShapeType="1"/>
          </p:cNvSpPr>
          <p:nvPr/>
        </p:nvSpPr>
        <p:spPr bwMode="auto">
          <a:xfrm>
            <a:off x="468313" y="3644900"/>
            <a:ext cx="403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77" name="Line 694"/>
          <p:cNvSpPr>
            <a:spLocks noChangeShapeType="1"/>
          </p:cNvSpPr>
          <p:nvPr/>
        </p:nvSpPr>
        <p:spPr bwMode="auto">
          <a:xfrm>
            <a:off x="4787900" y="3644900"/>
            <a:ext cx="403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3C6D40-ADB3-9B1F-9D40-0F2D5A7D4F94}"/>
              </a:ext>
            </a:extLst>
          </p:cNvPr>
          <p:cNvSpPr txBox="1"/>
          <p:nvPr/>
        </p:nvSpPr>
        <p:spPr>
          <a:xfrm>
            <a:off x="6804248" y="69269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 dirty="0">
                <a:solidFill>
                  <a:srgbClr val="FF0000"/>
                </a:solidFill>
              </a:rPr>
              <a:t>排大小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DFE4C-95CD-8511-1EB0-FBB230389340}"/>
              </a:ext>
            </a:extLst>
          </p:cNvPr>
          <p:cNvSpPr txBox="1"/>
          <p:nvPr/>
        </p:nvSpPr>
        <p:spPr>
          <a:xfrm>
            <a:off x="262302" y="5840413"/>
            <a:ext cx="4525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迴圈寫法</a:t>
            </a:r>
            <a:r>
              <a:rPr lang="zh-TW" altLang="en-US" dirty="0">
                <a:solidFill>
                  <a:srgbClr val="FF0000"/>
                </a:solidFill>
              </a:rPr>
              <a:t>  ：從</a:t>
            </a:r>
            <a:r>
              <a:rPr lang="en-US" altLang="zh-TW" dirty="0">
                <a:solidFill>
                  <a:srgbClr val="FF0000"/>
                </a:solidFill>
              </a:rPr>
              <a:t> I = 1</a:t>
            </a:r>
            <a:r>
              <a:rPr lang="zh-TW" altLang="en-US" dirty="0">
                <a:solidFill>
                  <a:srgbClr val="FF0000"/>
                </a:solidFill>
              </a:rPr>
              <a:t>開始跟前面的值做比較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TW" dirty="0">
                <a:solidFill>
                  <a:srgbClr val="FF0000"/>
                </a:solidFill>
              </a:rPr>
              <a:t>x.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TW" dirty="0">
                <a:solidFill>
                  <a:srgbClr val="FF0000"/>
                </a:solidFill>
              </a:rPr>
              <a:t> = 3. 跟前面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  2 ,1 ,0</a:t>
            </a:r>
            <a:r>
              <a:rPr lang="zh-TW" altLang="en-US" dirty="0">
                <a:solidFill>
                  <a:srgbClr val="FF0000"/>
                </a:solidFill>
              </a:rPr>
              <a:t>比大小</a:t>
            </a:r>
            <a:endParaRPr lang="en-TW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1116013" y="977900"/>
            <a:ext cx="619283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void </a:t>
            </a:r>
            <a:r>
              <a:rPr lang="en-US" altLang="zh-TW" sz="1800" dirty="0" err="1"/>
              <a:t>insertion_sort</a:t>
            </a:r>
            <a:r>
              <a:rPr lang="en-US" altLang="zh-TW" sz="1800" dirty="0"/>
              <a:t>(element list[ ], int 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/*  perform a insertion sort on the list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     int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, j;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     element next;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     for   (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= 1;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&lt; n;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++)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         next = list[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         for   ( j = i-1; j &gt;=0 &amp;&amp; </a:t>
            </a:r>
            <a:r>
              <a:rPr lang="en-US" altLang="zh-TW" sz="1800" dirty="0" err="1"/>
              <a:t>next.key</a:t>
            </a:r>
            <a:r>
              <a:rPr lang="en-US" altLang="zh-TW" sz="1800" dirty="0"/>
              <a:t> &lt; list[ j ].key ; j--)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             list[ j+1] = list[ j ];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          list[ j+1 ]= next;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      }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} 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1042988" y="4827588"/>
            <a:ext cx="2671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SzTx/>
              <a:buFont typeface="Wingdings" panose="05000000000000000000" pitchFamily="2" charset="2"/>
              <a:buNone/>
            </a:pPr>
            <a:r>
              <a:rPr lang="zh-TW" altLang="en-US" sz="2000" dirty="0">
                <a:solidFill>
                  <a:srgbClr val="FF0000"/>
                </a:solidFill>
              </a:rPr>
              <a:t>缺點：最差情況 </a:t>
            </a:r>
            <a:r>
              <a:rPr lang="en-US" altLang="zh-TW" sz="2000" dirty="0">
                <a:solidFill>
                  <a:srgbClr val="FF0000"/>
                </a:solidFill>
              </a:rPr>
              <a:t>O (n</a:t>
            </a:r>
            <a:r>
              <a:rPr lang="en-US" altLang="zh-TW" sz="1400" baseline="30000" dirty="0">
                <a:solidFill>
                  <a:srgbClr val="FF0000"/>
                </a:solidFill>
              </a:rPr>
              <a:t>2</a:t>
            </a:r>
            <a:r>
              <a:rPr lang="en-US" altLang="zh-TW" sz="2000" dirty="0">
                <a:solidFill>
                  <a:srgbClr val="FF0000"/>
                </a:solidFill>
              </a:rPr>
              <a:t>)</a:t>
            </a:r>
          </a:p>
          <a:p>
            <a:pPr eaLnBrk="1" hangingPunct="1">
              <a:buSzTx/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           </a:t>
            </a:r>
            <a:r>
              <a:rPr lang="zh-TW" altLang="en-US" sz="2000" dirty="0">
                <a:solidFill>
                  <a:srgbClr val="FF0000"/>
                </a:solidFill>
              </a:rPr>
              <a:t>平均 </a:t>
            </a:r>
            <a:r>
              <a:rPr lang="en-US" altLang="zh-TW" sz="2000" dirty="0">
                <a:solidFill>
                  <a:srgbClr val="FF0000"/>
                </a:solidFill>
              </a:rPr>
              <a:t>O (n</a:t>
            </a:r>
            <a:r>
              <a:rPr lang="en-US" altLang="zh-TW" sz="1400" baseline="30000" dirty="0">
                <a:solidFill>
                  <a:srgbClr val="FF0000"/>
                </a:solidFill>
              </a:rPr>
              <a:t>2</a:t>
            </a:r>
            <a:r>
              <a:rPr lang="en-US" altLang="zh-TW" sz="2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220" name="文字方塊 3"/>
          <p:cNvSpPr txBox="1">
            <a:spLocks noChangeArrowheads="1"/>
          </p:cNvSpPr>
          <p:nvPr/>
        </p:nvSpPr>
        <p:spPr bwMode="auto">
          <a:xfrm>
            <a:off x="5292725" y="6130925"/>
            <a:ext cx="1914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insertion_sort.c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92533-8F30-D78F-7D06-B8434181889A}"/>
              </a:ext>
            </a:extLst>
          </p:cNvPr>
          <p:cNvSpPr txBox="1"/>
          <p:nvPr/>
        </p:nvSpPr>
        <p:spPr>
          <a:xfrm>
            <a:off x="4716016" y="22048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主要比較的值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3A39C1-5400-BB29-63A9-16A61832E489}"/>
              </a:ext>
            </a:extLst>
          </p:cNvPr>
          <p:cNvGrpSpPr/>
          <p:nvPr/>
        </p:nvGrpSpPr>
        <p:grpSpPr>
          <a:xfrm>
            <a:off x="3885096" y="2357856"/>
            <a:ext cx="828000" cy="501480"/>
            <a:chOff x="3885096" y="2357856"/>
            <a:chExt cx="828000" cy="50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DE35CA7-30DC-85EC-B828-378C4B190B0A}"/>
                    </a:ext>
                  </a:extLst>
                </p14:cNvPr>
                <p14:cNvContentPartPr/>
                <p14:nvPr/>
              </p14:nvContentPartPr>
              <p14:xfrm>
                <a:off x="3885096" y="2357856"/>
                <a:ext cx="828000" cy="220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DE35CA7-30DC-85EC-B828-378C4B190B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76096" y="2348856"/>
                  <a:ext cx="8456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17BD542-CBD0-6A38-C912-5BB0F6E41FF1}"/>
                    </a:ext>
                  </a:extLst>
                </p14:cNvPr>
                <p14:cNvContentPartPr/>
                <p14:nvPr/>
              </p14:nvContentPartPr>
              <p14:xfrm>
                <a:off x="3906336" y="2552256"/>
                <a:ext cx="172800" cy="307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17BD542-CBD0-6A38-C912-5BB0F6E41FF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97336" y="2543616"/>
                  <a:ext cx="190440" cy="324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9B3978C-85BA-A9DB-DD00-C97FA78E3565}"/>
              </a:ext>
            </a:extLst>
          </p:cNvPr>
          <p:cNvSpPr txBox="1"/>
          <p:nvPr/>
        </p:nvSpPr>
        <p:spPr>
          <a:xfrm>
            <a:off x="6884084" y="2859336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小於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TW" dirty="0">
                <a:solidFill>
                  <a:srgbClr val="FF0000"/>
                </a:solidFill>
              </a:rPr>
              <a:t> 值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TW" dirty="0">
                <a:solidFill>
                  <a:srgbClr val="FF0000"/>
                </a:solidFill>
              </a:rPr>
              <a:t>被比較的值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16E3D0-334F-D4BC-9360-A16E3A96455F}"/>
              </a:ext>
            </a:extLst>
          </p:cNvPr>
          <p:cNvGrpSpPr/>
          <p:nvPr/>
        </p:nvGrpSpPr>
        <p:grpSpPr>
          <a:xfrm>
            <a:off x="6636936" y="2943576"/>
            <a:ext cx="329040" cy="223200"/>
            <a:chOff x="6636936" y="2943576"/>
            <a:chExt cx="329040" cy="22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8845DC4-A09C-4455-11FF-CCA113D2B16D}"/>
                    </a:ext>
                  </a:extLst>
                </p14:cNvPr>
                <p14:cNvContentPartPr/>
                <p14:nvPr/>
              </p14:nvContentPartPr>
              <p14:xfrm>
                <a:off x="6636936" y="2943576"/>
                <a:ext cx="329040" cy="93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8845DC4-A09C-4455-11FF-CCA113D2B1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27936" y="2934936"/>
                  <a:ext cx="3466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F2A4235-DDCF-8988-C23E-B7B0B93C915A}"/>
                    </a:ext>
                  </a:extLst>
                </p14:cNvPr>
                <p14:cNvContentPartPr/>
                <p14:nvPr/>
              </p14:nvContentPartPr>
              <p14:xfrm>
                <a:off x="6673296" y="3035736"/>
                <a:ext cx="54000" cy="131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F2A4235-DDCF-8988-C23E-B7B0B93C91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64656" y="3026736"/>
                  <a:ext cx="71640" cy="14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28BD752-887B-DDE5-E10B-26FDE872E06A}"/>
              </a:ext>
            </a:extLst>
          </p:cNvPr>
          <p:cNvSpPr txBox="1"/>
          <p:nvPr/>
        </p:nvSpPr>
        <p:spPr>
          <a:xfrm>
            <a:off x="4426330" y="3738782"/>
            <a:ext cx="2882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F0000"/>
                </a:solidFill>
              </a:rPr>
              <a:t>只要主要的值還 &lt; 被比較的值</a:t>
            </a:r>
          </a:p>
          <a:p>
            <a:r>
              <a:rPr lang="en-TW" sz="1600" dirty="0">
                <a:solidFill>
                  <a:srgbClr val="FF0000"/>
                </a:solidFill>
              </a:rPr>
              <a:t>就繼續比下去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3E53D5-A6BC-04FE-E9E8-F4927CB4C2F7}"/>
              </a:ext>
            </a:extLst>
          </p:cNvPr>
          <p:cNvGrpSpPr/>
          <p:nvPr/>
        </p:nvGrpSpPr>
        <p:grpSpPr>
          <a:xfrm>
            <a:off x="4039536" y="3211056"/>
            <a:ext cx="1641240" cy="519120"/>
            <a:chOff x="4039536" y="3211056"/>
            <a:chExt cx="1641240" cy="51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4734C2E-E648-F73D-B839-4E72B11C8D0F}"/>
                    </a:ext>
                  </a:extLst>
                </p14:cNvPr>
                <p14:cNvContentPartPr/>
                <p14:nvPr/>
              </p14:nvContentPartPr>
              <p14:xfrm>
                <a:off x="4039536" y="3211056"/>
                <a:ext cx="1641240" cy="37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4734C2E-E648-F73D-B839-4E72B11C8D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96" y="3202416"/>
                  <a:ext cx="16588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D27F265-814B-0B9C-5AE7-E14AC1D0B3F3}"/>
                    </a:ext>
                  </a:extLst>
                </p14:cNvPr>
                <p14:cNvContentPartPr/>
                <p14:nvPr/>
              </p14:nvContentPartPr>
              <p14:xfrm>
                <a:off x="4960416" y="3250656"/>
                <a:ext cx="297360" cy="479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D27F265-814B-0B9C-5AE7-E14AC1D0B3F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51416" y="3241656"/>
                  <a:ext cx="3150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FF80150-13BD-85A3-D0BB-ACF799C1AF9F}"/>
                    </a:ext>
                  </a:extLst>
                </p14:cNvPr>
                <p14:cNvContentPartPr/>
                <p14:nvPr/>
              </p14:nvContentPartPr>
              <p14:xfrm>
                <a:off x="4680336" y="3706776"/>
                <a:ext cx="417240" cy="23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FF80150-13BD-85A3-D0BB-ACF799C1AF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71696" y="3698136"/>
                  <a:ext cx="434880" cy="4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DF4AD53-89EF-EB0A-193C-F4487D6B495F}"/>
              </a:ext>
            </a:extLst>
          </p:cNvPr>
          <p:cNvSpPr txBox="1"/>
          <p:nvPr/>
        </p:nvSpPr>
        <p:spPr>
          <a:xfrm>
            <a:off x="-1162343" y="3101256"/>
            <a:ext cx="27462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FFF00"/>
                </a:solidFill>
              </a:rPr>
              <a:t>比到只要</a:t>
            </a:r>
          </a:p>
          <a:p>
            <a:r>
              <a:rPr lang="en-TW" sz="1600" dirty="0">
                <a:solidFill>
                  <a:srgbClr val="FFFF00"/>
                </a:solidFill>
              </a:rPr>
              <a:t>主要值 &gt; 被比較值</a:t>
            </a:r>
          </a:p>
          <a:p>
            <a:r>
              <a:rPr lang="en-TW" sz="1600" dirty="0">
                <a:solidFill>
                  <a:srgbClr val="FFFF00"/>
                </a:solidFill>
              </a:rPr>
              <a:t>則把最後</a:t>
            </a:r>
            <a:r>
              <a:rPr lang="zh-TW" altLang="en-US" sz="1600" dirty="0">
                <a:solidFill>
                  <a:srgbClr val="FFFF00"/>
                </a:solidFill>
              </a:rPr>
              <a:t> </a:t>
            </a:r>
            <a:r>
              <a:rPr lang="en-US" altLang="zh-TW" sz="1600" dirty="0">
                <a:solidFill>
                  <a:srgbClr val="FFFF00"/>
                </a:solidFill>
              </a:rPr>
              <a:t>J + 1</a:t>
            </a:r>
            <a:r>
              <a:rPr lang="zh-TW" altLang="en-US" sz="1600" dirty="0">
                <a:solidFill>
                  <a:srgbClr val="FFFF00"/>
                </a:solidFill>
              </a:rPr>
              <a:t>的值給主要值</a:t>
            </a:r>
            <a:endParaRPr lang="en-TW" sz="1600" dirty="0">
              <a:solidFill>
                <a:srgbClr val="FFFF00"/>
              </a:solidFill>
            </a:endParaRPr>
          </a:p>
          <a:p>
            <a:endParaRPr lang="en-TW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5D7647-8907-1769-FF21-3C0F520ED30C}"/>
              </a:ext>
            </a:extLst>
          </p:cNvPr>
          <p:cNvGrpSpPr/>
          <p:nvPr/>
        </p:nvGrpSpPr>
        <p:grpSpPr>
          <a:xfrm>
            <a:off x="1346016" y="3859416"/>
            <a:ext cx="413280" cy="365040"/>
            <a:chOff x="1346016" y="3859416"/>
            <a:chExt cx="413280" cy="36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D4D9AC-C498-D37A-A430-444CF997B1BF}"/>
                    </a:ext>
                  </a:extLst>
                </p14:cNvPr>
                <p14:cNvContentPartPr/>
                <p14:nvPr/>
              </p14:nvContentPartPr>
              <p14:xfrm>
                <a:off x="1346016" y="3859416"/>
                <a:ext cx="413280" cy="205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D4D9AC-C498-D37A-A430-444CF997B1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37016" y="3850776"/>
                  <a:ext cx="4309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6AE3FE7-9FEC-0F92-0269-D3F9362D5355}"/>
                    </a:ext>
                  </a:extLst>
                </p14:cNvPr>
                <p14:cNvContentPartPr/>
                <p14:nvPr/>
              </p14:nvContentPartPr>
              <p14:xfrm>
                <a:off x="1712496" y="3993336"/>
                <a:ext cx="23040" cy="231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6AE3FE7-9FEC-0F92-0269-D3F9362D53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03856" y="3984696"/>
                  <a:ext cx="40680" cy="248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A784D2E-BFE1-224A-970A-38FF839DF6CC}"/>
              </a:ext>
            </a:extLst>
          </p:cNvPr>
          <p:cNvSpPr txBox="1"/>
          <p:nvPr/>
        </p:nvSpPr>
        <p:spPr>
          <a:xfrm>
            <a:off x="4105298" y="4860090"/>
            <a:ext cx="3405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srgbClr val="FFFF00"/>
                </a:solidFill>
              </a:rPr>
              <a:t>O (n2)</a:t>
            </a:r>
            <a:r>
              <a:rPr lang="en-TW" dirty="0">
                <a:solidFill>
                  <a:srgbClr val="FFFF00"/>
                </a:solidFill>
              </a:rPr>
              <a:t>:  假設想收尋10筆的資料</a:t>
            </a:r>
          </a:p>
          <a:p>
            <a:r>
              <a:rPr lang="en-TW" dirty="0">
                <a:solidFill>
                  <a:srgbClr val="FFFF00"/>
                </a:solidFill>
              </a:rPr>
              <a:t>收尋</a:t>
            </a:r>
            <a:r>
              <a:rPr lang="zh-TW" altLang="en-US" dirty="0">
                <a:solidFill>
                  <a:srgbClr val="FFFF00"/>
                </a:solidFill>
              </a:rPr>
              <a:t>  </a:t>
            </a:r>
            <a:r>
              <a:rPr lang="en-US" altLang="zh-TW" dirty="0">
                <a:solidFill>
                  <a:srgbClr val="FFFF00"/>
                </a:solidFill>
              </a:rPr>
              <a:t>100</a:t>
            </a:r>
            <a:r>
              <a:rPr lang="zh-TW" altLang="en-US" dirty="0">
                <a:solidFill>
                  <a:srgbClr val="FFFF00"/>
                </a:solidFill>
              </a:rPr>
              <a:t>次</a:t>
            </a:r>
            <a:r>
              <a:rPr lang="en-US" altLang="zh-TW" dirty="0">
                <a:solidFill>
                  <a:srgbClr val="FFFF00"/>
                </a:solidFill>
              </a:rPr>
              <a:t>  </a:t>
            </a:r>
            <a:r>
              <a:rPr lang="zh-TW" altLang="en-US" dirty="0">
                <a:solidFill>
                  <a:srgbClr val="FFFF00"/>
                </a:solidFill>
              </a:rPr>
              <a:t>因為。</a:t>
            </a:r>
            <a:r>
              <a:rPr lang="en-US" altLang="zh-TW" dirty="0">
                <a:solidFill>
                  <a:srgbClr val="FFFF00"/>
                </a:solidFill>
              </a:rPr>
              <a:t>10</a:t>
            </a:r>
            <a:r>
              <a:rPr lang="en-US" altLang="zh-TW" baseline="30000" dirty="0">
                <a:solidFill>
                  <a:srgbClr val="FFFF00"/>
                </a:solidFill>
              </a:rPr>
              <a:t>2</a:t>
            </a:r>
            <a:r>
              <a:rPr lang="en-US" altLang="zh-TW" dirty="0">
                <a:solidFill>
                  <a:srgbClr val="FFFF00"/>
                </a:solidFill>
              </a:rPr>
              <a:t> = 1000</a:t>
            </a:r>
            <a:endParaRPr lang="en-TW" dirty="0">
              <a:solidFill>
                <a:srgbClr val="FFFF00"/>
              </a:solidFill>
            </a:endParaRPr>
          </a:p>
          <a:p>
            <a:endParaRPr lang="en-TW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6599-B85F-8A0A-1284-86B51302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排序＆收尋要取平衡值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6003-A550-A8EE-BCDD-48D9F2E31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sz="1800" dirty="0"/>
              <a:t>如果這些資料是要</a:t>
            </a:r>
            <a:r>
              <a:rPr lang="en-TW" sz="1800" dirty="0">
                <a:solidFill>
                  <a:srgbClr val="FF0000"/>
                </a:solidFill>
              </a:rPr>
              <a:t>用來被收尋</a:t>
            </a:r>
            <a:r>
              <a:rPr lang="en-TW" sz="1800" dirty="0"/>
              <a:t>的，那有</a:t>
            </a:r>
            <a:r>
              <a:rPr lang="en-TW" sz="1800" dirty="0">
                <a:solidFill>
                  <a:srgbClr val="FF0000"/>
                </a:solidFill>
              </a:rPr>
              <a:t>必要先把他做排序才能用好的收尋方式收尋</a:t>
            </a:r>
            <a:r>
              <a:rPr lang="en-TW" sz="1800" dirty="0"/>
              <a:t>（</a:t>
            </a:r>
            <a:r>
              <a:rPr lang="en-TW" sz="1800" dirty="0">
                <a:solidFill>
                  <a:srgbClr val="FFFF00"/>
                </a:solidFill>
              </a:rPr>
              <a:t>ex. 二分收尋法</a:t>
            </a:r>
            <a:r>
              <a:rPr lang="en-TW" sz="1800" dirty="0"/>
              <a:t>）</a:t>
            </a:r>
          </a:p>
          <a:p>
            <a:endParaRPr lang="en-TW" sz="1800" dirty="0"/>
          </a:p>
          <a:p>
            <a:r>
              <a:rPr lang="en-TW" sz="1800" dirty="0"/>
              <a:t>如果此筆資料</a:t>
            </a:r>
            <a:r>
              <a:rPr lang="en-TW" sz="1800" dirty="0">
                <a:solidFill>
                  <a:srgbClr val="FF0000"/>
                </a:solidFill>
              </a:rPr>
              <a:t>沒有要常常被收尋且資料量少</a:t>
            </a:r>
            <a:r>
              <a:rPr lang="en-TW" sz="1800" dirty="0"/>
              <a:t>則不需要浪費功率</a:t>
            </a:r>
            <a:r>
              <a:rPr lang="zh-TW" altLang="en-US" sz="1800" dirty="0"/>
              <a:t>  </a:t>
            </a:r>
            <a:r>
              <a:rPr lang="en-TW" sz="1800" dirty="0"/>
              <a:t>用</a:t>
            </a:r>
            <a:r>
              <a:rPr lang="zh-TW" altLang="en-US" sz="1800" dirty="0"/>
              <a:t> （</a:t>
            </a:r>
            <a:r>
              <a:rPr lang="zh-TW" altLang="en-US" sz="1800" dirty="0">
                <a:solidFill>
                  <a:srgbClr val="FFFF00"/>
                </a:solidFill>
              </a:rPr>
              <a:t>插入排序法</a:t>
            </a:r>
            <a:r>
              <a:rPr lang="zh-TW" altLang="en-US" sz="1800" dirty="0"/>
              <a:t>）排序，因為程式好寫</a:t>
            </a:r>
            <a:endParaRPr lang="en-TW" sz="1800" dirty="0"/>
          </a:p>
        </p:txBody>
      </p:sp>
    </p:spTree>
    <p:extLst>
      <p:ext uri="{BB962C8B-B14F-4D97-AF65-F5344CB8AC3E}">
        <p14:creationId xmlns:p14="http://schemas.microsoft.com/office/powerpoint/2010/main" val="374252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351838" cy="3816350"/>
          </a:xfrm>
        </p:spPr>
        <p:txBody>
          <a:bodyPr/>
          <a:lstStyle/>
          <a:p>
            <a:pPr eaLnBrk="1" hangingPunct="1"/>
            <a:r>
              <a:rPr lang="zh-TW" altLang="en-US" sz="2000" dirty="0">
                <a:solidFill>
                  <a:srgbClr val="FF0000"/>
                </a:solidFill>
                <a:effectLst/>
              </a:rPr>
              <a:t>二</a:t>
            </a:r>
            <a:r>
              <a:rPr lang="zh-TW" altLang="en-US" sz="2000" dirty="0">
                <a:solidFill>
                  <a:srgbClr val="FF0000"/>
                </a:solidFill>
                <a:effectLst/>
                <a:latin typeface="新細明體" panose="02020500000000000000" pitchFamily="18" charset="-120"/>
              </a:rPr>
              <a:t>、快排 </a:t>
            </a:r>
            <a:r>
              <a:rPr lang="en-US" altLang="zh-TW" sz="2000" dirty="0">
                <a:solidFill>
                  <a:srgbClr val="FF0000"/>
                </a:solidFill>
                <a:effectLst/>
                <a:latin typeface="新細明體" panose="02020500000000000000" pitchFamily="18" charset="-120"/>
              </a:rPr>
              <a:t>(Quick Sort)</a:t>
            </a:r>
            <a:endParaRPr lang="en-US" altLang="zh-TW" sz="2000" dirty="0">
              <a:solidFill>
                <a:srgbClr val="FF0000"/>
              </a:solidFill>
              <a:effectLst/>
            </a:endParaRPr>
          </a:p>
          <a:p>
            <a:pPr eaLnBrk="1" hangingPunct="1"/>
            <a:r>
              <a:rPr lang="zh-TW" altLang="en-US" sz="2000" dirty="0">
                <a:solidFill>
                  <a:srgbClr val="FF0000"/>
                </a:solidFill>
                <a:effectLst/>
              </a:rPr>
              <a:t>原則：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000" dirty="0">
                <a:solidFill>
                  <a:srgbClr val="FF0000"/>
                </a:solidFill>
                <a:effectLst/>
              </a:rPr>
              <a:t>     </a:t>
            </a:r>
            <a:r>
              <a:rPr lang="en-US" altLang="zh-TW" sz="2000" dirty="0">
                <a:solidFill>
                  <a:srgbClr val="FF0000"/>
                </a:solidFill>
                <a:effectLst/>
              </a:rPr>
              <a:t>(1) </a:t>
            </a:r>
            <a:r>
              <a:rPr lang="zh-TW" altLang="en-US" sz="2000" dirty="0">
                <a:solidFill>
                  <a:srgbClr val="FF0000"/>
                </a:solidFill>
                <a:effectLst/>
              </a:rPr>
              <a:t>由左向右找一元素比第一個元素大者。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000" dirty="0">
                <a:solidFill>
                  <a:srgbClr val="FF0000"/>
                </a:solidFill>
                <a:effectLst/>
              </a:rPr>
              <a:t>　　   由右向左找一元素比第一個元素小者。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000" dirty="0">
                <a:solidFill>
                  <a:srgbClr val="FF0000"/>
                </a:solidFill>
                <a:effectLst/>
              </a:rPr>
              <a:t>     </a:t>
            </a:r>
            <a:r>
              <a:rPr lang="en-US" altLang="zh-TW" sz="2000" dirty="0">
                <a:solidFill>
                  <a:srgbClr val="FF0000"/>
                </a:solidFill>
                <a:effectLst/>
              </a:rPr>
              <a:t>(2) </a:t>
            </a:r>
            <a:r>
              <a:rPr lang="zh-TW" altLang="en-US" sz="2000" dirty="0">
                <a:solidFill>
                  <a:srgbClr val="FF0000"/>
                </a:solidFill>
                <a:effectLst/>
              </a:rPr>
              <a:t>若左邊沒有超過右邊則交換此二元素，繼續執行。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000" dirty="0">
                <a:solidFill>
                  <a:srgbClr val="FF0000"/>
                </a:solidFill>
                <a:effectLst/>
              </a:rPr>
              <a:t>          若左邊超過右邊，將右邊元素與第一元素交換且完 成第一元素之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000" dirty="0">
                <a:solidFill>
                  <a:srgbClr val="FF0000"/>
                </a:solidFill>
                <a:effectLst/>
              </a:rPr>
              <a:t>          正確位置。</a:t>
            </a:r>
          </a:p>
          <a:p>
            <a:pPr eaLnBrk="1" hangingPunct="1"/>
            <a:r>
              <a:rPr lang="zh-TW" altLang="en-US" sz="2000" dirty="0">
                <a:solidFill>
                  <a:srgbClr val="FF0000"/>
                </a:solidFill>
                <a:effectLst/>
              </a:rPr>
              <a:t>優點：平均時間 </a:t>
            </a:r>
            <a:r>
              <a:rPr lang="en-US" altLang="zh-TW" sz="2000" dirty="0">
                <a:solidFill>
                  <a:srgbClr val="FF0000"/>
                </a:solidFill>
                <a:effectLst/>
              </a:rPr>
              <a:t>O (nlog</a:t>
            </a:r>
            <a:r>
              <a:rPr lang="en-US" altLang="zh-TW" sz="1400" baseline="-25000" dirty="0">
                <a:solidFill>
                  <a:srgbClr val="FF0000"/>
                </a:solidFill>
                <a:effectLst/>
              </a:rPr>
              <a:t>2</a:t>
            </a:r>
            <a:r>
              <a:rPr lang="en-US" altLang="zh-TW" sz="2000" dirty="0">
                <a:solidFill>
                  <a:srgbClr val="FF0000"/>
                </a:solidFill>
                <a:effectLst/>
              </a:rPr>
              <a:t>n)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rgbClr val="FF0000"/>
                </a:solidFill>
                <a:effectLst/>
              </a:rPr>
              <a:t>               </a:t>
            </a:r>
            <a:r>
              <a:rPr lang="zh-TW" altLang="en-US" sz="2000" dirty="0">
                <a:solidFill>
                  <a:srgbClr val="FF0000"/>
                </a:solidFill>
                <a:effectLst/>
              </a:rPr>
              <a:t>最佳之內部排序法。</a:t>
            </a:r>
          </a:p>
          <a:p>
            <a:pPr eaLnBrk="1" hangingPunct="1"/>
            <a:r>
              <a:rPr lang="zh-TW" altLang="en-US" sz="2000" dirty="0">
                <a:solidFill>
                  <a:srgbClr val="FF0000"/>
                </a:solidFill>
                <a:effectLst/>
              </a:rPr>
              <a:t>最佳排序時間 </a:t>
            </a:r>
            <a:r>
              <a:rPr lang="en-US" altLang="zh-TW" sz="2000" dirty="0">
                <a:solidFill>
                  <a:srgbClr val="FF0000"/>
                </a:solidFill>
                <a:effectLst/>
              </a:rPr>
              <a:t>O (nlog</a:t>
            </a:r>
            <a:r>
              <a:rPr lang="en-US" altLang="zh-TW" sz="1400" baseline="-25000" dirty="0">
                <a:solidFill>
                  <a:srgbClr val="FF0000"/>
                </a:solidFill>
                <a:effectLst/>
              </a:rPr>
              <a:t>2</a:t>
            </a:r>
            <a:r>
              <a:rPr lang="en-US" altLang="zh-TW" sz="2000" dirty="0">
                <a:solidFill>
                  <a:srgbClr val="FF0000"/>
                </a:solidFill>
                <a:effectLst/>
              </a:rPr>
              <a:t>n)  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679450" y="4724400"/>
            <a:ext cx="7991475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</a:rPr>
              <a:t>Sort list[left],</a:t>
            </a:r>
            <a:r>
              <a:rPr lang="en-US" altLang="zh-TW" sz="2400" b="1">
                <a:solidFill>
                  <a:srgbClr val="FF0000"/>
                </a:solidFill>
                <a:sym typeface="Symbol" panose="05050102010706020507" pitchFamily="18" charset="2"/>
              </a:rPr>
              <a:t></a:t>
            </a:r>
            <a:r>
              <a:rPr lang="en-US" altLang="zh-TW" sz="2400" b="1">
                <a:solidFill>
                  <a:srgbClr val="FF0000"/>
                </a:solidFill>
              </a:rPr>
              <a:t> </a:t>
            </a:r>
            <a:r>
              <a:rPr lang="en-US" altLang="zh-TW" sz="2400" b="1">
                <a:solidFill>
                  <a:srgbClr val="FF0000"/>
                </a:solidFill>
                <a:sym typeface="Symbol" panose="05050102010706020507" pitchFamily="18" charset="2"/>
              </a:rPr>
              <a:t></a:t>
            </a:r>
            <a:r>
              <a:rPr lang="en-US" altLang="zh-TW" sz="2400" b="1">
                <a:solidFill>
                  <a:srgbClr val="FF0000"/>
                </a:solidFill>
              </a:rPr>
              <a:t> </a:t>
            </a:r>
            <a:r>
              <a:rPr lang="en-US" altLang="zh-TW" sz="2400" b="1">
                <a:solidFill>
                  <a:srgbClr val="FF0000"/>
                </a:solidFill>
                <a:sym typeface="Symbol" panose="05050102010706020507" pitchFamily="18" charset="2"/>
              </a:rPr>
              <a:t></a:t>
            </a:r>
            <a:r>
              <a:rPr lang="en-US" altLang="zh-TW" sz="2400" b="1">
                <a:solidFill>
                  <a:srgbClr val="FF0000"/>
                </a:solidFill>
              </a:rPr>
              <a:t> , list[right] into nondecreasing order on the key field. list [left]. key is arbitrarily chosen as the pivot key. It is assumed that list [left]. key </a:t>
            </a:r>
            <a:r>
              <a:rPr lang="en-US" altLang="zh-TW" sz="2400" b="1">
                <a:solidFill>
                  <a:srgbClr val="FF0000"/>
                </a:solidFill>
                <a:sym typeface="Symbol" panose="05050102010706020507" pitchFamily="18" charset="2"/>
              </a:rPr>
              <a:t></a:t>
            </a:r>
            <a:r>
              <a:rPr lang="en-US" altLang="zh-TW" sz="2400" b="1">
                <a:solidFill>
                  <a:srgbClr val="FF0000"/>
                </a:solidFill>
              </a:rPr>
              <a:t> list[right+1]. key 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2B9970-4078-3C9D-772A-FD22A9E796B4}"/>
              </a:ext>
            </a:extLst>
          </p:cNvPr>
          <p:cNvSpPr txBox="1"/>
          <p:nvPr/>
        </p:nvSpPr>
        <p:spPr>
          <a:xfrm>
            <a:off x="4068528" y="3160018"/>
            <a:ext cx="567815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FFF00"/>
                </a:solidFill>
              </a:rPr>
              <a:t>nlog</a:t>
            </a:r>
            <a:r>
              <a:rPr lang="en-TW" sz="1600" baseline="-25000" dirty="0">
                <a:solidFill>
                  <a:srgbClr val="FFFF00"/>
                </a:solidFill>
              </a:rPr>
              <a:t>2</a:t>
            </a:r>
            <a:r>
              <a:rPr lang="en-TW" sz="1600" baseline="30000" dirty="0">
                <a:solidFill>
                  <a:srgbClr val="FFFF00"/>
                </a:solidFill>
              </a:rPr>
              <a:t>n</a:t>
            </a:r>
            <a:r>
              <a:rPr lang="en-TW" sz="1600" dirty="0">
                <a:solidFill>
                  <a:srgbClr val="FFFF00"/>
                </a:solidFill>
              </a:rPr>
              <a:t>:  假設想收尋1024筆的資料</a:t>
            </a:r>
          </a:p>
          <a:p>
            <a:r>
              <a:rPr lang="en-TW" sz="1600" dirty="0">
                <a:solidFill>
                  <a:srgbClr val="FFFF00"/>
                </a:solidFill>
              </a:rPr>
              <a:t>收尋</a:t>
            </a:r>
            <a:r>
              <a:rPr lang="zh-TW" altLang="en-US" sz="1600" dirty="0">
                <a:solidFill>
                  <a:srgbClr val="FFFF00"/>
                </a:solidFill>
              </a:rPr>
              <a:t>  </a:t>
            </a:r>
            <a:r>
              <a:rPr lang="en-US" altLang="zh-TW" sz="1600" dirty="0">
                <a:solidFill>
                  <a:srgbClr val="FFFF00"/>
                </a:solidFill>
              </a:rPr>
              <a:t>10240</a:t>
            </a:r>
            <a:r>
              <a:rPr lang="zh-TW" altLang="en-US" sz="1600" dirty="0">
                <a:solidFill>
                  <a:srgbClr val="FFFF00"/>
                </a:solidFill>
              </a:rPr>
              <a:t>次</a:t>
            </a:r>
            <a:r>
              <a:rPr lang="en-US" altLang="zh-TW" sz="1600" dirty="0">
                <a:solidFill>
                  <a:srgbClr val="FFFF00"/>
                </a:solidFill>
              </a:rPr>
              <a:t>  </a:t>
            </a:r>
            <a:r>
              <a:rPr lang="zh-TW" altLang="en-US" sz="1600" dirty="0">
                <a:solidFill>
                  <a:srgbClr val="FFFF00"/>
                </a:solidFill>
              </a:rPr>
              <a:t>因為。</a:t>
            </a:r>
            <a:r>
              <a:rPr lang="en-US" altLang="zh-TW" sz="1600" dirty="0">
                <a:solidFill>
                  <a:srgbClr val="FFFF00"/>
                </a:solidFill>
              </a:rPr>
              <a:t>1024*log</a:t>
            </a:r>
            <a:r>
              <a:rPr lang="en-US" altLang="zh-TW" sz="1600" baseline="-25000" dirty="0">
                <a:solidFill>
                  <a:srgbClr val="FFFF00"/>
                </a:solidFill>
              </a:rPr>
              <a:t>2</a:t>
            </a:r>
            <a:r>
              <a:rPr lang="en-US" altLang="zh-TW" sz="1600" dirty="0">
                <a:solidFill>
                  <a:srgbClr val="FFFF00"/>
                </a:solidFill>
              </a:rPr>
              <a:t>1024 = 1024 * 10 = 10240</a:t>
            </a:r>
            <a:r>
              <a:rPr lang="zh-TW" altLang="en-US" sz="1600" dirty="0">
                <a:solidFill>
                  <a:srgbClr val="FFFF00"/>
                </a:solidFill>
              </a:rPr>
              <a:t>次</a:t>
            </a:r>
            <a:endParaRPr lang="en-TW" sz="1600" dirty="0">
              <a:solidFill>
                <a:srgbClr val="FFFF00"/>
              </a:solidFill>
            </a:endParaRPr>
          </a:p>
          <a:p>
            <a:endParaRPr lang="en-TW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7E5CCA-AC01-82A2-FCA7-497C16FBFF3B}"/>
              </a:ext>
            </a:extLst>
          </p:cNvPr>
          <p:cNvGrpSpPr/>
          <p:nvPr/>
        </p:nvGrpSpPr>
        <p:grpSpPr>
          <a:xfrm>
            <a:off x="1394616" y="1649736"/>
            <a:ext cx="3976200" cy="57960"/>
            <a:chOff x="1394616" y="1649736"/>
            <a:chExt cx="3976200" cy="5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661675C-1CA8-1C4F-463D-55327D25E7B5}"/>
                    </a:ext>
                  </a:extLst>
                </p14:cNvPr>
                <p14:cNvContentPartPr/>
                <p14:nvPr/>
              </p14:nvContentPartPr>
              <p14:xfrm>
                <a:off x="1394616" y="1687176"/>
                <a:ext cx="942120" cy="20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661675C-1CA8-1C4F-463D-55327D25E7B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85976" y="1678176"/>
                  <a:ext cx="9597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029924B-D006-CB7E-D2F5-8E0168407CFF}"/>
                    </a:ext>
                  </a:extLst>
                </p14:cNvPr>
                <p14:cNvContentPartPr/>
                <p14:nvPr/>
              </p14:nvContentPartPr>
              <p14:xfrm>
                <a:off x="2501976" y="1649736"/>
                <a:ext cx="521640" cy="14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029924B-D006-CB7E-D2F5-8E0168407CF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92976" y="1640736"/>
                  <a:ext cx="539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C1FBC60-4D49-AFA2-4854-3E5B5AD71BAF}"/>
                    </a:ext>
                  </a:extLst>
                </p14:cNvPr>
                <p14:cNvContentPartPr/>
                <p14:nvPr/>
              </p14:nvContentPartPr>
              <p14:xfrm>
                <a:off x="3477216" y="1665936"/>
                <a:ext cx="1893600" cy="36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C1FBC60-4D49-AFA2-4854-3E5B5AD71BA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68216" y="1656936"/>
                  <a:ext cx="191124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3D7AB3-84F1-AA1E-E94A-D919F31C64CE}"/>
              </a:ext>
            </a:extLst>
          </p:cNvPr>
          <p:cNvGrpSpPr/>
          <p:nvPr/>
        </p:nvGrpSpPr>
        <p:grpSpPr>
          <a:xfrm>
            <a:off x="1533216" y="1145736"/>
            <a:ext cx="502200" cy="232560"/>
            <a:chOff x="1533216" y="1145736"/>
            <a:chExt cx="502200" cy="23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A0A92AC-FFB1-6BEF-47FB-F12C72728AB4}"/>
                    </a:ext>
                  </a:extLst>
                </p14:cNvPr>
                <p14:cNvContentPartPr/>
                <p14:nvPr/>
              </p14:nvContentPartPr>
              <p14:xfrm>
                <a:off x="1533216" y="1145736"/>
                <a:ext cx="502200" cy="117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A0A92AC-FFB1-6BEF-47FB-F12C72728A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24216" y="1136736"/>
                  <a:ext cx="5198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E39966A-BFE6-983E-8350-4297E4CD98DD}"/>
                    </a:ext>
                  </a:extLst>
                </p14:cNvPr>
                <p14:cNvContentPartPr/>
                <p14:nvPr/>
              </p14:nvContentPartPr>
              <p14:xfrm>
                <a:off x="1884936" y="1274256"/>
                <a:ext cx="121320" cy="104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E39966A-BFE6-983E-8350-4297E4CD98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75936" y="1265616"/>
                  <a:ext cx="13896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F32959-A2FF-92E6-B8B1-E259B79F8835}"/>
              </a:ext>
            </a:extLst>
          </p:cNvPr>
          <p:cNvGrpSpPr/>
          <p:nvPr/>
        </p:nvGrpSpPr>
        <p:grpSpPr>
          <a:xfrm>
            <a:off x="1445736" y="1891296"/>
            <a:ext cx="3710880" cy="226080"/>
            <a:chOff x="1445736" y="1891296"/>
            <a:chExt cx="3710880" cy="22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AF1B43C-1C88-32ED-A78B-B88134ED3812}"/>
                    </a:ext>
                  </a:extLst>
                </p14:cNvPr>
                <p14:cNvContentPartPr/>
                <p14:nvPr/>
              </p14:nvContentPartPr>
              <p14:xfrm>
                <a:off x="3441936" y="1986336"/>
                <a:ext cx="1714680" cy="19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AF1B43C-1C88-32ED-A78B-B88134ED381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33296" y="1977696"/>
                  <a:ext cx="1732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4E1DE71-C8B3-720C-6005-CDF94B8D41C9}"/>
                    </a:ext>
                  </a:extLst>
                </p14:cNvPr>
                <p14:cNvContentPartPr/>
                <p14:nvPr/>
              </p14:nvContentPartPr>
              <p14:xfrm>
                <a:off x="1445736" y="2005776"/>
                <a:ext cx="647280" cy="16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4E1DE71-C8B3-720C-6005-CDF94B8D41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36736" y="1996776"/>
                  <a:ext cx="664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08AB0F5-0ADA-2167-4348-7644B94F5A30}"/>
                    </a:ext>
                  </a:extLst>
                </p14:cNvPr>
                <p14:cNvContentPartPr/>
                <p14:nvPr/>
              </p14:nvContentPartPr>
              <p14:xfrm>
                <a:off x="1468056" y="1891296"/>
                <a:ext cx="141120" cy="123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08AB0F5-0ADA-2167-4348-7644B94F5A3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59056" y="1882656"/>
                  <a:ext cx="1587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C878EEF-A4FD-33CF-D377-DBCB0606FD0B}"/>
                    </a:ext>
                  </a:extLst>
                </p14:cNvPr>
                <p14:cNvContentPartPr/>
                <p14:nvPr/>
              </p14:nvContentPartPr>
              <p14:xfrm>
                <a:off x="1469496" y="2021976"/>
                <a:ext cx="77400" cy="95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C878EEF-A4FD-33CF-D377-DBCB0606FD0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60856" y="2013336"/>
                  <a:ext cx="950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0AB0A8C-EF20-9C13-8AB8-CAD91509EE6E}"/>
                    </a:ext>
                  </a:extLst>
                </p14:cNvPr>
                <p14:cNvContentPartPr/>
                <p14:nvPr/>
              </p14:nvContentPartPr>
              <p14:xfrm>
                <a:off x="2458776" y="2032416"/>
                <a:ext cx="608040" cy="2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0AB0A8C-EF20-9C13-8AB8-CAD91509EE6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49776" y="2023416"/>
                  <a:ext cx="62568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396078-9045-AA2F-45D0-EB3583FF310E}"/>
              </a:ext>
            </a:extLst>
          </p:cNvPr>
          <p:cNvGrpSpPr/>
          <p:nvPr/>
        </p:nvGrpSpPr>
        <p:grpSpPr>
          <a:xfrm>
            <a:off x="1327613" y="2385938"/>
            <a:ext cx="5297040" cy="66240"/>
            <a:chOff x="1327613" y="2385938"/>
            <a:chExt cx="5297040" cy="6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7A0108B-B34E-FBBA-4185-B8C425514392}"/>
                    </a:ext>
                  </a:extLst>
                </p14:cNvPr>
                <p14:cNvContentPartPr/>
                <p14:nvPr/>
              </p14:nvContentPartPr>
              <p14:xfrm>
                <a:off x="1327613" y="2401418"/>
                <a:ext cx="2225520" cy="50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7A0108B-B34E-FBBA-4185-B8C42551439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09973" y="2383778"/>
                  <a:ext cx="22611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FF93FA2-DAE1-C771-74CB-CB33BFF21E29}"/>
                    </a:ext>
                  </a:extLst>
                </p14:cNvPr>
                <p14:cNvContentPartPr/>
                <p14:nvPr/>
              </p14:nvContentPartPr>
              <p14:xfrm>
                <a:off x="3785693" y="2385938"/>
                <a:ext cx="1417320" cy="45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FF93FA2-DAE1-C771-74CB-CB33BFF21E2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67693" y="2367938"/>
                  <a:ext cx="14529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C1DAEF7-7C1E-4692-A7E5-A5C28C078BC8}"/>
                    </a:ext>
                  </a:extLst>
                </p14:cNvPr>
                <p14:cNvContentPartPr/>
                <p14:nvPr/>
              </p14:nvContentPartPr>
              <p14:xfrm>
                <a:off x="5485973" y="2403218"/>
                <a:ext cx="1138680" cy="28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C1DAEF7-7C1E-4692-A7E5-A5C28C078B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67973" y="2385218"/>
                  <a:ext cx="1174320" cy="6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ACE9BB8-A942-A41D-71B0-A7D9B02EF541}"/>
                  </a:ext>
                </a:extLst>
              </p14:cNvPr>
              <p14:cNvContentPartPr/>
              <p14:nvPr/>
            </p14:nvContentPartPr>
            <p14:xfrm>
              <a:off x="1388453" y="2781218"/>
              <a:ext cx="1240560" cy="17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ACE9BB8-A942-A41D-71B0-A7D9B02EF54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70813" y="2763578"/>
                <a:ext cx="127620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1C09A125-CF7C-4F01-2B98-34728BFE4A56}"/>
              </a:ext>
            </a:extLst>
          </p:cNvPr>
          <p:cNvGrpSpPr/>
          <p:nvPr/>
        </p:nvGrpSpPr>
        <p:grpSpPr>
          <a:xfrm>
            <a:off x="3366653" y="2765018"/>
            <a:ext cx="2077200" cy="50040"/>
            <a:chOff x="3366653" y="2765018"/>
            <a:chExt cx="2077200" cy="5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A6024ED-F9FC-06DD-F70A-307CC5F704A9}"/>
                    </a:ext>
                  </a:extLst>
                </p14:cNvPr>
                <p14:cNvContentPartPr/>
                <p14:nvPr/>
              </p14:nvContentPartPr>
              <p14:xfrm>
                <a:off x="3366653" y="2765018"/>
                <a:ext cx="968040" cy="22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A6024ED-F9FC-06DD-F70A-307CC5F704A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48653" y="2747018"/>
                  <a:ext cx="1003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4A84ABF-3C05-1C5F-1D71-4918E17B69EB}"/>
                    </a:ext>
                  </a:extLst>
                </p14:cNvPr>
                <p14:cNvContentPartPr/>
                <p14:nvPr/>
              </p14:nvContentPartPr>
              <p14:xfrm>
                <a:off x="4669493" y="2804978"/>
                <a:ext cx="774360" cy="10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4A84ABF-3C05-1C5F-1D71-4918E17B69E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51493" y="2787338"/>
                  <a:ext cx="810000" cy="45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92150"/>
            <a:ext cx="4038600" cy="46037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200">
                <a:solidFill>
                  <a:srgbClr val="FF0000"/>
                </a:solidFill>
                <a:effectLst/>
              </a:rPr>
              <a:t>二、快排 </a:t>
            </a:r>
            <a:r>
              <a:rPr lang="en-US" altLang="zh-TW" sz="2200">
                <a:solidFill>
                  <a:srgbClr val="FF0000"/>
                </a:solidFill>
                <a:effectLst/>
              </a:rPr>
              <a:t>(Quick Sort)</a:t>
            </a:r>
            <a:r>
              <a:rPr lang="en-US" altLang="zh-TW" sz="22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1800"/>
              <a:t>     </a:t>
            </a:r>
            <a:r>
              <a:rPr lang="zh-TW" altLang="en-US" sz="1800"/>
              <a:t>例：</a:t>
            </a:r>
            <a:r>
              <a:rPr lang="zh-TW" altLang="en-US" sz="2800"/>
              <a:t> </a:t>
            </a:r>
          </a:p>
        </p:txBody>
      </p:sp>
      <p:grpSp>
        <p:nvGrpSpPr>
          <p:cNvPr id="11267" name="Group 3127"/>
          <p:cNvGrpSpPr>
            <a:grpSpLocks/>
          </p:cNvGrpSpPr>
          <p:nvPr/>
        </p:nvGrpSpPr>
        <p:grpSpPr bwMode="auto">
          <a:xfrm>
            <a:off x="1400175" y="2576513"/>
            <a:ext cx="4467225" cy="3660775"/>
            <a:chOff x="882" y="1623"/>
            <a:chExt cx="2814" cy="2306"/>
          </a:xfrm>
        </p:grpSpPr>
        <p:sp>
          <p:nvSpPr>
            <p:cNvPr id="11385" name="Oval 848"/>
            <p:cNvSpPr>
              <a:spLocks noChangeArrowheads="1"/>
            </p:cNvSpPr>
            <p:nvPr/>
          </p:nvSpPr>
          <p:spPr bwMode="auto">
            <a:xfrm>
              <a:off x="2330" y="1623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386" name="Oval 846"/>
            <p:cNvSpPr>
              <a:spLocks noChangeArrowheads="1"/>
            </p:cNvSpPr>
            <p:nvPr/>
          </p:nvSpPr>
          <p:spPr bwMode="auto">
            <a:xfrm>
              <a:off x="2330" y="1963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387" name="Oval 847"/>
            <p:cNvSpPr>
              <a:spLocks noChangeArrowheads="1"/>
            </p:cNvSpPr>
            <p:nvPr/>
          </p:nvSpPr>
          <p:spPr bwMode="auto">
            <a:xfrm>
              <a:off x="1484" y="1975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388" name="Oval 833"/>
            <p:cNvSpPr>
              <a:spLocks noChangeArrowheads="1"/>
            </p:cNvSpPr>
            <p:nvPr/>
          </p:nvSpPr>
          <p:spPr bwMode="auto">
            <a:xfrm>
              <a:off x="890" y="2319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grpSp>
          <p:nvGrpSpPr>
            <p:cNvPr id="11389" name="Group 834"/>
            <p:cNvGrpSpPr>
              <a:grpSpLocks/>
            </p:cNvGrpSpPr>
            <p:nvPr/>
          </p:nvGrpSpPr>
          <p:grpSpPr bwMode="auto">
            <a:xfrm>
              <a:off x="1165" y="2337"/>
              <a:ext cx="206" cy="1592"/>
              <a:chOff x="1873" y="10415"/>
              <a:chExt cx="515" cy="3980"/>
            </a:xfrm>
          </p:grpSpPr>
          <p:sp>
            <p:nvSpPr>
              <p:cNvPr id="11420" name="Oval 839"/>
              <p:cNvSpPr>
                <a:spLocks noChangeArrowheads="1"/>
              </p:cNvSpPr>
              <p:nvPr/>
            </p:nvSpPr>
            <p:spPr bwMode="auto">
              <a:xfrm>
                <a:off x="1873" y="10415"/>
                <a:ext cx="475" cy="440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11421" name="Oval 838"/>
              <p:cNvSpPr>
                <a:spLocks noChangeArrowheads="1"/>
              </p:cNvSpPr>
              <p:nvPr/>
            </p:nvSpPr>
            <p:spPr bwMode="auto">
              <a:xfrm>
                <a:off x="1894" y="11265"/>
                <a:ext cx="475" cy="440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11422" name="Oval 837"/>
              <p:cNvSpPr>
                <a:spLocks noChangeArrowheads="1"/>
              </p:cNvSpPr>
              <p:nvPr/>
            </p:nvSpPr>
            <p:spPr bwMode="auto">
              <a:xfrm>
                <a:off x="1913" y="13955"/>
                <a:ext cx="475" cy="440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11423" name="Oval 836"/>
              <p:cNvSpPr>
                <a:spLocks noChangeArrowheads="1"/>
              </p:cNvSpPr>
              <p:nvPr/>
            </p:nvSpPr>
            <p:spPr bwMode="auto">
              <a:xfrm>
                <a:off x="1901" y="12105"/>
                <a:ext cx="475" cy="440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11424" name="Oval 835"/>
              <p:cNvSpPr>
                <a:spLocks noChangeArrowheads="1"/>
              </p:cNvSpPr>
              <p:nvPr/>
            </p:nvSpPr>
            <p:spPr bwMode="auto">
              <a:xfrm>
                <a:off x="1913" y="13075"/>
                <a:ext cx="475" cy="440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</p:grpSp>
        <p:sp>
          <p:nvSpPr>
            <p:cNvPr id="11390" name="Oval 840"/>
            <p:cNvSpPr>
              <a:spLocks noChangeArrowheads="1"/>
            </p:cNvSpPr>
            <p:nvPr/>
          </p:nvSpPr>
          <p:spPr bwMode="auto">
            <a:xfrm>
              <a:off x="1466" y="2335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391" name="Oval 841"/>
            <p:cNvSpPr>
              <a:spLocks noChangeArrowheads="1"/>
            </p:cNvSpPr>
            <p:nvPr/>
          </p:nvSpPr>
          <p:spPr bwMode="auto">
            <a:xfrm>
              <a:off x="1474" y="2675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392" name="Oval 842"/>
            <p:cNvSpPr>
              <a:spLocks noChangeArrowheads="1"/>
            </p:cNvSpPr>
            <p:nvPr/>
          </p:nvSpPr>
          <p:spPr bwMode="auto">
            <a:xfrm>
              <a:off x="1482" y="3751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393" name="Oval 843"/>
            <p:cNvSpPr>
              <a:spLocks noChangeArrowheads="1"/>
            </p:cNvSpPr>
            <p:nvPr/>
          </p:nvSpPr>
          <p:spPr bwMode="auto">
            <a:xfrm>
              <a:off x="1477" y="3011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394" name="Oval 844"/>
            <p:cNvSpPr>
              <a:spLocks noChangeArrowheads="1"/>
            </p:cNvSpPr>
            <p:nvPr/>
          </p:nvSpPr>
          <p:spPr bwMode="auto">
            <a:xfrm>
              <a:off x="1482" y="3399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395" name="Oval 845"/>
            <p:cNvSpPr>
              <a:spLocks noChangeArrowheads="1"/>
            </p:cNvSpPr>
            <p:nvPr/>
          </p:nvSpPr>
          <p:spPr bwMode="auto">
            <a:xfrm>
              <a:off x="2338" y="2319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396" name="Oval 829"/>
            <p:cNvSpPr>
              <a:spLocks noChangeArrowheads="1"/>
            </p:cNvSpPr>
            <p:nvPr/>
          </p:nvSpPr>
          <p:spPr bwMode="auto">
            <a:xfrm>
              <a:off x="898" y="2667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397" name="Oval 832"/>
            <p:cNvSpPr>
              <a:spLocks noChangeArrowheads="1"/>
            </p:cNvSpPr>
            <p:nvPr/>
          </p:nvSpPr>
          <p:spPr bwMode="auto">
            <a:xfrm>
              <a:off x="2346" y="2675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398" name="Oval 830"/>
            <p:cNvSpPr>
              <a:spLocks noChangeArrowheads="1"/>
            </p:cNvSpPr>
            <p:nvPr/>
          </p:nvSpPr>
          <p:spPr bwMode="auto">
            <a:xfrm>
              <a:off x="1762" y="2675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399" name="Oval 831"/>
            <p:cNvSpPr>
              <a:spLocks noChangeArrowheads="1"/>
            </p:cNvSpPr>
            <p:nvPr/>
          </p:nvSpPr>
          <p:spPr bwMode="auto">
            <a:xfrm>
              <a:off x="2058" y="2667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400" name="Oval 824"/>
            <p:cNvSpPr>
              <a:spLocks noChangeArrowheads="1"/>
            </p:cNvSpPr>
            <p:nvPr/>
          </p:nvSpPr>
          <p:spPr bwMode="auto">
            <a:xfrm>
              <a:off x="882" y="3023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401" name="Oval 825"/>
            <p:cNvSpPr>
              <a:spLocks noChangeArrowheads="1"/>
            </p:cNvSpPr>
            <p:nvPr/>
          </p:nvSpPr>
          <p:spPr bwMode="auto">
            <a:xfrm>
              <a:off x="1762" y="3023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402" name="Oval 828"/>
            <p:cNvSpPr>
              <a:spLocks noChangeArrowheads="1"/>
            </p:cNvSpPr>
            <p:nvPr/>
          </p:nvSpPr>
          <p:spPr bwMode="auto">
            <a:xfrm>
              <a:off x="3226" y="3031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403" name="Oval 827"/>
            <p:cNvSpPr>
              <a:spLocks noChangeArrowheads="1"/>
            </p:cNvSpPr>
            <p:nvPr/>
          </p:nvSpPr>
          <p:spPr bwMode="auto">
            <a:xfrm>
              <a:off x="2338" y="3031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404" name="Oval 826"/>
            <p:cNvSpPr>
              <a:spLocks noChangeArrowheads="1"/>
            </p:cNvSpPr>
            <p:nvPr/>
          </p:nvSpPr>
          <p:spPr bwMode="auto">
            <a:xfrm>
              <a:off x="2050" y="3015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405" name="Oval 817"/>
            <p:cNvSpPr>
              <a:spLocks noChangeArrowheads="1"/>
            </p:cNvSpPr>
            <p:nvPr/>
          </p:nvSpPr>
          <p:spPr bwMode="auto">
            <a:xfrm>
              <a:off x="898" y="3386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406" name="Oval 820"/>
            <p:cNvSpPr>
              <a:spLocks noChangeArrowheads="1"/>
            </p:cNvSpPr>
            <p:nvPr/>
          </p:nvSpPr>
          <p:spPr bwMode="auto">
            <a:xfrm>
              <a:off x="2338" y="3386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407" name="Oval 818"/>
            <p:cNvSpPr>
              <a:spLocks noChangeArrowheads="1"/>
            </p:cNvSpPr>
            <p:nvPr/>
          </p:nvSpPr>
          <p:spPr bwMode="auto">
            <a:xfrm>
              <a:off x="1754" y="3386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408" name="Oval 819"/>
            <p:cNvSpPr>
              <a:spLocks noChangeArrowheads="1"/>
            </p:cNvSpPr>
            <p:nvPr/>
          </p:nvSpPr>
          <p:spPr bwMode="auto">
            <a:xfrm>
              <a:off x="2050" y="3386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409" name="Oval 823"/>
            <p:cNvSpPr>
              <a:spLocks noChangeArrowheads="1"/>
            </p:cNvSpPr>
            <p:nvPr/>
          </p:nvSpPr>
          <p:spPr bwMode="auto">
            <a:xfrm>
              <a:off x="3226" y="3378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410" name="Oval 822"/>
            <p:cNvSpPr>
              <a:spLocks noChangeArrowheads="1"/>
            </p:cNvSpPr>
            <p:nvPr/>
          </p:nvSpPr>
          <p:spPr bwMode="auto">
            <a:xfrm>
              <a:off x="2922" y="3378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411" name="Oval 821"/>
            <p:cNvSpPr>
              <a:spLocks noChangeArrowheads="1"/>
            </p:cNvSpPr>
            <p:nvPr/>
          </p:nvSpPr>
          <p:spPr bwMode="auto">
            <a:xfrm>
              <a:off x="2637" y="3386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412" name="Oval 809"/>
            <p:cNvSpPr>
              <a:spLocks noChangeArrowheads="1"/>
            </p:cNvSpPr>
            <p:nvPr/>
          </p:nvSpPr>
          <p:spPr bwMode="auto">
            <a:xfrm>
              <a:off x="898" y="3736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413" name="Oval 811"/>
            <p:cNvSpPr>
              <a:spLocks noChangeArrowheads="1"/>
            </p:cNvSpPr>
            <p:nvPr/>
          </p:nvSpPr>
          <p:spPr bwMode="auto">
            <a:xfrm>
              <a:off x="2050" y="3726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414" name="Oval 815"/>
            <p:cNvSpPr>
              <a:spLocks noChangeArrowheads="1"/>
            </p:cNvSpPr>
            <p:nvPr/>
          </p:nvSpPr>
          <p:spPr bwMode="auto">
            <a:xfrm>
              <a:off x="3218" y="3734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415" name="Oval 810"/>
            <p:cNvSpPr>
              <a:spLocks noChangeArrowheads="1"/>
            </p:cNvSpPr>
            <p:nvPr/>
          </p:nvSpPr>
          <p:spPr bwMode="auto">
            <a:xfrm>
              <a:off x="1754" y="3726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416" name="Oval 813"/>
            <p:cNvSpPr>
              <a:spLocks noChangeArrowheads="1"/>
            </p:cNvSpPr>
            <p:nvPr/>
          </p:nvSpPr>
          <p:spPr bwMode="auto">
            <a:xfrm>
              <a:off x="2634" y="3734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417" name="Oval 814"/>
            <p:cNvSpPr>
              <a:spLocks noChangeArrowheads="1"/>
            </p:cNvSpPr>
            <p:nvPr/>
          </p:nvSpPr>
          <p:spPr bwMode="auto">
            <a:xfrm>
              <a:off x="2922" y="3742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418" name="Oval 812"/>
            <p:cNvSpPr>
              <a:spLocks noChangeArrowheads="1"/>
            </p:cNvSpPr>
            <p:nvPr/>
          </p:nvSpPr>
          <p:spPr bwMode="auto">
            <a:xfrm>
              <a:off x="2338" y="3726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419" name="Oval 816"/>
            <p:cNvSpPr>
              <a:spLocks noChangeArrowheads="1"/>
            </p:cNvSpPr>
            <p:nvPr/>
          </p:nvSpPr>
          <p:spPr bwMode="auto">
            <a:xfrm>
              <a:off x="3506" y="3742"/>
              <a:ext cx="190" cy="1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</p:grpSp>
      <p:sp>
        <p:nvSpPr>
          <p:cNvPr id="11268" name="Rectangle 873"/>
          <p:cNvSpPr>
            <a:spLocks noChangeArrowheads="1"/>
          </p:cNvSpPr>
          <p:nvPr/>
        </p:nvSpPr>
        <p:spPr bwMode="auto">
          <a:xfrm>
            <a:off x="1790700" y="890588"/>
            <a:ext cx="463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1269" name="Rectangle 886"/>
          <p:cNvSpPr>
            <a:spLocks noChangeArrowheads="1"/>
          </p:cNvSpPr>
          <p:nvPr/>
        </p:nvSpPr>
        <p:spPr bwMode="auto">
          <a:xfrm>
            <a:off x="1790700" y="890588"/>
            <a:ext cx="463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1270" name="Rectangle 899"/>
          <p:cNvSpPr>
            <a:spLocks noChangeArrowheads="1"/>
          </p:cNvSpPr>
          <p:nvPr/>
        </p:nvSpPr>
        <p:spPr bwMode="auto">
          <a:xfrm>
            <a:off x="1790700" y="890588"/>
            <a:ext cx="463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1271" name="Rectangle 912"/>
          <p:cNvSpPr>
            <a:spLocks noChangeArrowheads="1"/>
          </p:cNvSpPr>
          <p:nvPr/>
        </p:nvSpPr>
        <p:spPr bwMode="auto">
          <a:xfrm>
            <a:off x="1790700" y="890588"/>
            <a:ext cx="463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1272" name="Rectangle 925"/>
          <p:cNvSpPr>
            <a:spLocks noChangeArrowheads="1"/>
          </p:cNvSpPr>
          <p:nvPr/>
        </p:nvSpPr>
        <p:spPr bwMode="auto">
          <a:xfrm>
            <a:off x="1790700" y="890588"/>
            <a:ext cx="463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1273" name="Rectangle 938"/>
          <p:cNvSpPr>
            <a:spLocks noChangeArrowheads="1"/>
          </p:cNvSpPr>
          <p:nvPr/>
        </p:nvSpPr>
        <p:spPr bwMode="auto">
          <a:xfrm>
            <a:off x="1790700" y="890588"/>
            <a:ext cx="463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1274" name="Rectangle 951"/>
          <p:cNvSpPr>
            <a:spLocks noChangeArrowheads="1"/>
          </p:cNvSpPr>
          <p:nvPr/>
        </p:nvSpPr>
        <p:spPr bwMode="auto">
          <a:xfrm>
            <a:off x="1790700" y="890588"/>
            <a:ext cx="463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graphicFrame>
        <p:nvGraphicFramePr>
          <p:cNvPr id="24630" name="Group 3126"/>
          <p:cNvGraphicFramePr>
            <a:graphicFrameLocks noGrp="1"/>
          </p:cNvGraphicFramePr>
          <p:nvPr>
            <p:ph sz="half" idx="2"/>
          </p:nvPr>
        </p:nvGraphicFramePr>
        <p:xfrm>
          <a:off x="1331913" y="1341438"/>
          <a:ext cx="5545137" cy="5022853"/>
        </p:xfrm>
        <a:graphic>
          <a:graphicData uri="http://schemas.openxmlformats.org/drawingml/2006/table">
            <a:tbl>
              <a:tblPr/>
              <a:tblGrid>
                <a:gridCol w="461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TW" sz="16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TW" sz="16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TW" sz="16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TW" sz="16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TW" sz="16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TW" sz="16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TW" sz="16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TW" sz="16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7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TW" sz="16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8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TW" sz="16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9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L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26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37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61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59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48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19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9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19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26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59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61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48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37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19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26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59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61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48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37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19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26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59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61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48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37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19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26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59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61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48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37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9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19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26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48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37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59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61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7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7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19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26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37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48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59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61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9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9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19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26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37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48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59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61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384" name="Line 3128"/>
          <p:cNvSpPr>
            <a:spLocks noChangeShapeType="1"/>
          </p:cNvSpPr>
          <p:nvPr/>
        </p:nvSpPr>
        <p:spPr bwMode="auto">
          <a:xfrm>
            <a:off x="5940425" y="1484313"/>
            <a:ext cx="0" cy="417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BC1A35-AC7F-8449-D19D-446E88F07671}"/>
                  </a:ext>
                </a:extLst>
              </p14:cNvPr>
              <p14:cNvContentPartPr/>
              <p14:nvPr/>
            </p14:nvContentPartPr>
            <p14:xfrm>
              <a:off x="-1752096" y="2154096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BC1A35-AC7F-8449-D19D-446E88F076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761096" y="21450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135813-C26C-2272-0758-A202FF57C62B}"/>
                  </a:ext>
                </a:extLst>
              </p14:cNvPr>
              <p14:cNvContentPartPr/>
              <p14:nvPr/>
            </p14:nvContentPartPr>
            <p14:xfrm>
              <a:off x="1278653" y="1992248"/>
              <a:ext cx="500760" cy="35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135813-C26C-2272-0758-A202FF57C6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0013" y="1983608"/>
                <a:ext cx="518400" cy="37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CA34C2C-D599-BCE2-B35E-3B7D7CD168CA}"/>
              </a:ext>
            </a:extLst>
          </p:cNvPr>
          <p:cNvGrpSpPr/>
          <p:nvPr/>
        </p:nvGrpSpPr>
        <p:grpSpPr>
          <a:xfrm>
            <a:off x="501865" y="2036679"/>
            <a:ext cx="631800" cy="241200"/>
            <a:chOff x="501865" y="2036679"/>
            <a:chExt cx="631800" cy="2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90727DC-920C-0C95-2C44-EC6F86F46888}"/>
                    </a:ext>
                  </a:extLst>
                </p14:cNvPr>
                <p14:cNvContentPartPr/>
                <p14:nvPr/>
              </p14:nvContentPartPr>
              <p14:xfrm>
                <a:off x="501865" y="2091399"/>
                <a:ext cx="154080" cy="7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90727DC-920C-0C95-2C44-EC6F86F468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2865" y="2082399"/>
                  <a:ext cx="171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D75D546-6075-CBD0-5604-5C508612F0F1}"/>
                    </a:ext>
                  </a:extLst>
                </p14:cNvPr>
                <p14:cNvContentPartPr/>
                <p14:nvPr/>
              </p14:nvContentPartPr>
              <p14:xfrm>
                <a:off x="572425" y="2036679"/>
                <a:ext cx="70200" cy="197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D75D546-6075-CBD0-5604-5C508612F0F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3785" y="2028039"/>
                  <a:ext cx="878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3C92A2E-A942-4492-9B28-CD46EB103A05}"/>
                    </a:ext>
                  </a:extLst>
                </p14:cNvPr>
                <p14:cNvContentPartPr/>
                <p14:nvPr/>
              </p14:nvContentPartPr>
              <p14:xfrm>
                <a:off x="697345" y="2135679"/>
                <a:ext cx="6840" cy="114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3C92A2E-A942-4492-9B28-CD46EB103A0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8705" y="2126679"/>
                  <a:ext cx="244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76A6F6C-60FE-E39A-48F8-452E80A2366B}"/>
                    </a:ext>
                  </a:extLst>
                </p14:cNvPr>
                <p14:cNvContentPartPr/>
                <p14:nvPr/>
              </p14:nvContentPartPr>
              <p14:xfrm>
                <a:off x="712105" y="2096079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76A6F6C-60FE-E39A-48F8-452E80A2366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3105" y="20870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8C85764-D8D5-F304-AC41-5FFD95DA2FAF}"/>
                    </a:ext>
                  </a:extLst>
                </p14:cNvPr>
                <p14:cNvContentPartPr/>
                <p14:nvPr/>
              </p14:nvContentPartPr>
              <p14:xfrm>
                <a:off x="784825" y="2101479"/>
                <a:ext cx="54720" cy="148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8C85764-D8D5-F304-AC41-5FFD95DA2FA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5825" y="2092839"/>
                  <a:ext cx="723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AE1F2C7-C0A4-0561-239D-5633C8318623}"/>
                    </a:ext>
                  </a:extLst>
                </p14:cNvPr>
                <p14:cNvContentPartPr/>
                <p14:nvPr/>
              </p14:nvContentPartPr>
              <p14:xfrm>
                <a:off x="882025" y="2127399"/>
                <a:ext cx="54000" cy="123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AE1F2C7-C0A4-0561-239D-5633C831862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3385" y="2118759"/>
                  <a:ext cx="71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4B514C4-EDDC-1877-C167-421A475F2AE9}"/>
                    </a:ext>
                  </a:extLst>
                </p14:cNvPr>
                <p14:cNvContentPartPr/>
                <p14:nvPr/>
              </p14:nvContentPartPr>
              <p14:xfrm>
                <a:off x="974185" y="2137839"/>
                <a:ext cx="132840" cy="4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4B514C4-EDDC-1877-C167-421A475F2AE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65545" y="2129199"/>
                  <a:ext cx="1504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B26D595-0BCD-70BD-93DC-F6563482CC2A}"/>
                    </a:ext>
                  </a:extLst>
                </p14:cNvPr>
                <p14:cNvContentPartPr/>
                <p14:nvPr/>
              </p14:nvContentPartPr>
              <p14:xfrm>
                <a:off x="1049785" y="2097519"/>
                <a:ext cx="83880" cy="180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B26D595-0BCD-70BD-93DC-F6563482CC2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40785" y="2088879"/>
                  <a:ext cx="10152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8554580-15D5-226A-7833-5BBD312723C9}"/>
              </a:ext>
            </a:extLst>
          </p:cNvPr>
          <p:cNvGrpSpPr/>
          <p:nvPr/>
        </p:nvGrpSpPr>
        <p:grpSpPr>
          <a:xfrm>
            <a:off x="1454425" y="1804119"/>
            <a:ext cx="465430" cy="183073"/>
            <a:chOff x="1454425" y="1804119"/>
            <a:chExt cx="465430" cy="18307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A4D32F-9322-2763-EA18-DE2BD0AF7FBF}"/>
                    </a:ext>
                  </a:extLst>
                </p14:cNvPr>
                <p14:cNvContentPartPr/>
                <p14:nvPr/>
              </p14:nvContentPartPr>
              <p14:xfrm>
                <a:off x="1454425" y="1804119"/>
                <a:ext cx="414720" cy="73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A4D32F-9322-2763-EA18-DE2BD0AF7FB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445425" y="1795479"/>
                  <a:ext cx="4323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C6F81E3-B03E-5B48-331C-D9E7AAED4F04}"/>
                    </a:ext>
                  </a:extLst>
                </p14:cNvPr>
                <p14:cNvContentPartPr/>
                <p14:nvPr/>
              </p14:nvContentPartPr>
              <p14:xfrm>
                <a:off x="1880615" y="1891072"/>
                <a:ext cx="39240" cy="96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C6F81E3-B03E-5B48-331C-D9E7AAED4F0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71615" y="1882072"/>
                  <a:ext cx="5688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C175B8-CE96-A8EC-B38B-ABE65267826C}"/>
              </a:ext>
            </a:extLst>
          </p:cNvPr>
          <p:cNvGrpSpPr/>
          <p:nvPr/>
        </p:nvGrpSpPr>
        <p:grpSpPr>
          <a:xfrm>
            <a:off x="5432517" y="1821232"/>
            <a:ext cx="325800" cy="226080"/>
            <a:chOff x="5432517" y="1821232"/>
            <a:chExt cx="325800" cy="22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D5587D-ABA0-3C6D-9A10-6D864ADC1FBD}"/>
                    </a:ext>
                  </a:extLst>
                </p14:cNvPr>
                <p14:cNvContentPartPr/>
                <p14:nvPr/>
              </p14:nvContentPartPr>
              <p14:xfrm>
                <a:off x="5432517" y="1821232"/>
                <a:ext cx="325800" cy="114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D5587D-ABA0-3C6D-9A10-6D864ADC1FB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23517" y="1812232"/>
                  <a:ext cx="343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710F831-2144-FA80-8AAB-9A5270A36A16}"/>
                    </a:ext>
                  </a:extLst>
                </p14:cNvPr>
                <p14:cNvContentPartPr/>
                <p14:nvPr/>
              </p14:nvContentPartPr>
              <p14:xfrm>
                <a:off x="5463477" y="1917712"/>
                <a:ext cx="36360" cy="129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710F831-2144-FA80-8AAB-9A5270A36A1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454837" y="1908712"/>
                  <a:ext cx="54000" cy="14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0A8002B-B939-6E90-DD3D-8C8DD54CEEE3}"/>
                  </a:ext>
                </a:extLst>
              </p14:cNvPr>
              <p14:cNvContentPartPr/>
              <p14:nvPr/>
            </p14:nvContentPartPr>
            <p14:xfrm>
              <a:off x="2381333" y="2343232"/>
              <a:ext cx="2127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0A8002B-B939-6E90-DD3D-8C8DD54CEEE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363693" y="2325232"/>
                <a:ext cx="248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0F18983-ADAD-393A-4BC7-84B34855A1A4}"/>
                  </a:ext>
                </a:extLst>
              </p14:cNvPr>
              <p14:cNvContentPartPr/>
              <p14:nvPr/>
            </p14:nvContentPartPr>
            <p14:xfrm>
              <a:off x="5550773" y="2354392"/>
              <a:ext cx="318960" cy="10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0F18983-ADAD-393A-4BC7-84B34855A1A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533133" y="2336392"/>
                <a:ext cx="3546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BCABCD98-492D-2F8E-3C01-873F90D5B1A2}"/>
              </a:ext>
            </a:extLst>
          </p:cNvPr>
          <p:cNvGrpSpPr/>
          <p:nvPr/>
        </p:nvGrpSpPr>
        <p:grpSpPr>
          <a:xfrm>
            <a:off x="2417333" y="2428192"/>
            <a:ext cx="258480" cy="170280"/>
            <a:chOff x="2417333" y="2428192"/>
            <a:chExt cx="258480" cy="17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CD41BC7-A8EF-F272-8499-2F11C98DBD83}"/>
                    </a:ext>
                  </a:extLst>
                </p14:cNvPr>
                <p14:cNvContentPartPr/>
                <p14:nvPr/>
              </p14:nvContentPartPr>
              <p14:xfrm>
                <a:off x="2512373" y="2428192"/>
                <a:ext cx="163440" cy="170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CD41BC7-A8EF-F272-8499-2F11C98DBD8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494373" y="2410552"/>
                  <a:ext cx="1990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F4EC81B-D594-3A6D-9136-D36F3AA7DC1B}"/>
                    </a:ext>
                  </a:extLst>
                </p14:cNvPr>
                <p14:cNvContentPartPr/>
                <p14:nvPr/>
              </p14:nvContentPartPr>
              <p14:xfrm>
                <a:off x="2417333" y="2564632"/>
                <a:ext cx="140400" cy="25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F4EC81B-D594-3A6D-9136-D36F3AA7DC1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399693" y="2546632"/>
                  <a:ext cx="17604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3A4905A-7E93-1DF5-B56C-3AC15CA1F960}"/>
              </a:ext>
            </a:extLst>
          </p:cNvPr>
          <p:cNvGrpSpPr/>
          <p:nvPr/>
        </p:nvGrpSpPr>
        <p:grpSpPr>
          <a:xfrm>
            <a:off x="5602613" y="2426032"/>
            <a:ext cx="196920" cy="170280"/>
            <a:chOff x="5602613" y="2426032"/>
            <a:chExt cx="196920" cy="17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72148B4-DE43-380B-688B-76CCB99821BF}"/>
                    </a:ext>
                  </a:extLst>
                </p14:cNvPr>
                <p14:cNvContentPartPr/>
                <p14:nvPr/>
              </p14:nvContentPartPr>
              <p14:xfrm>
                <a:off x="5735453" y="2426032"/>
                <a:ext cx="64080" cy="153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72148B4-DE43-380B-688B-76CCB99821B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717813" y="2408392"/>
                  <a:ext cx="99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E3CA2DF-D4B5-9779-F8C8-117A10DACD2E}"/>
                    </a:ext>
                  </a:extLst>
                </p14:cNvPr>
                <p14:cNvContentPartPr/>
                <p14:nvPr/>
              </p14:nvContentPartPr>
              <p14:xfrm>
                <a:off x="5602613" y="2547352"/>
                <a:ext cx="80640" cy="48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E3CA2DF-D4B5-9779-F8C8-117A10DACD2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84973" y="2529712"/>
                  <a:ext cx="1162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6398B95-52D5-ED9C-FECA-F74ACB528B67}"/>
                    </a:ext>
                  </a:extLst>
                </p14:cNvPr>
                <p14:cNvContentPartPr/>
                <p14:nvPr/>
              </p14:nvContentPartPr>
              <p14:xfrm>
                <a:off x="5642933" y="2566072"/>
                <a:ext cx="87120" cy="5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6398B95-52D5-ED9C-FECA-F74ACB528B6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24933" y="2548432"/>
                  <a:ext cx="12276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1979B46-E39F-38A3-CF24-A224BB0CF1AD}"/>
              </a:ext>
            </a:extLst>
          </p:cNvPr>
          <p:cNvGrpSpPr/>
          <p:nvPr/>
        </p:nvGrpSpPr>
        <p:grpSpPr>
          <a:xfrm>
            <a:off x="2684453" y="2408969"/>
            <a:ext cx="474287" cy="183265"/>
            <a:chOff x="2684453" y="2408969"/>
            <a:chExt cx="474287" cy="18326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A245A61-28EF-B92C-9BBD-093A3B790AFF}"/>
                    </a:ext>
                  </a:extLst>
                </p14:cNvPr>
                <p14:cNvContentPartPr/>
                <p14:nvPr/>
              </p14:nvContentPartPr>
              <p14:xfrm>
                <a:off x="2684453" y="2408969"/>
                <a:ext cx="401400" cy="68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A245A61-28EF-B92C-9BBD-093A3B790AF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75813" y="2399969"/>
                  <a:ext cx="4190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4F9774F-A053-D1F3-30A1-3FE36DE4AC51}"/>
                    </a:ext>
                  </a:extLst>
                </p14:cNvPr>
                <p14:cNvContentPartPr/>
                <p14:nvPr/>
              </p14:nvContentPartPr>
              <p14:xfrm>
                <a:off x="3068380" y="2500074"/>
                <a:ext cx="90360" cy="92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4F9774F-A053-D1F3-30A1-3FE36DE4AC5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59380" y="2491074"/>
                  <a:ext cx="10800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4C3EDD2-5870-2D05-FF6B-CA5D4688EC0B}"/>
              </a:ext>
            </a:extLst>
          </p:cNvPr>
          <p:cNvGrpSpPr/>
          <p:nvPr/>
        </p:nvGrpSpPr>
        <p:grpSpPr>
          <a:xfrm>
            <a:off x="5225668" y="2410434"/>
            <a:ext cx="419400" cy="152640"/>
            <a:chOff x="5225668" y="2410434"/>
            <a:chExt cx="419400" cy="15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04DD93F-1893-D438-EDD3-CEA2E399505F}"/>
                    </a:ext>
                  </a:extLst>
                </p14:cNvPr>
                <p14:cNvContentPartPr/>
                <p14:nvPr/>
              </p14:nvContentPartPr>
              <p14:xfrm>
                <a:off x="5225668" y="2410434"/>
                <a:ext cx="419400" cy="75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04DD93F-1893-D438-EDD3-CEA2E399505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217028" y="2401794"/>
                  <a:ext cx="4370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CEA44C2-A5E6-0360-B10C-3AF935099072}"/>
                    </a:ext>
                  </a:extLst>
                </p14:cNvPr>
                <p14:cNvContentPartPr/>
                <p14:nvPr/>
              </p14:nvContentPartPr>
              <p14:xfrm>
                <a:off x="5259148" y="2482074"/>
                <a:ext cx="96840" cy="8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CEA44C2-A5E6-0360-B10C-3AF93509907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250148" y="2473434"/>
                  <a:ext cx="114480" cy="9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E510C47-64A0-17AA-D43A-3ADC4115D6DF}"/>
                  </a:ext>
                </a:extLst>
              </p14:cNvPr>
              <p14:cNvContentPartPr/>
              <p14:nvPr/>
            </p14:nvContentPartPr>
            <p14:xfrm>
              <a:off x="3305277" y="2353194"/>
              <a:ext cx="178200" cy="68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E510C47-64A0-17AA-D43A-3ADC4115D6D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287277" y="2335194"/>
                <a:ext cx="2138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0EC715B-6FF0-F807-1DF8-C6C870EB366E}"/>
                  </a:ext>
                </a:extLst>
              </p14:cNvPr>
              <p14:cNvContentPartPr/>
              <p14:nvPr/>
            </p14:nvContentPartPr>
            <p14:xfrm>
              <a:off x="4683357" y="2309994"/>
              <a:ext cx="239400" cy="118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0EC715B-6FF0-F807-1DF8-C6C870EB366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665357" y="2291994"/>
                <a:ext cx="275040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E110E892-567E-5732-8553-72AFB1F7F652}"/>
              </a:ext>
            </a:extLst>
          </p:cNvPr>
          <p:cNvGrpSpPr/>
          <p:nvPr/>
        </p:nvGrpSpPr>
        <p:grpSpPr>
          <a:xfrm>
            <a:off x="3257757" y="2431314"/>
            <a:ext cx="275760" cy="123120"/>
            <a:chOff x="3257757" y="2431314"/>
            <a:chExt cx="275760" cy="12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95479F5-3DF5-029C-2CCC-2203EE40AF5C}"/>
                    </a:ext>
                  </a:extLst>
                </p14:cNvPr>
                <p14:cNvContentPartPr/>
                <p14:nvPr/>
              </p14:nvContentPartPr>
              <p14:xfrm>
                <a:off x="3397077" y="2431314"/>
                <a:ext cx="136440" cy="123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95479F5-3DF5-029C-2CCC-2203EE40AF5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379077" y="2413314"/>
                  <a:ext cx="1720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B9DD328-E473-2CEC-72E6-570F6D58B74E}"/>
                    </a:ext>
                  </a:extLst>
                </p14:cNvPr>
                <p14:cNvContentPartPr/>
                <p14:nvPr/>
              </p14:nvContentPartPr>
              <p14:xfrm>
                <a:off x="3257757" y="2534274"/>
                <a:ext cx="145440" cy="19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B9DD328-E473-2CEC-72E6-570F6D58B74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239757" y="2516274"/>
                  <a:ext cx="18108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1A980F-7A1C-C404-0174-FC81006211DE}"/>
              </a:ext>
            </a:extLst>
          </p:cNvPr>
          <p:cNvGrpSpPr/>
          <p:nvPr/>
        </p:nvGrpSpPr>
        <p:grpSpPr>
          <a:xfrm>
            <a:off x="4741485" y="2401418"/>
            <a:ext cx="151032" cy="155160"/>
            <a:chOff x="4741485" y="2401418"/>
            <a:chExt cx="151032" cy="15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7D71BF1-C469-D1AE-8B98-6257D48046CA}"/>
                    </a:ext>
                  </a:extLst>
                </p14:cNvPr>
                <p14:cNvContentPartPr/>
                <p14:nvPr/>
              </p14:nvContentPartPr>
              <p14:xfrm>
                <a:off x="4816917" y="2401418"/>
                <a:ext cx="75600" cy="140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7D71BF1-C469-D1AE-8B98-6257D48046C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798917" y="2383418"/>
                  <a:ext cx="1112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56D1F9-72D5-D928-C07D-3B89723DE7A3}"/>
                    </a:ext>
                  </a:extLst>
                </p14:cNvPr>
                <p14:cNvContentPartPr/>
                <p14:nvPr/>
              </p14:nvContentPartPr>
              <p14:xfrm>
                <a:off x="4741485" y="2534258"/>
                <a:ext cx="104040" cy="22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656D1F9-72D5-D928-C07D-3B89723DE7A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723485" y="2516258"/>
                  <a:ext cx="13968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FB3F33D-C539-18AA-8ECE-1498C394667E}"/>
              </a:ext>
            </a:extLst>
          </p:cNvPr>
          <p:cNvGrpSpPr/>
          <p:nvPr/>
        </p:nvGrpSpPr>
        <p:grpSpPr>
          <a:xfrm>
            <a:off x="3598845" y="2329058"/>
            <a:ext cx="122400" cy="239040"/>
            <a:chOff x="3598845" y="2329058"/>
            <a:chExt cx="122400" cy="23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DF085E1-D8D5-B8B0-E199-B12FCD822F01}"/>
                    </a:ext>
                  </a:extLst>
                </p14:cNvPr>
                <p14:cNvContentPartPr/>
                <p14:nvPr/>
              </p14:nvContentPartPr>
              <p14:xfrm>
                <a:off x="3598845" y="2329058"/>
                <a:ext cx="112680" cy="83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DF085E1-D8D5-B8B0-E199-B12FCD822F0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589845" y="2320418"/>
                  <a:ext cx="1303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339171E-F6A6-CD5D-68A6-6656969669E2}"/>
                    </a:ext>
                  </a:extLst>
                </p14:cNvPr>
                <p14:cNvContentPartPr/>
                <p14:nvPr/>
              </p14:nvContentPartPr>
              <p14:xfrm>
                <a:off x="3695325" y="2402498"/>
                <a:ext cx="25920" cy="165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339171E-F6A6-CD5D-68A6-6656969669E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686325" y="2393858"/>
                  <a:ext cx="4356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69CBA3D-AD25-9B50-E16E-D8CA425A260E}"/>
              </a:ext>
            </a:extLst>
          </p:cNvPr>
          <p:cNvGrpSpPr/>
          <p:nvPr/>
        </p:nvGrpSpPr>
        <p:grpSpPr>
          <a:xfrm>
            <a:off x="4558965" y="2443178"/>
            <a:ext cx="149040" cy="163800"/>
            <a:chOff x="4558965" y="2443178"/>
            <a:chExt cx="149040" cy="16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1AB3BD6-CAD3-294D-222A-E4FBD4BB8E69}"/>
                    </a:ext>
                  </a:extLst>
                </p14:cNvPr>
                <p14:cNvContentPartPr/>
                <p14:nvPr/>
              </p14:nvContentPartPr>
              <p14:xfrm>
                <a:off x="4558965" y="2443178"/>
                <a:ext cx="149040" cy="50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1AB3BD6-CAD3-294D-222A-E4FBD4BB8E6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550325" y="2434538"/>
                  <a:ext cx="1666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EB9F79F-29E9-4211-F84E-7F9F34107F86}"/>
                    </a:ext>
                  </a:extLst>
                </p14:cNvPr>
                <p14:cNvContentPartPr/>
                <p14:nvPr/>
              </p14:nvContentPartPr>
              <p14:xfrm>
                <a:off x="4573725" y="2507258"/>
                <a:ext cx="55080" cy="99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EB9F79F-29E9-4211-F84E-7F9F34107F8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565085" y="2498618"/>
                  <a:ext cx="7272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701BCB9-F4CE-F73C-F8BF-39D0DAAB7C83}"/>
                  </a:ext>
                </a:extLst>
              </p14:cNvPr>
              <p14:cNvContentPartPr/>
              <p14:nvPr/>
            </p14:nvContentPartPr>
            <p14:xfrm>
              <a:off x="4265205" y="2367218"/>
              <a:ext cx="191520" cy="180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701BCB9-F4CE-F73C-F8BF-39D0DAAB7C8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247565" y="2349578"/>
                <a:ext cx="227160" cy="5364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0D8A9AB7-DEB9-E135-B459-1590AA4BF935}"/>
              </a:ext>
            </a:extLst>
          </p:cNvPr>
          <p:cNvSpPr txBox="1"/>
          <p:nvPr/>
        </p:nvSpPr>
        <p:spPr>
          <a:xfrm>
            <a:off x="3950045" y="518500"/>
            <a:ext cx="449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F0000"/>
                </a:solidFill>
              </a:rPr>
              <a:t>但左到右</a:t>
            </a:r>
          </a:p>
          <a:p>
            <a:r>
              <a:rPr lang="en-TW" sz="1600" dirty="0">
                <a:solidFill>
                  <a:srgbClr val="FF0000"/>
                </a:solidFill>
              </a:rPr>
              <a:t>與右到左</a:t>
            </a:r>
            <a:r>
              <a:rPr lang="zh-TW" altLang="en-US" sz="1600" dirty="0">
                <a:solidFill>
                  <a:srgbClr val="FF0000"/>
                </a:solidFill>
              </a:rPr>
              <a:t> 已經超過則選擇右到左選到元素</a:t>
            </a:r>
            <a:r>
              <a:rPr lang="en-US" altLang="zh-TW" sz="1600" dirty="0">
                <a:solidFill>
                  <a:srgbClr val="FF0000"/>
                </a:solidFill>
              </a:rPr>
              <a:t>(11)</a:t>
            </a:r>
            <a:r>
              <a:rPr lang="zh-TW" altLang="en-US" sz="1600" dirty="0">
                <a:solidFill>
                  <a:srgbClr val="FF0000"/>
                </a:solidFill>
              </a:rPr>
              <a:t>與</a:t>
            </a:r>
            <a:endParaRPr lang="en-US" altLang="zh-TW" sz="1600" dirty="0">
              <a:solidFill>
                <a:srgbClr val="FF0000"/>
              </a:solidFill>
            </a:endParaRPr>
          </a:p>
          <a:p>
            <a:r>
              <a:rPr lang="zh-TW" altLang="en-US" sz="1600" dirty="0">
                <a:solidFill>
                  <a:srgbClr val="FF0000"/>
                </a:solidFill>
              </a:rPr>
              <a:t>第一元素</a:t>
            </a:r>
            <a:r>
              <a:rPr lang="en-US" altLang="zh-TW" sz="1600" dirty="0">
                <a:solidFill>
                  <a:srgbClr val="FF0000"/>
                </a:solidFill>
              </a:rPr>
              <a:t>(26) </a:t>
            </a:r>
            <a:r>
              <a:rPr lang="zh-TW" altLang="en-US" sz="1600" dirty="0">
                <a:solidFill>
                  <a:srgbClr val="FF0000"/>
                </a:solidFill>
              </a:rPr>
              <a:t>做交換</a:t>
            </a:r>
            <a:endParaRPr lang="en-TW" sz="1600" dirty="0">
              <a:solidFill>
                <a:srgbClr val="FF0000"/>
              </a:solidFill>
            </a:endParaRPr>
          </a:p>
        </p:txBody>
      </p:sp>
      <p:grpSp>
        <p:nvGrpSpPr>
          <p:cNvPr id="11264" name="Group 11263">
            <a:extLst>
              <a:ext uri="{FF2B5EF4-FFF2-40B4-BE49-F238E27FC236}">
                <a16:creationId xmlns:a16="http://schemas.microsoft.com/office/drawing/2014/main" id="{DCD7E816-1A50-1858-B6B8-692632070D8D}"/>
              </a:ext>
            </a:extLst>
          </p:cNvPr>
          <p:cNvGrpSpPr/>
          <p:nvPr/>
        </p:nvGrpSpPr>
        <p:grpSpPr>
          <a:xfrm>
            <a:off x="1467050" y="2506220"/>
            <a:ext cx="125640" cy="112680"/>
            <a:chOff x="1467050" y="2506220"/>
            <a:chExt cx="125640" cy="11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055EF84-206E-0DD6-5E14-C981FFEFCD5C}"/>
                    </a:ext>
                  </a:extLst>
                </p14:cNvPr>
                <p14:cNvContentPartPr/>
                <p14:nvPr/>
              </p14:nvContentPartPr>
              <p14:xfrm>
                <a:off x="1537250" y="2506220"/>
                <a:ext cx="55440" cy="93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055EF84-206E-0DD6-5E14-C981FFEFCD5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519610" y="2488220"/>
                  <a:ext cx="910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120E835-EDA7-47DA-1556-CD6CD85FA7D6}"/>
                    </a:ext>
                  </a:extLst>
                </p14:cNvPr>
                <p14:cNvContentPartPr/>
                <p14:nvPr/>
              </p14:nvContentPartPr>
              <p14:xfrm>
                <a:off x="1532570" y="2605220"/>
                <a:ext cx="16200" cy="7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120E835-EDA7-47DA-1556-CD6CD85FA7D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514570" y="2587580"/>
                  <a:ext cx="518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CE9A7A7-2877-6758-AA6A-CC2332ED32DE}"/>
                    </a:ext>
                  </a:extLst>
                </p14:cNvPr>
                <p14:cNvContentPartPr/>
                <p14:nvPr/>
              </p14:nvContentPartPr>
              <p14:xfrm>
                <a:off x="1467050" y="2604860"/>
                <a:ext cx="94680" cy="14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CE9A7A7-2877-6758-AA6A-CC2332ED32D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449410" y="2587220"/>
                  <a:ext cx="13032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75" name="Group 11274">
            <a:extLst>
              <a:ext uri="{FF2B5EF4-FFF2-40B4-BE49-F238E27FC236}">
                <a16:creationId xmlns:a16="http://schemas.microsoft.com/office/drawing/2014/main" id="{DB791676-85EE-1BCD-DDF5-6794A6C187F6}"/>
              </a:ext>
            </a:extLst>
          </p:cNvPr>
          <p:cNvGrpSpPr/>
          <p:nvPr/>
        </p:nvGrpSpPr>
        <p:grpSpPr>
          <a:xfrm>
            <a:off x="3813530" y="2404700"/>
            <a:ext cx="165960" cy="175320"/>
            <a:chOff x="3813530" y="2404700"/>
            <a:chExt cx="165960" cy="17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1265" name="Ink 11264">
                  <a:extLst>
                    <a:ext uri="{FF2B5EF4-FFF2-40B4-BE49-F238E27FC236}">
                      <a16:creationId xmlns:a16="http://schemas.microsoft.com/office/drawing/2014/main" id="{E30DBE2C-91A5-A780-D3C0-A5B730C549AF}"/>
                    </a:ext>
                  </a:extLst>
                </p14:cNvPr>
                <p14:cNvContentPartPr/>
                <p14:nvPr/>
              </p14:nvContentPartPr>
              <p14:xfrm>
                <a:off x="3872930" y="2404700"/>
                <a:ext cx="106560" cy="167760"/>
              </p14:xfrm>
            </p:contentPart>
          </mc:Choice>
          <mc:Fallback>
            <p:pic>
              <p:nvPicPr>
                <p:cNvPr id="11265" name="Ink 11264">
                  <a:extLst>
                    <a:ext uri="{FF2B5EF4-FFF2-40B4-BE49-F238E27FC236}">
                      <a16:creationId xmlns:a16="http://schemas.microsoft.com/office/drawing/2014/main" id="{E30DBE2C-91A5-A780-D3C0-A5B730C549A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854930" y="2386700"/>
                  <a:ext cx="1422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1266" name="Ink 11265">
                  <a:extLst>
                    <a:ext uri="{FF2B5EF4-FFF2-40B4-BE49-F238E27FC236}">
                      <a16:creationId xmlns:a16="http://schemas.microsoft.com/office/drawing/2014/main" id="{C9F8996D-6999-5CD0-742A-E1CF6FE9883B}"/>
                    </a:ext>
                  </a:extLst>
                </p14:cNvPr>
                <p14:cNvContentPartPr/>
                <p14:nvPr/>
              </p14:nvContentPartPr>
              <p14:xfrm>
                <a:off x="3813530" y="2524580"/>
                <a:ext cx="54000" cy="55440"/>
              </p14:xfrm>
            </p:contentPart>
          </mc:Choice>
          <mc:Fallback>
            <p:pic>
              <p:nvPicPr>
                <p:cNvPr id="11266" name="Ink 11265">
                  <a:extLst>
                    <a:ext uri="{FF2B5EF4-FFF2-40B4-BE49-F238E27FC236}">
                      <a16:creationId xmlns:a16="http://schemas.microsoft.com/office/drawing/2014/main" id="{C9F8996D-6999-5CD0-742A-E1CF6FE9883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795890" y="2506940"/>
                  <a:ext cx="8964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1276" name="Ink 11275">
                <a:extLst>
                  <a:ext uri="{FF2B5EF4-FFF2-40B4-BE49-F238E27FC236}">
                    <a16:creationId xmlns:a16="http://schemas.microsoft.com/office/drawing/2014/main" id="{171C9591-F7A5-1DA6-FE95-96B6B0FBDAB5}"/>
                  </a:ext>
                </a:extLst>
              </p14:cNvPr>
              <p14:cNvContentPartPr/>
              <p14:nvPr/>
            </p14:nvContentPartPr>
            <p14:xfrm>
              <a:off x="4043453" y="2699079"/>
              <a:ext cx="105840" cy="3515760"/>
            </p14:xfrm>
          </p:contentPart>
        </mc:Choice>
        <mc:Fallback>
          <p:pic>
            <p:nvPicPr>
              <p:cNvPr id="11276" name="Ink 11275">
                <a:extLst>
                  <a:ext uri="{FF2B5EF4-FFF2-40B4-BE49-F238E27FC236}">
                    <a16:creationId xmlns:a16="http://schemas.microsoft.com/office/drawing/2014/main" id="{171C9591-F7A5-1DA6-FE95-96B6B0FBDAB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025453" y="2681439"/>
                <a:ext cx="141480" cy="355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79" name="Group 11278">
            <a:extLst>
              <a:ext uri="{FF2B5EF4-FFF2-40B4-BE49-F238E27FC236}">
                <a16:creationId xmlns:a16="http://schemas.microsoft.com/office/drawing/2014/main" id="{F68D56F2-07FF-7EA4-CDE3-B287AAB84F50}"/>
              </a:ext>
            </a:extLst>
          </p:cNvPr>
          <p:cNvGrpSpPr/>
          <p:nvPr/>
        </p:nvGrpSpPr>
        <p:grpSpPr>
          <a:xfrm>
            <a:off x="1510493" y="2784399"/>
            <a:ext cx="286920" cy="172080"/>
            <a:chOff x="1510493" y="2784399"/>
            <a:chExt cx="28692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1277" name="Ink 11276">
                  <a:extLst>
                    <a:ext uri="{FF2B5EF4-FFF2-40B4-BE49-F238E27FC236}">
                      <a16:creationId xmlns:a16="http://schemas.microsoft.com/office/drawing/2014/main" id="{847C0509-DD1C-23B7-BBDD-80F9B48B3451}"/>
                    </a:ext>
                  </a:extLst>
                </p14:cNvPr>
                <p14:cNvContentPartPr/>
                <p14:nvPr/>
              </p14:nvContentPartPr>
              <p14:xfrm>
                <a:off x="1510493" y="2784399"/>
                <a:ext cx="281160" cy="85320"/>
              </p14:xfrm>
            </p:contentPart>
          </mc:Choice>
          <mc:Fallback>
            <p:pic>
              <p:nvPicPr>
                <p:cNvPr id="11277" name="Ink 11276">
                  <a:extLst>
                    <a:ext uri="{FF2B5EF4-FFF2-40B4-BE49-F238E27FC236}">
                      <a16:creationId xmlns:a16="http://schemas.microsoft.com/office/drawing/2014/main" id="{847C0509-DD1C-23B7-BBDD-80F9B48B345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501853" y="2775399"/>
                  <a:ext cx="2988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1278" name="Ink 11277">
                  <a:extLst>
                    <a:ext uri="{FF2B5EF4-FFF2-40B4-BE49-F238E27FC236}">
                      <a16:creationId xmlns:a16="http://schemas.microsoft.com/office/drawing/2014/main" id="{1AFF895F-9A74-6317-0C8B-19852B7470AA}"/>
                    </a:ext>
                  </a:extLst>
                </p14:cNvPr>
                <p14:cNvContentPartPr/>
                <p14:nvPr/>
              </p14:nvContentPartPr>
              <p14:xfrm>
                <a:off x="1718933" y="2854599"/>
                <a:ext cx="78480" cy="101880"/>
              </p14:xfrm>
            </p:contentPart>
          </mc:Choice>
          <mc:Fallback>
            <p:pic>
              <p:nvPicPr>
                <p:cNvPr id="11278" name="Ink 11277">
                  <a:extLst>
                    <a:ext uri="{FF2B5EF4-FFF2-40B4-BE49-F238E27FC236}">
                      <a16:creationId xmlns:a16="http://schemas.microsoft.com/office/drawing/2014/main" id="{1AFF895F-9A74-6317-0C8B-19852B7470A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710293" y="2845599"/>
                  <a:ext cx="9612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83" name="Group 11282">
            <a:extLst>
              <a:ext uri="{FF2B5EF4-FFF2-40B4-BE49-F238E27FC236}">
                <a16:creationId xmlns:a16="http://schemas.microsoft.com/office/drawing/2014/main" id="{E8B8B8A7-FDDB-B2EE-5FFA-843EC45C7C5D}"/>
              </a:ext>
            </a:extLst>
          </p:cNvPr>
          <p:cNvGrpSpPr/>
          <p:nvPr/>
        </p:nvGrpSpPr>
        <p:grpSpPr>
          <a:xfrm>
            <a:off x="3282505" y="2814279"/>
            <a:ext cx="188280" cy="241560"/>
            <a:chOff x="3282505" y="2814279"/>
            <a:chExt cx="188280" cy="24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1281" name="Ink 11280">
                  <a:extLst>
                    <a:ext uri="{FF2B5EF4-FFF2-40B4-BE49-F238E27FC236}">
                      <a16:creationId xmlns:a16="http://schemas.microsoft.com/office/drawing/2014/main" id="{FC282AAE-543B-3B29-F0E8-3F18261AC4C9}"/>
                    </a:ext>
                  </a:extLst>
                </p14:cNvPr>
                <p14:cNvContentPartPr/>
                <p14:nvPr/>
              </p14:nvContentPartPr>
              <p14:xfrm>
                <a:off x="3323185" y="2881239"/>
                <a:ext cx="147600" cy="15120"/>
              </p14:xfrm>
            </p:contentPart>
          </mc:Choice>
          <mc:Fallback>
            <p:pic>
              <p:nvPicPr>
                <p:cNvPr id="11281" name="Ink 11280">
                  <a:extLst>
                    <a:ext uri="{FF2B5EF4-FFF2-40B4-BE49-F238E27FC236}">
                      <a16:creationId xmlns:a16="http://schemas.microsoft.com/office/drawing/2014/main" id="{FC282AAE-543B-3B29-F0E8-3F18261AC4C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14545" y="2872239"/>
                  <a:ext cx="165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1282" name="Ink 11281">
                  <a:extLst>
                    <a:ext uri="{FF2B5EF4-FFF2-40B4-BE49-F238E27FC236}">
                      <a16:creationId xmlns:a16="http://schemas.microsoft.com/office/drawing/2014/main" id="{19671E13-FD4C-5C7D-1F71-C825D048549A}"/>
                    </a:ext>
                  </a:extLst>
                </p14:cNvPr>
                <p14:cNvContentPartPr/>
                <p14:nvPr/>
              </p14:nvContentPartPr>
              <p14:xfrm>
                <a:off x="3282505" y="2814279"/>
                <a:ext cx="129960" cy="241560"/>
              </p14:xfrm>
            </p:contentPart>
          </mc:Choice>
          <mc:Fallback>
            <p:pic>
              <p:nvPicPr>
                <p:cNvPr id="11282" name="Ink 11281">
                  <a:extLst>
                    <a:ext uri="{FF2B5EF4-FFF2-40B4-BE49-F238E27FC236}">
                      <a16:creationId xmlns:a16="http://schemas.microsoft.com/office/drawing/2014/main" id="{19671E13-FD4C-5C7D-1F71-C825D048549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273505" y="2805639"/>
                  <a:ext cx="147600" cy="25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1284" name="Ink 11283">
                <a:extLst>
                  <a:ext uri="{FF2B5EF4-FFF2-40B4-BE49-F238E27FC236}">
                    <a16:creationId xmlns:a16="http://schemas.microsoft.com/office/drawing/2014/main" id="{8047E698-636C-95E4-F8E5-40E1AFB30344}"/>
                  </a:ext>
                </a:extLst>
              </p14:cNvPr>
              <p14:cNvContentPartPr/>
              <p14:nvPr/>
            </p14:nvContentPartPr>
            <p14:xfrm>
              <a:off x="3586705" y="2690079"/>
              <a:ext cx="118440" cy="3695760"/>
            </p14:xfrm>
          </p:contentPart>
        </mc:Choice>
        <mc:Fallback>
          <p:pic>
            <p:nvPicPr>
              <p:cNvPr id="11284" name="Ink 11283">
                <a:extLst>
                  <a:ext uri="{FF2B5EF4-FFF2-40B4-BE49-F238E27FC236}">
                    <a16:creationId xmlns:a16="http://schemas.microsoft.com/office/drawing/2014/main" id="{8047E698-636C-95E4-F8E5-40E1AFB30344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569065" y="2672079"/>
                <a:ext cx="154080" cy="37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1312" name="Ink 11311">
                <a:extLst>
                  <a:ext uri="{FF2B5EF4-FFF2-40B4-BE49-F238E27FC236}">
                    <a16:creationId xmlns:a16="http://schemas.microsoft.com/office/drawing/2014/main" id="{A93FBB45-5749-4E58-A9F9-407CC3CA0D4B}"/>
                  </a:ext>
                </a:extLst>
              </p14:cNvPr>
              <p14:cNvContentPartPr/>
              <p14:nvPr/>
            </p14:nvContentPartPr>
            <p14:xfrm>
              <a:off x="3790792" y="2033774"/>
              <a:ext cx="208440" cy="6480"/>
            </p14:xfrm>
          </p:contentPart>
        </mc:Choice>
        <mc:Fallback>
          <p:pic>
            <p:nvPicPr>
              <p:cNvPr id="11312" name="Ink 11311">
                <a:extLst>
                  <a:ext uri="{FF2B5EF4-FFF2-40B4-BE49-F238E27FC236}">
                    <a16:creationId xmlns:a16="http://schemas.microsoft.com/office/drawing/2014/main" id="{A93FBB45-5749-4E58-A9F9-407CC3CA0D4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773152" y="2015774"/>
                <a:ext cx="2440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1313" name="Ink 11312">
                <a:extLst>
                  <a:ext uri="{FF2B5EF4-FFF2-40B4-BE49-F238E27FC236}">
                    <a16:creationId xmlns:a16="http://schemas.microsoft.com/office/drawing/2014/main" id="{25C26E7A-9B60-4E9F-4169-9762281691E4}"/>
                  </a:ext>
                </a:extLst>
              </p14:cNvPr>
              <p14:cNvContentPartPr/>
              <p14:nvPr/>
            </p14:nvContentPartPr>
            <p14:xfrm>
              <a:off x="1480672" y="2067974"/>
              <a:ext cx="209520" cy="2160"/>
            </p14:xfrm>
          </p:contentPart>
        </mc:Choice>
        <mc:Fallback>
          <p:pic>
            <p:nvPicPr>
              <p:cNvPr id="11313" name="Ink 11312">
                <a:extLst>
                  <a:ext uri="{FF2B5EF4-FFF2-40B4-BE49-F238E27FC236}">
                    <a16:creationId xmlns:a16="http://schemas.microsoft.com/office/drawing/2014/main" id="{25C26E7A-9B60-4E9F-4169-9762281691E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462672" y="2049974"/>
                <a:ext cx="24516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51" name="Group 11350">
            <a:extLst>
              <a:ext uri="{FF2B5EF4-FFF2-40B4-BE49-F238E27FC236}">
                <a16:creationId xmlns:a16="http://schemas.microsoft.com/office/drawing/2014/main" id="{DB4535B9-EDE4-F91A-D912-60B3F1E9A2A7}"/>
              </a:ext>
            </a:extLst>
          </p:cNvPr>
          <p:cNvGrpSpPr/>
          <p:nvPr/>
        </p:nvGrpSpPr>
        <p:grpSpPr>
          <a:xfrm>
            <a:off x="7554962" y="1603174"/>
            <a:ext cx="3012307" cy="2217939"/>
            <a:chOff x="7319507" y="1454104"/>
            <a:chExt cx="3012307" cy="2217939"/>
          </a:xfrm>
        </p:grpSpPr>
        <p:pic>
          <p:nvPicPr>
            <p:cNvPr id="11324" name="Picture 11323">
              <a:extLst>
                <a:ext uri="{FF2B5EF4-FFF2-40B4-BE49-F238E27FC236}">
                  <a16:creationId xmlns:a16="http://schemas.microsoft.com/office/drawing/2014/main" id="{3AC92504-7E10-FBE7-517A-A5E6D78B9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9"/>
            <a:stretch>
              <a:fillRect/>
            </a:stretch>
          </p:blipFill>
          <p:spPr>
            <a:xfrm>
              <a:off x="7319507" y="1454104"/>
              <a:ext cx="3012307" cy="2217939"/>
            </a:xfrm>
            <a:prstGeom prst="rect">
              <a:avLst/>
            </a:prstGeom>
          </p:spPr>
        </p:pic>
        <p:grpSp>
          <p:nvGrpSpPr>
            <p:cNvPr id="11327" name="Group 11326">
              <a:extLst>
                <a:ext uri="{FF2B5EF4-FFF2-40B4-BE49-F238E27FC236}">
                  <a16:creationId xmlns:a16="http://schemas.microsoft.com/office/drawing/2014/main" id="{EE924EFD-7032-B3A2-41C1-5F12C7C369BA}"/>
                </a:ext>
              </a:extLst>
            </p:cNvPr>
            <p:cNvGrpSpPr/>
            <p:nvPr/>
          </p:nvGrpSpPr>
          <p:grpSpPr>
            <a:xfrm>
              <a:off x="8748352" y="2148614"/>
              <a:ext cx="530280" cy="42480"/>
              <a:chOff x="8748352" y="2148614"/>
              <a:chExt cx="530280" cy="42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00">
                <p14:nvContentPartPr>
                  <p14:cNvPr id="11325" name="Ink 11324">
                    <a:extLst>
                      <a:ext uri="{FF2B5EF4-FFF2-40B4-BE49-F238E27FC236}">
                        <a16:creationId xmlns:a16="http://schemas.microsoft.com/office/drawing/2014/main" id="{9FF2CB82-E253-2C42-59A2-DF8C7DFCB1C5}"/>
                      </a:ext>
                    </a:extLst>
                  </p14:cNvPr>
                  <p14:cNvContentPartPr/>
                  <p14:nvPr/>
                </p14:nvContentPartPr>
                <p14:xfrm>
                  <a:off x="8748352" y="2148614"/>
                  <a:ext cx="192240" cy="10800"/>
                </p14:xfrm>
              </p:contentPart>
            </mc:Choice>
            <mc:Fallback>
              <p:pic>
                <p:nvPicPr>
                  <p:cNvPr id="11325" name="Ink 11324">
                    <a:extLst>
                      <a:ext uri="{FF2B5EF4-FFF2-40B4-BE49-F238E27FC236}">
                        <a16:creationId xmlns:a16="http://schemas.microsoft.com/office/drawing/2014/main" id="{9FF2CB82-E253-2C42-59A2-DF8C7DFCB1C5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8730712" y="2130614"/>
                    <a:ext cx="22788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2">
                <p14:nvContentPartPr>
                  <p14:cNvPr id="11326" name="Ink 11325">
                    <a:extLst>
                      <a:ext uri="{FF2B5EF4-FFF2-40B4-BE49-F238E27FC236}">
                        <a16:creationId xmlns:a16="http://schemas.microsoft.com/office/drawing/2014/main" id="{C5250244-D9AC-5BCB-3910-6208EB44058C}"/>
                      </a:ext>
                    </a:extLst>
                  </p14:cNvPr>
                  <p14:cNvContentPartPr/>
                  <p14:nvPr/>
                </p14:nvContentPartPr>
                <p14:xfrm>
                  <a:off x="9133192" y="2181014"/>
                  <a:ext cx="145440" cy="10080"/>
                </p14:xfrm>
              </p:contentPart>
            </mc:Choice>
            <mc:Fallback>
              <p:pic>
                <p:nvPicPr>
                  <p:cNvPr id="11326" name="Ink 11325">
                    <a:extLst>
                      <a:ext uri="{FF2B5EF4-FFF2-40B4-BE49-F238E27FC236}">
                        <a16:creationId xmlns:a16="http://schemas.microsoft.com/office/drawing/2014/main" id="{C5250244-D9AC-5BCB-3910-6208EB44058C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9115192" y="2163014"/>
                    <a:ext cx="181080" cy="45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330" name="Group 11329">
              <a:extLst>
                <a:ext uri="{FF2B5EF4-FFF2-40B4-BE49-F238E27FC236}">
                  <a16:creationId xmlns:a16="http://schemas.microsoft.com/office/drawing/2014/main" id="{D1B8DFA0-056B-9C6C-4381-34E48AF2B21C}"/>
                </a:ext>
              </a:extLst>
            </p:cNvPr>
            <p:cNvGrpSpPr/>
            <p:nvPr/>
          </p:nvGrpSpPr>
          <p:grpSpPr>
            <a:xfrm>
              <a:off x="7814872" y="1698254"/>
              <a:ext cx="234360" cy="152280"/>
              <a:chOff x="7814872" y="1698254"/>
              <a:chExt cx="234360" cy="152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04">
                <p14:nvContentPartPr>
                  <p14:cNvPr id="11328" name="Ink 11327">
                    <a:extLst>
                      <a:ext uri="{FF2B5EF4-FFF2-40B4-BE49-F238E27FC236}">
                        <a16:creationId xmlns:a16="http://schemas.microsoft.com/office/drawing/2014/main" id="{602E05F7-18C8-4045-7D3F-68818C4D8805}"/>
                      </a:ext>
                    </a:extLst>
                  </p14:cNvPr>
                  <p14:cNvContentPartPr/>
                  <p14:nvPr/>
                </p14:nvContentPartPr>
                <p14:xfrm>
                  <a:off x="7814872" y="1698254"/>
                  <a:ext cx="203040" cy="76320"/>
                </p14:xfrm>
              </p:contentPart>
            </mc:Choice>
            <mc:Fallback>
              <p:pic>
                <p:nvPicPr>
                  <p:cNvPr id="11328" name="Ink 11327">
                    <a:extLst>
                      <a:ext uri="{FF2B5EF4-FFF2-40B4-BE49-F238E27FC236}">
                        <a16:creationId xmlns:a16="http://schemas.microsoft.com/office/drawing/2014/main" id="{602E05F7-18C8-4045-7D3F-68818C4D8805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7806232" y="1689254"/>
                    <a:ext cx="22068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6">
                <p14:nvContentPartPr>
                  <p14:cNvPr id="11329" name="Ink 11328">
                    <a:extLst>
                      <a:ext uri="{FF2B5EF4-FFF2-40B4-BE49-F238E27FC236}">
                        <a16:creationId xmlns:a16="http://schemas.microsoft.com/office/drawing/2014/main" id="{5034F3D8-18A4-140D-C011-378EF5B4FDE9}"/>
                      </a:ext>
                    </a:extLst>
                  </p14:cNvPr>
                  <p14:cNvContentPartPr/>
                  <p14:nvPr/>
                </p14:nvContentPartPr>
                <p14:xfrm>
                  <a:off x="7977592" y="1751534"/>
                  <a:ext cx="71640" cy="99000"/>
                </p14:xfrm>
              </p:contentPart>
            </mc:Choice>
            <mc:Fallback>
              <p:pic>
                <p:nvPicPr>
                  <p:cNvPr id="11329" name="Ink 11328">
                    <a:extLst>
                      <a:ext uri="{FF2B5EF4-FFF2-40B4-BE49-F238E27FC236}">
                        <a16:creationId xmlns:a16="http://schemas.microsoft.com/office/drawing/2014/main" id="{5034F3D8-18A4-140D-C011-378EF5B4FDE9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7968952" y="1742894"/>
                    <a:ext cx="89280" cy="116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333" name="Group 11332">
              <a:extLst>
                <a:ext uri="{FF2B5EF4-FFF2-40B4-BE49-F238E27FC236}">
                  <a16:creationId xmlns:a16="http://schemas.microsoft.com/office/drawing/2014/main" id="{E57CCFFF-6356-1C1A-CF6F-9DFF6297DDD1}"/>
                </a:ext>
              </a:extLst>
            </p:cNvPr>
            <p:cNvGrpSpPr/>
            <p:nvPr/>
          </p:nvGrpSpPr>
          <p:grpSpPr>
            <a:xfrm>
              <a:off x="9683992" y="1677734"/>
              <a:ext cx="162720" cy="186840"/>
              <a:chOff x="9683992" y="1677734"/>
              <a:chExt cx="162720" cy="186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08">
                <p14:nvContentPartPr>
                  <p14:cNvPr id="11331" name="Ink 11330">
                    <a:extLst>
                      <a:ext uri="{FF2B5EF4-FFF2-40B4-BE49-F238E27FC236}">
                        <a16:creationId xmlns:a16="http://schemas.microsoft.com/office/drawing/2014/main" id="{321415B4-E561-D8BE-A636-1F3DD4E94629}"/>
                      </a:ext>
                    </a:extLst>
                  </p14:cNvPr>
                  <p14:cNvContentPartPr/>
                  <p14:nvPr/>
                </p14:nvContentPartPr>
                <p14:xfrm>
                  <a:off x="9683992" y="1677734"/>
                  <a:ext cx="162720" cy="131040"/>
                </p14:xfrm>
              </p:contentPart>
            </mc:Choice>
            <mc:Fallback>
              <p:pic>
                <p:nvPicPr>
                  <p:cNvPr id="11331" name="Ink 11330">
                    <a:extLst>
                      <a:ext uri="{FF2B5EF4-FFF2-40B4-BE49-F238E27FC236}">
                        <a16:creationId xmlns:a16="http://schemas.microsoft.com/office/drawing/2014/main" id="{321415B4-E561-D8BE-A636-1F3DD4E94629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9674992" y="1668734"/>
                    <a:ext cx="180360" cy="14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0">
                <p14:nvContentPartPr>
                  <p14:cNvPr id="11332" name="Ink 11331">
                    <a:extLst>
                      <a:ext uri="{FF2B5EF4-FFF2-40B4-BE49-F238E27FC236}">
                        <a16:creationId xmlns:a16="http://schemas.microsoft.com/office/drawing/2014/main" id="{D85CCCB8-5451-AAC6-F33F-0A7B69FA80A5}"/>
                      </a:ext>
                    </a:extLst>
                  </p14:cNvPr>
                  <p14:cNvContentPartPr/>
                  <p14:nvPr/>
                </p14:nvContentPartPr>
                <p14:xfrm>
                  <a:off x="9695512" y="1791854"/>
                  <a:ext cx="18720" cy="72720"/>
                </p14:xfrm>
              </p:contentPart>
            </mc:Choice>
            <mc:Fallback>
              <p:pic>
                <p:nvPicPr>
                  <p:cNvPr id="11332" name="Ink 11331">
                    <a:extLst>
                      <a:ext uri="{FF2B5EF4-FFF2-40B4-BE49-F238E27FC236}">
                        <a16:creationId xmlns:a16="http://schemas.microsoft.com/office/drawing/2014/main" id="{D85CCCB8-5451-AAC6-F33F-0A7B69FA80A5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9686512" y="1783214"/>
                    <a:ext cx="36360" cy="90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342" name="Group 11341">
              <a:extLst>
                <a:ext uri="{FF2B5EF4-FFF2-40B4-BE49-F238E27FC236}">
                  <a16:creationId xmlns:a16="http://schemas.microsoft.com/office/drawing/2014/main" id="{CFDDEE62-74DD-22D1-F198-365FFEFFC242}"/>
                </a:ext>
              </a:extLst>
            </p:cNvPr>
            <p:cNvGrpSpPr/>
            <p:nvPr/>
          </p:nvGrpSpPr>
          <p:grpSpPr>
            <a:xfrm>
              <a:off x="8709304" y="2204414"/>
              <a:ext cx="656280" cy="304560"/>
              <a:chOff x="8709304" y="2204414"/>
              <a:chExt cx="656280" cy="304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2">
                <p14:nvContentPartPr>
                  <p14:cNvPr id="11334" name="Ink 11333">
                    <a:extLst>
                      <a:ext uri="{FF2B5EF4-FFF2-40B4-BE49-F238E27FC236}">
                        <a16:creationId xmlns:a16="http://schemas.microsoft.com/office/drawing/2014/main" id="{28EEF283-3811-E973-1E7E-D3AC21B147FF}"/>
                      </a:ext>
                    </a:extLst>
                  </p14:cNvPr>
                  <p14:cNvContentPartPr/>
                  <p14:nvPr/>
                </p14:nvContentPartPr>
                <p14:xfrm>
                  <a:off x="9115024" y="2288294"/>
                  <a:ext cx="16200" cy="220680"/>
                </p14:xfrm>
              </p:contentPart>
            </mc:Choice>
            <mc:Fallback>
              <p:pic>
                <p:nvPicPr>
                  <p:cNvPr id="11334" name="Ink 11333">
                    <a:extLst>
                      <a:ext uri="{FF2B5EF4-FFF2-40B4-BE49-F238E27FC236}">
                        <a16:creationId xmlns:a16="http://schemas.microsoft.com/office/drawing/2014/main" id="{28EEF283-3811-E973-1E7E-D3AC21B147FF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9106384" y="2279294"/>
                    <a:ext cx="33840" cy="23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4">
                <p14:nvContentPartPr>
                  <p14:cNvPr id="11335" name="Ink 11334">
                    <a:extLst>
                      <a:ext uri="{FF2B5EF4-FFF2-40B4-BE49-F238E27FC236}">
                        <a16:creationId xmlns:a16="http://schemas.microsoft.com/office/drawing/2014/main" id="{E02B05A9-D9DA-9D15-0F0B-01DAD7BE66C8}"/>
                      </a:ext>
                    </a:extLst>
                  </p14:cNvPr>
                  <p14:cNvContentPartPr/>
                  <p14:nvPr/>
                </p14:nvContentPartPr>
                <p14:xfrm>
                  <a:off x="8709304" y="2298374"/>
                  <a:ext cx="405000" cy="63000"/>
                </p14:xfrm>
              </p:contentPart>
            </mc:Choice>
            <mc:Fallback>
              <p:pic>
                <p:nvPicPr>
                  <p:cNvPr id="11335" name="Ink 11334">
                    <a:extLst>
                      <a:ext uri="{FF2B5EF4-FFF2-40B4-BE49-F238E27FC236}">
                        <a16:creationId xmlns:a16="http://schemas.microsoft.com/office/drawing/2014/main" id="{E02B05A9-D9DA-9D15-0F0B-01DAD7BE66C8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8700664" y="2289734"/>
                    <a:ext cx="422640" cy="8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6">
                <p14:nvContentPartPr>
                  <p14:cNvPr id="11336" name="Ink 11335">
                    <a:extLst>
                      <a:ext uri="{FF2B5EF4-FFF2-40B4-BE49-F238E27FC236}">
                        <a16:creationId xmlns:a16="http://schemas.microsoft.com/office/drawing/2014/main" id="{E7F714F6-80BC-1940-F8C8-097E2EDD274C}"/>
                      </a:ext>
                    </a:extLst>
                  </p14:cNvPr>
                  <p14:cNvContentPartPr/>
                  <p14:nvPr/>
                </p14:nvContentPartPr>
                <p14:xfrm>
                  <a:off x="8716864" y="2373974"/>
                  <a:ext cx="28440" cy="53640"/>
                </p14:xfrm>
              </p:contentPart>
            </mc:Choice>
            <mc:Fallback>
              <p:pic>
                <p:nvPicPr>
                  <p:cNvPr id="11336" name="Ink 11335">
                    <a:extLst>
                      <a:ext uri="{FF2B5EF4-FFF2-40B4-BE49-F238E27FC236}">
                        <a16:creationId xmlns:a16="http://schemas.microsoft.com/office/drawing/2014/main" id="{E7F714F6-80BC-1940-F8C8-097E2EDD274C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8707864" y="2365334"/>
                    <a:ext cx="46080" cy="7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8">
                <p14:nvContentPartPr>
                  <p14:cNvPr id="11338" name="Ink 11337">
                    <a:extLst>
                      <a:ext uri="{FF2B5EF4-FFF2-40B4-BE49-F238E27FC236}">
                        <a16:creationId xmlns:a16="http://schemas.microsoft.com/office/drawing/2014/main" id="{9171CDC1-859C-88D3-CF4E-712B93242ECA}"/>
                      </a:ext>
                    </a:extLst>
                  </p14:cNvPr>
                  <p14:cNvContentPartPr/>
                  <p14:nvPr/>
                </p14:nvContentPartPr>
                <p14:xfrm>
                  <a:off x="8930344" y="2205854"/>
                  <a:ext cx="6480" cy="238320"/>
                </p14:xfrm>
              </p:contentPart>
            </mc:Choice>
            <mc:Fallback>
              <p:pic>
                <p:nvPicPr>
                  <p:cNvPr id="11338" name="Ink 11337">
                    <a:extLst>
                      <a:ext uri="{FF2B5EF4-FFF2-40B4-BE49-F238E27FC236}">
                        <a16:creationId xmlns:a16="http://schemas.microsoft.com/office/drawing/2014/main" id="{9171CDC1-859C-88D3-CF4E-712B93242ECA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8921704" y="2197214"/>
                    <a:ext cx="2412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0">
                <p14:nvContentPartPr>
                  <p14:cNvPr id="11339" name="Ink 11338">
                    <a:extLst>
                      <a:ext uri="{FF2B5EF4-FFF2-40B4-BE49-F238E27FC236}">
                        <a16:creationId xmlns:a16="http://schemas.microsoft.com/office/drawing/2014/main" id="{80430F03-70F4-4564-408E-A5BD65098389}"/>
                      </a:ext>
                    </a:extLst>
                  </p14:cNvPr>
                  <p14:cNvContentPartPr/>
                  <p14:nvPr/>
                </p14:nvContentPartPr>
                <p14:xfrm>
                  <a:off x="8962024" y="2204414"/>
                  <a:ext cx="388800" cy="52560"/>
                </p14:xfrm>
              </p:contentPart>
            </mc:Choice>
            <mc:Fallback>
              <p:pic>
                <p:nvPicPr>
                  <p:cNvPr id="11339" name="Ink 11338">
                    <a:extLst>
                      <a:ext uri="{FF2B5EF4-FFF2-40B4-BE49-F238E27FC236}">
                        <a16:creationId xmlns:a16="http://schemas.microsoft.com/office/drawing/2014/main" id="{80430F03-70F4-4564-408E-A5BD65098389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8953024" y="2195414"/>
                    <a:ext cx="40644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2">
                <p14:nvContentPartPr>
                  <p14:cNvPr id="11341" name="Ink 11340">
                    <a:extLst>
                      <a:ext uri="{FF2B5EF4-FFF2-40B4-BE49-F238E27FC236}">
                        <a16:creationId xmlns:a16="http://schemas.microsoft.com/office/drawing/2014/main" id="{5818A9A9-90AF-5A37-B5D7-3B554F408C98}"/>
                      </a:ext>
                    </a:extLst>
                  </p14:cNvPr>
                  <p14:cNvContentPartPr/>
                  <p14:nvPr/>
                </p14:nvContentPartPr>
                <p14:xfrm>
                  <a:off x="9347944" y="2271374"/>
                  <a:ext cx="17640" cy="108000"/>
                </p14:xfrm>
              </p:contentPart>
            </mc:Choice>
            <mc:Fallback>
              <p:pic>
                <p:nvPicPr>
                  <p:cNvPr id="11341" name="Ink 11340">
                    <a:extLst>
                      <a:ext uri="{FF2B5EF4-FFF2-40B4-BE49-F238E27FC236}">
                        <a16:creationId xmlns:a16="http://schemas.microsoft.com/office/drawing/2014/main" id="{5818A9A9-90AF-5A37-B5D7-3B554F408C98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9338944" y="2262734"/>
                    <a:ext cx="35280" cy="1256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343" name="Ink 11342">
                  <a:extLst>
                    <a:ext uri="{FF2B5EF4-FFF2-40B4-BE49-F238E27FC236}">
                      <a16:creationId xmlns:a16="http://schemas.microsoft.com/office/drawing/2014/main" id="{5F6C2E5D-7696-92D6-3376-C4C8A9F6C92D}"/>
                    </a:ext>
                  </a:extLst>
                </p14:cNvPr>
                <p14:cNvContentPartPr/>
                <p14:nvPr/>
              </p14:nvContentPartPr>
              <p14:xfrm>
                <a:off x="8648464" y="2474414"/>
                <a:ext cx="346320" cy="10080"/>
              </p14:xfrm>
            </p:contentPart>
          </mc:Choice>
          <mc:Fallback>
            <p:pic>
              <p:nvPicPr>
                <p:cNvPr id="11343" name="Ink 11342">
                  <a:extLst>
                    <a:ext uri="{FF2B5EF4-FFF2-40B4-BE49-F238E27FC236}">
                      <a16:creationId xmlns:a16="http://schemas.microsoft.com/office/drawing/2014/main" id="{5F6C2E5D-7696-92D6-3376-C4C8A9F6C92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30464" y="2456774"/>
                  <a:ext cx="381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344" name="Ink 11343">
                  <a:extLst>
                    <a:ext uri="{FF2B5EF4-FFF2-40B4-BE49-F238E27FC236}">
                      <a16:creationId xmlns:a16="http://schemas.microsoft.com/office/drawing/2014/main" id="{8A403037-9CEA-B82E-0973-2B118BC68F31}"/>
                    </a:ext>
                  </a:extLst>
                </p14:cNvPr>
                <p14:cNvContentPartPr/>
                <p14:nvPr/>
              </p14:nvContentPartPr>
              <p14:xfrm>
                <a:off x="7816504" y="2420054"/>
                <a:ext cx="235800" cy="19440"/>
              </p14:xfrm>
            </p:contentPart>
          </mc:Choice>
          <mc:Fallback>
            <p:pic>
              <p:nvPicPr>
                <p:cNvPr id="11344" name="Ink 11343">
                  <a:extLst>
                    <a:ext uri="{FF2B5EF4-FFF2-40B4-BE49-F238E27FC236}">
                      <a16:creationId xmlns:a16="http://schemas.microsoft.com/office/drawing/2014/main" id="{8A403037-9CEA-B82E-0973-2B118BC68F3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798864" y="2402054"/>
                  <a:ext cx="271440" cy="55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347" name="Group 11346">
              <a:extLst>
                <a:ext uri="{FF2B5EF4-FFF2-40B4-BE49-F238E27FC236}">
                  <a16:creationId xmlns:a16="http://schemas.microsoft.com/office/drawing/2014/main" id="{5EC65234-7F37-2C63-E430-3C28E79FCCD0}"/>
                </a:ext>
              </a:extLst>
            </p:cNvPr>
            <p:cNvGrpSpPr/>
            <p:nvPr/>
          </p:nvGrpSpPr>
          <p:grpSpPr>
            <a:xfrm>
              <a:off x="7844224" y="2685374"/>
              <a:ext cx="117000" cy="185400"/>
              <a:chOff x="7844224" y="2685374"/>
              <a:chExt cx="117000" cy="185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8">
                <p14:nvContentPartPr>
                  <p14:cNvPr id="11345" name="Ink 11344">
                    <a:extLst>
                      <a:ext uri="{FF2B5EF4-FFF2-40B4-BE49-F238E27FC236}">
                        <a16:creationId xmlns:a16="http://schemas.microsoft.com/office/drawing/2014/main" id="{EC944733-7A59-7662-12B5-B98C3D51582F}"/>
                      </a:ext>
                    </a:extLst>
                  </p14:cNvPr>
                  <p14:cNvContentPartPr/>
                  <p14:nvPr/>
                </p14:nvContentPartPr>
                <p14:xfrm>
                  <a:off x="7896064" y="2685374"/>
                  <a:ext cx="65160" cy="185400"/>
                </p14:xfrm>
              </p:contentPart>
            </mc:Choice>
            <mc:Fallback>
              <p:pic>
                <p:nvPicPr>
                  <p:cNvPr id="11345" name="Ink 11344">
                    <a:extLst>
                      <a:ext uri="{FF2B5EF4-FFF2-40B4-BE49-F238E27FC236}">
                        <a16:creationId xmlns:a16="http://schemas.microsoft.com/office/drawing/2014/main" id="{EC944733-7A59-7662-12B5-B98C3D51582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7878424" y="2667374"/>
                    <a:ext cx="100800" cy="22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0">
                <p14:nvContentPartPr>
                  <p14:cNvPr id="11346" name="Ink 11345">
                    <a:extLst>
                      <a:ext uri="{FF2B5EF4-FFF2-40B4-BE49-F238E27FC236}">
                        <a16:creationId xmlns:a16="http://schemas.microsoft.com/office/drawing/2014/main" id="{F8424CCA-8A90-FB85-5D6A-C8C7D931A63A}"/>
                      </a:ext>
                    </a:extLst>
                  </p14:cNvPr>
                  <p14:cNvContentPartPr/>
                  <p14:nvPr/>
                </p14:nvContentPartPr>
                <p14:xfrm>
                  <a:off x="7844224" y="2847014"/>
                  <a:ext cx="80640" cy="16920"/>
                </p14:xfrm>
              </p:contentPart>
            </mc:Choice>
            <mc:Fallback>
              <p:pic>
                <p:nvPicPr>
                  <p:cNvPr id="11346" name="Ink 11345">
                    <a:extLst>
                      <a:ext uri="{FF2B5EF4-FFF2-40B4-BE49-F238E27FC236}">
                        <a16:creationId xmlns:a16="http://schemas.microsoft.com/office/drawing/2014/main" id="{F8424CCA-8A90-FB85-5D6A-C8C7D931A63A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7826584" y="2829014"/>
                    <a:ext cx="116280" cy="52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350" name="Group 11349">
              <a:extLst>
                <a:ext uri="{FF2B5EF4-FFF2-40B4-BE49-F238E27FC236}">
                  <a16:creationId xmlns:a16="http://schemas.microsoft.com/office/drawing/2014/main" id="{BD7A1543-AAD5-D3D9-A3BA-513C799356A5}"/>
                </a:ext>
              </a:extLst>
            </p:cNvPr>
            <p:cNvGrpSpPr/>
            <p:nvPr/>
          </p:nvGrpSpPr>
          <p:grpSpPr>
            <a:xfrm>
              <a:off x="8650984" y="2659814"/>
              <a:ext cx="202320" cy="236880"/>
              <a:chOff x="8650984" y="2659814"/>
              <a:chExt cx="202320" cy="236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2">
                <p14:nvContentPartPr>
                  <p14:cNvPr id="11348" name="Ink 11347">
                    <a:extLst>
                      <a:ext uri="{FF2B5EF4-FFF2-40B4-BE49-F238E27FC236}">
                        <a16:creationId xmlns:a16="http://schemas.microsoft.com/office/drawing/2014/main" id="{B94F07B6-2A18-C6C1-23FA-08ADFC50B5FD}"/>
                      </a:ext>
                    </a:extLst>
                  </p14:cNvPr>
                  <p14:cNvContentPartPr/>
                  <p14:nvPr/>
                </p14:nvContentPartPr>
                <p14:xfrm>
                  <a:off x="8785624" y="2659814"/>
                  <a:ext cx="67680" cy="236880"/>
                </p14:xfrm>
              </p:contentPart>
            </mc:Choice>
            <mc:Fallback>
              <p:pic>
                <p:nvPicPr>
                  <p:cNvPr id="11348" name="Ink 11347">
                    <a:extLst>
                      <a:ext uri="{FF2B5EF4-FFF2-40B4-BE49-F238E27FC236}">
                        <a16:creationId xmlns:a16="http://schemas.microsoft.com/office/drawing/2014/main" id="{B94F07B6-2A18-C6C1-23FA-08ADFC50B5FD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8767624" y="2642174"/>
                    <a:ext cx="103320" cy="27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4">
                <p14:nvContentPartPr>
                  <p14:cNvPr id="11349" name="Ink 11348">
                    <a:extLst>
                      <a:ext uri="{FF2B5EF4-FFF2-40B4-BE49-F238E27FC236}">
                        <a16:creationId xmlns:a16="http://schemas.microsoft.com/office/drawing/2014/main" id="{160C8624-7AC8-DC53-63B0-CF6EEDDF02A5}"/>
                      </a:ext>
                    </a:extLst>
                  </p14:cNvPr>
                  <p14:cNvContentPartPr/>
                  <p14:nvPr/>
                </p14:nvContentPartPr>
                <p14:xfrm>
                  <a:off x="8650984" y="2844494"/>
                  <a:ext cx="154440" cy="51840"/>
                </p14:xfrm>
              </p:contentPart>
            </mc:Choice>
            <mc:Fallback>
              <p:pic>
                <p:nvPicPr>
                  <p:cNvPr id="11349" name="Ink 11348">
                    <a:extLst>
                      <a:ext uri="{FF2B5EF4-FFF2-40B4-BE49-F238E27FC236}">
                        <a16:creationId xmlns:a16="http://schemas.microsoft.com/office/drawing/2014/main" id="{160C8624-7AC8-DC53-63B0-CF6EEDDF02A5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8633344" y="2826494"/>
                    <a:ext cx="190080" cy="87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355" name="Group 11354">
            <a:extLst>
              <a:ext uri="{FF2B5EF4-FFF2-40B4-BE49-F238E27FC236}">
                <a16:creationId xmlns:a16="http://schemas.microsoft.com/office/drawing/2014/main" id="{37829AFD-1BC4-DB63-D80E-081FB8AB05B2}"/>
              </a:ext>
            </a:extLst>
          </p:cNvPr>
          <p:cNvGrpSpPr/>
          <p:nvPr/>
        </p:nvGrpSpPr>
        <p:grpSpPr>
          <a:xfrm>
            <a:off x="6503392" y="2808569"/>
            <a:ext cx="872640" cy="362880"/>
            <a:chOff x="6503392" y="2808569"/>
            <a:chExt cx="872640" cy="36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352" name="Ink 11351">
                  <a:extLst>
                    <a:ext uri="{FF2B5EF4-FFF2-40B4-BE49-F238E27FC236}">
                      <a16:creationId xmlns:a16="http://schemas.microsoft.com/office/drawing/2014/main" id="{ACC186D4-366E-277D-CD00-5DF90E7E42A3}"/>
                    </a:ext>
                  </a:extLst>
                </p14:cNvPr>
                <p14:cNvContentPartPr/>
                <p14:nvPr/>
              </p14:nvContentPartPr>
              <p14:xfrm>
                <a:off x="6741352" y="3005489"/>
                <a:ext cx="634680" cy="31680"/>
              </p14:xfrm>
            </p:contentPart>
          </mc:Choice>
          <mc:Fallback>
            <p:pic>
              <p:nvPicPr>
                <p:cNvPr id="11352" name="Ink 11351">
                  <a:extLst>
                    <a:ext uri="{FF2B5EF4-FFF2-40B4-BE49-F238E27FC236}">
                      <a16:creationId xmlns:a16="http://schemas.microsoft.com/office/drawing/2014/main" id="{ACC186D4-366E-277D-CD00-5DF90E7E42A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732352" y="2996489"/>
                  <a:ext cx="6523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353" name="Ink 11352">
                  <a:extLst>
                    <a:ext uri="{FF2B5EF4-FFF2-40B4-BE49-F238E27FC236}">
                      <a16:creationId xmlns:a16="http://schemas.microsoft.com/office/drawing/2014/main" id="{B35B4D0A-73C5-58A9-31F6-BA17143573B9}"/>
                    </a:ext>
                  </a:extLst>
                </p14:cNvPr>
                <p14:cNvContentPartPr/>
                <p14:nvPr/>
              </p14:nvContentPartPr>
              <p14:xfrm>
                <a:off x="6708232" y="2808569"/>
                <a:ext cx="103680" cy="344880"/>
              </p14:xfrm>
            </p:contentPart>
          </mc:Choice>
          <mc:Fallback>
            <p:pic>
              <p:nvPicPr>
                <p:cNvPr id="11353" name="Ink 11352">
                  <a:extLst>
                    <a:ext uri="{FF2B5EF4-FFF2-40B4-BE49-F238E27FC236}">
                      <a16:creationId xmlns:a16="http://schemas.microsoft.com/office/drawing/2014/main" id="{B35B4D0A-73C5-58A9-31F6-BA17143573B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699232" y="2799929"/>
                  <a:ext cx="1213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354" name="Ink 11353">
                  <a:extLst>
                    <a:ext uri="{FF2B5EF4-FFF2-40B4-BE49-F238E27FC236}">
                      <a16:creationId xmlns:a16="http://schemas.microsoft.com/office/drawing/2014/main" id="{DA03C56F-5E81-0118-C483-471EC00CA242}"/>
                    </a:ext>
                  </a:extLst>
                </p14:cNvPr>
                <p14:cNvContentPartPr/>
                <p14:nvPr/>
              </p14:nvContentPartPr>
              <p14:xfrm>
                <a:off x="6503392" y="3077489"/>
                <a:ext cx="189000" cy="93960"/>
              </p14:xfrm>
            </p:contentPart>
          </mc:Choice>
          <mc:Fallback>
            <p:pic>
              <p:nvPicPr>
                <p:cNvPr id="11354" name="Ink 11353">
                  <a:extLst>
                    <a:ext uri="{FF2B5EF4-FFF2-40B4-BE49-F238E27FC236}">
                      <a16:creationId xmlns:a16="http://schemas.microsoft.com/office/drawing/2014/main" id="{DA03C56F-5E81-0118-C483-471EC00CA24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494392" y="3068849"/>
                  <a:ext cx="20664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1356" name="Ink 11355">
                <a:extLst>
                  <a:ext uri="{FF2B5EF4-FFF2-40B4-BE49-F238E27FC236}">
                    <a16:creationId xmlns:a16="http://schemas.microsoft.com/office/drawing/2014/main" id="{63D70BB3-5BB1-F357-99AD-C04DBFA5E59C}"/>
                  </a:ext>
                </a:extLst>
              </p14:cNvPr>
              <p14:cNvContentPartPr/>
              <p14:nvPr/>
            </p14:nvContentPartPr>
            <p14:xfrm>
              <a:off x="2297512" y="3255957"/>
              <a:ext cx="55800" cy="2983680"/>
            </p14:xfrm>
          </p:contentPart>
        </mc:Choice>
        <mc:Fallback>
          <p:pic>
            <p:nvPicPr>
              <p:cNvPr id="11356" name="Ink 11355">
                <a:extLst>
                  <a:ext uri="{FF2B5EF4-FFF2-40B4-BE49-F238E27FC236}">
                    <a16:creationId xmlns:a16="http://schemas.microsoft.com/office/drawing/2014/main" id="{63D70BB3-5BB1-F357-99AD-C04DBFA5E59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279872" y="3237957"/>
                <a:ext cx="91440" cy="30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1357" name="Ink 11356">
                <a:extLst>
                  <a:ext uri="{FF2B5EF4-FFF2-40B4-BE49-F238E27FC236}">
                    <a16:creationId xmlns:a16="http://schemas.microsoft.com/office/drawing/2014/main" id="{3F9A9BE7-69AD-D289-6542-5CA42302FEB7}"/>
                  </a:ext>
                </a:extLst>
              </p14:cNvPr>
              <p14:cNvContentPartPr/>
              <p14:nvPr/>
            </p14:nvContentPartPr>
            <p14:xfrm>
              <a:off x="2675152" y="3212397"/>
              <a:ext cx="43200" cy="2981520"/>
            </p14:xfrm>
          </p:contentPart>
        </mc:Choice>
        <mc:Fallback>
          <p:pic>
            <p:nvPicPr>
              <p:cNvPr id="11357" name="Ink 11356">
                <a:extLst>
                  <a:ext uri="{FF2B5EF4-FFF2-40B4-BE49-F238E27FC236}">
                    <a16:creationId xmlns:a16="http://schemas.microsoft.com/office/drawing/2014/main" id="{3F9A9BE7-69AD-D289-6542-5CA42302FEB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657512" y="3194757"/>
                <a:ext cx="78840" cy="301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60" name="Group 11359">
            <a:extLst>
              <a:ext uri="{FF2B5EF4-FFF2-40B4-BE49-F238E27FC236}">
                <a16:creationId xmlns:a16="http://schemas.microsoft.com/office/drawing/2014/main" id="{06DF9AB3-4CCA-01F7-01F4-1DE520FC2CB9}"/>
              </a:ext>
            </a:extLst>
          </p:cNvPr>
          <p:cNvGrpSpPr/>
          <p:nvPr/>
        </p:nvGrpSpPr>
        <p:grpSpPr>
          <a:xfrm>
            <a:off x="1440352" y="3029768"/>
            <a:ext cx="374760" cy="154800"/>
            <a:chOff x="1440352" y="3029768"/>
            <a:chExt cx="374760" cy="15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358" name="Ink 11357">
                  <a:extLst>
                    <a:ext uri="{FF2B5EF4-FFF2-40B4-BE49-F238E27FC236}">
                      <a16:creationId xmlns:a16="http://schemas.microsoft.com/office/drawing/2014/main" id="{B8242584-9E3E-7449-6EF9-2335F31325BB}"/>
                    </a:ext>
                  </a:extLst>
                </p14:cNvPr>
                <p14:cNvContentPartPr/>
                <p14:nvPr/>
              </p14:nvContentPartPr>
              <p14:xfrm>
                <a:off x="1484272" y="3172688"/>
                <a:ext cx="330840" cy="11880"/>
              </p14:xfrm>
            </p:contentPart>
          </mc:Choice>
          <mc:Fallback>
            <p:pic>
              <p:nvPicPr>
                <p:cNvPr id="11358" name="Ink 11357">
                  <a:extLst>
                    <a:ext uri="{FF2B5EF4-FFF2-40B4-BE49-F238E27FC236}">
                      <a16:creationId xmlns:a16="http://schemas.microsoft.com/office/drawing/2014/main" id="{B8242584-9E3E-7449-6EF9-2335F31325B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466632" y="3155048"/>
                  <a:ext cx="366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359" name="Ink 11358">
                  <a:extLst>
                    <a:ext uri="{FF2B5EF4-FFF2-40B4-BE49-F238E27FC236}">
                      <a16:creationId xmlns:a16="http://schemas.microsoft.com/office/drawing/2014/main" id="{8102B937-89B3-EFBE-6FDB-9B99F17FA31B}"/>
                    </a:ext>
                  </a:extLst>
                </p14:cNvPr>
                <p14:cNvContentPartPr/>
                <p14:nvPr/>
              </p14:nvContentPartPr>
              <p14:xfrm>
                <a:off x="1440352" y="3029768"/>
                <a:ext cx="351720" cy="28080"/>
              </p14:xfrm>
            </p:contentPart>
          </mc:Choice>
          <mc:Fallback>
            <p:pic>
              <p:nvPicPr>
                <p:cNvPr id="11359" name="Ink 11358">
                  <a:extLst>
                    <a:ext uri="{FF2B5EF4-FFF2-40B4-BE49-F238E27FC236}">
                      <a16:creationId xmlns:a16="http://schemas.microsoft.com/office/drawing/2014/main" id="{8102B937-89B3-EFBE-6FDB-9B99F17FA31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22352" y="3011768"/>
                  <a:ext cx="387360" cy="6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1361" name="Ink 11360">
                <a:extLst>
                  <a:ext uri="{FF2B5EF4-FFF2-40B4-BE49-F238E27FC236}">
                    <a16:creationId xmlns:a16="http://schemas.microsoft.com/office/drawing/2014/main" id="{EBA2F6CF-DB65-A9E1-1774-409419062A52}"/>
                  </a:ext>
                </a:extLst>
              </p14:cNvPr>
              <p14:cNvContentPartPr/>
              <p14:nvPr/>
            </p14:nvContentPartPr>
            <p14:xfrm>
              <a:off x="8002072" y="3130418"/>
              <a:ext cx="202320" cy="10440"/>
            </p14:xfrm>
          </p:contentPart>
        </mc:Choice>
        <mc:Fallback>
          <p:pic>
            <p:nvPicPr>
              <p:cNvPr id="11361" name="Ink 11360">
                <a:extLst>
                  <a:ext uri="{FF2B5EF4-FFF2-40B4-BE49-F238E27FC236}">
                    <a16:creationId xmlns:a16="http://schemas.microsoft.com/office/drawing/2014/main" id="{EBA2F6CF-DB65-A9E1-1774-409419062A5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984072" y="3112778"/>
                <a:ext cx="2379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1362" name="Ink 11361">
                <a:extLst>
                  <a:ext uri="{FF2B5EF4-FFF2-40B4-BE49-F238E27FC236}">
                    <a16:creationId xmlns:a16="http://schemas.microsoft.com/office/drawing/2014/main" id="{8D1052F3-1A4B-F029-66BD-1F129148EA7B}"/>
                  </a:ext>
                </a:extLst>
              </p14:cNvPr>
              <p14:cNvContentPartPr/>
              <p14:nvPr/>
            </p14:nvContentPartPr>
            <p14:xfrm>
              <a:off x="8888392" y="3125738"/>
              <a:ext cx="304200" cy="11160"/>
            </p14:xfrm>
          </p:contentPart>
        </mc:Choice>
        <mc:Fallback>
          <p:pic>
            <p:nvPicPr>
              <p:cNvPr id="11362" name="Ink 11361">
                <a:extLst>
                  <a:ext uri="{FF2B5EF4-FFF2-40B4-BE49-F238E27FC236}">
                    <a16:creationId xmlns:a16="http://schemas.microsoft.com/office/drawing/2014/main" id="{8D1052F3-1A4B-F029-66BD-1F129148EA7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870392" y="3107738"/>
                <a:ext cx="3398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1370" name="Ink 11369">
                <a:extLst>
                  <a:ext uri="{FF2B5EF4-FFF2-40B4-BE49-F238E27FC236}">
                    <a16:creationId xmlns:a16="http://schemas.microsoft.com/office/drawing/2014/main" id="{AADCAF69-E419-EC3C-1337-427468070179}"/>
                  </a:ext>
                </a:extLst>
              </p14:cNvPr>
              <p14:cNvContentPartPr/>
              <p14:nvPr/>
            </p14:nvContentPartPr>
            <p14:xfrm>
              <a:off x="1312610" y="3829898"/>
              <a:ext cx="56880" cy="2448720"/>
            </p14:xfrm>
          </p:contentPart>
        </mc:Choice>
        <mc:Fallback>
          <p:pic>
            <p:nvPicPr>
              <p:cNvPr id="11370" name="Ink 11369">
                <a:extLst>
                  <a:ext uri="{FF2B5EF4-FFF2-40B4-BE49-F238E27FC236}">
                    <a16:creationId xmlns:a16="http://schemas.microsoft.com/office/drawing/2014/main" id="{AADCAF69-E419-EC3C-1337-42746807017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294970" y="3812258"/>
                <a:ext cx="92520" cy="24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1371" name="Ink 11370">
                <a:extLst>
                  <a:ext uri="{FF2B5EF4-FFF2-40B4-BE49-F238E27FC236}">
                    <a16:creationId xmlns:a16="http://schemas.microsoft.com/office/drawing/2014/main" id="{0E331001-DB1B-9882-90B2-926618764AB6}"/>
                  </a:ext>
                </a:extLst>
              </p14:cNvPr>
              <p14:cNvContentPartPr/>
              <p14:nvPr/>
            </p14:nvContentPartPr>
            <p14:xfrm>
              <a:off x="1665050" y="3754658"/>
              <a:ext cx="42480" cy="2541960"/>
            </p14:xfrm>
          </p:contentPart>
        </mc:Choice>
        <mc:Fallback>
          <p:pic>
            <p:nvPicPr>
              <p:cNvPr id="11371" name="Ink 11370">
                <a:extLst>
                  <a:ext uri="{FF2B5EF4-FFF2-40B4-BE49-F238E27FC236}">
                    <a16:creationId xmlns:a16="http://schemas.microsoft.com/office/drawing/2014/main" id="{0E331001-DB1B-9882-90B2-926618764AB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647050" y="3736658"/>
                <a:ext cx="78120" cy="257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1373" name="Ink 11372">
                <a:extLst>
                  <a:ext uri="{FF2B5EF4-FFF2-40B4-BE49-F238E27FC236}">
                    <a16:creationId xmlns:a16="http://schemas.microsoft.com/office/drawing/2014/main" id="{2572D613-2910-331F-E950-50EF9B566708}"/>
                  </a:ext>
                </a:extLst>
              </p14:cNvPr>
              <p14:cNvContentPartPr/>
              <p14:nvPr/>
            </p14:nvContentPartPr>
            <p14:xfrm>
              <a:off x="1767073" y="4319305"/>
              <a:ext cx="117000" cy="2021400"/>
            </p14:xfrm>
          </p:contentPart>
        </mc:Choice>
        <mc:Fallback>
          <p:pic>
            <p:nvPicPr>
              <p:cNvPr id="11373" name="Ink 11372">
                <a:extLst>
                  <a:ext uri="{FF2B5EF4-FFF2-40B4-BE49-F238E27FC236}">
                    <a16:creationId xmlns:a16="http://schemas.microsoft.com/office/drawing/2014/main" id="{2572D613-2910-331F-E950-50EF9B56670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749073" y="4301305"/>
                <a:ext cx="152640" cy="20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1374" name="Ink 11373">
                <a:extLst>
                  <a:ext uri="{FF2B5EF4-FFF2-40B4-BE49-F238E27FC236}">
                    <a16:creationId xmlns:a16="http://schemas.microsoft.com/office/drawing/2014/main" id="{8601A2DD-7882-4C2D-6EC1-2D811DA5BAA4}"/>
                  </a:ext>
                </a:extLst>
              </p14:cNvPr>
              <p14:cNvContentPartPr/>
              <p14:nvPr/>
            </p14:nvContentPartPr>
            <p14:xfrm>
              <a:off x="2137513" y="4360345"/>
              <a:ext cx="48960" cy="1925280"/>
            </p14:xfrm>
          </p:contentPart>
        </mc:Choice>
        <mc:Fallback>
          <p:pic>
            <p:nvPicPr>
              <p:cNvPr id="11374" name="Ink 11373">
                <a:extLst>
                  <a:ext uri="{FF2B5EF4-FFF2-40B4-BE49-F238E27FC236}">
                    <a16:creationId xmlns:a16="http://schemas.microsoft.com/office/drawing/2014/main" id="{8601A2DD-7882-4C2D-6EC1-2D811DA5BAA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119513" y="4342705"/>
                <a:ext cx="84600" cy="19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1379" name="Ink 11378">
                <a:extLst>
                  <a:ext uri="{FF2B5EF4-FFF2-40B4-BE49-F238E27FC236}">
                    <a16:creationId xmlns:a16="http://schemas.microsoft.com/office/drawing/2014/main" id="{69C89879-7608-3082-6A9E-F960E8C6781A}"/>
                  </a:ext>
                </a:extLst>
              </p14:cNvPr>
              <p14:cNvContentPartPr/>
              <p14:nvPr/>
            </p14:nvContentPartPr>
            <p14:xfrm>
              <a:off x="1588797" y="3881713"/>
              <a:ext cx="60480" cy="3960"/>
            </p14:xfrm>
          </p:contentPart>
        </mc:Choice>
        <mc:Fallback>
          <p:pic>
            <p:nvPicPr>
              <p:cNvPr id="11379" name="Ink 11378">
                <a:extLst>
                  <a:ext uri="{FF2B5EF4-FFF2-40B4-BE49-F238E27FC236}">
                    <a16:creationId xmlns:a16="http://schemas.microsoft.com/office/drawing/2014/main" id="{69C89879-7608-3082-6A9E-F960E8C6781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535157" y="3773713"/>
                <a:ext cx="1681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1380" name="Ink 11379">
                <a:extLst>
                  <a:ext uri="{FF2B5EF4-FFF2-40B4-BE49-F238E27FC236}">
                    <a16:creationId xmlns:a16="http://schemas.microsoft.com/office/drawing/2014/main" id="{31B9EE57-6A94-2BCB-9536-621C7BA164E0}"/>
                  </a:ext>
                </a:extLst>
              </p14:cNvPr>
              <p14:cNvContentPartPr/>
              <p14:nvPr/>
            </p14:nvContentPartPr>
            <p14:xfrm>
              <a:off x="1971117" y="4443313"/>
              <a:ext cx="76320" cy="9720"/>
            </p14:xfrm>
          </p:contentPart>
        </mc:Choice>
        <mc:Fallback>
          <p:pic>
            <p:nvPicPr>
              <p:cNvPr id="11380" name="Ink 11379">
                <a:extLst>
                  <a:ext uri="{FF2B5EF4-FFF2-40B4-BE49-F238E27FC236}">
                    <a16:creationId xmlns:a16="http://schemas.microsoft.com/office/drawing/2014/main" id="{31B9EE57-6A94-2BCB-9536-621C7BA164E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917117" y="4335313"/>
                <a:ext cx="1839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1381" name="Ink 11380">
                <a:extLst>
                  <a:ext uri="{FF2B5EF4-FFF2-40B4-BE49-F238E27FC236}">
                    <a16:creationId xmlns:a16="http://schemas.microsoft.com/office/drawing/2014/main" id="{7A673DB9-C770-D6B6-EF3E-A3F9D02C19C2}"/>
                  </a:ext>
                </a:extLst>
              </p14:cNvPr>
              <p14:cNvContentPartPr/>
              <p14:nvPr/>
            </p14:nvContentPartPr>
            <p14:xfrm>
              <a:off x="2386197" y="3260353"/>
              <a:ext cx="160560" cy="7920"/>
            </p14:xfrm>
          </p:contentPart>
        </mc:Choice>
        <mc:Fallback>
          <p:pic>
            <p:nvPicPr>
              <p:cNvPr id="11381" name="Ink 11380">
                <a:extLst>
                  <a:ext uri="{FF2B5EF4-FFF2-40B4-BE49-F238E27FC236}">
                    <a16:creationId xmlns:a16="http://schemas.microsoft.com/office/drawing/2014/main" id="{7A673DB9-C770-D6B6-EF3E-A3F9D02C19C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332557" y="3152713"/>
                <a:ext cx="2682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1427" name="Ink 11426">
                <a:extLst>
                  <a:ext uri="{FF2B5EF4-FFF2-40B4-BE49-F238E27FC236}">
                    <a16:creationId xmlns:a16="http://schemas.microsoft.com/office/drawing/2014/main" id="{B05DB84F-86A1-4264-A9E0-98E6447BD257}"/>
                  </a:ext>
                </a:extLst>
              </p14:cNvPr>
              <p14:cNvContentPartPr/>
              <p14:nvPr/>
            </p14:nvContentPartPr>
            <p14:xfrm>
              <a:off x="3808557" y="2762305"/>
              <a:ext cx="193680" cy="3240"/>
            </p14:xfrm>
          </p:contentPart>
        </mc:Choice>
        <mc:Fallback>
          <p:pic>
            <p:nvPicPr>
              <p:cNvPr id="11427" name="Ink 11426">
                <a:extLst>
                  <a:ext uri="{FF2B5EF4-FFF2-40B4-BE49-F238E27FC236}">
                    <a16:creationId xmlns:a16="http://schemas.microsoft.com/office/drawing/2014/main" id="{B05DB84F-86A1-4264-A9E0-98E6447BD2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754557" y="2654665"/>
                <a:ext cx="30132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1428" name="Ink 11427">
                <a:extLst>
                  <a:ext uri="{FF2B5EF4-FFF2-40B4-BE49-F238E27FC236}">
                    <a16:creationId xmlns:a16="http://schemas.microsoft.com/office/drawing/2014/main" id="{6702340F-A91C-5420-F44F-FCE8E424381E}"/>
                  </a:ext>
                </a:extLst>
              </p14:cNvPr>
              <p14:cNvContentPartPr/>
              <p14:nvPr/>
            </p14:nvContentPartPr>
            <p14:xfrm>
              <a:off x="2701557" y="4385905"/>
              <a:ext cx="140760" cy="1892520"/>
            </p14:xfrm>
          </p:contentPart>
        </mc:Choice>
        <mc:Fallback>
          <p:pic>
            <p:nvPicPr>
              <p:cNvPr id="11428" name="Ink 11427">
                <a:extLst>
                  <a:ext uri="{FF2B5EF4-FFF2-40B4-BE49-F238E27FC236}">
                    <a16:creationId xmlns:a16="http://schemas.microsoft.com/office/drawing/2014/main" id="{6702340F-A91C-5420-F44F-FCE8E42438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683557" y="4368265"/>
                <a:ext cx="176400" cy="19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1430" name="Ink 11429">
                <a:extLst>
                  <a:ext uri="{FF2B5EF4-FFF2-40B4-BE49-F238E27FC236}">
                    <a16:creationId xmlns:a16="http://schemas.microsoft.com/office/drawing/2014/main" id="{F7CB1C0E-36C9-C750-B355-C21651A82964}"/>
                  </a:ext>
                </a:extLst>
              </p14:cNvPr>
              <p14:cNvContentPartPr/>
              <p14:nvPr/>
            </p14:nvContentPartPr>
            <p14:xfrm>
              <a:off x="3063793" y="4378312"/>
              <a:ext cx="65880" cy="1766880"/>
            </p14:xfrm>
          </p:contentPart>
        </mc:Choice>
        <mc:Fallback>
          <p:pic>
            <p:nvPicPr>
              <p:cNvPr id="11430" name="Ink 11429">
                <a:extLst>
                  <a:ext uri="{FF2B5EF4-FFF2-40B4-BE49-F238E27FC236}">
                    <a16:creationId xmlns:a16="http://schemas.microsoft.com/office/drawing/2014/main" id="{F7CB1C0E-36C9-C750-B355-C21651A8296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046153" y="4360672"/>
                <a:ext cx="101520" cy="180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1431" name="Ink 11430">
                <a:extLst>
                  <a:ext uri="{FF2B5EF4-FFF2-40B4-BE49-F238E27FC236}">
                    <a16:creationId xmlns:a16="http://schemas.microsoft.com/office/drawing/2014/main" id="{3D5FFAC3-B646-19F6-80DA-C9C757E0EEFF}"/>
                  </a:ext>
                </a:extLst>
              </p14:cNvPr>
              <p14:cNvContentPartPr/>
              <p14:nvPr/>
            </p14:nvContentPartPr>
            <p14:xfrm>
              <a:off x="3244513" y="4929832"/>
              <a:ext cx="36000" cy="1253520"/>
            </p14:xfrm>
          </p:contentPart>
        </mc:Choice>
        <mc:Fallback>
          <p:pic>
            <p:nvPicPr>
              <p:cNvPr id="11431" name="Ink 11430">
                <a:extLst>
                  <a:ext uri="{FF2B5EF4-FFF2-40B4-BE49-F238E27FC236}">
                    <a16:creationId xmlns:a16="http://schemas.microsoft.com/office/drawing/2014/main" id="{3D5FFAC3-B646-19F6-80DA-C9C757E0EEF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226873" y="4911832"/>
                <a:ext cx="71640" cy="12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1432" name="Ink 11431">
                <a:extLst>
                  <a:ext uri="{FF2B5EF4-FFF2-40B4-BE49-F238E27FC236}">
                    <a16:creationId xmlns:a16="http://schemas.microsoft.com/office/drawing/2014/main" id="{9D39160B-AFD8-1860-E35E-9AB9BC11670D}"/>
                  </a:ext>
                </a:extLst>
              </p14:cNvPr>
              <p14:cNvContentPartPr/>
              <p14:nvPr/>
            </p14:nvContentPartPr>
            <p14:xfrm>
              <a:off x="3532513" y="4922272"/>
              <a:ext cx="42480" cy="1280520"/>
            </p14:xfrm>
          </p:contentPart>
        </mc:Choice>
        <mc:Fallback>
          <p:pic>
            <p:nvPicPr>
              <p:cNvPr id="11432" name="Ink 11431">
                <a:extLst>
                  <a:ext uri="{FF2B5EF4-FFF2-40B4-BE49-F238E27FC236}">
                    <a16:creationId xmlns:a16="http://schemas.microsoft.com/office/drawing/2014/main" id="{9D39160B-AFD8-1860-E35E-9AB9BC11670D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514513" y="4904272"/>
                <a:ext cx="78120" cy="13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433" name="Ink 11432">
                <a:extLst>
                  <a:ext uri="{FF2B5EF4-FFF2-40B4-BE49-F238E27FC236}">
                    <a16:creationId xmlns:a16="http://schemas.microsoft.com/office/drawing/2014/main" id="{504A91B5-A892-F0B9-A164-D86938BF160C}"/>
                  </a:ext>
                </a:extLst>
              </p14:cNvPr>
              <p14:cNvContentPartPr/>
              <p14:nvPr/>
            </p14:nvContentPartPr>
            <p14:xfrm>
              <a:off x="2877237" y="4390552"/>
              <a:ext cx="129240" cy="7920"/>
            </p14:xfrm>
          </p:contentPart>
        </mc:Choice>
        <mc:Fallback>
          <p:pic>
            <p:nvPicPr>
              <p:cNvPr id="11433" name="Ink 11432">
                <a:extLst>
                  <a:ext uri="{FF2B5EF4-FFF2-40B4-BE49-F238E27FC236}">
                    <a16:creationId xmlns:a16="http://schemas.microsoft.com/office/drawing/2014/main" id="{504A91B5-A892-F0B9-A164-D86938BF160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823237" y="4282552"/>
                <a:ext cx="2368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434" name="Ink 11433">
                <a:extLst>
                  <a:ext uri="{FF2B5EF4-FFF2-40B4-BE49-F238E27FC236}">
                    <a16:creationId xmlns:a16="http://schemas.microsoft.com/office/drawing/2014/main" id="{F6BFBC7D-D7BA-B30C-7469-0CB6EB18CC99}"/>
                  </a:ext>
                </a:extLst>
              </p14:cNvPr>
              <p14:cNvContentPartPr/>
              <p14:nvPr/>
            </p14:nvContentPartPr>
            <p14:xfrm>
              <a:off x="3376557" y="4970872"/>
              <a:ext cx="193680" cy="2520"/>
            </p14:xfrm>
          </p:contentPart>
        </mc:Choice>
        <mc:Fallback>
          <p:pic>
            <p:nvPicPr>
              <p:cNvPr id="11434" name="Ink 11433">
                <a:extLst>
                  <a:ext uri="{FF2B5EF4-FFF2-40B4-BE49-F238E27FC236}">
                    <a16:creationId xmlns:a16="http://schemas.microsoft.com/office/drawing/2014/main" id="{F6BFBC7D-D7BA-B30C-7469-0CB6EB18CC9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322917" y="4863232"/>
                <a:ext cx="3013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436" name="Ink 11435">
                <a:extLst>
                  <a:ext uri="{FF2B5EF4-FFF2-40B4-BE49-F238E27FC236}">
                    <a16:creationId xmlns:a16="http://schemas.microsoft.com/office/drawing/2014/main" id="{2DCAE194-7AC0-926B-DDD0-D9D41AA0369A}"/>
                  </a:ext>
                </a:extLst>
              </p14:cNvPr>
              <p14:cNvContentPartPr/>
              <p14:nvPr/>
            </p14:nvContentPartPr>
            <p14:xfrm>
              <a:off x="4701985" y="4530885"/>
              <a:ext cx="236520" cy="4320"/>
            </p14:xfrm>
          </p:contentPart>
        </mc:Choice>
        <mc:Fallback>
          <p:pic>
            <p:nvPicPr>
              <p:cNvPr id="11436" name="Ink 11435">
                <a:extLst>
                  <a:ext uri="{FF2B5EF4-FFF2-40B4-BE49-F238E27FC236}">
                    <a16:creationId xmlns:a16="http://schemas.microsoft.com/office/drawing/2014/main" id="{2DCAE194-7AC0-926B-DDD0-D9D41AA0369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684345" y="4512885"/>
                <a:ext cx="2721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1437" name="Ink 11436">
                <a:extLst>
                  <a:ext uri="{FF2B5EF4-FFF2-40B4-BE49-F238E27FC236}">
                    <a16:creationId xmlns:a16="http://schemas.microsoft.com/office/drawing/2014/main" id="{7CDBCFAC-63A0-BBC0-C29E-43C1A4C43E24}"/>
                  </a:ext>
                </a:extLst>
              </p14:cNvPr>
              <p14:cNvContentPartPr/>
              <p14:nvPr/>
            </p14:nvContentPartPr>
            <p14:xfrm>
              <a:off x="5682625" y="4549245"/>
              <a:ext cx="189720" cy="15840"/>
            </p14:xfrm>
          </p:contentPart>
        </mc:Choice>
        <mc:Fallback>
          <p:pic>
            <p:nvPicPr>
              <p:cNvPr id="11437" name="Ink 11436">
                <a:extLst>
                  <a:ext uri="{FF2B5EF4-FFF2-40B4-BE49-F238E27FC236}">
                    <a16:creationId xmlns:a16="http://schemas.microsoft.com/office/drawing/2014/main" id="{7CDBCFAC-63A0-BBC0-C29E-43C1A4C43E2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664985" y="4531245"/>
                <a:ext cx="2253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1438" name="Ink 11437">
                <a:extLst>
                  <a:ext uri="{FF2B5EF4-FFF2-40B4-BE49-F238E27FC236}">
                    <a16:creationId xmlns:a16="http://schemas.microsoft.com/office/drawing/2014/main" id="{80C9B121-C84F-369E-1E23-C26B2BE6F991}"/>
                  </a:ext>
                </a:extLst>
              </p14:cNvPr>
              <p14:cNvContentPartPr/>
              <p14:nvPr/>
            </p14:nvContentPartPr>
            <p14:xfrm>
              <a:off x="4831225" y="4627725"/>
              <a:ext cx="97920" cy="167400"/>
            </p14:xfrm>
          </p:contentPart>
        </mc:Choice>
        <mc:Fallback>
          <p:pic>
            <p:nvPicPr>
              <p:cNvPr id="11438" name="Ink 11437">
                <a:extLst>
                  <a:ext uri="{FF2B5EF4-FFF2-40B4-BE49-F238E27FC236}">
                    <a16:creationId xmlns:a16="http://schemas.microsoft.com/office/drawing/2014/main" id="{80C9B121-C84F-369E-1E23-C26B2BE6F99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813585" y="4610085"/>
                <a:ext cx="1335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1439" name="Ink 11438">
                <a:extLst>
                  <a:ext uri="{FF2B5EF4-FFF2-40B4-BE49-F238E27FC236}">
                    <a16:creationId xmlns:a16="http://schemas.microsoft.com/office/drawing/2014/main" id="{C84318D8-A05F-36C1-2D72-F9A59C033A81}"/>
                  </a:ext>
                </a:extLst>
              </p14:cNvPr>
              <p14:cNvContentPartPr/>
              <p14:nvPr/>
            </p14:nvContentPartPr>
            <p14:xfrm>
              <a:off x="5788825" y="4658325"/>
              <a:ext cx="74160" cy="151560"/>
            </p14:xfrm>
          </p:contentPart>
        </mc:Choice>
        <mc:Fallback>
          <p:pic>
            <p:nvPicPr>
              <p:cNvPr id="11439" name="Ink 11438">
                <a:extLst>
                  <a:ext uri="{FF2B5EF4-FFF2-40B4-BE49-F238E27FC236}">
                    <a16:creationId xmlns:a16="http://schemas.microsoft.com/office/drawing/2014/main" id="{C84318D8-A05F-36C1-2D72-F9A59C033A8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771185" y="4640325"/>
                <a:ext cx="1098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1440" name="Ink 11439">
                <a:extLst>
                  <a:ext uri="{FF2B5EF4-FFF2-40B4-BE49-F238E27FC236}">
                    <a16:creationId xmlns:a16="http://schemas.microsoft.com/office/drawing/2014/main" id="{1E8F4FE8-6341-23ED-DAEE-80D213EC2E09}"/>
                  </a:ext>
                </a:extLst>
              </p14:cNvPr>
              <p14:cNvContentPartPr/>
              <p14:nvPr/>
            </p14:nvContentPartPr>
            <p14:xfrm>
              <a:off x="5182049" y="4282870"/>
              <a:ext cx="203040" cy="1800"/>
            </p14:xfrm>
          </p:contentPart>
        </mc:Choice>
        <mc:Fallback>
          <p:pic>
            <p:nvPicPr>
              <p:cNvPr id="11440" name="Ink 11439">
                <a:extLst>
                  <a:ext uri="{FF2B5EF4-FFF2-40B4-BE49-F238E27FC236}">
                    <a16:creationId xmlns:a16="http://schemas.microsoft.com/office/drawing/2014/main" id="{1E8F4FE8-6341-23ED-DAEE-80D213EC2E0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164409" y="4264870"/>
                <a:ext cx="2386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1441" name="Ink 11440">
                <a:extLst>
                  <a:ext uri="{FF2B5EF4-FFF2-40B4-BE49-F238E27FC236}">
                    <a16:creationId xmlns:a16="http://schemas.microsoft.com/office/drawing/2014/main" id="{EA061D59-3DBE-E03C-6C17-8D8BBAF356B8}"/>
                  </a:ext>
                </a:extLst>
              </p14:cNvPr>
              <p14:cNvContentPartPr/>
              <p14:nvPr/>
            </p14:nvContentPartPr>
            <p14:xfrm>
              <a:off x="4249289" y="4231750"/>
              <a:ext cx="227880" cy="11520"/>
            </p14:xfrm>
          </p:contentPart>
        </mc:Choice>
        <mc:Fallback>
          <p:pic>
            <p:nvPicPr>
              <p:cNvPr id="11441" name="Ink 11440">
                <a:extLst>
                  <a:ext uri="{FF2B5EF4-FFF2-40B4-BE49-F238E27FC236}">
                    <a16:creationId xmlns:a16="http://schemas.microsoft.com/office/drawing/2014/main" id="{EA061D59-3DBE-E03C-6C17-8D8BBAF356B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231289" y="4213750"/>
                <a:ext cx="2635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1443" name="Ink 11442">
                <a:extLst>
                  <a:ext uri="{FF2B5EF4-FFF2-40B4-BE49-F238E27FC236}">
                    <a16:creationId xmlns:a16="http://schemas.microsoft.com/office/drawing/2014/main" id="{02699D6C-7627-E2AD-60B3-2C34D933C98A}"/>
                  </a:ext>
                </a:extLst>
              </p14:cNvPr>
              <p14:cNvContentPartPr/>
              <p14:nvPr/>
            </p14:nvContentPartPr>
            <p14:xfrm>
              <a:off x="5019790" y="4936605"/>
              <a:ext cx="75240" cy="1341000"/>
            </p14:xfrm>
          </p:contentPart>
        </mc:Choice>
        <mc:Fallback>
          <p:pic>
            <p:nvPicPr>
              <p:cNvPr id="11443" name="Ink 11442">
                <a:extLst>
                  <a:ext uri="{FF2B5EF4-FFF2-40B4-BE49-F238E27FC236}">
                    <a16:creationId xmlns:a16="http://schemas.microsoft.com/office/drawing/2014/main" id="{02699D6C-7627-E2AD-60B3-2C34D933C98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001790" y="4918605"/>
                <a:ext cx="110880" cy="13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1444" name="Ink 11443">
                <a:extLst>
                  <a:ext uri="{FF2B5EF4-FFF2-40B4-BE49-F238E27FC236}">
                    <a16:creationId xmlns:a16="http://schemas.microsoft.com/office/drawing/2014/main" id="{157AC925-3B51-9CAB-F2D1-3C41C6597201}"/>
                  </a:ext>
                </a:extLst>
              </p14:cNvPr>
              <p14:cNvContentPartPr/>
              <p14:nvPr/>
            </p14:nvContentPartPr>
            <p14:xfrm>
              <a:off x="5474110" y="4934445"/>
              <a:ext cx="54000" cy="1168920"/>
            </p14:xfrm>
          </p:contentPart>
        </mc:Choice>
        <mc:Fallback>
          <p:pic>
            <p:nvPicPr>
              <p:cNvPr id="11444" name="Ink 11443">
                <a:extLst>
                  <a:ext uri="{FF2B5EF4-FFF2-40B4-BE49-F238E27FC236}">
                    <a16:creationId xmlns:a16="http://schemas.microsoft.com/office/drawing/2014/main" id="{157AC925-3B51-9CAB-F2D1-3C41C659720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456110" y="4916445"/>
                <a:ext cx="89640" cy="12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1445" name="Ink 11444">
                <a:extLst>
                  <a:ext uri="{FF2B5EF4-FFF2-40B4-BE49-F238E27FC236}">
                    <a16:creationId xmlns:a16="http://schemas.microsoft.com/office/drawing/2014/main" id="{CE91AD48-91BC-BBB5-1BD8-F12956544913}"/>
                  </a:ext>
                </a:extLst>
              </p14:cNvPr>
              <p14:cNvContentPartPr/>
              <p14:nvPr/>
            </p14:nvContentPartPr>
            <p14:xfrm>
              <a:off x="5135710" y="4949925"/>
              <a:ext cx="214920" cy="2520"/>
            </p14:xfrm>
          </p:contentPart>
        </mc:Choice>
        <mc:Fallback>
          <p:pic>
            <p:nvPicPr>
              <p:cNvPr id="11445" name="Ink 11444">
                <a:extLst>
                  <a:ext uri="{FF2B5EF4-FFF2-40B4-BE49-F238E27FC236}">
                    <a16:creationId xmlns:a16="http://schemas.microsoft.com/office/drawing/2014/main" id="{CE91AD48-91BC-BBB5-1BD8-F1295654491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082070" y="4842285"/>
                <a:ext cx="322560" cy="21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48" name="Group 11447">
            <a:extLst>
              <a:ext uri="{FF2B5EF4-FFF2-40B4-BE49-F238E27FC236}">
                <a16:creationId xmlns:a16="http://schemas.microsoft.com/office/drawing/2014/main" id="{58C86ABD-8642-0697-E987-14FBFDCE38CD}"/>
              </a:ext>
            </a:extLst>
          </p:cNvPr>
          <p:cNvGrpSpPr/>
          <p:nvPr/>
        </p:nvGrpSpPr>
        <p:grpSpPr>
          <a:xfrm>
            <a:off x="4214110" y="4793325"/>
            <a:ext cx="747720" cy="68040"/>
            <a:chOff x="4214110" y="4793325"/>
            <a:chExt cx="747720" cy="6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446" name="Ink 11445">
                  <a:extLst>
                    <a:ext uri="{FF2B5EF4-FFF2-40B4-BE49-F238E27FC236}">
                      <a16:creationId xmlns:a16="http://schemas.microsoft.com/office/drawing/2014/main" id="{E58C6190-E69D-C175-2886-593079DAA98B}"/>
                    </a:ext>
                  </a:extLst>
                </p14:cNvPr>
                <p14:cNvContentPartPr/>
                <p14:nvPr/>
              </p14:nvContentPartPr>
              <p14:xfrm>
                <a:off x="4590670" y="4827165"/>
                <a:ext cx="371160" cy="34200"/>
              </p14:xfrm>
            </p:contentPart>
          </mc:Choice>
          <mc:Fallback>
            <p:pic>
              <p:nvPicPr>
                <p:cNvPr id="11446" name="Ink 11445">
                  <a:extLst>
                    <a:ext uri="{FF2B5EF4-FFF2-40B4-BE49-F238E27FC236}">
                      <a16:creationId xmlns:a16="http://schemas.microsoft.com/office/drawing/2014/main" id="{E58C6190-E69D-C175-2886-593079DAA98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573030" y="4809525"/>
                  <a:ext cx="4068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447" name="Ink 11446">
                  <a:extLst>
                    <a:ext uri="{FF2B5EF4-FFF2-40B4-BE49-F238E27FC236}">
                      <a16:creationId xmlns:a16="http://schemas.microsoft.com/office/drawing/2014/main" id="{02E9367F-ADB7-FB1D-D2CB-603B16A2598E}"/>
                    </a:ext>
                  </a:extLst>
                </p14:cNvPr>
                <p14:cNvContentPartPr/>
                <p14:nvPr/>
              </p14:nvContentPartPr>
              <p14:xfrm>
                <a:off x="4214110" y="4793325"/>
                <a:ext cx="229320" cy="6840"/>
              </p14:xfrm>
            </p:contentPart>
          </mc:Choice>
          <mc:Fallback>
            <p:pic>
              <p:nvPicPr>
                <p:cNvPr id="11447" name="Ink 11446">
                  <a:extLst>
                    <a:ext uri="{FF2B5EF4-FFF2-40B4-BE49-F238E27FC236}">
                      <a16:creationId xmlns:a16="http://schemas.microsoft.com/office/drawing/2014/main" id="{02E9367F-ADB7-FB1D-D2CB-603B16A2598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196110" y="4775685"/>
                  <a:ext cx="26496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1449" name="Ink 11448">
                <a:extLst>
                  <a:ext uri="{FF2B5EF4-FFF2-40B4-BE49-F238E27FC236}">
                    <a16:creationId xmlns:a16="http://schemas.microsoft.com/office/drawing/2014/main" id="{3141C81C-A21B-FA53-90D0-4B2AA4328760}"/>
                  </a:ext>
                </a:extLst>
              </p14:cNvPr>
              <p14:cNvContentPartPr/>
              <p14:nvPr/>
            </p14:nvContentPartPr>
            <p14:xfrm>
              <a:off x="4598590" y="5469765"/>
              <a:ext cx="8640" cy="684720"/>
            </p14:xfrm>
          </p:contentPart>
        </mc:Choice>
        <mc:Fallback>
          <p:pic>
            <p:nvPicPr>
              <p:cNvPr id="11449" name="Ink 11448">
                <a:extLst>
                  <a:ext uri="{FF2B5EF4-FFF2-40B4-BE49-F238E27FC236}">
                    <a16:creationId xmlns:a16="http://schemas.microsoft.com/office/drawing/2014/main" id="{3141C81C-A21B-FA53-90D0-4B2AA4328760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580590" y="5452125"/>
                <a:ext cx="44280" cy="72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1450" name="Ink 11449">
                <a:extLst>
                  <a:ext uri="{FF2B5EF4-FFF2-40B4-BE49-F238E27FC236}">
                    <a16:creationId xmlns:a16="http://schemas.microsoft.com/office/drawing/2014/main" id="{387CA517-6187-6BB4-6E7E-0101C5008151}"/>
                  </a:ext>
                </a:extLst>
              </p14:cNvPr>
              <p14:cNvContentPartPr/>
              <p14:nvPr/>
            </p14:nvContentPartPr>
            <p14:xfrm>
              <a:off x="4867510" y="5439885"/>
              <a:ext cx="72000" cy="826920"/>
            </p14:xfrm>
          </p:contentPart>
        </mc:Choice>
        <mc:Fallback>
          <p:pic>
            <p:nvPicPr>
              <p:cNvPr id="11450" name="Ink 11449">
                <a:extLst>
                  <a:ext uri="{FF2B5EF4-FFF2-40B4-BE49-F238E27FC236}">
                    <a16:creationId xmlns:a16="http://schemas.microsoft.com/office/drawing/2014/main" id="{387CA517-6187-6BB4-6E7E-0101C500815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849870" y="5421885"/>
                <a:ext cx="107640" cy="86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1451" name="Ink 11450">
                <a:extLst>
                  <a:ext uri="{FF2B5EF4-FFF2-40B4-BE49-F238E27FC236}">
                    <a16:creationId xmlns:a16="http://schemas.microsoft.com/office/drawing/2014/main" id="{508BBFEC-63E0-595C-CE37-3F291129A00B}"/>
                  </a:ext>
                </a:extLst>
              </p14:cNvPr>
              <p14:cNvContentPartPr/>
              <p14:nvPr/>
            </p14:nvContentPartPr>
            <p14:xfrm>
              <a:off x="4709110" y="5478405"/>
              <a:ext cx="185400" cy="15120"/>
            </p14:xfrm>
          </p:contentPart>
        </mc:Choice>
        <mc:Fallback>
          <p:pic>
            <p:nvPicPr>
              <p:cNvPr id="11451" name="Ink 11450">
                <a:extLst>
                  <a:ext uri="{FF2B5EF4-FFF2-40B4-BE49-F238E27FC236}">
                    <a16:creationId xmlns:a16="http://schemas.microsoft.com/office/drawing/2014/main" id="{508BBFEC-63E0-595C-CE37-3F291129A00B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4655470" y="5370405"/>
                <a:ext cx="293040" cy="23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54" name="Group 11453">
            <a:extLst>
              <a:ext uri="{FF2B5EF4-FFF2-40B4-BE49-F238E27FC236}">
                <a16:creationId xmlns:a16="http://schemas.microsoft.com/office/drawing/2014/main" id="{7F0A0905-2E91-FB24-1B66-F5EAC1093BB2}"/>
              </a:ext>
            </a:extLst>
          </p:cNvPr>
          <p:cNvGrpSpPr/>
          <p:nvPr/>
        </p:nvGrpSpPr>
        <p:grpSpPr>
          <a:xfrm>
            <a:off x="4745043" y="5110870"/>
            <a:ext cx="79920" cy="154080"/>
            <a:chOff x="4745043" y="5110870"/>
            <a:chExt cx="79920" cy="15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452" name="Ink 11451">
                  <a:extLst>
                    <a:ext uri="{FF2B5EF4-FFF2-40B4-BE49-F238E27FC236}">
                      <a16:creationId xmlns:a16="http://schemas.microsoft.com/office/drawing/2014/main" id="{FAC86EE0-8437-1E7E-46C0-983BD77DCECD}"/>
                    </a:ext>
                  </a:extLst>
                </p14:cNvPr>
                <p14:cNvContentPartPr/>
                <p14:nvPr/>
              </p14:nvContentPartPr>
              <p14:xfrm>
                <a:off x="4745043" y="5110870"/>
                <a:ext cx="360" cy="11160"/>
              </p14:xfrm>
            </p:contentPart>
          </mc:Choice>
          <mc:Fallback>
            <p:pic>
              <p:nvPicPr>
                <p:cNvPr id="11452" name="Ink 11451">
                  <a:extLst>
                    <a:ext uri="{FF2B5EF4-FFF2-40B4-BE49-F238E27FC236}">
                      <a16:creationId xmlns:a16="http://schemas.microsoft.com/office/drawing/2014/main" id="{FAC86EE0-8437-1E7E-46C0-983BD77DCEC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727403" y="5093230"/>
                  <a:ext cx="36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453" name="Ink 11452">
                  <a:extLst>
                    <a:ext uri="{FF2B5EF4-FFF2-40B4-BE49-F238E27FC236}">
                      <a16:creationId xmlns:a16="http://schemas.microsoft.com/office/drawing/2014/main" id="{4CCF4231-5906-7892-17E0-6868958DE0B8}"/>
                    </a:ext>
                  </a:extLst>
                </p14:cNvPr>
                <p14:cNvContentPartPr/>
                <p14:nvPr/>
              </p14:nvContentPartPr>
              <p14:xfrm>
                <a:off x="4745043" y="5121670"/>
                <a:ext cx="79920" cy="143280"/>
              </p14:xfrm>
            </p:contentPart>
          </mc:Choice>
          <mc:Fallback>
            <p:pic>
              <p:nvPicPr>
                <p:cNvPr id="11453" name="Ink 11452">
                  <a:extLst>
                    <a:ext uri="{FF2B5EF4-FFF2-40B4-BE49-F238E27FC236}">
                      <a16:creationId xmlns:a16="http://schemas.microsoft.com/office/drawing/2014/main" id="{4CCF4231-5906-7892-17E0-6868958DE0B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27403" y="5103670"/>
                  <a:ext cx="11556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09" name="Group 17408">
            <a:extLst>
              <a:ext uri="{FF2B5EF4-FFF2-40B4-BE49-F238E27FC236}">
                <a16:creationId xmlns:a16="http://schemas.microsoft.com/office/drawing/2014/main" id="{2448262E-4AA0-CA98-1542-8FFCD1A0522C}"/>
              </a:ext>
            </a:extLst>
          </p:cNvPr>
          <p:cNvGrpSpPr/>
          <p:nvPr/>
        </p:nvGrpSpPr>
        <p:grpSpPr>
          <a:xfrm>
            <a:off x="4234203" y="5066950"/>
            <a:ext cx="240840" cy="187560"/>
            <a:chOff x="4234203" y="5066950"/>
            <a:chExt cx="240840" cy="18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455" name="Ink 11454">
                  <a:extLst>
                    <a:ext uri="{FF2B5EF4-FFF2-40B4-BE49-F238E27FC236}">
                      <a16:creationId xmlns:a16="http://schemas.microsoft.com/office/drawing/2014/main" id="{CB978578-645E-56F8-98B3-7CFE5A71AD2E}"/>
                    </a:ext>
                  </a:extLst>
                </p14:cNvPr>
                <p14:cNvContentPartPr/>
                <p14:nvPr/>
              </p14:nvContentPartPr>
              <p14:xfrm>
                <a:off x="4341123" y="5066950"/>
                <a:ext cx="133920" cy="187560"/>
              </p14:xfrm>
            </p:contentPart>
          </mc:Choice>
          <mc:Fallback>
            <p:pic>
              <p:nvPicPr>
                <p:cNvPr id="11455" name="Ink 11454">
                  <a:extLst>
                    <a:ext uri="{FF2B5EF4-FFF2-40B4-BE49-F238E27FC236}">
                      <a16:creationId xmlns:a16="http://schemas.microsoft.com/office/drawing/2014/main" id="{CB978578-645E-56F8-98B3-7CFE5A71AD2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323123" y="5048950"/>
                  <a:ext cx="1695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7408" name="Ink 17407">
                  <a:extLst>
                    <a:ext uri="{FF2B5EF4-FFF2-40B4-BE49-F238E27FC236}">
                      <a16:creationId xmlns:a16="http://schemas.microsoft.com/office/drawing/2014/main" id="{3240652A-CAC9-86EF-4A2D-8584B8B84C6C}"/>
                    </a:ext>
                  </a:extLst>
                </p14:cNvPr>
                <p14:cNvContentPartPr/>
                <p14:nvPr/>
              </p14:nvContentPartPr>
              <p14:xfrm>
                <a:off x="4234203" y="5242990"/>
                <a:ext cx="135720" cy="360"/>
              </p14:xfrm>
            </p:contentPart>
          </mc:Choice>
          <mc:Fallback>
            <p:pic>
              <p:nvPicPr>
                <p:cNvPr id="17408" name="Ink 17407">
                  <a:extLst>
                    <a:ext uri="{FF2B5EF4-FFF2-40B4-BE49-F238E27FC236}">
                      <a16:creationId xmlns:a16="http://schemas.microsoft.com/office/drawing/2014/main" id="{3240652A-CAC9-86EF-4A2D-8584B8B84C6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216203" y="5225350"/>
                  <a:ext cx="17136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7410" name="Ink 17409">
                <a:extLst>
                  <a:ext uri="{FF2B5EF4-FFF2-40B4-BE49-F238E27FC236}">
                    <a16:creationId xmlns:a16="http://schemas.microsoft.com/office/drawing/2014/main" id="{2DAC7401-C3DC-C705-F040-B9C953B2C967}"/>
                  </a:ext>
                </a:extLst>
              </p14:cNvPr>
              <p14:cNvContentPartPr/>
              <p14:nvPr/>
            </p14:nvContentPartPr>
            <p14:xfrm>
              <a:off x="1428773" y="1147044"/>
              <a:ext cx="595080" cy="13680"/>
            </p14:xfrm>
          </p:contentPart>
        </mc:Choice>
        <mc:Fallback>
          <p:pic>
            <p:nvPicPr>
              <p:cNvPr id="17410" name="Ink 17409">
                <a:extLst>
                  <a:ext uri="{FF2B5EF4-FFF2-40B4-BE49-F238E27FC236}">
                    <a16:creationId xmlns:a16="http://schemas.microsoft.com/office/drawing/2014/main" id="{2DAC7401-C3DC-C705-F040-B9C953B2C967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419773" y="1138404"/>
                <a:ext cx="612720" cy="31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539750" y="409575"/>
            <a:ext cx="8353425" cy="610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>
                <a:solidFill>
                  <a:srgbClr val="FF0000"/>
                </a:solidFill>
              </a:rPr>
              <a:t>void quick_sort(element array[], int left, int right)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>
                <a:solidFill>
                  <a:srgbClr val="FF0000"/>
                </a:solidFill>
              </a:rPr>
              <a:t>	if (left &lt;= right)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>
                <a:solidFill>
                  <a:srgbClr val="FF0000"/>
                </a:solidFill>
              </a:rPr>
              <a:t>		print_array(array, left, right);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>
                <a:solidFill>
                  <a:srgbClr val="FF0000"/>
                </a:solidFill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7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>
                <a:solidFill>
                  <a:srgbClr val="FF0000"/>
                </a:solidFill>
              </a:rPr>
              <a:t>	if (left &gt;= right) { return;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7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>
                <a:solidFill>
                  <a:srgbClr val="FF0000"/>
                </a:solidFill>
              </a:rPr>
              <a:t>	int i = left + 1, j = right, pivot = array[left].key;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>
                <a:solidFill>
                  <a:srgbClr val="FF0000"/>
                </a:solidFill>
              </a:rPr>
              <a:t>	element tmp;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7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>
                <a:solidFill>
                  <a:srgbClr val="FF0000"/>
                </a:solidFill>
              </a:rPr>
              <a:t>	while (i &lt;= j)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>
                <a:solidFill>
                  <a:srgbClr val="FF0000"/>
                </a:solidFill>
              </a:rPr>
              <a:t>		while ((array[i].key &lt; pivot) &amp;&amp; (i &lt;= j)) i++;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>
                <a:solidFill>
                  <a:srgbClr val="FF0000"/>
                </a:solidFill>
              </a:rPr>
              <a:t>		while ((array[j].key &gt; pivot) &amp;&amp; (j &gt;= i)) j--;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7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>
                <a:solidFill>
                  <a:srgbClr val="FF0000"/>
                </a:solidFill>
              </a:rPr>
              <a:t>		if (i &lt; j)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>
                <a:solidFill>
                  <a:srgbClr val="FF0000"/>
                </a:solidFill>
              </a:rPr>
              <a:t>			SWAP(array[i], array[j], tmp);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>
                <a:solidFill>
                  <a:srgbClr val="FF0000"/>
                </a:solidFill>
              </a:rPr>
              <a:t>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>
                <a:solidFill>
                  <a:srgbClr val="FF0000"/>
                </a:solidFill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>
                <a:solidFill>
                  <a:srgbClr val="FF0000"/>
                </a:solidFill>
              </a:rPr>
              <a:t>	SWAP(array[left], array[j], tmp);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>
                <a:solidFill>
                  <a:srgbClr val="FF0000"/>
                </a:solidFill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>
                <a:solidFill>
                  <a:srgbClr val="FF0000"/>
                </a:solidFill>
              </a:rPr>
              <a:t>	quick_sort(array, left, j - 1);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>
                <a:solidFill>
                  <a:srgbClr val="FF0000"/>
                </a:solidFill>
              </a:rPr>
              <a:t>	quick_sort(array, j + 1, right);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>
                <a:solidFill>
                  <a:srgbClr val="FF0000"/>
                </a:solidFill>
              </a:rPr>
              <a:t>}</a:t>
            </a:r>
            <a:endParaRPr lang="en-US" altLang="zh-TW" sz="1700"/>
          </a:p>
        </p:txBody>
      </p:sp>
      <p:sp>
        <p:nvSpPr>
          <p:cNvPr id="12291" name="文字方塊 2"/>
          <p:cNvSpPr txBox="1">
            <a:spLocks noChangeArrowheads="1"/>
          </p:cNvSpPr>
          <p:nvPr/>
        </p:nvSpPr>
        <p:spPr bwMode="auto">
          <a:xfrm>
            <a:off x="5292725" y="6130925"/>
            <a:ext cx="1543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quick_sort.c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1173</TotalTime>
  <Words>2606</Words>
  <Application>Microsoft Macintosh PowerPoint</Application>
  <PresentationFormat>On-screen Show (4:3)</PresentationFormat>
  <Paragraphs>557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標楷體</vt:lpstr>
      <vt:lpstr>新細明體</vt:lpstr>
      <vt:lpstr>Arial</vt:lpstr>
      <vt:lpstr>Arial Black</vt:lpstr>
      <vt:lpstr>Times New Roman</vt:lpstr>
      <vt:lpstr>Wingdings</vt:lpstr>
      <vt:lpstr>Orbit</vt:lpstr>
      <vt:lpstr>資 料 結 構 第七章</vt:lpstr>
      <vt:lpstr>搜尋 (Search) </vt:lpstr>
      <vt:lpstr>PowerPoint Presentation</vt:lpstr>
      <vt:lpstr>排序(Sorting)： </vt:lpstr>
      <vt:lpstr>PowerPoint Presentation</vt:lpstr>
      <vt:lpstr>排序＆收尋要取平衡值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 料 結 構 第六章</dc:title>
  <dc:creator>info3</dc:creator>
  <cp:lastModifiedBy>宇傑 廖</cp:lastModifiedBy>
  <cp:revision>103</cp:revision>
  <dcterms:created xsi:type="dcterms:W3CDTF">2003-06-28T14:25:57Z</dcterms:created>
  <dcterms:modified xsi:type="dcterms:W3CDTF">2022-06-10T09:05:57Z</dcterms:modified>
</cp:coreProperties>
</file>