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06E1-CF68-4ACA-B1E7-50FA2B086F0C}" type="datetimeFigureOut">
              <a:rPr lang="de-DE" smtClean="0"/>
              <a:pPr/>
              <a:t>01.03.2010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DA1C-EDDB-487C-9446-9DFA37C311A4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785794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480" y="785794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0" y="1643050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FS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0" y="2500306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Remote FS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0760" y="2500306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480" y="335756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Remote FS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0562" y="3357562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FS Proxy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00760" y="335756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FS</a:t>
            </a:r>
          </a:p>
        </p:txBody>
      </p:sp>
      <p:sp>
        <p:nvSpPr>
          <p:cNvPr id="16" name="Can 15"/>
          <p:cNvSpPr/>
          <p:nvPr/>
        </p:nvSpPr>
        <p:spPr>
          <a:xfrm>
            <a:off x="7500959" y="3214686"/>
            <a:ext cx="785818" cy="64294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Storage</a:t>
            </a:r>
            <a:endParaRPr lang="de-CH" sz="1200" dirty="0"/>
          </a:p>
        </p:txBody>
      </p:sp>
      <p:sp>
        <p:nvSpPr>
          <p:cNvPr id="17" name="Can 16"/>
          <p:cNvSpPr/>
          <p:nvPr/>
        </p:nvSpPr>
        <p:spPr>
          <a:xfrm>
            <a:off x="7500959" y="1505540"/>
            <a:ext cx="785818" cy="64294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Storage</a:t>
            </a:r>
            <a:endParaRPr lang="de-CH" sz="1200" dirty="0"/>
          </a:p>
        </p:txBody>
      </p:sp>
      <p:sp>
        <p:nvSpPr>
          <p:cNvPr id="24" name="Rectangle 23"/>
          <p:cNvSpPr/>
          <p:nvPr/>
        </p:nvSpPr>
        <p:spPr>
          <a:xfrm>
            <a:off x="4500562" y="2500306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FS Proxy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3000364" y="714356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Files</a:t>
            </a:r>
            <a:endParaRPr lang="de-CH" sz="1200" dirty="0"/>
          </a:p>
        </p:txBody>
      </p:sp>
      <p:sp>
        <p:nvSpPr>
          <p:cNvPr id="29" name="Flowchart: Document 28"/>
          <p:cNvSpPr/>
          <p:nvPr/>
        </p:nvSpPr>
        <p:spPr>
          <a:xfrm>
            <a:off x="7500958" y="2428868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Files on Server</a:t>
            </a:r>
            <a:endParaRPr lang="de-CH" sz="1200" dirty="0"/>
          </a:p>
        </p:txBody>
      </p:sp>
      <p:sp>
        <p:nvSpPr>
          <p:cNvPr id="30" name="Rectangle 29"/>
          <p:cNvSpPr/>
          <p:nvPr/>
        </p:nvSpPr>
        <p:spPr>
          <a:xfrm>
            <a:off x="357158" y="1643050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7158" y="2500306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58" y="3357562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7158" y="4214818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42910" y="4143380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File System Provider (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interface)</a:t>
            </a:r>
            <a:endParaRPr lang="de-CH" sz="1400" dirty="0"/>
          </a:p>
        </p:txBody>
      </p:sp>
      <p:sp>
        <p:nvSpPr>
          <p:cNvPr id="36" name="Rectangle 35"/>
          <p:cNvSpPr/>
          <p:nvPr/>
        </p:nvSpPr>
        <p:spPr>
          <a:xfrm>
            <a:off x="357158" y="4500570"/>
            <a:ext cx="142876" cy="142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42910" y="4429132"/>
            <a:ext cx="771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REST Service: Invoked with </a:t>
            </a:r>
            <a:r>
              <a:rPr lang="de-CH" sz="1400" i="1" dirty="0" smtClean="0"/>
              <a:t>RemoteFS</a:t>
            </a:r>
            <a:r>
              <a:rPr lang="de-CH" sz="1400" dirty="0" smtClean="0"/>
              <a:t> provider, has another 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plugged in.</a:t>
            </a:r>
            <a:endParaRPr lang="de-CH" sz="1400" dirty="0"/>
          </a:p>
        </p:txBody>
      </p:sp>
      <p:sp>
        <p:nvSpPr>
          <p:cNvPr id="38" name="Rectangle 37"/>
          <p:cNvSpPr/>
          <p:nvPr/>
        </p:nvSpPr>
        <p:spPr>
          <a:xfrm>
            <a:off x="357158" y="4786322"/>
            <a:ext cx="142876" cy="142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2910" y="4714884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Physical data</a:t>
            </a:r>
            <a:endParaRPr lang="de-CH" sz="1400" dirty="0"/>
          </a:p>
        </p:txBody>
      </p:sp>
      <p:cxnSp>
        <p:nvCxnSpPr>
          <p:cNvPr id="41" name="Straight Arrow Connector 40"/>
          <p:cNvCxnSpPr>
            <a:stCxn id="4" idx="3"/>
            <a:endCxn id="5" idx="1"/>
          </p:cNvCxnSpPr>
          <p:nvPr/>
        </p:nvCxnSpPr>
        <p:spPr>
          <a:xfrm>
            <a:off x="1214414" y="9643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6" idx="1"/>
          </p:cNvCxnSpPr>
          <p:nvPr/>
        </p:nvCxnSpPr>
        <p:spPr>
          <a:xfrm>
            <a:off x="1214414" y="182164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8" idx="1"/>
          </p:cNvCxnSpPr>
          <p:nvPr/>
        </p:nvCxnSpPr>
        <p:spPr>
          <a:xfrm>
            <a:off x="1214414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12" idx="1"/>
          </p:cNvCxnSpPr>
          <p:nvPr/>
        </p:nvCxnSpPr>
        <p:spPr>
          <a:xfrm>
            <a:off x="1214414" y="353615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  <a:endCxn id="17" idx="2"/>
          </p:cNvCxnSpPr>
          <p:nvPr/>
        </p:nvCxnSpPr>
        <p:spPr>
          <a:xfrm>
            <a:off x="2571736" y="1821645"/>
            <a:ext cx="4929223" cy="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28" idx="1"/>
          </p:cNvCxnSpPr>
          <p:nvPr/>
        </p:nvCxnSpPr>
        <p:spPr>
          <a:xfrm>
            <a:off x="2571736" y="96438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928926" y="1571612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  <p:cxnSp>
        <p:nvCxnSpPr>
          <p:cNvPr id="69" name="Straight Arrow Connector 68"/>
          <p:cNvCxnSpPr>
            <a:stCxn id="8" idx="3"/>
            <a:endCxn id="24" idx="1"/>
          </p:cNvCxnSpPr>
          <p:nvPr/>
        </p:nvCxnSpPr>
        <p:spPr>
          <a:xfrm>
            <a:off x="2571736" y="2678901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3"/>
            <a:endCxn id="13" idx="1"/>
          </p:cNvCxnSpPr>
          <p:nvPr/>
        </p:nvCxnSpPr>
        <p:spPr>
          <a:xfrm>
            <a:off x="2571736" y="3536157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3" idx="3"/>
            <a:endCxn id="14" idx="1"/>
          </p:cNvCxnSpPr>
          <p:nvPr/>
        </p:nvCxnSpPr>
        <p:spPr>
          <a:xfrm>
            <a:off x="5357818" y="353615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3"/>
            <a:endCxn id="9" idx="1"/>
          </p:cNvCxnSpPr>
          <p:nvPr/>
        </p:nvCxnSpPr>
        <p:spPr>
          <a:xfrm>
            <a:off x="5357818" y="26789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3"/>
            <a:endCxn id="29" idx="1"/>
          </p:cNvCxnSpPr>
          <p:nvPr/>
        </p:nvCxnSpPr>
        <p:spPr>
          <a:xfrm>
            <a:off x="6858016" y="26789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3"/>
            <a:endCxn id="16" idx="2"/>
          </p:cNvCxnSpPr>
          <p:nvPr/>
        </p:nvCxnSpPr>
        <p:spPr>
          <a:xfrm>
            <a:off x="6858016" y="3536157"/>
            <a:ext cx="6429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2928926" y="2428868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  <p:sp>
        <p:nvSpPr>
          <p:cNvPr id="22" name="Cloud 21"/>
          <p:cNvSpPr/>
          <p:nvPr/>
        </p:nvSpPr>
        <p:spPr>
          <a:xfrm>
            <a:off x="2928926" y="3286124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4" y="161759"/>
            <a:ext cx="2513831" cy="1330036"/>
          </a:xfrm>
        </p:spPr>
        <p:txBody>
          <a:bodyPr anchor="t">
            <a:noAutofit/>
          </a:bodyPr>
          <a:lstStyle/>
          <a:p>
            <a:pPr algn="l"/>
            <a:r>
              <a:rPr lang="de-CH" sz="3200" dirty="0" smtClean="0">
                <a:solidFill>
                  <a:schemeClr val="tx2"/>
                </a:solidFill>
              </a:rPr>
              <a:t>VFS Transfers</a:t>
            </a:r>
            <a:br>
              <a:rPr lang="de-CH" sz="3200" dirty="0" smtClean="0">
                <a:solidFill>
                  <a:schemeClr val="tx2"/>
                </a:solidFill>
              </a:rPr>
            </a:br>
            <a:r>
              <a:rPr lang="de-CH" sz="3200" dirty="0" smtClean="0">
                <a:solidFill>
                  <a:schemeClr val="tx2"/>
                </a:solidFill>
              </a:rPr>
              <a:t>Workflow</a:t>
            </a:r>
            <a:endParaRPr lang="de-CH" sz="3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2326" y="642111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File Request</a:t>
            </a:r>
            <a:endParaRPr lang="de-CH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366653" y="161759"/>
            <a:ext cx="121668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 smtClean="0"/>
              <a:t>Download</a:t>
            </a:r>
            <a:endParaRPr lang="de-CH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12656" y="161759"/>
            <a:ext cx="121668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 smtClean="0"/>
              <a:t>Upload</a:t>
            </a:r>
            <a:endParaRPr lang="de-CH" sz="1400" dirty="0"/>
          </a:p>
        </p:txBody>
      </p:sp>
      <p:sp>
        <p:nvSpPr>
          <p:cNvPr id="8" name="Rectangle 7"/>
          <p:cNvSpPr/>
          <p:nvPr/>
        </p:nvSpPr>
        <p:spPr>
          <a:xfrm>
            <a:off x="3366653" y="2614494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Create Token</a:t>
            </a:r>
            <a:endParaRPr lang="de-CH" sz="1200" dirty="0"/>
          </a:p>
        </p:txBody>
      </p:sp>
      <p:sp>
        <p:nvSpPr>
          <p:cNvPr id="9" name="Rectangle 8"/>
          <p:cNvSpPr/>
          <p:nvPr/>
        </p:nvSpPr>
        <p:spPr>
          <a:xfrm>
            <a:off x="6812656" y="2614494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Create Token</a:t>
            </a:r>
            <a:endParaRPr lang="de-CH" sz="1200" dirty="0"/>
          </a:p>
        </p:txBody>
      </p:sp>
      <p:sp>
        <p:nvSpPr>
          <p:cNvPr id="10" name="Rectangle 9"/>
          <p:cNvSpPr/>
          <p:nvPr/>
        </p:nvSpPr>
        <p:spPr>
          <a:xfrm>
            <a:off x="5112326" y="1140874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Get Resource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3366653" y="1639637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Authorize Read</a:t>
            </a:r>
            <a:endParaRPr lang="de-CH" sz="1200" dirty="0"/>
          </a:p>
        </p:txBody>
      </p:sp>
      <p:sp>
        <p:nvSpPr>
          <p:cNvPr id="13" name="Rectangle 12"/>
          <p:cNvSpPr/>
          <p:nvPr/>
        </p:nvSpPr>
        <p:spPr>
          <a:xfrm>
            <a:off x="3366653" y="2115731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Lock read-only</a:t>
            </a:r>
            <a:endParaRPr lang="de-CH" sz="1200" dirty="0"/>
          </a:p>
        </p:txBody>
      </p:sp>
      <p:sp>
        <p:nvSpPr>
          <p:cNvPr id="14" name="Rectangle 13"/>
          <p:cNvSpPr/>
          <p:nvPr/>
        </p:nvSpPr>
        <p:spPr>
          <a:xfrm>
            <a:off x="6812656" y="2115731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Lock Exclusive</a:t>
            </a:r>
            <a:endParaRPr lang="de-CH" sz="1200" dirty="0"/>
          </a:p>
        </p:txBody>
      </p:sp>
      <p:sp>
        <p:nvSpPr>
          <p:cNvPr id="15" name="Rectangle 14"/>
          <p:cNvSpPr/>
          <p:nvPr/>
        </p:nvSpPr>
        <p:spPr>
          <a:xfrm>
            <a:off x="5112326" y="3113257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Schedule Expiration</a:t>
            </a:r>
            <a:endParaRPr lang="de-CH" sz="1200" dirty="0"/>
          </a:p>
        </p:txBody>
      </p:sp>
      <p:sp>
        <p:nvSpPr>
          <p:cNvPr id="16" name="Rectangle 15"/>
          <p:cNvSpPr/>
          <p:nvPr/>
        </p:nvSpPr>
        <p:spPr>
          <a:xfrm>
            <a:off x="3366653" y="4065440"/>
            <a:ext cx="1216681" cy="332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Open Stream</a:t>
            </a:r>
            <a:endParaRPr lang="de-CH" sz="1200" dirty="0"/>
          </a:p>
        </p:txBody>
      </p:sp>
      <p:sp>
        <p:nvSpPr>
          <p:cNvPr id="17" name="Rectangle 16"/>
          <p:cNvSpPr/>
          <p:nvPr/>
        </p:nvSpPr>
        <p:spPr>
          <a:xfrm>
            <a:off x="6812656" y="4065440"/>
            <a:ext cx="1216681" cy="332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Open Stream</a:t>
            </a:r>
            <a:endParaRPr lang="de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3366653" y="4564203"/>
            <a:ext cx="1216681" cy="332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Read Block</a:t>
            </a:r>
            <a:endParaRPr lang="de-CH" sz="1200" dirty="0"/>
          </a:p>
        </p:txBody>
      </p:sp>
      <p:sp>
        <p:nvSpPr>
          <p:cNvPr id="19" name="Rectangle 18"/>
          <p:cNvSpPr/>
          <p:nvPr/>
        </p:nvSpPr>
        <p:spPr>
          <a:xfrm>
            <a:off x="6812656" y="4564203"/>
            <a:ext cx="1216681" cy="332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Write Block</a:t>
            </a:r>
            <a:endParaRPr lang="de-CH" sz="1200" dirty="0"/>
          </a:p>
        </p:txBody>
      </p:sp>
      <p:sp>
        <p:nvSpPr>
          <p:cNvPr id="26" name="Rectangle 25"/>
          <p:cNvSpPr/>
          <p:nvPr/>
        </p:nvSpPr>
        <p:spPr>
          <a:xfrm>
            <a:off x="5112326" y="6060492"/>
            <a:ext cx="1216681" cy="332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Close Transfer</a:t>
            </a:r>
            <a:endParaRPr lang="de-CH" sz="1200" dirty="0"/>
          </a:p>
        </p:txBody>
      </p:sp>
      <p:sp>
        <p:nvSpPr>
          <p:cNvPr id="27" name="Rectangle 26"/>
          <p:cNvSpPr/>
          <p:nvPr/>
        </p:nvSpPr>
        <p:spPr>
          <a:xfrm>
            <a:off x="6812656" y="1639637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Authorize Write</a:t>
            </a:r>
            <a:endParaRPr lang="de-CH" sz="1200" dirty="0"/>
          </a:p>
        </p:txBody>
      </p:sp>
      <p:sp>
        <p:nvSpPr>
          <p:cNvPr id="28" name="Rectangle 27"/>
          <p:cNvSpPr/>
          <p:nvPr/>
        </p:nvSpPr>
        <p:spPr>
          <a:xfrm>
            <a:off x="5112326" y="3612020"/>
            <a:ext cx="1216681" cy="332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 Transfer</a:t>
            </a:r>
            <a:endParaRPr lang="de-CH" sz="1200" dirty="0"/>
          </a:p>
        </p:txBody>
      </p:sp>
      <p:sp>
        <p:nvSpPr>
          <p:cNvPr id="22" name="Left Brace 21"/>
          <p:cNvSpPr/>
          <p:nvPr/>
        </p:nvSpPr>
        <p:spPr>
          <a:xfrm>
            <a:off x="2714860" y="642111"/>
            <a:ext cx="108169" cy="3302418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Left Brace 22"/>
          <p:cNvSpPr/>
          <p:nvPr/>
        </p:nvSpPr>
        <p:spPr>
          <a:xfrm>
            <a:off x="2714860" y="4065439"/>
            <a:ext cx="108169" cy="831273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Left Brace 23"/>
          <p:cNvSpPr/>
          <p:nvPr/>
        </p:nvSpPr>
        <p:spPr>
          <a:xfrm>
            <a:off x="2714860" y="5062966"/>
            <a:ext cx="108169" cy="133003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1052287" y="2078908"/>
            <a:ext cx="142718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6"/>
                </a:solidFill>
              </a:rPr>
              <a:t>Preparation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2286" y="4321481"/>
            <a:ext cx="14271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6"/>
                </a:solidFill>
              </a:rPr>
              <a:t>Data Transfer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2286" y="5524906"/>
            <a:ext cx="14271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6"/>
                </a:solidFill>
              </a:rPr>
              <a:t>Finalization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12326" y="5062966"/>
            <a:ext cx="1216681" cy="831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Complete</a:t>
            </a:r>
            <a:br>
              <a:rPr lang="de-CH" sz="1200" dirty="0" smtClean="0"/>
            </a:br>
            <a:r>
              <a:rPr lang="de-CH" sz="1200" dirty="0" smtClean="0"/>
              <a:t>Cancel</a:t>
            </a:r>
          </a:p>
          <a:p>
            <a:pPr algn="ctr"/>
            <a:r>
              <a:rPr lang="de-CH" sz="1200" dirty="0" smtClean="0"/>
              <a:t>Expire</a:t>
            </a:r>
            <a:endParaRPr lang="de-CH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Splitting Files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1463711" y="3507061"/>
            <a:ext cx="1216681" cy="834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200" dirty="0" smtClean="0"/>
              <a:t>Block 0</a:t>
            </a:r>
          </a:p>
          <a:p>
            <a:pPr algn="ctr"/>
            <a:endParaRPr lang="de-CH" sz="1200" dirty="0" smtClean="0"/>
          </a:p>
          <a:p>
            <a:r>
              <a:rPr lang="de-CH" sz="900" dirty="0" smtClean="0"/>
              <a:t>Length: 500 KB</a:t>
            </a:r>
          </a:p>
          <a:p>
            <a:r>
              <a:rPr lang="de-CH" sz="900" dirty="0" smtClean="0"/>
              <a:t>Offset: 0</a:t>
            </a:r>
          </a:p>
          <a:p>
            <a:r>
              <a:rPr lang="de-CH" sz="900" dirty="0" smtClean="0"/>
              <a:t>LastBlock: False</a:t>
            </a:r>
            <a:endParaRPr lang="de-CH" sz="900" dirty="0"/>
          </a:p>
        </p:txBody>
      </p:sp>
      <p:sp>
        <p:nvSpPr>
          <p:cNvPr id="13" name="Rectangle 12"/>
          <p:cNvSpPr/>
          <p:nvPr/>
        </p:nvSpPr>
        <p:spPr>
          <a:xfrm>
            <a:off x="1463711" y="2963240"/>
            <a:ext cx="4541362" cy="362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Readme.doc (1800 KB)</a:t>
            </a:r>
            <a:endParaRPr lang="de-CH" sz="1200" dirty="0"/>
          </a:p>
        </p:txBody>
      </p:sp>
      <p:sp>
        <p:nvSpPr>
          <p:cNvPr id="20" name="Vertical Scroll 19"/>
          <p:cNvSpPr/>
          <p:nvPr/>
        </p:nvSpPr>
        <p:spPr>
          <a:xfrm>
            <a:off x="6005072" y="2963240"/>
            <a:ext cx="2681728" cy="181343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smtClean="0"/>
              <a:t>Download Token</a:t>
            </a:r>
          </a:p>
          <a:p>
            <a:r>
              <a:rPr lang="de-CH" sz="1000" dirty="0" smtClean="0"/>
              <a:t>ID: </a:t>
            </a:r>
            <a:r>
              <a:rPr lang="de-CH" sz="1000" dirty="0" smtClean="0"/>
              <a:t>E438AD2-D902B3-D7CF1</a:t>
            </a:r>
            <a:endParaRPr lang="de-CH" sz="1000" dirty="0" smtClean="0"/>
          </a:p>
          <a:p>
            <a:r>
              <a:rPr lang="de-CH" sz="1000" dirty="0" smtClean="0"/>
              <a:t>Expires: 2010.05.01, 22:40:00</a:t>
            </a:r>
          </a:p>
          <a:p>
            <a:r>
              <a:rPr lang="de-CH" sz="1000" dirty="0" smtClean="0"/>
              <a:t>ResourceLength: 1800 KB</a:t>
            </a:r>
          </a:p>
          <a:p>
            <a:r>
              <a:rPr lang="de-CH" sz="1000" dirty="0" smtClean="0"/>
              <a:t>ResourceName: Readme.doc</a:t>
            </a:r>
          </a:p>
          <a:p>
            <a:r>
              <a:rPr lang="de-CH" sz="1000" dirty="0" smtClean="0"/>
              <a:t>FullName: /</a:t>
            </a:r>
            <a:r>
              <a:rPr lang="de-CH" sz="1000" dirty="0" smtClean="0"/>
              <a:t>myfiles/docs/Readme.doc</a:t>
            </a:r>
            <a:endParaRPr lang="de-CH" sz="1000" dirty="0" smtClean="0"/>
          </a:p>
          <a:p>
            <a:r>
              <a:rPr lang="de-CH" sz="1000" dirty="0" smtClean="0"/>
              <a:t>ContentType</a:t>
            </a:r>
            <a:r>
              <a:rPr lang="de-CH" sz="1000" smtClean="0"/>
              <a:t>: </a:t>
            </a:r>
            <a:r>
              <a:rPr lang="de-CH" sz="1000" smtClean="0"/>
              <a:t> application/msword</a:t>
            </a:r>
            <a:endParaRPr lang="de-CH" sz="1000" dirty="0" smtClean="0"/>
          </a:p>
          <a:p>
            <a:r>
              <a:rPr lang="de-CH" sz="1000" dirty="0" smtClean="0"/>
              <a:t>DownloadBlockSize: 500KB</a:t>
            </a:r>
          </a:p>
          <a:p>
            <a:r>
              <a:rPr lang="de-CH" sz="1000" dirty="0" smtClean="0"/>
              <a:t>TotalBlocks: 4</a:t>
            </a:r>
            <a:endParaRPr lang="de-CH" sz="1000" dirty="0"/>
          </a:p>
        </p:txBody>
      </p:sp>
      <p:sp>
        <p:nvSpPr>
          <p:cNvPr id="21" name="Rectangle 20"/>
          <p:cNvSpPr/>
          <p:nvPr/>
        </p:nvSpPr>
        <p:spPr>
          <a:xfrm>
            <a:off x="2680392" y="3507061"/>
            <a:ext cx="1216681" cy="834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200" dirty="0" smtClean="0"/>
              <a:t>Block 1</a:t>
            </a:r>
          </a:p>
          <a:p>
            <a:pPr algn="ctr"/>
            <a:endParaRPr lang="de-CH" sz="1200" dirty="0" smtClean="0"/>
          </a:p>
          <a:p>
            <a:r>
              <a:rPr lang="de-CH" sz="900" dirty="0" smtClean="0"/>
              <a:t>Length: 500 KB</a:t>
            </a:r>
          </a:p>
          <a:p>
            <a:r>
              <a:rPr lang="de-CH" sz="900" dirty="0" smtClean="0"/>
              <a:t>Offset: 500</a:t>
            </a:r>
          </a:p>
          <a:p>
            <a:r>
              <a:rPr lang="de-CH" sz="900" dirty="0" smtClean="0"/>
              <a:t>LastBlock: False</a:t>
            </a:r>
            <a:endParaRPr lang="de-CH" sz="900" dirty="0"/>
          </a:p>
        </p:txBody>
      </p:sp>
      <p:sp>
        <p:nvSpPr>
          <p:cNvPr id="22" name="Rectangle 21"/>
          <p:cNvSpPr/>
          <p:nvPr/>
        </p:nvSpPr>
        <p:spPr>
          <a:xfrm>
            <a:off x="3897073" y="3507061"/>
            <a:ext cx="1216681" cy="834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200" dirty="0" smtClean="0"/>
              <a:t>Block 2</a:t>
            </a:r>
          </a:p>
          <a:p>
            <a:pPr algn="ctr"/>
            <a:endParaRPr lang="de-CH" sz="1200" dirty="0" smtClean="0"/>
          </a:p>
          <a:p>
            <a:r>
              <a:rPr lang="de-CH" sz="900" dirty="0" smtClean="0"/>
              <a:t>Length: 500 KB</a:t>
            </a:r>
          </a:p>
          <a:p>
            <a:r>
              <a:rPr lang="de-CH" sz="900" dirty="0" smtClean="0"/>
              <a:t>Offset: 1000</a:t>
            </a:r>
          </a:p>
          <a:p>
            <a:r>
              <a:rPr lang="de-CH" sz="900" dirty="0" smtClean="0"/>
              <a:t>LastBlock: False</a:t>
            </a:r>
            <a:endParaRPr lang="de-CH" sz="900" dirty="0"/>
          </a:p>
        </p:txBody>
      </p:sp>
      <p:sp>
        <p:nvSpPr>
          <p:cNvPr id="23" name="Rectangle 22"/>
          <p:cNvSpPr/>
          <p:nvPr/>
        </p:nvSpPr>
        <p:spPr>
          <a:xfrm>
            <a:off x="5113755" y="3507061"/>
            <a:ext cx="891318" cy="834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200" dirty="0" smtClean="0"/>
              <a:t>Block 3</a:t>
            </a:r>
          </a:p>
          <a:p>
            <a:pPr algn="ctr"/>
            <a:endParaRPr lang="de-CH" sz="1200" dirty="0" smtClean="0"/>
          </a:p>
          <a:p>
            <a:r>
              <a:rPr lang="de-CH" sz="900" dirty="0" smtClean="0"/>
              <a:t>Length: 300 KB</a:t>
            </a:r>
          </a:p>
          <a:p>
            <a:r>
              <a:rPr lang="de-CH" sz="900" dirty="0" smtClean="0"/>
              <a:t>Offset: 1500</a:t>
            </a:r>
          </a:p>
          <a:p>
            <a:r>
              <a:rPr lang="de-CH" sz="900" dirty="0" smtClean="0"/>
              <a:t>LastBlock: True</a:t>
            </a:r>
            <a:endParaRPr lang="de-CH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785794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480" y="785794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0" y="1643050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FS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0" y="2500306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Remote FS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0760" y="2500306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480" y="335756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Tunnel Façade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0562" y="3357562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FS Proxy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00760" y="335756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FS</a:t>
            </a:r>
          </a:p>
        </p:txBody>
      </p:sp>
      <p:sp>
        <p:nvSpPr>
          <p:cNvPr id="16" name="Can 15"/>
          <p:cNvSpPr/>
          <p:nvPr/>
        </p:nvSpPr>
        <p:spPr>
          <a:xfrm>
            <a:off x="7500959" y="3214686"/>
            <a:ext cx="785818" cy="64294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Storage</a:t>
            </a:r>
            <a:endParaRPr lang="de-CH" sz="1200" dirty="0"/>
          </a:p>
        </p:txBody>
      </p:sp>
      <p:sp>
        <p:nvSpPr>
          <p:cNvPr id="17" name="Can 16"/>
          <p:cNvSpPr/>
          <p:nvPr/>
        </p:nvSpPr>
        <p:spPr>
          <a:xfrm>
            <a:off x="7500959" y="1505540"/>
            <a:ext cx="785818" cy="64294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Storage</a:t>
            </a:r>
            <a:endParaRPr lang="de-CH" sz="1200" dirty="0"/>
          </a:p>
        </p:txBody>
      </p:sp>
      <p:sp>
        <p:nvSpPr>
          <p:cNvPr id="24" name="Rectangle 23"/>
          <p:cNvSpPr/>
          <p:nvPr/>
        </p:nvSpPr>
        <p:spPr>
          <a:xfrm>
            <a:off x="4500562" y="2500306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FS Proxy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3000364" y="714356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Files</a:t>
            </a:r>
            <a:endParaRPr lang="de-CH" sz="1200" dirty="0"/>
          </a:p>
        </p:txBody>
      </p:sp>
      <p:sp>
        <p:nvSpPr>
          <p:cNvPr id="29" name="Flowchart: Document 28"/>
          <p:cNvSpPr/>
          <p:nvPr/>
        </p:nvSpPr>
        <p:spPr>
          <a:xfrm>
            <a:off x="7500958" y="2428868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Files on Server</a:t>
            </a:r>
            <a:endParaRPr lang="de-CH" sz="1200" dirty="0"/>
          </a:p>
        </p:txBody>
      </p:sp>
      <p:sp>
        <p:nvSpPr>
          <p:cNvPr id="30" name="Rectangle 29"/>
          <p:cNvSpPr/>
          <p:nvPr/>
        </p:nvSpPr>
        <p:spPr>
          <a:xfrm>
            <a:off x="357158" y="1643050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7158" y="2500306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58" y="3357562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7158" y="4214818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42910" y="4143380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File System Provider (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interface)</a:t>
            </a:r>
            <a:endParaRPr lang="de-CH" sz="1400" dirty="0"/>
          </a:p>
        </p:txBody>
      </p:sp>
      <p:sp>
        <p:nvSpPr>
          <p:cNvPr id="36" name="Rectangle 35"/>
          <p:cNvSpPr/>
          <p:nvPr/>
        </p:nvSpPr>
        <p:spPr>
          <a:xfrm>
            <a:off x="357158" y="4500570"/>
            <a:ext cx="142876" cy="142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42910" y="4429132"/>
            <a:ext cx="771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REST Service: Invoked with </a:t>
            </a:r>
            <a:r>
              <a:rPr lang="de-CH" sz="1400" i="1" dirty="0" smtClean="0"/>
              <a:t>RemoteFS</a:t>
            </a:r>
            <a:r>
              <a:rPr lang="de-CH" sz="1400" dirty="0" smtClean="0"/>
              <a:t> provider, has another 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plugged in.</a:t>
            </a:r>
            <a:endParaRPr lang="de-CH" sz="1400" dirty="0"/>
          </a:p>
        </p:txBody>
      </p:sp>
      <p:sp>
        <p:nvSpPr>
          <p:cNvPr id="38" name="Rectangle 37"/>
          <p:cNvSpPr/>
          <p:nvPr/>
        </p:nvSpPr>
        <p:spPr>
          <a:xfrm>
            <a:off x="357158" y="4786322"/>
            <a:ext cx="142876" cy="142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2910" y="4714884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Physical data</a:t>
            </a:r>
            <a:endParaRPr lang="de-CH" sz="1400" dirty="0"/>
          </a:p>
        </p:txBody>
      </p:sp>
      <p:cxnSp>
        <p:nvCxnSpPr>
          <p:cNvPr id="41" name="Straight Arrow Connector 40"/>
          <p:cNvCxnSpPr>
            <a:stCxn id="4" idx="3"/>
            <a:endCxn id="5" idx="1"/>
          </p:cNvCxnSpPr>
          <p:nvPr/>
        </p:nvCxnSpPr>
        <p:spPr>
          <a:xfrm>
            <a:off x="1214414" y="9643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6" idx="1"/>
          </p:cNvCxnSpPr>
          <p:nvPr/>
        </p:nvCxnSpPr>
        <p:spPr>
          <a:xfrm>
            <a:off x="1214414" y="182164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8" idx="1"/>
          </p:cNvCxnSpPr>
          <p:nvPr/>
        </p:nvCxnSpPr>
        <p:spPr>
          <a:xfrm>
            <a:off x="1214414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12" idx="1"/>
          </p:cNvCxnSpPr>
          <p:nvPr/>
        </p:nvCxnSpPr>
        <p:spPr>
          <a:xfrm>
            <a:off x="1214414" y="353615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  <a:endCxn id="17" idx="2"/>
          </p:cNvCxnSpPr>
          <p:nvPr/>
        </p:nvCxnSpPr>
        <p:spPr>
          <a:xfrm>
            <a:off x="2571736" y="1821645"/>
            <a:ext cx="4929223" cy="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28" idx="1"/>
          </p:cNvCxnSpPr>
          <p:nvPr/>
        </p:nvCxnSpPr>
        <p:spPr>
          <a:xfrm>
            <a:off x="2571736" y="96438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928926" y="1571612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  <p:cxnSp>
        <p:nvCxnSpPr>
          <p:cNvPr id="69" name="Straight Arrow Connector 68"/>
          <p:cNvCxnSpPr>
            <a:stCxn id="8" idx="3"/>
            <a:endCxn id="24" idx="1"/>
          </p:cNvCxnSpPr>
          <p:nvPr/>
        </p:nvCxnSpPr>
        <p:spPr>
          <a:xfrm>
            <a:off x="2571736" y="2678901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3"/>
            <a:endCxn id="13" idx="1"/>
          </p:cNvCxnSpPr>
          <p:nvPr/>
        </p:nvCxnSpPr>
        <p:spPr>
          <a:xfrm>
            <a:off x="2571736" y="3536157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3" idx="3"/>
            <a:endCxn id="14" idx="1"/>
          </p:cNvCxnSpPr>
          <p:nvPr/>
        </p:nvCxnSpPr>
        <p:spPr>
          <a:xfrm>
            <a:off x="5357818" y="353615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3"/>
            <a:endCxn id="9" idx="1"/>
          </p:cNvCxnSpPr>
          <p:nvPr/>
        </p:nvCxnSpPr>
        <p:spPr>
          <a:xfrm>
            <a:off x="5357818" y="26789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3"/>
            <a:endCxn id="29" idx="1"/>
          </p:cNvCxnSpPr>
          <p:nvPr/>
        </p:nvCxnSpPr>
        <p:spPr>
          <a:xfrm>
            <a:off x="6858016" y="26789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3"/>
            <a:endCxn id="16" idx="2"/>
          </p:cNvCxnSpPr>
          <p:nvPr/>
        </p:nvCxnSpPr>
        <p:spPr>
          <a:xfrm>
            <a:off x="6858016" y="3536157"/>
            <a:ext cx="6429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2928926" y="2428868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  <p:sp>
        <p:nvSpPr>
          <p:cNvPr id="22" name="Cloud 21"/>
          <p:cNvSpPr/>
          <p:nvPr/>
        </p:nvSpPr>
        <p:spPr>
          <a:xfrm>
            <a:off x="2928926" y="3286124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1714480" y="317327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00232" y="245889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endParaRPr lang="de-CH" sz="1400" dirty="0"/>
          </a:p>
        </p:txBody>
      </p:sp>
      <p:sp>
        <p:nvSpPr>
          <p:cNvPr id="51" name="Rectangle 50"/>
          <p:cNvSpPr/>
          <p:nvPr/>
        </p:nvSpPr>
        <p:spPr>
          <a:xfrm>
            <a:off x="357158" y="5263960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14480" y="5263960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Provider</a:t>
            </a:r>
          </a:p>
        </p:txBody>
      </p:sp>
      <p:sp>
        <p:nvSpPr>
          <p:cNvPr id="54" name="Flowchart: Document 53"/>
          <p:cNvSpPr/>
          <p:nvPr/>
        </p:nvSpPr>
        <p:spPr>
          <a:xfrm>
            <a:off x="3000364" y="5192522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Data</a:t>
            </a:r>
            <a:endParaRPr lang="de-CH" sz="1200" dirty="0"/>
          </a:p>
        </p:txBody>
      </p:sp>
      <p:cxnSp>
        <p:nvCxnSpPr>
          <p:cNvPr id="56" name="Straight Arrow Connector 55"/>
          <p:cNvCxnSpPr>
            <a:stCxn id="51" idx="3"/>
            <a:endCxn id="52" idx="1"/>
          </p:cNvCxnSpPr>
          <p:nvPr/>
        </p:nvCxnSpPr>
        <p:spPr>
          <a:xfrm>
            <a:off x="1214414" y="544255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4" idx="1"/>
          </p:cNvCxnSpPr>
          <p:nvPr/>
        </p:nvCxnSpPr>
        <p:spPr>
          <a:xfrm>
            <a:off x="2571736" y="544255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7158" y="5860194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42910" y="5788756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File System Provider (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interface)</a:t>
            </a:r>
            <a:endParaRPr lang="de-CH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14480" y="5216200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Façade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0819" y="521461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Provider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480" y="2049653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Tunnel Façade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0562" y="2049653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FS Proxy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00760" y="2049653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FS</a:t>
            </a:r>
          </a:p>
        </p:txBody>
      </p:sp>
      <p:sp>
        <p:nvSpPr>
          <p:cNvPr id="16" name="Can 15"/>
          <p:cNvSpPr/>
          <p:nvPr/>
        </p:nvSpPr>
        <p:spPr>
          <a:xfrm>
            <a:off x="7500959" y="1906777"/>
            <a:ext cx="785818" cy="64294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Cloud Storage</a:t>
            </a:r>
            <a:endParaRPr lang="de-CH" sz="1200" dirty="0"/>
          </a:p>
        </p:txBody>
      </p:sp>
      <p:sp>
        <p:nvSpPr>
          <p:cNvPr id="24" name="Rectangle 23"/>
          <p:cNvSpPr/>
          <p:nvPr/>
        </p:nvSpPr>
        <p:spPr>
          <a:xfrm>
            <a:off x="4300777" y="5214612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FS Proxy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3000364" y="714356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Local Files</a:t>
            </a:r>
            <a:endParaRPr lang="de-CH" sz="1200" dirty="0"/>
          </a:p>
        </p:txBody>
      </p:sp>
      <p:sp>
        <p:nvSpPr>
          <p:cNvPr id="29" name="Flowchart: Document 28"/>
          <p:cNvSpPr/>
          <p:nvPr/>
        </p:nvSpPr>
        <p:spPr>
          <a:xfrm>
            <a:off x="6908265" y="5144762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Data</a:t>
            </a:r>
            <a:endParaRPr lang="de-CH" sz="1200" dirty="0"/>
          </a:p>
        </p:txBody>
      </p:sp>
      <p:sp>
        <p:nvSpPr>
          <p:cNvPr id="31" name="Rectangle 30"/>
          <p:cNvSpPr/>
          <p:nvPr/>
        </p:nvSpPr>
        <p:spPr>
          <a:xfrm>
            <a:off x="357158" y="5216200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58" y="2049653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7158" y="2906909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42910" y="2835471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File System Provider (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interface)</a:t>
            </a:r>
            <a:endParaRPr lang="de-CH" sz="1400" dirty="0"/>
          </a:p>
        </p:txBody>
      </p:sp>
      <p:sp>
        <p:nvSpPr>
          <p:cNvPr id="36" name="Rectangle 35"/>
          <p:cNvSpPr/>
          <p:nvPr/>
        </p:nvSpPr>
        <p:spPr>
          <a:xfrm>
            <a:off x="357158" y="3192661"/>
            <a:ext cx="142876" cy="142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42910" y="3121223"/>
            <a:ext cx="771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REST Service: Invoked with </a:t>
            </a:r>
            <a:r>
              <a:rPr lang="de-CH" sz="1400" i="1" dirty="0" smtClean="0"/>
              <a:t>RemoteFS</a:t>
            </a:r>
            <a:r>
              <a:rPr lang="de-CH" sz="1400" dirty="0" smtClean="0"/>
              <a:t> provider, has another 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plugged in.</a:t>
            </a:r>
            <a:endParaRPr lang="de-CH" sz="1400" dirty="0"/>
          </a:p>
        </p:txBody>
      </p:sp>
      <p:sp>
        <p:nvSpPr>
          <p:cNvPr id="38" name="Rectangle 37"/>
          <p:cNvSpPr/>
          <p:nvPr/>
        </p:nvSpPr>
        <p:spPr>
          <a:xfrm>
            <a:off x="357158" y="3478413"/>
            <a:ext cx="142876" cy="142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2910" y="3406975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Physical data</a:t>
            </a:r>
            <a:endParaRPr lang="de-CH" sz="1400" dirty="0"/>
          </a:p>
        </p:txBody>
      </p:sp>
      <p:cxnSp>
        <p:nvCxnSpPr>
          <p:cNvPr id="45" name="Straight Arrow Connector 44"/>
          <p:cNvCxnSpPr>
            <a:stCxn id="31" idx="3"/>
            <a:endCxn id="8" idx="1"/>
          </p:cNvCxnSpPr>
          <p:nvPr/>
        </p:nvCxnSpPr>
        <p:spPr>
          <a:xfrm>
            <a:off x="1214414" y="539479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12" idx="1"/>
          </p:cNvCxnSpPr>
          <p:nvPr/>
        </p:nvCxnSpPr>
        <p:spPr>
          <a:xfrm>
            <a:off x="1214414" y="222824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3"/>
            <a:endCxn id="24" idx="1"/>
          </p:cNvCxnSpPr>
          <p:nvPr/>
        </p:nvCxnSpPr>
        <p:spPr>
          <a:xfrm flipV="1">
            <a:off x="2571736" y="5393207"/>
            <a:ext cx="17290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3"/>
            <a:endCxn id="13" idx="1"/>
          </p:cNvCxnSpPr>
          <p:nvPr/>
        </p:nvCxnSpPr>
        <p:spPr>
          <a:xfrm>
            <a:off x="2571736" y="222824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3" idx="3"/>
            <a:endCxn id="14" idx="1"/>
          </p:cNvCxnSpPr>
          <p:nvPr/>
        </p:nvCxnSpPr>
        <p:spPr>
          <a:xfrm>
            <a:off x="5357818" y="222824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3"/>
            <a:endCxn id="9" idx="1"/>
          </p:cNvCxnSpPr>
          <p:nvPr/>
        </p:nvCxnSpPr>
        <p:spPr>
          <a:xfrm>
            <a:off x="5158033" y="5393207"/>
            <a:ext cx="4727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3"/>
            <a:endCxn id="29" idx="1"/>
          </p:cNvCxnSpPr>
          <p:nvPr/>
        </p:nvCxnSpPr>
        <p:spPr>
          <a:xfrm>
            <a:off x="6488075" y="5393207"/>
            <a:ext cx="420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3"/>
            <a:endCxn id="16" idx="2"/>
          </p:cNvCxnSpPr>
          <p:nvPr/>
        </p:nvCxnSpPr>
        <p:spPr>
          <a:xfrm>
            <a:off x="6858016" y="2228248"/>
            <a:ext cx="6429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2928926" y="5144762"/>
            <a:ext cx="85725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22" name="Cloud 21"/>
          <p:cNvSpPr/>
          <p:nvPr/>
        </p:nvSpPr>
        <p:spPr>
          <a:xfrm>
            <a:off x="2928926" y="1978215"/>
            <a:ext cx="1071570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WWW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1714480" y="317327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00232" y="245889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endParaRPr lang="de-CH" sz="1400" dirty="0"/>
          </a:p>
        </p:txBody>
      </p:sp>
      <p:sp>
        <p:nvSpPr>
          <p:cNvPr id="51" name="Rectangle 50"/>
          <p:cNvSpPr/>
          <p:nvPr/>
        </p:nvSpPr>
        <p:spPr>
          <a:xfrm>
            <a:off x="357158" y="4537539"/>
            <a:ext cx="85725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Client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14480" y="4537539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Provider</a:t>
            </a:r>
          </a:p>
        </p:txBody>
      </p:sp>
      <p:sp>
        <p:nvSpPr>
          <p:cNvPr id="54" name="Flowchart: Document 53"/>
          <p:cNvSpPr/>
          <p:nvPr/>
        </p:nvSpPr>
        <p:spPr>
          <a:xfrm>
            <a:off x="3000364" y="4466101"/>
            <a:ext cx="785818" cy="50006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Data</a:t>
            </a:r>
            <a:endParaRPr lang="de-CH" sz="1200" dirty="0"/>
          </a:p>
        </p:txBody>
      </p:sp>
      <p:cxnSp>
        <p:nvCxnSpPr>
          <p:cNvPr id="56" name="Straight Arrow Connector 55"/>
          <p:cNvCxnSpPr>
            <a:stCxn id="51" idx="3"/>
            <a:endCxn id="52" idx="1"/>
          </p:cNvCxnSpPr>
          <p:nvPr/>
        </p:nvCxnSpPr>
        <p:spPr>
          <a:xfrm>
            <a:off x="1214414" y="471613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4" idx="1"/>
          </p:cNvCxnSpPr>
          <p:nvPr/>
        </p:nvCxnSpPr>
        <p:spPr>
          <a:xfrm>
            <a:off x="2571736" y="47161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7158" y="5860194"/>
            <a:ext cx="142876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42910" y="5788756"/>
            <a:ext cx="392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File System Provider (</a:t>
            </a:r>
            <a:r>
              <a:rPr lang="de-CH" sz="1400" i="1" dirty="0" smtClean="0">
                <a:solidFill>
                  <a:schemeClr val="accent6"/>
                </a:solidFill>
              </a:rPr>
              <a:t>IFileSystemProvider</a:t>
            </a:r>
            <a:r>
              <a:rPr lang="de-CH" sz="1400" dirty="0" smtClean="0"/>
              <a:t> interface)</a:t>
            </a:r>
            <a:endParaRPr lang="de-CH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 Suite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860"/>
            <a:ext cx="8229600" cy="4566304"/>
          </a:xfrm>
        </p:spPr>
        <p:txBody>
          <a:bodyPr>
            <a:normAutofit fontScale="40000" lnSpcReduction="20000"/>
          </a:bodyPr>
          <a:lstStyle/>
          <a:p>
            <a:r>
              <a:rPr lang="de-CH" dirty="0" smtClean="0"/>
              <a:t>Get Root</a:t>
            </a:r>
          </a:p>
          <a:p>
            <a:r>
              <a:rPr lang="de-CH" dirty="0" smtClean="0"/>
              <a:t>Create Folders Child / Child2</a:t>
            </a:r>
          </a:p>
          <a:p>
            <a:r>
              <a:rPr lang="de-CH" dirty="0" smtClean="0"/>
              <a:t>Create Folder Child.ChildFolder</a:t>
            </a:r>
          </a:p>
          <a:p>
            <a:r>
              <a:rPr lang="de-CH" dirty="0" smtClean="0"/>
              <a:t>Get Parent Folders up to Root</a:t>
            </a:r>
          </a:p>
          <a:p>
            <a:r>
              <a:rPr lang="de-CH" dirty="0" smtClean="0"/>
              <a:t>Get Child Folders</a:t>
            </a:r>
          </a:p>
          <a:p>
            <a:r>
              <a:rPr lang="de-CH" dirty="0" smtClean="0"/>
              <a:t>Upload File per Stream</a:t>
            </a:r>
          </a:p>
          <a:p>
            <a:r>
              <a:rPr lang="de-CH" dirty="0" smtClean="0"/>
              <a:t>Upload File with Token without Override – Exception</a:t>
            </a:r>
          </a:p>
          <a:p>
            <a:r>
              <a:rPr lang="de-CH" dirty="0" smtClean="0"/>
              <a:t>Upload File with Token and Override</a:t>
            </a:r>
          </a:p>
          <a:p>
            <a:r>
              <a:rPr lang="de-CH" dirty="0" smtClean="0"/>
              <a:t>Get Parent Folder of File.</a:t>
            </a:r>
          </a:p>
          <a:p>
            <a:r>
              <a:rPr lang="de-CH" dirty="0" smtClean="0"/>
              <a:t>Browse Folders and Files</a:t>
            </a:r>
          </a:p>
          <a:p>
            <a:r>
              <a:rPr lang="de-CH" dirty="0" smtClean="0"/>
              <a:t>Read File as Stream</a:t>
            </a:r>
          </a:p>
          <a:p>
            <a:r>
              <a:rPr lang="de-CH" dirty="0" smtClean="0"/>
              <a:t>Get Download Token for File</a:t>
            </a:r>
          </a:p>
          <a:p>
            <a:r>
              <a:rPr lang="de-CH" dirty="0" smtClean="0"/>
              <a:t>Try Get Upload Token parallel to Download Token (fail, locked)</a:t>
            </a:r>
          </a:p>
          <a:p>
            <a:r>
              <a:rPr lang="de-CH" dirty="0" smtClean="0"/>
              <a:t>Get 2 Download Tokens (works)</a:t>
            </a:r>
          </a:p>
          <a:p>
            <a:r>
              <a:rPr lang="de-CH" dirty="0" smtClean="0"/>
              <a:t>Get UploadToken, try get parallel Download Token (fail, locked)</a:t>
            </a:r>
          </a:p>
          <a:p>
            <a:r>
              <a:rPr lang="de-CH" dirty="0" smtClean="0"/>
              <a:t>Download File as Stream</a:t>
            </a:r>
          </a:p>
          <a:p>
            <a:r>
              <a:rPr lang="de-CH" dirty="0" smtClean="0"/>
              <a:t>Download File in Blocks</a:t>
            </a:r>
          </a:p>
          <a:p>
            <a:endParaRPr lang="de-CH" dirty="0" smtClean="0"/>
          </a:p>
          <a:p>
            <a:r>
              <a:rPr lang="de-CH" dirty="0" smtClean="0"/>
              <a:t>Delete File</a:t>
            </a:r>
          </a:p>
          <a:p>
            <a:r>
              <a:rPr lang="de-CH" dirty="0" smtClean="0"/>
              <a:t>Create File, delete Folder „Child“ recursively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396" y="1559860"/>
            <a:ext cx="335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VFS Transfers Workflow</vt:lpstr>
      <vt:lpstr>Splitting Files</vt:lpstr>
      <vt:lpstr>Slide 4</vt:lpstr>
      <vt:lpstr>Slide 5</vt:lpstr>
      <vt:lpstr>Test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Philipp Sumi</dc:creator>
  <cp:lastModifiedBy>Philipp Sumi</cp:lastModifiedBy>
  <cp:revision>149</cp:revision>
  <dcterms:created xsi:type="dcterms:W3CDTF">2009-12-29T09:09:49Z</dcterms:created>
  <dcterms:modified xsi:type="dcterms:W3CDTF">2010-03-01T14:36:09Z</dcterms:modified>
</cp:coreProperties>
</file>