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handoutMasterIdLst>
    <p:handoutMasterId r:id="rId69"/>
  </p:handoutMasterIdLst>
  <p:sldIdLst>
    <p:sldId id="256" r:id="rId3"/>
    <p:sldId id="257" r:id="rId5"/>
    <p:sldId id="258" r:id="rId6"/>
    <p:sldId id="259" r:id="rId7"/>
    <p:sldId id="260" r:id="rId8"/>
    <p:sldId id="261" r:id="rId9"/>
    <p:sldId id="262" r:id="rId10"/>
    <p:sldId id="263" r:id="rId11"/>
    <p:sldId id="264" r:id="rId12"/>
    <p:sldId id="265" r:id="rId13"/>
    <p:sldId id="319" r:id="rId14"/>
    <p:sldId id="320"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8" r:id="rId66"/>
    <p:sldId id="316" r:id="rId67"/>
    <p:sldId id="317" r:id="rId68"/>
  </p:sldIdLst>
  <p:sldSz cx="18312765" cy="14417675"/>
  <p:notesSz cx="6858000" cy="9144000"/>
  <p:embeddedFontLst>
    <p:embeddedFont>
      <p:font typeface="Nanum Gothic" panose="020D0604000000000000" charset="-127"/>
      <p:regular r:id="rId7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4140" userDrawn="1">
          <p15:clr>
            <a:srgbClr val="A4A3A4"/>
          </p15:clr>
        </p15:guide>
        <p15:guide id="2" pos="565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CECE"/>
    <a:srgbClr val="A4C2F4"/>
    <a:srgbClr val="FFB25C"/>
    <a:srgbClr val="BBE77D"/>
    <a:srgbClr val="92D050"/>
    <a:srgbClr val="F58733"/>
    <a:srgbClr val="F37029"/>
    <a:srgbClr val="F16C28"/>
    <a:srgbClr val="F991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4140"/>
        <p:guide pos="5654"/>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5" Type="http://schemas.openxmlformats.org/officeDocument/2006/relationships/font" Target="fonts/font1.fntdata"/><Relationship Id="rId74" Type="http://schemas.openxmlformats.org/officeDocument/2006/relationships/customXml" Target="../customXml/item1.xml"/><Relationship Id="rId73" Type="http://schemas.openxmlformats.org/officeDocument/2006/relationships/customXmlProps" Target="../customXml/itemProps1.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handoutMaster" Target="handoutMasters/handoutMaster1.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6" Type="http://schemas.openxmlformats.org/officeDocument/2006/relationships/hyperlink" Target="https://github.com/dair-ai/visuals/issues/new" TargetMode="External"/><Relationship Id="rId5" Type="http://schemas.openxmlformats.org/officeDocument/2006/relationships/hyperlink" Target="mailto:ellfae@gmail.com" TargetMode="External"/><Relationship Id="rId4" Type="http://schemas.openxmlformats.org/officeDocument/2006/relationships/hyperlink" Target="https://github.com/dair-ai/ml-visuals" TargetMode="External"/><Relationship Id="rId3" Type="http://schemas.openxmlformats.org/officeDocument/2006/relationships/hyperlink" Target="https://dair.ai/" TargetMode="External"/><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4" Type="http://schemas.openxmlformats.org/officeDocument/2006/relationships/hyperlink" Target="mailto:sourav@yahoo.com" TargetMode="External"/><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uigradients.com/#GradeGrey" TargetMode="External"/><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twitter.com/srvmshr" TargetMode="External"/><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s://twitter.com/avsthiago" TargetMode="External"/><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panose="020B0604020202090204"/>
              <a:buNone/>
            </a:pPr>
            <a:r>
              <a:rPr lang="en-GB" sz="1200" b="1">
                <a:solidFill>
                  <a:srgbClr val="24292E"/>
                </a:solidFill>
                <a:highlight>
                  <a:srgbClr val="FFFF00"/>
                </a:highlight>
              </a:rPr>
              <a:t>IMPORTANT NOTE:</a:t>
            </a:r>
            <a:r>
              <a:rPr lang="en-GB" sz="1200">
                <a:solidFill>
                  <a:srgbClr val="24292E"/>
                </a:solidFill>
                <a:highlight>
                  <a:srgbClr val="FFFF00"/>
                </a:highlight>
              </a:rPr>
              <a:t> Please don’t request editing permission if you do not plan to add anything to the slides. If you want to edit the slides for your own purposes, just make a copy of the slides.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90204"/>
              <a:buNone/>
            </a:pPr>
            <a:r>
              <a:rPr lang="en-GB" sz="1200">
                <a:solidFill>
                  <a:srgbClr val="24292E"/>
                </a:solidFill>
                <a:highlight>
                  <a:srgbClr val="FFFFFF"/>
                </a:highlight>
              </a:rPr>
              <a:t>ML Visuals is a new collaborative effort to help the machine learning community in improving science communication by using more professional, compelling and adequate visuals and figures. You are free to use the visuals in your presentations or blog posts. You don’t need to ask permission to use any of the visuals but it will be nice if you can provide credit to the designer/author (author information found in the slide notes).</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90204"/>
              <a:buNone/>
            </a:pPr>
            <a:r>
              <a:rPr lang="en-GB" sz="1200">
                <a:solidFill>
                  <a:srgbClr val="24292E"/>
                </a:solidFill>
                <a:highlight>
                  <a:srgbClr val="FFFFFF"/>
                </a:highlight>
              </a:rPr>
              <a:t>This is a project made by the </a:t>
            </a:r>
            <a:r>
              <a:rPr lang="en-GB" sz="1200" u="sng">
                <a:solidFill>
                  <a:schemeClr val="hlink"/>
                </a:solidFill>
                <a:highlight>
                  <a:srgbClr val="FFFFFF"/>
                </a:highlight>
                <a:hlinkClick r:id="rId3"/>
              </a:rPr>
              <a:t>dair.ai </a:t>
            </a:r>
            <a:r>
              <a:rPr lang="en-GB" sz="1200">
                <a:solidFill>
                  <a:srgbClr val="24292E"/>
                </a:solidFill>
                <a:highlight>
                  <a:srgbClr val="FFFFFF"/>
                </a:highlight>
              </a:rPr>
              <a:t>community and maintained in this </a:t>
            </a:r>
            <a:r>
              <a:rPr lang="en-GB" sz="1200" u="sng">
                <a:solidFill>
                  <a:schemeClr val="hlink"/>
                </a:solidFill>
                <a:highlight>
                  <a:srgbClr val="FFFFFF"/>
                </a:highlight>
                <a:hlinkClick r:id="rId4"/>
              </a:rPr>
              <a:t>GitHub repo</a:t>
            </a:r>
            <a:r>
              <a:rPr lang="en-GB" sz="1200">
                <a:solidFill>
                  <a:srgbClr val="24292E"/>
                </a:solidFill>
                <a:highlight>
                  <a:srgbClr val="FFFFFF"/>
                </a:highlight>
              </a:rPr>
              <a:t>. Our community members will continue to add more common figures and basic elements in upcoming versions. Think of this as free and open artefacts and templates which you can freely and easily download, copy, distribute, reuse and customize to your own needs. I am maintaining this set of slides on a bi-weekly basis where I will regularly organize and keep the slides clean from spam or unfinished content. </a:t>
            </a:r>
            <a:endParaRPr sz="1200">
              <a:solidFill>
                <a:srgbClr val="24292E"/>
              </a:solidFill>
              <a:highlight>
                <a:srgbClr val="FFFF00"/>
              </a:highlight>
            </a:endParaRPr>
          </a:p>
          <a:p>
            <a:pPr marL="0" lvl="0" indent="0" algn="l" rtl="0">
              <a:lnSpc>
                <a:spcPct val="115000"/>
              </a:lnSpc>
              <a:spcBef>
                <a:spcPts val="1200"/>
              </a:spcBef>
              <a:spcAft>
                <a:spcPts val="0"/>
              </a:spcAft>
              <a:buNone/>
            </a:pPr>
            <a:r>
              <a:rPr lang="en-GB" sz="1200" b="1">
                <a:solidFill>
                  <a:srgbClr val="24292E"/>
                </a:solidFill>
                <a:highlight>
                  <a:srgbClr val="FFFFFF"/>
                </a:highlight>
              </a:rPr>
              <a:t>Contributing:</a:t>
            </a:r>
            <a:r>
              <a:rPr lang="en-GB" sz="1200">
                <a:solidFill>
                  <a:srgbClr val="24292E"/>
                </a:solidFill>
                <a:highlight>
                  <a:srgbClr val="FFFFFF"/>
                </a:highlight>
              </a:rPr>
              <a:t> To add your own custom figures, simply add a new slide and reuse any of the basic visual components (remember to request edit permissions). We encourage authors/designers to add their visuals here and allow others to reuse them. Make sure to include your author information (in the notes section of the slide) so that others can provide the proper credit if they use the visuals elsewhere (e.g. blog/presentations). Add your name and email just in case someone has any questions related to the figures you added. Also, provide a short description of your visual to help the user understand what it is about and how they can use it. If you need "Edit" permission, just click on the "request edit access" option under the "view only" toolbar above or send me an email at </a:t>
            </a:r>
            <a:r>
              <a:rPr lang="en-GB" sz="1200" u="sng">
                <a:solidFill>
                  <a:schemeClr val="hlink"/>
                </a:solidFill>
                <a:highlight>
                  <a:srgbClr val="FFFFFF"/>
                </a:highlight>
                <a:hlinkClick r:id="rId5"/>
              </a:rPr>
              <a:t>ellfae@gmail.com</a:t>
            </a:r>
            <a:r>
              <a:rPr lang="en-GB" sz="1200">
                <a:solidFill>
                  <a:srgbClr val="24292E"/>
                </a:solidFill>
                <a:highlight>
                  <a:srgbClr val="FFFFFF"/>
                </a:highlight>
              </a:rPr>
              <a:t>. If you have editing rights, please make sure not to delete any of the work that other authors have added. You can try to improve it by creating a new slide and adding that improved version (that’s actually encouraged). </a:t>
            </a:r>
            <a:endParaRPr sz="1200">
              <a:solidFill>
                <a:srgbClr val="24292E"/>
              </a:solidFill>
              <a:highlight>
                <a:srgbClr val="FFFFFF"/>
              </a:highlight>
            </a:endParaRPr>
          </a:p>
          <a:p>
            <a:pPr marL="0" lvl="0" indent="0" algn="l" rtl="0">
              <a:lnSpc>
                <a:spcPct val="115000"/>
              </a:lnSpc>
              <a:spcBef>
                <a:spcPts val="1200"/>
              </a:spcBef>
              <a:spcAft>
                <a:spcPts val="0"/>
              </a:spcAft>
              <a:buClr>
                <a:schemeClr val="dk1"/>
              </a:buClr>
              <a:buSzPts val="1100"/>
              <a:buFont typeface="Arial" panose="020B0604020202090204"/>
              <a:buNone/>
            </a:pPr>
            <a:r>
              <a:rPr lang="en-GB" sz="1200">
                <a:solidFill>
                  <a:srgbClr val="24292E"/>
                </a:solidFill>
                <a:highlight>
                  <a:srgbClr val="FFFFFF"/>
                </a:highlight>
              </a:rPr>
              <a:t>Downloading a figure from any of the slides is easy. Just click on File→Download→(choose your format).</a:t>
            </a:r>
            <a:endParaRPr sz="1200">
              <a:solidFill>
                <a:srgbClr val="24292E"/>
              </a:solidFill>
              <a:highlight>
                <a:srgbClr val="FFFFFF"/>
              </a:highlight>
            </a:endParaRPr>
          </a:p>
          <a:p>
            <a:pPr marL="0" lvl="0" indent="0" algn="l" rtl="0">
              <a:lnSpc>
                <a:spcPct val="115000"/>
              </a:lnSpc>
              <a:spcBef>
                <a:spcPts val="1200"/>
              </a:spcBef>
              <a:spcAft>
                <a:spcPts val="0"/>
              </a:spcAft>
              <a:buNone/>
            </a:pPr>
            <a:r>
              <a:rPr lang="en-GB" sz="1200">
                <a:solidFill>
                  <a:srgbClr val="24292E"/>
                </a:solidFill>
                <a:highlight>
                  <a:srgbClr val="FFFFFF"/>
                </a:highlight>
              </a:rPr>
              <a:t>If you need help with customizing a figure or have an idea of something that could be valuable to others, we can help. Just open an issue </a:t>
            </a:r>
            <a:r>
              <a:rPr lang="en-GB" sz="1200">
                <a:solidFill>
                  <a:srgbClr val="0366D6"/>
                </a:solidFill>
                <a:highlight>
                  <a:srgbClr val="FFFFFF"/>
                </a:highlight>
                <a:uFill>
                  <a:noFill/>
                </a:uFill>
                <a:hlinkClick r:id="rId6"/>
              </a:rPr>
              <a:t>here</a:t>
            </a:r>
            <a:r>
              <a:rPr lang="en-GB" sz="1200">
                <a:solidFill>
                  <a:srgbClr val="24292E"/>
                </a:solidFill>
                <a:highlight>
                  <a:srgbClr val="FFFFFF"/>
                </a:highlight>
              </a:rPr>
              <a:t> and we will do our best to come up with the visual. Thanks.</a:t>
            </a:r>
            <a:endParaRPr sz="1200">
              <a:solidFill>
                <a:srgbClr val="24292E"/>
              </a:solidFill>
              <a:highlight>
                <a:srgbClr val="FFFFFF"/>
              </a:highlight>
            </a:endParaRPr>
          </a:p>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g78327f1586_0_1161: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8327f1586_0_11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Using the same visual components from before and a few new custom ones, I was able to come up with the Transformer architecture</a:t>
            </a:r>
            <a:endParaRPr lang="en-GB"/>
          </a:p>
          <a:p>
            <a:pPr marL="457200" lvl="0" indent="-298450" algn="l" rtl="0">
              <a:spcBef>
                <a:spcPts val="0"/>
              </a:spcBef>
              <a:spcAft>
                <a:spcPts val="0"/>
              </a:spcAft>
              <a:buSzPts val="1100"/>
              <a:buChar char="-"/>
            </a:pPr>
            <a:r>
              <a:rPr lang="en-GB"/>
              <a:t>This is a reproduction of the Transformer architecture figure presented in the work of </a:t>
            </a:r>
            <a:r>
              <a:rPr lang="en-GB" u="sng">
                <a:solidFill>
                  <a:schemeClr val="hlink"/>
                </a:solidFill>
                <a:hlinkClick r:id="rId3"/>
              </a:rPr>
              <a:t>Vaswani et al. 2017</a:t>
            </a:r>
            <a:endParaRPr lang="en-GB" u="sng">
              <a:solidFill>
                <a:schemeClr val="hlink"/>
              </a:solidFill>
            </a:endParaRPr>
          </a:p>
          <a:p>
            <a:pPr marL="457200" lvl="0" indent="-298450" algn="l" rtl="0">
              <a:spcBef>
                <a:spcPts val="0"/>
              </a:spcBef>
              <a:spcAft>
                <a:spcPts val="0"/>
              </a:spcAft>
              <a:buSzPts val="1100"/>
              <a:buChar char="-"/>
            </a:pPr>
            <a:r>
              <a:rPr lang="en-GB"/>
              <a:t>You can further customize it however you want</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g78327f1586_0_1161: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8327f1586_0_11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Using the same visual components from before and a few new custom ones, I was able to come up with the Transformer architecture</a:t>
            </a:r>
            <a:endParaRPr lang="en-GB"/>
          </a:p>
          <a:p>
            <a:pPr marL="457200" lvl="0" indent="-298450" algn="l" rtl="0">
              <a:spcBef>
                <a:spcPts val="0"/>
              </a:spcBef>
              <a:spcAft>
                <a:spcPts val="0"/>
              </a:spcAft>
              <a:buSzPts val="1100"/>
              <a:buChar char="-"/>
            </a:pPr>
            <a:r>
              <a:rPr lang="en-GB"/>
              <a:t>This is a reproduction of the Transformer architecture figure presented in the work of </a:t>
            </a:r>
            <a:r>
              <a:rPr lang="en-GB" u="sng">
                <a:solidFill>
                  <a:schemeClr val="hlink"/>
                </a:solidFill>
                <a:hlinkClick r:id="rId3"/>
              </a:rPr>
              <a:t>Vaswani et al. 2017</a:t>
            </a:r>
            <a:endParaRPr lang="en-GB" u="sng">
              <a:solidFill>
                <a:schemeClr val="hlink"/>
              </a:solidFill>
            </a:endParaRPr>
          </a:p>
          <a:p>
            <a:pPr marL="457200" lvl="0" indent="-298450" algn="l" rtl="0">
              <a:spcBef>
                <a:spcPts val="0"/>
              </a:spcBef>
              <a:spcAft>
                <a:spcPts val="0"/>
              </a:spcAft>
              <a:buSzPts val="1100"/>
              <a:buChar char="-"/>
            </a:pPr>
            <a:r>
              <a:rPr lang="en-GB"/>
              <a:t>You can further customize it however you want</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1" name="Shape 341"/>
        <p:cNvGrpSpPr/>
        <p:nvPr/>
      </p:nvGrpSpPr>
      <p:grpSpPr>
        <a:xfrm>
          <a:off x="0" y="0"/>
          <a:ext cx="0" cy="0"/>
          <a:chOff x="0" y="0"/>
          <a:chExt cx="0" cy="0"/>
        </a:xfrm>
      </p:grpSpPr>
      <p:sp>
        <p:nvSpPr>
          <p:cNvPr id="342" name="Google Shape;342;g78327f1586_0_1161: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78327f1586_0_116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Using the same visual components from before and a few new custom ones, I was able to come up with the Transformer architecture</a:t>
            </a:r>
            <a:endParaRPr lang="en-GB"/>
          </a:p>
          <a:p>
            <a:pPr marL="457200" lvl="0" indent="-298450" algn="l" rtl="0">
              <a:spcBef>
                <a:spcPts val="0"/>
              </a:spcBef>
              <a:spcAft>
                <a:spcPts val="0"/>
              </a:spcAft>
              <a:buSzPts val="1100"/>
              <a:buChar char="-"/>
            </a:pPr>
            <a:r>
              <a:rPr lang="en-GB"/>
              <a:t>This is a reproduction of the Transformer architecture figure presented in the work of </a:t>
            </a:r>
            <a:r>
              <a:rPr lang="en-GB" u="sng">
                <a:solidFill>
                  <a:schemeClr val="hlink"/>
                </a:solidFill>
                <a:hlinkClick r:id="rId3"/>
              </a:rPr>
              <a:t>Vaswani et al. 2017</a:t>
            </a:r>
            <a:endParaRPr lang="en-GB" u="sng">
              <a:solidFill>
                <a:schemeClr val="hlink"/>
              </a:solidFill>
            </a:endParaRPr>
          </a:p>
          <a:p>
            <a:pPr marL="457200" lvl="0" indent="-298450" algn="l" rtl="0">
              <a:spcBef>
                <a:spcPts val="0"/>
              </a:spcBef>
              <a:spcAft>
                <a:spcPts val="0"/>
              </a:spcAft>
              <a:buSzPts val="1100"/>
              <a:buChar char="-"/>
            </a:pPr>
            <a:r>
              <a:rPr lang="en-GB"/>
              <a:t>You can further customize it however you want</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0" name="Shape 410"/>
        <p:cNvGrpSpPr/>
        <p:nvPr/>
      </p:nvGrpSpPr>
      <p:grpSpPr>
        <a:xfrm>
          <a:off x="0" y="0"/>
          <a:ext cx="0" cy="0"/>
          <a:chOff x="0" y="0"/>
          <a:chExt cx="0" cy="0"/>
        </a:xfrm>
      </p:grpSpPr>
      <p:sp>
        <p:nvSpPr>
          <p:cNvPr id="411" name="Google Shape;411;g9aeaf79e6c_37_23: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aeaf79e6c_37_2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Using the same visual components from before and a few new custom ones, I was able to come up with the Transformer architecture</a:t>
            </a:r>
            <a:endParaRPr lang="en-GB"/>
          </a:p>
          <a:p>
            <a:pPr marL="457200" lvl="0" indent="-298450" algn="l" rtl="0">
              <a:spcBef>
                <a:spcPts val="0"/>
              </a:spcBef>
              <a:spcAft>
                <a:spcPts val="0"/>
              </a:spcAft>
              <a:buSzPts val="1100"/>
              <a:buChar char="-"/>
            </a:pPr>
            <a:r>
              <a:rPr lang="en-GB"/>
              <a:t>This is a reproduction of the Transformer architecture figure presented in the work of </a:t>
            </a:r>
            <a:r>
              <a:rPr lang="en-GB" u="sng">
                <a:solidFill>
                  <a:schemeClr val="hlink"/>
                </a:solidFill>
                <a:hlinkClick r:id="rId3"/>
              </a:rPr>
              <a:t>Vaswani et al. 2017</a:t>
            </a:r>
            <a:endParaRPr lang="en-GB" u="sng">
              <a:solidFill>
                <a:schemeClr val="hlink"/>
              </a:solidFill>
            </a:endParaRPr>
          </a:p>
          <a:p>
            <a:pPr marL="457200" lvl="0" indent="-298450" algn="l" rtl="0">
              <a:spcBef>
                <a:spcPts val="0"/>
              </a:spcBef>
              <a:spcAft>
                <a:spcPts val="0"/>
              </a:spcAft>
              <a:buSzPts val="1100"/>
              <a:buChar char="-"/>
            </a:pPr>
            <a:r>
              <a:rPr lang="en-GB"/>
              <a:t>You can further customize it however you want</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5" name="Shape 475"/>
        <p:cNvGrpSpPr/>
        <p:nvPr/>
      </p:nvGrpSpPr>
      <p:grpSpPr>
        <a:xfrm>
          <a:off x="0" y="0"/>
          <a:ext cx="0" cy="0"/>
          <a:chOff x="0" y="0"/>
          <a:chExt cx="0" cy="0"/>
        </a:xfrm>
      </p:grpSpPr>
      <p:sp>
        <p:nvSpPr>
          <p:cNvPr id="476" name="Google Shape;476;g78327f1586_0_428: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78327f1586_0_42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figure aims to demonstrate the process of tokenization</a:t>
            </a:r>
            <a:endParaRPr lang="en-GB"/>
          </a:p>
          <a:p>
            <a:pPr marL="457200" lvl="0" indent="-298450" algn="l" rtl="0">
              <a:spcBef>
                <a:spcPts val="0"/>
              </a:spcBef>
              <a:spcAft>
                <a:spcPts val="0"/>
              </a:spcAft>
              <a:buSzPts val="1100"/>
              <a:buChar char="-"/>
            </a:pPr>
            <a:r>
              <a:rPr lang="en-GB"/>
              <a:t>If you want to change the gradient colors of this shape, you can simply click on the shape and then select “Fill color” (the bucket looking icon at the top).</a:t>
            </a:r>
            <a:endParaRPr lang="en-GB"/>
          </a:p>
          <a:p>
            <a:pPr marL="457200" lvl="0" indent="-298450" algn="l" rtl="0">
              <a:spcBef>
                <a:spcPts val="0"/>
              </a:spcBef>
              <a:spcAft>
                <a:spcPts val="0"/>
              </a:spcAft>
              <a:buSzPts val="1100"/>
              <a:buChar char="-"/>
            </a:pPr>
            <a:r>
              <a:rPr lang="en-GB"/>
              <a:t>This is a gradient color so you can customize however you want</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t>Author: Elvis Saravia (ellfae@gmail.com)</a:t>
            </a:r>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2" name="Shape 492"/>
        <p:cNvGrpSpPr/>
        <p:nvPr/>
      </p:nvGrpSpPr>
      <p:grpSpPr>
        <a:xfrm>
          <a:off x="0" y="0"/>
          <a:ext cx="0" cy="0"/>
          <a:chOff x="0" y="0"/>
          <a:chExt cx="0" cy="0"/>
        </a:xfrm>
      </p:grpSpPr>
      <p:sp>
        <p:nvSpPr>
          <p:cNvPr id="493" name="Google Shape;493;g85a0789696_9_5: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85a0789696_9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Created </a:t>
            </a: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None/>
            </a:pPr>
            <a:r>
              <a:rPr lang="en-GB"/>
              <a:t>sourav@yahoo.com</a:t>
            </a:r>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5" name="Shape 595"/>
        <p:cNvGrpSpPr/>
        <p:nvPr/>
      </p:nvGrpSpPr>
      <p:grpSpPr>
        <a:xfrm>
          <a:off x="0" y="0"/>
          <a:ext cx="0" cy="0"/>
          <a:chOff x="0" y="0"/>
          <a:chExt cx="0" cy="0"/>
        </a:xfrm>
      </p:grpSpPr>
      <p:sp>
        <p:nvSpPr>
          <p:cNvPr id="596" name="Google Shape;596;g85a0789696_741_0: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85a0789696_74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Original by</a:t>
            </a:r>
            <a:r>
              <a:rPr lang="en-GB">
                <a:solidFill>
                  <a:schemeClr val="dk1"/>
                </a:solidFill>
              </a:rPr>
              <a:t> </a:t>
            </a:r>
            <a:r>
              <a:rPr lang="en-GB" u="sng">
                <a:solidFill>
                  <a:schemeClr val="accent5"/>
                </a:solidFill>
                <a:hlinkClick r:id="rId3"/>
              </a:rPr>
              <a:t>@srvmshr</a:t>
            </a:r>
            <a:endParaRPr>
              <a:solidFill>
                <a:schemeClr val="dk1"/>
              </a:solidFill>
            </a:endParaRPr>
          </a:p>
          <a:p>
            <a:pPr marL="0" lvl="0" indent="0" algn="l" rtl="0">
              <a:spcBef>
                <a:spcPts val="0"/>
              </a:spcBef>
              <a:spcAft>
                <a:spcPts val="0"/>
              </a:spcAft>
              <a:buNone/>
            </a:pPr>
            <a:r>
              <a:rPr lang="en-GB" u="sng">
                <a:solidFill>
                  <a:schemeClr val="hlink"/>
                </a:solidFill>
                <a:hlinkClick r:id="rId4"/>
              </a:rPr>
              <a:t>sourav@yahoo.com</a:t>
            </a:r>
            <a:endParaRPr lang="en-GB" u="sng">
              <a:solidFill>
                <a:schemeClr val="hlink"/>
              </a:solidFill>
            </a:endParaRPr>
          </a:p>
          <a:p>
            <a:pPr marL="0" lvl="0" indent="0" algn="l" rtl="0">
              <a:spcBef>
                <a:spcPts val="0"/>
              </a:spcBef>
              <a:spcAft>
                <a:spcPts val="0"/>
              </a:spcAft>
              <a:buNone/>
            </a:pPr>
          </a:p>
          <a:p>
            <a:pPr marL="0" lvl="0" indent="0" algn="l" rtl="0">
              <a:spcBef>
                <a:spcPts val="0"/>
              </a:spcBef>
              <a:spcAft>
                <a:spcPts val="0"/>
              </a:spcAft>
              <a:buNone/>
            </a:pPr>
            <a:r>
              <a:rPr lang="en-GB"/>
              <a:t>Dark themed version by (Elvis Saravia - </a:t>
            </a:r>
            <a:r>
              <a:rPr lang="en-GB">
                <a:solidFill>
                  <a:schemeClr val="dk1"/>
                </a:solidFill>
              </a:rPr>
              <a:t>ellfae@gmail.com</a:t>
            </a:r>
            <a:r>
              <a:rPr lang="en-GB"/>
              <a:t>)</a:t>
            </a:r>
            <a:endParaRPr lang="en-GB"/>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8" name="Shape 698"/>
        <p:cNvGrpSpPr/>
        <p:nvPr/>
      </p:nvGrpSpPr>
      <p:grpSpPr>
        <a:xfrm>
          <a:off x="0" y="0"/>
          <a:ext cx="0" cy="0"/>
          <a:chOff x="0" y="0"/>
          <a:chExt cx="0" cy="0"/>
        </a:xfrm>
      </p:grpSpPr>
      <p:sp>
        <p:nvSpPr>
          <p:cNvPr id="699" name="Google Shape;699;g862c40195a_317_0: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862c40195a_31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Created 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None/>
            </a:pPr>
            <a:r>
              <a:rPr lang="en-GB"/>
              <a:t>sourav@yahoo.com</a:t>
            </a:r>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1" name="Shape 801"/>
        <p:cNvGrpSpPr/>
        <p:nvPr/>
      </p:nvGrpSpPr>
      <p:grpSpPr>
        <a:xfrm>
          <a:off x="0" y="0"/>
          <a:ext cx="0" cy="0"/>
          <a:chOff x="0" y="0"/>
          <a:chExt cx="0" cy="0"/>
        </a:xfrm>
      </p:grpSpPr>
      <p:sp>
        <p:nvSpPr>
          <p:cNvPr id="802" name="Google Shape;802;g85a0789696_2337_0: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85a0789696_233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37" name="Shape 1137"/>
        <p:cNvGrpSpPr/>
        <p:nvPr/>
      </p:nvGrpSpPr>
      <p:grpSpPr>
        <a:xfrm>
          <a:off x="0" y="0"/>
          <a:ext cx="0" cy="0"/>
          <a:chOff x="0" y="0"/>
          <a:chExt cx="0" cy="0"/>
        </a:xfrm>
      </p:grpSpPr>
      <p:sp>
        <p:nvSpPr>
          <p:cNvPr id="1138" name="Google Shape;1138;g8a7331a6e5_206_5: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9" name="Google Shape;1139;g8a7331a6e5_206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g78327f1586_1_10: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78327f1586_1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Basic components go here.</a:t>
            </a:r>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70" name="Shape 1470"/>
        <p:cNvGrpSpPr/>
        <p:nvPr/>
      </p:nvGrpSpPr>
      <p:grpSpPr>
        <a:xfrm>
          <a:off x="0" y="0"/>
          <a:ext cx="0" cy="0"/>
          <a:chOff x="0" y="0"/>
          <a:chExt cx="0" cy="0"/>
        </a:xfrm>
      </p:grpSpPr>
      <p:sp>
        <p:nvSpPr>
          <p:cNvPr id="1471" name="Google Shape;1471;g8a7331a6e5_206_340: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2" name="Google Shape;1472;g8a7331a6e5_206_34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Added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6" name="Shape 1806"/>
        <p:cNvGrpSpPr/>
        <p:nvPr/>
      </p:nvGrpSpPr>
      <p:grpSpPr>
        <a:xfrm>
          <a:off x="0" y="0"/>
          <a:ext cx="0" cy="0"/>
          <a:chOff x="0" y="0"/>
          <a:chExt cx="0" cy="0"/>
        </a:xfrm>
      </p:grpSpPr>
      <p:sp>
        <p:nvSpPr>
          <p:cNvPr id="1807" name="Google Shape;1807;g78327f1586_1_2: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8" name="Google Shape;1808;g78327f1586_1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You can add abstract backgrounds here</a:t>
            </a:r>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1" name="Shape 1811"/>
        <p:cNvGrpSpPr/>
        <p:nvPr/>
      </p:nvGrpSpPr>
      <p:grpSpPr>
        <a:xfrm>
          <a:off x="0" y="0"/>
          <a:ext cx="0" cy="0"/>
          <a:chOff x="0" y="0"/>
          <a:chExt cx="0" cy="0"/>
        </a:xfrm>
      </p:grpSpPr>
      <p:sp>
        <p:nvSpPr>
          <p:cNvPr id="1812" name="Google Shape;1812;g78327f1586_0_19: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3" name="Google Shape;1813;g78327f1586_0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You can change the gradient of each component</a:t>
            </a:r>
            <a:endParaRPr lang="en-GB"/>
          </a:p>
          <a:p>
            <a:pPr marL="0" lvl="0" indent="0" algn="l" rtl="0">
              <a:spcBef>
                <a:spcPts val="0"/>
              </a:spcBef>
              <a:spcAft>
                <a:spcPts val="0"/>
              </a:spcAft>
              <a:buNone/>
            </a:pPr>
          </a:p>
          <a:p>
            <a:pPr marL="0" lvl="0" indent="0" algn="l" rtl="0">
              <a:spcBef>
                <a:spcPts val="0"/>
              </a:spcBef>
              <a:spcAft>
                <a:spcPts val="0"/>
              </a:spcAft>
              <a:buNone/>
            </a:pPr>
            <a:r>
              <a:rPr lang="en-GB"/>
              <a:t>Author: Elvis Saravia</a:t>
            </a:r>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05" name="Shape 2005"/>
        <p:cNvGrpSpPr/>
        <p:nvPr/>
      </p:nvGrpSpPr>
      <p:grpSpPr>
        <a:xfrm>
          <a:off x="0" y="0"/>
          <a:ext cx="0" cy="0"/>
          <a:chOff x="0" y="0"/>
          <a:chExt cx="0" cy="0"/>
        </a:xfrm>
      </p:grpSpPr>
      <p:sp>
        <p:nvSpPr>
          <p:cNvPr id="2006" name="Google Shape;2006;g78327f1586_0_233: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7" name="Google Shape;2007;g78327f1586_0_2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the header I use for the dair.ai NLP Newsletter</a:t>
            </a:r>
            <a:endParaRPr lang="en-GB"/>
          </a:p>
          <a:p>
            <a:pPr marL="457200" lvl="0" indent="-298450" algn="l" rtl="0">
              <a:spcBef>
                <a:spcPts val="0"/>
              </a:spcBef>
              <a:spcAft>
                <a:spcPts val="0"/>
              </a:spcAft>
              <a:buSzPts val="1100"/>
              <a:buChar char="-"/>
            </a:pPr>
            <a:r>
              <a:rPr lang="en-GB"/>
              <a:t>You can change the gradient of each component</a:t>
            </a:r>
            <a:endParaRPr lang="en-GB"/>
          </a:p>
          <a:p>
            <a:pPr marL="457200" lvl="0" indent="-298450" algn="l" rtl="0">
              <a:spcBef>
                <a:spcPts val="0"/>
              </a:spcBef>
              <a:spcAft>
                <a:spcPts val="0"/>
              </a:spcAft>
              <a:buSzPts val="1100"/>
              <a:buChar char="-"/>
            </a:pPr>
            <a:r>
              <a:rPr lang="en-GB"/>
              <a:t>You can customize the background as well by right clicking and changing to another gradient or static color</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a:t>
            </a:r>
            <a:endParaRPr lang="en-GB">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0" name="Shape 2200"/>
        <p:cNvGrpSpPr/>
        <p:nvPr/>
      </p:nvGrpSpPr>
      <p:grpSpPr>
        <a:xfrm>
          <a:off x="0" y="0"/>
          <a:ext cx="0" cy="0"/>
          <a:chOff x="0" y="0"/>
          <a:chExt cx="0" cy="0"/>
        </a:xfrm>
      </p:grpSpPr>
      <p:sp>
        <p:nvSpPr>
          <p:cNvPr id="2201" name="Google Shape;2201;g78327f1586_0_465: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2" name="Google Shape;2202;g78327f1586_0_4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the header I use for the dair.ai NLP Newsletter</a:t>
            </a:r>
            <a:endParaRPr lang="en-GB"/>
          </a:p>
          <a:p>
            <a:pPr marL="457200" lvl="0" indent="-298450" algn="l" rtl="0">
              <a:spcBef>
                <a:spcPts val="0"/>
              </a:spcBef>
              <a:spcAft>
                <a:spcPts val="0"/>
              </a:spcAft>
              <a:buSzPts val="1100"/>
              <a:buChar char="-"/>
            </a:pPr>
            <a:r>
              <a:rPr lang="en-GB"/>
              <a:t>You can change the gradient of each component</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solidFill>
                  <a:schemeClr val="dk1"/>
                </a:solidFill>
              </a:rPr>
              <a:t>Author: Elvis Saravia</a:t>
            </a:r>
            <a:endParaRPr lang="en-GB">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4" name="Shape 2394"/>
        <p:cNvGrpSpPr/>
        <p:nvPr/>
      </p:nvGrpSpPr>
      <p:grpSpPr>
        <a:xfrm>
          <a:off x="0" y="0"/>
          <a:ext cx="0" cy="0"/>
          <a:chOff x="0" y="0"/>
          <a:chExt cx="0" cy="0"/>
        </a:xfrm>
      </p:grpSpPr>
      <p:sp>
        <p:nvSpPr>
          <p:cNvPr id="2395" name="Google Shape;2395;g78327f1586_0_659: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6" name="Google Shape;2396;g78327f1586_0_6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the header I use for the dair.ai NLP Newsletter</a:t>
            </a:r>
            <a:endParaRPr lang="en-GB"/>
          </a:p>
          <a:p>
            <a:pPr marL="457200" lvl="0" indent="-298450" algn="l" rtl="0">
              <a:spcBef>
                <a:spcPts val="0"/>
              </a:spcBef>
              <a:spcAft>
                <a:spcPts val="0"/>
              </a:spcAft>
              <a:buSzPts val="1100"/>
              <a:buChar char="-"/>
            </a:pPr>
            <a:r>
              <a:rPr lang="en-GB"/>
              <a:t>You can change the gradient of each component</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None/>
            </a:pPr>
            <a:r>
              <a:rPr lang="en-GB">
                <a:solidFill>
                  <a:schemeClr val="dk1"/>
                </a:solidFill>
              </a:rPr>
              <a:t>Author: Elvis Saravia</a:t>
            </a:r>
            <a:endParaRPr lang="en-GB">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9" name="Shape 2589"/>
        <p:cNvGrpSpPr/>
        <p:nvPr/>
      </p:nvGrpSpPr>
      <p:grpSpPr>
        <a:xfrm>
          <a:off x="0" y="0"/>
          <a:ext cx="0" cy="0"/>
          <a:chOff x="0" y="0"/>
          <a:chExt cx="0" cy="0"/>
        </a:xfrm>
      </p:grpSpPr>
      <p:sp>
        <p:nvSpPr>
          <p:cNvPr id="2590" name="Google Shape;2590;g78327f1586_0_449: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1" name="Google Shape;2591;g78327f1586_0_44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Gradient background shows some inspirations and ideas for color themes that could be used for backgrounds</a:t>
            </a:r>
            <a:endParaRPr lang="en-GB"/>
          </a:p>
          <a:p>
            <a:pPr marL="457200" lvl="0" indent="-298450" algn="l" rtl="0">
              <a:spcBef>
                <a:spcPts val="0"/>
              </a:spcBef>
              <a:spcAft>
                <a:spcPts val="0"/>
              </a:spcAft>
              <a:buSzPts val="1100"/>
              <a:buChar char="-"/>
            </a:pPr>
            <a:r>
              <a:rPr lang="en-GB"/>
              <a:t>The examples used in this section are inspired by </a:t>
            </a:r>
            <a:r>
              <a:rPr lang="en-GB" u="sng">
                <a:solidFill>
                  <a:schemeClr val="hlink"/>
                </a:solidFill>
                <a:hlinkClick r:id="rId3"/>
              </a:rPr>
              <a:t>https://uigradients.com</a:t>
            </a:r>
            <a:endParaRPr lang="en-GB" u="sng">
              <a:solidFill>
                <a:schemeClr val="hlink"/>
              </a:solidFill>
              <a:hlinkClick r:id="rId3"/>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4" name="Shape 2594"/>
        <p:cNvGrpSpPr/>
        <p:nvPr/>
      </p:nvGrpSpPr>
      <p:grpSpPr>
        <a:xfrm>
          <a:off x="0" y="0"/>
          <a:ext cx="0" cy="0"/>
          <a:chOff x="0" y="0"/>
          <a:chExt cx="0" cy="0"/>
        </a:xfrm>
      </p:grpSpPr>
      <p:sp>
        <p:nvSpPr>
          <p:cNvPr id="2595" name="Google Shape;2595;g78327f1586_0_444: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6" name="Google Shape;2596;g78327f1586_0_4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8" name="Shape 2598"/>
        <p:cNvGrpSpPr/>
        <p:nvPr/>
      </p:nvGrpSpPr>
      <p:grpSpPr>
        <a:xfrm>
          <a:off x="0" y="0"/>
          <a:ext cx="0" cy="0"/>
          <a:chOff x="0" y="0"/>
          <a:chExt cx="0" cy="0"/>
        </a:xfrm>
      </p:grpSpPr>
      <p:sp>
        <p:nvSpPr>
          <p:cNvPr id="2599" name="Google Shape;2599;g78327f1586_0_454: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0" name="Google Shape;2600;g78327f1586_0_4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2" name="Shape 2602"/>
        <p:cNvGrpSpPr/>
        <p:nvPr/>
      </p:nvGrpSpPr>
      <p:grpSpPr>
        <a:xfrm>
          <a:off x="0" y="0"/>
          <a:ext cx="0" cy="0"/>
          <a:chOff x="0" y="0"/>
          <a:chExt cx="0" cy="0"/>
        </a:xfrm>
      </p:grpSpPr>
      <p:sp>
        <p:nvSpPr>
          <p:cNvPr id="2603" name="Google Shape;2603;g78327f1586_0_460: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4" name="Google Shape;2604;g78327f1586_0_46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 name="Shape 60"/>
        <p:cNvGrpSpPr/>
        <p:nvPr/>
      </p:nvGrpSpPr>
      <p:grpSpPr>
        <a:xfrm>
          <a:off x="0" y="0"/>
          <a:ext cx="0" cy="0"/>
          <a:chOff x="0" y="0"/>
          <a:chExt cx="0" cy="0"/>
        </a:xfrm>
      </p:grpSpPr>
      <p:sp>
        <p:nvSpPr>
          <p:cNvPr id="61" name="Google Shape;61;g78327f1586_0_0: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78327f1586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This is a simple round rectangle that can represent some process, operation, or transformation</a:t>
            </a:r>
            <a:endParaRPr lang="en-GB"/>
          </a:p>
          <a:p>
            <a:pPr marL="0" lvl="0" indent="0" algn="l" rtl="0">
              <a:spcBef>
                <a:spcPts val="0"/>
              </a:spcBef>
              <a:spcAft>
                <a:spcPts val="0"/>
              </a:spcAft>
              <a:buNone/>
            </a:pPr>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6" name="Shape 2606"/>
        <p:cNvGrpSpPr/>
        <p:nvPr/>
      </p:nvGrpSpPr>
      <p:grpSpPr>
        <a:xfrm>
          <a:off x="0" y="0"/>
          <a:ext cx="0" cy="0"/>
          <a:chOff x="0" y="0"/>
          <a:chExt cx="0" cy="0"/>
        </a:xfrm>
      </p:grpSpPr>
      <p:sp>
        <p:nvSpPr>
          <p:cNvPr id="2607" name="Google Shape;2607;g9aeaf79e6c_37_19: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8" name="Google Shape;2608;g9aeaf79e6c_37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You can add abstract backgrounds here</a:t>
            </a:r>
            <a:endParaRPr lang="en-GB"/>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11" name="Shape 2611"/>
        <p:cNvGrpSpPr/>
        <p:nvPr/>
      </p:nvGrpSpPr>
      <p:grpSpPr>
        <a:xfrm>
          <a:off x="0" y="0"/>
          <a:ext cx="0" cy="0"/>
          <a:chOff x="0" y="0"/>
          <a:chExt cx="0" cy="0"/>
        </a:xfrm>
      </p:grpSpPr>
      <p:sp>
        <p:nvSpPr>
          <p:cNvPr id="2612" name="Google Shape;2612;g85a0789696_2352_5: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3" name="Google Shape;2613;g85a0789696_2352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Created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64" name="Shape 2964"/>
        <p:cNvGrpSpPr/>
        <p:nvPr/>
      </p:nvGrpSpPr>
      <p:grpSpPr>
        <a:xfrm>
          <a:off x="0" y="0"/>
          <a:ext cx="0" cy="0"/>
          <a:chOff x="0" y="0"/>
          <a:chExt cx="0" cy="0"/>
        </a:xfrm>
      </p:grpSpPr>
      <p:sp>
        <p:nvSpPr>
          <p:cNvPr id="2965" name="Google Shape;2965;gc3ed6abf22_2_215: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6" name="Google Shape;2966;gc3ed6abf22_2_2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Created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08" name="Shape 4408"/>
        <p:cNvGrpSpPr/>
        <p:nvPr/>
      </p:nvGrpSpPr>
      <p:grpSpPr>
        <a:xfrm>
          <a:off x="0" y="0"/>
          <a:ext cx="0" cy="0"/>
          <a:chOff x="0" y="0"/>
          <a:chExt cx="0" cy="0"/>
        </a:xfrm>
      </p:grpSpPr>
      <p:sp>
        <p:nvSpPr>
          <p:cNvPr id="4409" name="Google Shape;4409;gc3ed6abf22_2_2579: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0" name="Google Shape;4410;gc3ed6abf22_2_25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54" name="Shape 4854"/>
        <p:cNvGrpSpPr/>
        <p:nvPr/>
      </p:nvGrpSpPr>
      <p:grpSpPr>
        <a:xfrm>
          <a:off x="0" y="0"/>
          <a:ext cx="0" cy="0"/>
          <a:chOff x="0" y="0"/>
          <a:chExt cx="0" cy="0"/>
        </a:xfrm>
      </p:grpSpPr>
      <p:sp>
        <p:nvSpPr>
          <p:cNvPr id="4855" name="Google Shape;4855;g878bb028e8_885_5: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6" name="Google Shape;4856;g878bb028e8_885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Created by @srvmshr</a:t>
            </a:r>
            <a:endParaRPr lang="en-GB"/>
          </a:p>
          <a:p>
            <a:pPr marL="0" lvl="0" indent="0" algn="l" rtl="0">
              <a:spcBef>
                <a:spcPts val="0"/>
              </a:spcBef>
              <a:spcAft>
                <a:spcPts val="0"/>
              </a:spcAft>
              <a:buNone/>
            </a:pPr>
            <a:r>
              <a:rPr lang="en-GB"/>
              <a:t>Sourav @ yahoo.com</a:t>
            </a:r>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879" name="Shape 4879"/>
        <p:cNvGrpSpPr/>
        <p:nvPr/>
      </p:nvGrpSpPr>
      <p:grpSpPr>
        <a:xfrm>
          <a:off x="0" y="0"/>
          <a:ext cx="0" cy="0"/>
          <a:chOff x="0" y="0"/>
          <a:chExt cx="0" cy="0"/>
        </a:xfrm>
      </p:grpSpPr>
      <p:sp>
        <p:nvSpPr>
          <p:cNvPr id="4880" name="Google Shape;4880;gc88160a497_35_0: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1" name="Google Shape;4881;gc88160a497_35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20" name="Shape 4920"/>
        <p:cNvGrpSpPr/>
        <p:nvPr/>
      </p:nvGrpSpPr>
      <p:grpSpPr>
        <a:xfrm>
          <a:off x="0" y="0"/>
          <a:ext cx="0" cy="0"/>
          <a:chOff x="0" y="0"/>
          <a:chExt cx="0" cy="0"/>
        </a:xfrm>
      </p:grpSpPr>
      <p:sp>
        <p:nvSpPr>
          <p:cNvPr id="4921" name="Google Shape;4921;gc88160a497_35_187: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2" name="Google Shape;4922;gc88160a497_35_1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89" name="Shape 4989"/>
        <p:cNvGrpSpPr/>
        <p:nvPr/>
      </p:nvGrpSpPr>
      <p:grpSpPr>
        <a:xfrm>
          <a:off x="0" y="0"/>
          <a:ext cx="0" cy="0"/>
          <a:chOff x="0" y="0"/>
          <a:chExt cx="0" cy="0"/>
        </a:xfrm>
      </p:grpSpPr>
      <p:sp>
        <p:nvSpPr>
          <p:cNvPr id="4990" name="Google Shape;4990;gc88160a497_35_302: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1" name="Google Shape;4991;gc88160a497_35_3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68" name="Shape 5068"/>
        <p:cNvGrpSpPr/>
        <p:nvPr/>
      </p:nvGrpSpPr>
      <p:grpSpPr>
        <a:xfrm>
          <a:off x="0" y="0"/>
          <a:ext cx="0" cy="0"/>
          <a:chOff x="0" y="0"/>
          <a:chExt cx="0" cy="0"/>
        </a:xfrm>
      </p:grpSpPr>
      <p:sp>
        <p:nvSpPr>
          <p:cNvPr id="5069" name="Google Shape;5069;gc88160a497_35_600: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70" name="Google Shape;5070;gc88160a497_35_6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1 hidden layer neural network</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186" name="Shape 5186"/>
        <p:cNvGrpSpPr/>
        <p:nvPr/>
      </p:nvGrpSpPr>
      <p:grpSpPr>
        <a:xfrm>
          <a:off x="0" y="0"/>
          <a:ext cx="0" cy="0"/>
          <a:chOff x="0" y="0"/>
          <a:chExt cx="0" cy="0"/>
        </a:xfrm>
      </p:grpSpPr>
      <p:sp>
        <p:nvSpPr>
          <p:cNvPr id="5187" name="Google Shape;5187;g78327f1586_217_0: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88" name="Google Shape;5188;g78327f1586_21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By </a:t>
            </a:r>
            <a:r>
              <a:rPr lang="en-GB" u="sng">
                <a:solidFill>
                  <a:schemeClr val="hlink"/>
                </a:solidFill>
                <a:hlinkClick r:id="rId3"/>
              </a:rPr>
              <a:t>@srvmshr</a:t>
            </a:r>
            <a:endParaRPr lang="en-GB" u="sng">
              <a:solidFill>
                <a:schemeClr val="hlink"/>
              </a:solidFill>
            </a:endParaRPr>
          </a:p>
          <a:p>
            <a:pPr marL="0" lvl="0" indent="0" algn="l" rtl="0">
              <a:spcBef>
                <a:spcPts val="0"/>
              </a:spcBef>
              <a:spcAft>
                <a:spcPts val="0"/>
              </a:spcAft>
              <a:buNone/>
            </a:pPr>
            <a:r>
              <a:rPr lang="en-GB"/>
              <a:t>sourav@yahoo.com</a:t>
            </a:r>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4" name="Shape 74"/>
        <p:cNvGrpSpPr/>
        <p:nvPr/>
      </p:nvGrpSpPr>
      <p:grpSpPr>
        <a:xfrm>
          <a:off x="0" y="0"/>
          <a:ext cx="0" cy="0"/>
          <a:chOff x="0" y="0"/>
          <a:chExt cx="0" cy="0"/>
        </a:xfrm>
      </p:grpSpPr>
      <p:sp>
        <p:nvSpPr>
          <p:cNvPr id="75" name="Google Shape;75;g78327f1586_0_7: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8327f1586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 </a:t>
            </a:r>
            <a:endParaRPr lang="en-GB"/>
          </a:p>
          <a:p>
            <a:pPr marL="0" lvl="0" indent="0" algn="l" rtl="0">
              <a:spcBef>
                <a:spcPts val="0"/>
              </a:spcBef>
              <a:spcAft>
                <a:spcPts val="0"/>
              </a:spcAft>
              <a:buNone/>
            </a:pPr>
          </a:p>
          <a:p>
            <a:pPr marL="457200" lvl="0" indent="-298450" algn="l" rtl="0">
              <a:spcBef>
                <a:spcPts val="0"/>
              </a:spcBef>
              <a:spcAft>
                <a:spcPts val="0"/>
              </a:spcAft>
              <a:buSzPts val="1100"/>
              <a:buChar char="-"/>
            </a:pPr>
            <a:r>
              <a:rPr lang="en-GB"/>
              <a:t>This can be used to represent a vector. If you want to edit the distance between each element, you can “ungroup” the shapes and then modify the distance between the individual lines.</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226" name="Shape 5226"/>
        <p:cNvGrpSpPr/>
        <p:nvPr/>
      </p:nvGrpSpPr>
      <p:grpSpPr>
        <a:xfrm>
          <a:off x="0" y="0"/>
          <a:ext cx="0" cy="0"/>
          <a:chOff x="0" y="0"/>
          <a:chExt cx="0" cy="0"/>
        </a:xfrm>
      </p:grpSpPr>
      <p:sp>
        <p:nvSpPr>
          <p:cNvPr id="5227" name="Google Shape;5227;g78327f1586_217_43: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8" name="Google Shape;5228;g78327f1586_217_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29" name="Shape 5329"/>
        <p:cNvGrpSpPr/>
        <p:nvPr/>
      </p:nvGrpSpPr>
      <p:grpSpPr>
        <a:xfrm>
          <a:off x="0" y="0"/>
          <a:ext cx="0" cy="0"/>
          <a:chOff x="0" y="0"/>
          <a:chExt cx="0" cy="0"/>
        </a:xfrm>
      </p:grpSpPr>
      <p:sp>
        <p:nvSpPr>
          <p:cNvPr id="5330" name="Google Shape;5330;g78327f1586_214_5: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31" name="Google Shape;5331;g78327f1586_214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82" name="Shape 5382"/>
        <p:cNvGrpSpPr/>
        <p:nvPr/>
      </p:nvGrpSpPr>
      <p:grpSpPr>
        <a:xfrm>
          <a:off x="0" y="0"/>
          <a:ext cx="0" cy="0"/>
          <a:chOff x="0" y="0"/>
          <a:chExt cx="0" cy="0"/>
        </a:xfrm>
      </p:grpSpPr>
      <p:sp>
        <p:nvSpPr>
          <p:cNvPr id="5383" name="Google Shape;5383;g78327f1586_217_154: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4" name="Google Shape;5384;g78327f1586_217_1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99" name="Shape 5399"/>
        <p:cNvGrpSpPr/>
        <p:nvPr/>
      </p:nvGrpSpPr>
      <p:grpSpPr>
        <a:xfrm>
          <a:off x="0" y="0"/>
          <a:ext cx="0" cy="0"/>
          <a:chOff x="0" y="0"/>
          <a:chExt cx="0" cy="0"/>
        </a:xfrm>
      </p:grpSpPr>
      <p:sp>
        <p:nvSpPr>
          <p:cNvPr id="5400" name="Google Shape;5400;g78327f1586_217_169: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1" name="Google Shape;5401;g78327f1586_217_16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38" name="Shape 5438"/>
        <p:cNvGrpSpPr/>
        <p:nvPr/>
      </p:nvGrpSpPr>
      <p:grpSpPr>
        <a:xfrm>
          <a:off x="0" y="0"/>
          <a:ext cx="0" cy="0"/>
          <a:chOff x="0" y="0"/>
          <a:chExt cx="0" cy="0"/>
        </a:xfrm>
      </p:grpSpPr>
      <p:sp>
        <p:nvSpPr>
          <p:cNvPr id="5439" name="Google Shape;5439;g78327f1586_217_206: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0" name="Google Shape;5440;g78327f1586_217_2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25" name="Shape 5525"/>
        <p:cNvGrpSpPr/>
        <p:nvPr/>
      </p:nvGrpSpPr>
      <p:grpSpPr>
        <a:xfrm>
          <a:off x="0" y="0"/>
          <a:ext cx="0" cy="0"/>
          <a:chOff x="0" y="0"/>
          <a:chExt cx="0" cy="0"/>
        </a:xfrm>
      </p:grpSpPr>
      <p:sp>
        <p:nvSpPr>
          <p:cNvPr id="5526" name="Google Shape;5526;g13f970c10fe_95_0: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7" name="Google Shape;5527;g13f970c10fe_95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12" name="Shape 5612"/>
        <p:cNvGrpSpPr/>
        <p:nvPr/>
      </p:nvGrpSpPr>
      <p:grpSpPr>
        <a:xfrm>
          <a:off x="0" y="0"/>
          <a:ext cx="0" cy="0"/>
          <a:chOff x="0" y="0"/>
          <a:chExt cx="0" cy="0"/>
        </a:xfrm>
      </p:grpSpPr>
      <p:sp>
        <p:nvSpPr>
          <p:cNvPr id="5613" name="Google Shape;5613;g78327f1586_217_291: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4" name="Google Shape;5614;g78327f1586_217_29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807" name="Shape 5807"/>
        <p:cNvGrpSpPr/>
        <p:nvPr/>
      </p:nvGrpSpPr>
      <p:grpSpPr>
        <a:xfrm>
          <a:off x="0" y="0"/>
          <a:ext cx="0" cy="0"/>
          <a:chOff x="0" y="0"/>
          <a:chExt cx="0" cy="0"/>
        </a:xfrm>
      </p:grpSpPr>
      <p:sp>
        <p:nvSpPr>
          <p:cNvPr id="5808" name="Google Shape;5808;g78327f1586_217_481: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9" name="Google Shape;5809;g78327f1586_217_48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92" name="Shape 5992"/>
        <p:cNvGrpSpPr/>
        <p:nvPr/>
      </p:nvGrpSpPr>
      <p:grpSpPr>
        <a:xfrm>
          <a:off x="0" y="0"/>
          <a:ext cx="0" cy="0"/>
          <a:chOff x="0" y="0"/>
          <a:chExt cx="0" cy="0"/>
        </a:xfrm>
      </p:grpSpPr>
      <p:sp>
        <p:nvSpPr>
          <p:cNvPr id="5993" name="Google Shape;5993;g78327f1586_217_663: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4" name="Google Shape;5994;g78327f1586_217_6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044" name="Shape 6044"/>
        <p:cNvGrpSpPr/>
        <p:nvPr/>
      </p:nvGrpSpPr>
      <p:grpSpPr>
        <a:xfrm>
          <a:off x="0" y="0"/>
          <a:ext cx="0" cy="0"/>
          <a:chOff x="0" y="0"/>
          <a:chExt cx="0" cy="0"/>
        </a:xfrm>
      </p:grpSpPr>
      <p:sp>
        <p:nvSpPr>
          <p:cNvPr id="6045" name="Google Shape;6045;g78327f1586_217_712: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46" name="Google Shape;6046;g78327f1586_217_7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g8d0cd77ab1_253_0: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d0cd77ab1_25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Symbolizing</a:t>
            </a:r>
            <a:r>
              <a:rPr lang="en-GB"/>
              <a:t> an embedding</a:t>
            </a:r>
            <a:endParaRPr lang="en-GB"/>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03" name="Shape 6103"/>
        <p:cNvGrpSpPr/>
        <p:nvPr/>
      </p:nvGrpSpPr>
      <p:grpSpPr>
        <a:xfrm>
          <a:off x="0" y="0"/>
          <a:ext cx="0" cy="0"/>
          <a:chOff x="0" y="0"/>
          <a:chExt cx="0" cy="0"/>
        </a:xfrm>
      </p:grpSpPr>
      <p:sp>
        <p:nvSpPr>
          <p:cNvPr id="6104" name="Google Shape;6104;g78327f1586_217_774: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5" name="Google Shape;6105;g78327f1586_217_77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sourav@yahoo.com</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53" name="Shape 6153"/>
        <p:cNvGrpSpPr/>
        <p:nvPr/>
      </p:nvGrpSpPr>
      <p:grpSpPr>
        <a:xfrm>
          <a:off x="0" y="0"/>
          <a:ext cx="0" cy="0"/>
          <a:chOff x="0" y="0"/>
          <a:chExt cx="0" cy="0"/>
        </a:xfrm>
      </p:grpSpPr>
      <p:sp>
        <p:nvSpPr>
          <p:cNvPr id="6154" name="Google Shape;6154;g78327f1586_217_821: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5" name="Google Shape;6155;g78327f1586_217_8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@srvmshr</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sourav@yahoo.com</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33" name="Shape 6233"/>
        <p:cNvGrpSpPr/>
        <p:nvPr/>
      </p:nvGrpSpPr>
      <p:grpSpPr>
        <a:xfrm>
          <a:off x="0" y="0"/>
          <a:ext cx="0" cy="0"/>
          <a:chOff x="0" y="0"/>
          <a:chExt cx="0" cy="0"/>
        </a:xfrm>
      </p:grpSpPr>
      <p:sp>
        <p:nvSpPr>
          <p:cNvPr id="6234" name="Google Shape;6234;g78327f1586_1537_0: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5" name="Google Shape;6235;g78327f1586_1537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38" name="Shape 6238"/>
        <p:cNvGrpSpPr/>
        <p:nvPr/>
      </p:nvGrpSpPr>
      <p:grpSpPr>
        <a:xfrm>
          <a:off x="0" y="0"/>
          <a:ext cx="0" cy="0"/>
          <a:chOff x="0" y="0"/>
          <a:chExt cx="0" cy="0"/>
        </a:xfrm>
      </p:grpSpPr>
      <p:sp>
        <p:nvSpPr>
          <p:cNvPr id="6239" name="Google Shape;6239;g78327f1586_1537_4: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0" name="Google Shape;6240;g78327f1586_1537_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By </a:t>
            </a:r>
            <a:r>
              <a:rPr lang="en-GB" u="sng">
                <a:solidFill>
                  <a:schemeClr val="hlink"/>
                </a:solidFill>
                <a:hlinkClick r:id="rId3"/>
              </a:rPr>
              <a:t>@avsthiago</a:t>
            </a:r>
            <a:endParaRPr lang="en-GB" u="sng">
              <a:solidFill>
                <a:schemeClr val="hlink"/>
              </a:solidFill>
              <a:hlinkClick r:id="rId3"/>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62" name="Shape 6362"/>
        <p:cNvGrpSpPr/>
        <p:nvPr/>
      </p:nvGrpSpPr>
      <p:grpSpPr>
        <a:xfrm>
          <a:off x="0" y="0"/>
          <a:ext cx="0" cy="0"/>
          <a:chOff x="0" y="0"/>
          <a:chExt cx="0" cy="0"/>
        </a:xfrm>
      </p:grpSpPr>
      <p:sp>
        <p:nvSpPr>
          <p:cNvPr id="6363" name="Google Shape;6363;g78327f1586_1537_175: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4" name="Google Shape;6364;g78327f1586_1537_17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52" name="Shape 6452"/>
        <p:cNvGrpSpPr/>
        <p:nvPr/>
      </p:nvGrpSpPr>
      <p:grpSpPr>
        <a:xfrm>
          <a:off x="0" y="0"/>
          <a:ext cx="0" cy="0"/>
          <a:chOff x="0" y="0"/>
          <a:chExt cx="0" cy="0"/>
        </a:xfrm>
      </p:grpSpPr>
      <p:sp>
        <p:nvSpPr>
          <p:cNvPr id="6453" name="Google Shape;6453;g78327f1586_1537_410: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4" name="Google Shape;6454;g78327f1586_1537_4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@avsthiago</a:t>
            </a:r>
            <a:endParaRPr lang="en-GB" u="sng">
              <a:solidFill>
                <a:schemeClr val="accent5"/>
              </a:solidFill>
              <a:hlinkClick r:id="rId3"/>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76" name="Shape 6476"/>
        <p:cNvGrpSpPr/>
        <p:nvPr/>
      </p:nvGrpSpPr>
      <p:grpSpPr>
        <a:xfrm>
          <a:off x="0" y="0"/>
          <a:ext cx="0" cy="0"/>
          <a:chOff x="0" y="0"/>
          <a:chExt cx="0" cy="0"/>
        </a:xfrm>
      </p:grpSpPr>
      <p:sp>
        <p:nvSpPr>
          <p:cNvPr id="6477" name="Google Shape;6477;g878bb028e8_1686_0: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8" name="Google Shape;6478;g878bb028e8_1686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PhAnim="0" showMasterSp="0">
  <p:cSld>
    <p:spTree>
      <p:nvGrpSpPr>
        <p:cNvPr id="6497" name="Shape 6497"/>
        <p:cNvGrpSpPr/>
        <p:nvPr/>
      </p:nvGrpSpPr>
      <p:grpSpPr>
        <a:xfrm>
          <a:off x="0" y="0"/>
          <a:ext cx="0" cy="0"/>
          <a:chOff x="0" y="0"/>
          <a:chExt cx="0" cy="0"/>
        </a:xfrm>
      </p:grpSpPr>
      <p:sp>
        <p:nvSpPr>
          <p:cNvPr id="6498" name="Google Shape;6498;g78327f1586_1537_433: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99" name="Google Shape;6499;g78327f1586_1537_43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24" name="Shape 6624"/>
        <p:cNvGrpSpPr/>
        <p:nvPr/>
      </p:nvGrpSpPr>
      <p:grpSpPr>
        <a:xfrm>
          <a:off x="0" y="0"/>
          <a:ext cx="0" cy="0"/>
          <a:chOff x="0" y="0"/>
          <a:chExt cx="0" cy="0"/>
        </a:xfrm>
      </p:grpSpPr>
      <p:sp>
        <p:nvSpPr>
          <p:cNvPr id="6625" name="Google Shape;6625;g78327f1586_1537_535: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6" name="Google Shape;6626;g78327f1586_1537_53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80" name="Shape 6680"/>
        <p:cNvGrpSpPr/>
        <p:nvPr/>
      </p:nvGrpSpPr>
      <p:grpSpPr>
        <a:xfrm>
          <a:off x="0" y="0"/>
          <a:ext cx="0" cy="0"/>
          <a:chOff x="0" y="0"/>
          <a:chExt cx="0" cy="0"/>
        </a:xfrm>
      </p:grpSpPr>
      <p:sp>
        <p:nvSpPr>
          <p:cNvPr id="6681" name="Google Shape;6681;g78327f1586_1537_590: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82" name="Google Shape;6682;g78327f1586_1537_59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95" name="Shape 95"/>
        <p:cNvGrpSpPr/>
        <p:nvPr/>
      </p:nvGrpSpPr>
      <p:grpSpPr>
        <a:xfrm>
          <a:off x="0" y="0"/>
          <a:ext cx="0" cy="0"/>
          <a:chOff x="0" y="0"/>
          <a:chExt cx="0" cy="0"/>
        </a:xfrm>
      </p:grpSpPr>
      <p:sp>
        <p:nvSpPr>
          <p:cNvPr id="96" name="Google Shape;96;g78327f1586_0_1154: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8327f1586_0_115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Can represent a neuron or some arbitrary operation</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61" name="Shape 6761"/>
        <p:cNvGrpSpPr/>
        <p:nvPr/>
      </p:nvGrpSpPr>
      <p:grpSpPr>
        <a:xfrm>
          <a:off x="0" y="0"/>
          <a:ext cx="0" cy="0"/>
          <a:chOff x="0" y="0"/>
          <a:chExt cx="0" cy="0"/>
        </a:xfrm>
      </p:grpSpPr>
      <p:sp>
        <p:nvSpPr>
          <p:cNvPr id="6762" name="Google Shape;6762;g78327f1586_1537_670: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3" name="Google Shape;6763;g78327f1586_1537_6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55" name="Shape 6855"/>
        <p:cNvGrpSpPr/>
        <p:nvPr/>
      </p:nvGrpSpPr>
      <p:grpSpPr>
        <a:xfrm>
          <a:off x="0" y="0"/>
          <a:ext cx="0" cy="0"/>
          <a:chOff x="0" y="0"/>
          <a:chExt cx="0" cy="0"/>
        </a:xfrm>
      </p:grpSpPr>
      <p:sp>
        <p:nvSpPr>
          <p:cNvPr id="6856" name="Google Shape;6856;g78327f1586_1537_763: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7" name="Google Shape;6857;g78327f1586_1537_76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57" name="Shape 6957"/>
        <p:cNvGrpSpPr/>
        <p:nvPr/>
      </p:nvGrpSpPr>
      <p:grpSpPr>
        <a:xfrm>
          <a:off x="0" y="0"/>
          <a:ext cx="0" cy="0"/>
          <a:chOff x="0" y="0"/>
          <a:chExt cx="0" cy="0"/>
        </a:xfrm>
      </p:grpSpPr>
      <p:sp>
        <p:nvSpPr>
          <p:cNvPr id="6958" name="Google Shape;6958;g78327f1586_1537_865: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59" name="Google Shape;6959;g78327f1586_1537_8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PhAnim="0" showMasterSp="0">
  <p:cSld>
    <p:spTree>
      <p:nvGrpSpPr>
        <p:cNvPr id="7034" name="Shape 7034"/>
        <p:cNvGrpSpPr/>
        <p:nvPr/>
      </p:nvGrpSpPr>
      <p:grpSpPr>
        <a:xfrm>
          <a:off x="0" y="0"/>
          <a:ext cx="0" cy="0"/>
          <a:chOff x="0" y="0"/>
          <a:chExt cx="0" cy="0"/>
        </a:xfrm>
      </p:grpSpPr>
      <p:sp>
        <p:nvSpPr>
          <p:cNvPr id="7035" name="Google Shape;7035;g85a0789696_743_21: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6" name="Google Shape;7036;g85a0789696_743_2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a:p>
            <a:pPr marL="0" lvl="0" indent="0" algn="l" rtl="0">
              <a:spcBef>
                <a:spcPts val="0"/>
              </a:spcBef>
              <a:spcAft>
                <a:spcPts val="0"/>
              </a:spcAft>
              <a:buNone/>
            </a:pPr>
            <a:r>
              <a:rPr lang="en-GB"/>
              <a:t>Dark-theme version of the previous (by Elvis Saravia)</a:t>
            </a:r>
            <a:endParaRPr lang="en-GB"/>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PhAnim="0" showMasterSp="0">
  <p:cSld>
    <p:spTree>
      <p:nvGrpSpPr>
        <p:cNvPr id="7266" name="Shape 7266"/>
        <p:cNvGrpSpPr/>
        <p:nvPr/>
      </p:nvGrpSpPr>
      <p:grpSpPr>
        <a:xfrm>
          <a:off x="0" y="0"/>
          <a:ext cx="0" cy="0"/>
          <a:chOff x="0" y="0"/>
          <a:chExt cx="0" cy="0"/>
        </a:xfrm>
      </p:grpSpPr>
      <p:sp>
        <p:nvSpPr>
          <p:cNvPr id="7267" name="Google Shape;7267;g78327f1586_1537_920: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8" name="Google Shape;7268;g78327f1586_1537_9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By </a:t>
            </a:r>
            <a:r>
              <a:rPr lang="en-GB" u="sng">
                <a:solidFill>
                  <a:schemeClr val="accent5"/>
                </a:solidFill>
                <a:hlinkClick r:id="rId3"/>
              </a:rPr>
              <a:t>@avsthiago</a:t>
            </a:r>
            <a:endParaRPr>
              <a:solidFill>
                <a:schemeClr val="dk1"/>
              </a:solidFill>
            </a:endParaRPr>
          </a:p>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dfc103f579_2_94: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dfc103f579_2_9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 </a:t>
            </a:r>
            <a:endParaRPr lang="en-GB"/>
          </a:p>
          <a:p>
            <a:pPr marL="0" lvl="0" indent="0" algn="l" rtl="0">
              <a:spcBef>
                <a:spcPts val="0"/>
              </a:spcBef>
              <a:spcAft>
                <a:spcPts val="0"/>
              </a:spcAft>
              <a:buNone/>
            </a:pPr>
          </a:p>
          <a:p>
            <a:pPr marL="457200" lvl="0" indent="-298450" algn="l" rtl="0">
              <a:spcBef>
                <a:spcPts val="0"/>
              </a:spcBef>
              <a:spcAft>
                <a:spcPts val="0"/>
              </a:spcAft>
              <a:buSzPts val="1100"/>
              <a:buChar char="-"/>
            </a:pPr>
            <a:r>
              <a:rPr lang="en-GB"/>
              <a:t>These visuals can represent a multi-directional array (3D) input, tensor, etc.</a:t>
            </a:r>
            <a:endParaRPr lang="en-GB"/>
          </a:p>
          <a:p>
            <a:pPr marL="0" lvl="0" indent="0" algn="l" rtl="0">
              <a:spcBef>
                <a:spcPts val="0"/>
              </a:spcBef>
              <a:spcAft>
                <a:spcPts val="0"/>
              </a:spcAft>
              <a:buNone/>
            </a:p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4" name="Shape 304"/>
        <p:cNvGrpSpPr/>
        <p:nvPr/>
      </p:nvGrpSpPr>
      <p:grpSpPr>
        <a:xfrm>
          <a:off x="0" y="0"/>
          <a:ext cx="0" cy="0"/>
          <a:chOff x="0" y="0"/>
          <a:chExt cx="0" cy="0"/>
        </a:xfrm>
      </p:grpSpPr>
      <p:sp>
        <p:nvSpPr>
          <p:cNvPr id="305" name="Google Shape;305;g78327f1586_0_865: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78327f1586_0_8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Note:</a:t>
            </a:r>
            <a:endParaRPr lang="en-GB"/>
          </a:p>
          <a:p>
            <a:pPr marL="457200" lvl="0" indent="-298450" algn="l" rtl="0">
              <a:spcBef>
                <a:spcPts val="0"/>
              </a:spcBef>
              <a:spcAft>
                <a:spcPts val="0"/>
              </a:spcAft>
              <a:buSzPts val="1100"/>
              <a:buChar char="-"/>
            </a:pPr>
            <a:r>
              <a:rPr lang="en-GB"/>
              <a:t>These visuals could represent transformations (left) or operations (right)</a:t>
            </a:r>
            <a:endParaRPr lang="en-GB"/>
          </a:p>
          <a:p>
            <a:pPr marL="457200" lvl="0" indent="-298450" algn="l" rtl="0">
              <a:spcBef>
                <a:spcPts val="0"/>
              </a:spcBef>
              <a:spcAft>
                <a:spcPts val="0"/>
              </a:spcAft>
              <a:buSzPts val="1100"/>
              <a:buChar char="-"/>
            </a:pPr>
            <a:r>
              <a:rPr lang="en-GB"/>
              <a:t>The visuals on the right use the Math Equations Add on for Google Slides.</a:t>
            </a:r>
            <a:endParaRPr lang="en-GB"/>
          </a:p>
          <a:p>
            <a:pPr marL="457200" lvl="0" indent="-298450" algn="l" rtl="0">
              <a:spcBef>
                <a:spcPts val="0"/>
              </a:spcBef>
              <a:spcAft>
                <a:spcPts val="0"/>
              </a:spcAft>
              <a:buSzPts val="1100"/>
              <a:buChar char="-"/>
            </a:pPr>
            <a:r>
              <a:rPr lang="en-GB"/>
              <a:t>If you click on the equation you are able to modify it by:</a:t>
            </a:r>
            <a:endParaRPr lang="en-GB"/>
          </a:p>
          <a:p>
            <a:pPr marL="914400" lvl="1" indent="-298450" algn="l" rtl="0">
              <a:spcBef>
                <a:spcPts val="0"/>
              </a:spcBef>
              <a:spcAft>
                <a:spcPts val="0"/>
              </a:spcAft>
              <a:buSzPts val="1100"/>
              <a:buChar char="-"/>
            </a:pPr>
            <a:r>
              <a:rPr lang="en-GB"/>
              <a:t>Selecting Add Ons → Math Equations → Menu</a:t>
            </a:r>
            <a:endParaRPr lang="en-GB"/>
          </a:p>
          <a:p>
            <a:pPr marL="914400" lvl="1" indent="-298450" algn="l" rtl="0">
              <a:spcBef>
                <a:spcPts val="0"/>
              </a:spcBef>
              <a:spcAft>
                <a:spcPts val="0"/>
              </a:spcAft>
              <a:buSzPts val="1100"/>
              <a:buChar char="-"/>
            </a:pPr>
            <a:r>
              <a:rPr lang="en-GB"/>
              <a:t>While the equation is selected, click “Connect to Equation” on the “Math Equations UI”</a:t>
            </a:r>
            <a:endParaRPr lang="en-GB"/>
          </a:p>
          <a:p>
            <a:pPr marL="914400" lvl="1" indent="-298450" algn="l" rtl="0">
              <a:spcBef>
                <a:spcPts val="0"/>
              </a:spcBef>
              <a:spcAft>
                <a:spcPts val="0"/>
              </a:spcAft>
              <a:buSzPts val="1100"/>
              <a:buChar char="-"/>
            </a:pPr>
            <a:r>
              <a:rPr lang="en-GB"/>
              <a:t>Then change the properties like color, size, etc.</a:t>
            </a:r>
            <a:endParaRPr lang="en-GB"/>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 (ellfae@gmail.com)</a:t>
            </a:r>
            <a:endParaRPr lang="en-GB">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3" name="Shape 323"/>
        <p:cNvGrpSpPr/>
        <p:nvPr/>
      </p:nvGrpSpPr>
      <p:grpSpPr>
        <a:xfrm>
          <a:off x="0" y="0"/>
          <a:ext cx="0" cy="0"/>
          <a:chOff x="0" y="0"/>
          <a:chExt cx="0" cy="0"/>
        </a:xfrm>
      </p:grpSpPr>
      <p:sp>
        <p:nvSpPr>
          <p:cNvPr id="324" name="Google Shape;324;g85a0789696_743_0:notes"/>
          <p:cNvSpPr/>
          <p:nvPr>
            <p:ph type="sldImg" idx="2"/>
          </p:nvPr>
        </p:nvSpPr>
        <p:spPr>
          <a:xfrm>
            <a:off x="1251607" y="685800"/>
            <a:ext cx="4355387"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85a0789696_743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90204"/>
              <a:buNone/>
            </a:pPr>
            <a:r>
              <a:rPr lang="en-GB">
                <a:solidFill>
                  <a:schemeClr val="dk1"/>
                </a:solidFill>
              </a:rPr>
              <a:t>Note:</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These visuals could represent transformations (left) or operations (right)</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The visuals on the right use the Math Equations Add on for Google Slides.</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If you click on the equation you are able to modify it by:</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Selecting Add Ons → Math Equations → Menu</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While the equation is selected, click “Connect to Equation” on the “Math Equations UI”</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Then change the properties like color, size, etc.</a:t>
            </a:r>
            <a:endParaRPr>
              <a:solidFill>
                <a:schemeClr val="dk1"/>
              </a:solidFill>
            </a:endParaRPr>
          </a:p>
          <a:p>
            <a:pPr marL="0" lvl="0" indent="0" algn="l" rtl="0">
              <a:spcBef>
                <a:spcPts val="0"/>
              </a:spcBef>
              <a:spcAft>
                <a:spcPts val="0"/>
              </a:spcAft>
              <a:buClr>
                <a:schemeClr val="dk1"/>
              </a:buClr>
              <a:buSzPts val="1100"/>
              <a:buFont typeface="Arial" panose="020B0604020202090204"/>
              <a:buNone/>
            </a:pP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Author: Elvis Saravia (ellfae@gmail.com)</a:t>
            </a:r>
            <a:endParaRPr lang="en-GB">
              <a:solidFill>
                <a:schemeClr val="dk1"/>
              </a:solidFill>
            </a:endParaRPr>
          </a:p>
          <a:p>
            <a:pPr marL="0" lvl="0" indent="0" algn="l" rtl="0">
              <a:spcBef>
                <a:spcPts val="0"/>
              </a:spcBef>
              <a:spcAft>
                <a:spcPts val="0"/>
              </a:spcAft>
              <a:buClr>
                <a:schemeClr val="dk1"/>
              </a:buClr>
              <a:buSzPts val="1100"/>
              <a:buFont typeface="Arial" panose="020B0604020202090204"/>
              <a:buNone/>
            </a:pPr>
            <a:endParaRPr>
              <a:solidFill>
                <a:schemeClr val="dk1"/>
              </a:solidFill>
            </a:endParaRPr>
          </a:p>
          <a:p>
            <a:pPr marL="0" lvl="0" indent="0" algn="l" rtl="0">
              <a:spcBef>
                <a:spcPts val="0"/>
              </a:spcBef>
              <a:spcAft>
                <a:spcPts val="0"/>
              </a:spcAft>
              <a:buClr>
                <a:schemeClr val="dk1"/>
              </a:buClr>
              <a:buSzPts val="1100"/>
              <a:buFont typeface="Arial" panose="020B0604020202090204"/>
              <a:buNone/>
            </a:pPr>
            <a:r>
              <a:rPr lang="en-GB">
                <a:solidFill>
                  <a:schemeClr val="dk1"/>
                </a:solidFill>
              </a:rPr>
              <a:t>Log:</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Added a dark theme version of the previous slide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24304" y="2087155"/>
            <a:ext cx="17065474" cy="5753744"/>
          </a:xfrm>
          <a:prstGeom prst="rect">
            <a:avLst/>
          </a:prstGeom>
        </p:spPr>
        <p:txBody>
          <a:bodyPr spcFirstLastPara="1" wrap="square" lIns="91425" tIns="91425" rIns="91425" bIns="91425" anchor="b" anchorCtr="0">
            <a:noAutofit/>
          </a:bodyPr>
          <a:lstStyle>
            <a:lvl1pPr lvl="0" algn="ctr">
              <a:spcBef>
                <a:spcPts val="5"/>
              </a:spcBef>
              <a:spcAft>
                <a:spcPts val="0"/>
              </a:spcAft>
              <a:buSzPts val="5200"/>
              <a:buNone/>
              <a:defRPr sz="13890"/>
            </a:lvl1pPr>
            <a:lvl2pPr lvl="1" algn="ctr">
              <a:spcBef>
                <a:spcPts val="5"/>
              </a:spcBef>
              <a:spcAft>
                <a:spcPts val="0"/>
              </a:spcAft>
              <a:buSzPts val="5200"/>
              <a:buNone/>
              <a:defRPr sz="13890"/>
            </a:lvl2pPr>
            <a:lvl3pPr lvl="2" algn="ctr">
              <a:spcBef>
                <a:spcPts val="5"/>
              </a:spcBef>
              <a:spcAft>
                <a:spcPts val="0"/>
              </a:spcAft>
              <a:buSzPts val="5200"/>
              <a:buNone/>
              <a:defRPr sz="13890"/>
            </a:lvl3pPr>
            <a:lvl4pPr lvl="3" algn="ctr">
              <a:spcBef>
                <a:spcPts val="5"/>
              </a:spcBef>
              <a:spcAft>
                <a:spcPts val="0"/>
              </a:spcAft>
              <a:buSzPts val="5200"/>
              <a:buNone/>
              <a:defRPr sz="13890"/>
            </a:lvl4pPr>
            <a:lvl5pPr lvl="4" algn="ctr">
              <a:spcBef>
                <a:spcPts val="5"/>
              </a:spcBef>
              <a:spcAft>
                <a:spcPts val="0"/>
              </a:spcAft>
              <a:buSzPts val="5200"/>
              <a:buNone/>
              <a:defRPr sz="13890"/>
            </a:lvl5pPr>
            <a:lvl6pPr lvl="5" algn="ctr">
              <a:spcBef>
                <a:spcPts val="5"/>
              </a:spcBef>
              <a:spcAft>
                <a:spcPts val="0"/>
              </a:spcAft>
              <a:buSzPts val="5200"/>
              <a:buNone/>
              <a:defRPr sz="13890"/>
            </a:lvl6pPr>
            <a:lvl7pPr lvl="6" algn="ctr">
              <a:spcBef>
                <a:spcPts val="5"/>
              </a:spcBef>
              <a:spcAft>
                <a:spcPts val="0"/>
              </a:spcAft>
              <a:buSzPts val="5200"/>
              <a:buNone/>
              <a:defRPr sz="13890"/>
            </a:lvl7pPr>
            <a:lvl8pPr lvl="7" algn="ctr">
              <a:spcBef>
                <a:spcPts val="5"/>
              </a:spcBef>
              <a:spcAft>
                <a:spcPts val="0"/>
              </a:spcAft>
              <a:buSzPts val="5200"/>
              <a:buNone/>
              <a:defRPr sz="13890"/>
            </a:lvl8pPr>
            <a:lvl9pPr lvl="8" algn="ctr">
              <a:spcBef>
                <a:spcPts val="5"/>
              </a:spcBef>
              <a:spcAft>
                <a:spcPts val="0"/>
              </a:spcAft>
              <a:buSzPts val="5200"/>
              <a:buNone/>
              <a:defRPr sz="13890"/>
            </a:lvl9pPr>
          </a:lstStyle>
          <a:p/>
        </p:txBody>
      </p:sp>
      <p:sp>
        <p:nvSpPr>
          <p:cNvPr id="11" name="Google Shape;11;p2"/>
          <p:cNvSpPr txBox="1"/>
          <p:nvPr>
            <p:ph type="subTitle" idx="1"/>
          </p:nvPr>
        </p:nvSpPr>
        <p:spPr>
          <a:xfrm>
            <a:off x="624288" y="7944476"/>
            <a:ext cx="17065474" cy="2221776"/>
          </a:xfrm>
          <a:prstGeom prst="rect">
            <a:avLst/>
          </a:prstGeom>
        </p:spPr>
        <p:txBody>
          <a:bodyPr spcFirstLastPara="1" wrap="square" lIns="91425" tIns="91425" rIns="91425" bIns="91425" anchor="t" anchorCtr="0">
            <a:noAutofit/>
          </a:bodyPr>
          <a:lstStyle>
            <a:lvl1pPr lvl="0" algn="ctr">
              <a:lnSpc>
                <a:spcPct val="100000"/>
              </a:lnSpc>
              <a:spcBef>
                <a:spcPts val="5"/>
              </a:spcBef>
              <a:spcAft>
                <a:spcPts val="0"/>
              </a:spcAft>
              <a:buSzPts val="2800"/>
              <a:buNone/>
              <a:defRPr sz="7480"/>
            </a:lvl1pPr>
            <a:lvl2pPr lvl="1" algn="ctr">
              <a:lnSpc>
                <a:spcPct val="100000"/>
              </a:lnSpc>
              <a:spcBef>
                <a:spcPts val="5"/>
              </a:spcBef>
              <a:spcAft>
                <a:spcPts val="0"/>
              </a:spcAft>
              <a:buSzPts val="2800"/>
              <a:buNone/>
              <a:defRPr sz="7480"/>
            </a:lvl2pPr>
            <a:lvl3pPr lvl="2" algn="ctr">
              <a:lnSpc>
                <a:spcPct val="100000"/>
              </a:lnSpc>
              <a:spcBef>
                <a:spcPts val="5"/>
              </a:spcBef>
              <a:spcAft>
                <a:spcPts val="0"/>
              </a:spcAft>
              <a:buSzPts val="2800"/>
              <a:buNone/>
              <a:defRPr sz="7480"/>
            </a:lvl3pPr>
            <a:lvl4pPr lvl="3" algn="ctr">
              <a:lnSpc>
                <a:spcPct val="100000"/>
              </a:lnSpc>
              <a:spcBef>
                <a:spcPts val="5"/>
              </a:spcBef>
              <a:spcAft>
                <a:spcPts val="0"/>
              </a:spcAft>
              <a:buSzPts val="2800"/>
              <a:buNone/>
              <a:defRPr sz="7480"/>
            </a:lvl4pPr>
            <a:lvl5pPr lvl="4" algn="ctr">
              <a:lnSpc>
                <a:spcPct val="100000"/>
              </a:lnSpc>
              <a:spcBef>
                <a:spcPts val="5"/>
              </a:spcBef>
              <a:spcAft>
                <a:spcPts val="0"/>
              </a:spcAft>
              <a:buSzPts val="2800"/>
              <a:buNone/>
              <a:defRPr sz="7480"/>
            </a:lvl5pPr>
            <a:lvl6pPr lvl="5" algn="ctr">
              <a:lnSpc>
                <a:spcPct val="100000"/>
              </a:lnSpc>
              <a:spcBef>
                <a:spcPts val="5"/>
              </a:spcBef>
              <a:spcAft>
                <a:spcPts val="0"/>
              </a:spcAft>
              <a:buSzPts val="2800"/>
              <a:buNone/>
              <a:defRPr sz="7480"/>
            </a:lvl6pPr>
            <a:lvl7pPr lvl="6" algn="ctr">
              <a:lnSpc>
                <a:spcPct val="100000"/>
              </a:lnSpc>
              <a:spcBef>
                <a:spcPts val="5"/>
              </a:spcBef>
              <a:spcAft>
                <a:spcPts val="0"/>
              </a:spcAft>
              <a:buSzPts val="2800"/>
              <a:buNone/>
              <a:defRPr sz="7480"/>
            </a:lvl7pPr>
            <a:lvl8pPr lvl="7" algn="ctr">
              <a:lnSpc>
                <a:spcPct val="100000"/>
              </a:lnSpc>
              <a:spcBef>
                <a:spcPts val="5"/>
              </a:spcBef>
              <a:spcAft>
                <a:spcPts val="0"/>
              </a:spcAft>
              <a:buSzPts val="2800"/>
              <a:buNone/>
              <a:defRPr sz="7480"/>
            </a:lvl8pPr>
            <a:lvl9pPr lvl="8" algn="ctr">
              <a:lnSpc>
                <a:spcPct val="100000"/>
              </a:lnSpc>
              <a:spcBef>
                <a:spcPts val="5"/>
              </a:spcBef>
              <a:spcAft>
                <a:spcPts val="0"/>
              </a:spcAft>
              <a:buSzPts val="2800"/>
              <a:buNone/>
              <a:defRPr sz="7480"/>
            </a:lvl9pPr>
          </a:lstStyle>
          <a:p/>
        </p:txBody>
      </p:sp>
      <p:sp>
        <p:nvSpPr>
          <p:cNvPr id="12" name="Google Shape;12;p2"/>
          <p:cNvSpPr txBox="1"/>
          <p:nvPr>
            <p:ph type="sldNum" idx="12"/>
          </p:nvPr>
        </p:nvSpPr>
        <p:spPr>
          <a:xfrm>
            <a:off x="16969053" y="13071694"/>
            <a:ext cx="1098963" cy="110332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624288" y="3100634"/>
            <a:ext cx="17065474" cy="5503984"/>
          </a:xfrm>
          <a:prstGeom prst="rect">
            <a:avLst/>
          </a:prstGeom>
        </p:spPr>
        <p:txBody>
          <a:bodyPr spcFirstLastPara="1" wrap="square" lIns="91425" tIns="91425" rIns="91425" bIns="91425" anchor="b" anchorCtr="0">
            <a:noAutofit/>
          </a:bodyPr>
          <a:lstStyle>
            <a:lvl1pPr lvl="0" algn="ctr">
              <a:spcBef>
                <a:spcPts val="5"/>
              </a:spcBef>
              <a:spcAft>
                <a:spcPts val="0"/>
              </a:spcAft>
              <a:buSzPts val="12000"/>
              <a:buNone/>
              <a:defRPr sz="32045"/>
            </a:lvl1pPr>
            <a:lvl2pPr lvl="1" algn="ctr">
              <a:spcBef>
                <a:spcPts val="5"/>
              </a:spcBef>
              <a:spcAft>
                <a:spcPts val="0"/>
              </a:spcAft>
              <a:buSzPts val="12000"/>
              <a:buNone/>
              <a:defRPr sz="32045"/>
            </a:lvl2pPr>
            <a:lvl3pPr lvl="2" algn="ctr">
              <a:spcBef>
                <a:spcPts val="5"/>
              </a:spcBef>
              <a:spcAft>
                <a:spcPts val="0"/>
              </a:spcAft>
              <a:buSzPts val="12000"/>
              <a:buNone/>
              <a:defRPr sz="32045"/>
            </a:lvl3pPr>
            <a:lvl4pPr lvl="3" algn="ctr">
              <a:spcBef>
                <a:spcPts val="5"/>
              </a:spcBef>
              <a:spcAft>
                <a:spcPts val="0"/>
              </a:spcAft>
              <a:buSzPts val="12000"/>
              <a:buNone/>
              <a:defRPr sz="32045"/>
            </a:lvl4pPr>
            <a:lvl5pPr lvl="4" algn="ctr">
              <a:spcBef>
                <a:spcPts val="5"/>
              </a:spcBef>
              <a:spcAft>
                <a:spcPts val="0"/>
              </a:spcAft>
              <a:buSzPts val="12000"/>
              <a:buNone/>
              <a:defRPr sz="32045"/>
            </a:lvl5pPr>
            <a:lvl6pPr lvl="5" algn="ctr">
              <a:spcBef>
                <a:spcPts val="5"/>
              </a:spcBef>
              <a:spcAft>
                <a:spcPts val="0"/>
              </a:spcAft>
              <a:buSzPts val="12000"/>
              <a:buNone/>
              <a:defRPr sz="32045"/>
            </a:lvl6pPr>
            <a:lvl7pPr lvl="6" algn="ctr">
              <a:spcBef>
                <a:spcPts val="5"/>
              </a:spcBef>
              <a:spcAft>
                <a:spcPts val="0"/>
              </a:spcAft>
              <a:buSzPts val="12000"/>
              <a:buNone/>
              <a:defRPr sz="32045"/>
            </a:lvl7pPr>
            <a:lvl8pPr lvl="7" algn="ctr">
              <a:spcBef>
                <a:spcPts val="5"/>
              </a:spcBef>
              <a:spcAft>
                <a:spcPts val="0"/>
              </a:spcAft>
              <a:buSzPts val="12000"/>
              <a:buNone/>
              <a:defRPr sz="32045"/>
            </a:lvl8pPr>
            <a:lvl9pPr lvl="8" algn="ctr">
              <a:spcBef>
                <a:spcPts val="5"/>
              </a:spcBef>
              <a:spcAft>
                <a:spcPts val="0"/>
              </a:spcAft>
              <a:buSzPts val="12000"/>
              <a:buNone/>
              <a:defRPr sz="32045"/>
            </a:lvl9pPr>
          </a:lstStyle>
          <a:p>
            <a:r>
              <a:t>xx%</a:t>
            </a:r>
          </a:p>
        </p:txBody>
      </p:sp>
      <p:sp>
        <p:nvSpPr>
          <p:cNvPr id="46" name="Google Shape;46;p11"/>
          <p:cNvSpPr txBox="1"/>
          <p:nvPr>
            <p:ph type="body" idx="1"/>
          </p:nvPr>
        </p:nvSpPr>
        <p:spPr>
          <a:xfrm>
            <a:off x="624288" y="8836157"/>
            <a:ext cx="17065474" cy="3646337"/>
          </a:xfrm>
          <a:prstGeom prst="rect">
            <a:avLst/>
          </a:prstGeom>
        </p:spPr>
        <p:txBody>
          <a:bodyPr spcFirstLastPara="1" wrap="square" lIns="91425" tIns="91425" rIns="91425" bIns="91425" anchor="t" anchorCtr="0">
            <a:noAutofit/>
          </a:bodyPr>
          <a:lstStyle>
            <a:lvl1pPr marL="1221105" lvl="0" indent="-915670" algn="ctr">
              <a:spcBef>
                <a:spcPts val="5"/>
              </a:spcBef>
              <a:spcAft>
                <a:spcPts val="0"/>
              </a:spcAft>
              <a:buSzPts val="1800"/>
              <a:buChar char="●"/>
              <a:defRPr/>
            </a:lvl1pPr>
            <a:lvl2pPr marL="2441575" lvl="1" indent="-848360" algn="ctr">
              <a:spcBef>
                <a:spcPts val="4275"/>
              </a:spcBef>
              <a:spcAft>
                <a:spcPts val="0"/>
              </a:spcAft>
              <a:buSzPts val="1400"/>
              <a:buChar char="○"/>
              <a:defRPr/>
            </a:lvl2pPr>
            <a:lvl3pPr marL="3662680" lvl="2" indent="-848360" algn="ctr">
              <a:spcBef>
                <a:spcPts val="4275"/>
              </a:spcBef>
              <a:spcAft>
                <a:spcPts val="0"/>
              </a:spcAft>
              <a:buSzPts val="1400"/>
              <a:buChar char="■"/>
              <a:defRPr/>
            </a:lvl3pPr>
            <a:lvl4pPr marL="4883785" lvl="3" indent="-848360" algn="ctr">
              <a:spcBef>
                <a:spcPts val="4275"/>
              </a:spcBef>
              <a:spcAft>
                <a:spcPts val="0"/>
              </a:spcAft>
              <a:buSzPts val="1400"/>
              <a:buChar char="●"/>
              <a:defRPr/>
            </a:lvl4pPr>
            <a:lvl5pPr marL="6104255" lvl="4" indent="-848360" algn="ctr">
              <a:spcBef>
                <a:spcPts val="4275"/>
              </a:spcBef>
              <a:spcAft>
                <a:spcPts val="0"/>
              </a:spcAft>
              <a:buSzPts val="1400"/>
              <a:buChar char="○"/>
              <a:defRPr/>
            </a:lvl5pPr>
            <a:lvl6pPr marL="7325360" lvl="5" indent="-848360" algn="ctr">
              <a:spcBef>
                <a:spcPts val="4275"/>
              </a:spcBef>
              <a:spcAft>
                <a:spcPts val="0"/>
              </a:spcAft>
              <a:buSzPts val="1400"/>
              <a:buChar char="■"/>
              <a:defRPr/>
            </a:lvl6pPr>
            <a:lvl7pPr marL="8546465" lvl="6" indent="-848360" algn="ctr">
              <a:spcBef>
                <a:spcPts val="4275"/>
              </a:spcBef>
              <a:spcAft>
                <a:spcPts val="0"/>
              </a:spcAft>
              <a:buSzPts val="1400"/>
              <a:buChar char="●"/>
              <a:defRPr/>
            </a:lvl7pPr>
            <a:lvl8pPr marL="9766935" lvl="7" indent="-848360" algn="ctr">
              <a:spcBef>
                <a:spcPts val="4275"/>
              </a:spcBef>
              <a:spcAft>
                <a:spcPts val="0"/>
              </a:spcAft>
              <a:buSzPts val="1400"/>
              <a:buChar char="○"/>
              <a:defRPr/>
            </a:lvl8pPr>
            <a:lvl9pPr marL="10988040" lvl="8" indent="-848360" algn="ctr">
              <a:spcBef>
                <a:spcPts val="4275"/>
              </a:spcBef>
              <a:spcAft>
                <a:spcPts val="1600"/>
              </a:spcAft>
              <a:buSzPts val="1400"/>
              <a:buChar char="■"/>
              <a:defRPr/>
            </a:lvl9pPr>
          </a:lstStyle>
          <a:p/>
        </p:txBody>
      </p:sp>
      <p:sp>
        <p:nvSpPr>
          <p:cNvPr id="47" name="Google Shape;47;p11"/>
          <p:cNvSpPr txBox="1"/>
          <p:nvPr>
            <p:ph type="sldNum" idx="12"/>
          </p:nvPr>
        </p:nvSpPr>
        <p:spPr>
          <a:xfrm>
            <a:off x="16969053" y="13071694"/>
            <a:ext cx="1098963" cy="110332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16969053" y="13071694"/>
            <a:ext cx="1098963" cy="110332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624288" y="6029154"/>
            <a:ext cx="17065474" cy="2359691"/>
          </a:xfrm>
          <a:prstGeom prst="rect">
            <a:avLst/>
          </a:prstGeom>
        </p:spPr>
        <p:txBody>
          <a:bodyPr spcFirstLastPara="1" wrap="square" lIns="91425" tIns="91425" rIns="91425" bIns="91425" anchor="ctr" anchorCtr="0">
            <a:noAutofit/>
          </a:bodyPr>
          <a:lstStyle>
            <a:lvl1pPr lvl="0" algn="ctr">
              <a:spcBef>
                <a:spcPts val="5"/>
              </a:spcBef>
              <a:spcAft>
                <a:spcPts val="0"/>
              </a:spcAft>
              <a:buSzPts val="3600"/>
              <a:buNone/>
              <a:defRPr sz="9615"/>
            </a:lvl1pPr>
            <a:lvl2pPr lvl="1" algn="ctr">
              <a:spcBef>
                <a:spcPts val="5"/>
              </a:spcBef>
              <a:spcAft>
                <a:spcPts val="0"/>
              </a:spcAft>
              <a:buSzPts val="3600"/>
              <a:buNone/>
              <a:defRPr sz="9615"/>
            </a:lvl2pPr>
            <a:lvl3pPr lvl="2" algn="ctr">
              <a:spcBef>
                <a:spcPts val="5"/>
              </a:spcBef>
              <a:spcAft>
                <a:spcPts val="0"/>
              </a:spcAft>
              <a:buSzPts val="3600"/>
              <a:buNone/>
              <a:defRPr sz="9615"/>
            </a:lvl3pPr>
            <a:lvl4pPr lvl="3" algn="ctr">
              <a:spcBef>
                <a:spcPts val="5"/>
              </a:spcBef>
              <a:spcAft>
                <a:spcPts val="0"/>
              </a:spcAft>
              <a:buSzPts val="3600"/>
              <a:buNone/>
              <a:defRPr sz="9615"/>
            </a:lvl4pPr>
            <a:lvl5pPr lvl="4" algn="ctr">
              <a:spcBef>
                <a:spcPts val="5"/>
              </a:spcBef>
              <a:spcAft>
                <a:spcPts val="0"/>
              </a:spcAft>
              <a:buSzPts val="3600"/>
              <a:buNone/>
              <a:defRPr sz="9615"/>
            </a:lvl5pPr>
            <a:lvl6pPr lvl="5" algn="ctr">
              <a:spcBef>
                <a:spcPts val="5"/>
              </a:spcBef>
              <a:spcAft>
                <a:spcPts val="0"/>
              </a:spcAft>
              <a:buSzPts val="3600"/>
              <a:buNone/>
              <a:defRPr sz="9615"/>
            </a:lvl6pPr>
            <a:lvl7pPr lvl="6" algn="ctr">
              <a:spcBef>
                <a:spcPts val="5"/>
              </a:spcBef>
              <a:spcAft>
                <a:spcPts val="0"/>
              </a:spcAft>
              <a:buSzPts val="3600"/>
              <a:buNone/>
              <a:defRPr sz="9615"/>
            </a:lvl7pPr>
            <a:lvl8pPr lvl="7" algn="ctr">
              <a:spcBef>
                <a:spcPts val="5"/>
              </a:spcBef>
              <a:spcAft>
                <a:spcPts val="0"/>
              </a:spcAft>
              <a:buSzPts val="3600"/>
              <a:buNone/>
              <a:defRPr sz="9615"/>
            </a:lvl8pPr>
            <a:lvl9pPr lvl="8" algn="ctr">
              <a:spcBef>
                <a:spcPts val="5"/>
              </a:spcBef>
              <a:spcAft>
                <a:spcPts val="0"/>
              </a:spcAft>
              <a:buSzPts val="3600"/>
              <a:buNone/>
              <a:defRPr sz="9615"/>
            </a:lvl9pPr>
          </a:lstStyle>
          <a:p/>
        </p:txBody>
      </p:sp>
      <p:sp>
        <p:nvSpPr>
          <p:cNvPr id="15" name="Google Shape;15;p3"/>
          <p:cNvSpPr txBox="1"/>
          <p:nvPr>
            <p:ph type="sldNum" idx="12"/>
          </p:nvPr>
        </p:nvSpPr>
        <p:spPr>
          <a:xfrm>
            <a:off x="16969053" y="13071694"/>
            <a:ext cx="1098963" cy="110332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624288" y="1247472"/>
            <a:ext cx="17065474" cy="1605364"/>
          </a:xfrm>
          <a:prstGeom prst="rect">
            <a:avLst/>
          </a:prstGeom>
        </p:spPr>
        <p:txBody>
          <a:bodyPr spcFirstLastPara="1" wrap="square" lIns="91425" tIns="91425" rIns="91425" bIns="91425" anchor="t" anchorCtr="0">
            <a:noAutofit/>
          </a:bodyPr>
          <a:lstStyle>
            <a:lvl1pPr lvl="0">
              <a:spcBef>
                <a:spcPts val="5"/>
              </a:spcBef>
              <a:spcAft>
                <a:spcPts val="0"/>
              </a:spcAft>
              <a:buSzPts val="2800"/>
              <a:buNone/>
              <a:defRPr/>
            </a:lvl1pPr>
            <a:lvl2pPr lvl="1">
              <a:spcBef>
                <a:spcPts val="5"/>
              </a:spcBef>
              <a:spcAft>
                <a:spcPts val="0"/>
              </a:spcAft>
              <a:buSzPts val="2800"/>
              <a:buNone/>
              <a:defRPr/>
            </a:lvl2pPr>
            <a:lvl3pPr lvl="2">
              <a:spcBef>
                <a:spcPts val="5"/>
              </a:spcBef>
              <a:spcAft>
                <a:spcPts val="0"/>
              </a:spcAft>
              <a:buSzPts val="2800"/>
              <a:buNone/>
              <a:defRPr/>
            </a:lvl3pPr>
            <a:lvl4pPr lvl="3">
              <a:spcBef>
                <a:spcPts val="5"/>
              </a:spcBef>
              <a:spcAft>
                <a:spcPts val="0"/>
              </a:spcAft>
              <a:buSzPts val="2800"/>
              <a:buNone/>
              <a:defRPr/>
            </a:lvl4pPr>
            <a:lvl5pPr lvl="4">
              <a:spcBef>
                <a:spcPts val="5"/>
              </a:spcBef>
              <a:spcAft>
                <a:spcPts val="0"/>
              </a:spcAft>
              <a:buSzPts val="2800"/>
              <a:buNone/>
              <a:defRPr/>
            </a:lvl5pPr>
            <a:lvl6pPr lvl="5">
              <a:spcBef>
                <a:spcPts val="5"/>
              </a:spcBef>
              <a:spcAft>
                <a:spcPts val="0"/>
              </a:spcAft>
              <a:buSzPts val="2800"/>
              <a:buNone/>
              <a:defRPr/>
            </a:lvl6pPr>
            <a:lvl7pPr lvl="6">
              <a:spcBef>
                <a:spcPts val="5"/>
              </a:spcBef>
              <a:spcAft>
                <a:spcPts val="0"/>
              </a:spcAft>
              <a:buSzPts val="2800"/>
              <a:buNone/>
              <a:defRPr/>
            </a:lvl7pPr>
            <a:lvl8pPr lvl="7">
              <a:spcBef>
                <a:spcPts val="5"/>
              </a:spcBef>
              <a:spcAft>
                <a:spcPts val="0"/>
              </a:spcAft>
              <a:buSzPts val="2800"/>
              <a:buNone/>
              <a:defRPr/>
            </a:lvl8pPr>
            <a:lvl9pPr lvl="8">
              <a:spcBef>
                <a:spcPts val="5"/>
              </a:spcBef>
              <a:spcAft>
                <a:spcPts val="0"/>
              </a:spcAft>
              <a:buSzPts val="2800"/>
              <a:buNone/>
              <a:defRPr/>
            </a:lvl9pPr>
          </a:lstStyle>
          <a:p/>
        </p:txBody>
      </p:sp>
      <p:sp>
        <p:nvSpPr>
          <p:cNvPr id="18" name="Google Shape;18;p4"/>
          <p:cNvSpPr txBox="1"/>
          <p:nvPr>
            <p:ph type="body" idx="1"/>
          </p:nvPr>
        </p:nvSpPr>
        <p:spPr>
          <a:xfrm>
            <a:off x="624288" y="3230560"/>
            <a:ext cx="17065474" cy="9576679"/>
          </a:xfrm>
          <a:prstGeom prst="rect">
            <a:avLst/>
          </a:prstGeom>
        </p:spPr>
        <p:txBody>
          <a:bodyPr spcFirstLastPara="1" wrap="square" lIns="91425" tIns="91425" rIns="91425" bIns="91425" anchor="t" anchorCtr="0">
            <a:noAutofit/>
          </a:bodyPr>
          <a:lstStyle>
            <a:lvl1pPr marL="1221105" lvl="0" indent="-915670">
              <a:spcBef>
                <a:spcPts val="5"/>
              </a:spcBef>
              <a:spcAft>
                <a:spcPts val="0"/>
              </a:spcAft>
              <a:buSzPts val="1800"/>
              <a:buChar char="●"/>
              <a:defRPr/>
            </a:lvl1pPr>
            <a:lvl2pPr marL="2441575" lvl="1" indent="-848360">
              <a:spcBef>
                <a:spcPts val="4275"/>
              </a:spcBef>
              <a:spcAft>
                <a:spcPts val="0"/>
              </a:spcAft>
              <a:buSzPts val="1400"/>
              <a:buChar char="○"/>
              <a:defRPr/>
            </a:lvl2pPr>
            <a:lvl3pPr marL="3662680" lvl="2" indent="-848360">
              <a:spcBef>
                <a:spcPts val="4275"/>
              </a:spcBef>
              <a:spcAft>
                <a:spcPts val="0"/>
              </a:spcAft>
              <a:buSzPts val="1400"/>
              <a:buChar char="■"/>
              <a:defRPr/>
            </a:lvl3pPr>
            <a:lvl4pPr marL="4883785" lvl="3" indent="-848360">
              <a:spcBef>
                <a:spcPts val="4275"/>
              </a:spcBef>
              <a:spcAft>
                <a:spcPts val="0"/>
              </a:spcAft>
              <a:buSzPts val="1400"/>
              <a:buChar char="●"/>
              <a:defRPr/>
            </a:lvl4pPr>
            <a:lvl5pPr marL="6104255" lvl="4" indent="-848360">
              <a:spcBef>
                <a:spcPts val="4275"/>
              </a:spcBef>
              <a:spcAft>
                <a:spcPts val="0"/>
              </a:spcAft>
              <a:buSzPts val="1400"/>
              <a:buChar char="○"/>
              <a:defRPr/>
            </a:lvl5pPr>
            <a:lvl6pPr marL="7325360" lvl="5" indent="-848360">
              <a:spcBef>
                <a:spcPts val="4275"/>
              </a:spcBef>
              <a:spcAft>
                <a:spcPts val="0"/>
              </a:spcAft>
              <a:buSzPts val="1400"/>
              <a:buChar char="■"/>
              <a:defRPr/>
            </a:lvl6pPr>
            <a:lvl7pPr marL="8546465" lvl="6" indent="-848360">
              <a:spcBef>
                <a:spcPts val="4275"/>
              </a:spcBef>
              <a:spcAft>
                <a:spcPts val="0"/>
              </a:spcAft>
              <a:buSzPts val="1400"/>
              <a:buChar char="●"/>
              <a:defRPr/>
            </a:lvl7pPr>
            <a:lvl8pPr marL="9766935" lvl="7" indent="-848360">
              <a:spcBef>
                <a:spcPts val="4275"/>
              </a:spcBef>
              <a:spcAft>
                <a:spcPts val="0"/>
              </a:spcAft>
              <a:buSzPts val="1400"/>
              <a:buChar char="○"/>
              <a:defRPr/>
            </a:lvl8pPr>
            <a:lvl9pPr marL="10988040" lvl="8" indent="-848360">
              <a:spcBef>
                <a:spcPts val="4275"/>
              </a:spcBef>
              <a:spcAft>
                <a:spcPts val="1600"/>
              </a:spcAft>
              <a:buSzPts val="1400"/>
              <a:buChar char="■"/>
              <a:defRPr/>
            </a:lvl9pPr>
          </a:lstStyle>
          <a:p/>
        </p:txBody>
      </p:sp>
      <p:sp>
        <p:nvSpPr>
          <p:cNvPr id="19" name="Google Shape;19;p4"/>
          <p:cNvSpPr txBox="1"/>
          <p:nvPr>
            <p:ph type="sldNum" idx="12"/>
          </p:nvPr>
        </p:nvSpPr>
        <p:spPr>
          <a:xfrm>
            <a:off x="16969053" y="13071694"/>
            <a:ext cx="1098963" cy="110332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624288" y="1247472"/>
            <a:ext cx="17065474" cy="1605364"/>
          </a:xfrm>
          <a:prstGeom prst="rect">
            <a:avLst/>
          </a:prstGeom>
        </p:spPr>
        <p:txBody>
          <a:bodyPr spcFirstLastPara="1" wrap="square" lIns="91425" tIns="91425" rIns="91425" bIns="91425" anchor="t" anchorCtr="0">
            <a:noAutofit/>
          </a:bodyPr>
          <a:lstStyle>
            <a:lvl1pPr lvl="0">
              <a:spcBef>
                <a:spcPts val="5"/>
              </a:spcBef>
              <a:spcAft>
                <a:spcPts val="0"/>
              </a:spcAft>
              <a:buSzPts val="2800"/>
              <a:buNone/>
              <a:defRPr/>
            </a:lvl1pPr>
            <a:lvl2pPr lvl="1">
              <a:spcBef>
                <a:spcPts val="5"/>
              </a:spcBef>
              <a:spcAft>
                <a:spcPts val="0"/>
              </a:spcAft>
              <a:buSzPts val="2800"/>
              <a:buNone/>
              <a:defRPr/>
            </a:lvl2pPr>
            <a:lvl3pPr lvl="2">
              <a:spcBef>
                <a:spcPts val="5"/>
              </a:spcBef>
              <a:spcAft>
                <a:spcPts val="0"/>
              </a:spcAft>
              <a:buSzPts val="2800"/>
              <a:buNone/>
              <a:defRPr/>
            </a:lvl3pPr>
            <a:lvl4pPr lvl="3">
              <a:spcBef>
                <a:spcPts val="5"/>
              </a:spcBef>
              <a:spcAft>
                <a:spcPts val="0"/>
              </a:spcAft>
              <a:buSzPts val="2800"/>
              <a:buNone/>
              <a:defRPr/>
            </a:lvl4pPr>
            <a:lvl5pPr lvl="4">
              <a:spcBef>
                <a:spcPts val="5"/>
              </a:spcBef>
              <a:spcAft>
                <a:spcPts val="0"/>
              </a:spcAft>
              <a:buSzPts val="2800"/>
              <a:buNone/>
              <a:defRPr/>
            </a:lvl5pPr>
            <a:lvl6pPr lvl="5">
              <a:spcBef>
                <a:spcPts val="5"/>
              </a:spcBef>
              <a:spcAft>
                <a:spcPts val="0"/>
              </a:spcAft>
              <a:buSzPts val="2800"/>
              <a:buNone/>
              <a:defRPr/>
            </a:lvl6pPr>
            <a:lvl7pPr lvl="6">
              <a:spcBef>
                <a:spcPts val="5"/>
              </a:spcBef>
              <a:spcAft>
                <a:spcPts val="0"/>
              </a:spcAft>
              <a:buSzPts val="2800"/>
              <a:buNone/>
              <a:defRPr/>
            </a:lvl7pPr>
            <a:lvl8pPr lvl="7">
              <a:spcBef>
                <a:spcPts val="5"/>
              </a:spcBef>
              <a:spcAft>
                <a:spcPts val="0"/>
              </a:spcAft>
              <a:buSzPts val="2800"/>
              <a:buNone/>
              <a:defRPr/>
            </a:lvl8pPr>
            <a:lvl9pPr lvl="8">
              <a:spcBef>
                <a:spcPts val="5"/>
              </a:spcBef>
              <a:spcAft>
                <a:spcPts val="0"/>
              </a:spcAft>
              <a:buSzPts val="2800"/>
              <a:buNone/>
              <a:defRPr/>
            </a:lvl9pPr>
          </a:lstStyle>
          <a:p/>
        </p:txBody>
      </p:sp>
      <p:sp>
        <p:nvSpPr>
          <p:cNvPr id="22" name="Google Shape;22;p5"/>
          <p:cNvSpPr txBox="1"/>
          <p:nvPr>
            <p:ph type="body" idx="1"/>
          </p:nvPr>
        </p:nvSpPr>
        <p:spPr>
          <a:xfrm>
            <a:off x="624288" y="3230560"/>
            <a:ext cx="8011195" cy="9576679"/>
          </a:xfrm>
          <a:prstGeom prst="rect">
            <a:avLst/>
          </a:prstGeom>
        </p:spPr>
        <p:txBody>
          <a:bodyPr spcFirstLastPara="1" wrap="square" lIns="91425" tIns="91425" rIns="91425" bIns="91425" anchor="t" anchorCtr="0">
            <a:noAutofit/>
          </a:bodyPr>
          <a:lstStyle>
            <a:lvl1pPr marL="1221105" lvl="0" indent="-848360">
              <a:spcBef>
                <a:spcPts val="5"/>
              </a:spcBef>
              <a:spcAft>
                <a:spcPts val="0"/>
              </a:spcAft>
              <a:buSzPts val="1400"/>
              <a:buChar char="●"/>
              <a:defRPr sz="3735"/>
            </a:lvl1pPr>
            <a:lvl2pPr marL="2441575" lvl="1" indent="-814070">
              <a:spcBef>
                <a:spcPts val="4275"/>
              </a:spcBef>
              <a:spcAft>
                <a:spcPts val="0"/>
              </a:spcAft>
              <a:buSzPts val="1200"/>
              <a:buChar char="○"/>
              <a:defRPr sz="3205"/>
            </a:lvl2pPr>
            <a:lvl3pPr marL="3662680" lvl="2" indent="-814070">
              <a:spcBef>
                <a:spcPts val="4275"/>
              </a:spcBef>
              <a:spcAft>
                <a:spcPts val="0"/>
              </a:spcAft>
              <a:buSzPts val="1200"/>
              <a:buChar char="■"/>
              <a:defRPr sz="3205"/>
            </a:lvl3pPr>
            <a:lvl4pPr marL="4883785" lvl="3" indent="-814070">
              <a:spcBef>
                <a:spcPts val="4275"/>
              </a:spcBef>
              <a:spcAft>
                <a:spcPts val="0"/>
              </a:spcAft>
              <a:buSzPts val="1200"/>
              <a:buChar char="●"/>
              <a:defRPr sz="3205"/>
            </a:lvl4pPr>
            <a:lvl5pPr marL="6104255" lvl="4" indent="-814070">
              <a:spcBef>
                <a:spcPts val="4275"/>
              </a:spcBef>
              <a:spcAft>
                <a:spcPts val="0"/>
              </a:spcAft>
              <a:buSzPts val="1200"/>
              <a:buChar char="○"/>
              <a:defRPr sz="3205"/>
            </a:lvl5pPr>
            <a:lvl6pPr marL="7325360" lvl="5" indent="-814070">
              <a:spcBef>
                <a:spcPts val="4275"/>
              </a:spcBef>
              <a:spcAft>
                <a:spcPts val="0"/>
              </a:spcAft>
              <a:buSzPts val="1200"/>
              <a:buChar char="■"/>
              <a:defRPr sz="3205"/>
            </a:lvl6pPr>
            <a:lvl7pPr marL="8546465" lvl="6" indent="-814070">
              <a:spcBef>
                <a:spcPts val="4275"/>
              </a:spcBef>
              <a:spcAft>
                <a:spcPts val="0"/>
              </a:spcAft>
              <a:buSzPts val="1200"/>
              <a:buChar char="●"/>
              <a:defRPr sz="3205"/>
            </a:lvl7pPr>
            <a:lvl8pPr marL="9766935" lvl="7" indent="-814070">
              <a:spcBef>
                <a:spcPts val="4275"/>
              </a:spcBef>
              <a:spcAft>
                <a:spcPts val="0"/>
              </a:spcAft>
              <a:buSzPts val="1200"/>
              <a:buChar char="○"/>
              <a:defRPr sz="3205"/>
            </a:lvl8pPr>
            <a:lvl9pPr marL="10988040" lvl="8" indent="-814070">
              <a:spcBef>
                <a:spcPts val="4275"/>
              </a:spcBef>
              <a:spcAft>
                <a:spcPts val="1600"/>
              </a:spcAft>
              <a:buSzPts val="1200"/>
              <a:buChar char="■"/>
              <a:defRPr sz="3205"/>
            </a:lvl9pPr>
          </a:lstStyle>
          <a:p/>
        </p:txBody>
      </p:sp>
      <p:sp>
        <p:nvSpPr>
          <p:cNvPr id="23" name="Google Shape;23;p5"/>
          <p:cNvSpPr txBox="1"/>
          <p:nvPr>
            <p:ph type="body" idx="2"/>
          </p:nvPr>
        </p:nvSpPr>
        <p:spPr>
          <a:xfrm>
            <a:off x="9678567" y="3230560"/>
            <a:ext cx="8011195" cy="9576679"/>
          </a:xfrm>
          <a:prstGeom prst="rect">
            <a:avLst/>
          </a:prstGeom>
        </p:spPr>
        <p:txBody>
          <a:bodyPr spcFirstLastPara="1" wrap="square" lIns="91425" tIns="91425" rIns="91425" bIns="91425" anchor="t" anchorCtr="0">
            <a:noAutofit/>
          </a:bodyPr>
          <a:lstStyle>
            <a:lvl1pPr marL="1221105" lvl="0" indent="-848360">
              <a:spcBef>
                <a:spcPts val="5"/>
              </a:spcBef>
              <a:spcAft>
                <a:spcPts val="0"/>
              </a:spcAft>
              <a:buSzPts val="1400"/>
              <a:buChar char="●"/>
              <a:defRPr sz="3735"/>
            </a:lvl1pPr>
            <a:lvl2pPr marL="2441575" lvl="1" indent="-814070">
              <a:spcBef>
                <a:spcPts val="4275"/>
              </a:spcBef>
              <a:spcAft>
                <a:spcPts val="0"/>
              </a:spcAft>
              <a:buSzPts val="1200"/>
              <a:buChar char="○"/>
              <a:defRPr sz="3205"/>
            </a:lvl2pPr>
            <a:lvl3pPr marL="3662680" lvl="2" indent="-814070">
              <a:spcBef>
                <a:spcPts val="4275"/>
              </a:spcBef>
              <a:spcAft>
                <a:spcPts val="0"/>
              </a:spcAft>
              <a:buSzPts val="1200"/>
              <a:buChar char="■"/>
              <a:defRPr sz="3205"/>
            </a:lvl3pPr>
            <a:lvl4pPr marL="4883785" lvl="3" indent="-814070">
              <a:spcBef>
                <a:spcPts val="4275"/>
              </a:spcBef>
              <a:spcAft>
                <a:spcPts val="0"/>
              </a:spcAft>
              <a:buSzPts val="1200"/>
              <a:buChar char="●"/>
              <a:defRPr sz="3205"/>
            </a:lvl4pPr>
            <a:lvl5pPr marL="6104255" lvl="4" indent="-814070">
              <a:spcBef>
                <a:spcPts val="4275"/>
              </a:spcBef>
              <a:spcAft>
                <a:spcPts val="0"/>
              </a:spcAft>
              <a:buSzPts val="1200"/>
              <a:buChar char="○"/>
              <a:defRPr sz="3205"/>
            </a:lvl5pPr>
            <a:lvl6pPr marL="7325360" lvl="5" indent="-814070">
              <a:spcBef>
                <a:spcPts val="4275"/>
              </a:spcBef>
              <a:spcAft>
                <a:spcPts val="0"/>
              </a:spcAft>
              <a:buSzPts val="1200"/>
              <a:buChar char="■"/>
              <a:defRPr sz="3205"/>
            </a:lvl6pPr>
            <a:lvl7pPr marL="8546465" lvl="6" indent="-814070">
              <a:spcBef>
                <a:spcPts val="4275"/>
              </a:spcBef>
              <a:spcAft>
                <a:spcPts val="0"/>
              </a:spcAft>
              <a:buSzPts val="1200"/>
              <a:buChar char="●"/>
              <a:defRPr sz="3205"/>
            </a:lvl7pPr>
            <a:lvl8pPr marL="9766935" lvl="7" indent="-814070">
              <a:spcBef>
                <a:spcPts val="4275"/>
              </a:spcBef>
              <a:spcAft>
                <a:spcPts val="0"/>
              </a:spcAft>
              <a:buSzPts val="1200"/>
              <a:buChar char="○"/>
              <a:defRPr sz="3205"/>
            </a:lvl8pPr>
            <a:lvl9pPr marL="10988040" lvl="8" indent="-814070">
              <a:spcBef>
                <a:spcPts val="4275"/>
              </a:spcBef>
              <a:spcAft>
                <a:spcPts val="1600"/>
              </a:spcAft>
              <a:buSzPts val="1200"/>
              <a:buChar char="■"/>
              <a:defRPr sz="3205"/>
            </a:lvl9pPr>
          </a:lstStyle>
          <a:p/>
        </p:txBody>
      </p:sp>
      <p:sp>
        <p:nvSpPr>
          <p:cNvPr id="24" name="Google Shape;24;p5"/>
          <p:cNvSpPr txBox="1"/>
          <p:nvPr>
            <p:ph type="sldNum" idx="12"/>
          </p:nvPr>
        </p:nvSpPr>
        <p:spPr>
          <a:xfrm>
            <a:off x="16969053" y="13071694"/>
            <a:ext cx="1098963" cy="110332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624288" y="1247472"/>
            <a:ext cx="17065474" cy="1605364"/>
          </a:xfrm>
          <a:prstGeom prst="rect">
            <a:avLst/>
          </a:prstGeom>
        </p:spPr>
        <p:txBody>
          <a:bodyPr spcFirstLastPara="1" wrap="square" lIns="91425" tIns="91425" rIns="91425" bIns="91425" anchor="t" anchorCtr="0">
            <a:noAutofit/>
          </a:bodyPr>
          <a:lstStyle>
            <a:lvl1pPr lvl="0">
              <a:spcBef>
                <a:spcPts val="5"/>
              </a:spcBef>
              <a:spcAft>
                <a:spcPts val="0"/>
              </a:spcAft>
              <a:buSzPts val="2800"/>
              <a:buNone/>
              <a:defRPr/>
            </a:lvl1pPr>
            <a:lvl2pPr lvl="1">
              <a:spcBef>
                <a:spcPts val="5"/>
              </a:spcBef>
              <a:spcAft>
                <a:spcPts val="0"/>
              </a:spcAft>
              <a:buSzPts val="2800"/>
              <a:buNone/>
              <a:defRPr/>
            </a:lvl2pPr>
            <a:lvl3pPr lvl="2">
              <a:spcBef>
                <a:spcPts val="5"/>
              </a:spcBef>
              <a:spcAft>
                <a:spcPts val="0"/>
              </a:spcAft>
              <a:buSzPts val="2800"/>
              <a:buNone/>
              <a:defRPr/>
            </a:lvl3pPr>
            <a:lvl4pPr lvl="3">
              <a:spcBef>
                <a:spcPts val="5"/>
              </a:spcBef>
              <a:spcAft>
                <a:spcPts val="0"/>
              </a:spcAft>
              <a:buSzPts val="2800"/>
              <a:buNone/>
              <a:defRPr/>
            </a:lvl4pPr>
            <a:lvl5pPr lvl="4">
              <a:spcBef>
                <a:spcPts val="5"/>
              </a:spcBef>
              <a:spcAft>
                <a:spcPts val="0"/>
              </a:spcAft>
              <a:buSzPts val="2800"/>
              <a:buNone/>
              <a:defRPr/>
            </a:lvl5pPr>
            <a:lvl6pPr lvl="5">
              <a:spcBef>
                <a:spcPts val="5"/>
              </a:spcBef>
              <a:spcAft>
                <a:spcPts val="0"/>
              </a:spcAft>
              <a:buSzPts val="2800"/>
              <a:buNone/>
              <a:defRPr/>
            </a:lvl6pPr>
            <a:lvl7pPr lvl="6">
              <a:spcBef>
                <a:spcPts val="5"/>
              </a:spcBef>
              <a:spcAft>
                <a:spcPts val="0"/>
              </a:spcAft>
              <a:buSzPts val="2800"/>
              <a:buNone/>
              <a:defRPr/>
            </a:lvl7pPr>
            <a:lvl8pPr lvl="7">
              <a:spcBef>
                <a:spcPts val="5"/>
              </a:spcBef>
              <a:spcAft>
                <a:spcPts val="0"/>
              </a:spcAft>
              <a:buSzPts val="2800"/>
              <a:buNone/>
              <a:defRPr/>
            </a:lvl8pPr>
            <a:lvl9pPr lvl="8">
              <a:spcBef>
                <a:spcPts val="5"/>
              </a:spcBef>
              <a:spcAft>
                <a:spcPts val="0"/>
              </a:spcAft>
              <a:buSzPts val="2800"/>
              <a:buNone/>
              <a:defRPr/>
            </a:lvl9pPr>
          </a:lstStyle>
          <a:p/>
        </p:txBody>
      </p:sp>
      <p:sp>
        <p:nvSpPr>
          <p:cNvPr id="27" name="Google Shape;27;p6"/>
          <p:cNvSpPr txBox="1"/>
          <p:nvPr>
            <p:ph type="sldNum" idx="12"/>
          </p:nvPr>
        </p:nvSpPr>
        <p:spPr>
          <a:xfrm>
            <a:off x="16969053" y="13071694"/>
            <a:ext cx="1098963" cy="110332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624288" y="1557430"/>
            <a:ext cx="5624000" cy="2118340"/>
          </a:xfrm>
          <a:prstGeom prst="rect">
            <a:avLst/>
          </a:prstGeom>
        </p:spPr>
        <p:txBody>
          <a:bodyPr spcFirstLastPara="1" wrap="square" lIns="91425" tIns="91425" rIns="91425" bIns="91425" anchor="b" anchorCtr="0">
            <a:noAutofit/>
          </a:bodyPr>
          <a:lstStyle>
            <a:lvl1pPr lvl="0">
              <a:spcBef>
                <a:spcPts val="5"/>
              </a:spcBef>
              <a:spcAft>
                <a:spcPts val="0"/>
              </a:spcAft>
              <a:buSzPts val="2400"/>
              <a:buNone/>
              <a:defRPr sz="6410"/>
            </a:lvl1pPr>
            <a:lvl2pPr lvl="1">
              <a:spcBef>
                <a:spcPts val="5"/>
              </a:spcBef>
              <a:spcAft>
                <a:spcPts val="0"/>
              </a:spcAft>
              <a:buSzPts val="2400"/>
              <a:buNone/>
              <a:defRPr sz="6410"/>
            </a:lvl2pPr>
            <a:lvl3pPr lvl="2">
              <a:spcBef>
                <a:spcPts val="5"/>
              </a:spcBef>
              <a:spcAft>
                <a:spcPts val="0"/>
              </a:spcAft>
              <a:buSzPts val="2400"/>
              <a:buNone/>
              <a:defRPr sz="6410"/>
            </a:lvl3pPr>
            <a:lvl4pPr lvl="3">
              <a:spcBef>
                <a:spcPts val="5"/>
              </a:spcBef>
              <a:spcAft>
                <a:spcPts val="0"/>
              </a:spcAft>
              <a:buSzPts val="2400"/>
              <a:buNone/>
              <a:defRPr sz="6410"/>
            </a:lvl4pPr>
            <a:lvl5pPr lvl="4">
              <a:spcBef>
                <a:spcPts val="5"/>
              </a:spcBef>
              <a:spcAft>
                <a:spcPts val="0"/>
              </a:spcAft>
              <a:buSzPts val="2400"/>
              <a:buNone/>
              <a:defRPr sz="6410"/>
            </a:lvl5pPr>
            <a:lvl6pPr lvl="5">
              <a:spcBef>
                <a:spcPts val="5"/>
              </a:spcBef>
              <a:spcAft>
                <a:spcPts val="0"/>
              </a:spcAft>
              <a:buSzPts val="2400"/>
              <a:buNone/>
              <a:defRPr sz="6410"/>
            </a:lvl6pPr>
            <a:lvl7pPr lvl="6">
              <a:spcBef>
                <a:spcPts val="5"/>
              </a:spcBef>
              <a:spcAft>
                <a:spcPts val="0"/>
              </a:spcAft>
              <a:buSzPts val="2400"/>
              <a:buNone/>
              <a:defRPr sz="6410"/>
            </a:lvl7pPr>
            <a:lvl8pPr lvl="7">
              <a:spcBef>
                <a:spcPts val="5"/>
              </a:spcBef>
              <a:spcAft>
                <a:spcPts val="0"/>
              </a:spcAft>
              <a:buSzPts val="2400"/>
              <a:buNone/>
              <a:defRPr sz="6410"/>
            </a:lvl8pPr>
            <a:lvl9pPr lvl="8">
              <a:spcBef>
                <a:spcPts val="5"/>
              </a:spcBef>
              <a:spcAft>
                <a:spcPts val="0"/>
              </a:spcAft>
              <a:buSzPts val="2400"/>
              <a:buNone/>
              <a:defRPr sz="6410"/>
            </a:lvl9pPr>
          </a:lstStyle>
          <a:p/>
        </p:txBody>
      </p:sp>
      <p:sp>
        <p:nvSpPr>
          <p:cNvPr id="30" name="Google Shape;30;p7"/>
          <p:cNvSpPr txBox="1"/>
          <p:nvPr>
            <p:ph type="body" idx="1"/>
          </p:nvPr>
        </p:nvSpPr>
        <p:spPr>
          <a:xfrm>
            <a:off x="624288" y="3895256"/>
            <a:ext cx="5624000" cy="8912333"/>
          </a:xfrm>
          <a:prstGeom prst="rect">
            <a:avLst/>
          </a:prstGeom>
        </p:spPr>
        <p:txBody>
          <a:bodyPr spcFirstLastPara="1" wrap="square" lIns="91425" tIns="91425" rIns="91425" bIns="91425" anchor="t" anchorCtr="0">
            <a:noAutofit/>
          </a:bodyPr>
          <a:lstStyle>
            <a:lvl1pPr marL="1221105" lvl="0" indent="-814070">
              <a:spcBef>
                <a:spcPts val="5"/>
              </a:spcBef>
              <a:spcAft>
                <a:spcPts val="0"/>
              </a:spcAft>
              <a:buSzPts val="1200"/>
              <a:buChar char="●"/>
              <a:defRPr sz="3205"/>
            </a:lvl1pPr>
            <a:lvl2pPr marL="2441575" lvl="1" indent="-814070">
              <a:spcBef>
                <a:spcPts val="4275"/>
              </a:spcBef>
              <a:spcAft>
                <a:spcPts val="0"/>
              </a:spcAft>
              <a:buSzPts val="1200"/>
              <a:buChar char="○"/>
              <a:defRPr sz="3205"/>
            </a:lvl2pPr>
            <a:lvl3pPr marL="3662680" lvl="2" indent="-814070">
              <a:spcBef>
                <a:spcPts val="4275"/>
              </a:spcBef>
              <a:spcAft>
                <a:spcPts val="0"/>
              </a:spcAft>
              <a:buSzPts val="1200"/>
              <a:buChar char="■"/>
              <a:defRPr sz="3205"/>
            </a:lvl3pPr>
            <a:lvl4pPr marL="4883785" lvl="3" indent="-814070">
              <a:spcBef>
                <a:spcPts val="4275"/>
              </a:spcBef>
              <a:spcAft>
                <a:spcPts val="0"/>
              </a:spcAft>
              <a:buSzPts val="1200"/>
              <a:buChar char="●"/>
              <a:defRPr sz="3205"/>
            </a:lvl4pPr>
            <a:lvl5pPr marL="6104255" lvl="4" indent="-814070">
              <a:spcBef>
                <a:spcPts val="4275"/>
              </a:spcBef>
              <a:spcAft>
                <a:spcPts val="0"/>
              </a:spcAft>
              <a:buSzPts val="1200"/>
              <a:buChar char="○"/>
              <a:defRPr sz="3205"/>
            </a:lvl5pPr>
            <a:lvl6pPr marL="7325360" lvl="5" indent="-814070">
              <a:spcBef>
                <a:spcPts val="4275"/>
              </a:spcBef>
              <a:spcAft>
                <a:spcPts val="0"/>
              </a:spcAft>
              <a:buSzPts val="1200"/>
              <a:buChar char="■"/>
              <a:defRPr sz="3205"/>
            </a:lvl6pPr>
            <a:lvl7pPr marL="8546465" lvl="6" indent="-814070">
              <a:spcBef>
                <a:spcPts val="4275"/>
              </a:spcBef>
              <a:spcAft>
                <a:spcPts val="0"/>
              </a:spcAft>
              <a:buSzPts val="1200"/>
              <a:buChar char="●"/>
              <a:defRPr sz="3205"/>
            </a:lvl7pPr>
            <a:lvl8pPr marL="9766935" lvl="7" indent="-814070">
              <a:spcBef>
                <a:spcPts val="4275"/>
              </a:spcBef>
              <a:spcAft>
                <a:spcPts val="0"/>
              </a:spcAft>
              <a:buSzPts val="1200"/>
              <a:buChar char="○"/>
              <a:defRPr sz="3205"/>
            </a:lvl8pPr>
            <a:lvl9pPr marL="10988040" lvl="8" indent="-814070">
              <a:spcBef>
                <a:spcPts val="4275"/>
              </a:spcBef>
              <a:spcAft>
                <a:spcPts val="1600"/>
              </a:spcAft>
              <a:buSzPts val="1200"/>
              <a:buChar char="■"/>
              <a:defRPr sz="3205"/>
            </a:lvl9pPr>
          </a:lstStyle>
          <a:p/>
        </p:txBody>
      </p:sp>
      <p:sp>
        <p:nvSpPr>
          <p:cNvPr id="31" name="Google Shape;31;p7"/>
          <p:cNvSpPr txBox="1"/>
          <p:nvPr>
            <p:ph type="sldNum" idx="12"/>
          </p:nvPr>
        </p:nvSpPr>
        <p:spPr>
          <a:xfrm>
            <a:off x="16969053" y="13071694"/>
            <a:ext cx="1098963" cy="110332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981897" y="1261838"/>
            <a:ext cx="12753741" cy="11467123"/>
          </a:xfrm>
          <a:prstGeom prst="rect">
            <a:avLst/>
          </a:prstGeom>
        </p:spPr>
        <p:txBody>
          <a:bodyPr spcFirstLastPara="1" wrap="square" lIns="91425" tIns="91425" rIns="91425" bIns="91425" anchor="ctr" anchorCtr="0">
            <a:noAutofit/>
          </a:bodyPr>
          <a:lstStyle>
            <a:lvl1pPr lvl="0">
              <a:spcBef>
                <a:spcPts val="5"/>
              </a:spcBef>
              <a:spcAft>
                <a:spcPts val="0"/>
              </a:spcAft>
              <a:buSzPts val="4800"/>
              <a:buNone/>
              <a:defRPr sz="12820"/>
            </a:lvl1pPr>
            <a:lvl2pPr lvl="1">
              <a:spcBef>
                <a:spcPts val="5"/>
              </a:spcBef>
              <a:spcAft>
                <a:spcPts val="0"/>
              </a:spcAft>
              <a:buSzPts val="4800"/>
              <a:buNone/>
              <a:defRPr sz="12820"/>
            </a:lvl2pPr>
            <a:lvl3pPr lvl="2">
              <a:spcBef>
                <a:spcPts val="5"/>
              </a:spcBef>
              <a:spcAft>
                <a:spcPts val="0"/>
              </a:spcAft>
              <a:buSzPts val="4800"/>
              <a:buNone/>
              <a:defRPr sz="12820"/>
            </a:lvl3pPr>
            <a:lvl4pPr lvl="3">
              <a:spcBef>
                <a:spcPts val="5"/>
              </a:spcBef>
              <a:spcAft>
                <a:spcPts val="0"/>
              </a:spcAft>
              <a:buSzPts val="4800"/>
              <a:buNone/>
              <a:defRPr sz="12820"/>
            </a:lvl4pPr>
            <a:lvl5pPr lvl="4">
              <a:spcBef>
                <a:spcPts val="5"/>
              </a:spcBef>
              <a:spcAft>
                <a:spcPts val="0"/>
              </a:spcAft>
              <a:buSzPts val="4800"/>
              <a:buNone/>
              <a:defRPr sz="12820"/>
            </a:lvl5pPr>
            <a:lvl6pPr lvl="5">
              <a:spcBef>
                <a:spcPts val="5"/>
              </a:spcBef>
              <a:spcAft>
                <a:spcPts val="0"/>
              </a:spcAft>
              <a:buSzPts val="4800"/>
              <a:buNone/>
              <a:defRPr sz="12820"/>
            </a:lvl6pPr>
            <a:lvl7pPr lvl="6">
              <a:spcBef>
                <a:spcPts val="5"/>
              </a:spcBef>
              <a:spcAft>
                <a:spcPts val="0"/>
              </a:spcAft>
              <a:buSzPts val="4800"/>
              <a:buNone/>
              <a:defRPr sz="12820"/>
            </a:lvl7pPr>
            <a:lvl8pPr lvl="7">
              <a:spcBef>
                <a:spcPts val="5"/>
              </a:spcBef>
              <a:spcAft>
                <a:spcPts val="0"/>
              </a:spcAft>
              <a:buSzPts val="4800"/>
              <a:buNone/>
              <a:defRPr sz="12820"/>
            </a:lvl8pPr>
            <a:lvl9pPr lvl="8">
              <a:spcBef>
                <a:spcPts val="5"/>
              </a:spcBef>
              <a:spcAft>
                <a:spcPts val="0"/>
              </a:spcAft>
              <a:buSzPts val="4800"/>
              <a:buNone/>
              <a:defRPr sz="12820"/>
            </a:lvl9pPr>
          </a:lstStyle>
          <a:p/>
        </p:txBody>
      </p:sp>
      <p:sp>
        <p:nvSpPr>
          <p:cNvPr id="34" name="Google Shape;34;p8"/>
          <p:cNvSpPr txBox="1"/>
          <p:nvPr>
            <p:ph type="sldNum" idx="12"/>
          </p:nvPr>
        </p:nvSpPr>
        <p:spPr>
          <a:xfrm>
            <a:off x="16969053" y="13071694"/>
            <a:ext cx="1098963" cy="110332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9157025" y="-350"/>
            <a:ext cx="9157025" cy="14417999"/>
          </a:xfrm>
          <a:prstGeom prst="rect">
            <a:avLst/>
          </a:prstGeom>
          <a:solidFill>
            <a:schemeClr val="lt2"/>
          </a:soli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 name="Google Shape;37;p9"/>
          <p:cNvSpPr txBox="1"/>
          <p:nvPr>
            <p:ph type="title"/>
          </p:nvPr>
        </p:nvSpPr>
        <p:spPr>
          <a:xfrm>
            <a:off x="531756" y="3456774"/>
            <a:ext cx="8101924" cy="4155108"/>
          </a:xfrm>
          <a:prstGeom prst="rect">
            <a:avLst/>
          </a:prstGeom>
        </p:spPr>
        <p:txBody>
          <a:bodyPr spcFirstLastPara="1" wrap="square" lIns="91425" tIns="91425" rIns="91425" bIns="91425" anchor="b" anchorCtr="0">
            <a:noAutofit/>
          </a:bodyPr>
          <a:lstStyle>
            <a:lvl1pPr lvl="0" algn="ctr">
              <a:spcBef>
                <a:spcPts val="5"/>
              </a:spcBef>
              <a:spcAft>
                <a:spcPts val="0"/>
              </a:spcAft>
              <a:buSzPts val="4200"/>
              <a:buNone/>
              <a:defRPr sz="11215"/>
            </a:lvl1pPr>
            <a:lvl2pPr lvl="1" algn="ctr">
              <a:spcBef>
                <a:spcPts val="5"/>
              </a:spcBef>
              <a:spcAft>
                <a:spcPts val="0"/>
              </a:spcAft>
              <a:buSzPts val="4200"/>
              <a:buNone/>
              <a:defRPr sz="11215"/>
            </a:lvl2pPr>
            <a:lvl3pPr lvl="2" algn="ctr">
              <a:spcBef>
                <a:spcPts val="5"/>
              </a:spcBef>
              <a:spcAft>
                <a:spcPts val="0"/>
              </a:spcAft>
              <a:buSzPts val="4200"/>
              <a:buNone/>
              <a:defRPr sz="11215"/>
            </a:lvl3pPr>
            <a:lvl4pPr lvl="3" algn="ctr">
              <a:spcBef>
                <a:spcPts val="5"/>
              </a:spcBef>
              <a:spcAft>
                <a:spcPts val="0"/>
              </a:spcAft>
              <a:buSzPts val="4200"/>
              <a:buNone/>
              <a:defRPr sz="11215"/>
            </a:lvl4pPr>
            <a:lvl5pPr lvl="4" algn="ctr">
              <a:spcBef>
                <a:spcPts val="5"/>
              </a:spcBef>
              <a:spcAft>
                <a:spcPts val="0"/>
              </a:spcAft>
              <a:buSzPts val="4200"/>
              <a:buNone/>
              <a:defRPr sz="11215"/>
            </a:lvl5pPr>
            <a:lvl6pPr lvl="5" algn="ctr">
              <a:spcBef>
                <a:spcPts val="5"/>
              </a:spcBef>
              <a:spcAft>
                <a:spcPts val="0"/>
              </a:spcAft>
              <a:buSzPts val="4200"/>
              <a:buNone/>
              <a:defRPr sz="11215"/>
            </a:lvl6pPr>
            <a:lvl7pPr lvl="6" algn="ctr">
              <a:spcBef>
                <a:spcPts val="5"/>
              </a:spcBef>
              <a:spcAft>
                <a:spcPts val="0"/>
              </a:spcAft>
              <a:buSzPts val="4200"/>
              <a:buNone/>
              <a:defRPr sz="11215"/>
            </a:lvl7pPr>
            <a:lvl8pPr lvl="7" algn="ctr">
              <a:spcBef>
                <a:spcPts val="5"/>
              </a:spcBef>
              <a:spcAft>
                <a:spcPts val="0"/>
              </a:spcAft>
              <a:buSzPts val="4200"/>
              <a:buNone/>
              <a:defRPr sz="11215"/>
            </a:lvl8pPr>
            <a:lvl9pPr lvl="8" algn="ctr">
              <a:spcBef>
                <a:spcPts val="5"/>
              </a:spcBef>
              <a:spcAft>
                <a:spcPts val="0"/>
              </a:spcAft>
              <a:buSzPts val="4200"/>
              <a:buNone/>
              <a:defRPr sz="11215"/>
            </a:lvl9pPr>
          </a:lstStyle>
          <a:p/>
        </p:txBody>
      </p:sp>
      <p:sp>
        <p:nvSpPr>
          <p:cNvPr id="38" name="Google Shape;38;p9"/>
          <p:cNvSpPr txBox="1"/>
          <p:nvPr>
            <p:ph type="subTitle" idx="1"/>
          </p:nvPr>
        </p:nvSpPr>
        <p:spPr>
          <a:xfrm>
            <a:off x="531756" y="7857438"/>
            <a:ext cx="8101924" cy="3462170"/>
          </a:xfrm>
          <a:prstGeom prst="rect">
            <a:avLst/>
          </a:prstGeom>
        </p:spPr>
        <p:txBody>
          <a:bodyPr spcFirstLastPara="1" wrap="square" lIns="91425" tIns="91425" rIns="91425" bIns="91425" anchor="t" anchorCtr="0">
            <a:noAutofit/>
          </a:bodyPr>
          <a:lstStyle>
            <a:lvl1pPr lvl="0" algn="ctr">
              <a:lnSpc>
                <a:spcPct val="100000"/>
              </a:lnSpc>
              <a:spcBef>
                <a:spcPts val="5"/>
              </a:spcBef>
              <a:spcAft>
                <a:spcPts val="0"/>
              </a:spcAft>
              <a:buSzPts val="2100"/>
              <a:buNone/>
              <a:defRPr sz="5610"/>
            </a:lvl1pPr>
            <a:lvl2pPr lvl="1" algn="ctr">
              <a:lnSpc>
                <a:spcPct val="100000"/>
              </a:lnSpc>
              <a:spcBef>
                <a:spcPts val="5"/>
              </a:spcBef>
              <a:spcAft>
                <a:spcPts val="0"/>
              </a:spcAft>
              <a:buSzPts val="2100"/>
              <a:buNone/>
              <a:defRPr sz="5610"/>
            </a:lvl2pPr>
            <a:lvl3pPr lvl="2" algn="ctr">
              <a:lnSpc>
                <a:spcPct val="100000"/>
              </a:lnSpc>
              <a:spcBef>
                <a:spcPts val="5"/>
              </a:spcBef>
              <a:spcAft>
                <a:spcPts val="0"/>
              </a:spcAft>
              <a:buSzPts val="2100"/>
              <a:buNone/>
              <a:defRPr sz="5610"/>
            </a:lvl3pPr>
            <a:lvl4pPr lvl="3" algn="ctr">
              <a:lnSpc>
                <a:spcPct val="100000"/>
              </a:lnSpc>
              <a:spcBef>
                <a:spcPts val="5"/>
              </a:spcBef>
              <a:spcAft>
                <a:spcPts val="0"/>
              </a:spcAft>
              <a:buSzPts val="2100"/>
              <a:buNone/>
              <a:defRPr sz="5610"/>
            </a:lvl4pPr>
            <a:lvl5pPr lvl="4" algn="ctr">
              <a:lnSpc>
                <a:spcPct val="100000"/>
              </a:lnSpc>
              <a:spcBef>
                <a:spcPts val="5"/>
              </a:spcBef>
              <a:spcAft>
                <a:spcPts val="0"/>
              </a:spcAft>
              <a:buSzPts val="2100"/>
              <a:buNone/>
              <a:defRPr sz="5610"/>
            </a:lvl5pPr>
            <a:lvl6pPr lvl="5" algn="ctr">
              <a:lnSpc>
                <a:spcPct val="100000"/>
              </a:lnSpc>
              <a:spcBef>
                <a:spcPts val="5"/>
              </a:spcBef>
              <a:spcAft>
                <a:spcPts val="0"/>
              </a:spcAft>
              <a:buSzPts val="2100"/>
              <a:buNone/>
              <a:defRPr sz="5610"/>
            </a:lvl6pPr>
            <a:lvl7pPr lvl="6" algn="ctr">
              <a:lnSpc>
                <a:spcPct val="100000"/>
              </a:lnSpc>
              <a:spcBef>
                <a:spcPts val="5"/>
              </a:spcBef>
              <a:spcAft>
                <a:spcPts val="0"/>
              </a:spcAft>
              <a:buSzPts val="2100"/>
              <a:buNone/>
              <a:defRPr sz="5610"/>
            </a:lvl7pPr>
            <a:lvl8pPr lvl="7" algn="ctr">
              <a:lnSpc>
                <a:spcPct val="100000"/>
              </a:lnSpc>
              <a:spcBef>
                <a:spcPts val="5"/>
              </a:spcBef>
              <a:spcAft>
                <a:spcPts val="0"/>
              </a:spcAft>
              <a:buSzPts val="2100"/>
              <a:buNone/>
              <a:defRPr sz="5610"/>
            </a:lvl8pPr>
            <a:lvl9pPr lvl="8" algn="ctr">
              <a:lnSpc>
                <a:spcPct val="100000"/>
              </a:lnSpc>
              <a:spcBef>
                <a:spcPts val="5"/>
              </a:spcBef>
              <a:spcAft>
                <a:spcPts val="0"/>
              </a:spcAft>
              <a:buSzPts val="2100"/>
              <a:buNone/>
              <a:defRPr sz="5610"/>
            </a:lvl9pPr>
          </a:lstStyle>
          <a:p/>
        </p:txBody>
      </p:sp>
      <p:sp>
        <p:nvSpPr>
          <p:cNvPr id="39" name="Google Shape;39;p9"/>
          <p:cNvSpPr txBox="1"/>
          <p:nvPr>
            <p:ph type="body" idx="2"/>
          </p:nvPr>
        </p:nvSpPr>
        <p:spPr>
          <a:xfrm>
            <a:off x="9893072" y="2029690"/>
            <a:ext cx="7684931" cy="10357917"/>
          </a:xfrm>
          <a:prstGeom prst="rect">
            <a:avLst/>
          </a:prstGeom>
        </p:spPr>
        <p:txBody>
          <a:bodyPr spcFirstLastPara="1" wrap="square" lIns="91425" tIns="91425" rIns="91425" bIns="91425" anchor="ctr" anchorCtr="0">
            <a:noAutofit/>
          </a:bodyPr>
          <a:lstStyle>
            <a:lvl1pPr marL="1221105" lvl="0" indent="-915670">
              <a:spcBef>
                <a:spcPts val="5"/>
              </a:spcBef>
              <a:spcAft>
                <a:spcPts val="0"/>
              </a:spcAft>
              <a:buSzPts val="1800"/>
              <a:buChar char="●"/>
              <a:defRPr/>
            </a:lvl1pPr>
            <a:lvl2pPr marL="2441575" lvl="1" indent="-848360">
              <a:spcBef>
                <a:spcPts val="4275"/>
              </a:spcBef>
              <a:spcAft>
                <a:spcPts val="0"/>
              </a:spcAft>
              <a:buSzPts val="1400"/>
              <a:buChar char="○"/>
              <a:defRPr/>
            </a:lvl2pPr>
            <a:lvl3pPr marL="3662680" lvl="2" indent="-848360">
              <a:spcBef>
                <a:spcPts val="4275"/>
              </a:spcBef>
              <a:spcAft>
                <a:spcPts val="0"/>
              </a:spcAft>
              <a:buSzPts val="1400"/>
              <a:buChar char="■"/>
              <a:defRPr/>
            </a:lvl3pPr>
            <a:lvl4pPr marL="4883785" lvl="3" indent="-848360">
              <a:spcBef>
                <a:spcPts val="4275"/>
              </a:spcBef>
              <a:spcAft>
                <a:spcPts val="0"/>
              </a:spcAft>
              <a:buSzPts val="1400"/>
              <a:buChar char="●"/>
              <a:defRPr/>
            </a:lvl4pPr>
            <a:lvl5pPr marL="6104255" lvl="4" indent="-848360">
              <a:spcBef>
                <a:spcPts val="4275"/>
              </a:spcBef>
              <a:spcAft>
                <a:spcPts val="0"/>
              </a:spcAft>
              <a:buSzPts val="1400"/>
              <a:buChar char="○"/>
              <a:defRPr/>
            </a:lvl5pPr>
            <a:lvl6pPr marL="7325360" lvl="5" indent="-848360">
              <a:spcBef>
                <a:spcPts val="4275"/>
              </a:spcBef>
              <a:spcAft>
                <a:spcPts val="0"/>
              </a:spcAft>
              <a:buSzPts val="1400"/>
              <a:buChar char="■"/>
              <a:defRPr/>
            </a:lvl6pPr>
            <a:lvl7pPr marL="8546465" lvl="6" indent="-848360">
              <a:spcBef>
                <a:spcPts val="4275"/>
              </a:spcBef>
              <a:spcAft>
                <a:spcPts val="0"/>
              </a:spcAft>
              <a:buSzPts val="1400"/>
              <a:buChar char="●"/>
              <a:defRPr/>
            </a:lvl7pPr>
            <a:lvl8pPr marL="9766935" lvl="7" indent="-848360">
              <a:spcBef>
                <a:spcPts val="4275"/>
              </a:spcBef>
              <a:spcAft>
                <a:spcPts val="0"/>
              </a:spcAft>
              <a:buSzPts val="1400"/>
              <a:buChar char="○"/>
              <a:defRPr/>
            </a:lvl8pPr>
            <a:lvl9pPr marL="10988040" lvl="8" indent="-848360">
              <a:spcBef>
                <a:spcPts val="4275"/>
              </a:spcBef>
              <a:spcAft>
                <a:spcPts val="1600"/>
              </a:spcAft>
              <a:buSzPts val="1400"/>
              <a:buChar char="■"/>
              <a:defRPr/>
            </a:lvl9pPr>
          </a:lstStyle>
          <a:p/>
        </p:txBody>
      </p:sp>
      <p:sp>
        <p:nvSpPr>
          <p:cNvPr id="40" name="Google Shape;40;p9"/>
          <p:cNvSpPr txBox="1"/>
          <p:nvPr>
            <p:ph type="sldNum" idx="12"/>
          </p:nvPr>
        </p:nvSpPr>
        <p:spPr>
          <a:xfrm>
            <a:off x="16969053" y="13071694"/>
            <a:ext cx="1098963" cy="110332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624288" y="11858934"/>
            <a:ext cx="12014690" cy="1696186"/>
          </a:xfrm>
          <a:prstGeom prst="rect">
            <a:avLst/>
          </a:prstGeom>
        </p:spPr>
        <p:txBody>
          <a:bodyPr spcFirstLastPara="1" wrap="square" lIns="91425" tIns="91425" rIns="91425" bIns="91425" anchor="ctr" anchorCtr="0">
            <a:noAutofit/>
          </a:bodyPr>
          <a:lstStyle>
            <a:lvl1pPr marL="1221105" lvl="0" indent="-610235">
              <a:lnSpc>
                <a:spcPct val="100000"/>
              </a:lnSpc>
              <a:spcBef>
                <a:spcPts val="5"/>
              </a:spcBef>
              <a:spcAft>
                <a:spcPts val="0"/>
              </a:spcAft>
              <a:buSzPts val="1800"/>
              <a:buNone/>
              <a:defRPr/>
            </a:lvl1pPr>
          </a:lstStyle>
          <a:p/>
        </p:txBody>
      </p:sp>
      <p:sp>
        <p:nvSpPr>
          <p:cNvPr id="43" name="Google Shape;43;p10"/>
          <p:cNvSpPr txBox="1"/>
          <p:nvPr>
            <p:ph type="sldNum" idx="12"/>
          </p:nvPr>
        </p:nvSpPr>
        <p:spPr>
          <a:xfrm>
            <a:off x="16969053" y="13071694"/>
            <a:ext cx="1098963" cy="110332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624288" y="1247472"/>
            <a:ext cx="17065474" cy="1605364"/>
          </a:xfrm>
          <a:prstGeom prst="rect">
            <a:avLst/>
          </a:prstGeom>
          <a:noFill/>
          <a:ln>
            <a:noFill/>
          </a:ln>
        </p:spPr>
        <p:txBody>
          <a:bodyPr spcFirstLastPara="1" wrap="square" lIns="91425" tIns="91425" rIns="91425" bIns="91425" anchor="t" anchorCtr="0">
            <a:noAutofit/>
          </a:bodyPr>
          <a:lstStyle>
            <a:lvl1pPr lvl="0">
              <a:spcBef>
                <a:spcPts val="5"/>
              </a:spcBef>
              <a:spcAft>
                <a:spcPts val="0"/>
              </a:spcAft>
              <a:buClr>
                <a:schemeClr val="dk1"/>
              </a:buClr>
              <a:buSzPts val="2800"/>
              <a:buNone/>
              <a:defRPr sz="7480">
                <a:solidFill>
                  <a:schemeClr val="dk1"/>
                </a:solidFill>
              </a:defRPr>
            </a:lvl1pPr>
            <a:lvl2pPr lvl="1">
              <a:spcBef>
                <a:spcPts val="5"/>
              </a:spcBef>
              <a:spcAft>
                <a:spcPts val="0"/>
              </a:spcAft>
              <a:buClr>
                <a:schemeClr val="dk1"/>
              </a:buClr>
              <a:buSzPts val="2800"/>
              <a:buNone/>
              <a:defRPr sz="7480">
                <a:solidFill>
                  <a:schemeClr val="dk1"/>
                </a:solidFill>
              </a:defRPr>
            </a:lvl2pPr>
            <a:lvl3pPr lvl="2">
              <a:spcBef>
                <a:spcPts val="5"/>
              </a:spcBef>
              <a:spcAft>
                <a:spcPts val="0"/>
              </a:spcAft>
              <a:buClr>
                <a:schemeClr val="dk1"/>
              </a:buClr>
              <a:buSzPts val="2800"/>
              <a:buNone/>
              <a:defRPr sz="7480">
                <a:solidFill>
                  <a:schemeClr val="dk1"/>
                </a:solidFill>
              </a:defRPr>
            </a:lvl3pPr>
            <a:lvl4pPr lvl="3">
              <a:spcBef>
                <a:spcPts val="5"/>
              </a:spcBef>
              <a:spcAft>
                <a:spcPts val="0"/>
              </a:spcAft>
              <a:buClr>
                <a:schemeClr val="dk1"/>
              </a:buClr>
              <a:buSzPts val="2800"/>
              <a:buNone/>
              <a:defRPr sz="7480">
                <a:solidFill>
                  <a:schemeClr val="dk1"/>
                </a:solidFill>
              </a:defRPr>
            </a:lvl4pPr>
            <a:lvl5pPr lvl="4">
              <a:spcBef>
                <a:spcPts val="5"/>
              </a:spcBef>
              <a:spcAft>
                <a:spcPts val="0"/>
              </a:spcAft>
              <a:buClr>
                <a:schemeClr val="dk1"/>
              </a:buClr>
              <a:buSzPts val="2800"/>
              <a:buNone/>
              <a:defRPr sz="7480">
                <a:solidFill>
                  <a:schemeClr val="dk1"/>
                </a:solidFill>
              </a:defRPr>
            </a:lvl5pPr>
            <a:lvl6pPr lvl="5">
              <a:spcBef>
                <a:spcPts val="5"/>
              </a:spcBef>
              <a:spcAft>
                <a:spcPts val="0"/>
              </a:spcAft>
              <a:buClr>
                <a:schemeClr val="dk1"/>
              </a:buClr>
              <a:buSzPts val="2800"/>
              <a:buNone/>
              <a:defRPr sz="7480">
                <a:solidFill>
                  <a:schemeClr val="dk1"/>
                </a:solidFill>
              </a:defRPr>
            </a:lvl6pPr>
            <a:lvl7pPr lvl="6">
              <a:spcBef>
                <a:spcPts val="5"/>
              </a:spcBef>
              <a:spcAft>
                <a:spcPts val="0"/>
              </a:spcAft>
              <a:buClr>
                <a:schemeClr val="dk1"/>
              </a:buClr>
              <a:buSzPts val="2800"/>
              <a:buNone/>
              <a:defRPr sz="7480">
                <a:solidFill>
                  <a:schemeClr val="dk1"/>
                </a:solidFill>
              </a:defRPr>
            </a:lvl7pPr>
            <a:lvl8pPr lvl="7">
              <a:spcBef>
                <a:spcPts val="5"/>
              </a:spcBef>
              <a:spcAft>
                <a:spcPts val="0"/>
              </a:spcAft>
              <a:buClr>
                <a:schemeClr val="dk1"/>
              </a:buClr>
              <a:buSzPts val="2800"/>
              <a:buNone/>
              <a:defRPr sz="7480">
                <a:solidFill>
                  <a:schemeClr val="dk1"/>
                </a:solidFill>
              </a:defRPr>
            </a:lvl8pPr>
            <a:lvl9pPr lvl="8">
              <a:spcBef>
                <a:spcPts val="5"/>
              </a:spcBef>
              <a:spcAft>
                <a:spcPts val="0"/>
              </a:spcAft>
              <a:buClr>
                <a:schemeClr val="dk1"/>
              </a:buClr>
              <a:buSzPts val="2800"/>
              <a:buNone/>
              <a:defRPr sz="7480">
                <a:solidFill>
                  <a:schemeClr val="dk1"/>
                </a:solidFill>
              </a:defRPr>
            </a:lvl9pPr>
          </a:lstStyle>
          <a:p/>
        </p:txBody>
      </p:sp>
      <p:sp>
        <p:nvSpPr>
          <p:cNvPr id="7" name="Google Shape;7;p1"/>
          <p:cNvSpPr txBox="1"/>
          <p:nvPr>
            <p:ph type="body" idx="1"/>
          </p:nvPr>
        </p:nvSpPr>
        <p:spPr>
          <a:xfrm>
            <a:off x="624288" y="3230560"/>
            <a:ext cx="17065474" cy="9576679"/>
          </a:xfrm>
          <a:prstGeom prst="rect">
            <a:avLst/>
          </a:prstGeom>
          <a:noFill/>
          <a:ln>
            <a:noFill/>
          </a:ln>
        </p:spPr>
        <p:txBody>
          <a:bodyPr spcFirstLastPara="1" wrap="square" lIns="91425" tIns="91425" rIns="91425" bIns="91425" anchor="t" anchorCtr="0">
            <a:noAutofit/>
          </a:bodyPr>
          <a:lstStyle>
            <a:lvl1pPr marL="1221105" lvl="0" indent="-915670">
              <a:lnSpc>
                <a:spcPct val="115000"/>
              </a:lnSpc>
              <a:spcBef>
                <a:spcPts val="5"/>
              </a:spcBef>
              <a:spcAft>
                <a:spcPts val="0"/>
              </a:spcAft>
              <a:buClr>
                <a:schemeClr val="dk2"/>
              </a:buClr>
              <a:buSzPts val="1800"/>
              <a:buChar char="●"/>
              <a:defRPr sz="4805">
                <a:solidFill>
                  <a:schemeClr val="dk2"/>
                </a:solidFill>
              </a:defRPr>
            </a:lvl1pPr>
            <a:lvl2pPr marL="2441575" lvl="1" indent="-848360">
              <a:lnSpc>
                <a:spcPct val="115000"/>
              </a:lnSpc>
              <a:spcBef>
                <a:spcPts val="4275"/>
              </a:spcBef>
              <a:spcAft>
                <a:spcPts val="0"/>
              </a:spcAft>
              <a:buClr>
                <a:schemeClr val="dk2"/>
              </a:buClr>
              <a:buSzPts val="1400"/>
              <a:buChar char="○"/>
              <a:defRPr>
                <a:solidFill>
                  <a:schemeClr val="dk2"/>
                </a:solidFill>
              </a:defRPr>
            </a:lvl2pPr>
            <a:lvl3pPr marL="3662680" lvl="2" indent="-848360">
              <a:lnSpc>
                <a:spcPct val="115000"/>
              </a:lnSpc>
              <a:spcBef>
                <a:spcPts val="4275"/>
              </a:spcBef>
              <a:spcAft>
                <a:spcPts val="0"/>
              </a:spcAft>
              <a:buClr>
                <a:schemeClr val="dk2"/>
              </a:buClr>
              <a:buSzPts val="1400"/>
              <a:buChar char="■"/>
              <a:defRPr>
                <a:solidFill>
                  <a:schemeClr val="dk2"/>
                </a:solidFill>
              </a:defRPr>
            </a:lvl3pPr>
            <a:lvl4pPr marL="4883785" lvl="3" indent="-848360">
              <a:lnSpc>
                <a:spcPct val="115000"/>
              </a:lnSpc>
              <a:spcBef>
                <a:spcPts val="4275"/>
              </a:spcBef>
              <a:spcAft>
                <a:spcPts val="0"/>
              </a:spcAft>
              <a:buClr>
                <a:schemeClr val="dk2"/>
              </a:buClr>
              <a:buSzPts val="1400"/>
              <a:buChar char="●"/>
              <a:defRPr>
                <a:solidFill>
                  <a:schemeClr val="dk2"/>
                </a:solidFill>
              </a:defRPr>
            </a:lvl4pPr>
            <a:lvl5pPr marL="6104255" lvl="4" indent="-848360">
              <a:lnSpc>
                <a:spcPct val="115000"/>
              </a:lnSpc>
              <a:spcBef>
                <a:spcPts val="4275"/>
              </a:spcBef>
              <a:spcAft>
                <a:spcPts val="0"/>
              </a:spcAft>
              <a:buClr>
                <a:schemeClr val="dk2"/>
              </a:buClr>
              <a:buSzPts val="1400"/>
              <a:buChar char="○"/>
              <a:defRPr>
                <a:solidFill>
                  <a:schemeClr val="dk2"/>
                </a:solidFill>
              </a:defRPr>
            </a:lvl5pPr>
            <a:lvl6pPr marL="7325360" lvl="5" indent="-848360">
              <a:lnSpc>
                <a:spcPct val="115000"/>
              </a:lnSpc>
              <a:spcBef>
                <a:spcPts val="4275"/>
              </a:spcBef>
              <a:spcAft>
                <a:spcPts val="0"/>
              </a:spcAft>
              <a:buClr>
                <a:schemeClr val="dk2"/>
              </a:buClr>
              <a:buSzPts val="1400"/>
              <a:buChar char="■"/>
              <a:defRPr>
                <a:solidFill>
                  <a:schemeClr val="dk2"/>
                </a:solidFill>
              </a:defRPr>
            </a:lvl6pPr>
            <a:lvl7pPr marL="8546465" lvl="6" indent="-848360">
              <a:lnSpc>
                <a:spcPct val="115000"/>
              </a:lnSpc>
              <a:spcBef>
                <a:spcPts val="4275"/>
              </a:spcBef>
              <a:spcAft>
                <a:spcPts val="0"/>
              </a:spcAft>
              <a:buClr>
                <a:schemeClr val="dk2"/>
              </a:buClr>
              <a:buSzPts val="1400"/>
              <a:buChar char="●"/>
              <a:defRPr>
                <a:solidFill>
                  <a:schemeClr val="dk2"/>
                </a:solidFill>
              </a:defRPr>
            </a:lvl7pPr>
            <a:lvl8pPr marL="9766935" lvl="7" indent="-848360">
              <a:lnSpc>
                <a:spcPct val="115000"/>
              </a:lnSpc>
              <a:spcBef>
                <a:spcPts val="4275"/>
              </a:spcBef>
              <a:spcAft>
                <a:spcPts val="0"/>
              </a:spcAft>
              <a:buClr>
                <a:schemeClr val="dk2"/>
              </a:buClr>
              <a:buSzPts val="1400"/>
              <a:buChar char="○"/>
              <a:defRPr>
                <a:solidFill>
                  <a:schemeClr val="dk2"/>
                </a:solidFill>
              </a:defRPr>
            </a:lvl8pPr>
            <a:lvl9pPr marL="10988040" lvl="8" indent="-848360">
              <a:lnSpc>
                <a:spcPct val="115000"/>
              </a:lnSpc>
              <a:spcBef>
                <a:spcPts val="4275"/>
              </a:spcBef>
              <a:spcAft>
                <a:spcPts val="160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16969053" y="13071694"/>
            <a:ext cx="1098963" cy="1103320"/>
          </a:xfrm>
          <a:prstGeom prst="rect">
            <a:avLst/>
          </a:prstGeom>
          <a:noFill/>
          <a:ln>
            <a:noFill/>
          </a:ln>
        </p:spPr>
        <p:txBody>
          <a:bodyPr spcFirstLastPara="1" wrap="square" lIns="91425" tIns="91425" rIns="91425" bIns="91425" anchor="ctr" anchorCtr="0">
            <a:noAutofit/>
          </a:bodyPr>
          <a:lstStyle>
            <a:lvl1pPr lvl="0" algn="r">
              <a:buNone/>
              <a:defRPr sz="2675">
                <a:solidFill>
                  <a:schemeClr val="dk2"/>
                </a:solidFill>
              </a:defRPr>
            </a:lvl1pPr>
            <a:lvl2pPr lvl="1" algn="r">
              <a:buNone/>
              <a:defRPr sz="2675">
                <a:solidFill>
                  <a:schemeClr val="dk2"/>
                </a:solidFill>
              </a:defRPr>
            </a:lvl2pPr>
            <a:lvl3pPr lvl="2" algn="r">
              <a:buNone/>
              <a:defRPr sz="2675">
                <a:solidFill>
                  <a:schemeClr val="dk2"/>
                </a:solidFill>
              </a:defRPr>
            </a:lvl3pPr>
            <a:lvl4pPr lvl="3" algn="r">
              <a:buNone/>
              <a:defRPr sz="2675">
                <a:solidFill>
                  <a:schemeClr val="dk2"/>
                </a:solidFill>
              </a:defRPr>
            </a:lvl4pPr>
            <a:lvl5pPr lvl="4" algn="r">
              <a:buNone/>
              <a:defRPr sz="2675">
                <a:solidFill>
                  <a:schemeClr val="dk2"/>
                </a:solidFill>
              </a:defRPr>
            </a:lvl5pPr>
            <a:lvl6pPr lvl="5" algn="r">
              <a:buNone/>
              <a:defRPr sz="2675">
                <a:solidFill>
                  <a:schemeClr val="dk2"/>
                </a:solidFill>
              </a:defRPr>
            </a:lvl6pPr>
            <a:lvl7pPr lvl="6" algn="r">
              <a:buNone/>
              <a:defRPr sz="2675">
                <a:solidFill>
                  <a:schemeClr val="dk2"/>
                </a:solidFill>
              </a:defRPr>
            </a:lvl7pPr>
            <a:lvl8pPr lvl="7" algn="r">
              <a:buNone/>
              <a:defRPr sz="2675">
                <a:solidFill>
                  <a:schemeClr val="dk2"/>
                </a:solidFill>
              </a:defRPr>
            </a:lvl8pPr>
            <a:lvl9pPr lvl="8" algn="r">
              <a:buNone/>
              <a:defRPr sz="2675">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5"/>
        </a:spcBef>
        <a:spcAft>
          <a:spcPts val="0"/>
        </a:spcAft>
        <a:buClr>
          <a:srgbClr val="000000"/>
        </a:buClr>
        <a:buFont typeface="Arial" panose="020B0604020202090204"/>
        <a:defRPr sz="3735"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5"/>
        </a:spcBef>
        <a:spcAft>
          <a:spcPts val="0"/>
        </a:spcAft>
        <a:buClr>
          <a:srgbClr val="000000"/>
        </a:buClr>
        <a:buFont typeface="Arial" panose="020B0604020202090204"/>
        <a:defRPr sz="3735"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5"/>
        </a:spcBef>
        <a:spcAft>
          <a:spcPts val="0"/>
        </a:spcAft>
        <a:buClr>
          <a:srgbClr val="000000"/>
        </a:buClr>
        <a:buFont typeface="Arial" panose="020B0604020202090204"/>
        <a:defRPr sz="3735"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5"/>
        </a:spcBef>
        <a:spcAft>
          <a:spcPts val="0"/>
        </a:spcAft>
        <a:buClr>
          <a:srgbClr val="000000"/>
        </a:buClr>
        <a:buFont typeface="Arial" panose="020B0604020202090204"/>
        <a:defRPr sz="3735"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5"/>
        </a:spcBef>
        <a:spcAft>
          <a:spcPts val="0"/>
        </a:spcAft>
        <a:buClr>
          <a:srgbClr val="000000"/>
        </a:buClr>
        <a:buFont typeface="Arial" panose="020B0604020202090204"/>
        <a:defRPr sz="3735"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5"/>
        </a:spcBef>
        <a:spcAft>
          <a:spcPts val="0"/>
        </a:spcAft>
        <a:buClr>
          <a:srgbClr val="000000"/>
        </a:buClr>
        <a:buFont typeface="Arial" panose="020B0604020202090204"/>
        <a:defRPr sz="3735"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5"/>
        </a:spcBef>
        <a:spcAft>
          <a:spcPts val="0"/>
        </a:spcAft>
        <a:buClr>
          <a:srgbClr val="000000"/>
        </a:buClr>
        <a:buFont typeface="Arial" panose="020B0604020202090204"/>
        <a:defRPr sz="3735"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5"/>
        </a:spcBef>
        <a:spcAft>
          <a:spcPts val="0"/>
        </a:spcAft>
        <a:buClr>
          <a:srgbClr val="000000"/>
        </a:buClr>
        <a:buFont typeface="Arial" panose="020B0604020202090204"/>
        <a:defRPr sz="3735"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5"/>
        </a:spcBef>
        <a:spcAft>
          <a:spcPts val="0"/>
        </a:spcAft>
        <a:buClr>
          <a:srgbClr val="000000"/>
        </a:buClr>
        <a:buFont typeface="Arial" panose="020B0604020202090204"/>
        <a:defRPr sz="3735"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5"/>
        </a:spcBef>
        <a:spcAft>
          <a:spcPts val="0"/>
        </a:spcAft>
        <a:buClr>
          <a:srgbClr val="000000"/>
        </a:buClr>
        <a:buFont typeface="Arial" panose="020B0604020202090204"/>
        <a:defRPr sz="3735"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5"/>
        </a:spcBef>
        <a:spcAft>
          <a:spcPts val="0"/>
        </a:spcAft>
        <a:buClr>
          <a:srgbClr val="000000"/>
        </a:buClr>
        <a:buFont typeface="Arial" panose="020B0604020202090204"/>
        <a:defRPr sz="3735"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5"/>
        </a:spcBef>
        <a:spcAft>
          <a:spcPts val="0"/>
        </a:spcAft>
        <a:buClr>
          <a:srgbClr val="000000"/>
        </a:buClr>
        <a:buFont typeface="Arial" panose="020B0604020202090204"/>
        <a:defRPr sz="3735"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5"/>
        </a:spcBef>
        <a:spcAft>
          <a:spcPts val="0"/>
        </a:spcAft>
        <a:buClr>
          <a:srgbClr val="000000"/>
        </a:buClr>
        <a:buFont typeface="Arial" panose="020B0604020202090204"/>
        <a:defRPr sz="3735"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5"/>
        </a:spcBef>
        <a:spcAft>
          <a:spcPts val="0"/>
        </a:spcAft>
        <a:buClr>
          <a:srgbClr val="000000"/>
        </a:buClr>
        <a:buFont typeface="Arial" panose="020B0604020202090204"/>
        <a:defRPr sz="3735"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5"/>
        </a:spcBef>
        <a:spcAft>
          <a:spcPts val="0"/>
        </a:spcAft>
        <a:buClr>
          <a:srgbClr val="000000"/>
        </a:buClr>
        <a:buFont typeface="Arial" panose="020B0604020202090204"/>
        <a:defRPr sz="3735"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5"/>
        </a:spcBef>
        <a:spcAft>
          <a:spcPts val="0"/>
        </a:spcAft>
        <a:buClr>
          <a:srgbClr val="000000"/>
        </a:buClr>
        <a:buFont typeface="Arial" panose="020B0604020202090204"/>
        <a:defRPr sz="3735"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5"/>
        </a:spcBef>
        <a:spcAft>
          <a:spcPts val="0"/>
        </a:spcAft>
        <a:buClr>
          <a:srgbClr val="000000"/>
        </a:buClr>
        <a:buFont typeface="Arial" panose="020B0604020202090204"/>
        <a:defRPr sz="3735"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5"/>
        </a:spcBef>
        <a:spcAft>
          <a:spcPts val="0"/>
        </a:spcAft>
        <a:buClr>
          <a:srgbClr val="000000"/>
        </a:buClr>
        <a:buFont typeface="Arial" panose="020B0604020202090204"/>
        <a:defRPr sz="3735"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5"/>
        </a:spcBef>
        <a:spcAft>
          <a:spcPts val="0"/>
        </a:spcAft>
        <a:buClr>
          <a:srgbClr val="000000"/>
        </a:buClr>
        <a:buFont typeface="Arial" panose="020B0604020202090204"/>
        <a:defRPr sz="3735"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hyperlink" Target="https://github.com/dair-ai/ml-visuals" TargetMode="External"/><Relationship Id="rId1" Type="http://schemas.openxmlformats.org/officeDocument/2006/relationships/hyperlink" Target="https://dair.ai/" TargetMode="Externa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10.pn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3.xml"/><Relationship Id="rId2" Type="http://schemas.openxmlformats.org/officeDocument/2006/relationships/image" Target="../media/image13.png"/><Relationship Id="rId1" Type="http://schemas.openxmlformats.org/officeDocument/2006/relationships/image" Target="../media/image12.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62.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3.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625128" y="4160213"/>
            <a:ext cx="17063794" cy="4842412"/>
          </a:xfrm>
          <a:prstGeom prst="rect">
            <a:avLst/>
          </a:prstGeom>
        </p:spPr>
        <p:txBody>
          <a:bodyPr spcFirstLastPara="1" wrap="square" lIns="183092" tIns="183092" rIns="183092" bIns="183092" anchor="b" anchorCtr="0">
            <a:noAutofit/>
          </a:bodyPr>
          <a:lstStyle/>
          <a:p>
            <a:pPr marL="0" lvl="0" indent="0" algn="ctr" rtl="0">
              <a:spcBef>
                <a:spcPts val="0"/>
              </a:spcBef>
              <a:spcAft>
                <a:spcPts val="0"/>
              </a:spcAft>
              <a:buNone/>
            </a:pPr>
            <a:r>
              <a:rPr lang="en-GB">
                <a:solidFill>
                  <a:srgbClr val="FFFFFF"/>
                </a:solidFill>
              </a:rPr>
              <a:t>ML Visuals</a:t>
            </a:r>
            <a:endParaRPr>
              <a:solidFill>
                <a:srgbClr val="FFFFFF"/>
              </a:solidFill>
            </a:endParaRPr>
          </a:p>
          <a:p>
            <a:pPr marL="0" lvl="0" indent="0" algn="ctr" rtl="0">
              <a:spcBef>
                <a:spcPts val="0"/>
              </a:spcBef>
              <a:spcAft>
                <a:spcPts val="0"/>
              </a:spcAft>
              <a:buNone/>
            </a:pPr>
            <a:r>
              <a:rPr lang="en-GB" sz="3400">
                <a:solidFill>
                  <a:srgbClr val="FFFFFF"/>
                </a:solidFill>
              </a:rPr>
              <a:t>By </a:t>
            </a:r>
            <a:r>
              <a:rPr lang="en-GB" sz="3400" u="sng">
                <a:solidFill>
                  <a:srgbClr val="FFFFFF"/>
                </a:solidFill>
                <a:hlinkClick r:id="rId1"/>
              </a:rPr>
              <a:t>dair.ai</a:t>
            </a:r>
            <a:endParaRPr sz="3400">
              <a:solidFill>
                <a:srgbClr val="FFFFFF"/>
              </a:solidFill>
            </a:endParaRPr>
          </a:p>
          <a:p>
            <a:pPr marL="0" lvl="0" indent="0" algn="ctr" rtl="0">
              <a:spcBef>
                <a:spcPts val="0"/>
              </a:spcBef>
              <a:spcAft>
                <a:spcPts val="0"/>
              </a:spcAft>
              <a:buNone/>
            </a:pPr>
            <a:endParaRPr sz="3400">
              <a:solidFill>
                <a:srgbClr val="FFFFFF"/>
              </a:solidFill>
            </a:endParaRPr>
          </a:p>
          <a:p>
            <a:pPr marL="0" lvl="0" indent="0" algn="ctr" rtl="0">
              <a:spcBef>
                <a:spcPts val="0"/>
              </a:spcBef>
              <a:spcAft>
                <a:spcPts val="0"/>
              </a:spcAft>
              <a:buNone/>
            </a:pPr>
            <a:r>
              <a:rPr lang="en-GB" sz="3400" u="sng">
                <a:solidFill>
                  <a:srgbClr val="FFFFFF"/>
                </a:solidFill>
                <a:hlinkClick r:id="rId2"/>
              </a:rPr>
              <a:t>https://github.com/dair-ai/ml-visuals</a:t>
            </a:r>
            <a:endParaRPr sz="34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cxnSp>
        <p:nvCxnSpPr>
          <p:cNvPr id="345" name="Google Shape;345;p22"/>
          <p:cNvCxnSpPr/>
          <p:nvPr/>
        </p:nvCxnSpPr>
        <p:spPr>
          <a:xfrm rot="5400000" flipH="1">
            <a:off x="5026656" y="5408065"/>
            <a:ext cx="1106665" cy="1517009"/>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grpSp>
        <p:nvGrpSpPr>
          <p:cNvPr id="346" name="Google Shape;346;p22"/>
          <p:cNvGrpSpPr/>
          <p:nvPr/>
        </p:nvGrpSpPr>
        <p:grpSpPr>
          <a:xfrm>
            <a:off x="6084419" y="9518874"/>
            <a:ext cx="512479" cy="517285"/>
            <a:chOff x="2372506" y="3438683"/>
            <a:chExt cx="255900" cy="258300"/>
          </a:xfrm>
        </p:grpSpPr>
        <p:pic>
          <p:nvPicPr>
            <p:cNvPr id="347" name="Google Shape;347;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348" name="Google Shape;348;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grpSp>
      <p:grpSp>
        <p:nvGrpSpPr>
          <p:cNvPr id="349" name="Google Shape;349;p22"/>
          <p:cNvGrpSpPr/>
          <p:nvPr/>
        </p:nvGrpSpPr>
        <p:grpSpPr>
          <a:xfrm>
            <a:off x="5090895" y="9456257"/>
            <a:ext cx="648194" cy="642517"/>
            <a:chOff x="7687999" y="1673849"/>
            <a:chExt cx="407181" cy="385200"/>
          </a:xfrm>
        </p:grpSpPr>
        <p:sp>
          <p:nvSpPr>
            <p:cNvPr id="350" name="Google Shape;350;p22"/>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351" name="Google Shape;351;p22"/>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52" name="Google Shape;352;p22"/>
          <p:cNvSpPr txBox="1"/>
          <p:nvPr/>
        </p:nvSpPr>
        <p:spPr>
          <a:xfrm>
            <a:off x="2466566" y="9197632"/>
            <a:ext cx="3272533" cy="358675"/>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200">
                <a:solidFill>
                  <a:schemeClr val="dk2"/>
                </a:solidFill>
              </a:rPr>
              <a:t>Positional </a:t>
            </a:r>
            <a:endParaRPr sz="2200">
              <a:solidFill>
                <a:schemeClr val="dk2"/>
              </a:solidFill>
            </a:endParaRPr>
          </a:p>
          <a:p>
            <a:pPr marL="0" lvl="0" indent="0" algn="ctr" rtl="0">
              <a:spcBef>
                <a:spcPts val="0"/>
              </a:spcBef>
              <a:spcAft>
                <a:spcPts val="0"/>
              </a:spcAft>
              <a:buNone/>
            </a:pPr>
            <a:r>
              <a:rPr lang="en-GB" sz="2200">
                <a:solidFill>
                  <a:schemeClr val="dk2"/>
                </a:solidFill>
              </a:rPr>
              <a:t>Encoding</a:t>
            </a:r>
            <a:endParaRPr sz="2200">
              <a:solidFill>
                <a:schemeClr val="dk2"/>
              </a:solidFill>
            </a:endParaRPr>
          </a:p>
        </p:txBody>
      </p:sp>
      <p:cxnSp>
        <p:nvCxnSpPr>
          <p:cNvPr id="353" name="Google Shape;353;p22"/>
          <p:cNvCxnSpPr>
            <a:stCxn id="348" idx="2"/>
            <a:endCxn id="350" idx="6"/>
          </p:cNvCxnSpPr>
          <p:nvPr/>
        </p:nvCxnSpPr>
        <p:spPr>
          <a:xfrm rot="10800000">
            <a:off x="5738961" y="9777516"/>
            <a:ext cx="345457" cy="0"/>
          </a:xfrm>
          <a:prstGeom prst="straightConnector1">
            <a:avLst/>
          </a:prstGeom>
          <a:noFill/>
          <a:ln w="9525" cap="flat" cmpd="sng">
            <a:solidFill>
              <a:schemeClr val="dk2"/>
            </a:solidFill>
            <a:prstDash val="solid"/>
            <a:round/>
            <a:headEnd type="none" w="med" len="med"/>
            <a:tailEnd type="none" w="med" len="med"/>
          </a:ln>
        </p:spPr>
      </p:cxnSp>
      <p:grpSp>
        <p:nvGrpSpPr>
          <p:cNvPr id="354" name="Google Shape;354;p22"/>
          <p:cNvGrpSpPr/>
          <p:nvPr/>
        </p:nvGrpSpPr>
        <p:grpSpPr>
          <a:xfrm>
            <a:off x="9876528" y="3422135"/>
            <a:ext cx="4204367" cy="9045727"/>
            <a:chOff x="2211875" y="849675"/>
            <a:chExt cx="2099400" cy="4516875"/>
          </a:xfrm>
        </p:grpSpPr>
        <p:sp>
          <p:nvSpPr>
            <p:cNvPr id="355" name="Google Shape;355;p22"/>
            <p:cNvSpPr/>
            <p:nvPr/>
          </p:nvSpPr>
          <p:spPr>
            <a:xfrm>
              <a:off x="2211875" y="849675"/>
              <a:ext cx="2099400" cy="2814300"/>
            </a:xfrm>
            <a:prstGeom prst="rect">
              <a:avLst/>
            </a:prstGeom>
            <a:solidFill>
              <a:schemeClr val="lt2"/>
            </a:soli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6" name="Google Shape;356;p22"/>
            <p:cNvSpPr/>
            <p:nvPr/>
          </p:nvSpPr>
          <p:spPr>
            <a:xfrm>
              <a:off x="2466050" y="3001600"/>
              <a:ext cx="1515000" cy="5424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666666"/>
                  </a:solidFill>
                </a:rPr>
                <a:t>Masked</a:t>
              </a:r>
              <a:endParaRPr sz="2200">
                <a:solidFill>
                  <a:srgbClr val="666666"/>
                </a:solidFill>
              </a:endParaRPr>
            </a:p>
            <a:p>
              <a:pPr marL="0" lvl="0" indent="0" algn="ctr" rtl="0">
                <a:spcBef>
                  <a:spcPts val="0"/>
                </a:spcBef>
                <a:spcAft>
                  <a:spcPts val="0"/>
                </a:spcAft>
                <a:buNone/>
              </a:pPr>
              <a:r>
                <a:rPr lang="en-GB" sz="2200">
                  <a:solidFill>
                    <a:srgbClr val="666666"/>
                  </a:solidFill>
                </a:rPr>
                <a:t>Multi-Head</a:t>
              </a:r>
              <a:endParaRPr sz="2200">
                <a:solidFill>
                  <a:srgbClr val="666666"/>
                </a:solidFill>
              </a:endParaRPr>
            </a:p>
            <a:p>
              <a:pPr marL="0" lvl="0" indent="0" algn="ctr" rtl="0">
                <a:spcBef>
                  <a:spcPts val="0"/>
                </a:spcBef>
                <a:spcAft>
                  <a:spcPts val="0"/>
                </a:spcAft>
                <a:buNone/>
              </a:pPr>
              <a:r>
                <a:rPr lang="en-GB" sz="2200">
                  <a:solidFill>
                    <a:srgbClr val="666666"/>
                  </a:solidFill>
                </a:rPr>
                <a:t>Attention</a:t>
              </a:r>
              <a:endParaRPr sz="2200">
                <a:solidFill>
                  <a:srgbClr val="666666"/>
                </a:solidFill>
              </a:endParaRPr>
            </a:p>
          </p:txBody>
        </p:sp>
        <p:sp>
          <p:nvSpPr>
            <p:cNvPr id="357" name="Google Shape;357;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666666"/>
                  </a:solidFill>
                </a:rPr>
                <a:t>Add &amp; Norm</a:t>
              </a:r>
              <a:endParaRPr sz="2200">
                <a:solidFill>
                  <a:srgbClr val="666666"/>
                </a:solidFill>
              </a:endParaRPr>
            </a:p>
          </p:txBody>
        </p:sp>
        <p:sp>
          <p:nvSpPr>
            <p:cNvPr id="358" name="Google Shape;358;p22"/>
            <p:cNvSpPr/>
            <p:nvPr/>
          </p:nvSpPr>
          <p:spPr>
            <a:xfrm>
              <a:off x="246815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666666"/>
                  </a:solidFill>
                </a:rPr>
                <a:t>Output</a:t>
              </a:r>
              <a:endParaRPr sz="2200">
                <a:solidFill>
                  <a:srgbClr val="666666"/>
                </a:solidFill>
              </a:endParaRPr>
            </a:p>
            <a:p>
              <a:pPr marL="0" lvl="0" indent="0" algn="ctr" rtl="0">
                <a:spcBef>
                  <a:spcPts val="0"/>
                </a:spcBef>
                <a:spcAft>
                  <a:spcPts val="0"/>
                </a:spcAft>
                <a:buNone/>
              </a:pPr>
              <a:r>
                <a:rPr lang="en-GB" sz="2200">
                  <a:solidFill>
                    <a:srgbClr val="666666"/>
                  </a:solidFill>
                </a:rPr>
                <a:t>Embedding</a:t>
              </a:r>
              <a:endParaRPr sz="2200">
                <a:solidFill>
                  <a:srgbClr val="666666"/>
                </a:solidFill>
              </a:endParaRPr>
            </a:p>
          </p:txBody>
        </p:sp>
        <p:cxnSp>
          <p:nvCxnSpPr>
            <p:cNvPr id="359" name="Google Shape;359;p22"/>
            <p:cNvCxnSpPr>
              <a:stCxn id="360" idx="0"/>
              <a:endCxn id="358" idx="2"/>
            </p:cNvCxnSpPr>
            <p:nvPr/>
          </p:nvCxnSpPr>
          <p:spPr>
            <a:xfrm rot="10800000" flipH="1">
              <a:off x="3220775" y="4817250"/>
              <a:ext cx="4800" cy="171000"/>
            </a:xfrm>
            <a:prstGeom prst="straightConnector1">
              <a:avLst/>
            </a:prstGeom>
            <a:noFill/>
            <a:ln w="9525" cap="flat" cmpd="sng">
              <a:solidFill>
                <a:schemeClr val="dk2"/>
              </a:solidFill>
              <a:prstDash val="solid"/>
              <a:round/>
              <a:headEnd type="none" w="med" len="med"/>
              <a:tailEnd type="triangle" w="med" len="med"/>
            </a:ln>
          </p:spPr>
        </p:cxnSp>
        <p:cxnSp>
          <p:nvCxnSpPr>
            <p:cNvPr id="361" name="Google Shape;361;p22"/>
            <p:cNvCxnSpPr>
              <a:endCxn id="356" idx="2"/>
            </p:cNvCxnSpPr>
            <p:nvPr/>
          </p:nvCxnSpPr>
          <p:spPr>
            <a:xfrm rot="10800000">
              <a:off x="3223550" y="3544000"/>
              <a:ext cx="0" cy="378300"/>
            </a:xfrm>
            <a:prstGeom prst="straightConnector1">
              <a:avLst/>
            </a:prstGeom>
            <a:noFill/>
            <a:ln w="9525" cap="flat" cmpd="sng">
              <a:solidFill>
                <a:schemeClr val="dk2"/>
              </a:solidFill>
              <a:prstDash val="solid"/>
              <a:round/>
              <a:headEnd type="none" w="med" len="med"/>
              <a:tailEnd type="triangle" w="med" len="med"/>
            </a:ln>
          </p:spPr>
        </p:cxnSp>
        <p:cxnSp>
          <p:nvCxnSpPr>
            <p:cNvPr id="362" name="Google Shape;362;p22"/>
            <p:cNvCxnSpPr>
              <a:stCxn id="357"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63" name="Google Shape;363;p22"/>
            <p:cNvCxnSpPr>
              <a:stCxn id="356" idx="0"/>
              <a:endCxn id="357"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64" name="Google Shape;364;p22"/>
            <p:cNvSpPr/>
            <p:nvPr/>
          </p:nvSpPr>
          <p:spPr>
            <a:xfrm>
              <a:off x="2466000" y="2092850"/>
              <a:ext cx="1515000" cy="385200"/>
            </a:xfrm>
            <a:prstGeom prst="roundRect">
              <a:avLst>
                <a:gd name="adj" fmla="val 16667"/>
              </a:avLst>
            </a:prstGeom>
            <a:gradFill>
              <a:gsLst>
                <a:gs pos="0">
                  <a:srgbClr val="F7E9D4"/>
                </a:gs>
                <a:gs pos="100000">
                  <a:srgbClr val="E6B94E"/>
                </a:gs>
              </a:gsLst>
              <a:lin ang="2698631"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666666"/>
                  </a:solidFill>
                </a:rPr>
                <a:t>Multi-Head</a:t>
              </a:r>
              <a:endParaRPr sz="2200">
                <a:solidFill>
                  <a:srgbClr val="666666"/>
                </a:solidFill>
              </a:endParaRPr>
            </a:p>
            <a:p>
              <a:pPr marL="0" lvl="0" indent="0" algn="ctr" rtl="0">
                <a:spcBef>
                  <a:spcPts val="0"/>
                </a:spcBef>
                <a:spcAft>
                  <a:spcPts val="0"/>
                </a:spcAft>
                <a:buNone/>
              </a:pPr>
              <a:r>
                <a:rPr lang="en-GB" sz="2200">
                  <a:solidFill>
                    <a:srgbClr val="666666"/>
                  </a:solidFill>
                </a:rPr>
                <a:t>Attention</a:t>
              </a:r>
              <a:endParaRPr sz="2200">
                <a:solidFill>
                  <a:srgbClr val="666666"/>
                </a:solidFill>
              </a:endParaRPr>
            </a:p>
          </p:txBody>
        </p:sp>
        <p:sp>
          <p:nvSpPr>
            <p:cNvPr id="365" name="Google Shape;365;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666666"/>
                  </a:solidFill>
                </a:rPr>
                <a:t>Add &amp; Norm</a:t>
              </a:r>
              <a:endParaRPr sz="2200">
                <a:solidFill>
                  <a:srgbClr val="666666"/>
                </a:solidFill>
              </a:endParaRPr>
            </a:p>
          </p:txBody>
        </p:sp>
        <p:cxnSp>
          <p:nvCxnSpPr>
            <p:cNvPr id="366" name="Google Shape;366;p22"/>
            <p:cNvCxnSpPr>
              <a:stCxn id="357" idx="0"/>
              <a:endCxn id="364"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67" name="Google Shape;367;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60" name="Google Shape;360;p22"/>
            <p:cNvSpPr txBox="1"/>
            <p:nvPr/>
          </p:nvSpPr>
          <p:spPr>
            <a:xfrm>
              <a:off x="2432525" y="4988250"/>
              <a:ext cx="1576500" cy="378300"/>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200">
                  <a:solidFill>
                    <a:srgbClr val="999999"/>
                  </a:solidFill>
                </a:rPr>
                <a:t>Outputs(shifted right)</a:t>
              </a:r>
              <a:endParaRPr sz="2200">
                <a:solidFill>
                  <a:srgbClr val="999999"/>
                </a:solidFill>
              </a:endParaRPr>
            </a:p>
          </p:txBody>
        </p:sp>
      </p:grpSp>
      <p:grpSp>
        <p:nvGrpSpPr>
          <p:cNvPr id="368" name="Google Shape;368;p22"/>
          <p:cNvGrpSpPr/>
          <p:nvPr/>
        </p:nvGrpSpPr>
        <p:grpSpPr>
          <a:xfrm>
            <a:off x="11640776" y="9518898"/>
            <a:ext cx="512479" cy="517285"/>
            <a:chOff x="2372506" y="3438683"/>
            <a:chExt cx="255900" cy="258300"/>
          </a:xfrm>
        </p:grpSpPr>
        <p:pic>
          <p:nvPicPr>
            <p:cNvPr id="369" name="Google Shape;369;p22"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370" name="Google Shape;370;p22"/>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grpSp>
      <p:cxnSp>
        <p:nvCxnSpPr>
          <p:cNvPr id="371" name="Google Shape;371;p22"/>
          <p:cNvCxnSpPr>
            <a:stCxn id="358" idx="0"/>
            <a:endCxn id="370" idx="4"/>
          </p:cNvCxnSpPr>
          <p:nvPr/>
        </p:nvCxnSpPr>
        <p:spPr>
          <a:xfrm rot="10800000">
            <a:off x="11897153" y="10035942"/>
            <a:ext cx="9613" cy="459008"/>
          </a:xfrm>
          <a:prstGeom prst="straightConnector1">
            <a:avLst/>
          </a:prstGeom>
          <a:noFill/>
          <a:ln w="9525" cap="flat" cmpd="sng">
            <a:solidFill>
              <a:schemeClr val="dk2"/>
            </a:solidFill>
            <a:prstDash val="solid"/>
            <a:round/>
            <a:headEnd type="none" w="med" len="med"/>
            <a:tailEnd type="triangle" w="med" len="med"/>
          </a:ln>
        </p:spPr>
      </p:cxnSp>
      <p:grpSp>
        <p:nvGrpSpPr>
          <p:cNvPr id="372" name="Google Shape;372;p22"/>
          <p:cNvGrpSpPr/>
          <p:nvPr/>
        </p:nvGrpSpPr>
        <p:grpSpPr>
          <a:xfrm>
            <a:off x="12434068" y="9456283"/>
            <a:ext cx="648104" cy="642517"/>
            <a:chOff x="6555655" y="1673849"/>
            <a:chExt cx="407124" cy="385200"/>
          </a:xfrm>
        </p:grpSpPr>
        <p:sp>
          <p:nvSpPr>
            <p:cNvPr id="373" name="Google Shape;373;p22"/>
            <p:cNvSpPr/>
            <p:nvPr/>
          </p:nvSpPr>
          <p:spPr>
            <a:xfrm>
              <a:off x="6555655"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374" name="Google Shape;374;p22"/>
            <p:cNvSpPr/>
            <p:nvPr/>
          </p:nvSpPr>
          <p:spPr>
            <a:xfrm flipH="1">
              <a:off x="6555700" y="1750984"/>
              <a:ext cx="407079" cy="230891"/>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chemeClr val="dk2"/>
              </a:solidFill>
              <a:prstDash val="solid"/>
              <a:round/>
              <a:headEnd type="none" w="med" len="med"/>
              <a:tailEnd type="none" w="med" len="med"/>
            </a:ln>
          </p:spPr>
        </p:sp>
      </p:grpSp>
      <p:sp>
        <p:nvSpPr>
          <p:cNvPr id="375" name="Google Shape;375;p22"/>
          <p:cNvSpPr txBox="1"/>
          <p:nvPr/>
        </p:nvSpPr>
        <p:spPr>
          <a:xfrm>
            <a:off x="12502705" y="9197608"/>
            <a:ext cx="3272533" cy="358675"/>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200">
                <a:solidFill>
                  <a:schemeClr val="dk2"/>
                </a:solidFill>
              </a:rPr>
              <a:t>Positional </a:t>
            </a:r>
            <a:endParaRPr sz="2200">
              <a:solidFill>
                <a:schemeClr val="dk2"/>
              </a:solidFill>
            </a:endParaRPr>
          </a:p>
          <a:p>
            <a:pPr marL="0" lvl="0" indent="0" algn="ctr" rtl="0">
              <a:spcBef>
                <a:spcPts val="0"/>
              </a:spcBef>
              <a:spcAft>
                <a:spcPts val="0"/>
              </a:spcAft>
              <a:buNone/>
            </a:pPr>
            <a:r>
              <a:rPr lang="en-GB" sz="2200">
                <a:solidFill>
                  <a:schemeClr val="dk2"/>
                </a:solidFill>
              </a:rPr>
              <a:t>Encoding</a:t>
            </a:r>
            <a:endParaRPr sz="2200">
              <a:solidFill>
                <a:schemeClr val="dk2"/>
              </a:solidFill>
            </a:endParaRPr>
          </a:p>
        </p:txBody>
      </p:sp>
      <p:grpSp>
        <p:nvGrpSpPr>
          <p:cNvPr id="376" name="Google Shape;376;p22"/>
          <p:cNvGrpSpPr/>
          <p:nvPr/>
        </p:nvGrpSpPr>
        <p:grpSpPr>
          <a:xfrm>
            <a:off x="4257488" y="5180614"/>
            <a:ext cx="3833676" cy="7178705"/>
            <a:chOff x="2179100" y="1727750"/>
            <a:chExt cx="1914300" cy="3584600"/>
          </a:xfrm>
        </p:grpSpPr>
        <p:sp>
          <p:nvSpPr>
            <p:cNvPr id="377" name="Google Shape;377;p22"/>
            <p:cNvSpPr/>
            <p:nvPr/>
          </p:nvSpPr>
          <p:spPr>
            <a:xfrm>
              <a:off x="2179100" y="1727750"/>
              <a:ext cx="1914300" cy="2037000"/>
            </a:xfrm>
            <a:prstGeom prst="rect">
              <a:avLst/>
            </a:prstGeom>
            <a:solidFill>
              <a:schemeClr val="lt2"/>
            </a:soli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8" name="Google Shape;378;p22"/>
            <p:cNvSpPr/>
            <p:nvPr/>
          </p:nvSpPr>
          <p:spPr>
            <a:xfrm>
              <a:off x="2466050" y="3001600"/>
              <a:ext cx="1515000" cy="385200"/>
            </a:xfrm>
            <a:prstGeom prst="roundRect">
              <a:avLst>
                <a:gd name="adj" fmla="val 16667"/>
              </a:avLst>
            </a:prstGeom>
            <a:gradFill>
              <a:gsLst>
                <a:gs pos="0">
                  <a:srgbClr val="F7E9D4"/>
                </a:gs>
                <a:gs pos="100000">
                  <a:srgbClr val="E6B94E"/>
                </a:gs>
              </a:gsLst>
              <a:lin ang="2700006"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666666"/>
                  </a:solidFill>
                </a:rPr>
                <a:t>Multi-Head</a:t>
              </a:r>
              <a:endParaRPr sz="2200">
                <a:solidFill>
                  <a:srgbClr val="666666"/>
                </a:solidFill>
              </a:endParaRPr>
            </a:p>
            <a:p>
              <a:pPr marL="0" lvl="0" indent="0" algn="ctr" rtl="0">
                <a:spcBef>
                  <a:spcPts val="0"/>
                </a:spcBef>
                <a:spcAft>
                  <a:spcPts val="0"/>
                </a:spcAft>
                <a:buNone/>
              </a:pPr>
              <a:r>
                <a:rPr lang="en-GB" sz="2200">
                  <a:solidFill>
                    <a:srgbClr val="666666"/>
                  </a:solidFill>
                </a:rPr>
                <a:t>Attention</a:t>
              </a:r>
              <a:endParaRPr sz="2200">
                <a:solidFill>
                  <a:srgbClr val="666666"/>
                </a:solidFill>
              </a:endParaRPr>
            </a:p>
          </p:txBody>
        </p:sp>
        <p:sp>
          <p:nvSpPr>
            <p:cNvPr id="379" name="Google Shape;379;p22"/>
            <p:cNvSpPr/>
            <p:nvPr/>
          </p:nvSpPr>
          <p:spPr>
            <a:xfrm>
              <a:off x="2465950" y="273615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666666"/>
                  </a:solidFill>
                </a:rPr>
                <a:t>Add &amp; Norm</a:t>
              </a:r>
              <a:endParaRPr sz="2200">
                <a:solidFill>
                  <a:srgbClr val="666666"/>
                </a:solidFill>
              </a:endParaRPr>
            </a:p>
          </p:txBody>
        </p:sp>
        <p:sp>
          <p:nvSpPr>
            <p:cNvPr id="380" name="Google Shape;380;p22"/>
            <p:cNvSpPr/>
            <p:nvPr/>
          </p:nvSpPr>
          <p:spPr>
            <a:xfrm>
              <a:off x="2461800" y="4381400"/>
              <a:ext cx="1515000" cy="435900"/>
            </a:xfrm>
            <a:prstGeom prst="roundRect">
              <a:avLst>
                <a:gd name="adj" fmla="val 16667"/>
              </a:avLst>
            </a:prstGeom>
            <a:gradFill>
              <a:gsLst>
                <a:gs pos="0">
                  <a:srgbClr val="D8EDBA">
                    <a:alpha val="57647"/>
                  </a:srgbClr>
                </a:gs>
                <a:gs pos="100000">
                  <a:srgbClr val="FE9696">
                    <a:alpha val="73725"/>
                  </a:srgbClr>
                </a:gs>
              </a:gsLst>
              <a:lin ang="13500032"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666666"/>
                  </a:solidFill>
                </a:rPr>
                <a:t>Input</a:t>
              </a:r>
              <a:endParaRPr sz="2200">
                <a:solidFill>
                  <a:srgbClr val="666666"/>
                </a:solidFill>
              </a:endParaRPr>
            </a:p>
            <a:p>
              <a:pPr marL="0" lvl="0" indent="0" algn="ctr" rtl="0">
                <a:spcBef>
                  <a:spcPts val="0"/>
                </a:spcBef>
                <a:spcAft>
                  <a:spcPts val="0"/>
                </a:spcAft>
                <a:buNone/>
              </a:pPr>
              <a:r>
                <a:rPr lang="en-GB" sz="2200">
                  <a:solidFill>
                    <a:srgbClr val="666666"/>
                  </a:solidFill>
                </a:rPr>
                <a:t>Embedding</a:t>
              </a:r>
              <a:endParaRPr sz="2200">
                <a:solidFill>
                  <a:srgbClr val="666666"/>
                </a:solidFill>
              </a:endParaRPr>
            </a:p>
          </p:txBody>
        </p:sp>
        <p:cxnSp>
          <p:nvCxnSpPr>
            <p:cNvPr id="381" name="Google Shape;381;p22"/>
            <p:cNvCxnSpPr>
              <a:endCxn id="380" idx="2"/>
            </p:cNvCxnSpPr>
            <p:nvPr/>
          </p:nvCxnSpPr>
          <p:spPr>
            <a:xfrm rot="10800000">
              <a:off x="3219300" y="4817300"/>
              <a:ext cx="4500" cy="230700"/>
            </a:xfrm>
            <a:prstGeom prst="straightConnector1">
              <a:avLst/>
            </a:prstGeom>
            <a:noFill/>
            <a:ln w="9525" cap="flat" cmpd="sng">
              <a:solidFill>
                <a:schemeClr val="dk2"/>
              </a:solidFill>
              <a:prstDash val="solid"/>
              <a:round/>
              <a:headEnd type="none" w="med" len="med"/>
              <a:tailEnd type="triangle" w="med" len="med"/>
            </a:ln>
          </p:spPr>
        </p:cxnSp>
        <p:cxnSp>
          <p:nvCxnSpPr>
            <p:cNvPr id="382" name="Google Shape;382;p22"/>
            <p:cNvCxnSpPr>
              <a:stCxn id="378" idx="2"/>
              <a:endCxn id="379" idx="1"/>
            </p:cNvCxnSpPr>
            <p:nvPr/>
          </p:nvCxnSpPr>
          <p:spPr>
            <a:xfrm rot="5400000" flipH="1">
              <a:off x="2568500" y="2731750"/>
              <a:ext cx="552600" cy="757500"/>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83" name="Google Shape;383;p22"/>
            <p:cNvCxnSpPr>
              <a:stCxn id="379" idx="2"/>
            </p:cNvCxnSpPr>
            <p:nvPr/>
          </p:nvCxnSpPr>
          <p:spPr>
            <a:xfrm>
              <a:off x="3223450" y="2932350"/>
              <a:ext cx="0" cy="0"/>
            </a:xfrm>
            <a:prstGeom prst="straightConnector1">
              <a:avLst/>
            </a:prstGeom>
            <a:noFill/>
            <a:ln w="9525" cap="flat" cmpd="sng">
              <a:solidFill>
                <a:schemeClr val="dk2"/>
              </a:solidFill>
              <a:prstDash val="solid"/>
              <a:round/>
              <a:headEnd type="none" w="med" len="med"/>
              <a:tailEnd type="none" w="med" len="med"/>
            </a:ln>
          </p:spPr>
        </p:cxnSp>
        <p:cxnSp>
          <p:nvCxnSpPr>
            <p:cNvPr id="384" name="Google Shape;384;p22"/>
            <p:cNvCxnSpPr>
              <a:stCxn id="378" idx="0"/>
              <a:endCxn id="379" idx="2"/>
            </p:cNvCxnSpPr>
            <p:nvPr/>
          </p:nvCxnSpPr>
          <p:spPr>
            <a:xfrm rot="10800000">
              <a:off x="3223550" y="2932300"/>
              <a:ext cx="0" cy="69300"/>
            </a:xfrm>
            <a:prstGeom prst="straightConnector1">
              <a:avLst/>
            </a:prstGeom>
            <a:noFill/>
            <a:ln w="9525" cap="flat" cmpd="sng">
              <a:solidFill>
                <a:srgbClr val="999999"/>
              </a:solidFill>
              <a:prstDash val="solid"/>
              <a:round/>
              <a:headEnd type="none" w="med" len="med"/>
              <a:tailEnd type="none" w="med" len="med"/>
            </a:ln>
          </p:spPr>
        </p:cxnSp>
        <p:sp>
          <p:nvSpPr>
            <p:cNvPr id="385" name="Google Shape;385;p22"/>
            <p:cNvSpPr/>
            <p:nvPr/>
          </p:nvSpPr>
          <p:spPr>
            <a:xfrm>
              <a:off x="2466000" y="2092850"/>
              <a:ext cx="1515000" cy="385200"/>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666666"/>
                  </a:solidFill>
                </a:rPr>
                <a:t>Feed</a:t>
              </a:r>
              <a:endParaRPr sz="2200">
                <a:solidFill>
                  <a:srgbClr val="666666"/>
                </a:solidFill>
              </a:endParaRPr>
            </a:p>
            <a:p>
              <a:pPr marL="0" lvl="0" indent="0" algn="ctr" rtl="0">
                <a:spcBef>
                  <a:spcPts val="0"/>
                </a:spcBef>
                <a:spcAft>
                  <a:spcPts val="0"/>
                </a:spcAft>
                <a:buNone/>
              </a:pPr>
              <a:r>
                <a:rPr lang="en-GB" sz="2200">
                  <a:solidFill>
                    <a:srgbClr val="666666"/>
                  </a:solidFill>
                </a:rPr>
                <a:t>Forward</a:t>
              </a:r>
              <a:endParaRPr sz="2200">
                <a:solidFill>
                  <a:srgbClr val="666666"/>
                </a:solidFill>
              </a:endParaRPr>
            </a:p>
          </p:txBody>
        </p:sp>
        <p:sp>
          <p:nvSpPr>
            <p:cNvPr id="386" name="Google Shape;386;p22"/>
            <p:cNvSpPr/>
            <p:nvPr/>
          </p:nvSpPr>
          <p:spPr>
            <a:xfrm>
              <a:off x="2465900" y="1827400"/>
              <a:ext cx="1515000" cy="19620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666666"/>
                  </a:solidFill>
                </a:rPr>
                <a:t>Add &amp; Norm</a:t>
              </a:r>
              <a:endParaRPr sz="2200">
                <a:solidFill>
                  <a:srgbClr val="666666"/>
                </a:solidFill>
              </a:endParaRPr>
            </a:p>
          </p:txBody>
        </p:sp>
        <p:cxnSp>
          <p:nvCxnSpPr>
            <p:cNvPr id="387" name="Google Shape;387;p22"/>
            <p:cNvCxnSpPr>
              <a:stCxn id="379" idx="0"/>
              <a:endCxn id="385" idx="2"/>
            </p:cNvCxnSpPr>
            <p:nvPr/>
          </p:nvCxnSpPr>
          <p:spPr>
            <a:xfrm rot="10800000">
              <a:off x="3223450" y="2478150"/>
              <a:ext cx="0" cy="258000"/>
            </a:xfrm>
            <a:prstGeom prst="straightConnector1">
              <a:avLst/>
            </a:prstGeom>
            <a:noFill/>
            <a:ln w="9525" cap="flat" cmpd="sng">
              <a:solidFill>
                <a:schemeClr val="dk2"/>
              </a:solidFill>
              <a:prstDash val="solid"/>
              <a:round/>
              <a:headEnd type="none" w="med" len="med"/>
              <a:tailEnd type="triangle" w="med" len="med"/>
            </a:ln>
          </p:spPr>
        </p:cxnSp>
        <p:cxnSp>
          <p:nvCxnSpPr>
            <p:cNvPr id="388" name="Google Shape;388;p22"/>
            <p:cNvCxnSpPr/>
            <p:nvPr/>
          </p:nvCxnSpPr>
          <p:spPr>
            <a:xfrm rot="10800000">
              <a:off x="3223550" y="2023600"/>
              <a:ext cx="0" cy="69300"/>
            </a:xfrm>
            <a:prstGeom prst="straightConnector1">
              <a:avLst/>
            </a:prstGeom>
            <a:noFill/>
            <a:ln w="9525" cap="flat" cmpd="sng">
              <a:solidFill>
                <a:srgbClr val="999999"/>
              </a:solidFill>
              <a:prstDash val="solid"/>
              <a:round/>
              <a:headEnd type="none" w="med" len="med"/>
              <a:tailEnd type="none" w="med" len="med"/>
            </a:ln>
          </p:spPr>
        </p:cxnSp>
        <p:sp>
          <p:nvSpPr>
            <p:cNvPr id="389" name="Google Shape;389;p22"/>
            <p:cNvSpPr txBox="1"/>
            <p:nvPr/>
          </p:nvSpPr>
          <p:spPr>
            <a:xfrm>
              <a:off x="2887550" y="4934050"/>
              <a:ext cx="672000" cy="378300"/>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200">
                  <a:solidFill>
                    <a:srgbClr val="999999"/>
                  </a:solidFill>
                </a:rPr>
                <a:t>Inputs</a:t>
              </a:r>
              <a:endParaRPr sz="2200">
                <a:solidFill>
                  <a:srgbClr val="999999"/>
                </a:solidFill>
              </a:endParaRPr>
            </a:p>
          </p:txBody>
        </p:sp>
      </p:grpSp>
      <p:sp>
        <p:nvSpPr>
          <p:cNvPr id="390" name="Google Shape;390;p22"/>
          <p:cNvSpPr/>
          <p:nvPr/>
        </p:nvSpPr>
        <p:spPr>
          <a:xfrm>
            <a:off x="10379994" y="4241871"/>
            <a:ext cx="3034017" cy="771421"/>
          </a:xfrm>
          <a:prstGeom prst="roundRect">
            <a:avLst>
              <a:gd name="adj" fmla="val 16667"/>
            </a:avLst>
          </a:prstGeom>
          <a:gradFill>
            <a:gsLst>
              <a:gs pos="0">
                <a:srgbClr val="00FFFF"/>
              </a:gs>
              <a:gs pos="100000">
                <a:srgbClr val="B0DAF1"/>
              </a:gs>
            </a:gsLst>
            <a:lin ang="0"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666666"/>
                </a:solidFill>
              </a:rPr>
              <a:t>Feed</a:t>
            </a:r>
            <a:endParaRPr sz="2200">
              <a:solidFill>
                <a:srgbClr val="666666"/>
              </a:solidFill>
            </a:endParaRPr>
          </a:p>
          <a:p>
            <a:pPr marL="0" lvl="0" indent="0" algn="ctr" rtl="0">
              <a:spcBef>
                <a:spcPts val="0"/>
              </a:spcBef>
              <a:spcAft>
                <a:spcPts val="0"/>
              </a:spcAft>
              <a:buNone/>
            </a:pPr>
            <a:r>
              <a:rPr lang="en-GB" sz="2200">
                <a:solidFill>
                  <a:srgbClr val="666666"/>
                </a:solidFill>
              </a:rPr>
              <a:t>Forward</a:t>
            </a:r>
            <a:endParaRPr sz="2200">
              <a:solidFill>
                <a:srgbClr val="666666"/>
              </a:solidFill>
            </a:endParaRPr>
          </a:p>
        </p:txBody>
      </p:sp>
      <p:cxnSp>
        <p:nvCxnSpPr>
          <p:cNvPr id="391" name="Google Shape;391;p22"/>
          <p:cNvCxnSpPr>
            <a:stCxn id="370" idx="0"/>
            <a:endCxn id="357" idx="3"/>
          </p:cNvCxnSpPr>
          <p:nvPr/>
        </p:nvCxnSpPr>
        <p:spPr>
          <a:xfrm rot="-5400000">
            <a:off x="11596917" y="7696385"/>
            <a:ext cx="2122610" cy="1522416"/>
          </a:xfrm>
          <a:prstGeom prst="bentConnector4">
            <a:avLst>
              <a:gd name="adj1" fmla="val 17834"/>
              <a:gd name="adj2" fmla="val 131320"/>
            </a:avLst>
          </a:prstGeom>
          <a:noFill/>
          <a:ln w="9525" cap="flat" cmpd="sng">
            <a:solidFill>
              <a:schemeClr val="dk2"/>
            </a:solidFill>
            <a:prstDash val="solid"/>
            <a:round/>
            <a:headEnd type="none" w="med" len="med"/>
            <a:tailEnd type="triangle" w="med" len="med"/>
          </a:ln>
        </p:spPr>
      </p:cxnSp>
      <p:cxnSp>
        <p:nvCxnSpPr>
          <p:cNvPr id="392" name="Google Shape;392;p22"/>
          <p:cNvCxnSpPr>
            <a:stCxn id="386" idx="0"/>
          </p:cNvCxnSpPr>
          <p:nvPr/>
        </p:nvCxnSpPr>
        <p:spPr>
          <a:xfrm rot="-5400000" flipH="1">
            <a:off x="7949977" y="3779058"/>
            <a:ext cx="1697848" cy="4900088"/>
          </a:xfrm>
          <a:prstGeom prst="bentConnector4">
            <a:avLst>
              <a:gd name="adj1" fmla="val -28087"/>
              <a:gd name="adj2" fmla="val 65479"/>
            </a:avLst>
          </a:prstGeom>
          <a:noFill/>
          <a:ln w="9525" cap="flat" cmpd="sng">
            <a:solidFill>
              <a:schemeClr val="dk2"/>
            </a:solidFill>
            <a:prstDash val="solid"/>
            <a:round/>
            <a:headEnd type="none" w="med" len="med"/>
            <a:tailEnd type="none" w="med" len="med"/>
          </a:ln>
        </p:spPr>
      </p:cxnSp>
      <p:cxnSp>
        <p:nvCxnSpPr>
          <p:cNvPr id="393" name="Google Shape;393;p22"/>
          <p:cNvCxnSpPr/>
          <p:nvPr/>
        </p:nvCxnSpPr>
        <p:spPr>
          <a:xfrm rot="10800000" flipH="1">
            <a:off x="11235026" y="6692115"/>
            <a:ext cx="1202" cy="388114"/>
          </a:xfrm>
          <a:prstGeom prst="straightConnector1">
            <a:avLst/>
          </a:prstGeom>
          <a:noFill/>
          <a:ln w="9525" cap="flat" cmpd="sng">
            <a:solidFill>
              <a:schemeClr val="dk2"/>
            </a:solidFill>
            <a:prstDash val="solid"/>
            <a:round/>
            <a:headEnd type="none" w="med" len="med"/>
            <a:tailEnd type="triangle" w="med" len="med"/>
          </a:ln>
        </p:spPr>
      </p:cxnSp>
      <p:cxnSp>
        <p:nvCxnSpPr>
          <p:cNvPr id="394" name="Google Shape;394;p22"/>
          <p:cNvCxnSpPr>
            <a:stCxn id="348" idx="0"/>
            <a:endCxn id="378" idx="2"/>
          </p:cNvCxnSpPr>
          <p:nvPr/>
        </p:nvCxnSpPr>
        <p:spPr>
          <a:xfrm rot="10800000" flipH="1">
            <a:off x="6340658" y="8502929"/>
            <a:ext cx="8411" cy="1015945"/>
          </a:xfrm>
          <a:prstGeom prst="straightConnector1">
            <a:avLst/>
          </a:prstGeom>
          <a:noFill/>
          <a:ln w="9525" cap="flat" cmpd="sng">
            <a:solidFill>
              <a:schemeClr val="dk2"/>
            </a:solidFill>
            <a:prstDash val="solid"/>
            <a:round/>
            <a:headEnd type="none" w="med" len="med"/>
            <a:tailEnd type="triangle" w="med" len="med"/>
          </a:ln>
        </p:spPr>
      </p:cxnSp>
      <p:cxnSp>
        <p:nvCxnSpPr>
          <p:cNvPr id="395" name="Google Shape;395;p22"/>
          <p:cNvCxnSpPr>
            <a:stCxn id="380" idx="0"/>
            <a:endCxn id="348" idx="4"/>
          </p:cNvCxnSpPr>
          <p:nvPr/>
        </p:nvCxnSpPr>
        <p:spPr>
          <a:xfrm rot="10800000">
            <a:off x="6340646" y="10035942"/>
            <a:ext cx="0" cy="459008"/>
          </a:xfrm>
          <a:prstGeom prst="straightConnector1">
            <a:avLst/>
          </a:prstGeom>
          <a:noFill/>
          <a:ln w="9525" cap="flat" cmpd="sng">
            <a:solidFill>
              <a:schemeClr val="dk2"/>
            </a:solidFill>
            <a:prstDash val="solid"/>
            <a:round/>
            <a:headEnd type="none" w="med" len="med"/>
            <a:tailEnd type="triangle" w="med" len="med"/>
          </a:ln>
        </p:spPr>
      </p:cxnSp>
      <p:cxnSp>
        <p:nvCxnSpPr>
          <p:cNvPr id="396" name="Google Shape;396;p22"/>
          <p:cNvCxnSpPr/>
          <p:nvPr/>
        </p:nvCxnSpPr>
        <p:spPr>
          <a:xfrm rot="10800000" flipH="1">
            <a:off x="10815971" y="6692115"/>
            <a:ext cx="1202" cy="388114"/>
          </a:xfrm>
          <a:prstGeom prst="straightConnector1">
            <a:avLst/>
          </a:prstGeom>
          <a:noFill/>
          <a:ln w="9525" cap="flat" cmpd="sng">
            <a:solidFill>
              <a:schemeClr val="dk2"/>
            </a:solidFill>
            <a:prstDash val="solid"/>
            <a:round/>
            <a:headEnd type="none" w="med" len="med"/>
            <a:tailEnd type="triangle" w="med" len="med"/>
          </a:ln>
        </p:spPr>
      </p:cxnSp>
      <p:sp>
        <p:nvSpPr>
          <p:cNvPr id="397" name="Google Shape;397;p22"/>
          <p:cNvSpPr/>
          <p:nvPr/>
        </p:nvSpPr>
        <p:spPr>
          <a:xfrm>
            <a:off x="10379994" y="3713872"/>
            <a:ext cx="3034017" cy="39292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666666"/>
                </a:solidFill>
              </a:rPr>
              <a:t>Add &amp; Norm</a:t>
            </a:r>
            <a:endParaRPr sz="2200">
              <a:solidFill>
                <a:srgbClr val="666666"/>
              </a:solidFill>
            </a:endParaRPr>
          </a:p>
        </p:txBody>
      </p:sp>
      <p:cxnSp>
        <p:nvCxnSpPr>
          <p:cNvPr id="398" name="Google Shape;398;p22"/>
          <p:cNvCxnSpPr/>
          <p:nvPr/>
        </p:nvCxnSpPr>
        <p:spPr>
          <a:xfrm rot="5400000" flipH="1">
            <a:off x="5026656" y="5408065"/>
            <a:ext cx="1106665" cy="1517009"/>
          </a:xfrm>
          <a:prstGeom prst="bentConnector4">
            <a:avLst>
              <a:gd name="adj1" fmla="val -33297"/>
              <a:gd name="adj2" fmla="val 121752"/>
            </a:avLst>
          </a:prstGeom>
          <a:noFill/>
          <a:ln w="9525" cap="flat" cmpd="sng">
            <a:solidFill>
              <a:schemeClr val="dk2"/>
            </a:solidFill>
            <a:prstDash val="solid"/>
            <a:round/>
            <a:headEnd type="none" w="med" len="med"/>
            <a:tailEnd type="triangle" w="med" len="med"/>
          </a:ln>
        </p:spPr>
      </p:cxnSp>
      <p:cxnSp>
        <p:nvCxnSpPr>
          <p:cNvPr id="399" name="Google Shape;399;p22"/>
          <p:cNvCxnSpPr>
            <a:stCxn id="365" idx="0"/>
            <a:endCxn id="390" idx="2"/>
          </p:cNvCxnSpPr>
          <p:nvPr/>
        </p:nvCxnSpPr>
        <p:spPr>
          <a:xfrm rot="10800000">
            <a:off x="11896853" y="5013092"/>
            <a:ext cx="5407" cy="367086"/>
          </a:xfrm>
          <a:prstGeom prst="straightConnector1">
            <a:avLst/>
          </a:prstGeom>
          <a:noFill/>
          <a:ln w="9525" cap="flat" cmpd="sng">
            <a:solidFill>
              <a:schemeClr val="dk2"/>
            </a:solidFill>
            <a:prstDash val="solid"/>
            <a:round/>
            <a:headEnd type="none" w="med" len="med"/>
            <a:tailEnd type="triangle" w="med" len="med"/>
          </a:ln>
        </p:spPr>
      </p:cxnSp>
      <p:cxnSp>
        <p:nvCxnSpPr>
          <p:cNvPr id="400" name="Google Shape;400;p22"/>
          <p:cNvCxnSpPr>
            <a:stCxn id="397" idx="2"/>
            <a:endCxn id="390" idx="0"/>
          </p:cNvCxnSpPr>
          <p:nvPr/>
        </p:nvCxnSpPr>
        <p:spPr>
          <a:xfrm>
            <a:off x="11897003" y="4106792"/>
            <a:ext cx="0" cy="135179"/>
          </a:xfrm>
          <a:prstGeom prst="straightConnector1">
            <a:avLst/>
          </a:prstGeom>
          <a:noFill/>
          <a:ln w="9525" cap="flat" cmpd="sng">
            <a:solidFill>
              <a:schemeClr val="dk2"/>
            </a:solidFill>
            <a:prstDash val="solid"/>
            <a:round/>
            <a:headEnd type="none" w="med" len="med"/>
            <a:tailEnd type="none" w="med" len="med"/>
          </a:ln>
        </p:spPr>
      </p:cxnSp>
      <p:cxnSp>
        <p:nvCxnSpPr>
          <p:cNvPr id="401" name="Google Shape;401;p22"/>
          <p:cNvCxnSpPr>
            <a:endCxn id="365" idx="3"/>
          </p:cNvCxnSpPr>
          <p:nvPr/>
        </p:nvCxnSpPr>
        <p:spPr>
          <a:xfrm rot="10800000" flipH="1">
            <a:off x="11899857" y="5576638"/>
            <a:ext cx="1519412" cy="1462937"/>
          </a:xfrm>
          <a:prstGeom prst="bentConnector3">
            <a:avLst>
              <a:gd name="adj1" fmla="val 131386"/>
            </a:avLst>
          </a:prstGeom>
          <a:noFill/>
          <a:ln w="9525" cap="flat" cmpd="sng">
            <a:solidFill>
              <a:schemeClr val="dk2"/>
            </a:solidFill>
            <a:prstDash val="solid"/>
            <a:round/>
            <a:headEnd type="none" w="med" len="med"/>
            <a:tailEnd type="triangle" w="med" len="med"/>
          </a:ln>
        </p:spPr>
      </p:cxnSp>
      <p:cxnSp>
        <p:nvCxnSpPr>
          <p:cNvPr id="402" name="Google Shape;402;p22"/>
          <p:cNvCxnSpPr/>
          <p:nvPr/>
        </p:nvCxnSpPr>
        <p:spPr>
          <a:xfrm rot="10800000" flipH="1">
            <a:off x="11900283" y="3910782"/>
            <a:ext cx="1515807" cy="1309133"/>
          </a:xfrm>
          <a:prstGeom prst="bentConnector3">
            <a:avLst>
              <a:gd name="adj1" fmla="val 130818"/>
            </a:avLst>
          </a:prstGeom>
          <a:noFill/>
          <a:ln w="9525" cap="flat" cmpd="sng">
            <a:solidFill>
              <a:schemeClr val="dk2"/>
            </a:solidFill>
            <a:prstDash val="solid"/>
            <a:round/>
            <a:headEnd type="none" w="med" len="med"/>
            <a:tailEnd type="triangle" w="med" len="med"/>
          </a:ln>
        </p:spPr>
      </p:cxnSp>
      <p:sp>
        <p:nvSpPr>
          <p:cNvPr id="403" name="Google Shape;403;p22"/>
          <p:cNvSpPr/>
          <p:nvPr/>
        </p:nvSpPr>
        <p:spPr>
          <a:xfrm>
            <a:off x="10379994" y="2935817"/>
            <a:ext cx="3034017" cy="39292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666666"/>
                </a:solidFill>
              </a:rPr>
              <a:t>Linear</a:t>
            </a:r>
            <a:endParaRPr sz="2200">
              <a:solidFill>
                <a:srgbClr val="666666"/>
              </a:solidFill>
            </a:endParaRPr>
          </a:p>
        </p:txBody>
      </p:sp>
      <p:sp>
        <p:nvSpPr>
          <p:cNvPr id="404" name="Google Shape;404;p22"/>
          <p:cNvSpPr/>
          <p:nvPr/>
        </p:nvSpPr>
        <p:spPr>
          <a:xfrm>
            <a:off x="10379994" y="2272763"/>
            <a:ext cx="3034017" cy="392920"/>
          </a:xfrm>
          <a:prstGeom prst="roundRect">
            <a:avLst>
              <a:gd name="adj" fmla="val 28518"/>
            </a:avLst>
          </a:prstGeom>
          <a:gradFill>
            <a:gsLst>
              <a:gs pos="0">
                <a:srgbClr val="E0EDBA">
                  <a:alpha val="70980"/>
                </a:srgbClr>
              </a:gs>
              <a:gs pos="100000">
                <a:srgbClr val="B6D7A8"/>
              </a:gs>
            </a:gsLst>
            <a:lin ang="13500032"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666666"/>
                </a:solidFill>
              </a:rPr>
              <a:t>Softmax</a:t>
            </a:r>
            <a:endParaRPr sz="2200">
              <a:solidFill>
                <a:srgbClr val="666666"/>
              </a:solidFill>
            </a:endParaRPr>
          </a:p>
        </p:txBody>
      </p:sp>
      <p:cxnSp>
        <p:nvCxnSpPr>
          <p:cNvPr id="405" name="Google Shape;405;p22"/>
          <p:cNvCxnSpPr>
            <a:stCxn id="397" idx="0"/>
            <a:endCxn id="403" idx="2"/>
          </p:cNvCxnSpPr>
          <p:nvPr/>
        </p:nvCxnSpPr>
        <p:spPr>
          <a:xfrm rot="10800000">
            <a:off x="11897003" y="3328762"/>
            <a:ext cx="0" cy="385110"/>
          </a:xfrm>
          <a:prstGeom prst="straightConnector1">
            <a:avLst/>
          </a:prstGeom>
          <a:noFill/>
          <a:ln w="9525" cap="flat" cmpd="sng">
            <a:solidFill>
              <a:schemeClr val="dk2"/>
            </a:solidFill>
            <a:prstDash val="solid"/>
            <a:round/>
            <a:headEnd type="none" w="med" len="med"/>
            <a:tailEnd type="triangle" w="med" len="med"/>
          </a:ln>
        </p:spPr>
      </p:cxnSp>
      <p:cxnSp>
        <p:nvCxnSpPr>
          <p:cNvPr id="406" name="Google Shape;406;p22"/>
          <p:cNvCxnSpPr>
            <a:stCxn id="404" idx="2"/>
            <a:endCxn id="404" idx="2"/>
          </p:cNvCxnSpPr>
          <p:nvPr/>
        </p:nvCxnSpPr>
        <p:spPr>
          <a:xfrm>
            <a:off x="11897003" y="2665684"/>
            <a:ext cx="0" cy="0"/>
          </a:xfrm>
          <a:prstGeom prst="straightConnector1">
            <a:avLst/>
          </a:prstGeom>
          <a:noFill/>
          <a:ln w="9525" cap="flat" cmpd="sng">
            <a:solidFill>
              <a:schemeClr val="dk2"/>
            </a:solidFill>
            <a:prstDash val="solid"/>
            <a:round/>
            <a:headEnd type="none" w="med" len="med"/>
            <a:tailEnd type="none" w="med" len="med"/>
          </a:ln>
        </p:spPr>
      </p:cxnSp>
      <p:cxnSp>
        <p:nvCxnSpPr>
          <p:cNvPr id="407" name="Google Shape;407;p22"/>
          <p:cNvCxnSpPr>
            <a:stCxn id="404" idx="2"/>
            <a:endCxn id="403" idx="0"/>
          </p:cNvCxnSpPr>
          <p:nvPr/>
        </p:nvCxnSpPr>
        <p:spPr>
          <a:xfrm>
            <a:off x="11897003" y="2665684"/>
            <a:ext cx="0" cy="270358"/>
          </a:xfrm>
          <a:prstGeom prst="straightConnector1">
            <a:avLst/>
          </a:prstGeom>
          <a:noFill/>
          <a:ln w="9525" cap="flat" cmpd="sng">
            <a:solidFill>
              <a:schemeClr val="dk2"/>
            </a:solidFill>
            <a:prstDash val="solid"/>
            <a:round/>
            <a:headEnd type="none" w="med" len="med"/>
            <a:tailEnd type="none" w="med" len="med"/>
          </a:ln>
        </p:spPr>
      </p:cxnSp>
      <p:cxnSp>
        <p:nvCxnSpPr>
          <p:cNvPr id="408" name="Google Shape;408;p22"/>
          <p:cNvCxnSpPr/>
          <p:nvPr/>
        </p:nvCxnSpPr>
        <p:spPr>
          <a:xfrm>
            <a:off x="12153254" y="9732657"/>
            <a:ext cx="0" cy="0"/>
          </a:xfrm>
          <a:prstGeom prst="straightConnector1">
            <a:avLst/>
          </a:prstGeom>
          <a:noFill/>
          <a:ln w="9525" cap="flat" cmpd="sng">
            <a:solidFill>
              <a:schemeClr val="dk2"/>
            </a:solidFill>
            <a:prstDash val="solid"/>
            <a:round/>
            <a:headEnd type="none" w="med" len="med"/>
            <a:tailEnd type="none" w="med" len="med"/>
          </a:ln>
        </p:spPr>
      </p:cxnSp>
      <p:cxnSp>
        <p:nvCxnSpPr>
          <p:cNvPr id="409" name="Google Shape;409;p22"/>
          <p:cNvCxnSpPr>
            <a:stCxn id="370" idx="6"/>
            <a:endCxn id="373" idx="2"/>
          </p:cNvCxnSpPr>
          <p:nvPr/>
        </p:nvCxnSpPr>
        <p:spPr>
          <a:xfrm>
            <a:off x="12153254" y="9777540"/>
            <a:ext cx="280571"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sp>
        <p:nvSpPr>
          <p:cNvPr id="222" name="圆角矩形 221"/>
          <p:cNvSpPr/>
          <p:nvPr/>
        </p:nvSpPr>
        <p:spPr>
          <a:xfrm>
            <a:off x="12856845" y="6390640"/>
            <a:ext cx="1093470" cy="2438400"/>
          </a:xfrm>
          <a:prstGeom prst="roundRect">
            <a:avLst/>
          </a:prstGeom>
          <a:solidFill>
            <a:srgbClr val="A4C2F4">
              <a:alpha val="60000"/>
            </a:srgbClr>
          </a:solidFill>
          <a:ln w="12700" cmpd="sng">
            <a:solidFill>
              <a:srgbClr val="A4C2F4"/>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2800"/>
          </a:p>
        </p:txBody>
      </p:sp>
      <p:sp>
        <p:nvSpPr>
          <p:cNvPr id="221" name="圆角矩形 220"/>
          <p:cNvSpPr/>
          <p:nvPr/>
        </p:nvSpPr>
        <p:spPr>
          <a:xfrm>
            <a:off x="12856845" y="1665605"/>
            <a:ext cx="1093470" cy="3481200"/>
          </a:xfrm>
          <a:prstGeom prst="roundRect">
            <a:avLst/>
          </a:prstGeom>
          <a:solidFill>
            <a:srgbClr val="A4C2F4">
              <a:alpha val="60000"/>
            </a:srgbClr>
          </a:solidFill>
          <a:ln w="12700" cmpd="sng">
            <a:solidFill>
              <a:srgbClr val="A4C2F4"/>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2800"/>
          </a:p>
        </p:txBody>
      </p:sp>
      <p:sp>
        <p:nvSpPr>
          <p:cNvPr id="1" name="文本框 0"/>
          <p:cNvSpPr txBox="1"/>
          <p:nvPr/>
        </p:nvSpPr>
        <p:spPr>
          <a:xfrm>
            <a:off x="861208" y="6065447"/>
            <a:ext cx="1725675" cy="661276"/>
          </a:xfrm>
          <a:prstGeom prst="rect">
            <a:avLst/>
          </a:prstGeom>
        </p:spPr>
        <p:txBody>
          <a:bodyPr>
            <a:noAutofit/>
          </a:bodyPr>
          <a:p>
            <a:pPr>
              <a:lnSpc>
                <a:spcPts val="1800"/>
              </a:lnSpc>
            </a:pPr>
            <a:r>
              <a:rPr lang="en-US" altLang="zh-CN" sz="2405" b="0">
                <a:solidFill>
                  <a:schemeClr val="tx1"/>
                </a:solidFill>
                <a:latin typeface="Times New Roman Regular" panose="02020503050405090304" charset="0"/>
                <a:ea typeface="Menlo" panose="020B0609030804020204"/>
                <a:cs typeface="Times New Roman Regular" panose="02020503050405090304" charset="0"/>
              </a:rPr>
              <a:t>Start Time</a:t>
            </a:r>
            <a:endParaRPr lang="en-US" altLang="zh-CN" sz="2405" b="0">
              <a:solidFill>
                <a:schemeClr val="tx1"/>
              </a:solidFill>
              <a:latin typeface="Times New Roman Regular" panose="02020503050405090304" charset="0"/>
              <a:ea typeface="Menlo" panose="020B0609030804020204"/>
              <a:cs typeface="Times New Roman Regular" panose="02020503050405090304" charset="0"/>
            </a:endParaRPr>
          </a:p>
        </p:txBody>
      </p:sp>
      <p:sp>
        <p:nvSpPr>
          <p:cNvPr id="10" name="文本框 9"/>
          <p:cNvSpPr txBox="1"/>
          <p:nvPr/>
        </p:nvSpPr>
        <p:spPr>
          <a:xfrm>
            <a:off x="861250" y="6572577"/>
            <a:ext cx="1725675" cy="661276"/>
          </a:xfrm>
          <a:prstGeom prst="rect">
            <a:avLst/>
          </a:prstGeom>
        </p:spPr>
        <p:txBody>
          <a:bodyPr>
            <a:noAutofit/>
          </a:bodyPr>
          <a:p>
            <a:pPr>
              <a:lnSpc>
                <a:spcPts val="1800"/>
              </a:lnSpc>
            </a:pPr>
            <a:r>
              <a:rPr lang="en-US" altLang="zh-CN" sz="2405" b="0">
                <a:solidFill>
                  <a:schemeClr val="tx1"/>
                </a:solidFill>
                <a:latin typeface="Times New Roman Regular" panose="02020503050405090304" charset="0"/>
                <a:ea typeface="Menlo" panose="020B0609030804020204"/>
                <a:cs typeface="Times New Roman Regular" panose="02020503050405090304" charset="0"/>
              </a:rPr>
              <a:t>Time Span</a:t>
            </a:r>
            <a:endParaRPr lang="en-US" altLang="zh-CN" sz="2405" b="0">
              <a:solidFill>
                <a:schemeClr val="tx1"/>
              </a:solidFill>
              <a:latin typeface="Times New Roman Regular" panose="02020503050405090304" charset="0"/>
              <a:ea typeface="Menlo" panose="020B0609030804020204"/>
              <a:cs typeface="Times New Roman Regular" panose="02020503050405090304" charset="0"/>
            </a:endParaRPr>
          </a:p>
        </p:txBody>
      </p:sp>
      <p:graphicFrame>
        <p:nvGraphicFramePr>
          <p:cNvPr id="26" name="表格 25"/>
          <p:cNvGraphicFramePr/>
          <p:nvPr/>
        </p:nvGraphicFramePr>
        <p:xfrm>
          <a:off x="861209" y="1832652"/>
          <a:ext cx="1854835" cy="382270"/>
        </p:xfrm>
        <a:graphic>
          <a:graphicData uri="http://schemas.openxmlformats.org/drawingml/2006/table">
            <a:tbl>
              <a:tblPr/>
              <a:tblGrid>
                <a:gridCol w="1854835"/>
              </a:tblGrid>
              <a:tr h="382270">
                <a:tc>
                  <a:txBody>
                    <a:bodyPr/>
                    <a:p>
                      <a:r>
                        <a:rPr lang="en-US" altLang="zh-CN" sz="2405">
                          <a:latin typeface="Times New Roman Regular" panose="02020503050405090304" charset="0"/>
                          <a:cs typeface="Times New Roman Regular" panose="02020503050405090304" charset="0"/>
                        </a:rPr>
                        <a:t>Displacement</a:t>
                      </a:r>
                      <a:endParaRPr lang="en-US" altLang="zh-CN" sz="2405">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r>
            </a:tbl>
          </a:graphicData>
        </a:graphic>
      </p:graphicFrame>
      <p:graphicFrame>
        <p:nvGraphicFramePr>
          <p:cNvPr id="29" name="表格 28"/>
          <p:cNvGraphicFramePr/>
          <p:nvPr/>
        </p:nvGraphicFramePr>
        <p:xfrm>
          <a:off x="861209" y="3250204"/>
          <a:ext cx="1854835" cy="367030"/>
        </p:xfrm>
        <a:graphic>
          <a:graphicData uri="http://schemas.openxmlformats.org/drawingml/2006/table">
            <a:tbl>
              <a:tblPr/>
              <a:tblGrid>
                <a:gridCol w="1854835"/>
              </a:tblGrid>
              <a:tr h="367030">
                <a:tc>
                  <a:txBody>
                    <a:bodyPr/>
                    <a:p>
                      <a:r>
                        <a:rPr lang="en-US" altLang="zh-CN" sz="2405">
                          <a:latin typeface="Times New Roman Regular" panose="02020503050405090304" charset="0"/>
                          <a:cs typeface="Times New Roman Regular" panose="02020503050405090304" charset="0"/>
                        </a:rPr>
                        <a:t>Internal Stress</a:t>
                      </a:r>
                      <a:endParaRPr lang="en-US" altLang="zh-CN" sz="2405">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r>
            </a:tbl>
          </a:graphicData>
        </a:graphic>
      </p:graphicFrame>
      <p:graphicFrame>
        <p:nvGraphicFramePr>
          <p:cNvPr id="30" name="表格 29"/>
          <p:cNvGraphicFramePr/>
          <p:nvPr/>
        </p:nvGraphicFramePr>
        <p:xfrm>
          <a:off x="861209" y="5428005"/>
          <a:ext cx="1854835" cy="367030"/>
        </p:xfrm>
        <a:graphic>
          <a:graphicData uri="http://schemas.openxmlformats.org/drawingml/2006/table">
            <a:tbl>
              <a:tblPr/>
              <a:tblGrid>
                <a:gridCol w="1854835"/>
              </a:tblGrid>
              <a:tr h="367030">
                <a:tc>
                  <a:txBody>
                    <a:bodyPr/>
                    <a:p>
                      <a:r>
                        <a:rPr lang="en-US" altLang="zh-CN" sz="2405">
                          <a:latin typeface="Times New Roman Regular" panose="02020503050405090304" charset="0"/>
                          <a:cs typeface="Times New Roman Regular" panose="02020503050405090304" charset="0"/>
                        </a:rPr>
                        <a:t>Temperature</a:t>
                      </a:r>
                      <a:endParaRPr lang="en-US" altLang="zh-CN" sz="2405">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r>
            </a:tbl>
          </a:graphicData>
        </a:graphic>
      </p:graphicFrame>
      <p:pic>
        <p:nvPicPr>
          <p:cNvPr id="32" name="334E55B0-647D-440b-865C-3EC943EB4CBC-1" descr="wpsoffice"/>
          <p:cNvPicPr>
            <a:picLocks noChangeAspect="1"/>
          </p:cNvPicPr>
          <p:nvPr/>
        </p:nvPicPr>
        <p:blipFill>
          <a:blip r:embed="rId1"/>
          <a:stretch>
            <a:fillRect/>
          </a:stretch>
        </p:blipFill>
        <p:spPr>
          <a:xfrm>
            <a:off x="892365" y="2432887"/>
            <a:ext cx="1725675" cy="326823"/>
          </a:xfrm>
          <a:prstGeom prst="rect">
            <a:avLst/>
          </a:prstGeom>
        </p:spPr>
      </p:pic>
      <p:pic>
        <p:nvPicPr>
          <p:cNvPr id="33" name="334E55B0-647D-440b-865C-3EC943EB4CBC-2" descr="/private/var/folders/hw/69nztczn0ygf3wyvslw6wh240000gp/T/com.kingsoft.wpsoffice.mac/wpsoffice.cvwSFRwpsoffice"/>
          <p:cNvPicPr>
            <a:picLocks noChangeAspect="1"/>
          </p:cNvPicPr>
          <p:nvPr/>
        </p:nvPicPr>
        <p:blipFill>
          <a:blip r:embed="rId2"/>
          <a:stretch>
            <a:fillRect/>
          </a:stretch>
        </p:blipFill>
        <p:spPr>
          <a:xfrm>
            <a:off x="861209" y="3758230"/>
            <a:ext cx="1787987" cy="1248793"/>
          </a:xfrm>
          <a:prstGeom prst="rect">
            <a:avLst/>
          </a:prstGeom>
        </p:spPr>
      </p:pic>
      <p:sp>
        <p:nvSpPr>
          <p:cNvPr id="70" name="文本框 69"/>
          <p:cNvSpPr txBox="1"/>
          <p:nvPr/>
        </p:nvSpPr>
        <p:spPr>
          <a:xfrm>
            <a:off x="861060" y="789305"/>
            <a:ext cx="1725295" cy="661035"/>
          </a:xfrm>
          <a:prstGeom prst="rect">
            <a:avLst/>
          </a:prstGeom>
        </p:spPr>
        <p:txBody>
          <a:bodyPr>
            <a:noAutofit/>
          </a:bodyPr>
          <a:p>
            <a:pPr>
              <a:lnSpc>
                <a:spcPts val="1800"/>
              </a:lnSpc>
            </a:pPr>
            <a:r>
              <a:rPr lang="en-US" altLang="zh-CN" sz="2405" b="0">
                <a:solidFill>
                  <a:schemeClr val="tx1"/>
                </a:solidFill>
                <a:latin typeface="Times New Roman Regular" panose="02020503050405090304" charset="0"/>
                <a:ea typeface="Menlo" panose="020B0609030804020204"/>
                <a:cs typeface="Times New Roman Regular" panose="02020503050405090304" charset="0"/>
              </a:rPr>
              <a:t>Input Token</a:t>
            </a:r>
            <a:endParaRPr lang="en-US" altLang="zh-CN" sz="2405" b="0">
              <a:solidFill>
                <a:schemeClr val="tx1"/>
              </a:solidFill>
              <a:latin typeface="Times New Roman Regular" panose="02020503050405090304" charset="0"/>
              <a:ea typeface="Menlo" panose="020B0609030804020204"/>
              <a:cs typeface="Times New Roman Regular" panose="02020503050405090304" charset="0"/>
            </a:endParaRPr>
          </a:p>
        </p:txBody>
      </p:sp>
      <p:sp>
        <p:nvSpPr>
          <p:cNvPr id="147" name="圆角矩形 146"/>
          <p:cNvSpPr/>
          <p:nvPr/>
        </p:nvSpPr>
        <p:spPr>
          <a:xfrm>
            <a:off x="493395" y="1450340"/>
            <a:ext cx="2416175" cy="5782945"/>
          </a:xfrm>
          <a:prstGeom prst="roundRect">
            <a:avLst/>
          </a:prstGeom>
          <a:noFill/>
          <a:ln w="25400" cmpd="sng">
            <a:solidFill>
              <a:srgbClr val="CECECE"/>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2800"/>
          </a:p>
        </p:txBody>
      </p:sp>
      <p:sp>
        <p:nvSpPr>
          <p:cNvPr id="23" name="梯形 22"/>
          <p:cNvSpPr/>
          <p:nvPr/>
        </p:nvSpPr>
        <p:spPr>
          <a:xfrm rot="5400000">
            <a:off x="3515995" y="6601460"/>
            <a:ext cx="3166745" cy="1527175"/>
          </a:xfrm>
          <a:prstGeom prst="trapezoid">
            <a:avLst/>
          </a:prstGeom>
          <a:solidFill>
            <a:srgbClr val="4569B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2800">
              <a:solidFill>
                <a:schemeClr val="accent4"/>
              </a:solidFill>
            </a:endParaRPr>
          </a:p>
        </p:txBody>
      </p:sp>
      <p:cxnSp>
        <p:nvCxnSpPr>
          <p:cNvPr id="37" name="Google Shape;1620;p30"/>
          <p:cNvCxnSpPr/>
          <p:nvPr/>
        </p:nvCxnSpPr>
        <p:spPr>
          <a:xfrm>
            <a:off x="3328670" y="5755005"/>
            <a:ext cx="753110" cy="0"/>
          </a:xfrm>
          <a:prstGeom prst="straightConnector1">
            <a:avLst/>
          </a:prstGeom>
          <a:noFill/>
          <a:ln w="25400" cap="flat" cmpd="sng">
            <a:solidFill>
              <a:schemeClr val="tx2">
                <a:lumMod val="50000"/>
              </a:schemeClr>
            </a:solidFill>
            <a:prstDash val="solid"/>
            <a:round/>
            <a:headEnd type="none" w="med" len="med"/>
            <a:tailEnd type="stealth" w="lg" len="lg"/>
          </a:ln>
        </p:spPr>
      </p:cxnSp>
      <p:cxnSp>
        <p:nvCxnSpPr>
          <p:cNvPr id="38" name="Google Shape;1620;p30"/>
          <p:cNvCxnSpPr/>
          <p:nvPr/>
        </p:nvCxnSpPr>
        <p:spPr>
          <a:xfrm>
            <a:off x="3328670" y="7506335"/>
            <a:ext cx="753110" cy="0"/>
          </a:xfrm>
          <a:prstGeom prst="straightConnector1">
            <a:avLst/>
          </a:prstGeom>
          <a:noFill/>
          <a:ln w="25400" cap="flat" cmpd="sng">
            <a:solidFill>
              <a:schemeClr val="tx2">
                <a:lumMod val="50000"/>
              </a:schemeClr>
            </a:solidFill>
            <a:prstDash val="solid"/>
            <a:round/>
            <a:headEnd type="none" w="med" len="med"/>
            <a:tailEnd type="stealth" w="lg" len="lg"/>
          </a:ln>
        </p:spPr>
      </p:cxnSp>
      <p:cxnSp>
        <p:nvCxnSpPr>
          <p:cNvPr id="39" name="Google Shape;1620;p30"/>
          <p:cNvCxnSpPr/>
          <p:nvPr/>
        </p:nvCxnSpPr>
        <p:spPr>
          <a:xfrm>
            <a:off x="3328670" y="9257030"/>
            <a:ext cx="753110" cy="0"/>
          </a:xfrm>
          <a:prstGeom prst="straightConnector1">
            <a:avLst/>
          </a:prstGeom>
          <a:noFill/>
          <a:ln w="25400" cap="flat" cmpd="sng">
            <a:solidFill>
              <a:schemeClr val="tx2">
                <a:lumMod val="50000"/>
              </a:schemeClr>
            </a:solidFill>
            <a:prstDash val="solid"/>
            <a:round/>
            <a:headEnd type="none" w="med" len="med"/>
            <a:tailEnd type="stealth" w="lg" len="lg"/>
          </a:ln>
        </p:spPr>
      </p:cxnSp>
      <p:cxnSp>
        <p:nvCxnSpPr>
          <p:cNvPr id="40" name="Google Shape;1620;p30"/>
          <p:cNvCxnSpPr/>
          <p:nvPr/>
        </p:nvCxnSpPr>
        <p:spPr>
          <a:xfrm>
            <a:off x="3328670" y="4003675"/>
            <a:ext cx="753110" cy="0"/>
          </a:xfrm>
          <a:prstGeom prst="straightConnector1">
            <a:avLst/>
          </a:prstGeom>
          <a:noFill/>
          <a:ln w="25400" cap="flat" cmpd="sng">
            <a:solidFill>
              <a:schemeClr val="tx2">
                <a:lumMod val="50000"/>
              </a:schemeClr>
            </a:solidFill>
            <a:prstDash val="solid"/>
            <a:round/>
            <a:headEnd type="none" w="med" len="med"/>
            <a:tailEnd type="stealth" w="lg" len="lg"/>
          </a:ln>
        </p:spPr>
      </p:cxnSp>
      <p:cxnSp>
        <p:nvCxnSpPr>
          <p:cNvPr id="41" name="Google Shape;1620;p30"/>
          <p:cNvCxnSpPr/>
          <p:nvPr/>
        </p:nvCxnSpPr>
        <p:spPr>
          <a:xfrm>
            <a:off x="3328670" y="2252980"/>
            <a:ext cx="753110" cy="0"/>
          </a:xfrm>
          <a:prstGeom prst="straightConnector1">
            <a:avLst/>
          </a:prstGeom>
          <a:noFill/>
          <a:ln w="25400" cap="flat" cmpd="sng">
            <a:solidFill>
              <a:schemeClr val="tx2">
                <a:lumMod val="50000"/>
              </a:schemeClr>
            </a:solidFill>
            <a:prstDash val="solid"/>
            <a:round/>
            <a:headEnd type="none" w="med" len="med"/>
            <a:tailEnd type="stealth" w="lg" len="lg"/>
          </a:ln>
        </p:spPr>
      </p:cxnSp>
      <p:sp>
        <p:nvSpPr>
          <p:cNvPr id="44" name="梯形 43"/>
          <p:cNvSpPr/>
          <p:nvPr/>
        </p:nvSpPr>
        <p:spPr>
          <a:xfrm rot="5400000" flipH="1">
            <a:off x="3515995" y="2484755"/>
            <a:ext cx="3166745" cy="1527175"/>
          </a:xfrm>
          <a:prstGeom prst="trapezoid">
            <a:avLst/>
          </a:prstGeom>
          <a:solidFill>
            <a:srgbClr val="4569B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2800">
              <a:solidFill>
                <a:schemeClr val="accent4"/>
              </a:solidFill>
            </a:endParaRPr>
          </a:p>
        </p:txBody>
      </p:sp>
      <p:sp>
        <p:nvSpPr>
          <p:cNvPr id="45" name="文本框 44"/>
          <p:cNvSpPr txBox="1"/>
          <p:nvPr/>
        </p:nvSpPr>
        <p:spPr>
          <a:xfrm flipH="1">
            <a:off x="3795395" y="2917825"/>
            <a:ext cx="2705735" cy="367030"/>
          </a:xfrm>
          <a:prstGeom prst="rect">
            <a:avLst/>
          </a:prstGeom>
        </p:spPr>
        <p:txBody>
          <a:bodyPr>
            <a:noAutofit/>
          </a:bodyPr>
          <a:p>
            <a:pPr marL="0" indent="0" algn="ctr" eaLnBrk="1" fontAlgn="auto" latinLnBrk="0" hangingPunct="1">
              <a:lnSpc>
                <a:spcPts val="2500"/>
              </a:lnSpc>
            </a:pPr>
            <a:r>
              <a:rPr lang="en-US" altLang="zh-CN" sz="2405" b="0">
                <a:solidFill>
                  <a:srgbClr val="FFFFFF"/>
                </a:solidFill>
                <a:latin typeface="Times New Roman Regular" panose="02020503050405090304" charset="0"/>
                <a:ea typeface="Menlo" panose="020B0609030804020204"/>
                <a:cs typeface="Times New Roman Regular" panose="02020503050405090304" charset="0"/>
              </a:rPr>
              <a:t>Vit</a:t>
            </a:r>
            <a:endParaRPr lang="en-US" altLang="zh-CN" sz="2405" b="0">
              <a:solidFill>
                <a:srgbClr val="FFFFFF"/>
              </a:solidFill>
              <a:latin typeface="Times New Roman Regular" panose="02020503050405090304" charset="0"/>
              <a:ea typeface="Menlo" panose="020B0609030804020204"/>
              <a:cs typeface="Times New Roman Regular" panose="02020503050405090304" charset="0"/>
            </a:endParaRPr>
          </a:p>
          <a:p>
            <a:pPr marL="0" indent="0" algn="ctr" eaLnBrk="1" fontAlgn="auto" latinLnBrk="0" hangingPunct="1">
              <a:lnSpc>
                <a:spcPts val="2500"/>
              </a:lnSpc>
            </a:pPr>
            <a:r>
              <a:rPr lang="en-US" altLang="zh-CN" sz="2405" b="0">
                <a:solidFill>
                  <a:srgbClr val="FFFFFF"/>
                </a:solidFill>
                <a:latin typeface="Times New Roman Regular" panose="02020503050405090304" charset="0"/>
                <a:ea typeface="Menlo" panose="020B0609030804020204"/>
                <a:cs typeface="Times New Roman Regular" panose="02020503050405090304" charset="0"/>
              </a:rPr>
              <a:t>Encoder</a:t>
            </a:r>
            <a:endParaRPr lang="en-US" altLang="zh-CN" sz="2405" b="0">
              <a:solidFill>
                <a:srgbClr val="FFFFFF"/>
              </a:solidFill>
              <a:latin typeface="Times New Roman Regular" panose="02020503050405090304" charset="0"/>
              <a:ea typeface="Menlo" panose="020B0609030804020204"/>
              <a:cs typeface="Times New Roman Regular" panose="02020503050405090304" charset="0"/>
            </a:endParaRPr>
          </a:p>
        </p:txBody>
      </p:sp>
      <p:cxnSp>
        <p:nvCxnSpPr>
          <p:cNvPr id="46" name="Google Shape;1620;p30"/>
          <p:cNvCxnSpPr/>
          <p:nvPr/>
        </p:nvCxnSpPr>
        <p:spPr>
          <a:xfrm>
            <a:off x="6261100" y="5755005"/>
            <a:ext cx="753110" cy="0"/>
          </a:xfrm>
          <a:prstGeom prst="straightConnector1">
            <a:avLst/>
          </a:prstGeom>
          <a:noFill/>
          <a:ln w="25400" cap="flat" cmpd="sng">
            <a:solidFill>
              <a:schemeClr val="tx2">
                <a:lumMod val="50000"/>
              </a:schemeClr>
            </a:solidFill>
            <a:prstDash val="solid"/>
            <a:round/>
            <a:headEnd type="none" w="med" len="med"/>
            <a:tailEnd type="stealth" w="lg" len="lg"/>
          </a:ln>
        </p:spPr>
      </p:cxnSp>
      <p:cxnSp>
        <p:nvCxnSpPr>
          <p:cNvPr id="47" name="Google Shape;1620;p30"/>
          <p:cNvCxnSpPr/>
          <p:nvPr/>
        </p:nvCxnSpPr>
        <p:spPr>
          <a:xfrm>
            <a:off x="6261100" y="7506335"/>
            <a:ext cx="753110" cy="0"/>
          </a:xfrm>
          <a:prstGeom prst="straightConnector1">
            <a:avLst/>
          </a:prstGeom>
          <a:noFill/>
          <a:ln w="25400" cap="flat" cmpd="sng">
            <a:solidFill>
              <a:schemeClr val="tx2">
                <a:lumMod val="50000"/>
              </a:schemeClr>
            </a:solidFill>
            <a:prstDash val="solid"/>
            <a:round/>
            <a:headEnd type="none" w="med" len="med"/>
            <a:tailEnd type="stealth" w="lg" len="lg"/>
          </a:ln>
        </p:spPr>
      </p:cxnSp>
      <p:cxnSp>
        <p:nvCxnSpPr>
          <p:cNvPr id="48" name="Google Shape;1620;p30"/>
          <p:cNvCxnSpPr/>
          <p:nvPr/>
        </p:nvCxnSpPr>
        <p:spPr>
          <a:xfrm>
            <a:off x="6261100" y="9257030"/>
            <a:ext cx="753110" cy="0"/>
          </a:xfrm>
          <a:prstGeom prst="straightConnector1">
            <a:avLst/>
          </a:prstGeom>
          <a:noFill/>
          <a:ln w="25400" cap="flat" cmpd="sng">
            <a:solidFill>
              <a:schemeClr val="tx2">
                <a:lumMod val="50000"/>
              </a:schemeClr>
            </a:solidFill>
            <a:prstDash val="solid"/>
            <a:round/>
            <a:headEnd type="none" w="med" len="med"/>
            <a:tailEnd type="stealth" w="lg" len="lg"/>
          </a:ln>
        </p:spPr>
      </p:cxnSp>
      <p:cxnSp>
        <p:nvCxnSpPr>
          <p:cNvPr id="49" name="Google Shape;1620;p30"/>
          <p:cNvCxnSpPr/>
          <p:nvPr/>
        </p:nvCxnSpPr>
        <p:spPr>
          <a:xfrm>
            <a:off x="6261100" y="4003675"/>
            <a:ext cx="753110" cy="0"/>
          </a:xfrm>
          <a:prstGeom prst="straightConnector1">
            <a:avLst/>
          </a:prstGeom>
          <a:noFill/>
          <a:ln w="25400" cap="flat" cmpd="sng">
            <a:solidFill>
              <a:schemeClr val="tx2">
                <a:lumMod val="50000"/>
              </a:schemeClr>
            </a:solidFill>
            <a:prstDash val="solid"/>
            <a:round/>
            <a:headEnd type="none" w="med" len="med"/>
            <a:tailEnd type="stealth" w="lg" len="lg"/>
          </a:ln>
        </p:spPr>
      </p:cxnSp>
      <p:cxnSp>
        <p:nvCxnSpPr>
          <p:cNvPr id="50" name="Google Shape;1620;p30"/>
          <p:cNvCxnSpPr/>
          <p:nvPr/>
        </p:nvCxnSpPr>
        <p:spPr>
          <a:xfrm>
            <a:off x="6261100" y="2252980"/>
            <a:ext cx="753110" cy="0"/>
          </a:xfrm>
          <a:prstGeom prst="straightConnector1">
            <a:avLst/>
          </a:prstGeom>
          <a:noFill/>
          <a:ln w="25400" cap="flat" cmpd="sng">
            <a:solidFill>
              <a:schemeClr val="tx2">
                <a:lumMod val="50000"/>
              </a:schemeClr>
            </a:solidFill>
            <a:prstDash val="solid"/>
            <a:round/>
            <a:headEnd type="none" w="med" len="med"/>
            <a:tailEnd type="stealth" w="lg" len="lg"/>
          </a:ln>
        </p:spPr>
      </p:cxnSp>
      <p:sp>
        <p:nvSpPr>
          <p:cNvPr id="17" name="Google Shape;4304;p42"/>
          <p:cNvSpPr/>
          <p:nvPr/>
        </p:nvSpPr>
        <p:spPr>
          <a:xfrm>
            <a:off x="7692390" y="1665605"/>
            <a:ext cx="353695" cy="347345"/>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18" name="Google Shape;4305;p42"/>
          <p:cNvSpPr/>
          <p:nvPr/>
        </p:nvSpPr>
        <p:spPr>
          <a:xfrm>
            <a:off x="7692390" y="2012950"/>
            <a:ext cx="353695" cy="347345"/>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19" name="Google Shape;4306;p42"/>
          <p:cNvSpPr/>
          <p:nvPr/>
        </p:nvSpPr>
        <p:spPr>
          <a:xfrm>
            <a:off x="7693660" y="2360930"/>
            <a:ext cx="353695" cy="347345"/>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52" name="Google Shape;4304;p42"/>
          <p:cNvSpPr/>
          <p:nvPr/>
        </p:nvSpPr>
        <p:spPr>
          <a:xfrm>
            <a:off x="7692390" y="3486150"/>
            <a:ext cx="353695" cy="347345"/>
          </a:xfrm>
          <a:prstGeom prst="rect">
            <a:avLst/>
          </a:prstGeom>
          <a:solidFill>
            <a:srgbClr val="92D05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53" name="Google Shape;4305;p42"/>
          <p:cNvSpPr/>
          <p:nvPr/>
        </p:nvSpPr>
        <p:spPr>
          <a:xfrm>
            <a:off x="7692390" y="3833495"/>
            <a:ext cx="353695" cy="347345"/>
          </a:xfrm>
          <a:prstGeom prst="rect">
            <a:avLst/>
          </a:prstGeom>
          <a:solidFill>
            <a:srgbClr val="92D05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54" name="Google Shape;4306;p42"/>
          <p:cNvSpPr/>
          <p:nvPr/>
        </p:nvSpPr>
        <p:spPr>
          <a:xfrm>
            <a:off x="7693660" y="4181475"/>
            <a:ext cx="353695" cy="347345"/>
          </a:xfrm>
          <a:prstGeom prst="rect">
            <a:avLst/>
          </a:prstGeom>
          <a:solidFill>
            <a:srgbClr val="92D05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56" name="Google Shape;4304;p42"/>
          <p:cNvSpPr/>
          <p:nvPr/>
        </p:nvSpPr>
        <p:spPr>
          <a:xfrm>
            <a:off x="7692390" y="5347970"/>
            <a:ext cx="353695" cy="347345"/>
          </a:xfrm>
          <a:prstGeom prst="rect">
            <a:avLst/>
          </a:prstGeom>
          <a:solidFill>
            <a:srgbClr val="F99131"/>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57" name="Google Shape;4305;p42"/>
          <p:cNvSpPr/>
          <p:nvPr/>
        </p:nvSpPr>
        <p:spPr>
          <a:xfrm>
            <a:off x="7692390" y="5695315"/>
            <a:ext cx="353695" cy="347345"/>
          </a:xfrm>
          <a:prstGeom prst="rect">
            <a:avLst/>
          </a:prstGeom>
          <a:solidFill>
            <a:srgbClr val="F99131"/>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58" name="Google Shape;4306;p42"/>
          <p:cNvSpPr/>
          <p:nvPr/>
        </p:nvSpPr>
        <p:spPr>
          <a:xfrm>
            <a:off x="7693660" y="6043295"/>
            <a:ext cx="353695" cy="347345"/>
          </a:xfrm>
          <a:prstGeom prst="rect">
            <a:avLst/>
          </a:prstGeom>
          <a:solidFill>
            <a:srgbClr val="F99131"/>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60" name="Google Shape;4304;p42"/>
          <p:cNvSpPr/>
          <p:nvPr/>
        </p:nvSpPr>
        <p:spPr>
          <a:xfrm>
            <a:off x="7692390" y="7029450"/>
            <a:ext cx="353695" cy="347345"/>
          </a:xfrm>
          <a:prstGeom prst="rect">
            <a:avLst/>
          </a:prstGeom>
          <a:solidFill>
            <a:srgbClr val="F16C2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61" name="Google Shape;4305;p42"/>
          <p:cNvSpPr/>
          <p:nvPr/>
        </p:nvSpPr>
        <p:spPr>
          <a:xfrm>
            <a:off x="7692390" y="7376795"/>
            <a:ext cx="353695" cy="347345"/>
          </a:xfrm>
          <a:prstGeom prst="rect">
            <a:avLst/>
          </a:prstGeom>
          <a:solidFill>
            <a:srgbClr val="F16C2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62" name="Google Shape;4306;p42"/>
          <p:cNvSpPr/>
          <p:nvPr/>
        </p:nvSpPr>
        <p:spPr>
          <a:xfrm>
            <a:off x="7693660" y="7724775"/>
            <a:ext cx="353695" cy="347345"/>
          </a:xfrm>
          <a:prstGeom prst="rect">
            <a:avLst/>
          </a:prstGeom>
          <a:solidFill>
            <a:srgbClr val="F16C2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64" name="Google Shape;4304;p42"/>
          <p:cNvSpPr/>
          <p:nvPr/>
        </p:nvSpPr>
        <p:spPr>
          <a:xfrm>
            <a:off x="7692390" y="8717915"/>
            <a:ext cx="353695" cy="347345"/>
          </a:xfrm>
          <a:prstGeom prst="rect">
            <a:avLst/>
          </a:prstGeom>
          <a:solidFill>
            <a:schemeClr val="accent6">
              <a:lumMod val="75000"/>
            </a:scheme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65" name="Google Shape;4305;p42"/>
          <p:cNvSpPr/>
          <p:nvPr/>
        </p:nvSpPr>
        <p:spPr>
          <a:xfrm>
            <a:off x="7692390" y="9065895"/>
            <a:ext cx="353695" cy="347345"/>
          </a:xfrm>
          <a:prstGeom prst="rect">
            <a:avLst/>
          </a:prstGeom>
          <a:solidFill>
            <a:schemeClr val="accent6">
              <a:lumMod val="75000"/>
            </a:scheme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66" name="Google Shape;4306;p42"/>
          <p:cNvSpPr/>
          <p:nvPr/>
        </p:nvSpPr>
        <p:spPr>
          <a:xfrm>
            <a:off x="7693660" y="9413240"/>
            <a:ext cx="353695" cy="347345"/>
          </a:xfrm>
          <a:prstGeom prst="rect">
            <a:avLst/>
          </a:prstGeom>
          <a:solidFill>
            <a:schemeClr val="accent6">
              <a:lumMod val="75000"/>
            </a:scheme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cxnSp>
        <p:nvCxnSpPr>
          <p:cNvPr id="78" name="Google Shape;1620;p30"/>
          <p:cNvCxnSpPr/>
          <p:nvPr/>
        </p:nvCxnSpPr>
        <p:spPr>
          <a:xfrm>
            <a:off x="8494395" y="5755005"/>
            <a:ext cx="753110" cy="0"/>
          </a:xfrm>
          <a:prstGeom prst="straightConnector1">
            <a:avLst/>
          </a:prstGeom>
          <a:noFill/>
          <a:ln w="25400" cap="flat" cmpd="sng">
            <a:solidFill>
              <a:schemeClr val="tx2">
                <a:lumMod val="50000"/>
              </a:schemeClr>
            </a:solidFill>
            <a:prstDash val="solid"/>
            <a:round/>
            <a:headEnd type="none" w="med" len="med"/>
            <a:tailEnd type="stealth" w="lg" len="lg"/>
          </a:ln>
        </p:spPr>
      </p:cxnSp>
      <p:sp>
        <p:nvSpPr>
          <p:cNvPr id="79" name="文本框 78"/>
          <p:cNvSpPr txBox="1"/>
          <p:nvPr/>
        </p:nvSpPr>
        <p:spPr>
          <a:xfrm>
            <a:off x="8174990" y="5003165"/>
            <a:ext cx="1392555" cy="661035"/>
          </a:xfrm>
          <a:prstGeom prst="rect">
            <a:avLst/>
          </a:prstGeom>
        </p:spPr>
        <p:txBody>
          <a:bodyPr>
            <a:noAutofit/>
          </a:bodyPr>
          <a:p>
            <a:pPr>
              <a:lnSpc>
                <a:spcPts val="1800"/>
              </a:lnSpc>
            </a:pPr>
            <a:r>
              <a:rPr lang="en-US" altLang="zh-CN" sz="2405" b="0">
                <a:solidFill>
                  <a:schemeClr val="tx1"/>
                </a:solidFill>
                <a:latin typeface="Times New Roman Regular" panose="02020503050405090304" charset="0"/>
                <a:ea typeface="Menlo" panose="020B0609030804020204"/>
                <a:cs typeface="Times New Roman Regular" panose="02020503050405090304" charset="0"/>
              </a:rPr>
              <a:t>Contact</a:t>
            </a:r>
            <a:endParaRPr lang="en-US" altLang="zh-CN" sz="2405" b="0">
              <a:solidFill>
                <a:schemeClr val="tx1"/>
              </a:solidFill>
              <a:latin typeface="Times New Roman Regular" panose="02020503050405090304" charset="0"/>
              <a:ea typeface="Menlo" panose="020B0609030804020204"/>
              <a:cs typeface="Times New Roman Regular" panose="02020503050405090304" charset="0"/>
            </a:endParaRPr>
          </a:p>
        </p:txBody>
      </p:sp>
      <p:grpSp>
        <p:nvGrpSpPr>
          <p:cNvPr id="195" name="组合 194"/>
          <p:cNvGrpSpPr/>
          <p:nvPr/>
        </p:nvGrpSpPr>
        <p:grpSpPr>
          <a:xfrm>
            <a:off x="10127615" y="1875155"/>
            <a:ext cx="355600" cy="3128010"/>
            <a:chOff x="15398" y="5490"/>
            <a:chExt cx="560" cy="4926"/>
          </a:xfrm>
        </p:grpSpPr>
        <p:sp>
          <p:nvSpPr>
            <p:cNvPr id="82" name="Google Shape;4304;p42"/>
            <p:cNvSpPr/>
            <p:nvPr/>
          </p:nvSpPr>
          <p:spPr>
            <a:xfrm>
              <a:off x="15401" y="5490"/>
              <a:ext cx="557" cy="547"/>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83" name="Google Shape;4305;p42"/>
            <p:cNvSpPr/>
            <p:nvPr/>
          </p:nvSpPr>
          <p:spPr>
            <a:xfrm>
              <a:off x="15401" y="6037"/>
              <a:ext cx="557" cy="547"/>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84" name="Google Shape;4306;p42"/>
            <p:cNvSpPr/>
            <p:nvPr/>
          </p:nvSpPr>
          <p:spPr>
            <a:xfrm>
              <a:off x="15402" y="6585"/>
              <a:ext cx="557" cy="547"/>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86" name="Google Shape;4304;p42"/>
            <p:cNvSpPr/>
            <p:nvPr/>
          </p:nvSpPr>
          <p:spPr>
            <a:xfrm>
              <a:off x="15399" y="7132"/>
              <a:ext cx="557" cy="547"/>
            </a:xfrm>
            <a:prstGeom prst="rect">
              <a:avLst/>
            </a:prstGeom>
            <a:solidFill>
              <a:srgbClr val="92D05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87" name="Google Shape;4305;p42"/>
            <p:cNvSpPr/>
            <p:nvPr/>
          </p:nvSpPr>
          <p:spPr>
            <a:xfrm>
              <a:off x="15399" y="7679"/>
              <a:ext cx="557" cy="547"/>
            </a:xfrm>
            <a:prstGeom prst="rect">
              <a:avLst/>
            </a:prstGeom>
            <a:solidFill>
              <a:srgbClr val="92D05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88" name="Google Shape;4306;p42"/>
            <p:cNvSpPr/>
            <p:nvPr/>
          </p:nvSpPr>
          <p:spPr>
            <a:xfrm>
              <a:off x="15401" y="8227"/>
              <a:ext cx="557" cy="547"/>
            </a:xfrm>
            <a:prstGeom prst="rect">
              <a:avLst/>
            </a:prstGeom>
            <a:solidFill>
              <a:srgbClr val="92D05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90" name="Google Shape;4304;p42"/>
            <p:cNvSpPr/>
            <p:nvPr/>
          </p:nvSpPr>
          <p:spPr>
            <a:xfrm>
              <a:off x="15398" y="8775"/>
              <a:ext cx="557" cy="547"/>
            </a:xfrm>
            <a:prstGeom prst="rect">
              <a:avLst/>
            </a:prstGeom>
            <a:solidFill>
              <a:srgbClr val="F99131"/>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91" name="Google Shape;4305;p42"/>
            <p:cNvSpPr/>
            <p:nvPr/>
          </p:nvSpPr>
          <p:spPr>
            <a:xfrm>
              <a:off x="15398" y="9322"/>
              <a:ext cx="557" cy="547"/>
            </a:xfrm>
            <a:prstGeom prst="rect">
              <a:avLst/>
            </a:prstGeom>
            <a:solidFill>
              <a:srgbClr val="F99131"/>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92" name="Google Shape;4306;p42"/>
            <p:cNvSpPr/>
            <p:nvPr/>
          </p:nvSpPr>
          <p:spPr>
            <a:xfrm>
              <a:off x="15399" y="9870"/>
              <a:ext cx="557" cy="547"/>
            </a:xfrm>
            <a:prstGeom prst="rect">
              <a:avLst/>
            </a:prstGeom>
            <a:solidFill>
              <a:srgbClr val="F99131"/>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grpSp>
      <p:sp>
        <p:nvSpPr>
          <p:cNvPr id="94" name="Google Shape;4304;p42"/>
          <p:cNvSpPr/>
          <p:nvPr/>
        </p:nvSpPr>
        <p:spPr>
          <a:xfrm>
            <a:off x="10100945" y="6572885"/>
            <a:ext cx="353695" cy="347345"/>
          </a:xfrm>
          <a:prstGeom prst="rect">
            <a:avLst/>
          </a:prstGeom>
          <a:solidFill>
            <a:srgbClr val="F16C2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95" name="Google Shape;4305;p42"/>
          <p:cNvSpPr/>
          <p:nvPr/>
        </p:nvSpPr>
        <p:spPr>
          <a:xfrm>
            <a:off x="10100945" y="6920230"/>
            <a:ext cx="353695" cy="347345"/>
          </a:xfrm>
          <a:prstGeom prst="rect">
            <a:avLst/>
          </a:prstGeom>
          <a:solidFill>
            <a:srgbClr val="F16C2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96" name="Google Shape;4306;p42"/>
          <p:cNvSpPr/>
          <p:nvPr/>
        </p:nvSpPr>
        <p:spPr>
          <a:xfrm>
            <a:off x="10097135" y="7268210"/>
            <a:ext cx="353695" cy="347345"/>
          </a:xfrm>
          <a:prstGeom prst="rect">
            <a:avLst/>
          </a:prstGeom>
          <a:solidFill>
            <a:srgbClr val="F16C2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98" name="Google Shape;4304;p42"/>
          <p:cNvSpPr/>
          <p:nvPr/>
        </p:nvSpPr>
        <p:spPr>
          <a:xfrm>
            <a:off x="10102215" y="7614920"/>
            <a:ext cx="353695" cy="347345"/>
          </a:xfrm>
          <a:prstGeom prst="rect">
            <a:avLst/>
          </a:prstGeom>
          <a:solidFill>
            <a:schemeClr val="accent6">
              <a:lumMod val="75000"/>
            </a:scheme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99" name="Google Shape;4305;p42"/>
          <p:cNvSpPr/>
          <p:nvPr/>
        </p:nvSpPr>
        <p:spPr>
          <a:xfrm>
            <a:off x="10102215" y="7962265"/>
            <a:ext cx="353695" cy="347345"/>
          </a:xfrm>
          <a:prstGeom prst="rect">
            <a:avLst/>
          </a:prstGeom>
          <a:solidFill>
            <a:schemeClr val="accent6">
              <a:lumMod val="75000"/>
            </a:scheme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100" name="Google Shape;4306;p42"/>
          <p:cNvSpPr/>
          <p:nvPr/>
        </p:nvSpPr>
        <p:spPr>
          <a:xfrm>
            <a:off x="10102850" y="8310245"/>
            <a:ext cx="353695" cy="347345"/>
          </a:xfrm>
          <a:prstGeom prst="rect">
            <a:avLst/>
          </a:prstGeom>
          <a:solidFill>
            <a:schemeClr val="accent6">
              <a:lumMod val="75000"/>
            </a:scheme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cxnSp>
        <p:nvCxnSpPr>
          <p:cNvPr id="148" name="Google Shape;1620;p30"/>
          <p:cNvCxnSpPr/>
          <p:nvPr/>
        </p:nvCxnSpPr>
        <p:spPr>
          <a:xfrm>
            <a:off x="8494395" y="4003675"/>
            <a:ext cx="753110" cy="0"/>
          </a:xfrm>
          <a:prstGeom prst="straightConnector1">
            <a:avLst/>
          </a:prstGeom>
          <a:noFill/>
          <a:ln w="25400" cap="flat" cmpd="sng">
            <a:solidFill>
              <a:schemeClr val="tx2">
                <a:lumMod val="50000"/>
              </a:schemeClr>
            </a:solidFill>
            <a:prstDash val="solid"/>
            <a:round/>
            <a:headEnd type="none" w="med" len="med"/>
            <a:tailEnd type="stealth" w="lg" len="lg"/>
          </a:ln>
        </p:spPr>
      </p:cxnSp>
      <p:cxnSp>
        <p:nvCxnSpPr>
          <p:cNvPr id="149" name="Google Shape;1620;p30"/>
          <p:cNvCxnSpPr/>
          <p:nvPr/>
        </p:nvCxnSpPr>
        <p:spPr>
          <a:xfrm>
            <a:off x="8494395" y="7506335"/>
            <a:ext cx="753110" cy="0"/>
          </a:xfrm>
          <a:prstGeom prst="straightConnector1">
            <a:avLst/>
          </a:prstGeom>
          <a:noFill/>
          <a:ln w="25400" cap="flat" cmpd="sng">
            <a:solidFill>
              <a:schemeClr val="tx2">
                <a:lumMod val="50000"/>
              </a:schemeClr>
            </a:solidFill>
            <a:prstDash val="solid"/>
            <a:round/>
            <a:headEnd type="none" w="med" len="med"/>
            <a:tailEnd type="stealth" w="lg" len="lg"/>
          </a:ln>
        </p:spPr>
      </p:cxnSp>
      <p:cxnSp>
        <p:nvCxnSpPr>
          <p:cNvPr id="150" name="Google Shape;1620;p30"/>
          <p:cNvCxnSpPr/>
          <p:nvPr/>
        </p:nvCxnSpPr>
        <p:spPr>
          <a:xfrm>
            <a:off x="11625580" y="4003675"/>
            <a:ext cx="753110" cy="0"/>
          </a:xfrm>
          <a:prstGeom prst="straightConnector1">
            <a:avLst/>
          </a:prstGeom>
          <a:noFill/>
          <a:ln w="25400" cap="flat" cmpd="sng">
            <a:solidFill>
              <a:schemeClr val="tx2">
                <a:lumMod val="50000"/>
              </a:schemeClr>
            </a:solidFill>
            <a:prstDash val="solid"/>
            <a:round/>
            <a:headEnd type="none" w="med" len="med"/>
            <a:tailEnd type="stealth" w="lg" len="lg"/>
          </a:ln>
        </p:spPr>
      </p:cxnSp>
      <p:cxnSp>
        <p:nvCxnSpPr>
          <p:cNvPr id="151" name="Google Shape;1620;p30"/>
          <p:cNvCxnSpPr/>
          <p:nvPr/>
        </p:nvCxnSpPr>
        <p:spPr>
          <a:xfrm>
            <a:off x="11625580" y="5755005"/>
            <a:ext cx="753110" cy="0"/>
          </a:xfrm>
          <a:prstGeom prst="straightConnector1">
            <a:avLst/>
          </a:prstGeom>
          <a:noFill/>
          <a:ln w="25400" cap="flat" cmpd="sng">
            <a:solidFill>
              <a:schemeClr val="tx2">
                <a:lumMod val="50000"/>
              </a:schemeClr>
            </a:solidFill>
            <a:prstDash val="solid"/>
            <a:round/>
            <a:headEnd type="none" w="med" len="med"/>
            <a:tailEnd type="stealth" w="lg" len="lg"/>
          </a:ln>
        </p:spPr>
      </p:cxnSp>
      <p:cxnSp>
        <p:nvCxnSpPr>
          <p:cNvPr id="152" name="Google Shape;1620;p30"/>
          <p:cNvCxnSpPr/>
          <p:nvPr/>
        </p:nvCxnSpPr>
        <p:spPr>
          <a:xfrm>
            <a:off x="11625580" y="7506335"/>
            <a:ext cx="753110" cy="0"/>
          </a:xfrm>
          <a:prstGeom prst="straightConnector1">
            <a:avLst/>
          </a:prstGeom>
          <a:noFill/>
          <a:ln w="25400" cap="flat" cmpd="sng">
            <a:solidFill>
              <a:schemeClr val="tx2">
                <a:lumMod val="50000"/>
              </a:schemeClr>
            </a:solidFill>
            <a:prstDash val="solid"/>
            <a:round/>
            <a:headEnd type="none" w="med" len="med"/>
            <a:tailEnd type="stealth" w="lg" len="lg"/>
          </a:ln>
        </p:spPr>
      </p:cxnSp>
      <p:sp>
        <p:nvSpPr>
          <p:cNvPr id="174" name="文本框 173"/>
          <p:cNvSpPr txBox="1"/>
          <p:nvPr/>
        </p:nvSpPr>
        <p:spPr>
          <a:xfrm>
            <a:off x="12548870" y="316865"/>
            <a:ext cx="1856740" cy="660400"/>
          </a:xfrm>
          <a:prstGeom prst="rect">
            <a:avLst/>
          </a:prstGeom>
        </p:spPr>
        <p:txBody>
          <a:bodyPr>
            <a:noAutofit/>
          </a:bodyPr>
          <a:p>
            <a:pPr marL="0" indent="0" algn="ctr" eaLnBrk="1" fontAlgn="auto" latinLnBrk="0" hangingPunct="1">
              <a:lnSpc>
                <a:spcPts val="2500"/>
              </a:lnSpc>
            </a:pPr>
            <a:r>
              <a:rPr lang="en-US" altLang="zh-CN" sz="2405" b="0">
                <a:solidFill>
                  <a:schemeClr val="tx1"/>
                </a:solidFill>
                <a:latin typeface="Times New Roman Regular" panose="02020503050405090304" charset="0"/>
                <a:ea typeface="Menlo" panose="020B0609030804020204"/>
                <a:cs typeface="Times New Roman Regular" panose="02020503050405090304" charset="0"/>
              </a:rPr>
              <a:t>Self</a:t>
            </a:r>
            <a:endParaRPr lang="en-US" altLang="zh-CN" sz="2405" b="0">
              <a:solidFill>
                <a:schemeClr val="tx1"/>
              </a:solidFill>
              <a:latin typeface="Times New Roman Regular" panose="02020503050405090304" charset="0"/>
              <a:ea typeface="Menlo" panose="020B0609030804020204"/>
              <a:cs typeface="Times New Roman Regular" panose="02020503050405090304" charset="0"/>
            </a:endParaRPr>
          </a:p>
          <a:p>
            <a:pPr marL="0" indent="0" algn="ctr" eaLnBrk="1" fontAlgn="auto" latinLnBrk="0" hangingPunct="1">
              <a:lnSpc>
                <a:spcPts val="2500"/>
              </a:lnSpc>
            </a:pPr>
            <a:r>
              <a:rPr lang="en-US" altLang="zh-CN" sz="2405" b="0">
                <a:solidFill>
                  <a:schemeClr val="tx1"/>
                </a:solidFill>
                <a:latin typeface="Times New Roman Regular" panose="02020503050405090304" charset="0"/>
                <a:ea typeface="Menlo" panose="020B0609030804020204"/>
                <a:cs typeface="Times New Roman Regular" panose="02020503050405090304" charset="0"/>
              </a:rPr>
              <a:t>Attention</a:t>
            </a:r>
            <a:endParaRPr lang="en-US" altLang="zh-CN" sz="2405" b="0">
              <a:solidFill>
                <a:schemeClr val="tx1"/>
              </a:solidFill>
              <a:latin typeface="Times New Roman Regular" panose="02020503050405090304" charset="0"/>
              <a:ea typeface="Menlo" panose="020B0609030804020204"/>
              <a:cs typeface="Times New Roman Regular" panose="02020503050405090304" charset="0"/>
            </a:endParaRPr>
          </a:p>
        </p:txBody>
      </p:sp>
      <p:sp>
        <p:nvSpPr>
          <p:cNvPr id="176" name="文本框 175"/>
          <p:cNvSpPr txBox="1"/>
          <p:nvPr/>
        </p:nvSpPr>
        <p:spPr>
          <a:xfrm flipH="1">
            <a:off x="4081780" y="7103110"/>
            <a:ext cx="2035175" cy="292100"/>
          </a:xfrm>
          <a:prstGeom prst="rect">
            <a:avLst/>
          </a:prstGeom>
        </p:spPr>
        <p:txBody>
          <a:bodyPr>
            <a:noAutofit/>
          </a:bodyPr>
          <a:p>
            <a:pPr algn="ctr">
              <a:lnSpc>
                <a:spcPts val="1800"/>
              </a:lnSpc>
            </a:pPr>
            <a:r>
              <a:rPr lang="en-US" altLang="zh-CN" sz="2405" b="0">
                <a:solidFill>
                  <a:srgbClr val="FFFFFF"/>
                </a:solidFill>
                <a:latin typeface="Times New Roman Regular" panose="02020503050405090304" charset="0"/>
                <a:ea typeface="Menlo" panose="020B0609030804020204"/>
                <a:cs typeface="Times New Roman Regular" panose="02020503050405090304" charset="0"/>
              </a:rPr>
              <a:t>Time2Vec</a:t>
            </a:r>
            <a:endParaRPr lang="en-US" altLang="zh-CN" sz="2405" b="0">
              <a:solidFill>
                <a:srgbClr val="FFFFFF"/>
              </a:solidFill>
              <a:latin typeface="Times New Roman Regular" panose="02020503050405090304" charset="0"/>
              <a:ea typeface="Menlo" panose="020B0609030804020204"/>
              <a:cs typeface="Times New Roman Regular" panose="02020503050405090304" charset="0"/>
            </a:endParaRPr>
          </a:p>
        </p:txBody>
      </p:sp>
      <p:sp>
        <p:nvSpPr>
          <p:cNvPr id="177" name="文本框 176"/>
          <p:cNvSpPr txBox="1"/>
          <p:nvPr/>
        </p:nvSpPr>
        <p:spPr>
          <a:xfrm>
            <a:off x="9434195" y="1351915"/>
            <a:ext cx="2421255" cy="661035"/>
          </a:xfrm>
          <a:prstGeom prst="rect">
            <a:avLst/>
          </a:prstGeom>
        </p:spPr>
        <p:txBody>
          <a:bodyPr>
            <a:noAutofit/>
          </a:bodyPr>
          <a:p>
            <a:pPr>
              <a:lnSpc>
                <a:spcPts val="1800"/>
              </a:lnSpc>
            </a:pPr>
            <a:r>
              <a:rPr lang="en-US" altLang="zh-CN" sz="2405" b="0">
                <a:solidFill>
                  <a:schemeClr val="tx1"/>
                </a:solidFill>
                <a:latin typeface="Times New Roman Regular" panose="02020503050405090304" charset="0"/>
                <a:ea typeface="Menlo" panose="020B0609030804020204"/>
                <a:cs typeface="Times New Roman Regular" panose="02020503050405090304" charset="0"/>
              </a:rPr>
              <a:t>Input </a:t>
            </a:r>
            <a:r>
              <a:rPr lang="en-US" altLang="zh-CN" sz="2405" b="0">
                <a:solidFill>
                  <a:schemeClr val="tx1"/>
                </a:solidFill>
                <a:latin typeface="Times New Roman Regular" panose="02020503050405090304" charset="0"/>
                <a:ea typeface="Menlo" panose="020B0609030804020204"/>
                <a:cs typeface="Times New Roman Regular" panose="02020503050405090304" charset="0"/>
              </a:rPr>
              <a:t>Token</a:t>
            </a:r>
            <a:endParaRPr lang="en-US" altLang="zh-CN" sz="2405" b="0">
              <a:solidFill>
                <a:schemeClr val="tx1"/>
              </a:solidFill>
              <a:latin typeface="Times New Roman Regular" panose="02020503050405090304" charset="0"/>
              <a:ea typeface="Menlo" panose="020B0609030804020204"/>
              <a:cs typeface="Times New Roman Regular" panose="02020503050405090304" charset="0"/>
            </a:endParaRPr>
          </a:p>
        </p:txBody>
      </p:sp>
      <p:sp>
        <p:nvSpPr>
          <p:cNvPr id="186" name="文本框 185"/>
          <p:cNvSpPr txBox="1"/>
          <p:nvPr/>
        </p:nvSpPr>
        <p:spPr>
          <a:xfrm>
            <a:off x="923925" y="9740265"/>
            <a:ext cx="1985645" cy="661035"/>
          </a:xfrm>
          <a:prstGeom prst="rect">
            <a:avLst/>
          </a:prstGeom>
        </p:spPr>
        <p:txBody>
          <a:bodyPr>
            <a:noAutofit/>
          </a:bodyPr>
          <a:p>
            <a:pPr>
              <a:lnSpc>
                <a:spcPts val="1800"/>
              </a:lnSpc>
            </a:pPr>
            <a:r>
              <a:rPr lang="en-US" altLang="zh-CN" sz="2405" b="0">
                <a:solidFill>
                  <a:schemeClr val="tx1"/>
                </a:solidFill>
                <a:latin typeface="Times New Roman Regular" panose="02020503050405090304" charset="0"/>
                <a:ea typeface="Menlo" panose="020B0609030804020204"/>
                <a:cs typeface="Times New Roman Regular" panose="02020503050405090304" charset="0"/>
              </a:rPr>
              <a:t>Query Token</a:t>
            </a:r>
            <a:endParaRPr lang="en-US" altLang="zh-CN" sz="2405" b="0">
              <a:solidFill>
                <a:schemeClr val="tx1"/>
              </a:solidFill>
              <a:latin typeface="Times New Roman Regular" panose="02020503050405090304" charset="0"/>
              <a:ea typeface="Menlo" panose="020B0609030804020204"/>
              <a:cs typeface="Times New Roman Regular" panose="02020503050405090304" charset="0"/>
            </a:endParaRPr>
          </a:p>
        </p:txBody>
      </p:sp>
      <p:sp>
        <p:nvSpPr>
          <p:cNvPr id="187" name="圆角矩形 186"/>
          <p:cNvSpPr/>
          <p:nvPr/>
        </p:nvSpPr>
        <p:spPr>
          <a:xfrm>
            <a:off x="493395" y="7526020"/>
            <a:ext cx="2416175" cy="1906905"/>
          </a:xfrm>
          <a:prstGeom prst="roundRect">
            <a:avLst/>
          </a:prstGeom>
          <a:noFill/>
          <a:ln w="25400" cmpd="sng">
            <a:solidFill>
              <a:srgbClr val="CECECE"/>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2800"/>
          </a:p>
        </p:txBody>
      </p:sp>
      <p:sp>
        <p:nvSpPr>
          <p:cNvPr id="188" name="文本框 187"/>
          <p:cNvSpPr txBox="1"/>
          <p:nvPr/>
        </p:nvSpPr>
        <p:spPr>
          <a:xfrm>
            <a:off x="845820" y="7768590"/>
            <a:ext cx="1527175" cy="434340"/>
          </a:xfrm>
          <a:prstGeom prst="rect">
            <a:avLst/>
          </a:prstGeom>
        </p:spPr>
        <p:txBody>
          <a:bodyPr>
            <a:noAutofit/>
          </a:bodyPr>
          <a:p>
            <a:pPr>
              <a:lnSpc>
                <a:spcPts val="1800"/>
              </a:lnSpc>
            </a:pPr>
            <a:r>
              <a:rPr lang="en-US" altLang="zh-CN" sz="2405" b="0">
                <a:solidFill>
                  <a:schemeClr val="tx1"/>
                </a:solidFill>
                <a:latin typeface="Times New Roman Regular" panose="02020503050405090304" charset="0"/>
                <a:ea typeface="Menlo" panose="020B0609030804020204"/>
                <a:cs typeface="Times New Roman Regular" panose="02020503050405090304" charset="0"/>
              </a:rPr>
              <a:t>Start Time</a:t>
            </a:r>
            <a:endParaRPr lang="en-US" altLang="zh-CN" sz="2405" b="0">
              <a:solidFill>
                <a:schemeClr val="tx1"/>
              </a:solidFill>
              <a:latin typeface="Times New Roman Regular" panose="02020503050405090304" charset="0"/>
              <a:ea typeface="Menlo" panose="020B0609030804020204"/>
              <a:cs typeface="Times New Roman Regular" panose="02020503050405090304" charset="0"/>
            </a:endParaRPr>
          </a:p>
        </p:txBody>
      </p:sp>
      <p:sp>
        <p:nvSpPr>
          <p:cNvPr id="189" name="文本框 188"/>
          <p:cNvSpPr txBox="1"/>
          <p:nvPr/>
        </p:nvSpPr>
        <p:spPr>
          <a:xfrm>
            <a:off x="845671" y="8417887"/>
            <a:ext cx="1725675" cy="661276"/>
          </a:xfrm>
          <a:prstGeom prst="rect">
            <a:avLst/>
          </a:prstGeom>
        </p:spPr>
        <p:txBody>
          <a:bodyPr>
            <a:noAutofit/>
          </a:bodyPr>
          <a:p>
            <a:pPr>
              <a:lnSpc>
                <a:spcPts val="1800"/>
              </a:lnSpc>
            </a:pPr>
            <a:r>
              <a:rPr lang="en-US" altLang="zh-CN" sz="2405" b="0">
                <a:solidFill>
                  <a:schemeClr val="tx1"/>
                </a:solidFill>
                <a:latin typeface="Times New Roman Regular" panose="02020503050405090304" charset="0"/>
                <a:ea typeface="Menlo" panose="020B0609030804020204"/>
                <a:cs typeface="Times New Roman Regular" panose="02020503050405090304" charset="0"/>
              </a:rPr>
              <a:t>Time Span</a:t>
            </a:r>
            <a:endParaRPr lang="en-US" altLang="zh-CN" sz="2405" b="0">
              <a:solidFill>
                <a:schemeClr val="tx1"/>
              </a:solidFill>
              <a:latin typeface="Times New Roman Regular" panose="02020503050405090304" charset="0"/>
              <a:ea typeface="Menlo" panose="020B0609030804020204"/>
              <a:cs typeface="Times New Roman Regular" panose="02020503050405090304" charset="0"/>
            </a:endParaRPr>
          </a:p>
        </p:txBody>
      </p:sp>
      <p:sp>
        <p:nvSpPr>
          <p:cNvPr id="190" name="文本框 189"/>
          <p:cNvSpPr txBox="1"/>
          <p:nvPr/>
        </p:nvSpPr>
        <p:spPr>
          <a:xfrm>
            <a:off x="861250" y="8972242"/>
            <a:ext cx="1725675" cy="661276"/>
          </a:xfrm>
          <a:prstGeom prst="rect">
            <a:avLst/>
          </a:prstGeom>
        </p:spPr>
        <p:txBody>
          <a:bodyPr>
            <a:noAutofit/>
          </a:bodyPr>
          <a:p>
            <a:pPr>
              <a:lnSpc>
                <a:spcPts val="1800"/>
              </a:lnSpc>
            </a:pPr>
            <a:r>
              <a:rPr lang="en-US" altLang="zh-CN" sz="2405" b="0">
                <a:solidFill>
                  <a:schemeClr val="tx1"/>
                </a:solidFill>
                <a:latin typeface="Times New Roman Regular" panose="02020503050405090304" charset="0"/>
                <a:ea typeface="Menlo" panose="020B0609030804020204"/>
                <a:cs typeface="Times New Roman Regular" panose="02020503050405090304" charset="0"/>
              </a:rPr>
              <a:t>Heat Source</a:t>
            </a:r>
            <a:endParaRPr lang="en-US" altLang="zh-CN" sz="2405" b="0">
              <a:solidFill>
                <a:schemeClr val="tx1"/>
              </a:solidFill>
              <a:latin typeface="Times New Roman Regular" panose="02020503050405090304" charset="0"/>
              <a:ea typeface="Menlo" panose="020B0609030804020204"/>
              <a:cs typeface="Times New Roman Regular" panose="02020503050405090304" charset="0"/>
            </a:endParaRPr>
          </a:p>
        </p:txBody>
      </p:sp>
      <p:sp>
        <p:nvSpPr>
          <p:cNvPr id="196" name="文本框 195"/>
          <p:cNvSpPr txBox="1"/>
          <p:nvPr/>
        </p:nvSpPr>
        <p:spPr>
          <a:xfrm>
            <a:off x="9567545" y="5347970"/>
            <a:ext cx="1856740" cy="661035"/>
          </a:xfrm>
          <a:prstGeom prst="rect">
            <a:avLst/>
          </a:prstGeom>
        </p:spPr>
        <p:txBody>
          <a:bodyPr>
            <a:noAutofit/>
          </a:bodyPr>
          <a:p>
            <a:pPr>
              <a:lnSpc>
                <a:spcPts val="1800"/>
              </a:lnSpc>
            </a:pPr>
            <a:r>
              <a:rPr lang="en-US" altLang="zh-CN" sz="2405" b="0">
                <a:solidFill>
                  <a:schemeClr val="tx1"/>
                </a:solidFill>
                <a:latin typeface="Arial" panose="020B0604020202090204" pitchFamily="34" charset="0"/>
                <a:ea typeface="Menlo" panose="020B0609030804020204"/>
                <a:cs typeface="Times New Roman Regular" panose="02020503050405090304" charset="0"/>
              </a:rPr>
              <a:t>× </a:t>
            </a:r>
            <a:r>
              <a:rPr lang="en-US" altLang="zh-CN" sz="2405" b="0">
                <a:solidFill>
                  <a:schemeClr val="tx1"/>
                </a:solidFill>
                <a:latin typeface="Times New Roman Regular" panose="02020503050405090304" charset="0"/>
                <a:ea typeface="Menlo" panose="020B0609030804020204"/>
                <a:cs typeface="Times New Roman Regular" panose="02020503050405090304" charset="0"/>
              </a:rPr>
              <a:t>S times</a:t>
            </a:r>
            <a:endParaRPr lang="en-US" altLang="zh-CN" sz="2405" b="0">
              <a:solidFill>
                <a:schemeClr val="tx1"/>
              </a:solidFill>
              <a:latin typeface="Times New Roman Regular" panose="02020503050405090304" charset="0"/>
              <a:ea typeface="Menlo" panose="020B0609030804020204"/>
              <a:cs typeface="Times New Roman Regular" panose="02020503050405090304" charset="0"/>
            </a:endParaRPr>
          </a:p>
        </p:txBody>
      </p:sp>
      <p:sp>
        <p:nvSpPr>
          <p:cNvPr id="197" name="圆角矩形 196"/>
          <p:cNvSpPr/>
          <p:nvPr/>
        </p:nvSpPr>
        <p:spPr>
          <a:xfrm>
            <a:off x="9434195" y="1219835"/>
            <a:ext cx="1855470" cy="4575810"/>
          </a:xfrm>
          <a:prstGeom prst="roundRect">
            <a:avLst/>
          </a:prstGeom>
          <a:noFill/>
          <a:ln w="25400" cmpd="sng">
            <a:solidFill>
              <a:srgbClr val="CECECE"/>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2800"/>
          </a:p>
        </p:txBody>
      </p:sp>
      <p:sp>
        <p:nvSpPr>
          <p:cNvPr id="198" name="圆角矩形 197"/>
          <p:cNvSpPr/>
          <p:nvPr/>
        </p:nvSpPr>
        <p:spPr>
          <a:xfrm>
            <a:off x="9434195" y="6309995"/>
            <a:ext cx="1855470" cy="3268345"/>
          </a:xfrm>
          <a:prstGeom prst="roundRect">
            <a:avLst/>
          </a:prstGeom>
          <a:noFill/>
          <a:ln w="25400" cmpd="sng">
            <a:solidFill>
              <a:srgbClr val="CECECE"/>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2800"/>
          </a:p>
        </p:txBody>
      </p:sp>
      <p:sp>
        <p:nvSpPr>
          <p:cNvPr id="199" name="文本框 198"/>
          <p:cNvSpPr txBox="1"/>
          <p:nvPr/>
        </p:nvSpPr>
        <p:spPr>
          <a:xfrm>
            <a:off x="9434195" y="8917940"/>
            <a:ext cx="1985645" cy="661035"/>
          </a:xfrm>
          <a:prstGeom prst="rect">
            <a:avLst/>
          </a:prstGeom>
        </p:spPr>
        <p:txBody>
          <a:bodyPr>
            <a:noAutofit/>
          </a:bodyPr>
          <a:p>
            <a:pPr>
              <a:lnSpc>
                <a:spcPts val="1800"/>
              </a:lnSpc>
            </a:pPr>
            <a:r>
              <a:rPr lang="en-US" altLang="zh-CN" sz="2405" b="0">
                <a:solidFill>
                  <a:schemeClr val="tx1"/>
                </a:solidFill>
                <a:latin typeface="Times New Roman Regular" panose="02020503050405090304" charset="0"/>
                <a:ea typeface="Menlo" panose="020B0609030804020204"/>
                <a:cs typeface="Times New Roman Regular" panose="02020503050405090304" charset="0"/>
              </a:rPr>
              <a:t>Query Token</a:t>
            </a:r>
            <a:endParaRPr lang="en-US" altLang="zh-CN" sz="2405" b="0">
              <a:solidFill>
                <a:schemeClr val="tx1"/>
              </a:solidFill>
              <a:latin typeface="Times New Roman Regular" panose="02020503050405090304" charset="0"/>
              <a:ea typeface="Menlo" panose="020B0609030804020204"/>
              <a:cs typeface="Times New Roman Regular" panose="02020503050405090304" charset="0"/>
            </a:endParaRPr>
          </a:p>
        </p:txBody>
      </p:sp>
      <p:grpSp>
        <p:nvGrpSpPr>
          <p:cNvPr id="200" name="组合 199"/>
          <p:cNvGrpSpPr/>
          <p:nvPr/>
        </p:nvGrpSpPr>
        <p:grpSpPr>
          <a:xfrm>
            <a:off x="13243560" y="1875155"/>
            <a:ext cx="355600" cy="3128010"/>
            <a:chOff x="15398" y="5490"/>
            <a:chExt cx="560" cy="4926"/>
          </a:xfrm>
        </p:grpSpPr>
        <p:sp>
          <p:nvSpPr>
            <p:cNvPr id="201" name="Google Shape;4304;p42"/>
            <p:cNvSpPr/>
            <p:nvPr/>
          </p:nvSpPr>
          <p:spPr>
            <a:xfrm>
              <a:off x="15401" y="5490"/>
              <a:ext cx="557" cy="547"/>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202" name="Google Shape;4305;p42"/>
            <p:cNvSpPr/>
            <p:nvPr/>
          </p:nvSpPr>
          <p:spPr>
            <a:xfrm>
              <a:off x="15401" y="6037"/>
              <a:ext cx="557" cy="547"/>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203" name="Google Shape;4306;p42"/>
            <p:cNvSpPr/>
            <p:nvPr/>
          </p:nvSpPr>
          <p:spPr>
            <a:xfrm>
              <a:off x="15402" y="6585"/>
              <a:ext cx="557" cy="547"/>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204" name="Google Shape;4304;p42"/>
            <p:cNvSpPr/>
            <p:nvPr/>
          </p:nvSpPr>
          <p:spPr>
            <a:xfrm>
              <a:off x="15399" y="7132"/>
              <a:ext cx="557" cy="547"/>
            </a:xfrm>
            <a:prstGeom prst="rect">
              <a:avLst/>
            </a:prstGeom>
            <a:solidFill>
              <a:srgbClr val="92D05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205" name="Google Shape;4305;p42"/>
            <p:cNvSpPr/>
            <p:nvPr/>
          </p:nvSpPr>
          <p:spPr>
            <a:xfrm>
              <a:off x="15399" y="7679"/>
              <a:ext cx="557" cy="547"/>
            </a:xfrm>
            <a:prstGeom prst="rect">
              <a:avLst/>
            </a:prstGeom>
            <a:solidFill>
              <a:srgbClr val="92D05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206" name="Google Shape;4306;p42"/>
            <p:cNvSpPr/>
            <p:nvPr/>
          </p:nvSpPr>
          <p:spPr>
            <a:xfrm>
              <a:off x="15401" y="8227"/>
              <a:ext cx="557" cy="547"/>
            </a:xfrm>
            <a:prstGeom prst="rect">
              <a:avLst/>
            </a:prstGeom>
            <a:solidFill>
              <a:srgbClr val="92D05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207" name="Google Shape;4304;p42"/>
            <p:cNvSpPr/>
            <p:nvPr/>
          </p:nvSpPr>
          <p:spPr>
            <a:xfrm>
              <a:off x="15398" y="8775"/>
              <a:ext cx="557" cy="547"/>
            </a:xfrm>
            <a:prstGeom prst="rect">
              <a:avLst/>
            </a:prstGeom>
            <a:solidFill>
              <a:srgbClr val="F99131"/>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208" name="Google Shape;4305;p42"/>
            <p:cNvSpPr/>
            <p:nvPr/>
          </p:nvSpPr>
          <p:spPr>
            <a:xfrm>
              <a:off x="15398" y="9322"/>
              <a:ext cx="557" cy="547"/>
            </a:xfrm>
            <a:prstGeom prst="rect">
              <a:avLst/>
            </a:prstGeom>
            <a:solidFill>
              <a:srgbClr val="F99131"/>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209" name="Google Shape;4306;p42"/>
            <p:cNvSpPr/>
            <p:nvPr/>
          </p:nvSpPr>
          <p:spPr>
            <a:xfrm>
              <a:off x="15399" y="9870"/>
              <a:ext cx="557" cy="547"/>
            </a:xfrm>
            <a:prstGeom prst="rect">
              <a:avLst/>
            </a:prstGeom>
            <a:solidFill>
              <a:srgbClr val="F99131"/>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grpSp>
      <p:sp>
        <p:nvSpPr>
          <p:cNvPr id="210" name="Google Shape;4304;p42"/>
          <p:cNvSpPr/>
          <p:nvPr/>
        </p:nvSpPr>
        <p:spPr>
          <a:xfrm>
            <a:off x="13216890" y="6572885"/>
            <a:ext cx="353695" cy="347345"/>
          </a:xfrm>
          <a:prstGeom prst="rect">
            <a:avLst/>
          </a:prstGeom>
          <a:solidFill>
            <a:srgbClr val="F16C2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211" name="Google Shape;4305;p42"/>
          <p:cNvSpPr/>
          <p:nvPr/>
        </p:nvSpPr>
        <p:spPr>
          <a:xfrm>
            <a:off x="13216890" y="6920230"/>
            <a:ext cx="353695" cy="347345"/>
          </a:xfrm>
          <a:prstGeom prst="rect">
            <a:avLst/>
          </a:prstGeom>
          <a:solidFill>
            <a:srgbClr val="F16C2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212" name="Google Shape;4306;p42"/>
          <p:cNvSpPr/>
          <p:nvPr/>
        </p:nvSpPr>
        <p:spPr>
          <a:xfrm>
            <a:off x="13213080" y="7268210"/>
            <a:ext cx="353695" cy="347345"/>
          </a:xfrm>
          <a:prstGeom prst="rect">
            <a:avLst/>
          </a:prstGeom>
          <a:solidFill>
            <a:srgbClr val="F16C2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213" name="Google Shape;4304;p42"/>
          <p:cNvSpPr/>
          <p:nvPr/>
        </p:nvSpPr>
        <p:spPr>
          <a:xfrm>
            <a:off x="13218160" y="7614920"/>
            <a:ext cx="353695" cy="347345"/>
          </a:xfrm>
          <a:prstGeom prst="rect">
            <a:avLst/>
          </a:prstGeom>
          <a:solidFill>
            <a:schemeClr val="accent6">
              <a:lumMod val="75000"/>
            </a:scheme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214" name="Google Shape;4305;p42"/>
          <p:cNvSpPr/>
          <p:nvPr/>
        </p:nvSpPr>
        <p:spPr>
          <a:xfrm>
            <a:off x="13218160" y="7962265"/>
            <a:ext cx="353695" cy="347345"/>
          </a:xfrm>
          <a:prstGeom prst="rect">
            <a:avLst/>
          </a:prstGeom>
          <a:solidFill>
            <a:schemeClr val="accent6">
              <a:lumMod val="75000"/>
            </a:scheme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215" name="Google Shape;4306;p42"/>
          <p:cNvSpPr/>
          <p:nvPr/>
        </p:nvSpPr>
        <p:spPr>
          <a:xfrm>
            <a:off x="13218795" y="8310245"/>
            <a:ext cx="353695" cy="347345"/>
          </a:xfrm>
          <a:prstGeom prst="rect">
            <a:avLst/>
          </a:prstGeom>
          <a:solidFill>
            <a:schemeClr val="accent6">
              <a:lumMod val="75000"/>
            </a:scheme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216" name="文本框 215"/>
          <p:cNvSpPr txBox="1"/>
          <p:nvPr/>
        </p:nvSpPr>
        <p:spPr>
          <a:xfrm>
            <a:off x="12683490" y="5347970"/>
            <a:ext cx="1856740" cy="661035"/>
          </a:xfrm>
          <a:prstGeom prst="rect">
            <a:avLst/>
          </a:prstGeom>
        </p:spPr>
        <p:txBody>
          <a:bodyPr>
            <a:noAutofit/>
          </a:bodyPr>
          <a:p>
            <a:pPr>
              <a:lnSpc>
                <a:spcPts val="1800"/>
              </a:lnSpc>
            </a:pPr>
            <a:r>
              <a:rPr lang="en-US" altLang="zh-CN" sz="2405" b="0">
                <a:solidFill>
                  <a:schemeClr val="tx1"/>
                </a:solidFill>
                <a:latin typeface="Arial" panose="020B0604020202090204" pitchFamily="34" charset="0"/>
                <a:ea typeface="Menlo" panose="020B0609030804020204"/>
                <a:cs typeface="Times New Roman Regular" panose="02020503050405090304" charset="0"/>
              </a:rPr>
              <a:t>× </a:t>
            </a:r>
            <a:r>
              <a:rPr lang="en-US" altLang="zh-CN" sz="2405" b="0">
                <a:solidFill>
                  <a:schemeClr val="tx1"/>
                </a:solidFill>
                <a:latin typeface="Times New Roman Regular" panose="02020503050405090304" charset="0"/>
                <a:ea typeface="Menlo" panose="020B0609030804020204"/>
                <a:cs typeface="Times New Roman Regular" panose="02020503050405090304" charset="0"/>
              </a:rPr>
              <a:t>S times</a:t>
            </a:r>
            <a:endParaRPr lang="en-US" altLang="zh-CN" sz="2405" b="0">
              <a:solidFill>
                <a:schemeClr val="tx1"/>
              </a:solidFill>
              <a:latin typeface="Times New Roman Regular" panose="02020503050405090304" charset="0"/>
              <a:ea typeface="Menlo" panose="020B0609030804020204"/>
              <a:cs typeface="Times New Roman Regular" panose="02020503050405090304" charset="0"/>
            </a:endParaRPr>
          </a:p>
        </p:txBody>
      </p:sp>
      <p:sp>
        <p:nvSpPr>
          <p:cNvPr id="217" name="圆角矩形 216"/>
          <p:cNvSpPr/>
          <p:nvPr/>
        </p:nvSpPr>
        <p:spPr>
          <a:xfrm>
            <a:off x="12550140" y="1219835"/>
            <a:ext cx="1855470" cy="4575810"/>
          </a:xfrm>
          <a:prstGeom prst="roundRect">
            <a:avLst/>
          </a:prstGeom>
          <a:noFill/>
          <a:ln w="25400" cmpd="sng">
            <a:solidFill>
              <a:srgbClr val="CECECE"/>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2800"/>
          </a:p>
        </p:txBody>
      </p:sp>
      <p:sp>
        <p:nvSpPr>
          <p:cNvPr id="218" name="圆角矩形 217"/>
          <p:cNvSpPr/>
          <p:nvPr/>
        </p:nvSpPr>
        <p:spPr>
          <a:xfrm>
            <a:off x="12548870" y="6309995"/>
            <a:ext cx="1855470" cy="3268345"/>
          </a:xfrm>
          <a:prstGeom prst="roundRect">
            <a:avLst/>
          </a:prstGeom>
          <a:noFill/>
          <a:ln w="25400" cmpd="sng">
            <a:solidFill>
              <a:srgbClr val="CECECE"/>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2800"/>
          </a:p>
        </p:txBody>
      </p:sp>
      <p:sp>
        <p:nvSpPr>
          <p:cNvPr id="219" name="文本框 218"/>
          <p:cNvSpPr txBox="1"/>
          <p:nvPr/>
        </p:nvSpPr>
        <p:spPr>
          <a:xfrm>
            <a:off x="12550140" y="8917940"/>
            <a:ext cx="1985645" cy="661035"/>
          </a:xfrm>
          <a:prstGeom prst="rect">
            <a:avLst/>
          </a:prstGeom>
        </p:spPr>
        <p:txBody>
          <a:bodyPr>
            <a:noAutofit/>
          </a:bodyPr>
          <a:p>
            <a:pPr>
              <a:lnSpc>
                <a:spcPts val="1800"/>
              </a:lnSpc>
            </a:pPr>
            <a:r>
              <a:rPr lang="en-US" altLang="zh-CN" sz="2405" b="0">
                <a:solidFill>
                  <a:schemeClr val="tx1"/>
                </a:solidFill>
                <a:latin typeface="Times New Roman Regular" panose="02020503050405090304" charset="0"/>
                <a:ea typeface="Menlo" panose="020B0609030804020204"/>
                <a:cs typeface="Times New Roman Regular" panose="02020503050405090304" charset="0"/>
              </a:rPr>
              <a:t>Query Token</a:t>
            </a:r>
            <a:endParaRPr lang="en-US" altLang="zh-CN" sz="2405" b="0">
              <a:solidFill>
                <a:schemeClr val="tx1"/>
              </a:solidFill>
              <a:latin typeface="Times New Roman Regular" panose="02020503050405090304" charset="0"/>
              <a:ea typeface="Menlo" panose="020B0609030804020204"/>
              <a:cs typeface="Times New Roman Regular" panose="02020503050405090304" charset="0"/>
            </a:endParaRPr>
          </a:p>
        </p:txBody>
      </p:sp>
      <p:sp>
        <p:nvSpPr>
          <p:cNvPr id="220" name="文本框 219"/>
          <p:cNvSpPr txBox="1"/>
          <p:nvPr/>
        </p:nvSpPr>
        <p:spPr>
          <a:xfrm>
            <a:off x="12683490" y="1351915"/>
            <a:ext cx="2421255" cy="661035"/>
          </a:xfrm>
          <a:prstGeom prst="rect">
            <a:avLst/>
          </a:prstGeom>
        </p:spPr>
        <p:txBody>
          <a:bodyPr>
            <a:noAutofit/>
          </a:bodyPr>
          <a:p>
            <a:pPr>
              <a:lnSpc>
                <a:spcPts val="1800"/>
              </a:lnSpc>
            </a:pPr>
            <a:r>
              <a:rPr lang="en-US" altLang="zh-CN" sz="2405" b="0">
                <a:solidFill>
                  <a:schemeClr val="tx1"/>
                </a:solidFill>
                <a:latin typeface="Times New Roman Regular" panose="02020503050405090304" charset="0"/>
                <a:ea typeface="Menlo" panose="020B0609030804020204"/>
                <a:cs typeface="Times New Roman Regular" panose="02020503050405090304" charset="0"/>
              </a:rPr>
              <a:t>Input </a:t>
            </a:r>
            <a:r>
              <a:rPr lang="en-US" altLang="zh-CN" sz="2405" b="0">
                <a:solidFill>
                  <a:schemeClr val="tx1"/>
                </a:solidFill>
                <a:latin typeface="Times New Roman Regular" panose="02020503050405090304" charset="0"/>
                <a:ea typeface="Menlo" panose="020B0609030804020204"/>
                <a:cs typeface="Times New Roman Regular" panose="02020503050405090304" charset="0"/>
              </a:rPr>
              <a:t>Token</a:t>
            </a:r>
            <a:endParaRPr lang="en-US" altLang="zh-CN" sz="2405" b="0">
              <a:solidFill>
                <a:schemeClr val="tx1"/>
              </a:solidFill>
              <a:latin typeface="Times New Roman Regular" panose="02020503050405090304" charset="0"/>
              <a:ea typeface="Menlo" panose="020B0609030804020204"/>
              <a:cs typeface="Times New Roman Regular" panose="02020503050405090304" charset="0"/>
            </a:endParaRPr>
          </a:p>
        </p:txBody>
      </p:sp>
      <p:sp>
        <p:nvSpPr>
          <p:cNvPr id="223" name="圆角矩形 222"/>
          <p:cNvSpPr/>
          <p:nvPr/>
        </p:nvSpPr>
        <p:spPr>
          <a:xfrm>
            <a:off x="15589885" y="2657475"/>
            <a:ext cx="1527175" cy="5652135"/>
          </a:xfrm>
          <a:prstGeom prst="roundRect">
            <a:avLst/>
          </a:prstGeom>
          <a:solidFill>
            <a:srgbClr val="92D050">
              <a:alpha val="60000"/>
            </a:srgbClr>
          </a:solidFill>
          <a:ln w="25400" cmpd="sng">
            <a:solidFill>
              <a:srgbClr val="CECECE"/>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zh-CN" sz="2400">
                <a:solidFill>
                  <a:schemeClr val="tx1"/>
                </a:solidFill>
                <a:latin typeface="Times New Roman Regular" panose="02020503050405090304" charset="0"/>
                <a:cs typeface="Times New Roman Regular" panose="02020503050405090304" charset="0"/>
              </a:rPr>
              <a:t>Cross</a:t>
            </a:r>
            <a:endParaRPr lang="en-US" altLang="zh-CN" sz="2400">
              <a:solidFill>
                <a:schemeClr val="tx1"/>
              </a:solidFill>
              <a:latin typeface="Times New Roman Regular" panose="02020503050405090304" charset="0"/>
              <a:cs typeface="Times New Roman Regular" panose="02020503050405090304" charset="0"/>
            </a:endParaRPr>
          </a:p>
          <a:p>
            <a:pPr algn="ctr"/>
            <a:r>
              <a:rPr lang="en-US" altLang="zh-CN" sz="2400">
                <a:solidFill>
                  <a:schemeClr val="tx1"/>
                </a:solidFill>
                <a:latin typeface="Times New Roman Regular" panose="02020503050405090304" charset="0"/>
                <a:cs typeface="Times New Roman Regular" panose="02020503050405090304" charset="0"/>
              </a:rPr>
              <a:t>Attention</a:t>
            </a:r>
            <a:endParaRPr lang="en-US" altLang="zh-CN" sz="2400">
              <a:solidFill>
                <a:schemeClr val="tx1"/>
              </a:solidFill>
              <a:latin typeface="Times New Roman Regular" panose="02020503050405090304" charset="0"/>
              <a:cs typeface="Times New Roman Regular" panose="02020503050405090304" charset="0"/>
            </a:endParaRPr>
          </a:p>
        </p:txBody>
      </p:sp>
      <p:cxnSp>
        <p:nvCxnSpPr>
          <p:cNvPr id="224" name="Google Shape;1620;p30"/>
          <p:cNvCxnSpPr/>
          <p:nvPr/>
        </p:nvCxnSpPr>
        <p:spPr>
          <a:xfrm>
            <a:off x="14556740" y="3961130"/>
            <a:ext cx="753110" cy="0"/>
          </a:xfrm>
          <a:prstGeom prst="straightConnector1">
            <a:avLst/>
          </a:prstGeom>
          <a:noFill/>
          <a:ln w="25400" cap="flat" cmpd="sng">
            <a:solidFill>
              <a:schemeClr val="tx2">
                <a:lumMod val="50000"/>
              </a:schemeClr>
            </a:solidFill>
            <a:prstDash val="solid"/>
            <a:round/>
            <a:headEnd type="none" w="med" len="med"/>
            <a:tailEnd type="stealth" w="lg" len="lg"/>
          </a:ln>
        </p:spPr>
      </p:cxnSp>
      <p:cxnSp>
        <p:nvCxnSpPr>
          <p:cNvPr id="225" name="Google Shape;1620;p30"/>
          <p:cNvCxnSpPr/>
          <p:nvPr/>
        </p:nvCxnSpPr>
        <p:spPr>
          <a:xfrm>
            <a:off x="14556740" y="5712460"/>
            <a:ext cx="753110" cy="0"/>
          </a:xfrm>
          <a:prstGeom prst="straightConnector1">
            <a:avLst/>
          </a:prstGeom>
          <a:noFill/>
          <a:ln w="25400" cap="flat" cmpd="sng">
            <a:solidFill>
              <a:schemeClr val="tx2">
                <a:lumMod val="50000"/>
              </a:schemeClr>
            </a:solidFill>
            <a:prstDash val="solid"/>
            <a:round/>
            <a:headEnd type="none" w="med" len="med"/>
            <a:tailEnd type="stealth" w="lg" len="lg"/>
          </a:ln>
        </p:spPr>
      </p:cxnSp>
      <p:cxnSp>
        <p:nvCxnSpPr>
          <p:cNvPr id="226" name="Google Shape;1620;p30"/>
          <p:cNvCxnSpPr/>
          <p:nvPr/>
        </p:nvCxnSpPr>
        <p:spPr>
          <a:xfrm>
            <a:off x="14556740" y="7463790"/>
            <a:ext cx="753110" cy="0"/>
          </a:xfrm>
          <a:prstGeom prst="straightConnector1">
            <a:avLst/>
          </a:prstGeom>
          <a:noFill/>
          <a:ln w="25400" cap="flat" cmpd="sng">
            <a:solidFill>
              <a:schemeClr val="tx2">
                <a:lumMod val="50000"/>
              </a:schemeClr>
            </a:solidFill>
            <a:prstDash val="solid"/>
            <a:round/>
            <a:headEnd type="none" w="med" len="med"/>
            <a:tailEnd type="stealth" w="lg" len="lg"/>
          </a:ln>
        </p:spPr>
      </p:cxnSp>
      <p:grpSp>
        <p:nvGrpSpPr>
          <p:cNvPr id="229" name="组合 228"/>
          <p:cNvGrpSpPr/>
          <p:nvPr/>
        </p:nvGrpSpPr>
        <p:grpSpPr>
          <a:xfrm>
            <a:off x="17553940" y="3936365"/>
            <a:ext cx="2705100" cy="3166110"/>
            <a:chOff x="26956" y="6238"/>
            <a:chExt cx="4260" cy="4986"/>
          </a:xfrm>
        </p:grpSpPr>
        <p:sp>
          <p:nvSpPr>
            <p:cNvPr id="227" name="梯形 226"/>
            <p:cNvSpPr/>
            <p:nvPr/>
          </p:nvSpPr>
          <p:spPr>
            <a:xfrm rot="16200000">
              <a:off x="26537" y="7529"/>
              <a:ext cx="4987" cy="2405"/>
            </a:xfrm>
            <a:prstGeom prst="trapezoid">
              <a:avLst/>
            </a:prstGeom>
            <a:solidFill>
              <a:srgbClr val="4569B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2800">
                <a:solidFill>
                  <a:schemeClr val="accent4"/>
                </a:solidFill>
              </a:endParaRPr>
            </a:p>
          </p:txBody>
        </p:sp>
        <p:sp>
          <p:nvSpPr>
            <p:cNvPr id="228" name="文本框 227"/>
            <p:cNvSpPr txBox="1"/>
            <p:nvPr/>
          </p:nvSpPr>
          <p:spPr>
            <a:xfrm flipH="1">
              <a:off x="26956" y="8105"/>
              <a:ext cx="4261" cy="578"/>
            </a:xfrm>
            <a:prstGeom prst="rect">
              <a:avLst/>
            </a:prstGeom>
          </p:spPr>
          <p:txBody>
            <a:bodyPr>
              <a:noAutofit/>
            </a:bodyPr>
            <a:p>
              <a:pPr marL="0" indent="0" algn="ctr" eaLnBrk="1" fontAlgn="auto" latinLnBrk="0" hangingPunct="1">
                <a:lnSpc>
                  <a:spcPts val="2500"/>
                </a:lnSpc>
              </a:pPr>
              <a:r>
                <a:rPr lang="en-US" altLang="zh-CN" sz="2405" b="0">
                  <a:solidFill>
                    <a:srgbClr val="FFFFFF"/>
                  </a:solidFill>
                  <a:latin typeface="Times New Roman Regular" panose="02020503050405090304" charset="0"/>
                  <a:ea typeface="Menlo" panose="020B0609030804020204"/>
                  <a:cs typeface="Times New Roman Regular" panose="02020503050405090304" charset="0"/>
                </a:rPr>
                <a:t>Vit</a:t>
              </a:r>
              <a:endParaRPr lang="en-US" altLang="zh-CN" sz="2405" b="0">
                <a:solidFill>
                  <a:srgbClr val="FFFFFF"/>
                </a:solidFill>
                <a:latin typeface="Times New Roman Regular" panose="02020503050405090304" charset="0"/>
                <a:ea typeface="Menlo" panose="020B0609030804020204"/>
                <a:cs typeface="Times New Roman Regular" panose="02020503050405090304" charset="0"/>
              </a:endParaRPr>
            </a:p>
            <a:p>
              <a:pPr marL="0" indent="0" algn="ctr" eaLnBrk="1" fontAlgn="auto" latinLnBrk="0" hangingPunct="1">
                <a:lnSpc>
                  <a:spcPts val="2500"/>
                </a:lnSpc>
              </a:pPr>
              <a:r>
                <a:rPr lang="en-US" altLang="zh-CN" sz="2405" b="0">
                  <a:solidFill>
                    <a:srgbClr val="FFFFFF"/>
                  </a:solidFill>
                  <a:latin typeface="Times New Roman Regular" panose="02020503050405090304" charset="0"/>
                  <a:ea typeface="Menlo" panose="020B0609030804020204"/>
                  <a:cs typeface="Times New Roman Regular" panose="02020503050405090304" charset="0"/>
                </a:rPr>
                <a:t>Decoder</a:t>
              </a:r>
              <a:endParaRPr lang="en-US" altLang="zh-CN" sz="2405" b="0">
                <a:solidFill>
                  <a:srgbClr val="FFFFFF"/>
                </a:solidFill>
                <a:latin typeface="Times New Roman Regular" panose="02020503050405090304" charset="0"/>
                <a:ea typeface="Menlo" panose="020B0609030804020204"/>
                <a:cs typeface="Times New Roman Regular" panose="02020503050405090304" charset="0"/>
              </a:endParaRPr>
            </a:p>
          </p:txBody>
        </p:sp>
      </p:grpSp>
      <p:cxnSp>
        <p:nvCxnSpPr>
          <p:cNvPr id="231" name="Google Shape;1620;p30"/>
          <p:cNvCxnSpPr/>
          <p:nvPr/>
        </p:nvCxnSpPr>
        <p:spPr>
          <a:xfrm>
            <a:off x="17117060" y="5712460"/>
            <a:ext cx="753110" cy="0"/>
          </a:xfrm>
          <a:prstGeom prst="straightConnector1">
            <a:avLst/>
          </a:prstGeom>
          <a:noFill/>
          <a:ln w="25400" cap="flat" cmpd="sng">
            <a:solidFill>
              <a:schemeClr val="tx2">
                <a:lumMod val="50000"/>
              </a:schemeClr>
            </a:solidFill>
            <a:prstDash val="solid"/>
            <a:round/>
            <a:headEnd type="none" w="med" len="med"/>
            <a:tailEnd type="stealth" w="lg" len="lg"/>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44" name="Shape 344"/>
        <p:cNvGrpSpPr/>
        <p:nvPr/>
      </p:nvGrpSpPr>
      <p:grpSpPr>
        <a:xfrm>
          <a:off x="0" y="0"/>
          <a:ext cx="0" cy="0"/>
          <a:chOff x="0" y="0"/>
          <a:chExt cx="0" cy="0"/>
        </a:xfrm>
      </p:grpSpPr>
      <p:sp>
        <p:nvSpPr>
          <p:cNvPr id="1" name="文本框 0"/>
          <p:cNvSpPr txBox="1"/>
          <p:nvPr/>
        </p:nvSpPr>
        <p:spPr>
          <a:xfrm>
            <a:off x="390673" y="2955217"/>
            <a:ext cx="1725675" cy="661276"/>
          </a:xfrm>
          <a:prstGeom prst="rect">
            <a:avLst/>
          </a:prstGeom>
        </p:spPr>
        <p:txBody>
          <a:bodyPr>
            <a:noAutofit/>
          </a:bodyPr>
          <a:p>
            <a:pPr>
              <a:lnSpc>
                <a:spcPts val="1800"/>
              </a:lnSpc>
            </a:pPr>
            <a:r>
              <a:rPr lang="en-US" altLang="zh-CN" sz="2405" b="0">
                <a:solidFill>
                  <a:schemeClr val="tx1"/>
                </a:solidFill>
                <a:latin typeface="Times New Roman Regular" panose="02020503050405090304" charset="0"/>
                <a:ea typeface="Menlo" panose="020B0609030804020204"/>
                <a:cs typeface="Times New Roman Regular" panose="02020503050405090304" charset="0"/>
              </a:rPr>
              <a:t>Start Time</a:t>
            </a:r>
            <a:endParaRPr lang="en-US" altLang="zh-CN" sz="2405" b="0">
              <a:solidFill>
                <a:schemeClr val="tx1"/>
              </a:solidFill>
              <a:latin typeface="Times New Roman Regular" panose="02020503050405090304" charset="0"/>
              <a:ea typeface="Menlo" panose="020B0609030804020204"/>
              <a:cs typeface="Times New Roman Regular" panose="02020503050405090304" charset="0"/>
            </a:endParaRPr>
          </a:p>
        </p:txBody>
      </p:sp>
      <p:sp>
        <p:nvSpPr>
          <p:cNvPr id="10" name="文本框 9"/>
          <p:cNvSpPr txBox="1"/>
          <p:nvPr/>
        </p:nvSpPr>
        <p:spPr>
          <a:xfrm>
            <a:off x="422464" y="4696153"/>
            <a:ext cx="1725675" cy="661276"/>
          </a:xfrm>
          <a:prstGeom prst="rect">
            <a:avLst/>
          </a:prstGeom>
        </p:spPr>
        <p:txBody>
          <a:bodyPr>
            <a:noAutofit/>
          </a:bodyPr>
          <a:p>
            <a:pPr>
              <a:lnSpc>
                <a:spcPts val="1800"/>
              </a:lnSpc>
            </a:pPr>
            <a:r>
              <a:rPr lang="en-US" altLang="zh-CN" sz="2405" b="0">
                <a:solidFill>
                  <a:schemeClr val="tx1"/>
                </a:solidFill>
                <a:latin typeface="Times New Roman Regular" panose="02020503050405090304" charset="0"/>
                <a:ea typeface="Menlo" panose="020B0609030804020204"/>
                <a:cs typeface="Times New Roman Regular" panose="02020503050405090304" charset="0"/>
              </a:rPr>
              <a:t>Time Span</a:t>
            </a:r>
            <a:endParaRPr lang="en-US" altLang="zh-CN" sz="2405" b="0">
              <a:solidFill>
                <a:schemeClr val="tx1"/>
              </a:solidFill>
              <a:latin typeface="Times New Roman Regular" panose="02020503050405090304" charset="0"/>
              <a:ea typeface="Menlo" panose="020B0609030804020204"/>
              <a:cs typeface="Times New Roman Regular" panose="02020503050405090304" charset="0"/>
            </a:endParaRPr>
          </a:p>
        </p:txBody>
      </p:sp>
      <p:graphicFrame>
        <p:nvGraphicFramePr>
          <p:cNvPr id="26" name="表格 25"/>
          <p:cNvGraphicFramePr/>
          <p:nvPr/>
        </p:nvGraphicFramePr>
        <p:xfrm>
          <a:off x="391309" y="6398936"/>
          <a:ext cx="1854835" cy="382270"/>
        </p:xfrm>
        <a:graphic>
          <a:graphicData uri="http://schemas.openxmlformats.org/drawingml/2006/table">
            <a:tbl>
              <a:tblPr/>
              <a:tblGrid>
                <a:gridCol w="1854835"/>
              </a:tblGrid>
              <a:tr h="382270">
                <a:tc>
                  <a:txBody>
                    <a:bodyPr/>
                    <a:p>
                      <a:r>
                        <a:rPr lang="en-US" altLang="zh-CN" sz="2405">
                          <a:latin typeface="Times New Roman Regular" panose="02020503050405090304" charset="0"/>
                          <a:cs typeface="Times New Roman Regular" panose="02020503050405090304" charset="0"/>
                        </a:rPr>
                        <a:t>Displacement</a:t>
                      </a:r>
                      <a:endParaRPr lang="en-US" altLang="zh-CN" sz="2405">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r>
            </a:tbl>
          </a:graphicData>
        </a:graphic>
      </p:graphicFrame>
      <p:graphicFrame>
        <p:nvGraphicFramePr>
          <p:cNvPr id="29" name="表格 28"/>
          <p:cNvGraphicFramePr/>
          <p:nvPr/>
        </p:nvGraphicFramePr>
        <p:xfrm>
          <a:off x="391309" y="8012703"/>
          <a:ext cx="1854835" cy="367030"/>
        </p:xfrm>
        <a:graphic>
          <a:graphicData uri="http://schemas.openxmlformats.org/drawingml/2006/table">
            <a:tbl>
              <a:tblPr/>
              <a:tblGrid>
                <a:gridCol w="1854835"/>
              </a:tblGrid>
              <a:tr h="367030">
                <a:tc>
                  <a:txBody>
                    <a:bodyPr/>
                    <a:p>
                      <a:r>
                        <a:rPr lang="en-US" altLang="zh-CN" sz="2405">
                          <a:latin typeface="Times New Roman Regular" panose="02020503050405090304" charset="0"/>
                          <a:cs typeface="Times New Roman Regular" panose="02020503050405090304" charset="0"/>
                        </a:rPr>
                        <a:t>Internal Stress</a:t>
                      </a:r>
                      <a:endParaRPr lang="en-US" altLang="zh-CN" sz="2405">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r>
            </a:tbl>
          </a:graphicData>
        </a:graphic>
      </p:graphicFrame>
      <p:graphicFrame>
        <p:nvGraphicFramePr>
          <p:cNvPr id="30" name="表格 29"/>
          <p:cNvGraphicFramePr/>
          <p:nvPr/>
        </p:nvGraphicFramePr>
        <p:xfrm>
          <a:off x="391309" y="10222890"/>
          <a:ext cx="1854835" cy="367030"/>
        </p:xfrm>
        <a:graphic>
          <a:graphicData uri="http://schemas.openxmlformats.org/drawingml/2006/table">
            <a:tbl>
              <a:tblPr/>
              <a:tblGrid>
                <a:gridCol w="1854835"/>
              </a:tblGrid>
              <a:tr h="367030">
                <a:tc>
                  <a:txBody>
                    <a:bodyPr/>
                    <a:p>
                      <a:r>
                        <a:rPr lang="en-US" altLang="zh-CN" sz="2405">
                          <a:latin typeface="Times New Roman Regular" panose="02020503050405090304" charset="0"/>
                          <a:cs typeface="Times New Roman Regular" panose="02020503050405090304" charset="0"/>
                        </a:rPr>
                        <a:t>Temperature</a:t>
                      </a:r>
                      <a:endParaRPr lang="en-US" altLang="zh-CN" sz="2405">
                        <a:latin typeface="Times New Roman Regular" panose="02020503050405090304" charset="0"/>
                        <a:cs typeface="Times New Roman Regular" panose="02020503050405090304" charset="0"/>
                      </a:endParaRPr>
                    </a:p>
                  </a:txBody>
                  <a:tcPr marL="0" marR="0" marT="0" marB="0" anchor="ctr" anchorCtr="0">
                    <a:lnL>
                      <a:noFill/>
                    </a:lnL>
                    <a:lnR>
                      <a:noFill/>
                    </a:lnR>
                    <a:lnT>
                      <a:noFill/>
                    </a:lnT>
                    <a:lnB>
                      <a:noFill/>
                    </a:lnB>
                    <a:noFill/>
                  </a:tcPr>
                </a:tc>
              </a:tr>
            </a:tbl>
          </a:graphicData>
        </a:graphic>
      </p:graphicFrame>
      <p:pic>
        <p:nvPicPr>
          <p:cNvPr id="32" name="334E55B0-647D-440b-865C-3EC943EB4CBC-4" descr="wpsoffice"/>
          <p:cNvPicPr>
            <a:picLocks noChangeAspect="1"/>
          </p:cNvPicPr>
          <p:nvPr/>
        </p:nvPicPr>
        <p:blipFill>
          <a:blip r:embed="rId1"/>
          <a:stretch>
            <a:fillRect/>
          </a:stretch>
        </p:blipFill>
        <p:spPr>
          <a:xfrm>
            <a:off x="422464" y="6999172"/>
            <a:ext cx="1725675" cy="326822"/>
          </a:xfrm>
          <a:prstGeom prst="rect">
            <a:avLst/>
          </a:prstGeom>
        </p:spPr>
      </p:pic>
      <p:pic>
        <p:nvPicPr>
          <p:cNvPr id="33" name="334E55B0-647D-440b-865C-3EC943EB4CBC-5" descr="/private/var/folders/hw/69nztczn0ygf3wyvslw6wh240000gp/T/com.kingsoft.wpsoffice.mac/wpsoffice.cvwSFRwpsoffice"/>
          <p:cNvPicPr>
            <a:picLocks noChangeAspect="1"/>
          </p:cNvPicPr>
          <p:nvPr/>
        </p:nvPicPr>
        <p:blipFill>
          <a:blip r:embed="rId2"/>
          <a:stretch>
            <a:fillRect/>
          </a:stretch>
        </p:blipFill>
        <p:spPr>
          <a:xfrm>
            <a:off x="391309" y="8512475"/>
            <a:ext cx="1787987" cy="1248794"/>
          </a:xfrm>
          <a:prstGeom prst="rect">
            <a:avLst/>
          </a:prstGeom>
        </p:spPr>
      </p:pic>
      <p:pic>
        <p:nvPicPr>
          <p:cNvPr id="36" name="334E55B0-647D-440b-865C-3EC943EB4CBC-6" descr="wpsoffice"/>
          <p:cNvPicPr>
            <a:picLocks noChangeAspect="1"/>
          </p:cNvPicPr>
          <p:nvPr/>
        </p:nvPicPr>
        <p:blipFill>
          <a:blip r:embed="rId3"/>
          <a:stretch>
            <a:fillRect/>
          </a:stretch>
        </p:blipFill>
        <p:spPr>
          <a:xfrm>
            <a:off x="1137151" y="10706129"/>
            <a:ext cx="296302" cy="292487"/>
          </a:xfrm>
          <a:prstGeom prst="rect">
            <a:avLst/>
          </a:prstGeom>
        </p:spPr>
      </p:pic>
      <p:sp>
        <p:nvSpPr>
          <p:cNvPr id="70" name="文本框 69"/>
          <p:cNvSpPr txBox="1"/>
          <p:nvPr/>
        </p:nvSpPr>
        <p:spPr>
          <a:xfrm>
            <a:off x="732120" y="2058680"/>
            <a:ext cx="1042781" cy="661276"/>
          </a:xfrm>
          <a:prstGeom prst="rect">
            <a:avLst/>
          </a:prstGeom>
        </p:spPr>
        <p:txBody>
          <a:bodyPr>
            <a:noAutofit/>
          </a:bodyPr>
          <a:p>
            <a:pPr>
              <a:lnSpc>
                <a:spcPts val="1800"/>
              </a:lnSpc>
            </a:pPr>
            <a:r>
              <a:rPr lang="en-US" altLang="zh-CN" sz="2405" b="0">
                <a:solidFill>
                  <a:schemeClr val="tx1"/>
                </a:solidFill>
                <a:latin typeface="Times New Roman Regular" panose="02020503050405090304" charset="0"/>
                <a:ea typeface="Menlo" panose="020B0609030804020204"/>
                <a:cs typeface="Times New Roman Regular" panose="02020503050405090304" charset="0"/>
              </a:rPr>
              <a:t>Input</a:t>
            </a:r>
            <a:endParaRPr lang="en-US" altLang="zh-CN" sz="2405" b="0">
              <a:solidFill>
                <a:schemeClr val="tx1"/>
              </a:solidFill>
              <a:latin typeface="Times New Roman Regular" panose="02020503050405090304" charset="0"/>
              <a:ea typeface="Menlo" panose="020B0609030804020204"/>
              <a:cs typeface="Times New Roman Regular" panose="02020503050405090304" charset="0"/>
            </a:endParaRPr>
          </a:p>
        </p:txBody>
      </p:sp>
      <p:sp>
        <p:nvSpPr>
          <p:cNvPr id="147" name="圆角矩形 146"/>
          <p:cNvSpPr/>
          <p:nvPr/>
        </p:nvSpPr>
        <p:spPr>
          <a:xfrm>
            <a:off x="14891" y="2852211"/>
            <a:ext cx="2416200" cy="8540628"/>
          </a:xfrm>
          <a:prstGeom prst="roundRect">
            <a:avLst/>
          </a:prstGeom>
          <a:noFill/>
          <a:ln w="25400" cmpd="sng">
            <a:solidFill>
              <a:srgbClr val="CECECE"/>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2800"/>
          </a:p>
        </p:txBody>
      </p:sp>
      <p:grpSp>
        <p:nvGrpSpPr>
          <p:cNvPr id="175" name="组合 174"/>
          <p:cNvGrpSpPr/>
          <p:nvPr/>
        </p:nvGrpSpPr>
        <p:grpSpPr>
          <a:xfrm>
            <a:off x="2621894" y="2781632"/>
            <a:ext cx="10325437" cy="8095539"/>
            <a:chOff x="2749" y="758"/>
            <a:chExt cx="10826" cy="8488"/>
          </a:xfrm>
        </p:grpSpPr>
        <p:sp>
          <p:nvSpPr>
            <p:cNvPr id="23" name="梯形 22"/>
            <p:cNvSpPr/>
            <p:nvPr/>
          </p:nvSpPr>
          <p:spPr>
            <a:xfrm rot="5400000">
              <a:off x="3403" y="5934"/>
              <a:ext cx="3320" cy="1601"/>
            </a:xfrm>
            <a:prstGeom prst="trapezoid">
              <a:avLst/>
            </a:prstGeom>
            <a:solidFill>
              <a:srgbClr val="4569B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2800">
                <a:solidFill>
                  <a:schemeClr val="accent4"/>
                </a:solidFill>
              </a:endParaRPr>
            </a:p>
          </p:txBody>
        </p:sp>
        <p:sp>
          <p:nvSpPr>
            <p:cNvPr id="24" name="文本框 23"/>
            <p:cNvSpPr txBox="1"/>
            <p:nvPr/>
          </p:nvSpPr>
          <p:spPr>
            <a:xfrm>
              <a:off x="3593" y="6389"/>
              <a:ext cx="2837" cy="694"/>
            </a:xfrm>
            <a:prstGeom prst="rect">
              <a:avLst/>
            </a:prstGeom>
          </p:spPr>
          <p:txBody>
            <a:bodyPr>
              <a:noAutofit/>
            </a:bodyPr>
            <a:p>
              <a:pPr algn="ctr">
                <a:lnSpc>
                  <a:spcPts val="1800"/>
                </a:lnSpc>
              </a:pPr>
              <a:r>
                <a:rPr lang="en-US" altLang="zh-CN" sz="2405" b="0">
                  <a:solidFill>
                    <a:srgbClr val="FFFFFF"/>
                  </a:solidFill>
                  <a:latin typeface="Times New Roman Regular" panose="02020503050405090304" charset="0"/>
                  <a:ea typeface="Menlo" panose="020B0609030804020204"/>
                  <a:cs typeface="Times New Roman Regular" panose="02020503050405090304" charset="0"/>
                </a:rPr>
                <a:t>Vit</a:t>
              </a:r>
              <a:endParaRPr lang="en-US" altLang="zh-CN" sz="2405" b="0">
                <a:solidFill>
                  <a:srgbClr val="FFFFFF"/>
                </a:solidFill>
                <a:latin typeface="Times New Roman Regular" panose="02020503050405090304" charset="0"/>
                <a:ea typeface="Menlo" panose="020B0609030804020204"/>
                <a:cs typeface="Times New Roman Regular" panose="02020503050405090304" charset="0"/>
              </a:endParaRPr>
            </a:p>
          </p:txBody>
        </p:sp>
        <p:cxnSp>
          <p:nvCxnSpPr>
            <p:cNvPr id="37" name="Google Shape;1620;p30"/>
            <p:cNvCxnSpPr/>
            <p:nvPr/>
          </p:nvCxnSpPr>
          <p:spPr>
            <a:xfrm>
              <a:off x="2749" y="5047"/>
              <a:ext cx="789" cy="0"/>
            </a:xfrm>
            <a:prstGeom prst="straightConnector1">
              <a:avLst/>
            </a:prstGeom>
            <a:noFill/>
            <a:ln w="25400" cap="flat" cmpd="sng">
              <a:solidFill>
                <a:schemeClr val="tx2">
                  <a:lumMod val="50000"/>
                </a:schemeClr>
              </a:solidFill>
              <a:prstDash val="solid"/>
              <a:round/>
              <a:headEnd type="none" w="med" len="med"/>
              <a:tailEnd type="stealth" w="lg" len="lg"/>
            </a:ln>
          </p:spPr>
        </p:cxnSp>
        <p:cxnSp>
          <p:nvCxnSpPr>
            <p:cNvPr id="38" name="Google Shape;1620;p30"/>
            <p:cNvCxnSpPr/>
            <p:nvPr/>
          </p:nvCxnSpPr>
          <p:spPr>
            <a:xfrm>
              <a:off x="2749" y="6883"/>
              <a:ext cx="789" cy="0"/>
            </a:xfrm>
            <a:prstGeom prst="straightConnector1">
              <a:avLst/>
            </a:prstGeom>
            <a:noFill/>
            <a:ln w="25400" cap="flat" cmpd="sng">
              <a:solidFill>
                <a:schemeClr val="tx2">
                  <a:lumMod val="50000"/>
                </a:schemeClr>
              </a:solidFill>
              <a:prstDash val="solid"/>
              <a:round/>
              <a:headEnd type="none" w="med" len="med"/>
              <a:tailEnd type="stealth" w="lg" len="lg"/>
            </a:ln>
          </p:spPr>
        </p:cxnSp>
        <p:cxnSp>
          <p:nvCxnSpPr>
            <p:cNvPr id="39" name="Google Shape;1620;p30"/>
            <p:cNvCxnSpPr/>
            <p:nvPr/>
          </p:nvCxnSpPr>
          <p:spPr>
            <a:xfrm>
              <a:off x="2749" y="8719"/>
              <a:ext cx="789" cy="0"/>
            </a:xfrm>
            <a:prstGeom prst="straightConnector1">
              <a:avLst/>
            </a:prstGeom>
            <a:noFill/>
            <a:ln w="25400" cap="flat" cmpd="sng">
              <a:solidFill>
                <a:schemeClr val="tx2">
                  <a:lumMod val="50000"/>
                </a:schemeClr>
              </a:solidFill>
              <a:prstDash val="solid"/>
              <a:round/>
              <a:headEnd type="none" w="med" len="med"/>
              <a:tailEnd type="stealth" w="lg" len="lg"/>
            </a:ln>
          </p:spPr>
        </p:cxnSp>
        <p:cxnSp>
          <p:nvCxnSpPr>
            <p:cNvPr id="40" name="Google Shape;1620;p30"/>
            <p:cNvCxnSpPr/>
            <p:nvPr/>
          </p:nvCxnSpPr>
          <p:spPr>
            <a:xfrm>
              <a:off x="2749" y="3211"/>
              <a:ext cx="789" cy="0"/>
            </a:xfrm>
            <a:prstGeom prst="straightConnector1">
              <a:avLst/>
            </a:prstGeom>
            <a:noFill/>
            <a:ln w="25400" cap="flat" cmpd="sng">
              <a:solidFill>
                <a:schemeClr val="tx2">
                  <a:lumMod val="50000"/>
                </a:schemeClr>
              </a:solidFill>
              <a:prstDash val="solid"/>
              <a:round/>
              <a:headEnd type="none" w="med" len="med"/>
              <a:tailEnd type="stealth" w="lg" len="lg"/>
            </a:ln>
          </p:spPr>
        </p:cxnSp>
        <p:cxnSp>
          <p:nvCxnSpPr>
            <p:cNvPr id="41" name="Google Shape;1620;p30"/>
            <p:cNvCxnSpPr/>
            <p:nvPr/>
          </p:nvCxnSpPr>
          <p:spPr>
            <a:xfrm>
              <a:off x="2749" y="1375"/>
              <a:ext cx="789" cy="0"/>
            </a:xfrm>
            <a:prstGeom prst="straightConnector1">
              <a:avLst/>
            </a:prstGeom>
            <a:noFill/>
            <a:ln w="25400" cap="flat" cmpd="sng">
              <a:solidFill>
                <a:schemeClr val="tx2">
                  <a:lumMod val="50000"/>
                </a:schemeClr>
              </a:solidFill>
              <a:prstDash val="solid"/>
              <a:round/>
              <a:headEnd type="none" w="med" len="med"/>
              <a:tailEnd type="stealth" w="lg" len="lg"/>
            </a:ln>
          </p:spPr>
        </p:cxnSp>
        <p:sp>
          <p:nvSpPr>
            <p:cNvPr id="44" name="梯形 43"/>
            <p:cNvSpPr/>
            <p:nvPr/>
          </p:nvSpPr>
          <p:spPr>
            <a:xfrm rot="5400000" flipH="1">
              <a:off x="3403" y="1618"/>
              <a:ext cx="3320" cy="1601"/>
            </a:xfrm>
            <a:prstGeom prst="trapezoid">
              <a:avLst/>
            </a:prstGeom>
            <a:solidFill>
              <a:srgbClr val="4569B7"/>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2800">
                <a:solidFill>
                  <a:schemeClr val="accent4"/>
                </a:solidFill>
              </a:endParaRPr>
            </a:p>
          </p:txBody>
        </p:sp>
        <p:sp>
          <p:nvSpPr>
            <p:cNvPr id="45" name="文本框 44"/>
            <p:cNvSpPr txBox="1"/>
            <p:nvPr/>
          </p:nvSpPr>
          <p:spPr>
            <a:xfrm flipH="1">
              <a:off x="3696" y="2073"/>
              <a:ext cx="2837" cy="694"/>
            </a:xfrm>
            <a:prstGeom prst="rect">
              <a:avLst/>
            </a:prstGeom>
          </p:spPr>
          <p:txBody>
            <a:bodyPr>
              <a:noAutofit/>
            </a:bodyPr>
            <a:p>
              <a:pPr algn="ctr">
                <a:lnSpc>
                  <a:spcPts val="1800"/>
                </a:lnSpc>
              </a:pPr>
              <a:r>
                <a:rPr lang="en-US" altLang="zh-CN" sz="2405" b="0">
                  <a:solidFill>
                    <a:srgbClr val="FFFFFF"/>
                  </a:solidFill>
                  <a:latin typeface="Times New Roman Regular" panose="02020503050405090304" charset="0"/>
                  <a:ea typeface="Menlo" panose="020B0609030804020204"/>
                  <a:cs typeface="Times New Roman Regular" panose="02020503050405090304" charset="0"/>
                </a:rPr>
                <a:t>Time2Vec</a:t>
              </a:r>
              <a:endParaRPr lang="en-US" altLang="zh-CN" sz="2405" b="0">
                <a:solidFill>
                  <a:srgbClr val="FFFFFF"/>
                </a:solidFill>
                <a:latin typeface="Times New Roman Regular" panose="02020503050405090304" charset="0"/>
                <a:ea typeface="Menlo" panose="020B0609030804020204"/>
                <a:cs typeface="Times New Roman Regular" panose="02020503050405090304" charset="0"/>
              </a:endParaRPr>
            </a:p>
          </p:txBody>
        </p:sp>
        <p:cxnSp>
          <p:nvCxnSpPr>
            <p:cNvPr id="46" name="Google Shape;1620;p30"/>
            <p:cNvCxnSpPr/>
            <p:nvPr/>
          </p:nvCxnSpPr>
          <p:spPr>
            <a:xfrm>
              <a:off x="6281" y="5047"/>
              <a:ext cx="789" cy="0"/>
            </a:xfrm>
            <a:prstGeom prst="straightConnector1">
              <a:avLst/>
            </a:prstGeom>
            <a:noFill/>
            <a:ln w="25400" cap="flat" cmpd="sng">
              <a:solidFill>
                <a:schemeClr val="tx2">
                  <a:lumMod val="50000"/>
                </a:schemeClr>
              </a:solidFill>
              <a:prstDash val="solid"/>
              <a:round/>
              <a:headEnd type="none" w="med" len="med"/>
              <a:tailEnd type="stealth" w="lg" len="lg"/>
            </a:ln>
          </p:spPr>
        </p:cxnSp>
        <p:cxnSp>
          <p:nvCxnSpPr>
            <p:cNvPr id="47" name="Google Shape;1620;p30"/>
            <p:cNvCxnSpPr/>
            <p:nvPr/>
          </p:nvCxnSpPr>
          <p:spPr>
            <a:xfrm>
              <a:off x="6281" y="6883"/>
              <a:ext cx="789" cy="0"/>
            </a:xfrm>
            <a:prstGeom prst="straightConnector1">
              <a:avLst/>
            </a:prstGeom>
            <a:noFill/>
            <a:ln w="25400" cap="flat" cmpd="sng">
              <a:solidFill>
                <a:schemeClr val="tx2">
                  <a:lumMod val="50000"/>
                </a:schemeClr>
              </a:solidFill>
              <a:prstDash val="solid"/>
              <a:round/>
              <a:headEnd type="none" w="med" len="med"/>
              <a:tailEnd type="stealth" w="lg" len="lg"/>
            </a:ln>
          </p:spPr>
        </p:cxnSp>
        <p:cxnSp>
          <p:nvCxnSpPr>
            <p:cNvPr id="48" name="Google Shape;1620;p30"/>
            <p:cNvCxnSpPr/>
            <p:nvPr/>
          </p:nvCxnSpPr>
          <p:spPr>
            <a:xfrm>
              <a:off x="6281" y="8719"/>
              <a:ext cx="789" cy="0"/>
            </a:xfrm>
            <a:prstGeom prst="straightConnector1">
              <a:avLst/>
            </a:prstGeom>
            <a:noFill/>
            <a:ln w="25400" cap="flat" cmpd="sng">
              <a:solidFill>
                <a:schemeClr val="tx2">
                  <a:lumMod val="50000"/>
                </a:schemeClr>
              </a:solidFill>
              <a:prstDash val="solid"/>
              <a:round/>
              <a:headEnd type="none" w="med" len="med"/>
              <a:tailEnd type="stealth" w="lg" len="lg"/>
            </a:ln>
          </p:spPr>
        </p:cxnSp>
        <p:cxnSp>
          <p:nvCxnSpPr>
            <p:cNvPr id="49" name="Google Shape;1620;p30"/>
            <p:cNvCxnSpPr/>
            <p:nvPr/>
          </p:nvCxnSpPr>
          <p:spPr>
            <a:xfrm>
              <a:off x="6281" y="3211"/>
              <a:ext cx="789" cy="0"/>
            </a:xfrm>
            <a:prstGeom prst="straightConnector1">
              <a:avLst/>
            </a:prstGeom>
            <a:noFill/>
            <a:ln w="25400" cap="flat" cmpd="sng">
              <a:solidFill>
                <a:schemeClr val="tx2">
                  <a:lumMod val="50000"/>
                </a:schemeClr>
              </a:solidFill>
              <a:prstDash val="solid"/>
              <a:round/>
              <a:headEnd type="none" w="med" len="med"/>
              <a:tailEnd type="stealth" w="lg" len="lg"/>
            </a:ln>
          </p:spPr>
        </p:cxnSp>
        <p:cxnSp>
          <p:nvCxnSpPr>
            <p:cNvPr id="50" name="Google Shape;1620;p30"/>
            <p:cNvCxnSpPr/>
            <p:nvPr/>
          </p:nvCxnSpPr>
          <p:spPr>
            <a:xfrm>
              <a:off x="6281" y="1375"/>
              <a:ext cx="789" cy="0"/>
            </a:xfrm>
            <a:prstGeom prst="straightConnector1">
              <a:avLst/>
            </a:prstGeom>
            <a:noFill/>
            <a:ln w="25400" cap="flat" cmpd="sng">
              <a:solidFill>
                <a:schemeClr val="tx2">
                  <a:lumMod val="50000"/>
                </a:schemeClr>
              </a:solidFill>
              <a:prstDash val="solid"/>
              <a:round/>
              <a:headEnd type="none" w="med" len="med"/>
              <a:tailEnd type="stealth" w="lg" len="lg"/>
            </a:ln>
          </p:spPr>
        </p:cxnSp>
        <p:sp>
          <p:nvSpPr>
            <p:cNvPr id="17" name="Google Shape;4304;p42"/>
            <p:cNvSpPr/>
            <p:nvPr/>
          </p:nvSpPr>
          <p:spPr>
            <a:xfrm>
              <a:off x="7782" y="759"/>
              <a:ext cx="371" cy="364"/>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18" name="Google Shape;4305;p42"/>
            <p:cNvSpPr/>
            <p:nvPr/>
          </p:nvSpPr>
          <p:spPr>
            <a:xfrm>
              <a:off x="7782" y="1123"/>
              <a:ext cx="371" cy="364"/>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19" name="Google Shape;4306;p42"/>
            <p:cNvSpPr/>
            <p:nvPr/>
          </p:nvSpPr>
          <p:spPr>
            <a:xfrm>
              <a:off x="7783" y="1488"/>
              <a:ext cx="371" cy="364"/>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52" name="Google Shape;4304;p42"/>
            <p:cNvSpPr/>
            <p:nvPr/>
          </p:nvSpPr>
          <p:spPr>
            <a:xfrm>
              <a:off x="7782" y="2668"/>
              <a:ext cx="371" cy="364"/>
            </a:xfrm>
            <a:prstGeom prst="rect">
              <a:avLst/>
            </a:prstGeom>
            <a:solidFill>
              <a:srgbClr val="92D05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53" name="Google Shape;4305;p42"/>
            <p:cNvSpPr/>
            <p:nvPr/>
          </p:nvSpPr>
          <p:spPr>
            <a:xfrm>
              <a:off x="7782" y="3032"/>
              <a:ext cx="371" cy="364"/>
            </a:xfrm>
            <a:prstGeom prst="rect">
              <a:avLst/>
            </a:prstGeom>
            <a:solidFill>
              <a:srgbClr val="92D05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54" name="Google Shape;4306;p42"/>
            <p:cNvSpPr/>
            <p:nvPr/>
          </p:nvSpPr>
          <p:spPr>
            <a:xfrm>
              <a:off x="7783" y="3397"/>
              <a:ext cx="371" cy="364"/>
            </a:xfrm>
            <a:prstGeom prst="rect">
              <a:avLst/>
            </a:prstGeom>
            <a:solidFill>
              <a:srgbClr val="92D05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56" name="Google Shape;4304;p42"/>
            <p:cNvSpPr/>
            <p:nvPr/>
          </p:nvSpPr>
          <p:spPr>
            <a:xfrm>
              <a:off x="7782" y="4620"/>
              <a:ext cx="371" cy="364"/>
            </a:xfrm>
            <a:prstGeom prst="rect">
              <a:avLst/>
            </a:prstGeom>
            <a:solidFill>
              <a:srgbClr val="F99131"/>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57" name="Google Shape;4305;p42"/>
            <p:cNvSpPr/>
            <p:nvPr/>
          </p:nvSpPr>
          <p:spPr>
            <a:xfrm>
              <a:off x="7782" y="4984"/>
              <a:ext cx="371" cy="364"/>
            </a:xfrm>
            <a:prstGeom prst="rect">
              <a:avLst/>
            </a:prstGeom>
            <a:solidFill>
              <a:srgbClr val="F99131"/>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58" name="Google Shape;4306;p42"/>
            <p:cNvSpPr/>
            <p:nvPr/>
          </p:nvSpPr>
          <p:spPr>
            <a:xfrm>
              <a:off x="7783" y="5349"/>
              <a:ext cx="371" cy="364"/>
            </a:xfrm>
            <a:prstGeom prst="rect">
              <a:avLst/>
            </a:prstGeom>
            <a:solidFill>
              <a:srgbClr val="F99131"/>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60" name="Google Shape;4304;p42"/>
            <p:cNvSpPr/>
            <p:nvPr/>
          </p:nvSpPr>
          <p:spPr>
            <a:xfrm>
              <a:off x="7782" y="6383"/>
              <a:ext cx="371" cy="364"/>
            </a:xfrm>
            <a:prstGeom prst="rect">
              <a:avLst/>
            </a:prstGeom>
            <a:solidFill>
              <a:srgbClr val="F16C2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61" name="Google Shape;4305;p42"/>
            <p:cNvSpPr/>
            <p:nvPr/>
          </p:nvSpPr>
          <p:spPr>
            <a:xfrm>
              <a:off x="7782" y="6747"/>
              <a:ext cx="371" cy="364"/>
            </a:xfrm>
            <a:prstGeom prst="rect">
              <a:avLst/>
            </a:prstGeom>
            <a:solidFill>
              <a:srgbClr val="F16C2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62" name="Google Shape;4306;p42"/>
            <p:cNvSpPr/>
            <p:nvPr/>
          </p:nvSpPr>
          <p:spPr>
            <a:xfrm>
              <a:off x="7783" y="7112"/>
              <a:ext cx="371" cy="364"/>
            </a:xfrm>
            <a:prstGeom prst="rect">
              <a:avLst/>
            </a:prstGeom>
            <a:solidFill>
              <a:srgbClr val="F16C2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64" name="Google Shape;4304;p42"/>
            <p:cNvSpPr/>
            <p:nvPr/>
          </p:nvSpPr>
          <p:spPr>
            <a:xfrm>
              <a:off x="7782" y="8153"/>
              <a:ext cx="371" cy="364"/>
            </a:xfrm>
            <a:prstGeom prst="rect">
              <a:avLst/>
            </a:prstGeom>
            <a:solidFill>
              <a:schemeClr val="accent6">
                <a:lumMod val="75000"/>
              </a:scheme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65" name="Google Shape;4305;p42"/>
            <p:cNvSpPr/>
            <p:nvPr/>
          </p:nvSpPr>
          <p:spPr>
            <a:xfrm>
              <a:off x="7782" y="8518"/>
              <a:ext cx="371" cy="364"/>
            </a:xfrm>
            <a:prstGeom prst="rect">
              <a:avLst/>
            </a:prstGeom>
            <a:solidFill>
              <a:schemeClr val="accent6">
                <a:lumMod val="75000"/>
              </a:scheme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66" name="Google Shape;4306;p42"/>
            <p:cNvSpPr/>
            <p:nvPr/>
          </p:nvSpPr>
          <p:spPr>
            <a:xfrm>
              <a:off x="7783" y="8882"/>
              <a:ext cx="371" cy="364"/>
            </a:xfrm>
            <a:prstGeom prst="rect">
              <a:avLst/>
            </a:prstGeom>
            <a:solidFill>
              <a:schemeClr val="accent6">
                <a:lumMod val="75000"/>
              </a:scheme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69" name="圆角矩形 68"/>
            <p:cNvSpPr/>
            <p:nvPr/>
          </p:nvSpPr>
          <p:spPr>
            <a:xfrm>
              <a:off x="11950" y="2439"/>
              <a:ext cx="1303" cy="5844"/>
            </a:xfrm>
            <a:prstGeom prst="roundRect">
              <a:avLst/>
            </a:prstGeom>
            <a:solidFill>
              <a:srgbClr val="A4C2F4">
                <a:alpha val="60000"/>
              </a:srgbClr>
            </a:solidFill>
            <a:ln w="12700" cmpd="sng">
              <a:solidFill>
                <a:srgbClr val="A4C2F4"/>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sz="2800"/>
            </a:p>
          </p:txBody>
        </p:sp>
        <p:cxnSp>
          <p:nvCxnSpPr>
            <p:cNvPr id="78" name="Google Shape;1620;p30"/>
            <p:cNvCxnSpPr/>
            <p:nvPr/>
          </p:nvCxnSpPr>
          <p:spPr>
            <a:xfrm>
              <a:off x="8622" y="5047"/>
              <a:ext cx="789" cy="0"/>
            </a:xfrm>
            <a:prstGeom prst="straightConnector1">
              <a:avLst/>
            </a:prstGeom>
            <a:noFill/>
            <a:ln w="25400" cap="flat" cmpd="sng">
              <a:solidFill>
                <a:schemeClr val="tx2">
                  <a:lumMod val="50000"/>
                </a:schemeClr>
              </a:solidFill>
              <a:prstDash val="solid"/>
              <a:round/>
              <a:headEnd type="none" w="med" len="med"/>
              <a:tailEnd type="stealth" w="lg" len="lg"/>
            </a:ln>
          </p:spPr>
        </p:cxnSp>
        <p:sp>
          <p:nvSpPr>
            <p:cNvPr id="79" name="文本框 78"/>
            <p:cNvSpPr txBox="1"/>
            <p:nvPr/>
          </p:nvSpPr>
          <p:spPr>
            <a:xfrm>
              <a:off x="8288" y="4259"/>
              <a:ext cx="1460" cy="693"/>
            </a:xfrm>
            <a:prstGeom prst="rect">
              <a:avLst/>
            </a:prstGeom>
          </p:spPr>
          <p:txBody>
            <a:bodyPr>
              <a:noAutofit/>
            </a:bodyPr>
            <a:p>
              <a:pPr>
                <a:lnSpc>
                  <a:spcPts val="1800"/>
                </a:lnSpc>
              </a:pPr>
              <a:r>
                <a:rPr lang="en-US" altLang="zh-CN" sz="2405" b="0">
                  <a:solidFill>
                    <a:schemeClr val="tx1"/>
                  </a:solidFill>
                  <a:latin typeface="Times New Roman Regular" panose="02020503050405090304" charset="0"/>
                  <a:ea typeface="Menlo" panose="020B0609030804020204"/>
                  <a:cs typeface="Times New Roman Regular" panose="02020503050405090304" charset="0"/>
                </a:rPr>
                <a:t>S times</a:t>
              </a:r>
              <a:endParaRPr lang="en-US" altLang="zh-CN" sz="2405" b="0">
                <a:solidFill>
                  <a:schemeClr val="tx1"/>
                </a:solidFill>
                <a:latin typeface="Times New Roman Regular" panose="02020503050405090304" charset="0"/>
                <a:ea typeface="Menlo" panose="020B0609030804020204"/>
                <a:cs typeface="Times New Roman Regular" panose="02020503050405090304" charset="0"/>
              </a:endParaRPr>
            </a:p>
          </p:txBody>
        </p:sp>
        <p:sp>
          <p:nvSpPr>
            <p:cNvPr id="80" name="文本框 79"/>
            <p:cNvSpPr txBox="1"/>
            <p:nvPr/>
          </p:nvSpPr>
          <p:spPr>
            <a:xfrm>
              <a:off x="5946" y="4259"/>
              <a:ext cx="1460" cy="693"/>
            </a:xfrm>
            <a:prstGeom prst="rect">
              <a:avLst/>
            </a:prstGeom>
          </p:spPr>
          <p:txBody>
            <a:bodyPr>
              <a:noAutofit/>
            </a:bodyPr>
            <a:p>
              <a:pPr>
                <a:lnSpc>
                  <a:spcPts val="1800"/>
                </a:lnSpc>
              </a:pPr>
              <a:r>
                <a:rPr lang="en-US" altLang="zh-CN" sz="2405" b="0">
                  <a:solidFill>
                    <a:schemeClr val="tx1"/>
                  </a:solidFill>
                  <a:latin typeface="Times New Roman Regular" panose="02020503050405090304" charset="0"/>
                  <a:ea typeface="Menlo" panose="020B0609030804020204"/>
                  <a:cs typeface="Times New Roman Regular" panose="02020503050405090304" charset="0"/>
                </a:rPr>
                <a:t>Contact</a:t>
              </a:r>
              <a:endParaRPr lang="en-US" altLang="zh-CN" sz="2405" b="0">
                <a:solidFill>
                  <a:schemeClr val="tx1"/>
                </a:solidFill>
                <a:latin typeface="Times New Roman Regular" panose="02020503050405090304" charset="0"/>
                <a:ea typeface="Menlo" panose="020B0609030804020204"/>
                <a:cs typeface="Times New Roman Regular" panose="02020503050405090304" charset="0"/>
              </a:endParaRPr>
            </a:p>
          </p:txBody>
        </p:sp>
        <p:sp>
          <p:nvSpPr>
            <p:cNvPr id="82" name="Google Shape;4304;p42"/>
            <p:cNvSpPr/>
            <p:nvPr/>
          </p:nvSpPr>
          <p:spPr>
            <a:xfrm>
              <a:off x="9970" y="2668"/>
              <a:ext cx="371" cy="364"/>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83" name="Google Shape;4305;p42"/>
            <p:cNvSpPr/>
            <p:nvPr/>
          </p:nvSpPr>
          <p:spPr>
            <a:xfrm>
              <a:off x="9970" y="3032"/>
              <a:ext cx="371" cy="364"/>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84" name="Google Shape;4306;p42"/>
            <p:cNvSpPr/>
            <p:nvPr/>
          </p:nvSpPr>
          <p:spPr>
            <a:xfrm>
              <a:off x="9971" y="3397"/>
              <a:ext cx="371" cy="364"/>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86" name="Google Shape;4304;p42"/>
            <p:cNvSpPr/>
            <p:nvPr/>
          </p:nvSpPr>
          <p:spPr>
            <a:xfrm>
              <a:off x="9969" y="3761"/>
              <a:ext cx="371" cy="364"/>
            </a:xfrm>
            <a:prstGeom prst="rect">
              <a:avLst/>
            </a:prstGeom>
            <a:solidFill>
              <a:srgbClr val="92D05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87" name="Google Shape;4305;p42"/>
            <p:cNvSpPr/>
            <p:nvPr/>
          </p:nvSpPr>
          <p:spPr>
            <a:xfrm>
              <a:off x="9969" y="4125"/>
              <a:ext cx="371" cy="364"/>
            </a:xfrm>
            <a:prstGeom prst="rect">
              <a:avLst/>
            </a:prstGeom>
            <a:solidFill>
              <a:srgbClr val="92D05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88" name="Google Shape;4306;p42"/>
            <p:cNvSpPr/>
            <p:nvPr/>
          </p:nvSpPr>
          <p:spPr>
            <a:xfrm>
              <a:off x="9970" y="4490"/>
              <a:ext cx="371" cy="364"/>
            </a:xfrm>
            <a:prstGeom prst="rect">
              <a:avLst/>
            </a:prstGeom>
            <a:solidFill>
              <a:srgbClr val="92D05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90" name="Google Shape;4304;p42"/>
            <p:cNvSpPr/>
            <p:nvPr/>
          </p:nvSpPr>
          <p:spPr>
            <a:xfrm>
              <a:off x="9968" y="4855"/>
              <a:ext cx="371" cy="364"/>
            </a:xfrm>
            <a:prstGeom prst="rect">
              <a:avLst/>
            </a:prstGeom>
            <a:solidFill>
              <a:srgbClr val="F99131"/>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91" name="Google Shape;4305;p42"/>
            <p:cNvSpPr/>
            <p:nvPr/>
          </p:nvSpPr>
          <p:spPr>
            <a:xfrm>
              <a:off x="9968" y="5219"/>
              <a:ext cx="371" cy="364"/>
            </a:xfrm>
            <a:prstGeom prst="rect">
              <a:avLst/>
            </a:prstGeom>
            <a:solidFill>
              <a:srgbClr val="F99131"/>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92" name="Google Shape;4306;p42"/>
            <p:cNvSpPr/>
            <p:nvPr/>
          </p:nvSpPr>
          <p:spPr>
            <a:xfrm>
              <a:off x="9969" y="5584"/>
              <a:ext cx="371" cy="364"/>
            </a:xfrm>
            <a:prstGeom prst="rect">
              <a:avLst/>
            </a:prstGeom>
            <a:solidFill>
              <a:srgbClr val="F99131"/>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94" name="Google Shape;4304;p42"/>
            <p:cNvSpPr/>
            <p:nvPr/>
          </p:nvSpPr>
          <p:spPr>
            <a:xfrm>
              <a:off x="9971" y="5928"/>
              <a:ext cx="371" cy="364"/>
            </a:xfrm>
            <a:prstGeom prst="rect">
              <a:avLst/>
            </a:prstGeom>
            <a:solidFill>
              <a:srgbClr val="F16C2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95" name="Google Shape;4305;p42"/>
            <p:cNvSpPr/>
            <p:nvPr/>
          </p:nvSpPr>
          <p:spPr>
            <a:xfrm>
              <a:off x="9971" y="6292"/>
              <a:ext cx="371" cy="364"/>
            </a:xfrm>
            <a:prstGeom prst="rect">
              <a:avLst/>
            </a:prstGeom>
            <a:solidFill>
              <a:srgbClr val="F16C2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96" name="Google Shape;4306;p42"/>
            <p:cNvSpPr/>
            <p:nvPr/>
          </p:nvSpPr>
          <p:spPr>
            <a:xfrm>
              <a:off x="9967" y="6657"/>
              <a:ext cx="371" cy="364"/>
            </a:xfrm>
            <a:prstGeom prst="rect">
              <a:avLst/>
            </a:prstGeom>
            <a:solidFill>
              <a:srgbClr val="F16C2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98" name="Google Shape;4304;p42"/>
            <p:cNvSpPr/>
            <p:nvPr/>
          </p:nvSpPr>
          <p:spPr>
            <a:xfrm>
              <a:off x="9972" y="7021"/>
              <a:ext cx="371" cy="364"/>
            </a:xfrm>
            <a:prstGeom prst="rect">
              <a:avLst/>
            </a:prstGeom>
            <a:solidFill>
              <a:schemeClr val="accent6">
                <a:lumMod val="75000"/>
              </a:scheme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99" name="Google Shape;4305;p42"/>
            <p:cNvSpPr/>
            <p:nvPr/>
          </p:nvSpPr>
          <p:spPr>
            <a:xfrm>
              <a:off x="9972" y="7385"/>
              <a:ext cx="371" cy="364"/>
            </a:xfrm>
            <a:prstGeom prst="rect">
              <a:avLst/>
            </a:prstGeom>
            <a:solidFill>
              <a:schemeClr val="accent6">
                <a:lumMod val="75000"/>
              </a:scheme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100" name="Google Shape;4306;p42"/>
            <p:cNvSpPr/>
            <p:nvPr/>
          </p:nvSpPr>
          <p:spPr>
            <a:xfrm>
              <a:off x="9973" y="7750"/>
              <a:ext cx="371" cy="364"/>
            </a:xfrm>
            <a:prstGeom prst="rect">
              <a:avLst/>
            </a:prstGeom>
            <a:solidFill>
              <a:schemeClr val="accent6">
                <a:lumMod val="75000"/>
              </a:scheme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146" name="文本框 145"/>
            <p:cNvSpPr txBox="1"/>
            <p:nvPr/>
          </p:nvSpPr>
          <p:spPr>
            <a:xfrm>
              <a:off x="9185" y="8153"/>
              <a:ext cx="1947" cy="693"/>
            </a:xfrm>
            <a:prstGeom prst="rect">
              <a:avLst/>
            </a:prstGeom>
          </p:spPr>
          <p:txBody>
            <a:bodyPr>
              <a:noAutofit/>
            </a:bodyPr>
            <a:p>
              <a:pPr>
                <a:lnSpc>
                  <a:spcPts val="1800"/>
                </a:lnSpc>
              </a:pPr>
              <a:r>
                <a:rPr lang="en-US" altLang="zh-CN" sz="2405" b="0">
                  <a:solidFill>
                    <a:schemeClr val="tx1"/>
                  </a:solidFill>
                  <a:latin typeface="Arial" panose="020B0604020202090204" pitchFamily="34" charset="0"/>
                  <a:ea typeface="Menlo" panose="020B0609030804020204"/>
                  <a:cs typeface="Times New Roman Regular" panose="02020503050405090304" charset="0"/>
                </a:rPr>
                <a:t>× </a:t>
              </a:r>
              <a:r>
                <a:rPr lang="en-US" altLang="zh-CN" sz="2405" b="0">
                  <a:solidFill>
                    <a:schemeClr val="tx1"/>
                  </a:solidFill>
                  <a:latin typeface="Times New Roman Regular" panose="02020503050405090304" charset="0"/>
                  <a:ea typeface="Menlo" panose="020B0609030804020204"/>
                  <a:cs typeface="Times New Roman Regular" panose="02020503050405090304" charset="0"/>
                </a:rPr>
                <a:t>S times</a:t>
              </a:r>
              <a:endParaRPr lang="en-US" altLang="zh-CN" sz="2405" b="0">
                <a:solidFill>
                  <a:schemeClr val="tx1"/>
                </a:solidFill>
                <a:latin typeface="Times New Roman Regular" panose="02020503050405090304" charset="0"/>
                <a:ea typeface="Menlo" panose="020B0609030804020204"/>
                <a:cs typeface="Times New Roman Regular" panose="02020503050405090304" charset="0"/>
              </a:endParaRPr>
            </a:p>
          </p:txBody>
        </p:sp>
        <p:cxnSp>
          <p:nvCxnSpPr>
            <p:cNvPr id="148" name="Google Shape;1620;p30"/>
            <p:cNvCxnSpPr/>
            <p:nvPr/>
          </p:nvCxnSpPr>
          <p:spPr>
            <a:xfrm>
              <a:off x="8622" y="3211"/>
              <a:ext cx="789" cy="0"/>
            </a:xfrm>
            <a:prstGeom prst="straightConnector1">
              <a:avLst/>
            </a:prstGeom>
            <a:noFill/>
            <a:ln w="25400" cap="flat" cmpd="sng">
              <a:solidFill>
                <a:schemeClr val="tx2">
                  <a:lumMod val="50000"/>
                </a:schemeClr>
              </a:solidFill>
              <a:prstDash val="solid"/>
              <a:round/>
              <a:headEnd type="none" w="med" len="med"/>
              <a:tailEnd type="stealth" w="lg" len="lg"/>
            </a:ln>
          </p:spPr>
        </p:cxnSp>
        <p:cxnSp>
          <p:nvCxnSpPr>
            <p:cNvPr id="149" name="Google Shape;1620;p30"/>
            <p:cNvCxnSpPr/>
            <p:nvPr/>
          </p:nvCxnSpPr>
          <p:spPr>
            <a:xfrm>
              <a:off x="8622" y="6883"/>
              <a:ext cx="789" cy="0"/>
            </a:xfrm>
            <a:prstGeom prst="straightConnector1">
              <a:avLst/>
            </a:prstGeom>
            <a:noFill/>
            <a:ln w="25400" cap="flat" cmpd="sng">
              <a:solidFill>
                <a:schemeClr val="tx2">
                  <a:lumMod val="50000"/>
                </a:schemeClr>
              </a:solidFill>
              <a:prstDash val="solid"/>
              <a:round/>
              <a:headEnd type="none" w="med" len="med"/>
              <a:tailEnd type="stealth" w="lg" len="lg"/>
            </a:ln>
          </p:spPr>
        </p:cxnSp>
        <p:cxnSp>
          <p:nvCxnSpPr>
            <p:cNvPr id="150" name="Google Shape;1620;p30"/>
            <p:cNvCxnSpPr/>
            <p:nvPr/>
          </p:nvCxnSpPr>
          <p:spPr>
            <a:xfrm>
              <a:off x="10597" y="3211"/>
              <a:ext cx="789" cy="0"/>
            </a:xfrm>
            <a:prstGeom prst="straightConnector1">
              <a:avLst/>
            </a:prstGeom>
            <a:noFill/>
            <a:ln w="25400" cap="flat" cmpd="sng">
              <a:solidFill>
                <a:schemeClr val="tx2">
                  <a:lumMod val="50000"/>
                </a:schemeClr>
              </a:solidFill>
              <a:prstDash val="solid"/>
              <a:round/>
              <a:headEnd type="none" w="med" len="med"/>
              <a:tailEnd type="stealth" w="lg" len="lg"/>
            </a:ln>
          </p:spPr>
        </p:cxnSp>
        <p:cxnSp>
          <p:nvCxnSpPr>
            <p:cNvPr id="151" name="Google Shape;1620;p30"/>
            <p:cNvCxnSpPr/>
            <p:nvPr/>
          </p:nvCxnSpPr>
          <p:spPr>
            <a:xfrm>
              <a:off x="10597" y="5047"/>
              <a:ext cx="789" cy="0"/>
            </a:xfrm>
            <a:prstGeom prst="straightConnector1">
              <a:avLst/>
            </a:prstGeom>
            <a:noFill/>
            <a:ln w="25400" cap="flat" cmpd="sng">
              <a:solidFill>
                <a:schemeClr val="tx2">
                  <a:lumMod val="50000"/>
                </a:schemeClr>
              </a:solidFill>
              <a:prstDash val="solid"/>
              <a:round/>
              <a:headEnd type="none" w="med" len="med"/>
              <a:tailEnd type="stealth" w="lg" len="lg"/>
            </a:ln>
          </p:spPr>
        </p:cxnSp>
        <p:cxnSp>
          <p:nvCxnSpPr>
            <p:cNvPr id="152" name="Google Shape;1620;p30"/>
            <p:cNvCxnSpPr/>
            <p:nvPr/>
          </p:nvCxnSpPr>
          <p:spPr>
            <a:xfrm>
              <a:off x="10597" y="6883"/>
              <a:ext cx="789" cy="0"/>
            </a:xfrm>
            <a:prstGeom prst="straightConnector1">
              <a:avLst/>
            </a:prstGeom>
            <a:noFill/>
            <a:ln w="25400" cap="flat" cmpd="sng">
              <a:solidFill>
                <a:schemeClr val="tx2">
                  <a:lumMod val="50000"/>
                </a:schemeClr>
              </a:solidFill>
              <a:prstDash val="solid"/>
              <a:round/>
              <a:headEnd type="none" w="med" len="med"/>
              <a:tailEnd type="stealth" w="lg" len="lg"/>
            </a:ln>
          </p:spPr>
        </p:cxnSp>
        <p:sp>
          <p:nvSpPr>
            <p:cNvPr id="155" name="Google Shape;4304;p42"/>
            <p:cNvSpPr/>
            <p:nvPr/>
          </p:nvSpPr>
          <p:spPr>
            <a:xfrm>
              <a:off x="12434" y="2668"/>
              <a:ext cx="371" cy="364"/>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156" name="Google Shape;4305;p42"/>
            <p:cNvSpPr/>
            <p:nvPr/>
          </p:nvSpPr>
          <p:spPr>
            <a:xfrm>
              <a:off x="12434" y="3032"/>
              <a:ext cx="371" cy="364"/>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157" name="Google Shape;4306;p42"/>
            <p:cNvSpPr/>
            <p:nvPr/>
          </p:nvSpPr>
          <p:spPr>
            <a:xfrm>
              <a:off x="12435" y="3397"/>
              <a:ext cx="371" cy="364"/>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159" name="Google Shape;4304;p42"/>
            <p:cNvSpPr/>
            <p:nvPr/>
          </p:nvSpPr>
          <p:spPr>
            <a:xfrm>
              <a:off x="12433" y="3761"/>
              <a:ext cx="371" cy="364"/>
            </a:xfrm>
            <a:prstGeom prst="rect">
              <a:avLst/>
            </a:prstGeom>
            <a:solidFill>
              <a:srgbClr val="92D05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160" name="Google Shape;4305;p42"/>
            <p:cNvSpPr/>
            <p:nvPr/>
          </p:nvSpPr>
          <p:spPr>
            <a:xfrm>
              <a:off x="12433" y="4125"/>
              <a:ext cx="371" cy="364"/>
            </a:xfrm>
            <a:prstGeom prst="rect">
              <a:avLst/>
            </a:prstGeom>
            <a:solidFill>
              <a:srgbClr val="92D05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161" name="Google Shape;4306;p42"/>
            <p:cNvSpPr/>
            <p:nvPr/>
          </p:nvSpPr>
          <p:spPr>
            <a:xfrm>
              <a:off x="12434" y="4490"/>
              <a:ext cx="371" cy="364"/>
            </a:xfrm>
            <a:prstGeom prst="rect">
              <a:avLst/>
            </a:prstGeom>
            <a:solidFill>
              <a:srgbClr val="92D05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163" name="Google Shape;4304;p42"/>
            <p:cNvSpPr/>
            <p:nvPr/>
          </p:nvSpPr>
          <p:spPr>
            <a:xfrm>
              <a:off x="12431" y="4855"/>
              <a:ext cx="371" cy="364"/>
            </a:xfrm>
            <a:prstGeom prst="rect">
              <a:avLst/>
            </a:prstGeom>
            <a:solidFill>
              <a:srgbClr val="F99131"/>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164" name="Google Shape;4305;p42"/>
            <p:cNvSpPr/>
            <p:nvPr/>
          </p:nvSpPr>
          <p:spPr>
            <a:xfrm>
              <a:off x="12431" y="5219"/>
              <a:ext cx="371" cy="364"/>
            </a:xfrm>
            <a:prstGeom prst="rect">
              <a:avLst/>
            </a:prstGeom>
            <a:solidFill>
              <a:srgbClr val="F99131"/>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165" name="Google Shape;4306;p42"/>
            <p:cNvSpPr/>
            <p:nvPr/>
          </p:nvSpPr>
          <p:spPr>
            <a:xfrm>
              <a:off x="12432" y="5584"/>
              <a:ext cx="371" cy="364"/>
            </a:xfrm>
            <a:prstGeom prst="rect">
              <a:avLst/>
            </a:prstGeom>
            <a:solidFill>
              <a:srgbClr val="F99131"/>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167" name="Google Shape;4304;p42"/>
            <p:cNvSpPr/>
            <p:nvPr/>
          </p:nvSpPr>
          <p:spPr>
            <a:xfrm>
              <a:off x="12435" y="5928"/>
              <a:ext cx="372" cy="364"/>
            </a:xfrm>
            <a:prstGeom prst="rect">
              <a:avLst/>
            </a:prstGeom>
            <a:solidFill>
              <a:srgbClr val="F16C2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168" name="Google Shape;4305;p42"/>
            <p:cNvSpPr/>
            <p:nvPr/>
          </p:nvSpPr>
          <p:spPr>
            <a:xfrm>
              <a:off x="12435" y="6292"/>
              <a:ext cx="372" cy="364"/>
            </a:xfrm>
            <a:prstGeom prst="rect">
              <a:avLst/>
            </a:prstGeom>
            <a:solidFill>
              <a:srgbClr val="F16C2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169" name="Google Shape;4306;p42"/>
            <p:cNvSpPr/>
            <p:nvPr/>
          </p:nvSpPr>
          <p:spPr>
            <a:xfrm>
              <a:off x="12431" y="6657"/>
              <a:ext cx="372" cy="364"/>
            </a:xfrm>
            <a:prstGeom prst="rect">
              <a:avLst/>
            </a:prstGeom>
            <a:solidFill>
              <a:srgbClr val="F16C2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171" name="Google Shape;4304;p42"/>
            <p:cNvSpPr/>
            <p:nvPr/>
          </p:nvSpPr>
          <p:spPr>
            <a:xfrm>
              <a:off x="12435" y="7021"/>
              <a:ext cx="371" cy="364"/>
            </a:xfrm>
            <a:prstGeom prst="rect">
              <a:avLst/>
            </a:prstGeom>
            <a:solidFill>
              <a:schemeClr val="accent6">
                <a:lumMod val="75000"/>
              </a:scheme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172" name="Google Shape;4305;p42"/>
            <p:cNvSpPr/>
            <p:nvPr/>
          </p:nvSpPr>
          <p:spPr>
            <a:xfrm>
              <a:off x="12435" y="7385"/>
              <a:ext cx="371" cy="364"/>
            </a:xfrm>
            <a:prstGeom prst="rect">
              <a:avLst/>
            </a:prstGeom>
            <a:solidFill>
              <a:schemeClr val="accent6">
                <a:lumMod val="75000"/>
              </a:scheme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173" name="Google Shape;4306;p42"/>
            <p:cNvSpPr/>
            <p:nvPr/>
          </p:nvSpPr>
          <p:spPr>
            <a:xfrm>
              <a:off x="12436" y="7750"/>
              <a:ext cx="371" cy="364"/>
            </a:xfrm>
            <a:prstGeom prst="rect">
              <a:avLst/>
            </a:prstGeom>
            <a:solidFill>
              <a:schemeClr val="accent6">
                <a:lumMod val="75000"/>
              </a:scheme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p>
              <a:pPr marL="0" lvl="0" indent="0" algn="l" rtl="0">
                <a:spcBef>
                  <a:spcPts val="0"/>
                </a:spcBef>
                <a:spcAft>
                  <a:spcPts val="0"/>
                </a:spcAft>
                <a:buNone/>
              </a:pPr>
              <a:endParaRPr sz="2800"/>
            </a:p>
          </p:txBody>
        </p:sp>
        <p:sp>
          <p:nvSpPr>
            <p:cNvPr id="174" name="文本框 173"/>
            <p:cNvSpPr txBox="1"/>
            <p:nvPr/>
          </p:nvSpPr>
          <p:spPr>
            <a:xfrm>
              <a:off x="11629" y="1260"/>
              <a:ext cx="1947" cy="1179"/>
            </a:xfrm>
            <a:prstGeom prst="rect">
              <a:avLst/>
            </a:prstGeom>
          </p:spPr>
          <p:txBody>
            <a:bodyPr>
              <a:noAutofit/>
            </a:bodyPr>
            <a:p>
              <a:pPr algn="ctr">
                <a:lnSpc>
                  <a:spcPts val="1800"/>
                </a:lnSpc>
              </a:pPr>
              <a:r>
                <a:rPr lang="en-US" altLang="zh-CN" sz="2405" b="0">
                  <a:solidFill>
                    <a:schemeClr val="tx1"/>
                  </a:solidFill>
                  <a:latin typeface="Times New Roman Regular" panose="02020503050405090304" charset="0"/>
                  <a:ea typeface="Menlo" panose="020B0609030804020204"/>
                  <a:cs typeface="Times New Roman Regular" panose="02020503050405090304" charset="0"/>
                </a:rPr>
                <a:t>Self</a:t>
              </a:r>
              <a:endParaRPr lang="en-US" altLang="zh-CN" sz="2405" b="0">
                <a:solidFill>
                  <a:schemeClr val="tx1"/>
                </a:solidFill>
                <a:latin typeface="Times New Roman Regular" panose="02020503050405090304" charset="0"/>
                <a:ea typeface="Menlo" panose="020B0609030804020204"/>
                <a:cs typeface="Times New Roman Regular" panose="02020503050405090304" charset="0"/>
              </a:endParaRPr>
            </a:p>
            <a:p>
              <a:pPr algn="ctr">
                <a:lnSpc>
                  <a:spcPts val="1800"/>
                </a:lnSpc>
              </a:pPr>
              <a:r>
                <a:rPr lang="en-US" altLang="zh-CN" sz="2405" b="0">
                  <a:solidFill>
                    <a:schemeClr val="tx1"/>
                  </a:solidFill>
                  <a:latin typeface="Times New Roman Regular" panose="02020503050405090304" charset="0"/>
                  <a:ea typeface="Menlo" panose="020B0609030804020204"/>
                  <a:cs typeface="Times New Roman Regular" panose="02020503050405090304" charset="0"/>
                </a:rPr>
                <a:t>Attention</a:t>
              </a:r>
              <a:endParaRPr lang="en-US" altLang="zh-CN" sz="2405" b="0">
                <a:solidFill>
                  <a:schemeClr val="tx1"/>
                </a:solidFill>
                <a:latin typeface="Times New Roman Regular" panose="02020503050405090304" charset="0"/>
                <a:ea typeface="Menlo" panose="020B0609030804020204"/>
                <a:cs typeface="Times New Roman Regular" panose="02020503050405090304"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413" name="Shape 413"/>
        <p:cNvGrpSpPr/>
        <p:nvPr/>
      </p:nvGrpSpPr>
      <p:grpSpPr>
        <a:xfrm>
          <a:off x="0" y="0"/>
          <a:ext cx="0" cy="0"/>
          <a:chOff x="0" y="0"/>
          <a:chExt cx="0" cy="0"/>
        </a:xfrm>
      </p:grpSpPr>
      <p:sp>
        <p:nvSpPr>
          <p:cNvPr id="414" name="Google Shape;414;p23"/>
          <p:cNvSpPr/>
          <p:nvPr/>
        </p:nvSpPr>
        <p:spPr>
          <a:xfrm>
            <a:off x="8757095" y="3455229"/>
            <a:ext cx="3833676" cy="5940666"/>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5" name="Google Shape;415;p23"/>
          <p:cNvSpPr/>
          <p:nvPr/>
        </p:nvSpPr>
        <p:spPr>
          <a:xfrm>
            <a:off x="4364880" y="5518761"/>
            <a:ext cx="3833676" cy="3876933"/>
          </a:xfrm>
          <a:prstGeom prst="rect">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6" name="Google Shape;416;p23"/>
          <p:cNvSpPr/>
          <p:nvPr/>
        </p:nvSpPr>
        <p:spPr>
          <a:xfrm>
            <a:off x="4939541" y="8069839"/>
            <a:ext cx="3034017" cy="771421"/>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CCCCCC"/>
                </a:solidFill>
              </a:rPr>
              <a:t>Multi-Head</a:t>
            </a:r>
            <a:endParaRPr sz="2200">
              <a:solidFill>
                <a:srgbClr val="CCCCCC"/>
              </a:solidFill>
            </a:endParaRPr>
          </a:p>
          <a:p>
            <a:pPr marL="0" lvl="0" indent="0" algn="ctr" rtl="0">
              <a:spcBef>
                <a:spcPts val="0"/>
              </a:spcBef>
              <a:spcAft>
                <a:spcPts val="0"/>
              </a:spcAft>
              <a:buNone/>
            </a:pPr>
            <a:r>
              <a:rPr lang="en-GB" sz="2200">
                <a:solidFill>
                  <a:srgbClr val="CCCCCC"/>
                </a:solidFill>
              </a:rPr>
              <a:t>Attention</a:t>
            </a:r>
            <a:endParaRPr sz="2200">
              <a:solidFill>
                <a:srgbClr val="CCCCCC"/>
              </a:solidFill>
            </a:endParaRPr>
          </a:p>
        </p:txBody>
      </p:sp>
      <p:sp>
        <p:nvSpPr>
          <p:cNvPr id="417" name="Google Shape;417;p23"/>
          <p:cNvSpPr/>
          <p:nvPr/>
        </p:nvSpPr>
        <p:spPr>
          <a:xfrm>
            <a:off x="4939340" y="7538235"/>
            <a:ext cx="3034017" cy="39292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D9D9D9"/>
                </a:solidFill>
              </a:rPr>
              <a:t>Add &amp; Norm</a:t>
            </a:r>
            <a:endParaRPr sz="2200">
              <a:solidFill>
                <a:srgbClr val="D9D9D9"/>
              </a:solidFill>
            </a:endParaRPr>
          </a:p>
        </p:txBody>
      </p:sp>
      <p:sp>
        <p:nvSpPr>
          <p:cNvPr id="418" name="Google Shape;418;p23"/>
          <p:cNvSpPr/>
          <p:nvPr/>
        </p:nvSpPr>
        <p:spPr>
          <a:xfrm>
            <a:off x="4939541" y="10505013"/>
            <a:ext cx="3034017" cy="872956"/>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D9D9D9"/>
                </a:solidFill>
              </a:rPr>
              <a:t>Input</a:t>
            </a:r>
            <a:endParaRPr sz="2200">
              <a:solidFill>
                <a:srgbClr val="D9D9D9"/>
              </a:solidFill>
            </a:endParaRPr>
          </a:p>
          <a:p>
            <a:pPr marL="0" lvl="0" indent="0" algn="ctr" rtl="0">
              <a:spcBef>
                <a:spcPts val="0"/>
              </a:spcBef>
              <a:spcAft>
                <a:spcPts val="0"/>
              </a:spcAft>
              <a:buNone/>
            </a:pPr>
            <a:r>
              <a:rPr lang="en-GB" sz="2200">
                <a:solidFill>
                  <a:srgbClr val="D9D9D9"/>
                </a:solidFill>
              </a:rPr>
              <a:t>Embedding</a:t>
            </a:r>
            <a:endParaRPr sz="2200">
              <a:solidFill>
                <a:srgbClr val="D9D9D9"/>
              </a:solidFill>
            </a:endParaRPr>
          </a:p>
        </p:txBody>
      </p:sp>
      <p:grpSp>
        <p:nvGrpSpPr>
          <p:cNvPr id="419" name="Google Shape;419;p23"/>
          <p:cNvGrpSpPr/>
          <p:nvPr/>
        </p:nvGrpSpPr>
        <p:grpSpPr>
          <a:xfrm>
            <a:off x="6200272" y="9598830"/>
            <a:ext cx="512479" cy="517285"/>
            <a:chOff x="2372506" y="3438683"/>
            <a:chExt cx="255900" cy="258300"/>
          </a:xfrm>
        </p:grpSpPr>
        <p:pic>
          <p:nvPicPr>
            <p:cNvPr id="420" name="Google Shape;420;p23"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421" name="Google Shape;421;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grpSp>
      <p:grpSp>
        <p:nvGrpSpPr>
          <p:cNvPr id="422" name="Google Shape;422;p23"/>
          <p:cNvGrpSpPr/>
          <p:nvPr/>
        </p:nvGrpSpPr>
        <p:grpSpPr>
          <a:xfrm>
            <a:off x="4939539" y="9471693"/>
            <a:ext cx="815442" cy="771421"/>
            <a:chOff x="7687999" y="1673849"/>
            <a:chExt cx="407181" cy="385200"/>
          </a:xfrm>
        </p:grpSpPr>
        <p:sp>
          <p:nvSpPr>
            <p:cNvPr id="423" name="Google Shape;423;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424" name="Google Shape;424;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sp>
      </p:grpSp>
      <p:cxnSp>
        <p:nvCxnSpPr>
          <p:cNvPr id="425" name="Google Shape;425;p23"/>
          <p:cNvCxnSpPr>
            <a:endCxn id="418" idx="2"/>
          </p:cNvCxnSpPr>
          <p:nvPr/>
        </p:nvCxnSpPr>
        <p:spPr>
          <a:xfrm rot="10800000">
            <a:off x="6456549" y="11377969"/>
            <a:ext cx="9012" cy="462012"/>
          </a:xfrm>
          <a:prstGeom prst="straightConnector1">
            <a:avLst/>
          </a:prstGeom>
          <a:noFill/>
          <a:ln w="9525" cap="flat" cmpd="sng">
            <a:solidFill>
              <a:srgbClr val="D9D9D9"/>
            </a:solidFill>
            <a:prstDash val="solid"/>
            <a:round/>
            <a:headEnd type="none" w="med" len="med"/>
            <a:tailEnd type="triangle" w="med" len="med"/>
          </a:ln>
        </p:spPr>
      </p:cxnSp>
      <p:cxnSp>
        <p:nvCxnSpPr>
          <p:cNvPr id="426" name="Google Shape;426;p23"/>
          <p:cNvCxnSpPr>
            <a:endCxn id="421" idx="4"/>
          </p:cNvCxnSpPr>
          <p:nvPr/>
        </p:nvCxnSpPr>
        <p:spPr>
          <a:xfrm rot="10800000">
            <a:off x="6456511" y="10116115"/>
            <a:ext cx="0" cy="392920"/>
          </a:xfrm>
          <a:prstGeom prst="straightConnector1">
            <a:avLst/>
          </a:prstGeom>
          <a:noFill/>
          <a:ln w="9525" cap="flat" cmpd="sng">
            <a:solidFill>
              <a:srgbClr val="D9D9D9"/>
            </a:solidFill>
            <a:prstDash val="solid"/>
            <a:round/>
            <a:headEnd type="none" w="med" len="med"/>
            <a:tailEnd type="triangle" w="med" len="med"/>
          </a:ln>
        </p:spPr>
      </p:cxnSp>
      <p:cxnSp>
        <p:nvCxnSpPr>
          <p:cNvPr id="427" name="Google Shape;427;p23"/>
          <p:cNvCxnSpPr>
            <a:stCxn id="421" idx="0"/>
            <a:endCxn id="416" idx="2"/>
          </p:cNvCxnSpPr>
          <p:nvPr/>
        </p:nvCxnSpPr>
        <p:spPr>
          <a:xfrm rot="10800000">
            <a:off x="6456511" y="8841227"/>
            <a:ext cx="0" cy="757603"/>
          </a:xfrm>
          <a:prstGeom prst="straightConnector1">
            <a:avLst/>
          </a:prstGeom>
          <a:noFill/>
          <a:ln w="9525" cap="flat" cmpd="sng">
            <a:solidFill>
              <a:srgbClr val="D9D9D9"/>
            </a:solidFill>
            <a:prstDash val="solid"/>
            <a:round/>
            <a:headEnd type="none" w="med" len="med"/>
            <a:tailEnd type="triangle" w="med" len="med"/>
          </a:ln>
        </p:spPr>
      </p:cxnSp>
      <p:sp>
        <p:nvSpPr>
          <p:cNvPr id="428" name="Google Shape;428;p23"/>
          <p:cNvSpPr/>
          <p:nvPr/>
        </p:nvSpPr>
        <p:spPr>
          <a:xfrm>
            <a:off x="9157025" y="10521235"/>
            <a:ext cx="3034017" cy="872956"/>
          </a:xfrm>
          <a:prstGeom prst="roundRect">
            <a:avLst>
              <a:gd name="adj" fmla="val 16667"/>
            </a:avLst>
          </a:prstGeom>
          <a:gradFill>
            <a:gsLst>
              <a:gs pos="0">
                <a:srgbClr val="D8EDBA">
                  <a:alpha val="29411"/>
                </a:srgbClr>
              </a:gs>
              <a:gs pos="100000">
                <a:srgbClr val="FE9696">
                  <a:alpha val="29411"/>
                </a:srgbClr>
              </a:gs>
            </a:gsLst>
            <a:lin ang="13500032"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D9D9D9"/>
                </a:solidFill>
              </a:rPr>
              <a:t>Output</a:t>
            </a:r>
            <a:endParaRPr sz="2200">
              <a:solidFill>
                <a:srgbClr val="D9D9D9"/>
              </a:solidFill>
            </a:endParaRPr>
          </a:p>
          <a:p>
            <a:pPr marL="0" lvl="0" indent="0" algn="ctr" rtl="0">
              <a:spcBef>
                <a:spcPts val="0"/>
              </a:spcBef>
              <a:spcAft>
                <a:spcPts val="0"/>
              </a:spcAft>
              <a:buNone/>
            </a:pPr>
            <a:r>
              <a:rPr lang="en-GB" sz="2200">
                <a:solidFill>
                  <a:srgbClr val="D9D9D9"/>
                </a:solidFill>
              </a:rPr>
              <a:t>Embedding</a:t>
            </a:r>
            <a:endParaRPr sz="2200">
              <a:solidFill>
                <a:srgbClr val="D9D9D9"/>
              </a:solidFill>
            </a:endParaRPr>
          </a:p>
        </p:txBody>
      </p:sp>
      <p:cxnSp>
        <p:nvCxnSpPr>
          <p:cNvPr id="429" name="Google Shape;429;p23"/>
          <p:cNvCxnSpPr/>
          <p:nvPr/>
        </p:nvCxnSpPr>
        <p:spPr>
          <a:xfrm rot="10800000">
            <a:off x="10669528" y="11444007"/>
            <a:ext cx="9012" cy="462012"/>
          </a:xfrm>
          <a:prstGeom prst="straightConnector1">
            <a:avLst/>
          </a:prstGeom>
          <a:noFill/>
          <a:ln w="9525" cap="flat" cmpd="sng">
            <a:solidFill>
              <a:srgbClr val="D9D9D9"/>
            </a:solidFill>
            <a:prstDash val="solid"/>
            <a:round/>
            <a:headEnd type="none" w="med" len="med"/>
            <a:tailEnd type="triangle" w="med" len="med"/>
          </a:ln>
        </p:spPr>
      </p:cxnSp>
      <p:cxnSp>
        <p:nvCxnSpPr>
          <p:cNvPr id="430" name="Google Shape;430;p23"/>
          <p:cNvCxnSpPr>
            <a:stCxn id="423" idx="6"/>
            <a:endCxn id="421" idx="2"/>
          </p:cNvCxnSpPr>
          <p:nvPr/>
        </p:nvCxnSpPr>
        <p:spPr>
          <a:xfrm>
            <a:off x="5754818" y="9857404"/>
            <a:ext cx="445189" cy="0"/>
          </a:xfrm>
          <a:prstGeom prst="straightConnector1">
            <a:avLst/>
          </a:prstGeom>
          <a:noFill/>
          <a:ln w="9525" cap="flat" cmpd="sng">
            <a:solidFill>
              <a:srgbClr val="D9D9D9"/>
            </a:solidFill>
            <a:prstDash val="solid"/>
            <a:round/>
            <a:headEnd type="none" w="med" len="med"/>
            <a:tailEnd type="none" w="med" len="med"/>
          </a:ln>
        </p:spPr>
      </p:cxnSp>
      <p:cxnSp>
        <p:nvCxnSpPr>
          <p:cNvPr id="431" name="Google Shape;431;p23"/>
          <p:cNvCxnSpPr>
            <a:stCxn id="416" idx="2"/>
            <a:endCxn id="417" idx="1"/>
          </p:cNvCxnSpPr>
          <p:nvPr/>
        </p:nvCxnSpPr>
        <p:spPr>
          <a:xfrm rot="5400000" flipH="1">
            <a:off x="5144712" y="7529424"/>
            <a:ext cx="1106665" cy="1517009"/>
          </a:xfrm>
          <a:prstGeom prst="bentConnector4">
            <a:avLst>
              <a:gd name="adj1" fmla="val -33297"/>
              <a:gd name="adj2" fmla="val 121752"/>
            </a:avLst>
          </a:prstGeom>
          <a:noFill/>
          <a:ln w="9525" cap="flat" cmpd="sng">
            <a:solidFill>
              <a:srgbClr val="D9D9D9"/>
            </a:solidFill>
            <a:prstDash val="solid"/>
            <a:round/>
            <a:headEnd type="none" w="med" len="med"/>
            <a:tailEnd type="triangle" w="med" len="med"/>
          </a:ln>
        </p:spPr>
      </p:cxnSp>
      <p:cxnSp>
        <p:nvCxnSpPr>
          <p:cNvPr id="432" name="Google Shape;432;p23"/>
          <p:cNvCxnSpPr>
            <a:stCxn id="417" idx="2"/>
          </p:cNvCxnSpPr>
          <p:nvPr/>
        </p:nvCxnSpPr>
        <p:spPr>
          <a:xfrm>
            <a:off x="6456349" y="7931156"/>
            <a:ext cx="0" cy="0"/>
          </a:xfrm>
          <a:prstGeom prst="straightConnector1">
            <a:avLst/>
          </a:prstGeom>
          <a:noFill/>
          <a:ln w="9525" cap="flat" cmpd="sng">
            <a:solidFill>
              <a:schemeClr val="dk2"/>
            </a:solidFill>
            <a:prstDash val="solid"/>
            <a:round/>
            <a:headEnd type="none" w="med" len="med"/>
            <a:tailEnd type="none" w="med" len="med"/>
          </a:ln>
        </p:spPr>
      </p:cxnSp>
      <p:cxnSp>
        <p:nvCxnSpPr>
          <p:cNvPr id="433" name="Google Shape;433;p23"/>
          <p:cNvCxnSpPr>
            <a:stCxn id="416" idx="0"/>
            <a:endCxn id="417" idx="2"/>
          </p:cNvCxnSpPr>
          <p:nvPr/>
        </p:nvCxnSpPr>
        <p:spPr>
          <a:xfrm rot="10800000">
            <a:off x="6456549" y="7931055"/>
            <a:ext cx="0" cy="138784"/>
          </a:xfrm>
          <a:prstGeom prst="straightConnector1">
            <a:avLst/>
          </a:prstGeom>
          <a:noFill/>
          <a:ln w="9525" cap="flat" cmpd="sng">
            <a:solidFill>
              <a:srgbClr val="999999"/>
            </a:solidFill>
            <a:prstDash val="solid"/>
            <a:round/>
            <a:headEnd type="none" w="med" len="med"/>
            <a:tailEnd type="none" w="med" len="med"/>
          </a:ln>
        </p:spPr>
      </p:cxnSp>
      <p:sp>
        <p:nvSpPr>
          <p:cNvPr id="434" name="Google Shape;434;p23"/>
          <p:cNvSpPr/>
          <p:nvPr/>
        </p:nvSpPr>
        <p:spPr>
          <a:xfrm>
            <a:off x="4939441" y="6249929"/>
            <a:ext cx="3034017" cy="771421"/>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D9D9D9"/>
                </a:solidFill>
              </a:rPr>
              <a:t>Feed</a:t>
            </a:r>
            <a:endParaRPr sz="2200">
              <a:solidFill>
                <a:srgbClr val="D9D9D9"/>
              </a:solidFill>
            </a:endParaRPr>
          </a:p>
          <a:p>
            <a:pPr marL="0" lvl="0" indent="0" algn="ctr" rtl="0">
              <a:spcBef>
                <a:spcPts val="0"/>
              </a:spcBef>
              <a:spcAft>
                <a:spcPts val="0"/>
              </a:spcAft>
              <a:buNone/>
            </a:pPr>
            <a:r>
              <a:rPr lang="en-GB" sz="2200">
                <a:solidFill>
                  <a:srgbClr val="D9D9D9"/>
                </a:solidFill>
              </a:rPr>
              <a:t>Forward</a:t>
            </a:r>
            <a:endParaRPr sz="2200">
              <a:solidFill>
                <a:srgbClr val="D9D9D9"/>
              </a:solidFill>
            </a:endParaRPr>
          </a:p>
        </p:txBody>
      </p:sp>
      <p:sp>
        <p:nvSpPr>
          <p:cNvPr id="435" name="Google Shape;435;p23"/>
          <p:cNvSpPr/>
          <p:nvPr/>
        </p:nvSpPr>
        <p:spPr>
          <a:xfrm>
            <a:off x="4939240" y="5718326"/>
            <a:ext cx="3034017" cy="39292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D9D9D9"/>
                </a:solidFill>
              </a:rPr>
              <a:t>Add &amp; Norm</a:t>
            </a:r>
            <a:endParaRPr sz="2200">
              <a:solidFill>
                <a:srgbClr val="D9D9D9"/>
              </a:solidFill>
            </a:endParaRPr>
          </a:p>
        </p:txBody>
      </p:sp>
      <p:cxnSp>
        <p:nvCxnSpPr>
          <p:cNvPr id="436" name="Google Shape;436;p23"/>
          <p:cNvCxnSpPr>
            <a:stCxn id="417" idx="0"/>
            <a:endCxn id="434" idx="2"/>
          </p:cNvCxnSpPr>
          <p:nvPr/>
        </p:nvCxnSpPr>
        <p:spPr>
          <a:xfrm rot="10800000">
            <a:off x="6456349" y="7021551"/>
            <a:ext cx="0" cy="516684"/>
          </a:xfrm>
          <a:prstGeom prst="straightConnector1">
            <a:avLst/>
          </a:prstGeom>
          <a:noFill/>
          <a:ln w="9525" cap="flat" cmpd="sng">
            <a:solidFill>
              <a:srgbClr val="D9D9D9"/>
            </a:solidFill>
            <a:prstDash val="solid"/>
            <a:round/>
            <a:headEnd type="none" w="med" len="med"/>
            <a:tailEnd type="triangle" w="med" len="med"/>
          </a:ln>
        </p:spPr>
      </p:cxnSp>
      <p:cxnSp>
        <p:nvCxnSpPr>
          <p:cNvPr id="437" name="Google Shape;437;p23"/>
          <p:cNvCxnSpPr/>
          <p:nvPr/>
        </p:nvCxnSpPr>
        <p:spPr>
          <a:xfrm rot="5400000" flipH="1">
            <a:off x="5144712" y="5719227"/>
            <a:ext cx="1106665" cy="1517009"/>
          </a:xfrm>
          <a:prstGeom prst="bentConnector4">
            <a:avLst>
              <a:gd name="adj1" fmla="val -25502"/>
              <a:gd name="adj2" fmla="val 121752"/>
            </a:avLst>
          </a:prstGeom>
          <a:noFill/>
          <a:ln w="9525" cap="flat" cmpd="sng">
            <a:solidFill>
              <a:srgbClr val="D9D9D9"/>
            </a:solidFill>
            <a:prstDash val="solid"/>
            <a:round/>
            <a:headEnd type="none" w="med" len="med"/>
            <a:tailEnd type="triangle" w="med" len="med"/>
          </a:ln>
        </p:spPr>
      </p:cxnSp>
      <p:sp>
        <p:nvSpPr>
          <p:cNvPr id="438" name="Google Shape;438;p23"/>
          <p:cNvSpPr/>
          <p:nvPr/>
        </p:nvSpPr>
        <p:spPr>
          <a:xfrm>
            <a:off x="9157125" y="7588001"/>
            <a:ext cx="3034017" cy="1269481"/>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D9D9D9"/>
                </a:solidFill>
              </a:rPr>
              <a:t>Masked</a:t>
            </a:r>
            <a:endParaRPr sz="2200">
              <a:solidFill>
                <a:srgbClr val="D9D9D9"/>
              </a:solidFill>
            </a:endParaRPr>
          </a:p>
          <a:p>
            <a:pPr marL="0" lvl="0" indent="0" algn="ctr" rtl="0">
              <a:spcBef>
                <a:spcPts val="0"/>
              </a:spcBef>
              <a:spcAft>
                <a:spcPts val="0"/>
              </a:spcAft>
              <a:buNone/>
            </a:pPr>
            <a:r>
              <a:rPr lang="en-GB" sz="2200">
                <a:solidFill>
                  <a:srgbClr val="D9D9D9"/>
                </a:solidFill>
              </a:rPr>
              <a:t>Multi-Head</a:t>
            </a:r>
            <a:endParaRPr sz="2200">
              <a:solidFill>
                <a:srgbClr val="D9D9D9"/>
              </a:solidFill>
            </a:endParaRPr>
          </a:p>
          <a:p>
            <a:pPr marL="0" lvl="0" indent="0" algn="ctr" rtl="0">
              <a:spcBef>
                <a:spcPts val="0"/>
              </a:spcBef>
              <a:spcAft>
                <a:spcPts val="0"/>
              </a:spcAft>
              <a:buNone/>
            </a:pPr>
            <a:r>
              <a:rPr lang="en-GB" sz="2200">
                <a:solidFill>
                  <a:srgbClr val="D9D9D9"/>
                </a:solidFill>
              </a:rPr>
              <a:t>Attention</a:t>
            </a:r>
            <a:endParaRPr sz="2200">
              <a:solidFill>
                <a:srgbClr val="D9D9D9"/>
              </a:solidFill>
            </a:endParaRPr>
          </a:p>
        </p:txBody>
      </p:sp>
      <p:sp>
        <p:nvSpPr>
          <p:cNvPr id="439" name="Google Shape;439;p23"/>
          <p:cNvSpPr/>
          <p:nvPr/>
        </p:nvSpPr>
        <p:spPr>
          <a:xfrm>
            <a:off x="9156925" y="7056397"/>
            <a:ext cx="3034017" cy="39292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D9D9D9"/>
                </a:solidFill>
              </a:rPr>
              <a:t>Add &amp; Norm</a:t>
            </a:r>
            <a:endParaRPr sz="2200">
              <a:solidFill>
                <a:srgbClr val="D9D9D9"/>
              </a:solidFill>
            </a:endParaRPr>
          </a:p>
        </p:txBody>
      </p:sp>
      <p:cxnSp>
        <p:nvCxnSpPr>
          <p:cNvPr id="440" name="Google Shape;440;p23"/>
          <p:cNvCxnSpPr>
            <a:stCxn id="438" idx="0"/>
            <a:endCxn id="439" idx="2"/>
          </p:cNvCxnSpPr>
          <p:nvPr/>
        </p:nvCxnSpPr>
        <p:spPr>
          <a:xfrm rot="10800000">
            <a:off x="10674134" y="7449217"/>
            <a:ext cx="0" cy="138784"/>
          </a:xfrm>
          <a:prstGeom prst="straightConnector1">
            <a:avLst/>
          </a:prstGeom>
          <a:noFill/>
          <a:ln w="9525" cap="flat" cmpd="sng">
            <a:solidFill>
              <a:srgbClr val="999999"/>
            </a:solidFill>
            <a:prstDash val="solid"/>
            <a:round/>
            <a:headEnd type="none" w="med" len="med"/>
            <a:tailEnd type="none" w="med" len="med"/>
          </a:ln>
        </p:spPr>
      </p:cxnSp>
      <p:grpSp>
        <p:nvGrpSpPr>
          <p:cNvPr id="441" name="Google Shape;441;p23"/>
          <p:cNvGrpSpPr/>
          <p:nvPr/>
        </p:nvGrpSpPr>
        <p:grpSpPr>
          <a:xfrm flipH="1">
            <a:off x="11357180" y="9486893"/>
            <a:ext cx="849527" cy="771421"/>
            <a:chOff x="7687999" y="1673849"/>
            <a:chExt cx="407181" cy="385200"/>
          </a:xfrm>
        </p:grpSpPr>
        <p:sp>
          <p:nvSpPr>
            <p:cNvPr id="442" name="Google Shape;442;p23"/>
            <p:cNvSpPr/>
            <p:nvPr/>
          </p:nvSpPr>
          <p:spPr>
            <a:xfrm>
              <a:off x="7687999" y="1673849"/>
              <a:ext cx="407100" cy="385200"/>
            </a:xfrm>
            <a:prstGeom prst="ellipse">
              <a:avLst/>
            </a:prstGeom>
            <a:gradFill>
              <a:gsLst>
                <a:gs pos="0">
                  <a:srgbClr val="69D4F4">
                    <a:alpha val="26274"/>
                  </a:srgbClr>
                </a:gs>
                <a:gs pos="100000">
                  <a:srgbClr val="9F39D5">
                    <a:alpha val="16862"/>
                  </a:srgbClr>
                </a:gs>
              </a:gsLst>
              <a:lin ang="13500032" scaled="0"/>
            </a:gradFill>
            <a:ln w="9525" cap="flat" cmpd="sng">
              <a:solidFill>
                <a:srgbClr val="D9D9D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443" name="Google Shape;443;p23"/>
            <p:cNvSpPr/>
            <p:nvPr/>
          </p:nvSpPr>
          <p:spPr>
            <a:xfrm>
              <a:off x="7695890" y="1786160"/>
              <a:ext cx="399290" cy="178980"/>
            </a:xfrm>
            <a:custGeom>
              <a:avLst/>
              <a:gdLst/>
              <a:ahLst/>
              <a:cxnLst/>
              <a:rect l="l" t="t" r="r" b="b"/>
              <a:pathLst>
                <a:path w="20772" h="9028" extrusionOk="0">
                  <a:moveTo>
                    <a:pt x="0" y="3089"/>
                  </a:moveTo>
                  <a:cubicBezTo>
                    <a:pt x="1222" y="2614"/>
                    <a:pt x="4819" y="-712"/>
                    <a:pt x="7331" y="238"/>
                  </a:cubicBezTo>
                  <a:cubicBezTo>
                    <a:pt x="9843" y="1188"/>
                    <a:pt x="12830" y="7841"/>
                    <a:pt x="15070" y="8791"/>
                  </a:cubicBezTo>
                  <a:cubicBezTo>
                    <a:pt x="17310" y="9741"/>
                    <a:pt x="19822" y="6415"/>
                    <a:pt x="20772" y="5940"/>
                  </a:cubicBezTo>
                </a:path>
              </a:pathLst>
            </a:custGeom>
            <a:noFill/>
            <a:ln w="9525" cap="flat" cmpd="sng">
              <a:solidFill>
                <a:srgbClr val="D9D9D9"/>
              </a:solidFill>
              <a:prstDash val="solid"/>
              <a:round/>
              <a:headEnd type="none" w="med" len="med"/>
              <a:tailEnd type="none" w="med" len="med"/>
            </a:ln>
          </p:spPr>
        </p:sp>
      </p:grpSp>
      <p:cxnSp>
        <p:nvCxnSpPr>
          <p:cNvPr id="444" name="Google Shape;444;p23"/>
          <p:cNvCxnSpPr/>
          <p:nvPr/>
        </p:nvCxnSpPr>
        <p:spPr>
          <a:xfrm rot="10800000" flipH="1">
            <a:off x="10674033" y="10144536"/>
            <a:ext cx="12617" cy="376699"/>
          </a:xfrm>
          <a:prstGeom prst="straightConnector1">
            <a:avLst/>
          </a:prstGeom>
          <a:noFill/>
          <a:ln w="9525" cap="flat" cmpd="sng">
            <a:solidFill>
              <a:srgbClr val="D9D9D9"/>
            </a:solidFill>
            <a:prstDash val="solid"/>
            <a:round/>
            <a:headEnd type="none" w="med" len="med"/>
            <a:tailEnd type="triangle" w="med" len="med"/>
          </a:ln>
        </p:spPr>
      </p:cxnSp>
      <p:cxnSp>
        <p:nvCxnSpPr>
          <p:cNvPr id="445" name="Google Shape;445;p23"/>
          <p:cNvCxnSpPr>
            <a:stCxn id="442" idx="6"/>
            <a:endCxn id="446" idx="2"/>
          </p:cNvCxnSpPr>
          <p:nvPr/>
        </p:nvCxnSpPr>
        <p:spPr>
          <a:xfrm rot="10800000">
            <a:off x="10940997" y="9872604"/>
            <a:ext cx="416351" cy="0"/>
          </a:xfrm>
          <a:prstGeom prst="straightConnector1">
            <a:avLst/>
          </a:prstGeom>
          <a:noFill/>
          <a:ln w="9525" cap="flat" cmpd="sng">
            <a:solidFill>
              <a:srgbClr val="D9D9D9"/>
            </a:solidFill>
            <a:prstDash val="solid"/>
            <a:round/>
            <a:headEnd type="none" w="med" len="med"/>
            <a:tailEnd type="none" w="med" len="med"/>
          </a:ln>
        </p:spPr>
      </p:cxnSp>
      <p:cxnSp>
        <p:nvCxnSpPr>
          <p:cNvPr id="447" name="Google Shape;447;p23"/>
          <p:cNvCxnSpPr>
            <a:stCxn id="446" idx="0"/>
          </p:cNvCxnSpPr>
          <p:nvPr/>
        </p:nvCxnSpPr>
        <p:spPr>
          <a:xfrm rot="10800000" flipH="1">
            <a:off x="10673943" y="8886398"/>
            <a:ext cx="6609" cy="727563"/>
          </a:xfrm>
          <a:prstGeom prst="straightConnector1">
            <a:avLst/>
          </a:prstGeom>
          <a:noFill/>
          <a:ln w="9525" cap="flat" cmpd="sng">
            <a:solidFill>
              <a:srgbClr val="D9D9D9"/>
            </a:solidFill>
            <a:prstDash val="solid"/>
            <a:round/>
            <a:headEnd type="none" w="med" len="med"/>
            <a:tailEnd type="triangle" w="med" len="med"/>
          </a:ln>
        </p:spPr>
      </p:cxnSp>
      <p:cxnSp>
        <p:nvCxnSpPr>
          <p:cNvPr id="448" name="Google Shape;448;p23"/>
          <p:cNvCxnSpPr>
            <a:stCxn id="414" idx="2"/>
            <a:endCxn id="439" idx="3"/>
          </p:cNvCxnSpPr>
          <p:nvPr/>
        </p:nvCxnSpPr>
        <p:spPr>
          <a:xfrm rot="-5400000">
            <a:off x="10360919" y="7565872"/>
            <a:ext cx="2143038" cy="1517009"/>
          </a:xfrm>
          <a:prstGeom prst="bentConnector4">
            <a:avLst>
              <a:gd name="adj1" fmla="val 9329"/>
              <a:gd name="adj2" fmla="val 119119"/>
            </a:avLst>
          </a:prstGeom>
          <a:noFill/>
          <a:ln w="9525" cap="flat" cmpd="sng">
            <a:solidFill>
              <a:srgbClr val="D9D9D9"/>
            </a:solidFill>
            <a:prstDash val="solid"/>
            <a:round/>
            <a:headEnd type="none" w="med" len="med"/>
            <a:tailEnd type="triangle" w="med" len="med"/>
          </a:ln>
        </p:spPr>
      </p:cxnSp>
      <p:sp>
        <p:nvSpPr>
          <p:cNvPr id="449" name="Google Shape;449;p23"/>
          <p:cNvSpPr/>
          <p:nvPr/>
        </p:nvSpPr>
        <p:spPr>
          <a:xfrm>
            <a:off x="9163433" y="5881942"/>
            <a:ext cx="3034017" cy="771421"/>
          </a:xfrm>
          <a:prstGeom prst="roundRect">
            <a:avLst>
              <a:gd name="adj" fmla="val 16667"/>
            </a:avLst>
          </a:prstGeom>
          <a:gradFill>
            <a:gsLst>
              <a:gs pos="0">
                <a:srgbClr val="F7E9D4">
                  <a:alpha val="31764"/>
                </a:srgbClr>
              </a:gs>
              <a:gs pos="100000">
                <a:srgbClr val="E6B94E">
                  <a:alpha val="25098"/>
                </a:srgbClr>
              </a:gs>
            </a:gsLst>
            <a:lin ang="2700006"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D9D9D9"/>
                </a:solidFill>
              </a:rPr>
              <a:t>Multi-Head</a:t>
            </a:r>
            <a:endParaRPr sz="2200">
              <a:solidFill>
                <a:srgbClr val="D9D9D9"/>
              </a:solidFill>
            </a:endParaRPr>
          </a:p>
          <a:p>
            <a:pPr marL="0" lvl="0" indent="0" algn="ctr" rtl="0">
              <a:spcBef>
                <a:spcPts val="0"/>
              </a:spcBef>
              <a:spcAft>
                <a:spcPts val="0"/>
              </a:spcAft>
              <a:buNone/>
            </a:pPr>
            <a:r>
              <a:rPr lang="en-GB" sz="2200">
                <a:solidFill>
                  <a:srgbClr val="D9D9D9"/>
                </a:solidFill>
              </a:rPr>
              <a:t>Attention</a:t>
            </a:r>
            <a:endParaRPr sz="2200">
              <a:solidFill>
                <a:srgbClr val="D9D9D9"/>
              </a:solidFill>
            </a:endParaRPr>
          </a:p>
        </p:txBody>
      </p:sp>
      <p:sp>
        <p:nvSpPr>
          <p:cNvPr id="450" name="Google Shape;450;p23"/>
          <p:cNvSpPr/>
          <p:nvPr/>
        </p:nvSpPr>
        <p:spPr>
          <a:xfrm>
            <a:off x="9163233" y="5350338"/>
            <a:ext cx="3034017" cy="39292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D9D9D9"/>
                </a:solidFill>
              </a:rPr>
              <a:t>Add &amp; Norm</a:t>
            </a:r>
            <a:endParaRPr sz="2200">
              <a:solidFill>
                <a:srgbClr val="D9D9D9"/>
              </a:solidFill>
            </a:endParaRPr>
          </a:p>
        </p:txBody>
      </p:sp>
      <p:cxnSp>
        <p:nvCxnSpPr>
          <p:cNvPr id="451" name="Google Shape;451;p23"/>
          <p:cNvCxnSpPr>
            <a:stCxn id="449" idx="0"/>
            <a:endCxn id="450" idx="2"/>
          </p:cNvCxnSpPr>
          <p:nvPr/>
        </p:nvCxnSpPr>
        <p:spPr>
          <a:xfrm rot="10800000">
            <a:off x="10680442" y="5743158"/>
            <a:ext cx="0" cy="138784"/>
          </a:xfrm>
          <a:prstGeom prst="straightConnector1">
            <a:avLst/>
          </a:prstGeom>
          <a:noFill/>
          <a:ln w="9525" cap="flat" cmpd="sng">
            <a:solidFill>
              <a:srgbClr val="999999"/>
            </a:solidFill>
            <a:prstDash val="solid"/>
            <a:round/>
            <a:headEnd type="none" w="med" len="med"/>
            <a:tailEnd type="none" w="med" len="med"/>
          </a:ln>
        </p:spPr>
      </p:cxnSp>
      <p:sp>
        <p:nvSpPr>
          <p:cNvPr id="452" name="Google Shape;452;p23"/>
          <p:cNvSpPr/>
          <p:nvPr/>
        </p:nvSpPr>
        <p:spPr>
          <a:xfrm>
            <a:off x="9163534" y="4175883"/>
            <a:ext cx="3034017" cy="771421"/>
          </a:xfrm>
          <a:prstGeom prst="roundRect">
            <a:avLst>
              <a:gd name="adj" fmla="val 16667"/>
            </a:avLst>
          </a:prstGeom>
          <a:gradFill>
            <a:gsLst>
              <a:gs pos="0">
                <a:srgbClr val="00FFFF">
                  <a:alpha val="31372"/>
                </a:srgbClr>
              </a:gs>
              <a:gs pos="100000">
                <a:srgbClr val="B0DAF1">
                  <a:alpha val="37254"/>
                </a:srgbClr>
              </a:gs>
            </a:gsLst>
            <a:lin ang="0"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D9D9D9"/>
                </a:solidFill>
              </a:rPr>
              <a:t>Feed</a:t>
            </a:r>
            <a:endParaRPr sz="2200">
              <a:solidFill>
                <a:srgbClr val="D9D9D9"/>
              </a:solidFill>
            </a:endParaRPr>
          </a:p>
          <a:p>
            <a:pPr marL="0" lvl="0" indent="0" algn="ctr" rtl="0">
              <a:spcBef>
                <a:spcPts val="0"/>
              </a:spcBef>
              <a:spcAft>
                <a:spcPts val="0"/>
              </a:spcAft>
              <a:buNone/>
            </a:pPr>
            <a:r>
              <a:rPr lang="en-GB" sz="2200">
                <a:solidFill>
                  <a:srgbClr val="D9D9D9"/>
                </a:solidFill>
              </a:rPr>
              <a:t>Forward</a:t>
            </a:r>
            <a:endParaRPr sz="2200">
              <a:solidFill>
                <a:srgbClr val="D9D9D9"/>
              </a:solidFill>
            </a:endParaRPr>
          </a:p>
        </p:txBody>
      </p:sp>
      <p:sp>
        <p:nvSpPr>
          <p:cNvPr id="453" name="Google Shape;453;p23"/>
          <p:cNvSpPr/>
          <p:nvPr/>
        </p:nvSpPr>
        <p:spPr>
          <a:xfrm>
            <a:off x="9163333" y="3644279"/>
            <a:ext cx="3034017" cy="392920"/>
          </a:xfrm>
          <a:prstGeom prst="roundRect">
            <a:avLst>
              <a:gd name="adj" fmla="val 28518"/>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D9D9D9"/>
                </a:solidFill>
              </a:rPr>
              <a:t>Add &amp; Norm</a:t>
            </a:r>
            <a:endParaRPr sz="2200">
              <a:solidFill>
                <a:srgbClr val="D9D9D9"/>
              </a:solidFill>
            </a:endParaRPr>
          </a:p>
        </p:txBody>
      </p:sp>
      <p:cxnSp>
        <p:nvCxnSpPr>
          <p:cNvPr id="454" name="Google Shape;454;p23"/>
          <p:cNvCxnSpPr>
            <a:stCxn id="452" idx="0"/>
            <a:endCxn id="453" idx="2"/>
          </p:cNvCxnSpPr>
          <p:nvPr/>
        </p:nvCxnSpPr>
        <p:spPr>
          <a:xfrm rot="10800000">
            <a:off x="10680542" y="4037100"/>
            <a:ext cx="0" cy="138784"/>
          </a:xfrm>
          <a:prstGeom prst="straightConnector1">
            <a:avLst/>
          </a:prstGeom>
          <a:noFill/>
          <a:ln w="9525" cap="flat" cmpd="sng">
            <a:solidFill>
              <a:srgbClr val="D9D9D9"/>
            </a:solidFill>
            <a:prstDash val="solid"/>
            <a:round/>
            <a:headEnd type="none" w="med" len="med"/>
            <a:tailEnd type="none" w="med" len="med"/>
          </a:ln>
        </p:spPr>
      </p:cxnSp>
      <p:sp>
        <p:nvSpPr>
          <p:cNvPr id="455" name="Google Shape;455;p23"/>
          <p:cNvSpPr/>
          <p:nvPr/>
        </p:nvSpPr>
        <p:spPr>
          <a:xfrm>
            <a:off x="9163534" y="2892584"/>
            <a:ext cx="3034017" cy="392920"/>
          </a:xfrm>
          <a:prstGeom prst="roundRect">
            <a:avLst>
              <a:gd name="adj" fmla="val 28518"/>
            </a:avLst>
          </a:prstGeom>
          <a:gradFill>
            <a:gsLst>
              <a:gs pos="0">
                <a:srgbClr val="DE87F1">
                  <a:alpha val="27450"/>
                </a:srgbClr>
              </a:gs>
              <a:gs pos="100000">
                <a:srgbClr val="F1DD87">
                  <a:alpha val="34117"/>
                </a:srgbClr>
              </a:gs>
            </a:gsLst>
            <a:lin ang="13500032"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D9D9D9"/>
                </a:solidFill>
              </a:rPr>
              <a:t>Linear</a:t>
            </a:r>
            <a:endParaRPr sz="2200">
              <a:solidFill>
                <a:srgbClr val="D9D9D9"/>
              </a:solidFill>
            </a:endParaRPr>
          </a:p>
        </p:txBody>
      </p:sp>
      <p:sp>
        <p:nvSpPr>
          <p:cNvPr id="456" name="Google Shape;456;p23"/>
          <p:cNvSpPr/>
          <p:nvPr/>
        </p:nvSpPr>
        <p:spPr>
          <a:xfrm>
            <a:off x="9156925" y="2177337"/>
            <a:ext cx="3034017" cy="392920"/>
          </a:xfrm>
          <a:prstGeom prst="roundRect">
            <a:avLst>
              <a:gd name="adj" fmla="val 28518"/>
            </a:avLst>
          </a:prstGeom>
          <a:gradFill>
            <a:gsLst>
              <a:gs pos="0">
                <a:srgbClr val="E0EDBA">
                  <a:alpha val="29411"/>
                </a:srgbClr>
              </a:gs>
              <a:gs pos="100000">
                <a:srgbClr val="B6D7A8">
                  <a:alpha val="30980"/>
                </a:srgbClr>
              </a:gs>
            </a:gsLst>
            <a:lin ang="13500032"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solidFill>
                  <a:srgbClr val="D9D9D9"/>
                </a:solidFill>
              </a:rPr>
              <a:t>Softmax</a:t>
            </a:r>
            <a:endParaRPr sz="2200">
              <a:solidFill>
                <a:srgbClr val="D9D9D9"/>
              </a:solidFill>
            </a:endParaRPr>
          </a:p>
        </p:txBody>
      </p:sp>
      <p:cxnSp>
        <p:nvCxnSpPr>
          <p:cNvPr id="457" name="Google Shape;457;p23"/>
          <p:cNvCxnSpPr>
            <a:stCxn id="439" idx="0"/>
            <a:endCxn id="449" idx="2"/>
          </p:cNvCxnSpPr>
          <p:nvPr/>
        </p:nvCxnSpPr>
        <p:spPr>
          <a:xfrm rot="10800000" flipH="1">
            <a:off x="10673933" y="6653264"/>
            <a:ext cx="6609" cy="403134"/>
          </a:xfrm>
          <a:prstGeom prst="straightConnector1">
            <a:avLst/>
          </a:prstGeom>
          <a:noFill/>
          <a:ln w="9525" cap="flat" cmpd="sng">
            <a:solidFill>
              <a:srgbClr val="D9D9D9"/>
            </a:solidFill>
            <a:prstDash val="solid"/>
            <a:round/>
            <a:headEnd type="none" w="med" len="med"/>
            <a:tailEnd type="triangle" w="med" len="med"/>
          </a:ln>
        </p:spPr>
      </p:cxnSp>
      <p:cxnSp>
        <p:nvCxnSpPr>
          <p:cNvPr id="458" name="Google Shape;458;p23"/>
          <p:cNvCxnSpPr>
            <a:stCxn id="450" idx="0"/>
            <a:endCxn id="452" idx="2"/>
          </p:cNvCxnSpPr>
          <p:nvPr/>
        </p:nvCxnSpPr>
        <p:spPr>
          <a:xfrm rot="10800000" flipH="1">
            <a:off x="10680242" y="4947205"/>
            <a:ext cx="601" cy="403134"/>
          </a:xfrm>
          <a:prstGeom prst="straightConnector1">
            <a:avLst/>
          </a:prstGeom>
          <a:noFill/>
          <a:ln w="9525" cap="flat" cmpd="sng">
            <a:solidFill>
              <a:srgbClr val="D9D9D9"/>
            </a:solidFill>
            <a:prstDash val="solid"/>
            <a:round/>
            <a:headEnd type="none" w="med" len="med"/>
            <a:tailEnd type="triangle" w="med" len="med"/>
          </a:ln>
        </p:spPr>
      </p:cxnSp>
      <p:cxnSp>
        <p:nvCxnSpPr>
          <p:cNvPr id="459" name="Google Shape;459;p23"/>
          <p:cNvCxnSpPr>
            <a:stCxn id="450" idx="0"/>
            <a:endCxn id="453" idx="3"/>
          </p:cNvCxnSpPr>
          <p:nvPr/>
        </p:nvCxnSpPr>
        <p:spPr>
          <a:xfrm rot="-5400000">
            <a:off x="10683846" y="3836935"/>
            <a:ext cx="1509799" cy="1517009"/>
          </a:xfrm>
          <a:prstGeom prst="bentConnector4">
            <a:avLst>
              <a:gd name="adj1" fmla="val 8668"/>
              <a:gd name="adj2" fmla="val 121389"/>
            </a:avLst>
          </a:prstGeom>
          <a:noFill/>
          <a:ln w="9525" cap="flat" cmpd="sng">
            <a:solidFill>
              <a:srgbClr val="D9D9D9"/>
            </a:solidFill>
            <a:prstDash val="solid"/>
            <a:round/>
            <a:headEnd type="none" w="med" len="med"/>
            <a:tailEnd type="triangle" w="med" len="med"/>
          </a:ln>
        </p:spPr>
      </p:cxnSp>
      <p:cxnSp>
        <p:nvCxnSpPr>
          <p:cNvPr id="460" name="Google Shape;460;p23"/>
          <p:cNvCxnSpPr>
            <a:stCxn id="453" idx="0"/>
            <a:endCxn id="455" idx="2"/>
          </p:cNvCxnSpPr>
          <p:nvPr/>
        </p:nvCxnSpPr>
        <p:spPr>
          <a:xfrm rot="10800000">
            <a:off x="10680342" y="3285605"/>
            <a:ext cx="0" cy="358675"/>
          </a:xfrm>
          <a:prstGeom prst="straightConnector1">
            <a:avLst/>
          </a:prstGeom>
          <a:noFill/>
          <a:ln w="9525" cap="flat" cmpd="sng">
            <a:solidFill>
              <a:srgbClr val="D9D9D9"/>
            </a:solidFill>
            <a:prstDash val="solid"/>
            <a:round/>
            <a:headEnd type="none" w="med" len="med"/>
            <a:tailEnd type="triangle" w="med" len="med"/>
          </a:ln>
        </p:spPr>
      </p:cxnSp>
      <p:cxnSp>
        <p:nvCxnSpPr>
          <p:cNvPr id="461" name="Google Shape;461;p23"/>
          <p:cNvCxnSpPr>
            <a:endCxn id="456" idx="2"/>
          </p:cNvCxnSpPr>
          <p:nvPr/>
        </p:nvCxnSpPr>
        <p:spPr>
          <a:xfrm rot="10800000">
            <a:off x="10673933" y="2570257"/>
            <a:ext cx="0" cy="313014"/>
          </a:xfrm>
          <a:prstGeom prst="straightConnector1">
            <a:avLst/>
          </a:prstGeom>
          <a:noFill/>
          <a:ln w="9525" cap="flat" cmpd="sng">
            <a:solidFill>
              <a:srgbClr val="D9D9D9"/>
            </a:solidFill>
            <a:prstDash val="solid"/>
            <a:round/>
            <a:headEnd type="none" w="med" len="med"/>
            <a:tailEnd type="triangle" w="med" len="med"/>
          </a:ln>
        </p:spPr>
      </p:cxnSp>
      <p:cxnSp>
        <p:nvCxnSpPr>
          <p:cNvPr id="462" name="Google Shape;462;p23"/>
          <p:cNvCxnSpPr/>
          <p:nvPr/>
        </p:nvCxnSpPr>
        <p:spPr>
          <a:xfrm rot="10800000">
            <a:off x="6456549" y="6111246"/>
            <a:ext cx="0" cy="138784"/>
          </a:xfrm>
          <a:prstGeom prst="straightConnector1">
            <a:avLst/>
          </a:prstGeom>
          <a:noFill/>
          <a:ln w="9525" cap="flat" cmpd="sng">
            <a:solidFill>
              <a:srgbClr val="999999"/>
            </a:solidFill>
            <a:prstDash val="solid"/>
            <a:round/>
            <a:headEnd type="none" w="med" len="med"/>
            <a:tailEnd type="none" w="med" len="med"/>
          </a:ln>
        </p:spPr>
      </p:cxnSp>
      <p:grpSp>
        <p:nvGrpSpPr>
          <p:cNvPr id="463" name="Google Shape;463;p23"/>
          <p:cNvGrpSpPr/>
          <p:nvPr/>
        </p:nvGrpSpPr>
        <p:grpSpPr>
          <a:xfrm>
            <a:off x="6456249" y="5718326"/>
            <a:ext cx="3669659" cy="1203994"/>
            <a:chOff x="3223400" y="1827400"/>
            <a:chExt cx="1832400" cy="601200"/>
          </a:xfrm>
        </p:grpSpPr>
        <p:grpSp>
          <p:nvGrpSpPr>
            <p:cNvPr id="464" name="Google Shape;464;p23"/>
            <p:cNvGrpSpPr/>
            <p:nvPr/>
          </p:nvGrpSpPr>
          <p:grpSpPr>
            <a:xfrm>
              <a:off x="3223400" y="1827400"/>
              <a:ext cx="1832400" cy="601200"/>
              <a:chOff x="3223400" y="1827400"/>
              <a:chExt cx="1832400" cy="601200"/>
            </a:xfrm>
          </p:grpSpPr>
          <p:cxnSp>
            <p:nvCxnSpPr>
              <p:cNvPr id="465" name="Google Shape;465;p23"/>
              <p:cNvCxnSpPr>
                <a:stCxn id="435" idx="0"/>
              </p:cNvCxnSpPr>
              <p:nvPr/>
            </p:nvCxnSpPr>
            <p:spPr>
              <a:xfrm rot="-5400000" flipH="1">
                <a:off x="3839000" y="1211800"/>
                <a:ext cx="601200" cy="1832400"/>
              </a:xfrm>
              <a:prstGeom prst="bentConnector4">
                <a:avLst>
                  <a:gd name="adj1" fmla="val -39608"/>
                  <a:gd name="adj2" fmla="val 70670"/>
                </a:avLst>
              </a:prstGeom>
              <a:noFill/>
              <a:ln w="9525" cap="flat" cmpd="sng">
                <a:solidFill>
                  <a:srgbClr val="D9D9D9"/>
                </a:solidFill>
                <a:prstDash val="solid"/>
                <a:round/>
                <a:headEnd type="none" w="med" len="med"/>
                <a:tailEnd type="none" w="med" len="med"/>
              </a:ln>
            </p:spPr>
          </p:cxnSp>
          <p:cxnSp>
            <p:nvCxnSpPr>
              <p:cNvPr id="466" name="Google Shape;466;p23"/>
              <p:cNvCxnSpPr/>
              <p:nvPr/>
            </p:nvCxnSpPr>
            <p:spPr>
              <a:xfrm rot="10800000" flipH="1">
                <a:off x="5050575" y="229415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7" name="Google Shape;467;p23"/>
            <p:cNvCxnSpPr/>
            <p:nvPr/>
          </p:nvCxnSpPr>
          <p:spPr>
            <a:xfrm rot="10800000" flipH="1">
              <a:off x="4810950" y="2291900"/>
              <a:ext cx="3300" cy="134400"/>
            </a:xfrm>
            <a:prstGeom prst="straightConnector1">
              <a:avLst/>
            </a:prstGeom>
            <a:noFill/>
            <a:ln w="9525" cap="flat" cmpd="sng">
              <a:solidFill>
                <a:srgbClr val="D9D9D9"/>
              </a:solidFill>
              <a:prstDash val="solid"/>
              <a:round/>
              <a:headEnd type="none" w="med" len="med"/>
              <a:tailEnd type="triangle" w="med" len="med"/>
            </a:ln>
          </p:spPr>
        </p:cxnSp>
      </p:grpSp>
      <p:cxnSp>
        <p:nvCxnSpPr>
          <p:cNvPr id="468" name="Google Shape;468;p23"/>
          <p:cNvCxnSpPr>
            <a:endCxn id="450" idx="3"/>
          </p:cNvCxnSpPr>
          <p:nvPr/>
        </p:nvCxnSpPr>
        <p:spPr>
          <a:xfrm rot="10800000" flipH="1">
            <a:off x="10676637" y="5546798"/>
            <a:ext cx="1520613" cy="1334968"/>
          </a:xfrm>
          <a:prstGeom prst="bentConnector3">
            <a:avLst>
              <a:gd name="adj1" fmla="val 120670"/>
            </a:avLst>
          </a:prstGeom>
          <a:noFill/>
          <a:ln w="9525" cap="flat" cmpd="sng">
            <a:solidFill>
              <a:srgbClr val="D9D9D9"/>
            </a:solidFill>
            <a:prstDash val="solid"/>
            <a:round/>
            <a:headEnd type="none" w="med" len="med"/>
            <a:tailEnd type="triangle" w="med" len="med"/>
          </a:ln>
        </p:spPr>
      </p:cxnSp>
      <p:grpSp>
        <p:nvGrpSpPr>
          <p:cNvPr id="469" name="Google Shape;469;p23"/>
          <p:cNvGrpSpPr/>
          <p:nvPr/>
        </p:nvGrpSpPr>
        <p:grpSpPr>
          <a:xfrm flipH="1">
            <a:off x="10406994" y="9613962"/>
            <a:ext cx="533901" cy="517285"/>
            <a:chOff x="2372506" y="3438683"/>
            <a:chExt cx="255900" cy="258300"/>
          </a:xfrm>
        </p:grpSpPr>
        <p:pic>
          <p:nvPicPr>
            <p:cNvPr id="470" name="Google Shape;470;p23" descr="+" title="MathEquation,#585858"/>
            <p:cNvPicPr preferRelativeResize="0"/>
            <p:nvPr/>
          </p:nvPicPr>
          <p:blipFill>
            <a:blip r:embed="rId1"/>
            <a:stretch>
              <a:fillRect/>
            </a:stretch>
          </p:blipFill>
          <p:spPr>
            <a:xfrm>
              <a:off x="2407953" y="3466746"/>
              <a:ext cx="185040" cy="202107"/>
            </a:xfrm>
            <a:prstGeom prst="rect">
              <a:avLst/>
            </a:prstGeom>
            <a:noFill/>
            <a:ln>
              <a:noFill/>
            </a:ln>
          </p:spPr>
        </p:pic>
        <p:sp>
          <p:nvSpPr>
            <p:cNvPr id="446" name="Google Shape;446;p23"/>
            <p:cNvSpPr/>
            <p:nvPr/>
          </p:nvSpPr>
          <p:spPr>
            <a:xfrm>
              <a:off x="2372506" y="3438683"/>
              <a:ext cx="255900" cy="258300"/>
            </a:xfrm>
            <a:prstGeom prst="ellipse">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grpSp>
      <p:sp>
        <p:nvSpPr>
          <p:cNvPr id="471" name="Google Shape;471;p23"/>
          <p:cNvSpPr txBox="1"/>
          <p:nvPr/>
        </p:nvSpPr>
        <p:spPr>
          <a:xfrm>
            <a:off x="5890099" y="11674111"/>
            <a:ext cx="1345782" cy="358675"/>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200">
                <a:solidFill>
                  <a:srgbClr val="999999"/>
                </a:solidFill>
              </a:rPr>
              <a:t>Inputs</a:t>
            </a:r>
            <a:endParaRPr sz="2200">
              <a:solidFill>
                <a:srgbClr val="999999"/>
              </a:solidFill>
            </a:endParaRPr>
          </a:p>
        </p:txBody>
      </p:sp>
      <p:sp>
        <p:nvSpPr>
          <p:cNvPr id="472" name="Google Shape;472;p23"/>
          <p:cNvSpPr txBox="1"/>
          <p:nvPr/>
        </p:nvSpPr>
        <p:spPr>
          <a:xfrm>
            <a:off x="9037667" y="11784157"/>
            <a:ext cx="3272533" cy="358675"/>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200">
                <a:solidFill>
                  <a:srgbClr val="999999"/>
                </a:solidFill>
              </a:rPr>
              <a:t>Outputs (shifted right)</a:t>
            </a:r>
            <a:endParaRPr sz="2200">
              <a:solidFill>
                <a:srgbClr val="999999"/>
              </a:solidFill>
            </a:endParaRPr>
          </a:p>
        </p:txBody>
      </p:sp>
      <p:sp>
        <p:nvSpPr>
          <p:cNvPr id="473" name="Google Shape;473;p23"/>
          <p:cNvSpPr txBox="1"/>
          <p:nvPr/>
        </p:nvSpPr>
        <p:spPr>
          <a:xfrm>
            <a:off x="11501129" y="9357420"/>
            <a:ext cx="3272533" cy="358675"/>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200">
                <a:solidFill>
                  <a:srgbClr val="999999"/>
                </a:solidFill>
              </a:rPr>
              <a:t>Positional </a:t>
            </a:r>
            <a:endParaRPr sz="2200">
              <a:solidFill>
                <a:srgbClr val="999999"/>
              </a:solidFill>
            </a:endParaRPr>
          </a:p>
          <a:p>
            <a:pPr marL="0" lvl="0" indent="0" algn="ctr" rtl="0">
              <a:spcBef>
                <a:spcPts val="0"/>
              </a:spcBef>
              <a:spcAft>
                <a:spcPts val="0"/>
              </a:spcAft>
              <a:buNone/>
            </a:pPr>
            <a:r>
              <a:rPr lang="en-GB" sz="2200">
                <a:solidFill>
                  <a:srgbClr val="999999"/>
                </a:solidFill>
              </a:rPr>
              <a:t>Encoding</a:t>
            </a:r>
            <a:endParaRPr sz="2200">
              <a:solidFill>
                <a:srgbClr val="999999"/>
              </a:solidFill>
            </a:endParaRPr>
          </a:p>
        </p:txBody>
      </p:sp>
      <p:sp>
        <p:nvSpPr>
          <p:cNvPr id="474" name="Google Shape;474;p23"/>
          <p:cNvSpPr txBox="1"/>
          <p:nvPr/>
        </p:nvSpPr>
        <p:spPr>
          <a:xfrm>
            <a:off x="2289732" y="9334289"/>
            <a:ext cx="3272533" cy="358675"/>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200">
                <a:solidFill>
                  <a:srgbClr val="999999"/>
                </a:solidFill>
              </a:rPr>
              <a:t>Positional </a:t>
            </a:r>
            <a:endParaRPr sz="2200">
              <a:solidFill>
                <a:srgbClr val="999999"/>
              </a:solidFill>
            </a:endParaRPr>
          </a:p>
          <a:p>
            <a:pPr marL="0" lvl="0" indent="0" algn="ctr" rtl="0">
              <a:spcBef>
                <a:spcPts val="0"/>
              </a:spcBef>
              <a:spcAft>
                <a:spcPts val="0"/>
              </a:spcAft>
              <a:buNone/>
            </a:pPr>
            <a:r>
              <a:rPr lang="en-GB" sz="2200">
                <a:solidFill>
                  <a:srgbClr val="999999"/>
                </a:solidFill>
              </a:rPr>
              <a:t>Encoding</a:t>
            </a:r>
            <a:endParaRPr sz="2200">
              <a:solidFill>
                <a:srgbClr val="999999"/>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478" name="Shape 478"/>
        <p:cNvGrpSpPr/>
        <p:nvPr/>
      </p:nvGrpSpPr>
      <p:grpSpPr>
        <a:xfrm>
          <a:off x="0" y="0"/>
          <a:ext cx="0" cy="0"/>
          <a:chOff x="0" y="0"/>
          <a:chExt cx="0" cy="0"/>
        </a:xfrm>
      </p:grpSpPr>
      <p:sp>
        <p:nvSpPr>
          <p:cNvPr id="479" name="Google Shape;479;p24"/>
          <p:cNvSpPr/>
          <p:nvPr/>
        </p:nvSpPr>
        <p:spPr>
          <a:xfrm>
            <a:off x="6899786" y="7416424"/>
            <a:ext cx="4811170" cy="978095"/>
          </a:xfrm>
          <a:prstGeom prst="roundRect">
            <a:avLst>
              <a:gd name="adj" fmla="val 50000"/>
            </a:avLst>
          </a:prstGeom>
          <a:gradFill>
            <a:gsLst>
              <a:gs pos="0">
                <a:srgbClr val="E0EDBA">
                  <a:alpha val="70980"/>
                </a:srgbClr>
              </a:gs>
              <a:gs pos="100000">
                <a:srgbClr val="DE87F1">
                  <a:alpha val="39607"/>
                </a:srgbClr>
              </a:gs>
            </a:gsLst>
            <a:lin ang="13500032" scaled="0"/>
          </a:gradFill>
          <a:ln w="19050" cap="flat" cmpd="sng">
            <a:solidFill>
              <a:srgbClr val="666666"/>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solidFill>
                  <a:srgbClr val="666666"/>
                </a:solidFill>
              </a:rPr>
              <a:t>Tokenize</a:t>
            </a:r>
            <a:endParaRPr sz="2800">
              <a:solidFill>
                <a:srgbClr val="666666"/>
              </a:solidFill>
            </a:endParaRPr>
          </a:p>
        </p:txBody>
      </p:sp>
      <p:sp>
        <p:nvSpPr>
          <p:cNvPr id="480" name="Google Shape;480;p24"/>
          <p:cNvSpPr/>
          <p:nvPr/>
        </p:nvSpPr>
        <p:spPr>
          <a:xfrm>
            <a:off x="853831" y="4447893"/>
            <a:ext cx="2996768" cy="1307331"/>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t>I</a:t>
            </a:r>
            <a:endParaRPr lang="en-GB" sz="2800"/>
          </a:p>
        </p:txBody>
      </p:sp>
      <p:sp>
        <p:nvSpPr>
          <p:cNvPr id="481" name="Google Shape;481;p24"/>
          <p:cNvSpPr/>
          <p:nvPr/>
        </p:nvSpPr>
        <p:spPr>
          <a:xfrm>
            <a:off x="4330384" y="4447893"/>
            <a:ext cx="2996768" cy="1307331"/>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t>love</a:t>
            </a:r>
            <a:endParaRPr lang="en-GB" sz="2800"/>
          </a:p>
        </p:txBody>
      </p:sp>
      <p:sp>
        <p:nvSpPr>
          <p:cNvPr id="482" name="Google Shape;482;p24"/>
          <p:cNvSpPr/>
          <p:nvPr/>
        </p:nvSpPr>
        <p:spPr>
          <a:xfrm>
            <a:off x="7806987" y="4447893"/>
            <a:ext cx="2996768" cy="1307331"/>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t>coding</a:t>
            </a:r>
            <a:endParaRPr lang="en-GB" sz="2800"/>
          </a:p>
        </p:txBody>
      </p:sp>
      <p:sp>
        <p:nvSpPr>
          <p:cNvPr id="483" name="Google Shape;483;p24"/>
          <p:cNvSpPr/>
          <p:nvPr/>
        </p:nvSpPr>
        <p:spPr>
          <a:xfrm>
            <a:off x="11283591" y="4447893"/>
            <a:ext cx="2996768" cy="1307331"/>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t>and</a:t>
            </a:r>
            <a:endParaRPr lang="en-GB" sz="2800"/>
          </a:p>
        </p:txBody>
      </p:sp>
      <p:sp>
        <p:nvSpPr>
          <p:cNvPr id="484" name="Google Shape;484;p24"/>
          <p:cNvSpPr/>
          <p:nvPr/>
        </p:nvSpPr>
        <p:spPr>
          <a:xfrm>
            <a:off x="14760194" y="4447843"/>
            <a:ext cx="2996768" cy="1307331"/>
          </a:xfrm>
          <a:prstGeom prst="rect">
            <a:avLst/>
          </a:prstGeom>
          <a:solidFill>
            <a:srgbClr val="F3F3F3"/>
          </a:solidFill>
          <a:ln w="19050" cap="flat" cmpd="sng">
            <a:solidFill>
              <a:srgbClr val="666666"/>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t>writing</a:t>
            </a:r>
            <a:endParaRPr lang="en-GB" sz="2800"/>
          </a:p>
        </p:txBody>
      </p:sp>
      <p:cxnSp>
        <p:nvCxnSpPr>
          <p:cNvPr id="485" name="Google Shape;485;p24"/>
          <p:cNvCxnSpPr>
            <a:endCxn id="482" idx="2"/>
          </p:cNvCxnSpPr>
          <p:nvPr/>
        </p:nvCxnSpPr>
        <p:spPr>
          <a:xfrm rot="10800000">
            <a:off x="9305371" y="5755224"/>
            <a:ext cx="0" cy="1661200"/>
          </a:xfrm>
          <a:prstGeom prst="straightConnector1">
            <a:avLst/>
          </a:prstGeom>
          <a:noFill/>
          <a:ln w="19050" cap="flat" cmpd="sng">
            <a:solidFill>
              <a:schemeClr val="dk2"/>
            </a:solidFill>
            <a:prstDash val="solid"/>
            <a:round/>
            <a:headEnd type="none" w="med" len="med"/>
            <a:tailEnd type="triangle" w="med" len="med"/>
          </a:ln>
        </p:spPr>
      </p:cxnSp>
      <p:cxnSp>
        <p:nvCxnSpPr>
          <p:cNvPr id="486" name="Google Shape;486;p24"/>
          <p:cNvCxnSpPr>
            <a:stCxn id="479" idx="0"/>
            <a:endCxn id="483" idx="2"/>
          </p:cNvCxnSpPr>
          <p:nvPr/>
        </p:nvCxnSpPr>
        <p:spPr>
          <a:xfrm rot="10800000" flipH="1">
            <a:off x="9305371" y="5755224"/>
            <a:ext cx="3476804" cy="1661200"/>
          </a:xfrm>
          <a:prstGeom prst="straightConnector1">
            <a:avLst/>
          </a:prstGeom>
          <a:noFill/>
          <a:ln w="19050" cap="flat" cmpd="sng">
            <a:solidFill>
              <a:schemeClr val="dk2"/>
            </a:solidFill>
            <a:prstDash val="solid"/>
            <a:round/>
            <a:headEnd type="none" w="med" len="med"/>
            <a:tailEnd type="triangle" w="med" len="med"/>
          </a:ln>
        </p:spPr>
      </p:cxnSp>
      <p:cxnSp>
        <p:nvCxnSpPr>
          <p:cNvPr id="487" name="Google Shape;487;p24"/>
          <p:cNvCxnSpPr>
            <a:stCxn id="479" idx="0"/>
            <a:endCxn id="484" idx="2"/>
          </p:cNvCxnSpPr>
          <p:nvPr/>
        </p:nvCxnSpPr>
        <p:spPr>
          <a:xfrm rot="10800000" flipH="1">
            <a:off x="9305371" y="5755224"/>
            <a:ext cx="6953006" cy="1661200"/>
          </a:xfrm>
          <a:prstGeom prst="straightConnector1">
            <a:avLst/>
          </a:prstGeom>
          <a:noFill/>
          <a:ln w="19050" cap="flat" cmpd="sng">
            <a:solidFill>
              <a:schemeClr val="dk2"/>
            </a:solidFill>
            <a:prstDash val="solid"/>
            <a:round/>
            <a:headEnd type="none" w="med" len="med"/>
            <a:tailEnd type="triangle" w="med" len="med"/>
          </a:ln>
        </p:spPr>
      </p:cxnSp>
      <p:cxnSp>
        <p:nvCxnSpPr>
          <p:cNvPr id="488" name="Google Shape;488;p24"/>
          <p:cNvCxnSpPr>
            <a:stCxn id="479" idx="0"/>
            <a:endCxn id="481" idx="2"/>
          </p:cNvCxnSpPr>
          <p:nvPr/>
        </p:nvCxnSpPr>
        <p:spPr>
          <a:xfrm rot="10800000">
            <a:off x="5828568" y="5755224"/>
            <a:ext cx="3476804" cy="1661200"/>
          </a:xfrm>
          <a:prstGeom prst="straightConnector1">
            <a:avLst/>
          </a:prstGeom>
          <a:noFill/>
          <a:ln w="19050" cap="flat" cmpd="sng">
            <a:solidFill>
              <a:schemeClr val="dk2"/>
            </a:solidFill>
            <a:prstDash val="solid"/>
            <a:round/>
            <a:headEnd type="none" w="med" len="med"/>
            <a:tailEnd type="triangle" w="med" len="med"/>
          </a:ln>
        </p:spPr>
      </p:cxnSp>
      <p:cxnSp>
        <p:nvCxnSpPr>
          <p:cNvPr id="489" name="Google Shape;489;p24"/>
          <p:cNvCxnSpPr>
            <a:stCxn id="479" idx="0"/>
            <a:endCxn id="480" idx="2"/>
          </p:cNvCxnSpPr>
          <p:nvPr/>
        </p:nvCxnSpPr>
        <p:spPr>
          <a:xfrm rot="10800000">
            <a:off x="2352365" y="5755224"/>
            <a:ext cx="6953006" cy="1661200"/>
          </a:xfrm>
          <a:prstGeom prst="straightConnector1">
            <a:avLst/>
          </a:prstGeom>
          <a:noFill/>
          <a:ln w="19050" cap="flat" cmpd="sng">
            <a:solidFill>
              <a:schemeClr val="dk2"/>
            </a:solidFill>
            <a:prstDash val="solid"/>
            <a:round/>
            <a:headEnd type="none" w="med" len="med"/>
            <a:tailEnd type="triangle" w="med" len="med"/>
          </a:ln>
        </p:spPr>
      </p:cxnSp>
      <p:sp>
        <p:nvSpPr>
          <p:cNvPr id="490" name="Google Shape;490;p24"/>
          <p:cNvSpPr txBox="1"/>
          <p:nvPr/>
        </p:nvSpPr>
        <p:spPr>
          <a:xfrm>
            <a:off x="6963470" y="9487616"/>
            <a:ext cx="4683802" cy="833904"/>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t>“I love coding and writing”</a:t>
            </a:r>
            <a:endParaRPr lang="en-GB" sz="2800"/>
          </a:p>
        </p:txBody>
      </p:sp>
      <p:cxnSp>
        <p:nvCxnSpPr>
          <p:cNvPr id="491" name="Google Shape;491;p24"/>
          <p:cNvCxnSpPr>
            <a:stCxn id="490" idx="0"/>
          </p:cNvCxnSpPr>
          <p:nvPr/>
        </p:nvCxnSpPr>
        <p:spPr>
          <a:xfrm rot="10800000">
            <a:off x="9305371" y="8660321"/>
            <a:ext cx="0" cy="827295"/>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5" name="Shape 495"/>
        <p:cNvGrpSpPr/>
        <p:nvPr/>
      </p:nvGrpSpPr>
      <p:grpSpPr>
        <a:xfrm>
          <a:off x="0" y="0"/>
          <a:ext cx="0" cy="0"/>
          <a:chOff x="0" y="0"/>
          <a:chExt cx="0" cy="0"/>
        </a:xfrm>
      </p:grpSpPr>
      <p:sp>
        <p:nvSpPr>
          <p:cNvPr id="496" name="Google Shape;496;p25"/>
          <p:cNvSpPr txBox="1"/>
          <p:nvPr/>
        </p:nvSpPr>
        <p:spPr>
          <a:xfrm>
            <a:off x="1001811" y="3915589"/>
            <a:ext cx="2800909" cy="753398"/>
          </a:xfrm>
          <a:prstGeom prst="rect">
            <a:avLst/>
          </a:prstGeom>
          <a:noFill/>
          <a:ln w="9525" cap="flat" cmpd="sng">
            <a:solidFill>
              <a:srgbClr val="CFE2F3"/>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Input Layer</a:t>
            </a:r>
            <a:endParaRPr sz="2405">
              <a:latin typeface="Consolas"/>
              <a:ea typeface="Consolas"/>
              <a:cs typeface="Consolas"/>
              <a:sym typeface="Consolas"/>
            </a:endParaRPr>
          </a:p>
        </p:txBody>
      </p:sp>
      <p:sp>
        <p:nvSpPr>
          <p:cNvPr id="497" name="Google Shape;497;p25"/>
          <p:cNvSpPr txBox="1"/>
          <p:nvPr/>
        </p:nvSpPr>
        <p:spPr>
          <a:xfrm>
            <a:off x="7937112" y="2691768"/>
            <a:ext cx="2710789" cy="753398"/>
          </a:xfrm>
          <a:prstGeom prst="rect">
            <a:avLst/>
          </a:prstGeom>
          <a:noFill/>
          <a:ln w="9525" cap="flat" cmpd="sng">
            <a:solidFill>
              <a:srgbClr val="CFE2F3"/>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Hidden Layers</a:t>
            </a:r>
            <a:endParaRPr sz="2405">
              <a:latin typeface="Consolas"/>
              <a:ea typeface="Consolas"/>
              <a:cs typeface="Consolas"/>
              <a:sym typeface="Consolas"/>
            </a:endParaRPr>
          </a:p>
        </p:txBody>
      </p:sp>
      <p:sp>
        <p:nvSpPr>
          <p:cNvPr id="498" name="Google Shape;498;p25"/>
          <p:cNvSpPr txBox="1"/>
          <p:nvPr/>
        </p:nvSpPr>
        <p:spPr>
          <a:xfrm>
            <a:off x="13890536" y="3915589"/>
            <a:ext cx="2441633" cy="753398"/>
          </a:xfrm>
          <a:prstGeom prst="rect">
            <a:avLst/>
          </a:prstGeom>
          <a:noFill/>
          <a:ln w="9525" cap="flat" cmpd="sng">
            <a:solidFill>
              <a:srgbClr val="CFE2F3"/>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Output Layer</a:t>
            </a:r>
            <a:endParaRPr sz="2405">
              <a:latin typeface="Consolas"/>
              <a:ea typeface="Consolas"/>
              <a:cs typeface="Consolas"/>
              <a:sym typeface="Consolas"/>
            </a:endParaRPr>
          </a:p>
        </p:txBody>
      </p:sp>
      <p:sp>
        <p:nvSpPr>
          <p:cNvPr id="499" name="Google Shape;499;p25"/>
          <p:cNvSpPr txBox="1"/>
          <p:nvPr/>
        </p:nvSpPr>
        <p:spPr>
          <a:xfrm>
            <a:off x="2054727" y="10972833"/>
            <a:ext cx="1827620" cy="753398"/>
          </a:xfrm>
          <a:prstGeom prst="rect">
            <a:avLst/>
          </a:prstGeom>
          <a:noFill/>
          <a:ln w="9525" cap="flat" cmpd="sng">
            <a:solidFill>
              <a:srgbClr val="CFE2F3"/>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latin typeface="Consolas"/>
                <a:ea typeface="Consolas"/>
                <a:cs typeface="Consolas"/>
                <a:sym typeface="Consolas"/>
              </a:rPr>
              <a:t>X = A</a:t>
            </a:r>
            <a:r>
              <a:rPr lang="en-GB" sz="2800" baseline="30000">
                <a:latin typeface="Consolas"/>
                <a:ea typeface="Consolas"/>
                <a:cs typeface="Consolas"/>
                <a:sym typeface="Consolas"/>
              </a:rPr>
              <a:t>[0]</a:t>
            </a:r>
            <a:endParaRPr sz="2800" baseline="30000">
              <a:latin typeface="Consolas"/>
              <a:ea typeface="Consolas"/>
              <a:cs typeface="Consolas"/>
              <a:sym typeface="Consolas"/>
            </a:endParaRPr>
          </a:p>
        </p:txBody>
      </p:sp>
      <p:sp>
        <p:nvSpPr>
          <p:cNvPr id="500" name="Google Shape;500;p25"/>
          <p:cNvSpPr/>
          <p:nvPr/>
        </p:nvSpPr>
        <p:spPr>
          <a:xfrm>
            <a:off x="2853014" y="5478096"/>
            <a:ext cx="159211" cy="136981"/>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01" name="Google Shape;501;p25"/>
          <p:cNvSpPr/>
          <p:nvPr/>
        </p:nvSpPr>
        <p:spPr>
          <a:xfrm>
            <a:off x="2853014" y="6013779"/>
            <a:ext cx="159211" cy="136981"/>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02" name="Google Shape;502;p25"/>
          <p:cNvSpPr/>
          <p:nvPr/>
        </p:nvSpPr>
        <p:spPr>
          <a:xfrm>
            <a:off x="2853014" y="6549462"/>
            <a:ext cx="159211" cy="136981"/>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03" name="Google Shape;503;p25"/>
          <p:cNvSpPr/>
          <p:nvPr/>
        </p:nvSpPr>
        <p:spPr>
          <a:xfrm>
            <a:off x="14571838" y="6330188"/>
            <a:ext cx="1079029" cy="1116879"/>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rgbClr val="000000"/>
              </a:buClr>
              <a:buSzPts val="1100"/>
              <a:buFont typeface="Arial" panose="020B0604020202090204"/>
              <a:buNone/>
            </a:pPr>
            <a:r>
              <a:rPr lang="en-GB" sz="2200">
                <a:solidFill>
                  <a:srgbClr val="000000"/>
                </a:solidFill>
              </a:rPr>
              <a:t>a</a:t>
            </a:r>
            <a:r>
              <a:rPr lang="en-GB" sz="2200" baseline="30000">
                <a:solidFill>
                  <a:srgbClr val="000000"/>
                </a:solidFill>
              </a:rPr>
              <a:t>[4]</a:t>
            </a:r>
            <a:endParaRPr sz="3205">
              <a:solidFill>
                <a:srgbClr val="000000"/>
              </a:solidFill>
            </a:endParaRPr>
          </a:p>
        </p:txBody>
      </p:sp>
      <p:cxnSp>
        <p:nvCxnSpPr>
          <p:cNvPr id="504" name="Google Shape;504;p25"/>
          <p:cNvCxnSpPr>
            <a:stCxn id="503" idx="6"/>
            <a:endCxn id="505" idx="1"/>
          </p:cNvCxnSpPr>
          <p:nvPr/>
        </p:nvCxnSpPr>
        <p:spPr>
          <a:xfrm rot="10800000" flipH="1">
            <a:off x="15650867" y="6861591"/>
            <a:ext cx="872956" cy="27036"/>
          </a:xfrm>
          <a:prstGeom prst="straightConnector1">
            <a:avLst/>
          </a:prstGeom>
          <a:noFill/>
          <a:ln w="19050" cap="flat" cmpd="sng">
            <a:solidFill>
              <a:srgbClr val="595959"/>
            </a:solidFill>
            <a:prstDash val="solid"/>
            <a:round/>
            <a:headEnd type="none" w="med" len="med"/>
            <a:tailEnd type="triangle" w="med" len="med"/>
          </a:ln>
        </p:spPr>
      </p:cxnSp>
      <p:sp>
        <p:nvSpPr>
          <p:cNvPr id="506" name="Google Shape;506;p25"/>
          <p:cNvSpPr txBox="1"/>
          <p:nvPr/>
        </p:nvSpPr>
        <p:spPr>
          <a:xfrm>
            <a:off x="5688526" y="10972833"/>
            <a:ext cx="1827620" cy="753398"/>
          </a:xfrm>
          <a:prstGeom prst="rect">
            <a:avLst/>
          </a:prstGeom>
          <a:noFill/>
          <a:ln w="9525" cap="flat" cmpd="sng">
            <a:solidFill>
              <a:srgbClr val="CFE2F3"/>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latin typeface="Consolas"/>
                <a:ea typeface="Consolas"/>
                <a:cs typeface="Consolas"/>
                <a:sym typeface="Consolas"/>
              </a:rPr>
              <a:t>A</a:t>
            </a:r>
            <a:r>
              <a:rPr lang="en-GB" sz="2800" baseline="30000">
                <a:latin typeface="Consolas"/>
                <a:ea typeface="Consolas"/>
                <a:cs typeface="Consolas"/>
                <a:sym typeface="Consolas"/>
              </a:rPr>
              <a:t>[1]</a:t>
            </a:r>
            <a:endParaRPr sz="2800" baseline="30000">
              <a:latin typeface="Consolas"/>
              <a:ea typeface="Consolas"/>
              <a:cs typeface="Consolas"/>
              <a:sym typeface="Consolas"/>
            </a:endParaRPr>
          </a:p>
        </p:txBody>
      </p:sp>
      <p:sp>
        <p:nvSpPr>
          <p:cNvPr id="507" name="Google Shape;507;p25"/>
          <p:cNvSpPr txBox="1"/>
          <p:nvPr/>
        </p:nvSpPr>
        <p:spPr>
          <a:xfrm>
            <a:off x="11068850" y="10972833"/>
            <a:ext cx="1827620" cy="753398"/>
          </a:xfrm>
          <a:prstGeom prst="rect">
            <a:avLst/>
          </a:prstGeom>
          <a:noFill/>
          <a:ln w="9525" cap="flat" cmpd="sng">
            <a:solidFill>
              <a:srgbClr val="CFE2F3"/>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latin typeface="Consolas"/>
                <a:ea typeface="Consolas"/>
                <a:cs typeface="Consolas"/>
                <a:sym typeface="Consolas"/>
              </a:rPr>
              <a:t>A</a:t>
            </a:r>
            <a:r>
              <a:rPr lang="en-GB" sz="2800" baseline="30000">
                <a:latin typeface="Consolas"/>
                <a:ea typeface="Consolas"/>
                <a:cs typeface="Consolas"/>
                <a:sym typeface="Consolas"/>
              </a:rPr>
              <a:t>[3]</a:t>
            </a:r>
            <a:endParaRPr sz="2800" baseline="30000">
              <a:latin typeface="Consolas"/>
              <a:ea typeface="Consolas"/>
              <a:cs typeface="Consolas"/>
              <a:sym typeface="Consolas"/>
            </a:endParaRPr>
          </a:p>
        </p:txBody>
      </p:sp>
      <p:sp>
        <p:nvSpPr>
          <p:cNvPr id="508" name="Google Shape;508;p25"/>
          <p:cNvSpPr/>
          <p:nvPr/>
        </p:nvSpPr>
        <p:spPr>
          <a:xfrm>
            <a:off x="2054737" y="5054399"/>
            <a:ext cx="695120" cy="3947226"/>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09" name="Google Shape;509;p25"/>
          <p:cNvSpPr txBox="1"/>
          <p:nvPr/>
        </p:nvSpPr>
        <p:spPr>
          <a:xfrm>
            <a:off x="884722" y="6651311"/>
            <a:ext cx="905399" cy="753398"/>
          </a:xfrm>
          <a:prstGeom prst="rect">
            <a:avLst/>
          </a:prstGeom>
          <a:noFill/>
          <a:ln w="9525" cap="flat" cmpd="sng">
            <a:solidFill>
              <a:srgbClr val="0097A7"/>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b="1">
                <a:latin typeface="Consolas"/>
                <a:ea typeface="Consolas"/>
                <a:cs typeface="Consolas"/>
                <a:sym typeface="Consolas"/>
              </a:rPr>
              <a:t>X</a:t>
            </a:r>
            <a:endParaRPr sz="2405" b="1">
              <a:latin typeface="Consolas"/>
              <a:ea typeface="Consolas"/>
              <a:cs typeface="Consolas"/>
              <a:sym typeface="Consolas"/>
            </a:endParaRPr>
          </a:p>
        </p:txBody>
      </p:sp>
      <p:cxnSp>
        <p:nvCxnSpPr>
          <p:cNvPr id="510" name="Google Shape;510;p25"/>
          <p:cNvCxnSpPr>
            <a:stCxn id="511" idx="6"/>
            <a:endCxn id="503" idx="2"/>
          </p:cNvCxnSpPr>
          <p:nvPr/>
        </p:nvCxnSpPr>
        <p:spPr>
          <a:xfrm rot="10800000" flipH="1">
            <a:off x="12577570" y="6888643"/>
            <a:ext cx="1994040" cy="3185418"/>
          </a:xfrm>
          <a:prstGeom prst="straightConnector1">
            <a:avLst/>
          </a:prstGeom>
          <a:noFill/>
          <a:ln w="9525" cap="flat" cmpd="sng">
            <a:solidFill>
              <a:srgbClr val="595959"/>
            </a:solidFill>
            <a:prstDash val="solid"/>
            <a:round/>
            <a:headEnd type="none" w="med" len="med"/>
            <a:tailEnd type="triangle" w="med" len="med"/>
          </a:ln>
        </p:spPr>
      </p:cxnSp>
      <p:cxnSp>
        <p:nvCxnSpPr>
          <p:cNvPr id="512" name="Google Shape;512;p25"/>
          <p:cNvCxnSpPr>
            <a:stCxn id="513" idx="6"/>
            <a:endCxn id="503" idx="2"/>
          </p:cNvCxnSpPr>
          <p:nvPr/>
        </p:nvCxnSpPr>
        <p:spPr>
          <a:xfrm>
            <a:off x="12577570" y="6084737"/>
            <a:ext cx="1994040" cy="803864"/>
          </a:xfrm>
          <a:prstGeom prst="straightConnector1">
            <a:avLst/>
          </a:prstGeom>
          <a:noFill/>
          <a:ln w="9525" cap="flat" cmpd="sng">
            <a:solidFill>
              <a:srgbClr val="595959"/>
            </a:solidFill>
            <a:prstDash val="solid"/>
            <a:round/>
            <a:headEnd type="none" w="med" len="med"/>
            <a:tailEnd type="triangle" w="med" len="med"/>
          </a:ln>
        </p:spPr>
      </p:cxnSp>
      <p:cxnSp>
        <p:nvCxnSpPr>
          <p:cNvPr id="514" name="Google Shape;514;p25"/>
          <p:cNvCxnSpPr>
            <a:stCxn id="515" idx="6"/>
            <a:endCxn id="503" idx="2"/>
          </p:cNvCxnSpPr>
          <p:nvPr/>
        </p:nvCxnSpPr>
        <p:spPr>
          <a:xfrm>
            <a:off x="12577570" y="4534140"/>
            <a:ext cx="1994040" cy="2354518"/>
          </a:xfrm>
          <a:prstGeom prst="straightConnector1">
            <a:avLst/>
          </a:prstGeom>
          <a:noFill/>
          <a:ln w="9525" cap="flat" cmpd="sng">
            <a:solidFill>
              <a:srgbClr val="595959"/>
            </a:solidFill>
            <a:prstDash val="solid"/>
            <a:round/>
            <a:headEnd type="none" w="med" len="med"/>
            <a:tailEnd type="triangle" w="med" len="med"/>
          </a:ln>
        </p:spPr>
      </p:cxnSp>
      <p:cxnSp>
        <p:nvCxnSpPr>
          <p:cNvPr id="516" name="Google Shape;516;p25"/>
          <p:cNvCxnSpPr>
            <a:stCxn id="517" idx="6"/>
            <a:endCxn id="518" idx="2"/>
          </p:cNvCxnSpPr>
          <p:nvPr/>
        </p:nvCxnSpPr>
        <p:spPr>
          <a:xfrm>
            <a:off x="7196245" y="4534140"/>
            <a:ext cx="1502590" cy="0"/>
          </a:xfrm>
          <a:prstGeom prst="straightConnector1">
            <a:avLst/>
          </a:prstGeom>
          <a:noFill/>
          <a:ln w="9525" cap="flat" cmpd="sng">
            <a:solidFill>
              <a:srgbClr val="595959"/>
            </a:solidFill>
            <a:prstDash val="solid"/>
            <a:round/>
            <a:headEnd type="none" w="med" len="med"/>
            <a:tailEnd type="triangle" w="med" len="med"/>
          </a:ln>
        </p:spPr>
      </p:cxnSp>
      <p:sp>
        <p:nvSpPr>
          <p:cNvPr id="505" name="Google Shape;505;p25"/>
          <p:cNvSpPr txBox="1"/>
          <p:nvPr/>
        </p:nvSpPr>
        <p:spPr>
          <a:xfrm>
            <a:off x="16523929" y="6484891"/>
            <a:ext cx="905399" cy="753398"/>
          </a:xfrm>
          <a:prstGeom prst="rect">
            <a:avLst/>
          </a:prstGeom>
          <a:noFill/>
          <a:ln w="9525" cap="flat" cmpd="sng">
            <a:solidFill>
              <a:srgbClr val="0097A7"/>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Clr>
                <a:srgbClr val="000000"/>
              </a:buClr>
              <a:buSzPts val="1100"/>
              <a:buFont typeface="Arial" panose="020B0604020202090204"/>
              <a:buNone/>
            </a:pPr>
            <a:r>
              <a:rPr lang="en-GB" sz="2200" b="1">
                <a:latin typeface="Consolas"/>
                <a:ea typeface="Consolas"/>
                <a:cs typeface="Consolas"/>
                <a:sym typeface="Consolas"/>
              </a:rPr>
              <a:t>Ŷ</a:t>
            </a:r>
            <a:endParaRPr sz="2405" b="1">
              <a:latin typeface="Consolas"/>
              <a:ea typeface="Consolas"/>
              <a:cs typeface="Consolas"/>
              <a:sym typeface="Consolas"/>
            </a:endParaRPr>
          </a:p>
        </p:txBody>
      </p:sp>
      <p:sp>
        <p:nvSpPr>
          <p:cNvPr id="517" name="Google Shape;517;p25"/>
          <p:cNvSpPr/>
          <p:nvPr/>
        </p:nvSpPr>
        <p:spPr>
          <a:xfrm>
            <a:off x="6008472" y="3921629"/>
            <a:ext cx="1187773" cy="1225022"/>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rgbClr val="000000"/>
              </a:buClr>
              <a:buSzPts val="1100"/>
              <a:buFont typeface="Arial" panose="020B0604020202090204"/>
              <a:buNone/>
            </a:pPr>
            <a:r>
              <a:rPr lang="en-GB" sz="2200"/>
              <a:t> </a:t>
            </a:r>
            <a:endParaRPr sz="2405" baseline="-25000"/>
          </a:p>
        </p:txBody>
      </p:sp>
      <p:sp>
        <p:nvSpPr>
          <p:cNvPr id="519" name="Google Shape;519;p25"/>
          <p:cNvSpPr/>
          <p:nvPr/>
        </p:nvSpPr>
        <p:spPr>
          <a:xfrm>
            <a:off x="5996082" y="5472102"/>
            <a:ext cx="1187773" cy="1225022"/>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rgbClr val="000000"/>
              </a:buClr>
              <a:buSzPts val="1100"/>
              <a:buFont typeface="Arial" panose="020B0604020202090204"/>
              <a:buNone/>
            </a:pPr>
            <a:r>
              <a:rPr lang="en-GB" sz="2200"/>
              <a:t> </a:t>
            </a:r>
            <a:endParaRPr sz="3205">
              <a:solidFill>
                <a:srgbClr val="000000"/>
              </a:solidFill>
            </a:endParaRPr>
          </a:p>
        </p:txBody>
      </p:sp>
      <p:sp>
        <p:nvSpPr>
          <p:cNvPr id="520" name="Google Shape;520;p25"/>
          <p:cNvSpPr/>
          <p:nvPr/>
        </p:nvSpPr>
        <p:spPr>
          <a:xfrm>
            <a:off x="6008472" y="7022625"/>
            <a:ext cx="1187773" cy="1225022"/>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rgbClr val="000000"/>
              </a:buClr>
              <a:buSzPts val="1100"/>
              <a:buFont typeface="Arial" panose="020B0604020202090204"/>
              <a:buNone/>
            </a:pPr>
            <a:r>
              <a:rPr lang="en-GB" sz="2200"/>
              <a:t> </a:t>
            </a:r>
            <a:endParaRPr sz="3205">
              <a:solidFill>
                <a:srgbClr val="000000"/>
              </a:solidFill>
            </a:endParaRPr>
          </a:p>
        </p:txBody>
      </p:sp>
      <p:sp>
        <p:nvSpPr>
          <p:cNvPr id="521" name="Google Shape;521;p25"/>
          <p:cNvSpPr/>
          <p:nvPr/>
        </p:nvSpPr>
        <p:spPr>
          <a:xfrm>
            <a:off x="6008472" y="9496997"/>
            <a:ext cx="1175757" cy="1225022"/>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rgbClr val="000000"/>
              </a:buClr>
              <a:buSzPts val="1100"/>
              <a:buFont typeface="Arial" panose="020B0604020202090204"/>
              <a:buNone/>
            </a:pPr>
            <a:r>
              <a:rPr lang="en-GB" sz="2200">
                <a:solidFill>
                  <a:srgbClr val="000000"/>
                </a:solidFill>
              </a:rPr>
              <a:t>a</a:t>
            </a:r>
            <a:r>
              <a:rPr lang="en-GB" sz="2200" baseline="30000">
                <a:solidFill>
                  <a:srgbClr val="000000"/>
                </a:solidFill>
              </a:rPr>
              <a:t>[1]</a:t>
            </a:r>
            <a:r>
              <a:rPr lang="en-GB" sz="2200" baseline="-25000">
                <a:solidFill>
                  <a:srgbClr val="000000"/>
                </a:solidFill>
              </a:rPr>
              <a:t>n</a:t>
            </a:r>
            <a:endParaRPr sz="2200">
              <a:solidFill>
                <a:srgbClr val="000000"/>
              </a:solidFill>
            </a:endParaRPr>
          </a:p>
        </p:txBody>
      </p:sp>
      <p:sp>
        <p:nvSpPr>
          <p:cNvPr id="518" name="Google Shape;518;p25"/>
          <p:cNvSpPr/>
          <p:nvPr/>
        </p:nvSpPr>
        <p:spPr>
          <a:xfrm>
            <a:off x="8698634" y="3921629"/>
            <a:ext cx="1187773" cy="1225022"/>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rgbClr val="000000"/>
              </a:buClr>
              <a:buSzPts val="1100"/>
              <a:buFont typeface="Arial" panose="020B0604020202090204"/>
              <a:buNone/>
            </a:pPr>
            <a:r>
              <a:rPr lang="en-GB" sz="2200">
                <a:solidFill>
                  <a:srgbClr val="000000"/>
                </a:solidFill>
              </a:rPr>
              <a:t>a</a:t>
            </a:r>
            <a:r>
              <a:rPr lang="en-GB" sz="2200" baseline="30000">
                <a:solidFill>
                  <a:srgbClr val="000000"/>
                </a:solidFill>
              </a:rPr>
              <a:t>[2]</a:t>
            </a:r>
            <a:r>
              <a:rPr lang="en-GB" sz="2200" baseline="-25000">
                <a:solidFill>
                  <a:srgbClr val="000000"/>
                </a:solidFill>
              </a:rPr>
              <a:t>1</a:t>
            </a:r>
            <a:endParaRPr sz="2405" baseline="-25000"/>
          </a:p>
        </p:txBody>
      </p:sp>
      <p:sp>
        <p:nvSpPr>
          <p:cNvPr id="522" name="Google Shape;522;p25"/>
          <p:cNvSpPr/>
          <p:nvPr/>
        </p:nvSpPr>
        <p:spPr>
          <a:xfrm>
            <a:off x="8698634" y="5546424"/>
            <a:ext cx="1187773" cy="1225022"/>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rgbClr val="000000"/>
              </a:buClr>
              <a:buSzPts val="1100"/>
              <a:buFont typeface="Arial" panose="020B0604020202090204"/>
              <a:buNone/>
            </a:pPr>
            <a:r>
              <a:rPr lang="en-GB" sz="2200">
                <a:solidFill>
                  <a:srgbClr val="000000"/>
                </a:solidFill>
              </a:rPr>
              <a:t>a</a:t>
            </a:r>
            <a:r>
              <a:rPr lang="en-GB" sz="2200" baseline="30000">
                <a:solidFill>
                  <a:srgbClr val="000000"/>
                </a:solidFill>
              </a:rPr>
              <a:t>[2]</a:t>
            </a:r>
            <a:r>
              <a:rPr lang="en-GB" sz="2200" baseline="-25000">
                <a:solidFill>
                  <a:srgbClr val="000000"/>
                </a:solidFill>
              </a:rPr>
              <a:t>2</a:t>
            </a:r>
            <a:endParaRPr sz="3205">
              <a:solidFill>
                <a:srgbClr val="000000"/>
              </a:solidFill>
            </a:endParaRPr>
          </a:p>
        </p:txBody>
      </p:sp>
      <p:sp>
        <p:nvSpPr>
          <p:cNvPr id="523" name="Google Shape;523;p25"/>
          <p:cNvSpPr/>
          <p:nvPr/>
        </p:nvSpPr>
        <p:spPr>
          <a:xfrm>
            <a:off x="8698634" y="7076846"/>
            <a:ext cx="1187773" cy="1225022"/>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rgbClr val="000000"/>
              </a:buClr>
              <a:buSzPts val="1100"/>
              <a:buFont typeface="Arial" panose="020B0604020202090204"/>
              <a:buNone/>
            </a:pPr>
            <a:r>
              <a:rPr lang="en-GB" sz="2200">
                <a:solidFill>
                  <a:srgbClr val="000000"/>
                </a:solidFill>
              </a:rPr>
              <a:t>a</a:t>
            </a:r>
            <a:r>
              <a:rPr lang="en-GB" sz="2200" baseline="30000">
                <a:solidFill>
                  <a:srgbClr val="000000"/>
                </a:solidFill>
              </a:rPr>
              <a:t>[2]</a:t>
            </a:r>
            <a:r>
              <a:rPr lang="en-GB" sz="2200" baseline="-25000">
                <a:solidFill>
                  <a:srgbClr val="000000"/>
                </a:solidFill>
              </a:rPr>
              <a:t>3</a:t>
            </a:r>
            <a:endParaRPr sz="3205">
              <a:solidFill>
                <a:srgbClr val="000000"/>
              </a:solidFill>
            </a:endParaRPr>
          </a:p>
        </p:txBody>
      </p:sp>
      <p:sp>
        <p:nvSpPr>
          <p:cNvPr id="524" name="Google Shape;524;p25"/>
          <p:cNvSpPr/>
          <p:nvPr/>
        </p:nvSpPr>
        <p:spPr>
          <a:xfrm>
            <a:off x="8698634" y="9496997"/>
            <a:ext cx="1187773" cy="1225022"/>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rgbClr val="000000"/>
              </a:buClr>
              <a:buSzPts val="1100"/>
              <a:buFont typeface="Arial" panose="020B0604020202090204"/>
              <a:buNone/>
            </a:pPr>
            <a:r>
              <a:rPr lang="en-GB" sz="2200">
                <a:solidFill>
                  <a:srgbClr val="000000"/>
                </a:solidFill>
              </a:rPr>
              <a:t>a</a:t>
            </a:r>
            <a:r>
              <a:rPr lang="en-GB" sz="2200" baseline="30000">
                <a:solidFill>
                  <a:srgbClr val="000000"/>
                </a:solidFill>
              </a:rPr>
              <a:t>[2]</a:t>
            </a:r>
            <a:r>
              <a:rPr lang="en-GB" sz="2200" baseline="-25000">
                <a:solidFill>
                  <a:srgbClr val="000000"/>
                </a:solidFill>
              </a:rPr>
              <a:t>n</a:t>
            </a:r>
            <a:endParaRPr sz="3205">
              <a:solidFill>
                <a:srgbClr val="000000"/>
              </a:solidFill>
            </a:endParaRPr>
          </a:p>
        </p:txBody>
      </p:sp>
      <p:sp>
        <p:nvSpPr>
          <p:cNvPr id="515" name="Google Shape;515;p25"/>
          <p:cNvSpPr/>
          <p:nvPr/>
        </p:nvSpPr>
        <p:spPr>
          <a:xfrm>
            <a:off x="11389797" y="3921629"/>
            <a:ext cx="1187773" cy="1225022"/>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rgbClr val="000000"/>
              </a:buClr>
              <a:buSzPts val="1100"/>
              <a:buFont typeface="Arial" panose="020B0604020202090204"/>
              <a:buNone/>
            </a:pPr>
            <a:r>
              <a:rPr lang="en-GB" sz="2200">
                <a:solidFill>
                  <a:srgbClr val="000000"/>
                </a:solidFill>
              </a:rPr>
              <a:t>a</a:t>
            </a:r>
            <a:r>
              <a:rPr lang="en-GB" sz="2200" baseline="30000">
                <a:solidFill>
                  <a:srgbClr val="000000"/>
                </a:solidFill>
              </a:rPr>
              <a:t>[3]</a:t>
            </a:r>
            <a:r>
              <a:rPr lang="en-GB" sz="2200" baseline="-25000">
                <a:solidFill>
                  <a:srgbClr val="000000"/>
                </a:solidFill>
              </a:rPr>
              <a:t>1</a:t>
            </a:r>
            <a:endParaRPr sz="2405" baseline="-25000"/>
          </a:p>
        </p:txBody>
      </p:sp>
      <p:sp>
        <p:nvSpPr>
          <p:cNvPr id="513" name="Google Shape;513;p25"/>
          <p:cNvSpPr/>
          <p:nvPr/>
        </p:nvSpPr>
        <p:spPr>
          <a:xfrm>
            <a:off x="11389797" y="5472226"/>
            <a:ext cx="1187773" cy="1225022"/>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rgbClr val="000000"/>
              </a:buClr>
              <a:buSzPts val="1100"/>
              <a:buFont typeface="Arial" panose="020B0604020202090204"/>
              <a:buNone/>
            </a:pPr>
            <a:r>
              <a:rPr lang="en-GB" sz="2200">
                <a:solidFill>
                  <a:srgbClr val="000000"/>
                </a:solidFill>
              </a:rPr>
              <a:t>a</a:t>
            </a:r>
            <a:r>
              <a:rPr lang="en-GB" sz="2200" baseline="30000">
                <a:solidFill>
                  <a:srgbClr val="000000"/>
                </a:solidFill>
              </a:rPr>
              <a:t>[3]</a:t>
            </a:r>
            <a:r>
              <a:rPr lang="en-GB" sz="2200" baseline="-25000">
                <a:solidFill>
                  <a:srgbClr val="000000"/>
                </a:solidFill>
              </a:rPr>
              <a:t>2</a:t>
            </a:r>
            <a:endParaRPr sz="3205">
              <a:solidFill>
                <a:srgbClr val="000000"/>
              </a:solidFill>
            </a:endParaRPr>
          </a:p>
        </p:txBody>
      </p:sp>
      <p:sp>
        <p:nvSpPr>
          <p:cNvPr id="525" name="Google Shape;525;p25"/>
          <p:cNvSpPr/>
          <p:nvPr/>
        </p:nvSpPr>
        <p:spPr>
          <a:xfrm>
            <a:off x="11389773" y="7022875"/>
            <a:ext cx="1187773" cy="1225022"/>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rgbClr val="000000"/>
              </a:buClr>
              <a:buSzPts val="1100"/>
              <a:buFont typeface="Arial" panose="020B0604020202090204"/>
              <a:buNone/>
            </a:pPr>
            <a:r>
              <a:rPr lang="en-GB" sz="2200">
                <a:solidFill>
                  <a:srgbClr val="000000"/>
                </a:solidFill>
              </a:rPr>
              <a:t>a</a:t>
            </a:r>
            <a:r>
              <a:rPr lang="en-GB" sz="2200" baseline="30000">
                <a:solidFill>
                  <a:srgbClr val="000000"/>
                </a:solidFill>
              </a:rPr>
              <a:t>[3]</a:t>
            </a:r>
            <a:r>
              <a:rPr lang="en-GB" sz="2200" baseline="-25000">
                <a:solidFill>
                  <a:srgbClr val="000000"/>
                </a:solidFill>
              </a:rPr>
              <a:t>3</a:t>
            </a:r>
            <a:endParaRPr sz="3205">
              <a:solidFill>
                <a:srgbClr val="000000"/>
              </a:solidFill>
            </a:endParaRPr>
          </a:p>
        </p:txBody>
      </p:sp>
      <p:sp>
        <p:nvSpPr>
          <p:cNvPr id="511" name="Google Shape;511;p25"/>
          <p:cNvSpPr/>
          <p:nvPr/>
        </p:nvSpPr>
        <p:spPr>
          <a:xfrm>
            <a:off x="11389797" y="9461550"/>
            <a:ext cx="1187773" cy="1225022"/>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rgbClr val="000000"/>
              </a:buClr>
              <a:buSzPts val="1100"/>
              <a:buFont typeface="Arial" panose="020B0604020202090204"/>
              <a:buNone/>
            </a:pPr>
            <a:r>
              <a:rPr lang="en-GB" sz="2200">
                <a:solidFill>
                  <a:srgbClr val="000000"/>
                </a:solidFill>
              </a:rPr>
              <a:t>a</a:t>
            </a:r>
            <a:r>
              <a:rPr lang="en-GB" sz="2200" baseline="30000">
                <a:solidFill>
                  <a:srgbClr val="000000"/>
                </a:solidFill>
              </a:rPr>
              <a:t>[3]</a:t>
            </a:r>
            <a:r>
              <a:rPr lang="en-GB" sz="2200" baseline="-25000">
                <a:solidFill>
                  <a:srgbClr val="000000"/>
                </a:solidFill>
              </a:rPr>
              <a:t>n</a:t>
            </a:r>
            <a:endParaRPr sz="3205">
              <a:solidFill>
                <a:srgbClr val="000000"/>
              </a:solidFill>
            </a:endParaRPr>
          </a:p>
        </p:txBody>
      </p:sp>
      <p:cxnSp>
        <p:nvCxnSpPr>
          <p:cNvPr id="526" name="Google Shape;526;p25"/>
          <p:cNvCxnSpPr/>
          <p:nvPr/>
        </p:nvCxnSpPr>
        <p:spPr>
          <a:xfrm flipH="1">
            <a:off x="6596334" y="8498757"/>
            <a:ext cx="12016" cy="901193"/>
          </a:xfrm>
          <a:prstGeom prst="straightConnector1">
            <a:avLst/>
          </a:prstGeom>
          <a:noFill/>
          <a:ln w="28575" cap="flat" cmpd="sng">
            <a:solidFill>
              <a:srgbClr val="595959"/>
            </a:solidFill>
            <a:prstDash val="dot"/>
            <a:round/>
            <a:headEnd type="none" w="med" len="med"/>
            <a:tailEnd type="none" w="med" len="med"/>
          </a:ln>
        </p:spPr>
      </p:cxnSp>
      <p:sp>
        <p:nvSpPr>
          <p:cNvPr id="527" name="Google Shape;527;p25"/>
          <p:cNvSpPr/>
          <p:nvPr/>
        </p:nvSpPr>
        <p:spPr>
          <a:xfrm>
            <a:off x="2853014" y="7085173"/>
            <a:ext cx="159211" cy="136981"/>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8" name="Google Shape;528;p25"/>
          <p:cNvSpPr/>
          <p:nvPr/>
        </p:nvSpPr>
        <p:spPr>
          <a:xfrm>
            <a:off x="2853014" y="7620857"/>
            <a:ext cx="159211" cy="136981"/>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9" name="Google Shape;529;p25"/>
          <p:cNvSpPr/>
          <p:nvPr/>
        </p:nvSpPr>
        <p:spPr>
          <a:xfrm>
            <a:off x="2853014" y="8156540"/>
            <a:ext cx="159211" cy="136981"/>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0" name="Google Shape;530;p25"/>
          <p:cNvSpPr/>
          <p:nvPr/>
        </p:nvSpPr>
        <p:spPr>
          <a:xfrm>
            <a:off x="2853014" y="8560875"/>
            <a:ext cx="159211" cy="136981"/>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531" name="Google Shape;531;p25"/>
          <p:cNvCxnSpPr>
            <a:endCxn id="517" idx="2"/>
          </p:cNvCxnSpPr>
          <p:nvPr/>
        </p:nvCxnSpPr>
        <p:spPr>
          <a:xfrm rot="10800000" flipH="1">
            <a:off x="3024922" y="4534140"/>
            <a:ext cx="2983550" cy="1020752"/>
          </a:xfrm>
          <a:prstGeom prst="straightConnector1">
            <a:avLst/>
          </a:prstGeom>
          <a:noFill/>
          <a:ln w="9525" cap="flat" cmpd="sng">
            <a:solidFill>
              <a:srgbClr val="595959"/>
            </a:solidFill>
            <a:prstDash val="solid"/>
            <a:round/>
            <a:headEnd type="none" w="med" len="med"/>
            <a:tailEnd type="triangle" w="med" len="med"/>
          </a:ln>
        </p:spPr>
      </p:cxnSp>
      <p:cxnSp>
        <p:nvCxnSpPr>
          <p:cNvPr id="532" name="Google Shape;532;p25"/>
          <p:cNvCxnSpPr>
            <a:stCxn id="500" idx="5"/>
            <a:endCxn id="519" idx="2"/>
          </p:cNvCxnSpPr>
          <p:nvPr/>
        </p:nvCxnSpPr>
        <p:spPr>
          <a:xfrm>
            <a:off x="2988910" y="5595016"/>
            <a:ext cx="3006981" cy="489648"/>
          </a:xfrm>
          <a:prstGeom prst="straightConnector1">
            <a:avLst/>
          </a:prstGeom>
          <a:noFill/>
          <a:ln w="9525" cap="flat" cmpd="sng">
            <a:solidFill>
              <a:srgbClr val="595959"/>
            </a:solidFill>
            <a:prstDash val="solid"/>
            <a:round/>
            <a:headEnd type="none" w="med" len="med"/>
            <a:tailEnd type="triangle" w="med" len="med"/>
          </a:ln>
        </p:spPr>
      </p:cxnSp>
      <p:cxnSp>
        <p:nvCxnSpPr>
          <p:cNvPr id="533" name="Google Shape;533;p25"/>
          <p:cNvCxnSpPr>
            <a:stCxn id="500" idx="5"/>
            <a:endCxn id="520" idx="2"/>
          </p:cNvCxnSpPr>
          <p:nvPr/>
        </p:nvCxnSpPr>
        <p:spPr>
          <a:xfrm>
            <a:off x="2988910" y="5595016"/>
            <a:ext cx="3019598" cy="2040301"/>
          </a:xfrm>
          <a:prstGeom prst="straightConnector1">
            <a:avLst/>
          </a:prstGeom>
          <a:noFill/>
          <a:ln w="9525" cap="flat" cmpd="sng">
            <a:solidFill>
              <a:srgbClr val="595959"/>
            </a:solidFill>
            <a:prstDash val="solid"/>
            <a:round/>
            <a:headEnd type="none" w="med" len="med"/>
            <a:tailEnd type="triangle" w="med" len="med"/>
          </a:ln>
        </p:spPr>
      </p:cxnSp>
      <p:cxnSp>
        <p:nvCxnSpPr>
          <p:cNvPr id="534" name="Google Shape;534;p25"/>
          <p:cNvCxnSpPr>
            <a:stCxn id="500" idx="5"/>
            <a:endCxn id="521" idx="2"/>
          </p:cNvCxnSpPr>
          <p:nvPr/>
        </p:nvCxnSpPr>
        <p:spPr>
          <a:xfrm>
            <a:off x="2988910" y="5595016"/>
            <a:ext cx="3019598" cy="4514377"/>
          </a:xfrm>
          <a:prstGeom prst="straightConnector1">
            <a:avLst/>
          </a:prstGeom>
          <a:noFill/>
          <a:ln w="9525" cap="flat" cmpd="sng">
            <a:solidFill>
              <a:srgbClr val="595959"/>
            </a:solidFill>
            <a:prstDash val="solid"/>
            <a:round/>
            <a:headEnd type="none" w="med" len="med"/>
            <a:tailEnd type="triangle" w="med" len="med"/>
          </a:ln>
        </p:spPr>
      </p:cxnSp>
      <p:cxnSp>
        <p:nvCxnSpPr>
          <p:cNvPr id="535" name="Google Shape;535;p25"/>
          <p:cNvCxnSpPr>
            <a:stCxn id="501" idx="5"/>
            <a:endCxn id="517" idx="2"/>
          </p:cNvCxnSpPr>
          <p:nvPr/>
        </p:nvCxnSpPr>
        <p:spPr>
          <a:xfrm rot="10800000" flipH="1">
            <a:off x="2988910" y="4534386"/>
            <a:ext cx="3019598" cy="1596314"/>
          </a:xfrm>
          <a:prstGeom prst="straightConnector1">
            <a:avLst/>
          </a:prstGeom>
          <a:noFill/>
          <a:ln w="9525" cap="flat" cmpd="sng">
            <a:solidFill>
              <a:srgbClr val="595959"/>
            </a:solidFill>
            <a:prstDash val="solid"/>
            <a:round/>
            <a:headEnd type="none" w="med" len="med"/>
            <a:tailEnd type="triangle" w="med" len="med"/>
          </a:ln>
        </p:spPr>
      </p:cxnSp>
      <p:cxnSp>
        <p:nvCxnSpPr>
          <p:cNvPr id="536" name="Google Shape;536;p25"/>
          <p:cNvCxnSpPr>
            <a:stCxn id="501" idx="5"/>
            <a:endCxn id="520" idx="2"/>
          </p:cNvCxnSpPr>
          <p:nvPr/>
        </p:nvCxnSpPr>
        <p:spPr>
          <a:xfrm>
            <a:off x="2988910" y="6130700"/>
            <a:ext cx="3019598" cy="1504392"/>
          </a:xfrm>
          <a:prstGeom prst="straightConnector1">
            <a:avLst/>
          </a:prstGeom>
          <a:noFill/>
          <a:ln w="9525" cap="flat" cmpd="sng">
            <a:solidFill>
              <a:srgbClr val="595959"/>
            </a:solidFill>
            <a:prstDash val="solid"/>
            <a:round/>
            <a:headEnd type="none" w="med" len="med"/>
            <a:tailEnd type="triangle" w="med" len="med"/>
          </a:ln>
        </p:spPr>
      </p:cxnSp>
      <p:cxnSp>
        <p:nvCxnSpPr>
          <p:cNvPr id="537" name="Google Shape;537;p25"/>
          <p:cNvCxnSpPr>
            <a:stCxn id="501" idx="6"/>
            <a:endCxn id="519" idx="2"/>
          </p:cNvCxnSpPr>
          <p:nvPr/>
        </p:nvCxnSpPr>
        <p:spPr>
          <a:xfrm>
            <a:off x="3012225" y="6082269"/>
            <a:ext cx="2984151" cy="2403"/>
          </a:xfrm>
          <a:prstGeom prst="straightConnector1">
            <a:avLst/>
          </a:prstGeom>
          <a:noFill/>
          <a:ln w="9525" cap="flat" cmpd="sng">
            <a:solidFill>
              <a:srgbClr val="595959"/>
            </a:solidFill>
            <a:prstDash val="solid"/>
            <a:round/>
            <a:headEnd type="none" w="med" len="med"/>
            <a:tailEnd type="triangle" w="med" len="med"/>
          </a:ln>
        </p:spPr>
      </p:cxnSp>
      <p:cxnSp>
        <p:nvCxnSpPr>
          <p:cNvPr id="538" name="Google Shape;538;p25"/>
          <p:cNvCxnSpPr>
            <a:stCxn id="501" idx="6"/>
            <a:endCxn id="521" idx="2"/>
          </p:cNvCxnSpPr>
          <p:nvPr/>
        </p:nvCxnSpPr>
        <p:spPr>
          <a:xfrm>
            <a:off x="3012225" y="6082269"/>
            <a:ext cx="2996167" cy="4027132"/>
          </a:xfrm>
          <a:prstGeom prst="straightConnector1">
            <a:avLst/>
          </a:prstGeom>
          <a:noFill/>
          <a:ln w="9525" cap="flat" cmpd="sng">
            <a:solidFill>
              <a:srgbClr val="595959"/>
            </a:solidFill>
            <a:prstDash val="solid"/>
            <a:round/>
            <a:headEnd type="none" w="med" len="med"/>
            <a:tailEnd type="triangle" w="med" len="med"/>
          </a:ln>
        </p:spPr>
      </p:cxnSp>
      <p:cxnSp>
        <p:nvCxnSpPr>
          <p:cNvPr id="539" name="Google Shape;539;p25"/>
          <p:cNvCxnSpPr>
            <a:stCxn id="502" idx="4"/>
            <a:endCxn id="517" idx="2"/>
          </p:cNvCxnSpPr>
          <p:nvPr/>
        </p:nvCxnSpPr>
        <p:spPr>
          <a:xfrm rot="10800000" flipH="1">
            <a:off x="2932619" y="4534394"/>
            <a:ext cx="3076073" cy="2152049"/>
          </a:xfrm>
          <a:prstGeom prst="straightConnector1">
            <a:avLst/>
          </a:prstGeom>
          <a:noFill/>
          <a:ln w="9525" cap="flat" cmpd="sng">
            <a:solidFill>
              <a:srgbClr val="595959"/>
            </a:solidFill>
            <a:prstDash val="solid"/>
            <a:round/>
            <a:headEnd type="none" w="med" len="med"/>
            <a:tailEnd type="triangle" w="med" len="med"/>
          </a:ln>
        </p:spPr>
      </p:cxnSp>
      <p:cxnSp>
        <p:nvCxnSpPr>
          <p:cNvPr id="540" name="Google Shape;540;p25"/>
          <p:cNvCxnSpPr>
            <a:stCxn id="502" idx="6"/>
            <a:endCxn id="519" idx="2"/>
          </p:cNvCxnSpPr>
          <p:nvPr/>
        </p:nvCxnSpPr>
        <p:spPr>
          <a:xfrm rot="10800000" flipH="1">
            <a:off x="3012225" y="6084446"/>
            <a:ext cx="2984151" cy="533506"/>
          </a:xfrm>
          <a:prstGeom prst="straightConnector1">
            <a:avLst/>
          </a:prstGeom>
          <a:noFill/>
          <a:ln w="9525" cap="flat" cmpd="sng">
            <a:solidFill>
              <a:srgbClr val="595959"/>
            </a:solidFill>
            <a:prstDash val="solid"/>
            <a:round/>
            <a:headEnd type="none" w="med" len="med"/>
            <a:tailEnd type="triangle" w="med" len="med"/>
          </a:ln>
        </p:spPr>
      </p:cxnSp>
      <p:cxnSp>
        <p:nvCxnSpPr>
          <p:cNvPr id="541" name="Google Shape;541;p25"/>
          <p:cNvCxnSpPr>
            <a:stCxn id="502" idx="6"/>
            <a:endCxn id="520" idx="2"/>
          </p:cNvCxnSpPr>
          <p:nvPr/>
        </p:nvCxnSpPr>
        <p:spPr>
          <a:xfrm>
            <a:off x="3012225" y="6617953"/>
            <a:ext cx="2996167" cy="1017147"/>
          </a:xfrm>
          <a:prstGeom prst="straightConnector1">
            <a:avLst/>
          </a:prstGeom>
          <a:noFill/>
          <a:ln w="9525" cap="flat" cmpd="sng">
            <a:solidFill>
              <a:srgbClr val="595959"/>
            </a:solidFill>
            <a:prstDash val="solid"/>
            <a:round/>
            <a:headEnd type="none" w="med" len="med"/>
            <a:tailEnd type="triangle" w="med" len="med"/>
          </a:ln>
        </p:spPr>
      </p:cxnSp>
      <p:cxnSp>
        <p:nvCxnSpPr>
          <p:cNvPr id="542" name="Google Shape;542;p25"/>
          <p:cNvCxnSpPr>
            <a:stCxn id="502" idx="5"/>
            <a:endCxn id="521" idx="2"/>
          </p:cNvCxnSpPr>
          <p:nvPr/>
        </p:nvCxnSpPr>
        <p:spPr>
          <a:xfrm>
            <a:off x="2988910" y="6666383"/>
            <a:ext cx="3019598" cy="3443159"/>
          </a:xfrm>
          <a:prstGeom prst="straightConnector1">
            <a:avLst/>
          </a:prstGeom>
          <a:noFill/>
          <a:ln w="9525" cap="flat" cmpd="sng">
            <a:solidFill>
              <a:srgbClr val="595959"/>
            </a:solidFill>
            <a:prstDash val="solid"/>
            <a:round/>
            <a:headEnd type="none" w="med" len="med"/>
            <a:tailEnd type="triangle" w="med" len="med"/>
          </a:ln>
        </p:spPr>
      </p:cxnSp>
      <p:cxnSp>
        <p:nvCxnSpPr>
          <p:cNvPr id="543" name="Google Shape;543;p25"/>
          <p:cNvCxnSpPr>
            <a:stCxn id="527" idx="4"/>
            <a:endCxn id="517" idx="2"/>
          </p:cNvCxnSpPr>
          <p:nvPr/>
        </p:nvCxnSpPr>
        <p:spPr>
          <a:xfrm rot="10800000" flipH="1">
            <a:off x="2932619" y="4534196"/>
            <a:ext cx="3076073" cy="2687959"/>
          </a:xfrm>
          <a:prstGeom prst="straightConnector1">
            <a:avLst/>
          </a:prstGeom>
          <a:noFill/>
          <a:ln w="9525" cap="flat" cmpd="sng">
            <a:solidFill>
              <a:srgbClr val="595959"/>
            </a:solidFill>
            <a:prstDash val="solid"/>
            <a:round/>
            <a:headEnd type="none" w="med" len="med"/>
            <a:tailEnd type="triangle" w="med" len="med"/>
          </a:ln>
        </p:spPr>
      </p:cxnSp>
      <p:cxnSp>
        <p:nvCxnSpPr>
          <p:cNvPr id="544" name="Google Shape;544;p25"/>
          <p:cNvCxnSpPr>
            <a:stCxn id="527" idx="5"/>
            <a:endCxn id="519" idx="2"/>
          </p:cNvCxnSpPr>
          <p:nvPr/>
        </p:nvCxnSpPr>
        <p:spPr>
          <a:xfrm rot="10800000" flipH="1">
            <a:off x="2988910" y="6084615"/>
            <a:ext cx="3006981" cy="1117480"/>
          </a:xfrm>
          <a:prstGeom prst="straightConnector1">
            <a:avLst/>
          </a:prstGeom>
          <a:noFill/>
          <a:ln w="9525" cap="flat" cmpd="sng">
            <a:solidFill>
              <a:srgbClr val="595959"/>
            </a:solidFill>
            <a:prstDash val="solid"/>
            <a:round/>
            <a:headEnd type="none" w="med" len="med"/>
            <a:tailEnd type="triangle" w="med" len="med"/>
          </a:ln>
        </p:spPr>
      </p:cxnSp>
      <p:cxnSp>
        <p:nvCxnSpPr>
          <p:cNvPr id="545" name="Google Shape;545;p25"/>
          <p:cNvCxnSpPr>
            <a:stCxn id="527" idx="6"/>
            <a:endCxn id="520" idx="2"/>
          </p:cNvCxnSpPr>
          <p:nvPr/>
        </p:nvCxnSpPr>
        <p:spPr>
          <a:xfrm>
            <a:off x="3012225" y="7153664"/>
            <a:ext cx="2996167" cy="481237"/>
          </a:xfrm>
          <a:prstGeom prst="straightConnector1">
            <a:avLst/>
          </a:prstGeom>
          <a:noFill/>
          <a:ln w="9525" cap="flat" cmpd="sng">
            <a:solidFill>
              <a:srgbClr val="595959"/>
            </a:solidFill>
            <a:prstDash val="solid"/>
            <a:round/>
            <a:headEnd type="none" w="med" len="med"/>
            <a:tailEnd type="triangle" w="med" len="med"/>
          </a:ln>
        </p:spPr>
      </p:cxnSp>
      <p:cxnSp>
        <p:nvCxnSpPr>
          <p:cNvPr id="546" name="Google Shape;546;p25"/>
          <p:cNvCxnSpPr>
            <a:stCxn id="527" idx="5"/>
            <a:endCxn id="521" idx="2"/>
          </p:cNvCxnSpPr>
          <p:nvPr/>
        </p:nvCxnSpPr>
        <p:spPr>
          <a:xfrm>
            <a:off x="2988910" y="7202094"/>
            <a:ext cx="3019598" cy="2907249"/>
          </a:xfrm>
          <a:prstGeom prst="straightConnector1">
            <a:avLst/>
          </a:prstGeom>
          <a:noFill/>
          <a:ln w="9525" cap="flat" cmpd="sng">
            <a:solidFill>
              <a:srgbClr val="595959"/>
            </a:solidFill>
            <a:prstDash val="solid"/>
            <a:round/>
            <a:headEnd type="none" w="med" len="med"/>
            <a:tailEnd type="triangle" w="med" len="med"/>
          </a:ln>
        </p:spPr>
      </p:cxnSp>
      <p:cxnSp>
        <p:nvCxnSpPr>
          <p:cNvPr id="547" name="Google Shape;547;p25"/>
          <p:cNvCxnSpPr>
            <a:stCxn id="528" idx="5"/>
            <a:endCxn id="517" idx="2"/>
          </p:cNvCxnSpPr>
          <p:nvPr/>
        </p:nvCxnSpPr>
        <p:spPr>
          <a:xfrm rot="10800000" flipH="1">
            <a:off x="2988910" y="4534336"/>
            <a:ext cx="3019598" cy="3203442"/>
          </a:xfrm>
          <a:prstGeom prst="straightConnector1">
            <a:avLst/>
          </a:prstGeom>
          <a:noFill/>
          <a:ln w="9525" cap="flat" cmpd="sng">
            <a:solidFill>
              <a:srgbClr val="595959"/>
            </a:solidFill>
            <a:prstDash val="solid"/>
            <a:round/>
            <a:headEnd type="none" w="med" len="med"/>
            <a:tailEnd type="triangle" w="med" len="med"/>
          </a:ln>
        </p:spPr>
      </p:cxnSp>
      <p:cxnSp>
        <p:nvCxnSpPr>
          <p:cNvPr id="548" name="Google Shape;548;p25"/>
          <p:cNvCxnSpPr>
            <a:stCxn id="528" idx="6"/>
            <a:endCxn id="519" idx="2"/>
          </p:cNvCxnSpPr>
          <p:nvPr/>
        </p:nvCxnSpPr>
        <p:spPr>
          <a:xfrm rot="10800000" flipH="1">
            <a:off x="3012225" y="6084623"/>
            <a:ext cx="2984151" cy="1604725"/>
          </a:xfrm>
          <a:prstGeom prst="straightConnector1">
            <a:avLst/>
          </a:prstGeom>
          <a:noFill/>
          <a:ln w="9525" cap="flat" cmpd="sng">
            <a:solidFill>
              <a:srgbClr val="595959"/>
            </a:solidFill>
            <a:prstDash val="solid"/>
            <a:round/>
            <a:headEnd type="none" w="med" len="med"/>
            <a:tailEnd type="triangle" w="med" len="med"/>
          </a:ln>
        </p:spPr>
      </p:cxnSp>
      <p:cxnSp>
        <p:nvCxnSpPr>
          <p:cNvPr id="549" name="Google Shape;549;p25"/>
          <p:cNvCxnSpPr>
            <a:stCxn id="528" idx="5"/>
            <a:endCxn id="520" idx="2"/>
          </p:cNvCxnSpPr>
          <p:nvPr/>
        </p:nvCxnSpPr>
        <p:spPr>
          <a:xfrm rot="10800000" flipH="1">
            <a:off x="2988910" y="7635041"/>
            <a:ext cx="3019598" cy="102736"/>
          </a:xfrm>
          <a:prstGeom prst="straightConnector1">
            <a:avLst/>
          </a:prstGeom>
          <a:noFill/>
          <a:ln w="9525" cap="flat" cmpd="sng">
            <a:solidFill>
              <a:srgbClr val="595959"/>
            </a:solidFill>
            <a:prstDash val="solid"/>
            <a:round/>
            <a:headEnd type="none" w="med" len="med"/>
            <a:tailEnd type="triangle" w="med" len="med"/>
          </a:ln>
        </p:spPr>
      </p:cxnSp>
      <p:cxnSp>
        <p:nvCxnSpPr>
          <p:cNvPr id="550" name="Google Shape;550;p25"/>
          <p:cNvCxnSpPr>
            <a:stCxn id="528" idx="5"/>
            <a:endCxn id="521" idx="2"/>
          </p:cNvCxnSpPr>
          <p:nvPr/>
        </p:nvCxnSpPr>
        <p:spPr>
          <a:xfrm>
            <a:off x="2988910" y="7737777"/>
            <a:ext cx="3019598" cy="2371941"/>
          </a:xfrm>
          <a:prstGeom prst="straightConnector1">
            <a:avLst/>
          </a:prstGeom>
          <a:noFill/>
          <a:ln w="9525" cap="flat" cmpd="sng">
            <a:solidFill>
              <a:srgbClr val="595959"/>
            </a:solidFill>
            <a:prstDash val="solid"/>
            <a:round/>
            <a:headEnd type="none" w="med" len="med"/>
            <a:tailEnd type="triangle" w="med" len="med"/>
          </a:ln>
        </p:spPr>
      </p:cxnSp>
      <p:cxnSp>
        <p:nvCxnSpPr>
          <p:cNvPr id="551" name="Google Shape;551;p25"/>
          <p:cNvCxnSpPr>
            <a:stCxn id="529" idx="0"/>
            <a:endCxn id="520" idx="2"/>
          </p:cNvCxnSpPr>
          <p:nvPr/>
        </p:nvCxnSpPr>
        <p:spPr>
          <a:xfrm rot="10800000" flipH="1">
            <a:off x="2932619" y="7635049"/>
            <a:ext cx="3076073" cy="521490"/>
          </a:xfrm>
          <a:prstGeom prst="straightConnector1">
            <a:avLst/>
          </a:prstGeom>
          <a:noFill/>
          <a:ln w="9525" cap="flat" cmpd="sng">
            <a:solidFill>
              <a:srgbClr val="595959"/>
            </a:solidFill>
            <a:prstDash val="solid"/>
            <a:round/>
            <a:headEnd type="none" w="med" len="med"/>
            <a:tailEnd type="triangle" w="med" len="med"/>
          </a:ln>
        </p:spPr>
      </p:cxnSp>
      <p:cxnSp>
        <p:nvCxnSpPr>
          <p:cNvPr id="552" name="Google Shape;552;p25"/>
          <p:cNvCxnSpPr>
            <a:stCxn id="529" idx="5"/>
            <a:endCxn id="519" idx="2"/>
          </p:cNvCxnSpPr>
          <p:nvPr/>
        </p:nvCxnSpPr>
        <p:spPr>
          <a:xfrm rot="10800000" flipH="1">
            <a:off x="2988910" y="6084763"/>
            <a:ext cx="3006981" cy="2188698"/>
          </a:xfrm>
          <a:prstGeom prst="straightConnector1">
            <a:avLst/>
          </a:prstGeom>
          <a:noFill/>
          <a:ln w="9525" cap="flat" cmpd="sng">
            <a:solidFill>
              <a:srgbClr val="595959"/>
            </a:solidFill>
            <a:prstDash val="solid"/>
            <a:round/>
            <a:headEnd type="none" w="med" len="med"/>
            <a:tailEnd type="triangle" w="med" len="med"/>
          </a:ln>
        </p:spPr>
      </p:cxnSp>
      <p:cxnSp>
        <p:nvCxnSpPr>
          <p:cNvPr id="553" name="Google Shape;553;p25"/>
          <p:cNvCxnSpPr>
            <a:stCxn id="529" idx="6"/>
            <a:endCxn id="520" idx="2"/>
          </p:cNvCxnSpPr>
          <p:nvPr/>
        </p:nvCxnSpPr>
        <p:spPr>
          <a:xfrm rot="10800000" flipH="1">
            <a:off x="3012225" y="7635049"/>
            <a:ext cx="2996167" cy="589981"/>
          </a:xfrm>
          <a:prstGeom prst="straightConnector1">
            <a:avLst/>
          </a:prstGeom>
          <a:noFill/>
          <a:ln w="9525" cap="flat" cmpd="sng">
            <a:solidFill>
              <a:srgbClr val="595959"/>
            </a:solidFill>
            <a:prstDash val="solid"/>
            <a:round/>
            <a:headEnd type="none" w="med" len="med"/>
            <a:tailEnd type="triangle" w="med" len="med"/>
          </a:ln>
        </p:spPr>
      </p:cxnSp>
      <p:cxnSp>
        <p:nvCxnSpPr>
          <p:cNvPr id="554" name="Google Shape;554;p25"/>
          <p:cNvCxnSpPr>
            <a:stCxn id="529" idx="5"/>
            <a:endCxn id="521" idx="2"/>
          </p:cNvCxnSpPr>
          <p:nvPr/>
        </p:nvCxnSpPr>
        <p:spPr>
          <a:xfrm>
            <a:off x="2988910" y="8273461"/>
            <a:ext cx="3019598" cy="1836031"/>
          </a:xfrm>
          <a:prstGeom prst="straightConnector1">
            <a:avLst/>
          </a:prstGeom>
          <a:noFill/>
          <a:ln w="9525" cap="flat" cmpd="sng">
            <a:solidFill>
              <a:srgbClr val="595959"/>
            </a:solidFill>
            <a:prstDash val="solid"/>
            <a:round/>
            <a:headEnd type="none" w="med" len="med"/>
            <a:tailEnd type="triangle" w="med" len="med"/>
          </a:ln>
        </p:spPr>
      </p:cxnSp>
      <p:cxnSp>
        <p:nvCxnSpPr>
          <p:cNvPr id="555" name="Google Shape;555;p25"/>
          <p:cNvCxnSpPr>
            <a:stCxn id="530" idx="5"/>
            <a:endCxn id="517" idx="2"/>
          </p:cNvCxnSpPr>
          <p:nvPr/>
        </p:nvCxnSpPr>
        <p:spPr>
          <a:xfrm rot="10800000" flipH="1">
            <a:off x="2988910" y="4534110"/>
            <a:ext cx="3019598" cy="4143687"/>
          </a:xfrm>
          <a:prstGeom prst="straightConnector1">
            <a:avLst/>
          </a:prstGeom>
          <a:noFill/>
          <a:ln w="9525" cap="flat" cmpd="sng">
            <a:solidFill>
              <a:srgbClr val="595959"/>
            </a:solidFill>
            <a:prstDash val="solid"/>
            <a:round/>
            <a:headEnd type="none" w="med" len="med"/>
            <a:tailEnd type="triangle" w="med" len="med"/>
          </a:ln>
        </p:spPr>
      </p:cxnSp>
      <p:cxnSp>
        <p:nvCxnSpPr>
          <p:cNvPr id="556" name="Google Shape;556;p25"/>
          <p:cNvCxnSpPr>
            <a:stCxn id="530" idx="5"/>
            <a:endCxn id="519" idx="2"/>
          </p:cNvCxnSpPr>
          <p:nvPr/>
        </p:nvCxnSpPr>
        <p:spPr>
          <a:xfrm rot="10800000" flipH="1">
            <a:off x="2988910" y="6084763"/>
            <a:ext cx="3006981" cy="2593033"/>
          </a:xfrm>
          <a:prstGeom prst="straightConnector1">
            <a:avLst/>
          </a:prstGeom>
          <a:noFill/>
          <a:ln w="9525" cap="flat" cmpd="sng">
            <a:solidFill>
              <a:srgbClr val="595959"/>
            </a:solidFill>
            <a:prstDash val="solid"/>
            <a:round/>
            <a:headEnd type="none" w="med" len="med"/>
            <a:tailEnd type="triangle" w="med" len="med"/>
          </a:ln>
        </p:spPr>
      </p:cxnSp>
      <p:cxnSp>
        <p:nvCxnSpPr>
          <p:cNvPr id="557" name="Google Shape;557;p25"/>
          <p:cNvCxnSpPr>
            <a:stCxn id="530" idx="5"/>
            <a:endCxn id="520" idx="2"/>
          </p:cNvCxnSpPr>
          <p:nvPr/>
        </p:nvCxnSpPr>
        <p:spPr>
          <a:xfrm rot="10800000" flipH="1">
            <a:off x="2988910" y="7635416"/>
            <a:ext cx="3019598" cy="1042380"/>
          </a:xfrm>
          <a:prstGeom prst="straightConnector1">
            <a:avLst/>
          </a:prstGeom>
          <a:noFill/>
          <a:ln w="9525" cap="flat" cmpd="sng">
            <a:solidFill>
              <a:srgbClr val="595959"/>
            </a:solidFill>
            <a:prstDash val="solid"/>
            <a:round/>
            <a:headEnd type="none" w="med" len="med"/>
            <a:tailEnd type="triangle" w="med" len="med"/>
          </a:ln>
        </p:spPr>
      </p:cxnSp>
      <p:cxnSp>
        <p:nvCxnSpPr>
          <p:cNvPr id="558" name="Google Shape;558;p25"/>
          <p:cNvCxnSpPr>
            <a:stCxn id="530" idx="5"/>
            <a:endCxn id="521" idx="2"/>
          </p:cNvCxnSpPr>
          <p:nvPr/>
        </p:nvCxnSpPr>
        <p:spPr>
          <a:xfrm>
            <a:off x="2988910" y="8677796"/>
            <a:ext cx="3019598" cy="1431696"/>
          </a:xfrm>
          <a:prstGeom prst="straightConnector1">
            <a:avLst/>
          </a:prstGeom>
          <a:noFill/>
          <a:ln w="9525" cap="flat" cmpd="sng">
            <a:solidFill>
              <a:srgbClr val="595959"/>
            </a:solidFill>
            <a:prstDash val="solid"/>
            <a:round/>
            <a:headEnd type="none" w="med" len="med"/>
            <a:tailEnd type="triangle" w="med" len="med"/>
          </a:ln>
        </p:spPr>
      </p:cxnSp>
      <p:cxnSp>
        <p:nvCxnSpPr>
          <p:cNvPr id="559" name="Google Shape;559;p25"/>
          <p:cNvCxnSpPr>
            <a:stCxn id="517" idx="6"/>
            <a:endCxn id="522" idx="2"/>
          </p:cNvCxnSpPr>
          <p:nvPr/>
        </p:nvCxnSpPr>
        <p:spPr>
          <a:xfrm>
            <a:off x="7196245" y="4534140"/>
            <a:ext cx="1502590" cy="1624551"/>
          </a:xfrm>
          <a:prstGeom prst="straightConnector1">
            <a:avLst/>
          </a:prstGeom>
          <a:noFill/>
          <a:ln w="9525" cap="flat" cmpd="sng">
            <a:solidFill>
              <a:srgbClr val="595959"/>
            </a:solidFill>
            <a:prstDash val="solid"/>
            <a:round/>
            <a:headEnd type="none" w="med" len="med"/>
            <a:tailEnd type="triangle" w="med" len="med"/>
          </a:ln>
        </p:spPr>
      </p:cxnSp>
      <p:cxnSp>
        <p:nvCxnSpPr>
          <p:cNvPr id="560" name="Google Shape;560;p25"/>
          <p:cNvCxnSpPr>
            <a:stCxn id="517" idx="6"/>
            <a:endCxn id="523" idx="2"/>
          </p:cNvCxnSpPr>
          <p:nvPr/>
        </p:nvCxnSpPr>
        <p:spPr>
          <a:xfrm>
            <a:off x="7196245" y="4534140"/>
            <a:ext cx="1502590" cy="3155378"/>
          </a:xfrm>
          <a:prstGeom prst="straightConnector1">
            <a:avLst/>
          </a:prstGeom>
          <a:noFill/>
          <a:ln w="9525" cap="flat" cmpd="sng">
            <a:solidFill>
              <a:srgbClr val="595959"/>
            </a:solidFill>
            <a:prstDash val="solid"/>
            <a:round/>
            <a:headEnd type="none" w="med" len="med"/>
            <a:tailEnd type="triangle" w="med" len="med"/>
          </a:ln>
        </p:spPr>
      </p:cxnSp>
      <p:cxnSp>
        <p:nvCxnSpPr>
          <p:cNvPr id="561" name="Google Shape;561;p25"/>
          <p:cNvCxnSpPr>
            <a:stCxn id="517" idx="6"/>
            <a:endCxn id="524" idx="2"/>
          </p:cNvCxnSpPr>
          <p:nvPr/>
        </p:nvCxnSpPr>
        <p:spPr>
          <a:xfrm>
            <a:off x="7196245" y="4534140"/>
            <a:ext cx="1502590" cy="5575382"/>
          </a:xfrm>
          <a:prstGeom prst="straightConnector1">
            <a:avLst/>
          </a:prstGeom>
          <a:noFill/>
          <a:ln w="9525" cap="flat" cmpd="sng">
            <a:solidFill>
              <a:srgbClr val="595959"/>
            </a:solidFill>
            <a:prstDash val="solid"/>
            <a:round/>
            <a:headEnd type="none" w="med" len="med"/>
            <a:tailEnd type="triangle" w="med" len="med"/>
          </a:ln>
        </p:spPr>
      </p:cxnSp>
      <p:cxnSp>
        <p:nvCxnSpPr>
          <p:cNvPr id="562" name="Google Shape;562;p25"/>
          <p:cNvCxnSpPr>
            <a:stCxn id="519" idx="6"/>
            <a:endCxn id="518" idx="2"/>
          </p:cNvCxnSpPr>
          <p:nvPr/>
        </p:nvCxnSpPr>
        <p:spPr>
          <a:xfrm rot="10800000" flipH="1">
            <a:off x="7183854" y="4533959"/>
            <a:ext cx="1514605" cy="1550653"/>
          </a:xfrm>
          <a:prstGeom prst="straightConnector1">
            <a:avLst/>
          </a:prstGeom>
          <a:noFill/>
          <a:ln w="9525" cap="flat" cmpd="sng">
            <a:solidFill>
              <a:srgbClr val="595959"/>
            </a:solidFill>
            <a:prstDash val="solid"/>
            <a:round/>
            <a:headEnd type="none" w="med" len="med"/>
            <a:tailEnd type="triangle" w="med" len="med"/>
          </a:ln>
        </p:spPr>
      </p:cxnSp>
      <p:cxnSp>
        <p:nvCxnSpPr>
          <p:cNvPr id="563" name="Google Shape;563;p25"/>
          <p:cNvCxnSpPr>
            <a:stCxn id="519" idx="6"/>
            <a:endCxn id="522" idx="2"/>
          </p:cNvCxnSpPr>
          <p:nvPr/>
        </p:nvCxnSpPr>
        <p:spPr>
          <a:xfrm>
            <a:off x="7183854" y="6084613"/>
            <a:ext cx="1514605" cy="74499"/>
          </a:xfrm>
          <a:prstGeom prst="straightConnector1">
            <a:avLst/>
          </a:prstGeom>
          <a:noFill/>
          <a:ln w="9525" cap="flat" cmpd="sng">
            <a:solidFill>
              <a:srgbClr val="595959"/>
            </a:solidFill>
            <a:prstDash val="solid"/>
            <a:round/>
            <a:headEnd type="none" w="med" len="med"/>
            <a:tailEnd type="triangle" w="med" len="med"/>
          </a:ln>
        </p:spPr>
      </p:cxnSp>
      <p:cxnSp>
        <p:nvCxnSpPr>
          <p:cNvPr id="564" name="Google Shape;564;p25"/>
          <p:cNvCxnSpPr>
            <a:stCxn id="519" idx="6"/>
            <a:endCxn id="523" idx="2"/>
          </p:cNvCxnSpPr>
          <p:nvPr/>
        </p:nvCxnSpPr>
        <p:spPr>
          <a:xfrm>
            <a:off x="7183854" y="6084613"/>
            <a:ext cx="1514605" cy="1604725"/>
          </a:xfrm>
          <a:prstGeom prst="straightConnector1">
            <a:avLst/>
          </a:prstGeom>
          <a:noFill/>
          <a:ln w="9525" cap="flat" cmpd="sng">
            <a:solidFill>
              <a:srgbClr val="595959"/>
            </a:solidFill>
            <a:prstDash val="solid"/>
            <a:round/>
            <a:headEnd type="none" w="med" len="med"/>
            <a:tailEnd type="triangle" w="med" len="med"/>
          </a:ln>
        </p:spPr>
      </p:cxnSp>
      <p:cxnSp>
        <p:nvCxnSpPr>
          <p:cNvPr id="565" name="Google Shape;565;p25"/>
          <p:cNvCxnSpPr>
            <a:stCxn id="519" idx="6"/>
            <a:endCxn id="524" idx="2"/>
          </p:cNvCxnSpPr>
          <p:nvPr/>
        </p:nvCxnSpPr>
        <p:spPr>
          <a:xfrm>
            <a:off x="7183854" y="6084613"/>
            <a:ext cx="1514605" cy="4024729"/>
          </a:xfrm>
          <a:prstGeom prst="straightConnector1">
            <a:avLst/>
          </a:prstGeom>
          <a:noFill/>
          <a:ln w="9525" cap="flat" cmpd="sng">
            <a:solidFill>
              <a:srgbClr val="595959"/>
            </a:solidFill>
            <a:prstDash val="solid"/>
            <a:round/>
            <a:headEnd type="none" w="med" len="med"/>
            <a:tailEnd type="triangle" w="med" len="med"/>
          </a:ln>
        </p:spPr>
      </p:cxnSp>
      <p:cxnSp>
        <p:nvCxnSpPr>
          <p:cNvPr id="566" name="Google Shape;566;p25"/>
          <p:cNvCxnSpPr>
            <a:stCxn id="520" idx="6"/>
            <a:endCxn id="518" idx="2"/>
          </p:cNvCxnSpPr>
          <p:nvPr/>
        </p:nvCxnSpPr>
        <p:spPr>
          <a:xfrm rot="10800000" flipH="1">
            <a:off x="7196245" y="4534430"/>
            <a:ext cx="1502590" cy="3100706"/>
          </a:xfrm>
          <a:prstGeom prst="straightConnector1">
            <a:avLst/>
          </a:prstGeom>
          <a:noFill/>
          <a:ln w="9525" cap="flat" cmpd="sng">
            <a:solidFill>
              <a:srgbClr val="595959"/>
            </a:solidFill>
            <a:prstDash val="solid"/>
            <a:round/>
            <a:headEnd type="none" w="med" len="med"/>
            <a:tailEnd type="triangle" w="med" len="med"/>
          </a:ln>
        </p:spPr>
      </p:cxnSp>
      <p:cxnSp>
        <p:nvCxnSpPr>
          <p:cNvPr id="567" name="Google Shape;567;p25"/>
          <p:cNvCxnSpPr>
            <a:stCxn id="520" idx="6"/>
            <a:endCxn id="522" idx="2"/>
          </p:cNvCxnSpPr>
          <p:nvPr/>
        </p:nvCxnSpPr>
        <p:spPr>
          <a:xfrm rot="10800000" flipH="1">
            <a:off x="7196245" y="6158981"/>
            <a:ext cx="1502590" cy="1476155"/>
          </a:xfrm>
          <a:prstGeom prst="straightConnector1">
            <a:avLst/>
          </a:prstGeom>
          <a:noFill/>
          <a:ln w="9525" cap="flat" cmpd="sng">
            <a:solidFill>
              <a:srgbClr val="595959"/>
            </a:solidFill>
            <a:prstDash val="solid"/>
            <a:round/>
            <a:headEnd type="none" w="med" len="med"/>
            <a:tailEnd type="triangle" w="med" len="med"/>
          </a:ln>
        </p:spPr>
      </p:cxnSp>
      <p:cxnSp>
        <p:nvCxnSpPr>
          <p:cNvPr id="568" name="Google Shape;568;p25"/>
          <p:cNvCxnSpPr>
            <a:stCxn id="520" idx="6"/>
            <a:endCxn id="523" idx="2"/>
          </p:cNvCxnSpPr>
          <p:nvPr/>
        </p:nvCxnSpPr>
        <p:spPr>
          <a:xfrm>
            <a:off x="7196245" y="7635136"/>
            <a:ext cx="1502590" cy="54072"/>
          </a:xfrm>
          <a:prstGeom prst="straightConnector1">
            <a:avLst/>
          </a:prstGeom>
          <a:noFill/>
          <a:ln w="9525" cap="flat" cmpd="sng">
            <a:solidFill>
              <a:srgbClr val="595959"/>
            </a:solidFill>
            <a:prstDash val="solid"/>
            <a:round/>
            <a:headEnd type="none" w="med" len="med"/>
            <a:tailEnd type="triangle" w="med" len="med"/>
          </a:ln>
        </p:spPr>
      </p:cxnSp>
      <p:cxnSp>
        <p:nvCxnSpPr>
          <p:cNvPr id="569" name="Google Shape;569;p25"/>
          <p:cNvCxnSpPr>
            <a:stCxn id="520" idx="6"/>
            <a:endCxn id="524" idx="2"/>
          </p:cNvCxnSpPr>
          <p:nvPr/>
        </p:nvCxnSpPr>
        <p:spPr>
          <a:xfrm>
            <a:off x="7196245" y="7635136"/>
            <a:ext cx="1502590" cy="2474076"/>
          </a:xfrm>
          <a:prstGeom prst="straightConnector1">
            <a:avLst/>
          </a:prstGeom>
          <a:noFill/>
          <a:ln w="9525" cap="flat" cmpd="sng">
            <a:solidFill>
              <a:srgbClr val="595959"/>
            </a:solidFill>
            <a:prstDash val="solid"/>
            <a:round/>
            <a:headEnd type="none" w="med" len="med"/>
            <a:tailEnd type="triangle" w="med" len="med"/>
          </a:ln>
        </p:spPr>
      </p:cxnSp>
      <p:cxnSp>
        <p:nvCxnSpPr>
          <p:cNvPr id="570" name="Google Shape;570;p25"/>
          <p:cNvCxnSpPr>
            <a:endCxn id="518" idx="2"/>
          </p:cNvCxnSpPr>
          <p:nvPr/>
        </p:nvCxnSpPr>
        <p:spPr>
          <a:xfrm rot="10800000" flipH="1">
            <a:off x="7196044" y="4534140"/>
            <a:ext cx="1502590" cy="5646276"/>
          </a:xfrm>
          <a:prstGeom prst="straightConnector1">
            <a:avLst/>
          </a:prstGeom>
          <a:noFill/>
          <a:ln w="9525" cap="flat" cmpd="sng">
            <a:solidFill>
              <a:srgbClr val="595959"/>
            </a:solidFill>
            <a:prstDash val="solid"/>
            <a:round/>
            <a:headEnd type="none" w="med" len="med"/>
            <a:tailEnd type="triangle" w="med" len="med"/>
          </a:ln>
        </p:spPr>
      </p:cxnSp>
      <p:cxnSp>
        <p:nvCxnSpPr>
          <p:cNvPr id="571" name="Google Shape;571;p25"/>
          <p:cNvCxnSpPr>
            <a:stCxn id="521" idx="6"/>
            <a:endCxn id="522" idx="2"/>
          </p:cNvCxnSpPr>
          <p:nvPr/>
        </p:nvCxnSpPr>
        <p:spPr>
          <a:xfrm rot="10800000" flipH="1">
            <a:off x="7184229" y="6158677"/>
            <a:ext cx="1514605" cy="3950831"/>
          </a:xfrm>
          <a:prstGeom prst="straightConnector1">
            <a:avLst/>
          </a:prstGeom>
          <a:noFill/>
          <a:ln w="9525" cap="flat" cmpd="sng">
            <a:solidFill>
              <a:srgbClr val="595959"/>
            </a:solidFill>
            <a:prstDash val="solid"/>
            <a:round/>
            <a:headEnd type="none" w="med" len="med"/>
            <a:tailEnd type="triangle" w="med" len="med"/>
          </a:ln>
        </p:spPr>
      </p:cxnSp>
      <p:cxnSp>
        <p:nvCxnSpPr>
          <p:cNvPr id="572" name="Google Shape;572;p25"/>
          <p:cNvCxnSpPr>
            <a:stCxn id="521" idx="6"/>
            <a:endCxn id="523" idx="2"/>
          </p:cNvCxnSpPr>
          <p:nvPr/>
        </p:nvCxnSpPr>
        <p:spPr>
          <a:xfrm rot="10800000" flipH="1">
            <a:off x="7184229" y="7689504"/>
            <a:ext cx="1514605" cy="2420004"/>
          </a:xfrm>
          <a:prstGeom prst="straightConnector1">
            <a:avLst/>
          </a:prstGeom>
          <a:noFill/>
          <a:ln w="9525" cap="flat" cmpd="sng">
            <a:solidFill>
              <a:srgbClr val="595959"/>
            </a:solidFill>
            <a:prstDash val="solid"/>
            <a:round/>
            <a:headEnd type="none" w="med" len="med"/>
            <a:tailEnd type="triangle" w="med" len="med"/>
          </a:ln>
        </p:spPr>
      </p:cxnSp>
      <p:cxnSp>
        <p:nvCxnSpPr>
          <p:cNvPr id="573" name="Google Shape;573;p25"/>
          <p:cNvCxnSpPr>
            <a:stCxn id="521" idx="6"/>
            <a:endCxn id="524" idx="2"/>
          </p:cNvCxnSpPr>
          <p:nvPr/>
        </p:nvCxnSpPr>
        <p:spPr>
          <a:xfrm>
            <a:off x="7184229" y="10109508"/>
            <a:ext cx="1514605" cy="0"/>
          </a:xfrm>
          <a:prstGeom prst="straightConnector1">
            <a:avLst/>
          </a:prstGeom>
          <a:noFill/>
          <a:ln w="9525" cap="flat" cmpd="sng">
            <a:solidFill>
              <a:srgbClr val="595959"/>
            </a:solidFill>
            <a:prstDash val="solid"/>
            <a:round/>
            <a:headEnd type="none" w="med" len="med"/>
            <a:tailEnd type="triangle" w="med" len="med"/>
          </a:ln>
        </p:spPr>
      </p:cxnSp>
      <p:cxnSp>
        <p:nvCxnSpPr>
          <p:cNvPr id="574" name="Google Shape;574;p25"/>
          <p:cNvCxnSpPr/>
          <p:nvPr/>
        </p:nvCxnSpPr>
        <p:spPr>
          <a:xfrm>
            <a:off x="9886807" y="4498693"/>
            <a:ext cx="1502590" cy="0"/>
          </a:xfrm>
          <a:prstGeom prst="straightConnector1">
            <a:avLst/>
          </a:prstGeom>
          <a:noFill/>
          <a:ln w="9525" cap="flat" cmpd="sng">
            <a:solidFill>
              <a:srgbClr val="595959"/>
            </a:solidFill>
            <a:prstDash val="solid"/>
            <a:round/>
            <a:headEnd type="none" w="med" len="med"/>
            <a:tailEnd type="triangle" w="med" len="med"/>
          </a:ln>
        </p:spPr>
      </p:cxnSp>
      <p:cxnSp>
        <p:nvCxnSpPr>
          <p:cNvPr id="575" name="Google Shape;575;p25"/>
          <p:cNvCxnSpPr/>
          <p:nvPr/>
        </p:nvCxnSpPr>
        <p:spPr>
          <a:xfrm>
            <a:off x="9886807" y="4498693"/>
            <a:ext cx="1502590" cy="1624551"/>
          </a:xfrm>
          <a:prstGeom prst="straightConnector1">
            <a:avLst/>
          </a:prstGeom>
          <a:noFill/>
          <a:ln w="9525" cap="flat" cmpd="sng">
            <a:solidFill>
              <a:srgbClr val="595959"/>
            </a:solidFill>
            <a:prstDash val="solid"/>
            <a:round/>
            <a:headEnd type="none" w="med" len="med"/>
            <a:tailEnd type="triangle" w="med" len="med"/>
          </a:ln>
        </p:spPr>
      </p:cxnSp>
      <p:cxnSp>
        <p:nvCxnSpPr>
          <p:cNvPr id="576" name="Google Shape;576;p25"/>
          <p:cNvCxnSpPr/>
          <p:nvPr/>
        </p:nvCxnSpPr>
        <p:spPr>
          <a:xfrm>
            <a:off x="9886807" y="4498693"/>
            <a:ext cx="1502590" cy="3155378"/>
          </a:xfrm>
          <a:prstGeom prst="straightConnector1">
            <a:avLst/>
          </a:prstGeom>
          <a:noFill/>
          <a:ln w="9525" cap="flat" cmpd="sng">
            <a:solidFill>
              <a:srgbClr val="595959"/>
            </a:solidFill>
            <a:prstDash val="solid"/>
            <a:round/>
            <a:headEnd type="none" w="med" len="med"/>
            <a:tailEnd type="triangle" w="med" len="med"/>
          </a:ln>
        </p:spPr>
      </p:cxnSp>
      <p:cxnSp>
        <p:nvCxnSpPr>
          <p:cNvPr id="577" name="Google Shape;577;p25"/>
          <p:cNvCxnSpPr/>
          <p:nvPr/>
        </p:nvCxnSpPr>
        <p:spPr>
          <a:xfrm>
            <a:off x="9886807" y="4498693"/>
            <a:ext cx="1502590" cy="5575382"/>
          </a:xfrm>
          <a:prstGeom prst="straightConnector1">
            <a:avLst/>
          </a:prstGeom>
          <a:noFill/>
          <a:ln w="9525" cap="flat" cmpd="sng">
            <a:solidFill>
              <a:srgbClr val="595959"/>
            </a:solidFill>
            <a:prstDash val="solid"/>
            <a:round/>
            <a:headEnd type="none" w="med" len="med"/>
            <a:tailEnd type="triangle" w="med" len="med"/>
          </a:ln>
        </p:spPr>
      </p:cxnSp>
      <p:cxnSp>
        <p:nvCxnSpPr>
          <p:cNvPr id="578" name="Google Shape;578;p25"/>
          <p:cNvCxnSpPr/>
          <p:nvPr/>
        </p:nvCxnSpPr>
        <p:spPr>
          <a:xfrm rot="10800000" flipH="1">
            <a:off x="9886807" y="4498937"/>
            <a:ext cx="1502590" cy="1624551"/>
          </a:xfrm>
          <a:prstGeom prst="straightConnector1">
            <a:avLst/>
          </a:prstGeom>
          <a:noFill/>
          <a:ln w="9525" cap="flat" cmpd="sng">
            <a:solidFill>
              <a:srgbClr val="595959"/>
            </a:solidFill>
            <a:prstDash val="solid"/>
            <a:round/>
            <a:headEnd type="none" w="med" len="med"/>
            <a:tailEnd type="triangle" w="med" len="med"/>
          </a:ln>
        </p:spPr>
      </p:cxnSp>
      <p:cxnSp>
        <p:nvCxnSpPr>
          <p:cNvPr id="579" name="Google Shape;579;p25"/>
          <p:cNvCxnSpPr/>
          <p:nvPr/>
        </p:nvCxnSpPr>
        <p:spPr>
          <a:xfrm>
            <a:off x="9886807" y="6123488"/>
            <a:ext cx="1502590" cy="0"/>
          </a:xfrm>
          <a:prstGeom prst="straightConnector1">
            <a:avLst/>
          </a:prstGeom>
          <a:noFill/>
          <a:ln w="9525" cap="flat" cmpd="sng">
            <a:solidFill>
              <a:srgbClr val="595959"/>
            </a:solidFill>
            <a:prstDash val="solid"/>
            <a:round/>
            <a:headEnd type="none" w="med" len="med"/>
            <a:tailEnd type="triangle" w="med" len="med"/>
          </a:ln>
        </p:spPr>
      </p:cxnSp>
      <p:cxnSp>
        <p:nvCxnSpPr>
          <p:cNvPr id="580" name="Google Shape;580;p25"/>
          <p:cNvCxnSpPr/>
          <p:nvPr/>
        </p:nvCxnSpPr>
        <p:spPr>
          <a:xfrm>
            <a:off x="9886807" y="6123488"/>
            <a:ext cx="1502590" cy="1530226"/>
          </a:xfrm>
          <a:prstGeom prst="straightConnector1">
            <a:avLst/>
          </a:prstGeom>
          <a:noFill/>
          <a:ln w="9525" cap="flat" cmpd="sng">
            <a:solidFill>
              <a:srgbClr val="595959"/>
            </a:solidFill>
            <a:prstDash val="solid"/>
            <a:round/>
            <a:headEnd type="none" w="med" len="med"/>
            <a:tailEnd type="triangle" w="med" len="med"/>
          </a:ln>
        </p:spPr>
      </p:cxnSp>
      <p:cxnSp>
        <p:nvCxnSpPr>
          <p:cNvPr id="581" name="Google Shape;581;p25"/>
          <p:cNvCxnSpPr/>
          <p:nvPr/>
        </p:nvCxnSpPr>
        <p:spPr>
          <a:xfrm>
            <a:off x="9886807" y="6123488"/>
            <a:ext cx="1502590" cy="3950831"/>
          </a:xfrm>
          <a:prstGeom prst="straightConnector1">
            <a:avLst/>
          </a:prstGeom>
          <a:noFill/>
          <a:ln w="9525" cap="flat" cmpd="sng">
            <a:solidFill>
              <a:srgbClr val="595959"/>
            </a:solidFill>
            <a:prstDash val="solid"/>
            <a:round/>
            <a:headEnd type="none" w="med" len="med"/>
            <a:tailEnd type="triangle" w="med" len="med"/>
          </a:ln>
        </p:spPr>
      </p:cxnSp>
      <p:cxnSp>
        <p:nvCxnSpPr>
          <p:cNvPr id="582" name="Google Shape;582;p25"/>
          <p:cNvCxnSpPr/>
          <p:nvPr/>
        </p:nvCxnSpPr>
        <p:spPr>
          <a:xfrm rot="10800000" flipH="1">
            <a:off x="9886807" y="4498983"/>
            <a:ext cx="1502590" cy="3100706"/>
          </a:xfrm>
          <a:prstGeom prst="straightConnector1">
            <a:avLst/>
          </a:prstGeom>
          <a:noFill/>
          <a:ln w="9525" cap="flat" cmpd="sng">
            <a:solidFill>
              <a:srgbClr val="595959"/>
            </a:solidFill>
            <a:prstDash val="solid"/>
            <a:round/>
            <a:headEnd type="none" w="med" len="med"/>
            <a:tailEnd type="triangle" w="med" len="med"/>
          </a:ln>
        </p:spPr>
      </p:cxnSp>
      <p:cxnSp>
        <p:nvCxnSpPr>
          <p:cNvPr id="583" name="Google Shape;583;p25"/>
          <p:cNvCxnSpPr/>
          <p:nvPr/>
        </p:nvCxnSpPr>
        <p:spPr>
          <a:xfrm rot="10800000" flipH="1">
            <a:off x="9886807" y="6123534"/>
            <a:ext cx="1502590" cy="1476155"/>
          </a:xfrm>
          <a:prstGeom prst="straightConnector1">
            <a:avLst/>
          </a:prstGeom>
          <a:noFill/>
          <a:ln w="9525" cap="flat" cmpd="sng">
            <a:solidFill>
              <a:srgbClr val="595959"/>
            </a:solidFill>
            <a:prstDash val="solid"/>
            <a:round/>
            <a:headEnd type="none" w="med" len="med"/>
            <a:tailEnd type="triangle" w="med" len="med"/>
          </a:ln>
        </p:spPr>
      </p:cxnSp>
      <p:cxnSp>
        <p:nvCxnSpPr>
          <p:cNvPr id="584" name="Google Shape;584;p25"/>
          <p:cNvCxnSpPr/>
          <p:nvPr/>
        </p:nvCxnSpPr>
        <p:spPr>
          <a:xfrm>
            <a:off x="9886807" y="7599689"/>
            <a:ext cx="1502590" cy="54072"/>
          </a:xfrm>
          <a:prstGeom prst="straightConnector1">
            <a:avLst/>
          </a:prstGeom>
          <a:noFill/>
          <a:ln w="9525" cap="flat" cmpd="sng">
            <a:solidFill>
              <a:srgbClr val="595959"/>
            </a:solidFill>
            <a:prstDash val="solid"/>
            <a:round/>
            <a:headEnd type="none" w="med" len="med"/>
            <a:tailEnd type="triangle" w="med" len="med"/>
          </a:ln>
        </p:spPr>
      </p:cxnSp>
      <p:cxnSp>
        <p:nvCxnSpPr>
          <p:cNvPr id="585" name="Google Shape;585;p25"/>
          <p:cNvCxnSpPr/>
          <p:nvPr/>
        </p:nvCxnSpPr>
        <p:spPr>
          <a:xfrm>
            <a:off x="9886807" y="7599689"/>
            <a:ext cx="1502590" cy="2474076"/>
          </a:xfrm>
          <a:prstGeom prst="straightConnector1">
            <a:avLst/>
          </a:prstGeom>
          <a:noFill/>
          <a:ln w="9525" cap="flat" cmpd="sng">
            <a:solidFill>
              <a:srgbClr val="595959"/>
            </a:solidFill>
            <a:prstDash val="solid"/>
            <a:round/>
            <a:headEnd type="none" w="med" len="med"/>
            <a:tailEnd type="triangle" w="med" len="med"/>
          </a:ln>
        </p:spPr>
      </p:cxnSp>
      <p:cxnSp>
        <p:nvCxnSpPr>
          <p:cNvPr id="586" name="Google Shape;586;p25"/>
          <p:cNvCxnSpPr/>
          <p:nvPr/>
        </p:nvCxnSpPr>
        <p:spPr>
          <a:xfrm rot="10800000" flipH="1">
            <a:off x="9886607" y="4498693"/>
            <a:ext cx="1502590" cy="5646276"/>
          </a:xfrm>
          <a:prstGeom prst="straightConnector1">
            <a:avLst/>
          </a:prstGeom>
          <a:noFill/>
          <a:ln w="9525" cap="flat" cmpd="sng">
            <a:solidFill>
              <a:srgbClr val="595959"/>
            </a:solidFill>
            <a:prstDash val="solid"/>
            <a:round/>
            <a:headEnd type="none" w="med" len="med"/>
            <a:tailEnd type="triangle" w="med" len="med"/>
          </a:ln>
        </p:spPr>
      </p:cxnSp>
      <p:cxnSp>
        <p:nvCxnSpPr>
          <p:cNvPr id="587" name="Google Shape;587;p25"/>
          <p:cNvCxnSpPr/>
          <p:nvPr/>
        </p:nvCxnSpPr>
        <p:spPr>
          <a:xfrm rot="10800000" flipH="1">
            <a:off x="9886807" y="6123230"/>
            <a:ext cx="1502590" cy="3950831"/>
          </a:xfrm>
          <a:prstGeom prst="straightConnector1">
            <a:avLst/>
          </a:prstGeom>
          <a:noFill/>
          <a:ln w="9525" cap="flat" cmpd="sng">
            <a:solidFill>
              <a:srgbClr val="595959"/>
            </a:solidFill>
            <a:prstDash val="solid"/>
            <a:round/>
            <a:headEnd type="none" w="med" len="med"/>
            <a:tailEnd type="triangle" w="med" len="med"/>
          </a:ln>
        </p:spPr>
      </p:cxnSp>
      <p:cxnSp>
        <p:nvCxnSpPr>
          <p:cNvPr id="588" name="Google Shape;588;p25"/>
          <p:cNvCxnSpPr/>
          <p:nvPr/>
        </p:nvCxnSpPr>
        <p:spPr>
          <a:xfrm rot="10800000" flipH="1">
            <a:off x="9886807" y="7654057"/>
            <a:ext cx="1502590" cy="2420004"/>
          </a:xfrm>
          <a:prstGeom prst="straightConnector1">
            <a:avLst/>
          </a:prstGeom>
          <a:noFill/>
          <a:ln w="9525" cap="flat" cmpd="sng">
            <a:solidFill>
              <a:srgbClr val="595959"/>
            </a:solidFill>
            <a:prstDash val="solid"/>
            <a:round/>
            <a:headEnd type="none" w="med" len="med"/>
            <a:tailEnd type="triangle" w="med" len="med"/>
          </a:ln>
        </p:spPr>
      </p:cxnSp>
      <p:cxnSp>
        <p:nvCxnSpPr>
          <p:cNvPr id="589" name="Google Shape;589;p25"/>
          <p:cNvCxnSpPr/>
          <p:nvPr/>
        </p:nvCxnSpPr>
        <p:spPr>
          <a:xfrm>
            <a:off x="9886807" y="10074061"/>
            <a:ext cx="1502590" cy="0"/>
          </a:xfrm>
          <a:prstGeom prst="straightConnector1">
            <a:avLst/>
          </a:prstGeom>
          <a:noFill/>
          <a:ln w="9525" cap="flat" cmpd="sng">
            <a:solidFill>
              <a:srgbClr val="595959"/>
            </a:solidFill>
            <a:prstDash val="solid"/>
            <a:round/>
            <a:headEnd type="none" w="med" len="med"/>
            <a:tailEnd type="triangle" w="med" len="med"/>
          </a:ln>
        </p:spPr>
      </p:cxnSp>
      <p:sp>
        <p:nvSpPr>
          <p:cNvPr id="590" name="Google Shape;590;p25"/>
          <p:cNvSpPr txBox="1"/>
          <p:nvPr/>
        </p:nvSpPr>
        <p:spPr>
          <a:xfrm>
            <a:off x="8378688" y="10972833"/>
            <a:ext cx="1827620" cy="753398"/>
          </a:xfrm>
          <a:prstGeom prst="rect">
            <a:avLst/>
          </a:prstGeom>
          <a:noFill/>
          <a:ln w="9525" cap="flat" cmpd="sng">
            <a:solidFill>
              <a:srgbClr val="CFE2F3"/>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latin typeface="Consolas"/>
                <a:ea typeface="Consolas"/>
                <a:cs typeface="Consolas"/>
                <a:sym typeface="Consolas"/>
              </a:rPr>
              <a:t>A</a:t>
            </a:r>
            <a:r>
              <a:rPr lang="en-GB" sz="2800" baseline="30000">
                <a:latin typeface="Consolas"/>
                <a:ea typeface="Consolas"/>
                <a:cs typeface="Consolas"/>
                <a:sym typeface="Consolas"/>
              </a:rPr>
              <a:t>[2]</a:t>
            </a:r>
            <a:endParaRPr sz="2800" baseline="30000">
              <a:latin typeface="Consolas"/>
              <a:ea typeface="Consolas"/>
              <a:cs typeface="Consolas"/>
              <a:sym typeface="Consolas"/>
            </a:endParaRPr>
          </a:p>
        </p:txBody>
      </p:sp>
      <p:cxnSp>
        <p:nvCxnSpPr>
          <p:cNvPr id="591" name="Google Shape;591;p25"/>
          <p:cNvCxnSpPr>
            <a:stCxn id="525" idx="6"/>
            <a:endCxn id="503" idx="2"/>
          </p:cNvCxnSpPr>
          <p:nvPr/>
        </p:nvCxnSpPr>
        <p:spPr>
          <a:xfrm rot="10800000" flipH="1">
            <a:off x="12577546" y="6888597"/>
            <a:ext cx="1994040" cy="746789"/>
          </a:xfrm>
          <a:prstGeom prst="straightConnector1">
            <a:avLst/>
          </a:prstGeom>
          <a:noFill/>
          <a:ln w="9525" cap="flat" cmpd="sng">
            <a:solidFill>
              <a:srgbClr val="595959"/>
            </a:solidFill>
            <a:prstDash val="solid"/>
            <a:round/>
            <a:headEnd type="none" w="med" len="med"/>
            <a:tailEnd type="triangle" w="med" len="med"/>
          </a:ln>
        </p:spPr>
      </p:cxnSp>
      <p:sp>
        <p:nvSpPr>
          <p:cNvPr id="592" name="Google Shape;592;p25"/>
          <p:cNvSpPr txBox="1"/>
          <p:nvPr/>
        </p:nvSpPr>
        <p:spPr>
          <a:xfrm>
            <a:off x="14197543" y="10972833"/>
            <a:ext cx="1827620" cy="753398"/>
          </a:xfrm>
          <a:prstGeom prst="rect">
            <a:avLst/>
          </a:prstGeom>
          <a:noFill/>
          <a:ln w="9525" cap="flat" cmpd="sng">
            <a:solidFill>
              <a:srgbClr val="CFE2F3"/>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latin typeface="Consolas"/>
                <a:ea typeface="Consolas"/>
                <a:cs typeface="Consolas"/>
                <a:sym typeface="Consolas"/>
              </a:rPr>
              <a:t>A</a:t>
            </a:r>
            <a:r>
              <a:rPr lang="en-GB" sz="2800" baseline="30000">
                <a:latin typeface="Consolas"/>
                <a:ea typeface="Consolas"/>
                <a:cs typeface="Consolas"/>
                <a:sym typeface="Consolas"/>
              </a:rPr>
              <a:t>[4]</a:t>
            </a:r>
            <a:endParaRPr sz="2800" baseline="30000">
              <a:latin typeface="Consolas"/>
              <a:ea typeface="Consolas"/>
              <a:cs typeface="Consolas"/>
              <a:sym typeface="Consolas"/>
            </a:endParaRPr>
          </a:p>
        </p:txBody>
      </p:sp>
      <p:cxnSp>
        <p:nvCxnSpPr>
          <p:cNvPr id="593" name="Google Shape;593;p25"/>
          <p:cNvCxnSpPr/>
          <p:nvPr/>
        </p:nvCxnSpPr>
        <p:spPr>
          <a:xfrm flipH="1">
            <a:off x="9286596" y="8498757"/>
            <a:ext cx="12016" cy="901193"/>
          </a:xfrm>
          <a:prstGeom prst="straightConnector1">
            <a:avLst/>
          </a:prstGeom>
          <a:noFill/>
          <a:ln w="28575" cap="flat" cmpd="sng">
            <a:solidFill>
              <a:srgbClr val="595959"/>
            </a:solidFill>
            <a:prstDash val="dot"/>
            <a:round/>
            <a:headEnd type="none" w="med" len="med"/>
            <a:tailEnd type="none" w="med" len="med"/>
          </a:ln>
        </p:spPr>
      </p:cxnSp>
      <p:cxnSp>
        <p:nvCxnSpPr>
          <p:cNvPr id="594" name="Google Shape;594;p25"/>
          <p:cNvCxnSpPr/>
          <p:nvPr/>
        </p:nvCxnSpPr>
        <p:spPr>
          <a:xfrm flipH="1">
            <a:off x="11977359" y="8498733"/>
            <a:ext cx="12016" cy="901193"/>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598" name="Shape 598"/>
        <p:cNvGrpSpPr/>
        <p:nvPr/>
      </p:nvGrpSpPr>
      <p:grpSpPr>
        <a:xfrm>
          <a:off x="0" y="0"/>
          <a:ext cx="0" cy="0"/>
          <a:chOff x="0" y="0"/>
          <a:chExt cx="0" cy="0"/>
        </a:xfrm>
      </p:grpSpPr>
      <p:sp>
        <p:nvSpPr>
          <p:cNvPr id="599" name="Google Shape;599;p26"/>
          <p:cNvSpPr txBox="1"/>
          <p:nvPr/>
        </p:nvSpPr>
        <p:spPr>
          <a:xfrm>
            <a:off x="1001811" y="3915589"/>
            <a:ext cx="2800909" cy="753398"/>
          </a:xfrm>
          <a:prstGeom prst="rect">
            <a:avLst/>
          </a:prstGeom>
          <a:noFill/>
          <a:ln w="9525" cap="flat" cmpd="sng">
            <a:solidFill>
              <a:srgbClr val="000000"/>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solidFill>
                  <a:srgbClr val="FFFFFF"/>
                </a:solidFill>
                <a:latin typeface="Consolas"/>
                <a:ea typeface="Consolas"/>
                <a:cs typeface="Consolas"/>
                <a:sym typeface="Consolas"/>
              </a:rPr>
              <a:t>Input Layer</a:t>
            </a:r>
            <a:endParaRPr sz="2405">
              <a:solidFill>
                <a:srgbClr val="FFFFFF"/>
              </a:solidFill>
              <a:latin typeface="Consolas"/>
              <a:ea typeface="Consolas"/>
              <a:cs typeface="Consolas"/>
              <a:sym typeface="Consolas"/>
            </a:endParaRPr>
          </a:p>
        </p:txBody>
      </p:sp>
      <p:sp>
        <p:nvSpPr>
          <p:cNvPr id="600" name="Google Shape;600;p26"/>
          <p:cNvSpPr txBox="1"/>
          <p:nvPr/>
        </p:nvSpPr>
        <p:spPr>
          <a:xfrm>
            <a:off x="7937112" y="2691768"/>
            <a:ext cx="2710789" cy="753398"/>
          </a:xfrm>
          <a:prstGeom prst="rect">
            <a:avLst/>
          </a:prstGeom>
          <a:noFill/>
          <a:ln w="9525" cap="flat" cmpd="sng">
            <a:solidFill>
              <a:srgbClr val="000000"/>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solidFill>
                  <a:srgbClr val="FFFFFF"/>
                </a:solidFill>
                <a:latin typeface="Consolas"/>
                <a:ea typeface="Consolas"/>
                <a:cs typeface="Consolas"/>
                <a:sym typeface="Consolas"/>
              </a:rPr>
              <a:t>Hidden Layers</a:t>
            </a:r>
            <a:endParaRPr sz="2405">
              <a:solidFill>
                <a:srgbClr val="FFFFFF"/>
              </a:solidFill>
              <a:latin typeface="Consolas"/>
              <a:ea typeface="Consolas"/>
              <a:cs typeface="Consolas"/>
              <a:sym typeface="Consolas"/>
            </a:endParaRPr>
          </a:p>
        </p:txBody>
      </p:sp>
      <p:sp>
        <p:nvSpPr>
          <p:cNvPr id="601" name="Google Shape;601;p26"/>
          <p:cNvSpPr txBox="1"/>
          <p:nvPr/>
        </p:nvSpPr>
        <p:spPr>
          <a:xfrm>
            <a:off x="13890536" y="3915589"/>
            <a:ext cx="2441633" cy="753398"/>
          </a:xfrm>
          <a:prstGeom prst="rect">
            <a:avLst/>
          </a:prstGeom>
          <a:noFill/>
          <a:ln w="9525" cap="flat" cmpd="sng">
            <a:solidFill>
              <a:srgbClr val="000000"/>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solidFill>
                  <a:srgbClr val="FFFFFF"/>
                </a:solidFill>
                <a:latin typeface="Consolas"/>
                <a:ea typeface="Consolas"/>
                <a:cs typeface="Consolas"/>
                <a:sym typeface="Consolas"/>
              </a:rPr>
              <a:t>Output Layer</a:t>
            </a:r>
            <a:endParaRPr sz="2405">
              <a:solidFill>
                <a:srgbClr val="FFFFFF"/>
              </a:solidFill>
              <a:latin typeface="Consolas"/>
              <a:ea typeface="Consolas"/>
              <a:cs typeface="Consolas"/>
              <a:sym typeface="Consolas"/>
            </a:endParaRPr>
          </a:p>
        </p:txBody>
      </p:sp>
      <p:sp>
        <p:nvSpPr>
          <p:cNvPr id="602" name="Google Shape;602;p26"/>
          <p:cNvSpPr txBox="1"/>
          <p:nvPr/>
        </p:nvSpPr>
        <p:spPr>
          <a:xfrm>
            <a:off x="2018829" y="9757073"/>
            <a:ext cx="1827620" cy="753398"/>
          </a:xfrm>
          <a:prstGeom prst="rect">
            <a:avLst/>
          </a:prstGeom>
          <a:noFill/>
          <a:ln w="9525" cap="flat" cmpd="sng">
            <a:solidFill>
              <a:srgbClr val="FFFFFF"/>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solidFill>
                  <a:srgbClr val="FFFFFF"/>
                </a:solidFill>
                <a:latin typeface="Consolas"/>
                <a:ea typeface="Consolas"/>
                <a:cs typeface="Consolas"/>
                <a:sym typeface="Consolas"/>
              </a:rPr>
              <a:t>X = A</a:t>
            </a:r>
            <a:r>
              <a:rPr lang="en-GB" sz="2800" baseline="30000">
                <a:solidFill>
                  <a:srgbClr val="FFFFFF"/>
                </a:solidFill>
                <a:latin typeface="Consolas"/>
                <a:ea typeface="Consolas"/>
                <a:cs typeface="Consolas"/>
                <a:sym typeface="Consolas"/>
              </a:rPr>
              <a:t>[0]</a:t>
            </a:r>
            <a:endParaRPr sz="2800" baseline="30000">
              <a:solidFill>
                <a:srgbClr val="FFFFFF"/>
              </a:solidFill>
              <a:latin typeface="Consolas"/>
              <a:ea typeface="Consolas"/>
              <a:cs typeface="Consolas"/>
              <a:sym typeface="Consolas"/>
            </a:endParaRPr>
          </a:p>
        </p:txBody>
      </p:sp>
      <p:sp>
        <p:nvSpPr>
          <p:cNvPr id="603" name="Google Shape;603;p26"/>
          <p:cNvSpPr/>
          <p:nvPr/>
        </p:nvSpPr>
        <p:spPr>
          <a:xfrm>
            <a:off x="2853014" y="5478096"/>
            <a:ext cx="159211" cy="136981"/>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04" name="Google Shape;604;p26"/>
          <p:cNvSpPr/>
          <p:nvPr/>
        </p:nvSpPr>
        <p:spPr>
          <a:xfrm>
            <a:off x="2853014" y="6013779"/>
            <a:ext cx="159211" cy="136981"/>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05" name="Google Shape;605;p26"/>
          <p:cNvSpPr/>
          <p:nvPr/>
        </p:nvSpPr>
        <p:spPr>
          <a:xfrm>
            <a:off x="2853014" y="6549462"/>
            <a:ext cx="159211" cy="136981"/>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06" name="Google Shape;606;p26"/>
          <p:cNvSpPr/>
          <p:nvPr/>
        </p:nvSpPr>
        <p:spPr>
          <a:xfrm>
            <a:off x="14571838" y="6330188"/>
            <a:ext cx="1079029" cy="1116879"/>
          </a:xfrm>
          <a:prstGeom prst="ellipse">
            <a:avLst/>
          </a:prstGeom>
          <a:gradFill>
            <a:gsLst>
              <a:gs pos="0">
                <a:srgbClr val="D8EDBA">
                  <a:alpha val="26274"/>
                </a:srgbClr>
              </a:gs>
              <a:gs pos="100000">
                <a:srgbClr val="BF06E8">
                  <a:alpha val="16862"/>
                </a:srgbClr>
              </a:gs>
            </a:gsLst>
            <a:lin ang="13500032" scaled="0"/>
          </a:gradFill>
          <a:ln w="19050" cap="flat" cmpd="sng">
            <a:solidFill>
              <a:srgbClr val="F4CCCC"/>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r>
              <a:rPr lang="en-GB" sz="2200">
                <a:solidFill>
                  <a:srgbClr val="F4CCCC"/>
                </a:solidFill>
              </a:rPr>
              <a:t>a</a:t>
            </a:r>
            <a:r>
              <a:rPr lang="en-GB" sz="2200" baseline="30000">
                <a:solidFill>
                  <a:srgbClr val="F4CCCC"/>
                </a:solidFill>
              </a:rPr>
              <a:t>[4]</a:t>
            </a:r>
            <a:endParaRPr sz="3205">
              <a:solidFill>
                <a:srgbClr val="F4CCCC"/>
              </a:solidFill>
            </a:endParaRPr>
          </a:p>
        </p:txBody>
      </p:sp>
      <p:cxnSp>
        <p:nvCxnSpPr>
          <p:cNvPr id="607" name="Google Shape;607;p26"/>
          <p:cNvCxnSpPr>
            <a:stCxn id="606" idx="6"/>
            <a:endCxn id="608" idx="1"/>
          </p:cNvCxnSpPr>
          <p:nvPr/>
        </p:nvCxnSpPr>
        <p:spPr>
          <a:xfrm rot="10800000" flipH="1">
            <a:off x="15650867" y="6861591"/>
            <a:ext cx="872956" cy="27036"/>
          </a:xfrm>
          <a:prstGeom prst="straightConnector1">
            <a:avLst/>
          </a:prstGeom>
          <a:noFill/>
          <a:ln w="19050" cap="flat" cmpd="sng">
            <a:solidFill>
              <a:srgbClr val="FFFFFF"/>
            </a:solidFill>
            <a:prstDash val="solid"/>
            <a:round/>
            <a:headEnd type="none" w="med" len="med"/>
            <a:tailEnd type="triangle" w="med" len="med"/>
          </a:ln>
        </p:spPr>
      </p:cxnSp>
      <p:sp>
        <p:nvSpPr>
          <p:cNvPr id="609" name="Google Shape;609;p26"/>
          <p:cNvSpPr txBox="1"/>
          <p:nvPr/>
        </p:nvSpPr>
        <p:spPr>
          <a:xfrm>
            <a:off x="5688526" y="10972833"/>
            <a:ext cx="1827620" cy="753398"/>
          </a:xfrm>
          <a:prstGeom prst="rect">
            <a:avLst/>
          </a:prstGeom>
          <a:noFill/>
          <a:ln w="9525" cap="flat" cmpd="sng">
            <a:solidFill>
              <a:srgbClr val="FFFFFF"/>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solidFill>
                  <a:srgbClr val="FFFFFF"/>
                </a:solidFill>
                <a:latin typeface="Consolas"/>
                <a:ea typeface="Consolas"/>
                <a:cs typeface="Consolas"/>
                <a:sym typeface="Consolas"/>
              </a:rPr>
              <a:t>A</a:t>
            </a:r>
            <a:r>
              <a:rPr lang="en-GB" sz="2800" baseline="30000">
                <a:solidFill>
                  <a:srgbClr val="FFFFFF"/>
                </a:solidFill>
                <a:latin typeface="Consolas"/>
                <a:ea typeface="Consolas"/>
                <a:cs typeface="Consolas"/>
                <a:sym typeface="Consolas"/>
              </a:rPr>
              <a:t>[1]</a:t>
            </a:r>
            <a:endParaRPr sz="2800" baseline="30000">
              <a:solidFill>
                <a:srgbClr val="FFFFFF"/>
              </a:solidFill>
              <a:latin typeface="Consolas"/>
              <a:ea typeface="Consolas"/>
              <a:cs typeface="Consolas"/>
              <a:sym typeface="Consolas"/>
            </a:endParaRPr>
          </a:p>
        </p:txBody>
      </p:sp>
      <p:sp>
        <p:nvSpPr>
          <p:cNvPr id="610" name="Google Shape;610;p26"/>
          <p:cNvSpPr txBox="1"/>
          <p:nvPr/>
        </p:nvSpPr>
        <p:spPr>
          <a:xfrm>
            <a:off x="11068850" y="10972833"/>
            <a:ext cx="1827620" cy="753398"/>
          </a:xfrm>
          <a:prstGeom prst="rect">
            <a:avLst/>
          </a:prstGeom>
          <a:noFill/>
          <a:ln w="9525" cap="flat" cmpd="sng">
            <a:solidFill>
              <a:srgbClr val="FFFFFF"/>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solidFill>
                  <a:srgbClr val="FFFFFF"/>
                </a:solidFill>
                <a:latin typeface="Consolas"/>
                <a:ea typeface="Consolas"/>
                <a:cs typeface="Consolas"/>
                <a:sym typeface="Consolas"/>
              </a:rPr>
              <a:t>A</a:t>
            </a:r>
            <a:r>
              <a:rPr lang="en-GB" sz="2800" baseline="30000">
                <a:solidFill>
                  <a:srgbClr val="FFFFFF"/>
                </a:solidFill>
                <a:latin typeface="Consolas"/>
                <a:ea typeface="Consolas"/>
                <a:cs typeface="Consolas"/>
                <a:sym typeface="Consolas"/>
              </a:rPr>
              <a:t>[3]</a:t>
            </a:r>
            <a:endParaRPr sz="2800" baseline="30000">
              <a:solidFill>
                <a:srgbClr val="FFFFFF"/>
              </a:solidFill>
              <a:latin typeface="Consolas"/>
              <a:ea typeface="Consolas"/>
              <a:cs typeface="Consolas"/>
              <a:sym typeface="Consolas"/>
            </a:endParaRPr>
          </a:p>
        </p:txBody>
      </p:sp>
      <p:sp>
        <p:nvSpPr>
          <p:cNvPr id="611" name="Google Shape;611;p26"/>
          <p:cNvSpPr/>
          <p:nvPr/>
        </p:nvSpPr>
        <p:spPr>
          <a:xfrm>
            <a:off x="2054737" y="5054399"/>
            <a:ext cx="695120" cy="3947226"/>
          </a:xfrm>
          <a:prstGeom prst="leftBracket">
            <a:avLst>
              <a:gd name="adj" fmla="val 8333"/>
            </a:avLst>
          </a:prstGeom>
          <a:noFill/>
          <a:ln w="9525" cap="flat" cmpd="sng">
            <a:solidFill>
              <a:srgbClr val="FFFFFF"/>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12" name="Google Shape;612;p26"/>
          <p:cNvSpPr txBox="1"/>
          <p:nvPr/>
        </p:nvSpPr>
        <p:spPr>
          <a:xfrm>
            <a:off x="884722" y="6651311"/>
            <a:ext cx="905399" cy="753398"/>
          </a:xfrm>
          <a:prstGeom prst="rect">
            <a:avLst/>
          </a:prstGeom>
          <a:noFill/>
          <a:ln w="9525" cap="flat" cmpd="sng">
            <a:solidFill>
              <a:srgbClr val="FFFFFF"/>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b="1">
                <a:solidFill>
                  <a:srgbClr val="FFFFFF"/>
                </a:solidFill>
                <a:latin typeface="Consolas"/>
                <a:ea typeface="Consolas"/>
                <a:cs typeface="Consolas"/>
                <a:sym typeface="Consolas"/>
              </a:rPr>
              <a:t>X</a:t>
            </a:r>
            <a:endParaRPr sz="2405" b="1">
              <a:solidFill>
                <a:srgbClr val="FFFFFF"/>
              </a:solidFill>
              <a:latin typeface="Consolas"/>
              <a:ea typeface="Consolas"/>
              <a:cs typeface="Consolas"/>
              <a:sym typeface="Consolas"/>
            </a:endParaRPr>
          </a:p>
        </p:txBody>
      </p:sp>
      <p:cxnSp>
        <p:nvCxnSpPr>
          <p:cNvPr id="613" name="Google Shape;613;p26"/>
          <p:cNvCxnSpPr>
            <a:stCxn id="614" idx="6"/>
            <a:endCxn id="606" idx="2"/>
          </p:cNvCxnSpPr>
          <p:nvPr/>
        </p:nvCxnSpPr>
        <p:spPr>
          <a:xfrm rot="10800000" flipH="1">
            <a:off x="12577570" y="6888643"/>
            <a:ext cx="1994040" cy="3185418"/>
          </a:xfrm>
          <a:prstGeom prst="straightConnector1">
            <a:avLst/>
          </a:prstGeom>
          <a:noFill/>
          <a:ln w="9525" cap="flat" cmpd="sng">
            <a:solidFill>
              <a:srgbClr val="FFFFFF"/>
            </a:solidFill>
            <a:prstDash val="solid"/>
            <a:round/>
            <a:headEnd type="none" w="med" len="med"/>
            <a:tailEnd type="triangle" w="med" len="med"/>
          </a:ln>
        </p:spPr>
      </p:cxnSp>
      <p:cxnSp>
        <p:nvCxnSpPr>
          <p:cNvPr id="615" name="Google Shape;615;p26"/>
          <p:cNvCxnSpPr>
            <a:stCxn id="616" idx="6"/>
            <a:endCxn id="606" idx="2"/>
          </p:cNvCxnSpPr>
          <p:nvPr/>
        </p:nvCxnSpPr>
        <p:spPr>
          <a:xfrm>
            <a:off x="12577570" y="6084737"/>
            <a:ext cx="1994040" cy="803864"/>
          </a:xfrm>
          <a:prstGeom prst="straightConnector1">
            <a:avLst/>
          </a:prstGeom>
          <a:noFill/>
          <a:ln w="9525" cap="flat" cmpd="sng">
            <a:solidFill>
              <a:srgbClr val="FFFFFF"/>
            </a:solidFill>
            <a:prstDash val="solid"/>
            <a:round/>
            <a:headEnd type="none" w="med" len="med"/>
            <a:tailEnd type="triangle" w="med" len="med"/>
          </a:ln>
        </p:spPr>
      </p:cxnSp>
      <p:cxnSp>
        <p:nvCxnSpPr>
          <p:cNvPr id="617" name="Google Shape;617;p26"/>
          <p:cNvCxnSpPr>
            <a:stCxn id="618" idx="6"/>
            <a:endCxn id="606" idx="2"/>
          </p:cNvCxnSpPr>
          <p:nvPr/>
        </p:nvCxnSpPr>
        <p:spPr>
          <a:xfrm>
            <a:off x="12577570" y="4534140"/>
            <a:ext cx="1994040" cy="2354518"/>
          </a:xfrm>
          <a:prstGeom prst="straightConnector1">
            <a:avLst/>
          </a:prstGeom>
          <a:noFill/>
          <a:ln w="9525" cap="flat" cmpd="sng">
            <a:solidFill>
              <a:srgbClr val="FFFFFF"/>
            </a:solidFill>
            <a:prstDash val="solid"/>
            <a:round/>
            <a:headEnd type="none" w="med" len="med"/>
            <a:tailEnd type="triangle" w="med" len="med"/>
          </a:ln>
        </p:spPr>
      </p:cxnSp>
      <p:cxnSp>
        <p:nvCxnSpPr>
          <p:cNvPr id="619" name="Google Shape;619;p26"/>
          <p:cNvCxnSpPr>
            <a:stCxn id="620" idx="6"/>
            <a:endCxn id="621" idx="2"/>
          </p:cNvCxnSpPr>
          <p:nvPr/>
        </p:nvCxnSpPr>
        <p:spPr>
          <a:xfrm>
            <a:off x="7196245" y="4534140"/>
            <a:ext cx="1502590" cy="0"/>
          </a:xfrm>
          <a:prstGeom prst="straightConnector1">
            <a:avLst/>
          </a:prstGeom>
          <a:noFill/>
          <a:ln w="9525" cap="flat" cmpd="sng">
            <a:solidFill>
              <a:schemeClr val="lt2"/>
            </a:solidFill>
            <a:prstDash val="solid"/>
            <a:round/>
            <a:headEnd type="none" w="med" len="med"/>
            <a:tailEnd type="triangle" w="med" len="med"/>
          </a:ln>
        </p:spPr>
      </p:cxnSp>
      <p:sp>
        <p:nvSpPr>
          <p:cNvPr id="608" name="Google Shape;608;p26"/>
          <p:cNvSpPr txBox="1"/>
          <p:nvPr/>
        </p:nvSpPr>
        <p:spPr>
          <a:xfrm>
            <a:off x="16523929" y="6484891"/>
            <a:ext cx="905399" cy="753398"/>
          </a:xfrm>
          <a:prstGeom prst="rect">
            <a:avLst/>
          </a:prstGeom>
          <a:noFill/>
          <a:ln w="9525" cap="flat" cmpd="sng">
            <a:solidFill>
              <a:srgbClr val="FFFFFF"/>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Clr>
                <a:schemeClr val="dk1"/>
              </a:buClr>
              <a:buSzPts val="1100"/>
              <a:buFont typeface="Arial" panose="020B0604020202090204"/>
              <a:buNone/>
            </a:pPr>
            <a:r>
              <a:rPr lang="en-GB" sz="2200" b="1">
                <a:solidFill>
                  <a:srgbClr val="FFFFFF"/>
                </a:solidFill>
                <a:latin typeface="Consolas"/>
                <a:ea typeface="Consolas"/>
                <a:cs typeface="Consolas"/>
                <a:sym typeface="Consolas"/>
              </a:rPr>
              <a:t>Ŷ</a:t>
            </a:r>
            <a:endParaRPr sz="2405" b="1">
              <a:solidFill>
                <a:srgbClr val="FFFFFF"/>
              </a:solidFill>
              <a:latin typeface="Consolas"/>
              <a:ea typeface="Consolas"/>
              <a:cs typeface="Consolas"/>
              <a:sym typeface="Consolas"/>
            </a:endParaRPr>
          </a:p>
        </p:txBody>
      </p:sp>
      <p:sp>
        <p:nvSpPr>
          <p:cNvPr id="620" name="Google Shape;620;p26"/>
          <p:cNvSpPr/>
          <p:nvPr/>
        </p:nvSpPr>
        <p:spPr>
          <a:xfrm>
            <a:off x="6008472" y="3921629"/>
            <a:ext cx="1187773" cy="1225022"/>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r>
              <a:rPr lang="en-GB" sz="2200">
                <a:solidFill>
                  <a:srgbClr val="D9EAD3"/>
                </a:solidFill>
              </a:rPr>
              <a:t>a</a:t>
            </a:r>
            <a:r>
              <a:rPr lang="en-GB" sz="2200" baseline="30000">
                <a:solidFill>
                  <a:srgbClr val="D9EAD3"/>
                </a:solidFill>
              </a:rPr>
              <a:t>[1]</a:t>
            </a:r>
            <a:r>
              <a:rPr lang="en-GB" sz="2200" baseline="-25000">
                <a:solidFill>
                  <a:srgbClr val="D9EAD3"/>
                </a:solidFill>
              </a:rPr>
              <a:t>1</a:t>
            </a:r>
            <a:endParaRPr sz="2405" baseline="-25000">
              <a:solidFill>
                <a:srgbClr val="D9EAD3"/>
              </a:solidFill>
            </a:endParaRPr>
          </a:p>
        </p:txBody>
      </p:sp>
      <p:sp>
        <p:nvSpPr>
          <p:cNvPr id="622" name="Google Shape;622;p26"/>
          <p:cNvSpPr/>
          <p:nvPr/>
        </p:nvSpPr>
        <p:spPr>
          <a:xfrm>
            <a:off x="6008472" y="5546424"/>
            <a:ext cx="1187773" cy="1225022"/>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r>
              <a:rPr lang="en-GB" sz="2200">
                <a:solidFill>
                  <a:srgbClr val="D9EAD3"/>
                </a:solidFill>
              </a:rPr>
              <a:t>a</a:t>
            </a:r>
            <a:r>
              <a:rPr lang="en-GB" sz="2200" baseline="30000">
                <a:solidFill>
                  <a:srgbClr val="D9EAD3"/>
                </a:solidFill>
              </a:rPr>
              <a:t>[1]</a:t>
            </a:r>
            <a:r>
              <a:rPr lang="en-GB" sz="2200" baseline="-25000">
                <a:solidFill>
                  <a:srgbClr val="D9EAD3"/>
                </a:solidFill>
              </a:rPr>
              <a:t>2</a:t>
            </a:r>
            <a:endParaRPr sz="3205">
              <a:solidFill>
                <a:srgbClr val="D9EAD3"/>
              </a:solidFill>
            </a:endParaRPr>
          </a:p>
        </p:txBody>
      </p:sp>
      <p:sp>
        <p:nvSpPr>
          <p:cNvPr id="623" name="Google Shape;623;p26"/>
          <p:cNvSpPr/>
          <p:nvPr/>
        </p:nvSpPr>
        <p:spPr>
          <a:xfrm>
            <a:off x="6008472" y="7022625"/>
            <a:ext cx="1187773" cy="1225022"/>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r>
              <a:rPr lang="en-GB" sz="2200">
                <a:solidFill>
                  <a:srgbClr val="D9EAD3"/>
                </a:solidFill>
              </a:rPr>
              <a:t>a</a:t>
            </a:r>
            <a:r>
              <a:rPr lang="en-GB" sz="2200" baseline="30000">
                <a:solidFill>
                  <a:srgbClr val="D9EAD3"/>
                </a:solidFill>
              </a:rPr>
              <a:t>[1]</a:t>
            </a:r>
            <a:r>
              <a:rPr lang="en-GB" sz="2200" baseline="-25000">
                <a:solidFill>
                  <a:srgbClr val="D9EAD3"/>
                </a:solidFill>
              </a:rPr>
              <a:t>3</a:t>
            </a:r>
            <a:endParaRPr sz="3205">
              <a:solidFill>
                <a:srgbClr val="D9EAD3"/>
              </a:solidFill>
            </a:endParaRPr>
          </a:p>
        </p:txBody>
      </p:sp>
      <p:sp>
        <p:nvSpPr>
          <p:cNvPr id="624" name="Google Shape;624;p26"/>
          <p:cNvSpPr/>
          <p:nvPr/>
        </p:nvSpPr>
        <p:spPr>
          <a:xfrm>
            <a:off x="6008472" y="9496997"/>
            <a:ext cx="1175757" cy="1225022"/>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r>
              <a:rPr lang="en-GB" sz="2200">
                <a:solidFill>
                  <a:srgbClr val="D9EAD3"/>
                </a:solidFill>
              </a:rPr>
              <a:t>a</a:t>
            </a:r>
            <a:r>
              <a:rPr lang="en-GB" sz="2200" baseline="30000">
                <a:solidFill>
                  <a:srgbClr val="D9EAD3"/>
                </a:solidFill>
              </a:rPr>
              <a:t>[1]</a:t>
            </a:r>
            <a:r>
              <a:rPr lang="en-GB" sz="2200" baseline="-25000">
                <a:solidFill>
                  <a:srgbClr val="D9EAD3"/>
                </a:solidFill>
              </a:rPr>
              <a:t>n</a:t>
            </a:r>
            <a:endParaRPr sz="2200">
              <a:solidFill>
                <a:srgbClr val="D9EAD3"/>
              </a:solidFill>
            </a:endParaRPr>
          </a:p>
        </p:txBody>
      </p:sp>
      <p:sp>
        <p:nvSpPr>
          <p:cNvPr id="621" name="Google Shape;621;p26"/>
          <p:cNvSpPr/>
          <p:nvPr/>
        </p:nvSpPr>
        <p:spPr>
          <a:xfrm>
            <a:off x="8698634" y="3921629"/>
            <a:ext cx="1187773" cy="1225022"/>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r>
              <a:rPr lang="en-GB" sz="2200">
                <a:solidFill>
                  <a:srgbClr val="D9EAD3"/>
                </a:solidFill>
              </a:rPr>
              <a:t>a</a:t>
            </a:r>
            <a:r>
              <a:rPr lang="en-GB" sz="2200" baseline="30000">
                <a:solidFill>
                  <a:srgbClr val="D9EAD3"/>
                </a:solidFill>
              </a:rPr>
              <a:t>[2]</a:t>
            </a:r>
            <a:r>
              <a:rPr lang="en-GB" sz="2200" baseline="-25000">
                <a:solidFill>
                  <a:srgbClr val="D9EAD3"/>
                </a:solidFill>
              </a:rPr>
              <a:t>1</a:t>
            </a:r>
            <a:endParaRPr sz="2405" baseline="-25000">
              <a:solidFill>
                <a:srgbClr val="D9EAD3"/>
              </a:solidFill>
            </a:endParaRPr>
          </a:p>
        </p:txBody>
      </p:sp>
      <p:sp>
        <p:nvSpPr>
          <p:cNvPr id="625" name="Google Shape;625;p26"/>
          <p:cNvSpPr/>
          <p:nvPr/>
        </p:nvSpPr>
        <p:spPr>
          <a:xfrm>
            <a:off x="8698634" y="5546424"/>
            <a:ext cx="1187773" cy="1225022"/>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r>
              <a:rPr lang="en-GB" sz="2200">
                <a:solidFill>
                  <a:srgbClr val="D9EAD3"/>
                </a:solidFill>
              </a:rPr>
              <a:t>a</a:t>
            </a:r>
            <a:r>
              <a:rPr lang="en-GB" sz="2200" baseline="30000">
                <a:solidFill>
                  <a:srgbClr val="D9EAD3"/>
                </a:solidFill>
              </a:rPr>
              <a:t>[2]</a:t>
            </a:r>
            <a:r>
              <a:rPr lang="en-GB" sz="2200" baseline="-25000">
                <a:solidFill>
                  <a:srgbClr val="D9EAD3"/>
                </a:solidFill>
              </a:rPr>
              <a:t>2</a:t>
            </a:r>
            <a:endParaRPr sz="3205">
              <a:solidFill>
                <a:srgbClr val="D9EAD3"/>
              </a:solidFill>
            </a:endParaRPr>
          </a:p>
        </p:txBody>
      </p:sp>
      <p:sp>
        <p:nvSpPr>
          <p:cNvPr id="626" name="Google Shape;626;p26"/>
          <p:cNvSpPr/>
          <p:nvPr/>
        </p:nvSpPr>
        <p:spPr>
          <a:xfrm>
            <a:off x="8698634" y="7076846"/>
            <a:ext cx="1187773" cy="1225022"/>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r>
              <a:rPr lang="en-GB" sz="2200">
                <a:solidFill>
                  <a:srgbClr val="D9EAD3"/>
                </a:solidFill>
              </a:rPr>
              <a:t>a</a:t>
            </a:r>
            <a:r>
              <a:rPr lang="en-GB" sz="2200" baseline="30000">
                <a:solidFill>
                  <a:srgbClr val="D9EAD3"/>
                </a:solidFill>
              </a:rPr>
              <a:t>[2]</a:t>
            </a:r>
            <a:r>
              <a:rPr lang="en-GB" sz="2200" baseline="-25000">
                <a:solidFill>
                  <a:srgbClr val="D9EAD3"/>
                </a:solidFill>
              </a:rPr>
              <a:t>3</a:t>
            </a:r>
            <a:endParaRPr sz="3205">
              <a:solidFill>
                <a:srgbClr val="D9EAD3"/>
              </a:solidFill>
            </a:endParaRPr>
          </a:p>
        </p:txBody>
      </p:sp>
      <p:sp>
        <p:nvSpPr>
          <p:cNvPr id="627" name="Google Shape;627;p26"/>
          <p:cNvSpPr/>
          <p:nvPr/>
        </p:nvSpPr>
        <p:spPr>
          <a:xfrm>
            <a:off x="8698634" y="9496997"/>
            <a:ext cx="1187773" cy="1225022"/>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r>
              <a:rPr lang="en-GB" sz="2200">
                <a:solidFill>
                  <a:srgbClr val="D9EAD3"/>
                </a:solidFill>
              </a:rPr>
              <a:t>a</a:t>
            </a:r>
            <a:r>
              <a:rPr lang="en-GB" sz="2200" baseline="30000">
                <a:solidFill>
                  <a:srgbClr val="D9EAD3"/>
                </a:solidFill>
              </a:rPr>
              <a:t>[2]</a:t>
            </a:r>
            <a:r>
              <a:rPr lang="en-GB" sz="2200" baseline="-25000">
                <a:solidFill>
                  <a:srgbClr val="D9EAD3"/>
                </a:solidFill>
              </a:rPr>
              <a:t>n</a:t>
            </a:r>
            <a:endParaRPr sz="3205">
              <a:solidFill>
                <a:srgbClr val="D9EAD3"/>
              </a:solidFill>
            </a:endParaRPr>
          </a:p>
        </p:txBody>
      </p:sp>
      <p:sp>
        <p:nvSpPr>
          <p:cNvPr id="618" name="Google Shape;618;p26"/>
          <p:cNvSpPr/>
          <p:nvPr/>
        </p:nvSpPr>
        <p:spPr>
          <a:xfrm>
            <a:off x="11389797" y="3921629"/>
            <a:ext cx="1187773" cy="1225022"/>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r>
              <a:rPr lang="en-GB" sz="2200">
                <a:solidFill>
                  <a:srgbClr val="D9EAD3"/>
                </a:solidFill>
              </a:rPr>
              <a:t>a</a:t>
            </a:r>
            <a:r>
              <a:rPr lang="en-GB" sz="2200" baseline="30000">
                <a:solidFill>
                  <a:srgbClr val="D9EAD3"/>
                </a:solidFill>
              </a:rPr>
              <a:t>[3]</a:t>
            </a:r>
            <a:r>
              <a:rPr lang="en-GB" sz="2200" baseline="-25000">
                <a:solidFill>
                  <a:srgbClr val="D9EAD3"/>
                </a:solidFill>
              </a:rPr>
              <a:t>1</a:t>
            </a:r>
            <a:endParaRPr sz="2405" baseline="-25000">
              <a:solidFill>
                <a:srgbClr val="D9EAD3"/>
              </a:solidFill>
            </a:endParaRPr>
          </a:p>
        </p:txBody>
      </p:sp>
      <p:sp>
        <p:nvSpPr>
          <p:cNvPr id="616" name="Google Shape;616;p26"/>
          <p:cNvSpPr/>
          <p:nvPr/>
        </p:nvSpPr>
        <p:spPr>
          <a:xfrm>
            <a:off x="11389797" y="5472226"/>
            <a:ext cx="1187773" cy="1225022"/>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r>
              <a:rPr lang="en-GB" sz="2200">
                <a:solidFill>
                  <a:srgbClr val="D9EAD3"/>
                </a:solidFill>
              </a:rPr>
              <a:t>a</a:t>
            </a:r>
            <a:r>
              <a:rPr lang="en-GB" sz="2200" baseline="30000">
                <a:solidFill>
                  <a:srgbClr val="D9EAD3"/>
                </a:solidFill>
              </a:rPr>
              <a:t>[3]</a:t>
            </a:r>
            <a:r>
              <a:rPr lang="en-GB" sz="2200" baseline="-25000">
                <a:solidFill>
                  <a:srgbClr val="D9EAD3"/>
                </a:solidFill>
              </a:rPr>
              <a:t>2</a:t>
            </a:r>
            <a:endParaRPr sz="3205">
              <a:solidFill>
                <a:srgbClr val="D9EAD3"/>
              </a:solidFill>
            </a:endParaRPr>
          </a:p>
        </p:txBody>
      </p:sp>
      <p:sp>
        <p:nvSpPr>
          <p:cNvPr id="628" name="Google Shape;628;p26"/>
          <p:cNvSpPr/>
          <p:nvPr/>
        </p:nvSpPr>
        <p:spPr>
          <a:xfrm>
            <a:off x="11389773" y="7022875"/>
            <a:ext cx="1187773" cy="1225022"/>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r>
              <a:rPr lang="en-GB" sz="2200">
                <a:solidFill>
                  <a:srgbClr val="D9EAD3"/>
                </a:solidFill>
              </a:rPr>
              <a:t>a</a:t>
            </a:r>
            <a:r>
              <a:rPr lang="en-GB" sz="2200" baseline="30000">
                <a:solidFill>
                  <a:srgbClr val="D9EAD3"/>
                </a:solidFill>
              </a:rPr>
              <a:t>[3]</a:t>
            </a:r>
            <a:r>
              <a:rPr lang="en-GB" sz="2200" baseline="-25000">
                <a:solidFill>
                  <a:srgbClr val="D9EAD3"/>
                </a:solidFill>
              </a:rPr>
              <a:t>3</a:t>
            </a:r>
            <a:endParaRPr sz="3205">
              <a:solidFill>
                <a:srgbClr val="D9EAD3"/>
              </a:solidFill>
            </a:endParaRPr>
          </a:p>
        </p:txBody>
      </p:sp>
      <p:sp>
        <p:nvSpPr>
          <p:cNvPr id="614" name="Google Shape;614;p26"/>
          <p:cNvSpPr/>
          <p:nvPr/>
        </p:nvSpPr>
        <p:spPr>
          <a:xfrm>
            <a:off x="11389797" y="9461550"/>
            <a:ext cx="1187773" cy="1225022"/>
          </a:xfrm>
          <a:prstGeom prst="ellipse">
            <a:avLst/>
          </a:prstGeom>
          <a:gradFill>
            <a:gsLst>
              <a:gs pos="0">
                <a:srgbClr val="69D4F4">
                  <a:alpha val="26274"/>
                </a:srgbClr>
              </a:gs>
              <a:gs pos="100000">
                <a:srgbClr val="9F39D5">
                  <a:alpha val="16862"/>
                </a:srgbClr>
              </a:gs>
            </a:gsLst>
            <a:lin ang="13500032" scaled="0"/>
          </a:gradFill>
          <a:ln w="19050" cap="flat" cmpd="sng">
            <a:solidFill>
              <a:srgbClr val="D9EAD3"/>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r>
              <a:rPr lang="en-GB" sz="2200">
                <a:solidFill>
                  <a:srgbClr val="D9EAD3"/>
                </a:solidFill>
              </a:rPr>
              <a:t>a</a:t>
            </a:r>
            <a:r>
              <a:rPr lang="en-GB" sz="2200" baseline="30000">
                <a:solidFill>
                  <a:srgbClr val="D9EAD3"/>
                </a:solidFill>
              </a:rPr>
              <a:t>[3]</a:t>
            </a:r>
            <a:r>
              <a:rPr lang="en-GB" sz="2200" baseline="-25000">
                <a:solidFill>
                  <a:srgbClr val="D9EAD3"/>
                </a:solidFill>
              </a:rPr>
              <a:t>n</a:t>
            </a:r>
            <a:endParaRPr sz="3205">
              <a:solidFill>
                <a:srgbClr val="D9EAD3"/>
              </a:solidFill>
            </a:endParaRPr>
          </a:p>
        </p:txBody>
      </p:sp>
      <p:cxnSp>
        <p:nvCxnSpPr>
          <p:cNvPr id="629" name="Google Shape;629;p26"/>
          <p:cNvCxnSpPr/>
          <p:nvPr/>
        </p:nvCxnSpPr>
        <p:spPr>
          <a:xfrm flipH="1">
            <a:off x="6596334" y="8498757"/>
            <a:ext cx="12016" cy="901193"/>
          </a:xfrm>
          <a:prstGeom prst="straightConnector1">
            <a:avLst/>
          </a:prstGeom>
          <a:noFill/>
          <a:ln w="28575" cap="flat" cmpd="sng">
            <a:solidFill>
              <a:schemeClr val="dk2"/>
            </a:solidFill>
            <a:prstDash val="dot"/>
            <a:round/>
            <a:headEnd type="none" w="med" len="med"/>
            <a:tailEnd type="none" w="med" len="med"/>
          </a:ln>
        </p:spPr>
      </p:cxnSp>
      <p:sp>
        <p:nvSpPr>
          <p:cNvPr id="630" name="Google Shape;630;p26"/>
          <p:cNvSpPr/>
          <p:nvPr/>
        </p:nvSpPr>
        <p:spPr>
          <a:xfrm>
            <a:off x="2853014" y="7085173"/>
            <a:ext cx="159211" cy="136981"/>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1" name="Google Shape;631;p26"/>
          <p:cNvSpPr/>
          <p:nvPr/>
        </p:nvSpPr>
        <p:spPr>
          <a:xfrm>
            <a:off x="2853014" y="7620857"/>
            <a:ext cx="159211" cy="136981"/>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2" name="Google Shape;632;p26"/>
          <p:cNvSpPr/>
          <p:nvPr/>
        </p:nvSpPr>
        <p:spPr>
          <a:xfrm>
            <a:off x="2853014" y="8156540"/>
            <a:ext cx="159211" cy="136981"/>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3" name="Google Shape;633;p26"/>
          <p:cNvSpPr/>
          <p:nvPr/>
        </p:nvSpPr>
        <p:spPr>
          <a:xfrm>
            <a:off x="2853014" y="8560875"/>
            <a:ext cx="159211" cy="136981"/>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634" name="Google Shape;634;p26"/>
          <p:cNvCxnSpPr>
            <a:endCxn id="620" idx="2"/>
          </p:cNvCxnSpPr>
          <p:nvPr/>
        </p:nvCxnSpPr>
        <p:spPr>
          <a:xfrm rot="10800000" flipH="1">
            <a:off x="3024922" y="4534140"/>
            <a:ext cx="2983550" cy="1020752"/>
          </a:xfrm>
          <a:prstGeom prst="straightConnector1">
            <a:avLst/>
          </a:prstGeom>
          <a:noFill/>
          <a:ln w="9525" cap="flat" cmpd="sng">
            <a:solidFill>
              <a:srgbClr val="FFFFFF"/>
            </a:solidFill>
            <a:prstDash val="solid"/>
            <a:round/>
            <a:headEnd type="none" w="med" len="med"/>
            <a:tailEnd type="triangle" w="med" len="med"/>
          </a:ln>
        </p:spPr>
      </p:cxnSp>
      <p:cxnSp>
        <p:nvCxnSpPr>
          <p:cNvPr id="635" name="Google Shape;635;p26"/>
          <p:cNvCxnSpPr>
            <a:stCxn id="603" idx="5"/>
            <a:endCxn id="622" idx="2"/>
          </p:cNvCxnSpPr>
          <p:nvPr/>
        </p:nvCxnSpPr>
        <p:spPr>
          <a:xfrm>
            <a:off x="2988910" y="5595016"/>
            <a:ext cx="3019598" cy="564147"/>
          </a:xfrm>
          <a:prstGeom prst="straightConnector1">
            <a:avLst/>
          </a:prstGeom>
          <a:noFill/>
          <a:ln w="9525" cap="flat" cmpd="sng">
            <a:solidFill>
              <a:srgbClr val="FFFFFF"/>
            </a:solidFill>
            <a:prstDash val="solid"/>
            <a:round/>
            <a:headEnd type="none" w="med" len="med"/>
            <a:tailEnd type="triangle" w="med" len="med"/>
          </a:ln>
        </p:spPr>
      </p:cxnSp>
      <p:cxnSp>
        <p:nvCxnSpPr>
          <p:cNvPr id="636" name="Google Shape;636;p26"/>
          <p:cNvCxnSpPr>
            <a:stCxn id="603" idx="5"/>
            <a:endCxn id="623" idx="2"/>
          </p:cNvCxnSpPr>
          <p:nvPr/>
        </p:nvCxnSpPr>
        <p:spPr>
          <a:xfrm>
            <a:off x="2988910" y="5595016"/>
            <a:ext cx="3019598" cy="2040301"/>
          </a:xfrm>
          <a:prstGeom prst="straightConnector1">
            <a:avLst/>
          </a:prstGeom>
          <a:noFill/>
          <a:ln w="9525" cap="flat" cmpd="sng">
            <a:solidFill>
              <a:srgbClr val="FFFFFF"/>
            </a:solidFill>
            <a:prstDash val="solid"/>
            <a:round/>
            <a:headEnd type="none" w="med" len="med"/>
            <a:tailEnd type="triangle" w="med" len="med"/>
          </a:ln>
        </p:spPr>
      </p:cxnSp>
      <p:cxnSp>
        <p:nvCxnSpPr>
          <p:cNvPr id="637" name="Google Shape;637;p26"/>
          <p:cNvCxnSpPr>
            <a:stCxn id="603" idx="5"/>
            <a:endCxn id="624" idx="2"/>
          </p:cNvCxnSpPr>
          <p:nvPr/>
        </p:nvCxnSpPr>
        <p:spPr>
          <a:xfrm>
            <a:off x="2988910" y="5595016"/>
            <a:ext cx="3019598" cy="4514377"/>
          </a:xfrm>
          <a:prstGeom prst="straightConnector1">
            <a:avLst/>
          </a:prstGeom>
          <a:noFill/>
          <a:ln w="9525" cap="flat" cmpd="sng">
            <a:solidFill>
              <a:srgbClr val="FFFFFF"/>
            </a:solidFill>
            <a:prstDash val="solid"/>
            <a:round/>
            <a:headEnd type="none" w="med" len="med"/>
            <a:tailEnd type="triangle" w="med" len="med"/>
          </a:ln>
        </p:spPr>
      </p:cxnSp>
      <p:cxnSp>
        <p:nvCxnSpPr>
          <p:cNvPr id="638" name="Google Shape;638;p26"/>
          <p:cNvCxnSpPr>
            <a:stCxn id="604" idx="5"/>
            <a:endCxn id="620" idx="2"/>
          </p:cNvCxnSpPr>
          <p:nvPr/>
        </p:nvCxnSpPr>
        <p:spPr>
          <a:xfrm rot="10800000" flipH="1">
            <a:off x="2988910" y="4534386"/>
            <a:ext cx="3019598" cy="1596314"/>
          </a:xfrm>
          <a:prstGeom prst="straightConnector1">
            <a:avLst/>
          </a:prstGeom>
          <a:noFill/>
          <a:ln w="9525" cap="flat" cmpd="sng">
            <a:solidFill>
              <a:srgbClr val="FFFFFF"/>
            </a:solidFill>
            <a:prstDash val="solid"/>
            <a:round/>
            <a:headEnd type="none" w="med" len="med"/>
            <a:tailEnd type="triangle" w="med" len="med"/>
          </a:ln>
        </p:spPr>
      </p:cxnSp>
      <p:cxnSp>
        <p:nvCxnSpPr>
          <p:cNvPr id="639" name="Google Shape;639;p26"/>
          <p:cNvCxnSpPr>
            <a:stCxn id="604" idx="5"/>
            <a:endCxn id="623" idx="2"/>
          </p:cNvCxnSpPr>
          <p:nvPr/>
        </p:nvCxnSpPr>
        <p:spPr>
          <a:xfrm>
            <a:off x="2988910" y="6130700"/>
            <a:ext cx="3019598" cy="1504392"/>
          </a:xfrm>
          <a:prstGeom prst="straightConnector1">
            <a:avLst/>
          </a:prstGeom>
          <a:noFill/>
          <a:ln w="9525" cap="flat" cmpd="sng">
            <a:solidFill>
              <a:srgbClr val="FFFFFF"/>
            </a:solidFill>
            <a:prstDash val="solid"/>
            <a:round/>
            <a:headEnd type="none" w="med" len="med"/>
            <a:tailEnd type="triangle" w="med" len="med"/>
          </a:ln>
        </p:spPr>
      </p:cxnSp>
      <p:cxnSp>
        <p:nvCxnSpPr>
          <p:cNvPr id="640" name="Google Shape;640;p26"/>
          <p:cNvCxnSpPr>
            <a:stCxn id="604" idx="6"/>
            <a:endCxn id="622" idx="2"/>
          </p:cNvCxnSpPr>
          <p:nvPr/>
        </p:nvCxnSpPr>
        <p:spPr>
          <a:xfrm>
            <a:off x="3012225" y="6082269"/>
            <a:ext cx="2996167" cy="76902"/>
          </a:xfrm>
          <a:prstGeom prst="straightConnector1">
            <a:avLst/>
          </a:prstGeom>
          <a:noFill/>
          <a:ln w="9525" cap="flat" cmpd="sng">
            <a:solidFill>
              <a:srgbClr val="FFFFFF"/>
            </a:solidFill>
            <a:prstDash val="solid"/>
            <a:round/>
            <a:headEnd type="none" w="med" len="med"/>
            <a:tailEnd type="triangle" w="med" len="med"/>
          </a:ln>
        </p:spPr>
      </p:cxnSp>
      <p:cxnSp>
        <p:nvCxnSpPr>
          <p:cNvPr id="641" name="Google Shape;641;p26"/>
          <p:cNvCxnSpPr>
            <a:stCxn id="604" idx="6"/>
            <a:endCxn id="624" idx="2"/>
          </p:cNvCxnSpPr>
          <p:nvPr/>
        </p:nvCxnSpPr>
        <p:spPr>
          <a:xfrm>
            <a:off x="3012225" y="6082269"/>
            <a:ext cx="2996167" cy="4027132"/>
          </a:xfrm>
          <a:prstGeom prst="straightConnector1">
            <a:avLst/>
          </a:prstGeom>
          <a:noFill/>
          <a:ln w="9525" cap="flat" cmpd="sng">
            <a:solidFill>
              <a:srgbClr val="FFFFFF"/>
            </a:solidFill>
            <a:prstDash val="solid"/>
            <a:round/>
            <a:headEnd type="none" w="med" len="med"/>
            <a:tailEnd type="triangle" w="med" len="med"/>
          </a:ln>
        </p:spPr>
      </p:cxnSp>
      <p:cxnSp>
        <p:nvCxnSpPr>
          <p:cNvPr id="642" name="Google Shape;642;p26"/>
          <p:cNvCxnSpPr>
            <a:stCxn id="605" idx="4"/>
            <a:endCxn id="620" idx="2"/>
          </p:cNvCxnSpPr>
          <p:nvPr/>
        </p:nvCxnSpPr>
        <p:spPr>
          <a:xfrm rot="10800000" flipH="1">
            <a:off x="2932619" y="4534394"/>
            <a:ext cx="3076073" cy="2152049"/>
          </a:xfrm>
          <a:prstGeom prst="straightConnector1">
            <a:avLst/>
          </a:prstGeom>
          <a:noFill/>
          <a:ln w="9525" cap="flat" cmpd="sng">
            <a:solidFill>
              <a:srgbClr val="FFFFFF"/>
            </a:solidFill>
            <a:prstDash val="solid"/>
            <a:round/>
            <a:headEnd type="none" w="med" len="med"/>
            <a:tailEnd type="triangle" w="med" len="med"/>
          </a:ln>
        </p:spPr>
      </p:cxnSp>
      <p:cxnSp>
        <p:nvCxnSpPr>
          <p:cNvPr id="643" name="Google Shape;643;p26"/>
          <p:cNvCxnSpPr>
            <a:stCxn id="605" idx="6"/>
            <a:endCxn id="622" idx="2"/>
          </p:cNvCxnSpPr>
          <p:nvPr/>
        </p:nvCxnSpPr>
        <p:spPr>
          <a:xfrm rot="10800000" flipH="1">
            <a:off x="3012225" y="6158945"/>
            <a:ext cx="2996167" cy="459008"/>
          </a:xfrm>
          <a:prstGeom prst="straightConnector1">
            <a:avLst/>
          </a:prstGeom>
          <a:noFill/>
          <a:ln w="9525" cap="flat" cmpd="sng">
            <a:solidFill>
              <a:srgbClr val="FFFFFF"/>
            </a:solidFill>
            <a:prstDash val="solid"/>
            <a:round/>
            <a:headEnd type="none" w="med" len="med"/>
            <a:tailEnd type="triangle" w="med" len="med"/>
          </a:ln>
        </p:spPr>
      </p:cxnSp>
      <p:cxnSp>
        <p:nvCxnSpPr>
          <p:cNvPr id="644" name="Google Shape;644;p26"/>
          <p:cNvCxnSpPr>
            <a:stCxn id="605" idx="6"/>
            <a:endCxn id="623" idx="2"/>
          </p:cNvCxnSpPr>
          <p:nvPr/>
        </p:nvCxnSpPr>
        <p:spPr>
          <a:xfrm>
            <a:off x="3012225" y="6617953"/>
            <a:ext cx="2996167" cy="1017147"/>
          </a:xfrm>
          <a:prstGeom prst="straightConnector1">
            <a:avLst/>
          </a:prstGeom>
          <a:noFill/>
          <a:ln w="9525" cap="flat" cmpd="sng">
            <a:solidFill>
              <a:srgbClr val="FFFFFF"/>
            </a:solidFill>
            <a:prstDash val="solid"/>
            <a:round/>
            <a:headEnd type="none" w="med" len="med"/>
            <a:tailEnd type="triangle" w="med" len="med"/>
          </a:ln>
        </p:spPr>
      </p:cxnSp>
      <p:cxnSp>
        <p:nvCxnSpPr>
          <p:cNvPr id="645" name="Google Shape;645;p26"/>
          <p:cNvCxnSpPr>
            <a:stCxn id="605" idx="5"/>
            <a:endCxn id="624" idx="2"/>
          </p:cNvCxnSpPr>
          <p:nvPr/>
        </p:nvCxnSpPr>
        <p:spPr>
          <a:xfrm>
            <a:off x="2988910" y="6666383"/>
            <a:ext cx="3019598" cy="3443159"/>
          </a:xfrm>
          <a:prstGeom prst="straightConnector1">
            <a:avLst/>
          </a:prstGeom>
          <a:noFill/>
          <a:ln w="9525" cap="flat" cmpd="sng">
            <a:solidFill>
              <a:srgbClr val="FFFFFF"/>
            </a:solidFill>
            <a:prstDash val="solid"/>
            <a:round/>
            <a:headEnd type="none" w="med" len="med"/>
            <a:tailEnd type="triangle" w="med" len="med"/>
          </a:ln>
        </p:spPr>
      </p:cxnSp>
      <p:cxnSp>
        <p:nvCxnSpPr>
          <p:cNvPr id="646" name="Google Shape;646;p26"/>
          <p:cNvCxnSpPr>
            <a:stCxn id="630" idx="4"/>
            <a:endCxn id="620" idx="2"/>
          </p:cNvCxnSpPr>
          <p:nvPr/>
        </p:nvCxnSpPr>
        <p:spPr>
          <a:xfrm rot="10800000" flipH="1">
            <a:off x="2932619" y="4534196"/>
            <a:ext cx="3076073" cy="2687959"/>
          </a:xfrm>
          <a:prstGeom prst="straightConnector1">
            <a:avLst/>
          </a:prstGeom>
          <a:noFill/>
          <a:ln w="9525" cap="flat" cmpd="sng">
            <a:solidFill>
              <a:srgbClr val="FFFFFF"/>
            </a:solidFill>
            <a:prstDash val="solid"/>
            <a:round/>
            <a:headEnd type="none" w="med" len="med"/>
            <a:tailEnd type="triangle" w="med" len="med"/>
          </a:ln>
        </p:spPr>
      </p:cxnSp>
      <p:cxnSp>
        <p:nvCxnSpPr>
          <p:cNvPr id="647" name="Google Shape;647;p26"/>
          <p:cNvCxnSpPr>
            <a:stCxn id="630" idx="5"/>
            <a:endCxn id="622" idx="2"/>
          </p:cNvCxnSpPr>
          <p:nvPr/>
        </p:nvCxnSpPr>
        <p:spPr>
          <a:xfrm rot="10800000" flipH="1">
            <a:off x="2988910" y="6159113"/>
            <a:ext cx="3019598" cy="1042981"/>
          </a:xfrm>
          <a:prstGeom prst="straightConnector1">
            <a:avLst/>
          </a:prstGeom>
          <a:noFill/>
          <a:ln w="9525" cap="flat" cmpd="sng">
            <a:solidFill>
              <a:srgbClr val="FFFFFF"/>
            </a:solidFill>
            <a:prstDash val="solid"/>
            <a:round/>
            <a:headEnd type="none" w="med" len="med"/>
            <a:tailEnd type="triangle" w="med" len="med"/>
          </a:ln>
        </p:spPr>
      </p:cxnSp>
      <p:cxnSp>
        <p:nvCxnSpPr>
          <p:cNvPr id="648" name="Google Shape;648;p26"/>
          <p:cNvCxnSpPr>
            <a:stCxn id="630" idx="6"/>
            <a:endCxn id="623" idx="2"/>
          </p:cNvCxnSpPr>
          <p:nvPr/>
        </p:nvCxnSpPr>
        <p:spPr>
          <a:xfrm>
            <a:off x="3012225" y="7153664"/>
            <a:ext cx="2996167" cy="481237"/>
          </a:xfrm>
          <a:prstGeom prst="straightConnector1">
            <a:avLst/>
          </a:prstGeom>
          <a:noFill/>
          <a:ln w="9525" cap="flat" cmpd="sng">
            <a:solidFill>
              <a:srgbClr val="FFFFFF"/>
            </a:solidFill>
            <a:prstDash val="solid"/>
            <a:round/>
            <a:headEnd type="none" w="med" len="med"/>
            <a:tailEnd type="triangle" w="med" len="med"/>
          </a:ln>
        </p:spPr>
      </p:cxnSp>
      <p:cxnSp>
        <p:nvCxnSpPr>
          <p:cNvPr id="649" name="Google Shape;649;p26"/>
          <p:cNvCxnSpPr>
            <a:stCxn id="630" idx="5"/>
            <a:endCxn id="624" idx="2"/>
          </p:cNvCxnSpPr>
          <p:nvPr/>
        </p:nvCxnSpPr>
        <p:spPr>
          <a:xfrm>
            <a:off x="2988910" y="7202094"/>
            <a:ext cx="3019598" cy="2907249"/>
          </a:xfrm>
          <a:prstGeom prst="straightConnector1">
            <a:avLst/>
          </a:prstGeom>
          <a:noFill/>
          <a:ln w="9525" cap="flat" cmpd="sng">
            <a:solidFill>
              <a:srgbClr val="FFFFFF"/>
            </a:solidFill>
            <a:prstDash val="solid"/>
            <a:round/>
            <a:headEnd type="none" w="med" len="med"/>
            <a:tailEnd type="triangle" w="med" len="med"/>
          </a:ln>
        </p:spPr>
      </p:cxnSp>
      <p:cxnSp>
        <p:nvCxnSpPr>
          <p:cNvPr id="650" name="Google Shape;650;p26"/>
          <p:cNvCxnSpPr>
            <a:stCxn id="631" idx="5"/>
            <a:endCxn id="620" idx="2"/>
          </p:cNvCxnSpPr>
          <p:nvPr/>
        </p:nvCxnSpPr>
        <p:spPr>
          <a:xfrm rot="10800000" flipH="1">
            <a:off x="2988910" y="4534336"/>
            <a:ext cx="3019598" cy="3203442"/>
          </a:xfrm>
          <a:prstGeom prst="straightConnector1">
            <a:avLst/>
          </a:prstGeom>
          <a:noFill/>
          <a:ln w="9525" cap="flat" cmpd="sng">
            <a:solidFill>
              <a:srgbClr val="FFFFFF"/>
            </a:solidFill>
            <a:prstDash val="solid"/>
            <a:round/>
            <a:headEnd type="none" w="med" len="med"/>
            <a:tailEnd type="triangle" w="med" len="med"/>
          </a:ln>
        </p:spPr>
      </p:cxnSp>
      <p:cxnSp>
        <p:nvCxnSpPr>
          <p:cNvPr id="651" name="Google Shape;651;p26"/>
          <p:cNvCxnSpPr>
            <a:stCxn id="631" idx="6"/>
            <a:endCxn id="622" idx="2"/>
          </p:cNvCxnSpPr>
          <p:nvPr/>
        </p:nvCxnSpPr>
        <p:spPr>
          <a:xfrm rot="10800000" flipH="1">
            <a:off x="3012225" y="6159121"/>
            <a:ext cx="2996167" cy="1530226"/>
          </a:xfrm>
          <a:prstGeom prst="straightConnector1">
            <a:avLst/>
          </a:prstGeom>
          <a:noFill/>
          <a:ln w="9525" cap="flat" cmpd="sng">
            <a:solidFill>
              <a:srgbClr val="FFFFFF"/>
            </a:solidFill>
            <a:prstDash val="solid"/>
            <a:round/>
            <a:headEnd type="none" w="med" len="med"/>
            <a:tailEnd type="triangle" w="med" len="med"/>
          </a:ln>
        </p:spPr>
      </p:cxnSp>
      <p:cxnSp>
        <p:nvCxnSpPr>
          <p:cNvPr id="652" name="Google Shape;652;p26"/>
          <p:cNvCxnSpPr>
            <a:stCxn id="631" idx="5"/>
            <a:endCxn id="623" idx="2"/>
          </p:cNvCxnSpPr>
          <p:nvPr/>
        </p:nvCxnSpPr>
        <p:spPr>
          <a:xfrm rot="10800000" flipH="1">
            <a:off x="2988910" y="7635041"/>
            <a:ext cx="3019598" cy="102736"/>
          </a:xfrm>
          <a:prstGeom prst="straightConnector1">
            <a:avLst/>
          </a:prstGeom>
          <a:noFill/>
          <a:ln w="9525" cap="flat" cmpd="sng">
            <a:solidFill>
              <a:srgbClr val="FFFFFF"/>
            </a:solidFill>
            <a:prstDash val="solid"/>
            <a:round/>
            <a:headEnd type="none" w="med" len="med"/>
            <a:tailEnd type="triangle" w="med" len="med"/>
          </a:ln>
        </p:spPr>
      </p:cxnSp>
      <p:cxnSp>
        <p:nvCxnSpPr>
          <p:cNvPr id="653" name="Google Shape;653;p26"/>
          <p:cNvCxnSpPr>
            <a:stCxn id="631" idx="5"/>
            <a:endCxn id="624" idx="2"/>
          </p:cNvCxnSpPr>
          <p:nvPr/>
        </p:nvCxnSpPr>
        <p:spPr>
          <a:xfrm>
            <a:off x="2988910" y="7737777"/>
            <a:ext cx="3019598" cy="2371941"/>
          </a:xfrm>
          <a:prstGeom prst="straightConnector1">
            <a:avLst/>
          </a:prstGeom>
          <a:noFill/>
          <a:ln w="9525" cap="flat" cmpd="sng">
            <a:solidFill>
              <a:srgbClr val="FFFFFF"/>
            </a:solidFill>
            <a:prstDash val="solid"/>
            <a:round/>
            <a:headEnd type="none" w="med" len="med"/>
            <a:tailEnd type="triangle" w="med" len="med"/>
          </a:ln>
        </p:spPr>
      </p:cxnSp>
      <p:cxnSp>
        <p:nvCxnSpPr>
          <p:cNvPr id="654" name="Google Shape;654;p26"/>
          <p:cNvCxnSpPr>
            <a:stCxn id="632" idx="0"/>
            <a:endCxn id="623" idx="2"/>
          </p:cNvCxnSpPr>
          <p:nvPr/>
        </p:nvCxnSpPr>
        <p:spPr>
          <a:xfrm rot="10800000" flipH="1">
            <a:off x="2932619" y="7635049"/>
            <a:ext cx="3076073" cy="521490"/>
          </a:xfrm>
          <a:prstGeom prst="straightConnector1">
            <a:avLst/>
          </a:prstGeom>
          <a:noFill/>
          <a:ln w="9525" cap="flat" cmpd="sng">
            <a:solidFill>
              <a:srgbClr val="FFFFFF"/>
            </a:solidFill>
            <a:prstDash val="solid"/>
            <a:round/>
            <a:headEnd type="none" w="med" len="med"/>
            <a:tailEnd type="triangle" w="med" len="med"/>
          </a:ln>
        </p:spPr>
      </p:cxnSp>
      <p:cxnSp>
        <p:nvCxnSpPr>
          <p:cNvPr id="655" name="Google Shape;655;p26"/>
          <p:cNvCxnSpPr>
            <a:stCxn id="632" idx="5"/>
            <a:endCxn id="622" idx="2"/>
          </p:cNvCxnSpPr>
          <p:nvPr/>
        </p:nvCxnSpPr>
        <p:spPr>
          <a:xfrm rot="10800000" flipH="1">
            <a:off x="2988910" y="6158661"/>
            <a:ext cx="3019598" cy="2114800"/>
          </a:xfrm>
          <a:prstGeom prst="straightConnector1">
            <a:avLst/>
          </a:prstGeom>
          <a:noFill/>
          <a:ln w="9525" cap="flat" cmpd="sng">
            <a:solidFill>
              <a:srgbClr val="FFFFFF"/>
            </a:solidFill>
            <a:prstDash val="solid"/>
            <a:round/>
            <a:headEnd type="none" w="med" len="med"/>
            <a:tailEnd type="triangle" w="med" len="med"/>
          </a:ln>
        </p:spPr>
      </p:cxnSp>
      <p:cxnSp>
        <p:nvCxnSpPr>
          <p:cNvPr id="656" name="Google Shape;656;p26"/>
          <p:cNvCxnSpPr>
            <a:stCxn id="632" idx="6"/>
            <a:endCxn id="623" idx="2"/>
          </p:cNvCxnSpPr>
          <p:nvPr/>
        </p:nvCxnSpPr>
        <p:spPr>
          <a:xfrm rot="10800000" flipH="1">
            <a:off x="3012225" y="7635049"/>
            <a:ext cx="2996167" cy="589981"/>
          </a:xfrm>
          <a:prstGeom prst="straightConnector1">
            <a:avLst/>
          </a:prstGeom>
          <a:noFill/>
          <a:ln w="9525" cap="flat" cmpd="sng">
            <a:solidFill>
              <a:srgbClr val="FFFFFF"/>
            </a:solidFill>
            <a:prstDash val="solid"/>
            <a:round/>
            <a:headEnd type="none" w="med" len="med"/>
            <a:tailEnd type="triangle" w="med" len="med"/>
          </a:ln>
        </p:spPr>
      </p:cxnSp>
      <p:cxnSp>
        <p:nvCxnSpPr>
          <p:cNvPr id="657" name="Google Shape;657;p26"/>
          <p:cNvCxnSpPr>
            <a:stCxn id="632" idx="5"/>
            <a:endCxn id="624" idx="2"/>
          </p:cNvCxnSpPr>
          <p:nvPr/>
        </p:nvCxnSpPr>
        <p:spPr>
          <a:xfrm>
            <a:off x="2988910" y="8273461"/>
            <a:ext cx="3019598" cy="1836031"/>
          </a:xfrm>
          <a:prstGeom prst="straightConnector1">
            <a:avLst/>
          </a:prstGeom>
          <a:noFill/>
          <a:ln w="9525" cap="flat" cmpd="sng">
            <a:solidFill>
              <a:srgbClr val="FFFFFF"/>
            </a:solidFill>
            <a:prstDash val="solid"/>
            <a:round/>
            <a:headEnd type="none" w="med" len="med"/>
            <a:tailEnd type="triangle" w="med" len="med"/>
          </a:ln>
        </p:spPr>
      </p:cxnSp>
      <p:cxnSp>
        <p:nvCxnSpPr>
          <p:cNvPr id="658" name="Google Shape;658;p26"/>
          <p:cNvCxnSpPr>
            <a:stCxn id="633" idx="5"/>
            <a:endCxn id="620" idx="2"/>
          </p:cNvCxnSpPr>
          <p:nvPr/>
        </p:nvCxnSpPr>
        <p:spPr>
          <a:xfrm rot="10800000" flipH="1">
            <a:off x="2988910" y="4534110"/>
            <a:ext cx="3019598" cy="4143687"/>
          </a:xfrm>
          <a:prstGeom prst="straightConnector1">
            <a:avLst/>
          </a:prstGeom>
          <a:noFill/>
          <a:ln w="9525" cap="flat" cmpd="sng">
            <a:solidFill>
              <a:srgbClr val="FFFFFF"/>
            </a:solidFill>
            <a:prstDash val="solid"/>
            <a:round/>
            <a:headEnd type="none" w="med" len="med"/>
            <a:tailEnd type="triangle" w="med" len="med"/>
          </a:ln>
        </p:spPr>
      </p:cxnSp>
      <p:cxnSp>
        <p:nvCxnSpPr>
          <p:cNvPr id="659" name="Google Shape;659;p26"/>
          <p:cNvCxnSpPr>
            <a:stCxn id="633" idx="5"/>
            <a:endCxn id="622" idx="2"/>
          </p:cNvCxnSpPr>
          <p:nvPr/>
        </p:nvCxnSpPr>
        <p:spPr>
          <a:xfrm rot="10800000" flipH="1">
            <a:off x="2988910" y="6158661"/>
            <a:ext cx="3019598" cy="2519135"/>
          </a:xfrm>
          <a:prstGeom prst="straightConnector1">
            <a:avLst/>
          </a:prstGeom>
          <a:noFill/>
          <a:ln w="9525" cap="flat" cmpd="sng">
            <a:solidFill>
              <a:srgbClr val="FFFFFF"/>
            </a:solidFill>
            <a:prstDash val="solid"/>
            <a:round/>
            <a:headEnd type="none" w="med" len="med"/>
            <a:tailEnd type="triangle" w="med" len="med"/>
          </a:ln>
        </p:spPr>
      </p:cxnSp>
      <p:cxnSp>
        <p:nvCxnSpPr>
          <p:cNvPr id="660" name="Google Shape;660;p26"/>
          <p:cNvCxnSpPr>
            <a:stCxn id="633" idx="5"/>
            <a:endCxn id="623" idx="2"/>
          </p:cNvCxnSpPr>
          <p:nvPr/>
        </p:nvCxnSpPr>
        <p:spPr>
          <a:xfrm rot="10800000" flipH="1">
            <a:off x="2988910" y="7635416"/>
            <a:ext cx="3019598" cy="1042380"/>
          </a:xfrm>
          <a:prstGeom prst="straightConnector1">
            <a:avLst/>
          </a:prstGeom>
          <a:noFill/>
          <a:ln w="9525" cap="flat" cmpd="sng">
            <a:solidFill>
              <a:srgbClr val="FFFFFF"/>
            </a:solidFill>
            <a:prstDash val="solid"/>
            <a:round/>
            <a:headEnd type="none" w="med" len="med"/>
            <a:tailEnd type="triangle" w="med" len="med"/>
          </a:ln>
        </p:spPr>
      </p:cxnSp>
      <p:cxnSp>
        <p:nvCxnSpPr>
          <p:cNvPr id="661" name="Google Shape;661;p26"/>
          <p:cNvCxnSpPr>
            <a:stCxn id="633" idx="5"/>
            <a:endCxn id="624" idx="2"/>
          </p:cNvCxnSpPr>
          <p:nvPr/>
        </p:nvCxnSpPr>
        <p:spPr>
          <a:xfrm>
            <a:off x="2988910" y="8677796"/>
            <a:ext cx="3019598" cy="1431696"/>
          </a:xfrm>
          <a:prstGeom prst="straightConnector1">
            <a:avLst/>
          </a:prstGeom>
          <a:noFill/>
          <a:ln w="9525" cap="flat" cmpd="sng">
            <a:solidFill>
              <a:srgbClr val="FFFFFF"/>
            </a:solidFill>
            <a:prstDash val="solid"/>
            <a:round/>
            <a:headEnd type="none" w="med" len="med"/>
            <a:tailEnd type="triangle" w="med" len="med"/>
          </a:ln>
        </p:spPr>
      </p:cxnSp>
      <p:cxnSp>
        <p:nvCxnSpPr>
          <p:cNvPr id="662" name="Google Shape;662;p26"/>
          <p:cNvCxnSpPr>
            <a:stCxn id="620" idx="6"/>
            <a:endCxn id="625" idx="2"/>
          </p:cNvCxnSpPr>
          <p:nvPr/>
        </p:nvCxnSpPr>
        <p:spPr>
          <a:xfrm>
            <a:off x="7196245" y="4534140"/>
            <a:ext cx="1502590" cy="1624551"/>
          </a:xfrm>
          <a:prstGeom prst="straightConnector1">
            <a:avLst/>
          </a:prstGeom>
          <a:noFill/>
          <a:ln w="9525" cap="flat" cmpd="sng">
            <a:solidFill>
              <a:schemeClr val="lt2"/>
            </a:solidFill>
            <a:prstDash val="solid"/>
            <a:round/>
            <a:headEnd type="none" w="med" len="med"/>
            <a:tailEnd type="triangle" w="med" len="med"/>
          </a:ln>
        </p:spPr>
      </p:cxnSp>
      <p:cxnSp>
        <p:nvCxnSpPr>
          <p:cNvPr id="663" name="Google Shape;663;p26"/>
          <p:cNvCxnSpPr>
            <a:stCxn id="620" idx="6"/>
            <a:endCxn id="626" idx="2"/>
          </p:cNvCxnSpPr>
          <p:nvPr/>
        </p:nvCxnSpPr>
        <p:spPr>
          <a:xfrm>
            <a:off x="7196245" y="4534140"/>
            <a:ext cx="1502590" cy="3155378"/>
          </a:xfrm>
          <a:prstGeom prst="straightConnector1">
            <a:avLst/>
          </a:prstGeom>
          <a:noFill/>
          <a:ln w="9525" cap="flat" cmpd="sng">
            <a:solidFill>
              <a:schemeClr val="lt2"/>
            </a:solidFill>
            <a:prstDash val="solid"/>
            <a:round/>
            <a:headEnd type="none" w="med" len="med"/>
            <a:tailEnd type="triangle" w="med" len="med"/>
          </a:ln>
        </p:spPr>
      </p:cxnSp>
      <p:cxnSp>
        <p:nvCxnSpPr>
          <p:cNvPr id="664" name="Google Shape;664;p26"/>
          <p:cNvCxnSpPr>
            <a:stCxn id="620" idx="6"/>
            <a:endCxn id="627" idx="2"/>
          </p:cNvCxnSpPr>
          <p:nvPr/>
        </p:nvCxnSpPr>
        <p:spPr>
          <a:xfrm>
            <a:off x="7196245" y="4534140"/>
            <a:ext cx="1502590" cy="5575382"/>
          </a:xfrm>
          <a:prstGeom prst="straightConnector1">
            <a:avLst/>
          </a:prstGeom>
          <a:noFill/>
          <a:ln w="9525" cap="flat" cmpd="sng">
            <a:solidFill>
              <a:schemeClr val="lt2"/>
            </a:solidFill>
            <a:prstDash val="solid"/>
            <a:round/>
            <a:headEnd type="none" w="med" len="med"/>
            <a:tailEnd type="triangle" w="med" len="med"/>
          </a:ln>
        </p:spPr>
      </p:cxnSp>
      <p:cxnSp>
        <p:nvCxnSpPr>
          <p:cNvPr id="665" name="Google Shape;665;p26"/>
          <p:cNvCxnSpPr>
            <a:stCxn id="622" idx="6"/>
            <a:endCxn id="621" idx="2"/>
          </p:cNvCxnSpPr>
          <p:nvPr/>
        </p:nvCxnSpPr>
        <p:spPr>
          <a:xfrm rot="10800000" flipH="1">
            <a:off x="7196245" y="4534384"/>
            <a:ext cx="1502590" cy="1624551"/>
          </a:xfrm>
          <a:prstGeom prst="straightConnector1">
            <a:avLst/>
          </a:prstGeom>
          <a:noFill/>
          <a:ln w="9525" cap="flat" cmpd="sng">
            <a:solidFill>
              <a:schemeClr val="lt2"/>
            </a:solidFill>
            <a:prstDash val="solid"/>
            <a:round/>
            <a:headEnd type="none" w="med" len="med"/>
            <a:tailEnd type="triangle" w="med" len="med"/>
          </a:ln>
        </p:spPr>
      </p:cxnSp>
      <p:cxnSp>
        <p:nvCxnSpPr>
          <p:cNvPr id="666" name="Google Shape;666;p26"/>
          <p:cNvCxnSpPr>
            <a:stCxn id="622" idx="6"/>
            <a:endCxn id="625" idx="2"/>
          </p:cNvCxnSpPr>
          <p:nvPr/>
        </p:nvCxnSpPr>
        <p:spPr>
          <a:xfrm>
            <a:off x="7196245" y="6158935"/>
            <a:ext cx="1502590" cy="0"/>
          </a:xfrm>
          <a:prstGeom prst="straightConnector1">
            <a:avLst/>
          </a:prstGeom>
          <a:noFill/>
          <a:ln w="9525" cap="flat" cmpd="sng">
            <a:solidFill>
              <a:schemeClr val="lt2"/>
            </a:solidFill>
            <a:prstDash val="solid"/>
            <a:round/>
            <a:headEnd type="none" w="med" len="med"/>
            <a:tailEnd type="triangle" w="med" len="med"/>
          </a:ln>
        </p:spPr>
      </p:cxnSp>
      <p:cxnSp>
        <p:nvCxnSpPr>
          <p:cNvPr id="667" name="Google Shape;667;p26"/>
          <p:cNvCxnSpPr>
            <a:stCxn id="622" idx="6"/>
            <a:endCxn id="626" idx="2"/>
          </p:cNvCxnSpPr>
          <p:nvPr/>
        </p:nvCxnSpPr>
        <p:spPr>
          <a:xfrm>
            <a:off x="7196245" y="6158935"/>
            <a:ext cx="1502590" cy="1530226"/>
          </a:xfrm>
          <a:prstGeom prst="straightConnector1">
            <a:avLst/>
          </a:prstGeom>
          <a:noFill/>
          <a:ln w="9525" cap="flat" cmpd="sng">
            <a:solidFill>
              <a:schemeClr val="lt2"/>
            </a:solidFill>
            <a:prstDash val="solid"/>
            <a:round/>
            <a:headEnd type="none" w="med" len="med"/>
            <a:tailEnd type="triangle" w="med" len="med"/>
          </a:ln>
        </p:spPr>
      </p:cxnSp>
      <p:cxnSp>
        <p:nvCxnSpPr>
          <p:cNvPr id="668" name="Google Shape;668;p26"/>
          <p:cNvCxnSpPr>
            <a:stCxn id="622" idx="6"/>
            <a:endCxn id="627" idx="2"/>
          </p:cNvCxnSpPr>
          <p:nvPr/>
        </p:nvCxnSpPr>
        <p:spPr>
          <a:xfrm>
            <a:off x="7196245" y="6158935"/>
            <a:ext cx="1502590" cy="3950831"/>
          </a:xfrm>
          <a:prstGeom prst="straightConnector1">
            <a:avLst/>
          </a:prstGeom>
          <a:noFill/>
          <a:ln w="9525" cap="flat" cmpd="sng">
            <a:solidFill>
              <a:schemeClr val="lt2"/>
            </a:solidFill>
            <a:prstDash val="solid"/>
            <a:round/>
            <a:headEnd type="none" w="med" len="med"/>
            <a:tailEnd type="triangle" w="med" len="med"/>
          </a:ln>
        </p:spPr>
      </p:cxnSp>
      <p:cxnSp>
        <p:nvCxnSpPr>
          <p:cNvPr id="669" name="Google Shape;669;p26"/>
          <p:cNvCxnSpPr>
            <a:stCxn id="623" idx="6"/>
            <a:endCxn id="621" idx="2"/>
          </p:cNvCxnSpPr>
          <p:nvPr/>
        </p:nvCxnSpPr>
        <p:spPr>
          <a:xfrm rot="10800000" flipH="1">
            <a:off x="7196245" y="4534430"/>
            <a:ext cx="1502590" cy="3100706"/>
          </a:xfrm>
          <a:prstGeom prst="straightConnector1">
            <a:avLst/>
          </a:prstGeom>
          <a:noFill/>
          <a:ln w="9525" cap="flat" cmpd="sng">
            <a:solidFill>
              <a:schemeClr val="lt2"/>
            </a:solidFill>
            <a:prstDash val="solid"/>
            <a:round/>
            <a:headEnd type="none" w="med" len="med"/>
            <a:tailEnd type="triangle" w="med" len="med"/>
          </a:ln>
        </p:spPr>
      </p:cxnSp>
      <p:cxnSp>
        <p:nvCxnSpPr>
          <p:cNvPr id="670" name="Google Shape;670;p26"/>
          <p:cNvCxnSpPr>
            <a:stCxn id="623" idx="6"/>
            <a:endCxn id="625" idx="2"/>
          </p:cNvCxnSpPr>
          <p:nvPr/>
        </p:nvCxnSpPr>
        <p:spPr>
          <a:xfrm rot="10800000" flipH="1">
            <a:off x="7196245" y="6158981"/>
            <a:ext cx="1502590" cy="1476155"/>
          </a:xfrm>
          <a:prstGeom prst="straightConnector1">
            <a:avLst/>
          </a:prstGeom>
          <a:noFill/>
          <a:ln w="9525" cap="flat" cmpd="sng">
            <a:solidFill>
              <a:schemeClr val="lt2"/>
            </a:solidFill>
            <a:prstDash val="solid"/>
            <a:round/>
            <a:headEnd type="none" w="med" len="med"/>
            <a:tailEnd type="triangle" w="med" len="med"/>
          </a:ln>
        </p:spPr>
      </p:cxnSp>
      <p:cxnSp>
        <p:nvCxnSpPr>
          <p:cNvPr id="671" name="Google Shape;671;p26"/>
          <p:cNvCxnSpPr>
            <a:stCxn id="623" idx="6"/>
            <a:endCxn id="626" idx="2"/>
          </p:cNvCxnSpPr>
          <p:nvPr/>
        </p:nvCxnSpPr>
        <p:spPr>
          <a:xfrm>
            <a:off x="7196245" y="7635136"/>
            <a:ext cx="1502590" cy="54072"/>
          </a:xfrm>
          <a:prstGeom prst="straightConnector1">
            <a:avLst/>
          </a:prstGeom>
          <a:noFill/>
          <a:ln w="9525" cap="flat" cmpd="sng">
            <a:solidFill>
              <a:schemeClr val="lt2"/>
            </a:solidFill>
            <a:prstDash val="solid"/>
            <a:round/>
            <a:headEnd type="none" w="med" len="med"/>
            <a:tailEnd type="triangle" w="med" len="med"/>
          </a:ln>
        </p:spPr>
      </p:cxnSp>
      <p:cxnSp>
        <p:nvCxnSpPr>
          <p:cNvPr id="672" name="Google Shape;672;p26"/>
          <p:cNvCxnSpPr>
            <a:stCxn id="623" idx="6"/>
            <a:endCxn id="627" idx="2"/>
          </p:cNvCxnSpPr>
          <p:nvPr/>
        </p:nvCxnSpPr>
        <p:spPr>
          <a:xfrm>
            <a:off x="7196245" y="7635136"/>
            <a:ext cx="1502590" cy="2474076"/>
          </a:xfrm>
          <a:prstGeom prst="straightConnector1">
            <a:avLst/>
          </a:prstGeom>
          <a:noFill/>
          <a:ln w="9525" cap="flat" cmpd="sng">
            <a:solidFill>
              <a:schemeClr val="lt2"/>
            </a:solidFill>
            <a:prstDash val="solid"/>
            <a:round/>
            <a:headEnd type="none" w="med" len="med"/>
            <a:tailEnd type="triangle" w="med" len="med"/>
          </a:ln>
        </p:spPr>
      </p:cxnSp>
      <p:cxnSp>
        <p:nvCxnSpPr>
          <p:cNvPr id="673" name="Google Shape;673;p26"/>
          <p:cNvCxnSpPr>
            <a:endCxn id="621" idx="2"/>
          </p:cNvCxnSpPr>
          <p:nvPr/>
        </p:nvCxnSpPr>
        <p:spPr>
          <a:xfrm rot="10800000" flipH="1">
            <a:off x="7196044" y="4534140"/>
            <a:ext cx="1502590" cy="5646276"/>
          </a:xfrm>
          <a:prstGeom prst="straightConnector1">
            <a:avLst/>
          </a:prstGeom>
          <a:noFill/>
          <a:ln w="9525" cap="flat" cmpd="sng">
            <a:solidFill>
              <a:schemeClr val="lt2"/>
            </a:solidFill>
            <a:prstDash val="solid"/>
            <a:round/>
            <a:headEnd type="none" w="med" len="med"/>
            <a:tailEnd type="triangle" w="med" len="med"/>
          </a:ln>
        </p:spPr>
      </p:cxnSp>
      <p:cxnSp>
        <p:nvCxnSpPr>
          <p:cNvPr id="674" name="Google Shape;674;p26"/>
          <p:cNvCxnSpPr>
            <a:stCxn id="624" idx="6"/>
            <a:endCxn id="625" idx="2"/>
          </p:cNvCxnSpPr>
          <p:nvPr/>
        </p:nvCxnSpPr>
        <p:spPr>
          <a:xfrm rot="10800000" flipH="1">
            <a:off x="7184229" y="6158677"/>
            <a:ext cx="1514605" cy="3950831"/>
          </a:xfrm>
          <a:prstGeom prst="straightConnector1">
            <a:avLst/>
          </a:prstGeom>
          <a:noFill/>
          <a:ln w="9525" cap="flat" cmpd="sng">
            <a:solidFill>
              <a:schemeClr val="lt2"/>
            </a:solidFill>
            <a:prstDash val="solid"/>
            <a:round/>
            <a:headEnd type="none" w="med" len="med"/>
            <a:tailEnd type="triangle" w="med" len="med"/>
          </a:ln>
        </p:spPr>
      </p:cxnSp>
      <p:cxnSp>
        <p:nvCxnSpPr>
          <p:cNvPr id="675" name="Google Shape;675;p26"/>
          <p:cNvCxnSpPr>
            <a:stCxn id="624" idx="6"/>
            <a:endCxn id="626" idx="2"/>
          </p:cNvCxnSpPr>
          <p:nvPr/>
        </p:nvCxnSpPr>
        <p:spPr>
          <a:xfrm rot="10800000" flipH="1">
            <a:off x="7184229" y="7689504"/>
            <a:ext cx="1514605" cy="2420004"/>
          </a:xfrm>
          <a:prstGeom prst="straightConnector1">
            <a:avLst/>
          </a:prstGeom>
          <a:noFill/>
          <a:ln w="9525" cap="flat" cmpd="sng">
            <a:solidFill>
              <a:schemeClr val="lt2"/>
            </a:solidFill>
            <a:prstDash val="solid"/>
            <a:round/>
            <a:headEnd type="none" w="med" len="med"/>
            <a:tailEnd type="triangle" w="med" len="med"/>
          </a:ln>
        </p:spPr>
      </p:cxnSp>
      <p:cxnSp>
        <p:nvCxnSpPr>
          <p:cNvPr id="676" name="Google Shape;676;p26"/>
          <p:cNvCxnSpPr>
            <a:stCxn id="624" idx="6"/>
            <a:endCxn id="627" idx="2"/>
          </p:cNvCxnSpPr>
          <p:nvPr/>
        </p:nvCxnSpPr>
        <p:spPr>
          <a:xfrm>
            <a:off x="7184229" y="10109508"/>
            <a:ext cx="1514605" cy="0"/>
          </a:xfrm>
          <a:prstGeom prst="straightConnector1">
            <a:avLst/>
          </a:prstGeom>
          <a:noFill/>
          <a:ln w="9525" cap="flat" cmpd="sng">
            <a:solidFill>
              <a:schemeClr val="lt2"/>
            </a:solidFill>
            <a:prstDash val="solid"/>
            <a:round/>
            <a:headEnd type="none" w="med" len="med"/>
            <a:tailEnd type="triangle" w="med" len="med"/>
          </a:ln>
        </p:spPr>
      </p:cxnSp>
      <p:cxnSp>
        <p:nvCxnSpPr>
          <p:cNvPr id="677" name="Google Shape;677;p26"/>
          <p:cNvCxnSpPr/>
          <p:nvPr/>
        </p:nvCxnSpPr>
        <p:spPr>
          <a:xfrm>
            <a:off x="9886807" y="4498693"/>
            <a:ext cx="1502590" cy="0"/>
          </a:xfrm>
          <a:prstGeom prst="straightConnector1">
            <a:avLst/>
          </a:prstGeom>
          <a:noFill/>
          <a:ln w="9525" cap="flat" cmpd="sng">
            <a:solidFill>
              <a:srgbClr val="FFFFFF"/>
            </a:solidFill>
            <a:prstDash val="solid"/>
            <a:round/>
            <a:headEnd type="none" w="med" len="med"/>
            <a:tailEnd type="triangle" w="med" len="med"/>
          </a:ln>
        </p:spPr>
      </p:cxnSp>
      <p:cxnSp>
        <p:nvCxnSpPr>
          <p:cNvPr id="678" name="Google Shape;678;p26"/>
          <p:cNvCxnSpPr/>
          <p:nvPr/>
        </p:nvCxnSpPr>
        <p:spPr>
          <a:xfrm>
            <a:off x="9886807" y="4498693"/>
            <a:ext cx="1502590" cy="1624551"/>
          </a:xfrm>
          <a:prstGeom prst="straightConnector1">
            <a:avLst/>
          </a:prstGeom>
          <a:noFill/>
          <a:ln w="9525" cap="flat" cmpd="sng">
            <a:solidFill>
              <a:srgbClr val="FFFFFF"/>
            </a:solidFill>
            <a:prstDash val="solid"/>
            <a:round/>
            <a:headEnd type="none" w="med" len="med"/>
            <a:tailEnd type="triangle" w="med" len="med"/>
          </a:ln>
        </p:spPr>
      </p:cxnSp>
      <p:cxnSp>
        <p:nvCxnSpPr>
          <p:cNvPr id="679" name="Google Shape;679;p26"/>
          <p:cNvCxnSpPr/>
          <p:nvPr/>
        </p:nvCxnSpPr>
        <p:spPr>
          <a:xfrm>
            <a:off x="9886807" y="4498693"/>
            <a:ext cx="1502590" cy="3155378"/>
          </a:xfrm>
          <a:prstGeom prst="straightConnector1">
            <a:avLst/>
          </a:prstGeom>
          <a:noFill/>
          <a:ln w="9525" cap="flat" cmpd="sng">
            <a:solidFill>
              <a:srgbClr val="FFFFFF"/>
            </a:solidFill>
            <a:prstDash val="solid"/>
            <a:round/>
            <a:headEnd type="none" w="med" len="med"/>
            <a:tailEnd type="triangle" w="med" len="med"/>
          </a:ln>
        </p:spPr>
      </p:cxnSp>
      <p:cxnSp>
        <p:nvCxnSpPr>
          <p:cNvPr id="680" name="Google Shape;680;p26"/>
          <p:cNvCxnSpPr/>
          <p:nvPr/>
        </p:nvCxnSpPr>
        <p:spPr>
          <a:xfrm>
            <a:off x="9886807" y="4498693"/>
            <a:ext cx="1502590" cy="5575382"/>
          </a:xfrm>
          <a:prstGeom prst="straightConnector1">
            <a:avLst/>
          </a:prstGeom>
          <a:noFill/>
          <a:ln w="9525" cap="flat" cmpd="sng">
            <a:solidFill>
              <a:srgbClr val="FFFFFF"/>
            </a:solidFill>
            <a:prstDash val="solid"/>
            <a:round/>
            <a:headEnd type="none" w="med" len="med"/>
            <a:tailEnd type="triangle" w="med" len="med"/>
          </a:ln>
        </p:spPr>
      </p:cxnSp>
      <p:cxnSp>
        <p:nvCxnSpPr>
          <p:cNvPr id="681" name="Google Shape;681;p26"/>
          <p:cNvCxnSpPr/>
          <p:nvPr/>
        </p:nvCxnSpPr>
        <p:spPr>
          <a:xfrm rot="10800000" flipH="1">
            <a:off x="9886807" y="4498937"/>
            <a:ext cx="1502590" cy="1624551"/>
          </a:xfrm>
          <a:prstGeom prst="straightConnector1">
            <a:avLst/>
          </a:prstGeom>
          <a:noFill/>
          <a:ln w="9525" cap="flat" cmpd="sng">
            <a:solidFill>
              <a:srgbClr val="FFFFFF"/>
            </a:solidFill>
            <a:prstDash val="solid"/>
            <a:round/>
            <a:headEnd type="none" w="med" len="med"/>
            <a:tailEnd type="triangle" w="med" len="med"/>
          </a:ln>
        </p:spPr>
      </p:cxnSp>
      <p:cxnSp>
        <p:nvCxnSpPr>
          <p:cNvPr id="682" name="Google Shape;682;p26"/>
          <p:cNvCxnSpPr/>
          <p:nvPr/>
        </p:nvCxnSpPr>
        <p:spPr>
          <a:xfrm>
            <a:off x="9886807" y="6123488"/>
            <a:ext cx="1502590" cy="0"/>
          </a:xfrm>
          <a:prstGeom prst="straightConnector1">
            <a:avLst/>
          </a:prstGeom>
          <a:noFill/>
          <a:ln w="9525" cap="flat" cmpd="sng">
            <a:solidFill>
              <a:srgbClr val="FFFFFF"/>
            </a:solidFill>
            <a:prstDash val="solid"/>
            <a:round/>
            <a:headEnd type="none" w="med" len="med"/>
            <a:tailEnd type="triangle" w="med" len="med"/>
          </a:ln>
        </p:spPr>
      </p:cxnSp>
      <p:cxnSp>
        <p:nvCxnSpPr>
          <p:cNvPr id="683" name="Google Shape;683;p26"/>
          <p:cNvCxnSpPr/>
          <p:nvPr/>
        </p:nvCxnSpPr>
        <p:spPr>
          <a:xfrm>
            <a:off x="9886807" y="6123488"/>
            <a:ext cx="1502590" cy="1530226"/>
          </a:xfrm>
          <a:prstGeom prst="straightConnector1">
            <a:avLst/>
          </a:prstGeom>
          <a:noFill/>
          <a:ln w="9525" cap="flat" cmpd="sng">
            <a:solidFill>
              <a:srgbClr val="FFFFFF"/>
            </a:solidFill>
            <a:prstDash val="solid"/>
            <a:round/>
            <a:headEnd type="none" w="med" len="med"/>
            <a:tailEnd type="triangle" w="med" len="med"/>
          </a:ln>
        </p:spPr>
      </p:cxnSp>
      <p:cxnSp>
        <p:nvCxnSpPr>
          <p:cNvPr id="684" name="Google Shape;684;p26"/>
          <p:cNvCxnSpPr/>
          <p:nvPr/>
        </p:nvCxnSpPr>
        <p:spPr>
          <a:xfrm>
            <a:off x="9886807" y="6123488"/>
            <a:ext cx="1502590" cy="3950831"/>
          </a:xfrm>
          <a:prstGeom prst="straightConnector1">
            <a:avLst/>
          </a:prstGeom>
          <a:noFill/>
          <a:ln w="9525" cap="flat" cmpd="sng">
            <a:solidFill>
              <a:srgbClr val="FFFFFF"/>
            </a:solidFill>
            <a:prstDash val="solid"/>
            <a:round/>
            <a:headEnd type="none" w="med" len="med"/>
            <a:tailEnd type="triangle" w="med" len="med"/>
          </a:ln>
        </p:spPr>
      </p:cxnSp>
      <p:cxnSp>
        <p:nvCxnSpPr>
          <p:cNvPr id="685" name="Google Shape;685;p26"/>
          <p:cNvCxnSpPr/>
          <p:nvPr/>
        </p:nvCxnSpPr>
        <p:spPr>
          <a:xfrm rot="10800000" flipH="1">
            <a:off x="9886807" y="4498983"/>
            <a:ext cx="1502590" cy="3100706"/>
          </a:xfrm>
          <a:prstGeom prst="straightConnector1">
            <a:avLst/>
          </a:prstGeom>
          <a:noFill/>
          <a:ln w="9525" cap="flat" cmpd="sng">
            <a:solidFill>
              <a:srgbClr val="FFFFFF"/>
            </a:solidFill>
            <a:prstDash val="solid"/>
            <a:round/>
            <a:headEnd type="none" w="med" len="med"/>
            <a:tailEnd type="triangle" w="med" len="med"/>
          </a:ln>
        </p:spPr>
      </p:cxnSp>
      <p:cxnSp>
        <p:nvCxnSpPr>
          <p:cNvPr id="686" name="Google Shape;686;p26"/>
          <p:cNvCxnSpPr/>
          <p:nvPr/>
        </p:nvCxnSpPr>
        <p:spPr>
          <a:xfrm rot="10800000" flipH="1">
            <a:off x="9886807" y="6123534"/>
            <a:ext cx="1502590" cy="1476155"/>
          </a:xfrm>
          <a:prstGeom prst="straightConnector1">
            <a:avLst/>
          </a:prstGeom>
          <a:noFill/>
          <a:ln w="9525" cap="flat" cmpd="sng">
            <a:solidFill>
              <a:srgbClr val="FFFFFF"/>
            </a:solidFill>
            <a:prstDash val="solid"/>
            <a:round/>
            <a:headEnd type="none" w="med" len="med"/>
            <a:tailEnd type="triangle" w="med" len="med"/>
          </a:ln>
        </p:spPr>
      </p:cxnSp>
      <p:cxnSp>
        <p:nvCxnSpPr>
          <p:cNvPr id="687" name="Google Shape;687;p26"/>
          <p:cNvCxnSpPr/>
          <p:nvPr/>
        </p:nvCxnSpPr>
        <p:spPr>
          <a:xfrm>
            <a:off x="9886807" y="7599689"/>
            <a:ext cx="1502590" cy="54072"/>
          </a:xfrm>
          <a:prstGeom prst="straightConnector1">
            <a:avLst/>
          </a:prstGeom>
          <a:noFill/>
          <a:ln w="9525" cap="flat" cmpd="sng">
            <a:solidFill>
              <a:srgbClr val="FFFFFF"/>
            </a:solidFill>
            <a:prstDash val="solid"/>
            <a:round/>
            <a:headEnd type="none" w="med" len="med"/>
            <a:tailEnd type="triangle" w="med" len="med"/>
          </a:ln>
        </p:spPr>
      </p:cxnSp>
      <p:cxnSp>
        <p:nvCxnSpPr>
          <p:cNvPr id="688" name="Google Shape;688;p26"/>
          <p:cNvCxnSpPr/>
          <p:nvPr/>
        </p:nvCxnSpPr>
        <p:spPr>
          <a:xfrm>
            <a:off x="9886807" y="7599689"/>
            <a:ext cx="1502590" cy="2474076"/>
          </a:xfrm>
          <a:prstGeom prst="straightConnector1">
            <a:avLst/>
          </a:prstGeom>
          <a:noFill/>
          <a:ln w="9525" cap="flat" cmpd="sng">
            <a:solidFill>
              <a:srgbClr val="FFFFFF"/>
            </a:solidFill>
            <a:prstDash val="solid"/>
            <a:round/>
            <a:headEnd type="none" w="med" len="med"/>
            <a:tailEnd type="triangle" w="med" len="med"/>
          </a:ln>
        </p:spPr>
      </p:cxnSp>
      <p:cxnSp>
        <p:nvCxnSpPr>
          <p:cNvPr id="689" name="Google Shape;689;p26"/>
          <p:cNvCxnSpPr/>
          <p:nvPr/>
        </p:nvCxnSpPr>
        <p:spPr>
          <a:xfrm rot="10800000" flipH="1">
            <a:off x="9886607" y="4498693"/>
            <a:ext cx="1502590" cy="5646276"/>
          </a:xfrm>
          <a:prstGeom prst="straightConnector1">
            <a:avLst/>
          </a:prstGeom>
          <a:noFill/>
          <a:ln w="9525" cap="flat" cmpd="sng">
            <a:solidFill>
              <a:srgbClr val="FFFFFF"/>
            </a:solidFill>
            <a:prstDash val="solid"/>
            <a:round/>
            <a:headEnd type="none" w="med" len="med"/>
            <a:tailEnd type="triangle" w="med" len="med"/>
          </a:ln>
        </p:spPr>
      </p:cxnSp>
      <p:cxnSp>
        <p:nvCxnSpPr>
          <p:cNvPr id="690" name="Google Shape;690;p26"/>
          <p:cNvCxnSpPr/>
          <p:nvPr/>
        </p:nvCxnSpPr>
        <p:spPr>
          <a:xfrm rot="10800000" flipH="1">
            <a:off x="9886807" y="6123230"/>
            <a:ext cx="1502590" cy="3950831"/>
          </a:xfrm>
          <a:prstGeom prst="straightConnector1">
            <a:avLst/>
          </a:prstGeom>
          <a:noFill/>
          <a:ln w="9525" cap="flat" cmpd="sng">
            <a:solidFill>
              <a:srgbClr val="FFFFFF"/>
            </a:solidFill>
            <a:prstDash val="solid"/>
            <a:round/>
            <a:headEnd type="none" w="med" len="med"/>
            <a:tailEnd type="triangle" w="med" len="med"/>
          </a:ln>
        </p:spPr>
      </p:cxnSp>
      <p:cxnSp>
        <p:nvCxnSpPr>
          <p:cNvPr id="691" name="Google Shape;691;p26"/>
          <p:cNvCxnSpPr/>
          <p:nvPr/>
        </p:nvCxnSpPr>
        <p:spPr>
          <a:xfrm rot="10800000" flipH="1">
            <a:off x="9886807" y="7654057"/>
            <a:ext cx="1502590" cy="2420004"/>
          </a:xfrm>
          <a:prstGeom prst="straightConnector1">
            <a:avLst/>
          </a:prstGeom>
          <a:noFill/>
          <a:ln w="9525" cap="flat" cmpd="sng">
            <a:solidFill>
              <a:srgbClr val="FFFFFF"/>
            </a:solidFill>
            <a:prstDash val="solid"/>
            <a:round/>
            <a:headEnd type="none" w="med" len="med"/>
            <a:tailEnd type="triangle" w="med" len="med"/>
          </a:ln>
        </p:spPr>
      </p:cxnSp>
      <p:cxnSp>
        <p:nvCxnSpPr>
          <p:cNvPr id="692" name="Google Shape;692;p26"/>
          <p:cNvCxnSpPr/>
          <p:nvPr/>
        </p:nvCxnSpPr>
        <p:spPr>
          <a:xfrm>
            <a:off x="9886807" y="10074061"/>
            <a:ext cx="1502590" cy="0"/>
          </a:xfrm>
          <a:prstGeom prst="straightConnector1">
            <a:avLst/>
          </a:prstGeom>
          <a:noFill/>
          <a:ln w="9525" cap="flat" cmpd="sng">
            <a:solidFill>
              <a:srgbClr val="FFFFFF"/>
            </a:solidFill>
            <a:prstDash val="solid"/>
            <a:round/>
            <a:headEnd type="none" w="med" len="med"/>
            <a:tailEnd type="triangle" w="med" len="med"/>
          </a:ln>
        </p:spPr>
      </p:cxnSp>
      <p:sp>
        <p:nvSpPr>
          <p:cNvPr id="693" name="Google Shape;693;p26"/>
          <p:cNvSpPr txBox="1"/>
          <p:nvPr/>
        </p:nvSpPr>
        <p:spPr>
          <a:xfrm>
            <a:off x="8378688" y="10972833"/>
            <a:ext cx="1827620" cy="753398"/>
          </a:xfrm>
          <a:prstGeom prst="rect">
            <a:avLst/>
          </a:prstGeom>
          <a:noFill/>
          <a:ln w="9525" cap="flat" cmpd="sng">
            <a:solidFill>
              <a:srgbClr val="FFFFFF"/>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solidFill>
                  <a:srgbClr val="FFFFFF"/>
                </a:solidFill>
                <a:latin typeface="Consolas"/>
                <a:ea typeface="Consolas"/>
                <a:cs typeface="Consolas"/>
                <a:sym typeface="Consolas"/>
              </a:rPr>
              <a:t>A</a:t>
            </a:r>
            <a:r>
              <a:rPr lang="en-GB" sz="2800" baseline="30000">
                <a:solidFill>
                  <a:srgbClr val="FFFFFF"/>
                </a:solidFill>
                <a:latin typeface="Consolas"/>
                <a:ea typeface="Consolas"/>
                <a:cs typeface="Consolas"/>
                <a:sym typeface="Consolas"/>
              </a:rPr>
              <a:t>[2]</a:t>
            </a:r>
            <a:endParaRPr sz="2800" baseline="30000">
              <a:solidFill>
                <a:srgbClr val="FFFFFF"/>
              </a:solidFill>
              <a:latin typeface="Consolas"/>
              <a:ea typeface="Consolas"/>
              <a:cs typeface="Consolas"/>
              <a:sym typeface="Consolas"/>
            </a:endParaRPr>
          </a:p>
        </p:txBody>
      </p:sp>
      <p:cxnSp>
        <p:nvCxnSpPr>
          <p:cNvPr id="694" name="Google Shape;694;p26"/>
          <p:cNvCxnSpPr>
            <a:stCxn id="628" idx="6"/>
            <a:endCxn id="606" idx="2"/>
          </p:cNvCxnSpPr>
          <p:nvPr/>
        </p:nvCxnSpPr>
        <p:spPr>
          <a:xfrm rot="10800000" flipH="1">
            <a:off x="12577546" y="6888597"/>
            <a:ext cx="1994040" cy="746789"/>
          </a:xfrm>
          <a:prstGeom prst="straightConnector1">
            <a:avLst/>
          </a:prstGeom>
          <a:noFill/>
          <a:ln w="9525" cap="flat" cmpd="sng">
            <a:solidFill>
              <a:srgbClr val="FFFFFF"/>
            </a:solidFill>
            <a:prstDash val="solid"/>
            <a:round/>
            <a:headEnd type="none" w="med" len="med"/>
            <a:tailEnd type="triangle" w="med" len="med"/>
          </a:ln>
        </p:spPr>
      </p:cxnSp>
      <p:sp>
        <p:nvSpPr>
          <p:cNvPr id="695" name="Google Shape;695;p26"/>
          <p:cNvSpPr txBox="1"/>
          <p:nvPr/>
        </p:nvSpPr>
        <p:spPr>
          <a:xfrm>
            <a:off x="14197543" y="9757073"/>
            <a:ext cx="1827620" cy="753398"/>
          </a:xfrm>
          <a:prstGeom prst="rect">
            <a:avLst/>
          </a:prstGeom>
          <a:noFill/>
          <a:ln w="9525" cap="flat" cmpd="sng">
            <a:solidFill>
              <a:srgbClr val="FFFFFF"/>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solidFill>
                  <a:srgbClr val="FFFFFF"/>
                </a:solidFill>
                <a:latin typeface="Consolas"/>
                <a:ea typeface="Consolas"/>
                <a:cs typeface="Consolas"/>
                <a:sym typeface="Consolas"/>
              </a:rPr>
              <a:t>A</a:t>
            </a:r>
            <a:r>
              <a:rPr lang="en-GB" sz="2800" baseline="30000">
                <a:solidFill>
                  <a:srgbClr val="FFFFFF"/>
                </a:solidFill>
                <a:latin typeface="Consolas"/>
                <a:ea typeface="Consolas"/>
                <a:cs typeface="Consolas"/>
                <a:sym typeface="Consolas"/>
              </a:rPr>
              <a:t>[4]</a:t>
            </a:r>
            <a:endParaRPr sz="2800" baseline="30000">
              <a:solidFill>
                <a:srgbClr val="FFFFFF"/>
              </a:solidFill>
              <a:latin typeface="Consolas"/>
              <a:ea typeface="Consolas"/>
              <a:cs typeface="Consolas"/>
              <a:sym typeface="Consolas"/>
            </a:endParaRPr>
          </a:p>
        </p:txBody>
      </p:sp>
      <p:cxnSp>
        <p:nvCxnSpPr>
          <p:cNvPr id="696" name="Google Shape;696;p26"/>
          <p:cNvCxnSpPr/>
          <p:nvPr/>
        </p:nvCxnSpPr>
        <p:spPr>
          <a:xfrm flipH="1">
            <a:off x="9286596" y="8498757"/>
            <a:ext cx="12016" cy="901193"/>
          </a:xfrm>
          <a:prstGeom prst="straightConnector1">
            <a:avLst/>
          </a:prstGeom>
          <a:noFill/>
          <a:ln w="28575" cap="flat" cmpd="sng">
            <a:solidFill>
              <a:schemeClr val="dk2"/>
            </a:solidFill>
            <a:prstDash val="dot"/>
            <a:round/>
            <a:headEnd type="none" w="med" len="med"/>
            <a:tailEnd type="none" w="med" len="med"/>
          </a:ln>
        </p:spPr>
      </p:cxnSp>
      <p:cxnSp>
        <p:nvCxnSpPr>
          <p:cNvPr id="697" name="Google Shape;697;p26"/>
          <p:cNvCxnSpPr/>
          <p:nvPr/>
        </p:nvCxnSpPr>
        <p:spPr>
          <a:xfrm flipH="1">
            <a:off x="11977359" y="8498733"/>
            <a:ext cx="12016" cy="901193"/>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701" name="Shape 701"/>
        <p:cNvGrpSpPr/>
        <p:nvPr/>
      </p:nvGrpSpPr>
      <p:grpSpPr>
        <a:xfrm>
          <a:off x="0" y="0"/>
          <a:ext cx="0" cy="0"/>
          <a:chOff x="0" y="0"/>
          <a:chExt cx="0" cy="0"/>
        </a:xfrm>
      </p:grpSpPr>
      <p:sp>
        <p:nvSpPr>
          <p:cNvPr id="702" name="Google Shape;702;p27"/>
          <p:cNvSpPr txBox="1"/>
          <p:nvPr/>
        </p:nvSpPr>
        <p:spPr>
          <a:xfrm>
            <a:off x="1001811" y="3915589"/>
            <a:ext cx="2800909" cy="753398"/>
          </a:xfrm>
          <a:prstGeom prst="rect">
            <a:avLst/>
          </a:prstGeom>
          <a:noFill/>
          <a:ln w="9525" cap="flat" cmpd="sng">
            <a:solidFill>
              <a:srgbClr val="CFE2F3"/>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Input Layer</a:t>
            </a:r>
            <a:endParaRPr sz="2405">
              <a:latin typeface="Consolas"/>
              <a:ea typeface="Consolas"/>
              <a:cs typeface="Consolas"/>
              <a:sym typeface="Consolas"/>
            </a:endParaRPr>
          </a:p>
        </p:txBody>
      </p:sp>
      <p:sp>
        <p:nvSpPr>
          <p:cNvPr id="703" name="Google Shape;703;p27"/>
          <p:cNvSpPr txBox="1"/>
          <p:nvPr/>
        </p:nvSpPr>
        <p:spPr>
          <a:xfrm>
            <a:off x="7937112" y="2691768"/>
            <a:ext cx="2710789" cy="753398"/>
          </a:xfrm>
          <a:prstGeom prst="rect">
            <a:avLst/>
          </a:prstGeom>
          <a:noFill/>
          <a:ln w="9525" cap="flat" cmpd="sng">
            <a:solidFill>
              <a:srgbClr val="CFE2F3"/>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Hidden Layers</a:t>
            </a:r>
            <a:endParaRPr sz="2405">
              <a:latin typeface="Consolas"/>
              <a:ea typeface="Consolas"/>
              <a:cs typeface="Consolas"/>
              <a:sym typeface="Consolas"/>
            </a:endParaRPr>
          </a:p>
        </p:txBody>
      </p:sp>
      <p:sp>
        <p:nvSpPr>
          <p:cNvPr id="704" name="Google Shape;704;p27"/>
          <p:cNvSpPr txBox="1"/>
          <p:nvPr/>
        </p:nvSpPr>
        <p:spPr>
          <a:xfrm>
            <a:off x="13890536" y="3915589"/>
            <a:ext cx="2441633" cy="753398"/>
          </a:xfrm>
          <a:prstGeom prst="rect">
            <a:avLst/>
          </a:prstGeom>
          <a:noFill/>
          <a:ln w="9525" cap="flat" cmpd="sng">
            <a:solidFill>
              <a:srgbClr val="CFE2F3"/>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Output Layer</a:t>
            </a:r>
            <a:endParaRPr sz="2405">
              <a:latin typeface="Consolas"/>
              <a:ea typeface="Consolas"/>
              <a:cs typeface="Consolas"/>
              <a:sym typeface="Consolas"/>
            </a:endParaRPr>
          </a:p>
        </p:txBody>
      </p:sp>
      <p:sp>
        <p:nvSpPr>
          <p:cNvPr id="705" name="Google Shape;705;p27"/>
          <p:cNvSpPr txBox="1"/>
          <p:nvPr/>
        </p:nvSpPr>
        <p:spPr>
          <a:xfrm>
            <a:off x="2054727" y="10972833"/>
            <a:ext cx="1827620" cy="753398"/>
          </a:xfrm>
          <a:prstGeom prst="rect">
            <a:avLst/>
          </a:prstGeom>
          <a:noFill/>
          <a:ln w="9525" cap="flat" cmpd="sng">
            <a:solidFill>
              <a:srgbClr val="CFE2F3"/>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latin typeface="Consolas"/>
                <a:ea typeface="Consolas"/>
                <a:cs typeface="Consolas"/>
                <a:sym typeface="Consolas"/>
              </a:rPr>
              <a:t>X = A</a:t>
            </a:r>
            <a:r>
              <a:rPr lang="en-GB" sz="2800" baseline="30000">
                <a:latin typeface="Consolas"/>
                <a:ea typeface="Consolas"/>
                <a:cs typeface="Consolas"/>
                <a:sym typeface="Consolas"/>
              </a:rPr>
              <a:t>[0]</a:t>
            </a:r>
            <a:endParaRPr sz="2800" baseline="30000">
              <a:latin typeface="Consolas"/>
              <a:ea typeface="Consolas"/>
              <a:cs typeface="Consolas"/>
              <a:sym typeface="Consolas"/>
            </a:endParaRPr>
          </a:p>
        </p:txBody>
      </p:sp>
      <p:sp>
        <p:nvSpPr>
          <p:cNvPr id="706" name="Google Shape;706;p27"/>
          <p:cNvSpPr/>
          <p:nvPr/>
        </p:nvSpPr>
        <p:spPr>
          <a:xfrm>
            <a:off x="2853014" y="5478096"/>
            <a:ext cx="159211" cy="136981"/>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7" name="Google Shape;707;p27"/>
          <p:cNvSpPr/>
          <p:nvPr/>
        </p:nvSpPr>
        <p:spPr>
          <a:xfrm>
            <a:off x="2853014" y="6013779"/>
            <a:ext cx="159211" cy="136981"/>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8" name="Google Shape;708;p27"/>
          <p:cNvSpPr/>
          <p:nvPr/>
        </p:nvSpPr>
        <p:spPr>
          <a:xfrm>
            <a:off x="2853014" y="6549462"/>
            <a:ext cx="159211" cy="136981"/>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9" name="Google Shape;709;p27"/>
          <p:cNvSpPr/>
          <p:nvPr/>
        </p:nvSpPr>
        <p:spPr>
          <a:xfrm>
            <a:off x="14571838" y="6330188"/>
            <a:ext cx="1079029" cy="1116879"/>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rgbClr val="000000"/>
              </a:buClr>
              <a:buSzPts val="1100"/>
              <a:buFont typeface="Arial" panose="020B0604020202090204"/>
              <a:buNone/>
            </a:pPr>
            <a:r>
              <a:rPr lang="en-GB" sz="2200">
                <a:solidFill>
                  <a:srgbClr val="000000"/>
                </a:solidFill>
              </a:rPr>
              <a:t>a</a:t>
            </a:r>
            <a:r>
              <a:rPr lang="en-GB" sz="2200" baseline="30000">
                <a:solidFill>
                  <a:srgbClr val="000000"/>
                </a:solidFill>
              </a:rPr>
              <a:t>[4]</a:t>
            </a:r>
            <a:endParaRPr sz="3205">
              <a:solidFill>
                <a:srgbClr val="000000"/>
              </a:solidFill>
            </a:endParaRPr>
          </a:p>
        </p:txBody>
      </p:sp>
      <p:cxnSp>
        <p:nvCxnSpPr>
          <p:cNvPr id="710" name="Google Shape;710;p27"/>
          <p:cNvCxnSpPr>
            <a:stCxn id="709" idx="6"/>
            <a:endCxn id="711" idx="1"/>
          </p:cNvCxnSpPr>
          <p:nvPr/>
        </p:nvCxnSpPr>
        <p:spPr>
          <a:xfrm rot="10800000" flipH="1">
            <a:off x="15650867" y="6861591"/>
            <a:ext cx="872956" cy="27036"/>
          </a:xfrm>
          <a:prstGeom prst="straightConnector1">
            <a:avLst/>
          </a:prstGeom>
          <a:noFill/>
          <a:ln w="19050" cap="flat" cmpd="sng">
            <a:solidFill>
              <a:srgbClr val="595959"/>
            </a:solidFill>
            <a:prstDash val="solid"/>
            <a:round/>
            <a:headEnd type="none" w="med" len="med"/>
            <a:tailEnd type="triangle" w="med" len="med"/>
          </a:ln>
        </p:spPr>
      </p:cxnSp>
      <p:sp>
        <p:nvSpPr>
          <p:cNvPr id="712" name="Google Shape;712;p27"/>
          <p:cNvSpPr txBox="1"/>
          <p:nvPr/>
        </p:nvSpPr>
        <p:spPr>
          <a:xfrm>
            <a:off x="5688526" y="10972833"/>
            <a:ext cx="1827620" cy="753398"/>
          </a:xfrm>
          <a:prstGeom prst="rect">
            <a:avLst/>
          </a:prstGeom>
          <a:noFill/>
          <a:ln w="9525" cap="flat" cmpd="sng">
            <a:solidFill>
              <a:srgbClr val="CFE2F3"/>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latin typeface="Consolas"/>
                <a:ea typeface="Consolas"/>
                <a:cs typeface="Consolas"/>
                <a:sym typeface="Consolas"/>
              </a:rPr>
              <a:t>A</a:t>
            </a:r>
            <a:r>
              <a:rPr lang="en-GB" sz="2800" baseline="30000">
                <a:latin typeface="Consolas"/>
                <a:ea typeface="Consolas"/>
                <a:cs typeface="Consolas"/>
                <a:sym typeface="Consolas"/>
              </a:rPr>
              <a:t>[1]</a:t>
            </a:r>
            <a:endParaRPr sz="2800" baseline="30000">
              <a:latin typeface="Consolas"/>
              <a:ea typeface="Consolas"/>
              <a:cs typeface="Consolas"/>
              <a:sym typeface="Consolas"/>
            </a:endParaRPr>
          </a:p>
        </p:txBody>
      </p:sp>
      <p:sp>
        <p:nvSpPr>
          <p:cNvPr id="713" name="Google Shape;713;p27"/>
          <p:cNvSpPr txBox="1"/>
          <p:nvPr/>
        </p:nvSpPr>
        <p:spPr>
          <a:xfrm>
            <a:off x="11068850" y="10972833"/>
            <a:ext cx="1827620" cy="753398"/>
          </a:xfrm>
          <a:prstGeom prst="rect">
            <a:avLst/>
          </a:prstGeom>
          <a:noFill/>
          <a:ln w="9525" cap="flat" cmpd="sng">
            <a:solidFill>
              <a:srgbClr val="CFE2F3"/>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latin typeface="Consolas"/>
                <a:ea typeface="Consolas"/>
                <a:cs typeface="Consolas"/>
                <a:sym typeface="Consolas"/>
              </a:rPr>
              <a:t>A</a:t>
            </a:r>
            <a:r>
              <a:rPr lang="en-GB" sz="2800" baseline="30000">
                <a:latin typeface="Consolas"/>
                <a:ea typeface="Consolas"/>
                <a:cs typeface="Consolas"/>
                <a:sym typeface="Consolas"/>
              </a:rPr>
              <a:t>[3]</a:t>
            </a:r>
            <a:endParaRPr sz="2800" baseline="30000">
              <a:latin typeface="Consolas"/>
              <a:ea typeface="Consolas"/>
              <a:cs typeface="Consolas"/>
              <a:sym typeface="Consolas"/>
            </a:endParaRPr>
          </a:p>
        </p:txBody>
      </p:sp>
      <p:sp>
        <p:nvSpPr>
          <p:cNvPr id="714" name="Google Shape;714;p27"/>
          <p:cNvSpPr/>
          <p:nvPr/>
        </p:nvSpPr>
        <p:spPr>
          <a:xfrm>
            <a:off x="2054737" y="5054399"/>
            <a:ext cx="695120" cy="3947226"/>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5" name="Google Shape;715;p27"/>
          <p:cNvSpPr txBox="1"/>
          <p:nvPr/>
        </p:nvSpPr>
        <p:spPr>
          <a:xfrm>
            <a:off x="884722" y="6651311"/>
            <a:ext cx="905399" cy="753398"/>
          </a:xfrm>
          <a:prstGeom prst="rect">
            <a:avLst/>
          </a:prstGeom>
          <a:noFill/>
          <a:ln w="9525" cap="flat" cmpd="sng">
            <a:solidFill>
              <a:srgbClr val="0097A7"/>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b="1">
                <a:latin typeface="Consolas"/>
                <a:ea typeface="Consolas"/>
                <a:cs typeface="Consolas"/>
                <a:sym typeface="Consolas"/>
              </a:rPr>
              <a:t>X</a:t>
            </a:r>
            <a:endParaRPr sz="2405" b="1">
              <a:latin typeface="Consolas"/>
              <a:ea typeface="Consolas"/>
              <a:cs typeface="Consolas"/>
              <a:sym typeface="Consolas"/>
            </a:endParaRPr>
          </a:p>
        </p:txBody>
      </p:sp>
      <p:cxnSp>
        <p:nvCxnSpPr>
          <p:cNvPr id="716" name="Google Shape;716;p27"/>
          <p:cNvCxnSpPr>
            <a:stCxn id="717" idx="6"/>
            <a:endCxn id="709" idx="2"/>
          </p:cNvCxnSpPr>
          <p:nvPr/>
        </p:nvCxnSpPr>
        <p:spPr>
          <a:xfrm rot="10800000" flipH="1">
            <a:off x="12577570" y="6888643"/>
            <a:ext cx="1994040" cy="3185418"/>
          </a:xfrm>
          <a:prstGeom prst="straightConnector1">
            <a:avLst/>
          </a:prstGeom>
          <a:noFill/>
          <a:ln w="9525" cap="flat" cmpd="sng">
            <a:solidFill>
              <a:srgbClr val="595959"/>
            </a:solidFill>
            <a:prstDash val="solid"/>
            <a:round/>
            <a:headEnd type="none" w="med" len="med"/>
            <a:tailEnd type="triangle" w="med" len="med"/>
          </a:ln>
        </p:spPr>
      </p:cxnSp>
      <p:cxnSp>
        <p:nvCxnSpPr>
          <p:cNvPr id="718" name="Google Shape;718;p27"/>
          <p:cNvCxnSpPr>
            <a:stCxn id="719" idx="6"/>
            <a:endCxn id="709" idx="2"/>
          </p:cNvCxnSpPr>
          <p:nvPr/>
        </p:nvCxnSpPr>
        <p:spPr>
          <a:xfrm>
            <a:off x="12577570" y="6084737"/>
            <a:ext cx="1994040" cy="803864"/>
          </a:xfrm>
          <a:prstGeom prst="straightConnector1">
            <a:avLst/>
          </a:prstGeom>
          <a:noFill/>
          <a:ln w="9525" cap="flat" cmpd="sng">
            <a:solidFill>
              <a:srgbClr val="595959"/>
            </a:solidFill>
            <a:prstDash val="solid"/>
            <a:round/>
            <a:headEnd type="none" w="med" len="med"/>
            <a:tailEnd type="triangle" w="med" len="med"/>
          </a:ln>
        </p:spPr>
      </p:cxnSp>
      <p:cxnSp>
        <p:nvCxnSpPr>
          <p:cNvPr id="720" name="Google Shape;720;p27"/>
          <p:cNvCxnSpPr>
            <a:stCxn id="721" idx="6"/>
            <a:endCxn id="709" idx="2"/>
          </p:cNvCxnSpPr>
          <p:nvPr/>
        </p:nvCxnSpPr>
        <p:spPr>
          <a:xfrm>
            <a:off x="12577570" y="4534140"/>
            <a:ext cx="1994040" cy="2354518"/>
          </a:xfrm>
          <a:prstGeom prst="straightConnector1">
            <a:avLst/>
          </a:prstGeom>
          <a:noFill/>
          <a:ln w="9525" cap="flat" cmpd="sng">
            <a:solidFill>
              <a:srgbClr val="595959"/>
            </a:solidFill>
            <a:prstDash val="solid"/>
            <a:round/>
            <a:headEnd type="none" w="med" len="med"/>
            <a:tailEnd type="triangle" w="med" len="med"/>
          </a:ln>
        </p:spPr>
      </p:cxnSp>
      <p:cxnSp>
        <p:nvCxnSpPr>
          <p:cNvPr id="722" name="Google Shape;722;p27"/>
          <p:cNvCxnSpPr>
            <a:stCxn id="723" idx="6"/>
            <a:endCxn id="724" idx="2"/>
          </p:cNvCxnSpPr>
          <p:nvPr/>
        </p:nvCxnSpPr>
        <p:spPr>
          <a:xfrm>
            <a:off x="7196245" y="4534140"/>
            <a:ext cx="1502590" cy="0"/>
          </a:xfrm>
          <a:prstGeom prst="straightConnector1">
            <a:avLst/>
          </a:prstGeom>
          <a:noFill/>
          <a:ln w="9525" cap="flat" cmpd="sng">
            <a:solidFill>
              <a:srgbClr val="595959"/>
            </a:solidFill>
            <a:prstDash val="solid"/>
            <a:round/>
            <a:headEnd type="none" w="med" len="med"/>
            <a:tailEnd type="triangle" w="med" len="med"/>
          </a:ln>
        </p:spPr>
      </p:cxnSp>
      <p:sp>
        <p:nvSpPr>
          <p:cNvPr id="711" name="Google Shape;711;p27"/>
          <p:cNvSpPr txBox="1"/>
          <p:nvPr/>
        </p:nvSpPr>
        <p:spPr>
          <a:xfrm>
            <a:off x="16523929" y="6484891"/>
            <a:ext cx="905399" cy="753398"/>
          </a:xfrm>
          <a:prstGeom prst="rect">
            <a:avLst/>
          </a:prstGeom>
          <a:noFill/>
          <a:ln w="9525" cap="flat" cmpd="sng">
            <a:solidFill>
              <a:srgbClr val="0097A7"/>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Clr>
                <a:srgbClr val="000000"/>
              </a:buClr>
              <a:buSzPts val="1100"/>
              <a:buFont typeface="Arial" panose="020B0604020202090204"/>
              <a:buNone/>
            </a:pPr>
            <a:r>
              <a:rPr lang="en-GB" sz="2200" b="1">
                <a:latin typeface="Consolas"/>
                <a:ea typeface="Consolas"/>
                <a:cs typeface="Consolas"/>
                <a:sym typeface="Consolas"/>
              </a:rPr>
              <a:t>Ŷ</a:t>
            </a:r>
            <a:endParaRPr sz="2405" b="1">
              <a:latin typeface="Consolas"/>
              <a:ea typeface="Consolas"/>
              <a:cs typeface="Consolas"/>
              <a:sym typeface="Consolas"/>
            </a:endParaRPr>
          </a:p>
        </p:txBody>
      </p:sp>
      <p:sp>
        <p:nvSpPr>
          <p:cNvPr id="723" name="Google Shape;723;p27"/>
          <p:cNvSpPr/>
          <p:nvPr/>
        </p:nvSpPr>
        <p:spPr>
          <a:xfrm>
            <a:off x="6008472" y="3921629"/>
            <a:ext cx="1187773" cy="1225022"/>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rgbClr val="000000"/>
              </a:buClr>
              <a:buSzPts val="1100"/>
              <a:buFont typeface="Arial" panose="020B0604020202090204"/>
              <a:buNone/>
            </a:pPr>
            <a:r>
              <a:rPr lang="en-GB" sz="2200" baseline="30000"/>
              <a:t>[1</a:t>
            </a:r>
            <a:r>
              <a:rPr lang="en-GB" sz="2200">
                <a:solidFill>
                  <a:srgbClr val="000000"/>
                </a:solidFill>
              </a:rPr>
              <a:t>a</a:t>
            </a:r>
            <a:r>
              <a:rPr lang="en-GB" sz="2200" baseline="30000">
                <a:solidFill>
                  <a:srgbClr val="000000"/>
                </a:solidFill>
              </a:rPr>
              <a:t>]</a:t>
            </a:r>
            <a:r>
              <a:rPr lang="en-GB" sz="2200" baseline="-25000">
                <a:solidFill>
                  <a:srgbClr val="000000"/>
                </a:solidFill>
              </a:rPr>
              <a:t>1</a:t>
            </a:r>
            <a:endParaRPr sz="2405" baseline="-25000"/>
          </a:p>
        </p:txBody>
      </p:sp>
      <p:sp>
        <p:nvSpPr>
          <p:cNvPr id="725" name="Google Shape;725;p27"/>
          <p:cNvSpPr/>
          <p:nvPr/>
        </p:nvSpPr>
        <p:spPr>
          <a:xfrm>
            <a:off x="6008472" y="5546424"/>
            <a:ext cx="1187773" cy="1225022"/>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rgbClr val="000000"/>
              </a:buClr>
              <a:buSzPts val="1100"/>
              <a:buFont typeface="Arial" panose="020B0604020202090204"/>
              <a:buNone/>
            </a:pPr>
            <a:r>
              <a:rPr lang="en-GB" sz="2200">
                <a:solidFill>
                  <a:srgbClr val="000000"/>
                </a:solidFill>
              </a:rPr>
              <a:t>a</a:t>
            </a:r>
            <a:r>
              <a:rPr lang="en-GB" sz="2200" baseline="30000">
                <a:solidFill>
                  <a:srgbClr val="000000"/>
                </a:solidFill>
              </a:rPr>
              <a:t>[1]</a:t>
            </a:r>
            <a:r>
              <a:rPr lang="en-GB" sz="2200" baseline="-25000">
                <a:solidFill>
                  <a:srgbClr val="000000"/>
                </a:solidFill>
              </a:rPr>
              <a:t>2</a:t>
            </a:r>
            <a:endParaRPr sz="3205">
              <a:solidFill>
                <a:srgbClr val="000000"/>
              </a:solidFill>
            </a:endParaRPr>
          </a:p>
        </p:txBody>
      </p:sp>
      <p:sp>
        <p:nvSpPr>
          <p:cNvPr id="726" name="Google Shape;726;p27"/>
          <p:cNvSpPr/>
          <p:nvPr/>
        </p:nvSpPr>
        <p:spPr>
          <a:xfrm>
            <a:off x="6008472" y="7022625"/>
            <a:ext cx="1187773" cy="1225022"/>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rgbClr val="000000"/>
              </a:buClr>
              <a:buSzPts val="1100"/>
              <a:buFont typeface="Arial" panose="020B0604020202090204"/>
              <a:buNone/>
            </a:pPr>
            <a:r>
              <a:rPr lang="en-GB" sz="2200">
                <a:solidFill>
                  <a:srgbClr val="000000"/>
                </a:solidFill>
              </a:rPr>
              <a:t>a</a:t>
            </a:r>
            <a:r>
              <a:rPr lang="en-GB" sz="2200" baseline="30000">
                <a:solidFill>
                  <a:srgbClr val="000000"/>
                </a:solidFill>
              </a:rPr>
              <a:t>[1]</a:t>
            </a:r>
            <a:r>
              <a:rPr lang="en-GB" sz="2200" baseline="-25000">
                <a:solidFill>
                  <a:srgbClr val="000000"/>
                </a:solidFill>
              </a:rPr>
              <a:t>3</a:t>
            </a:r>
            <a:endParaRPr sz="3205">
              <a:solidFill>
                <a:srgbClr val="000000"/>
              </a:solidFill>
            </a:endParaRPr>
          </a:p>
        </p:txBody>
      </p:sp>
      <p:sp>
        <p:nvSpPr>
          <p:cNvPr id="727" name="Google Shape;727;p27"/>
          <p:cNvSpPr/>
          <p:nvPr/>
        </p:nvSpPr>
        <p:spPr>
          <a:xfrm>
            <a:off x="6008472" y="9496997"/>
            <a:ext cx="1175757" cy="1225022"/>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rgbClr val="000000"/>
              </a:buClr>
              <a:buSzPts val="1100"/>
              <a:buFont typeface="Arial" panose="020B0604020202090204"/>
              <a:buNone/>
            </a:pPr>
            <a:r>
              <a:rPr lang="en-GB" sz="2200">
                <a:solidFill>
                  <a:srgbClr val="000000"/>
                </a:solidFill>
              </a:rPr>
              <a:t>a</a:t>
            </a:r>
            <a:r>
              <a:rPr lang="en-GB" sz="2200" baseline="30000">
                <a:solidFill>
                  <a:srgbClr val="000000"/>
                </a:solidFill>
              </a:rPr>
              <a:t>[1]</a:t>
            </a:r>
            <a:r>
              <a:rPr lang="en-GB" sz="2200" baseline="-25000">
                <a:solidFill>
                  <a:srgbClr val="000000"/>
                </a:solidFill>
              </a:rPr>
              <a:t>n</a:t>
            </a:r>
            <a:endParaRPr sz="2200">
              <a:solidFill>
                <a:srgbClr val="000000"/>
              </a:solidFill>
            </a:endParaRPr>
          </a:p>
        </p:txBody>
      </p:sp>
      <p:sp>
        <p:nvSpPr>
          <p:cNvPr id="724" name="Google Shape;724;p27"/>
          <p:cNvSpPr/>
          <p:nvPr/>
        </p:nvSpPr>
        <p:spPr>
          <a:xfrm>
            <a:off x="8698634" y="3921629"/>
            <a:ext cx="1187773" cy="1225022"/>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rgbClr val="000000"/>
              </a:buClr>
              <a:buSzPts val="1100"/>
              <a:buFont typeface="Arial" panose="020B0604020202090204"/>
              <a:buNone/>
            </a:pPr>
            <a:r>
              <a:rPr lang="en-GB" sz="2200">
                <a:solidFill>
                  <a:srgbClr val="000000"/>
                </a:solidFill>
              </a:rPr>
              <a:t>a</a:t>
            </a:r>
            <a:r>
              <a:rPr lang="en-GB" sz="2200" baseline="30000">
                <a:solidFill>
                  <a:srgbClr val="000000"/>
                </a:solidFill>
              </a:rPr>
              <a:t>[2]</a:t>
            </a:r>
            <a:r>
              <a:rPr lang="en-GB" sz="2200" baseline="-25000">
                <a:solidFill>
                  <a:srgbClr val="000000"/>
                </a:solidFill>
              </a:rPr>
              <a:t>1</a:t>
            </a:r>
            <a:endParaRPr sz="2405" baseline="-25000"/>
          </a:p>
        </p:txBody>
      </p:sp>
      <p:sp>
        <p:nvSpPr>
          <p:cNvPr id="728" name="Google Shape;728;p27"/>
          <p:cNvSpPr/>
          <p:nvPr/>
        </p:nvSpPr>
        <p:spPr>
          <a:xfrm>
            <a:off x="8698634" y="5546424"/>
            <a:ext cx="1187773" cy="1225022"/>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rgbClr val="000000"/>
              </a:buClr>
              <a:buSzPts val="1100"/>
              <a:buFont typeface="Arial" panose="020B0604020202090204"/>
              <a:buNone/>
            </a:pPr>
            <a:r>
              <a:rPr lang="en-GB" sz="2200">
                <a:solidFill>
                  <a:srgbClr val="000000"/>
                </a:solidFill>
              </a:rPr>
              <a:t>a</a:t>
            </a:r>
            <a:r>
              <a:rPr lang="en-GB" sz="2200" baseline="30000">
                <a:solidFill>
                  <a:srgbClr val="000000"/>
                </a:solidFill>
              </a:rPr>
              <a:t>[2]</a:t>
            </a:r>
            <a:r>
              <a:rPr lang="en-GB" sz="2200" baseline="-25000">
                <a:solidFill>
                  <a:srgbClr val="000000"/>
                </a:solidFill>
              </a:rPr>
              <a:t>2</a:t>
            </a:r>
            <a:endParaRPr sz="3205">
              <a:solidFill>
                <a:srgbClr val="000000"/>
              </a:solidFill>
            </a:endParaRPr>
          </a:p>
        </p:txBody>
      </p:sp>
      <p:sp>
        <p:nvSpPr>
          <p:cNvPr id="729" name="Google Shape;729;p27"/>
          <p:cNvSpPr/>
          <p:nvPr/>
        </p:nvSpPr>
        <p:spPr>
          <a:xfrm>
            <a:off x="8698634" y="7076846"/>
            <a:ext cx="1187773" cy="1225022"/>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rgbClr val="000000"/>
              </a:buClr>
              <a:buSzPts val="1100"/>
              <a:buFont typeface="Arial" panose="020B0604020202090204"/>
              <a:buNone/>
            </a:pPr>
            <a:r>
              <a:rPr lang="en-GB" sz="2200">
                <a:solidFill>
                  <a:srgbClr val="000000"/>
                </a:solidFill>
              </a:rPr>
              <a:t>a</a:t>
            </a:r>
            <a:r>
              <a:rPr lang="en-GB" sz="2200" baseline="30000">
                <a:solidFill>
                  <a:srgbClr val="000000"/>
                </a:solidFill>
              </a:rPr>
              <a:t>[2]</a:t>
            </a:r>
            <a:r>
              <a:rPr lang="en-GB" sz="2200" baseline="-25000">
                <a:solidFill>
                  <a:srgbClr val="000000"/>
                </a:solidFill>
              </a:rPr>
              <a:t>3</a:t>
            </a:r>
            <a:endParaRPr sz="3205">
              <a:solidFill>
                <a:srgbClr val="000000"/>
              </a:solidFill>
            </a:endParaRPr>
          </a:p>
        </p:txBody>
      </p:sp>
      <p:sp>
        <p:nvSpPr>
          <p:cNvPr id="730" name="Google Shape;730;p27"/>
          <p:cNvSpPr/>
          <p:nvPr/>
        </p:nvSpPr>
        <p:spPr>
          <a:xfrm>
            <a:off x="8698634" y="9496997"/>
            <a:ext cx="1187773" cy="1225022"/>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rgbClr val="000000"/>
              </a:buClr>
              <a:buSzPts val="1100"/>
              <a:buFont typeface="Arial" panose="020B0604020202090204"/>
              <a:buNone/>
            </a:pPr>
            <a:r>
              <a:rPr lang="en-GB" sz="2200">
                <a:solidFill>
                  <a:srgbClr val="000000"/>
                </a:solidFill>
              </a:rPr>
              <a:t>a</a:t>
            </a:r>
            <a:r>
              <a:rPr lang="en-GB" sz="2200" baseline="30000">
                <a:solidFill>
                  <a:srgbClr val="000000"/>
                </a:solidFill>
              </a:rPr>
              <a:t>[2]</a:t>
            </a:r>
            <a:r>
              <a:rPr lang="en-GB" sz="2200" baseline="-25000">
                <a:solidFill>
                  <a:srgbClr val="000000"/>
                </a:solidFill>
              </a:rPr>
              <a:t>n</a:t>
            </a:r>
            <a:endParaRPr sz="3205">
              <a:solidFill>
                <a:srgbClr val="000000"/>
              </a:solidFill>
            </a:endParaRPr>
          </a:p>
        </p:txBody>
      </p:sp>
      <p:sp>
        <p:nvSpPr>
          <p:cNvPr id="721" name="Google Shape;721;p27"/>
          <p:cNvSpPr/>
          <p:nvPr/>
        </p:nvSpPr>
        <p:spPr>
          <a:xfrm>
            <a:off x="11389797" y="3921629"/>
            <a:ext cx="1187773" cy="1225022"/>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rgbClr val="000000"/>
              </a:buClr>
              <a:buSzPts val="1100"/>
              <a:buFont typeface="Arial" panose="020B0604020202090204"/>
              <a:buNone/>
            </a:pPr>
            <a:r>
              <a:rPr lang="en-GB" sz="2200">
                <a:solidFill>
                  <a:srgbClr val="000000"/>
                </a:solidFill>
              </a:rPr>
              <a:t>a</a:t>
            </a:r>
            <a:r>
              <a:rPr lang="en-GB" sz="2200" baseline="30000">
                <a:solidFill>
                  <a:srgbClr val="000000"/>
                </a:solidFill>
              </a:rPr>
              <a:t>[3]</a:t>
            </a:r>
            <a:r>
              <a:rPr lang="en-GB" sz="2200" baseline="-25000">
                <a:solidFill>
                  <a:srgbClr val="000000"/>
                </a:solidFill>
              </a:rPr>
              <a:t>1</a:t>
            </a:r>
            <a:endParaRPr sz="2405" baseline="-25000"/>
          </a:p>
        </p:txBody>
      </p:sp>
      <p:sp>
        <p:nvSpPr>
          <p:cNvPr id="719" name="Google Shape;719;p27"/>
          <p:cNvSpPr/>
          <p:nvPr/>
        </p:nvSpPr>
        <p:spPr>
          <a:xfrm>
            <a:off x="11389797" y="5472226"/>
            <a:ext cx="1187773" cy="1225022"/>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rgbClr val="000000"/>
              </a:buClr>
              <a:buSzPts val="1100"/>
              <a:buFont typeface="Arial" panose="020B0604020202090204"/>
              <a:buNone/>
            </a:pPr>
            <a:r>
              <a:rPr lang="en-GB" sz="2200">
                <a:solidFill>
                  <a:srgbClr val="000000"/>
                </a:solidFill>
              </a:rPr>
              <a:t>a</a:t>
            </a:r>
            <a:r>
              <a:rPr lang="en-GB" sz="2200" baseline="30000">
                <a:solidFill>
                  <a:srgbClr val="000000"/>
                </a:solidFill>
              </a:rPr>
              <a:t>[3]</a:t>
            </a:r>
            <a:r>
              <a:rPr lang="en-GB" sz="2200" baseline="-25000">
                <a:solidFill>
                  <a:srgbClr val="000000"/>
                </a:solidFill>
              </a:rPr>
              <a:t>2</a:t>
            </a:r>
            <a:endParaRPr sz="3205">
              <a:solidFill>
                <a:srgbClr val="000000"/>
              </a:solidFill>
            </a:endParaRPr>
          </a:p>
        </p:txBody>
      </p:sp>
      <p:sp>
        <p:nvSpPr>
          <p:cNvPr id="731" name="Google Shape;731;p27"/>
          <p:cNvSpPr/>
          <p:nvPr/>
        </p:nvSpPr>
        <p:spPr>
          <a:xfrm>
            <a:off x="11389773" y="7022875"/>
            <a:ext cx="1187773" cy="1225022"/>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rgbClr val="000000"/>
              </a:buClr>
              <a:buSzPts val="1100"/>
              <a:buFont typeface="Arial" panose="020B0604020202090204"/>
              <a:buNone/>
            </a:pPr>
            <a:r>
              <a:rPr lang="en-GB" sz="2200">
                <a:solidFill>
                  <a:srgbClr val="000000"/>
                </a:solidFill>
              </a:rPr>
              <a:t>a</a:t>
            </a:r>
            <a:r>
              <a:rPr lang="en-GB" sz="2200" baseline="30000">
                <a:solidFill>
                  <a:srgbClr val="000000"/>
                </a:solidFill>
              </a:rPr>
              <a:t>[3]</a:t>
            </a:r>
            <a:r>
              <a:rPr lang="en-GB" sz="2200" baseline="-25000">
                <a:solidFill>
                  <a:srgbClr val="000000"/>
                </a:solidFill>
              </a:rPr>
              <a:t>3</a:t>
            </a:r>
            <a:endParaRPr sz="3205">
              <a:solidFill>
                <a:srgbClr val="000000"/>
              </a:solidFill>
            </a:endParaRPr>
          </a:p>
        </p:txBody>
      </p:sp>
      <p:sp>
        <p:nvSpPr>
          <p:cNvPr id="717" name="Google Shape;717;p27"/>
          <p:cNvSpPr/>
          <p:nvPr/>
        </p:nvSpPr>
        <p:spPr>
          <a:xfrm>
            <a:off x="11389797" y="9461550"/>
            <a:ext cx="1187773" cy="1225022"/>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rgbClr val="000000"/>
              </a:buClr>
              <a:buSzPts val="1100"/>
              <a:buFont typeface="Arial" panose="020B0604020202090204"/>
              <a:buNone/>
            </a:pPr>
            <a:r>
              <a:rPr lang="en-GB" sz="2200">
                <a:solidFill>
                  <a:srgbClr val="000000"/>
                </a:solidFill>
              </a:rPr>
              <a:t>a</a:t>
            </a:r>
            <a:r>
              <a:rPr lang="en-GB" sz="2200" baseline="30000">
                <a:solidFill>
                  <a:srgbClr val="000000"/>
                </a:solidFill>
              </a:rPr>
              <a:t>[3]</a:t>
            </a:r>
            <a:r>
              <a:rPr lang="en-GB" sz="2200" baseline="-25000">
                <a:solidFill>
                  <a:srgbClr val="000000"/>
                </a:solidFill>
              </a:rPr>
              <a:t>n</a:t>
            </a:r>
            <a:endParaRPr sz="3205">
              <a:solidFill>
                <a:srgbClr val="000000"/>
              </a:solidFill>
            </a:endParaRPr>
          </a:p>
        </p:txBody>
      </p:sp>
      <p:cxnSp>
        <p:nvCxnSpPr>
          <p:cNvPr id="732" name="Google Shape;732;p27"/>
          <p:cNvCxnSpPr/>
          <p:nvPr/>
        </p:nvCxnSpPr>
        <p:spPr>
          <a:xfrm flipH="1">
            <a:off x="6596334" y="8498757"/>
            <a:ext cx="12016" cy="901193"/>
          </a:xfrm>
          <a:prstGeom prst="straightConnector1">
            <a:avLst/>
          </a:prstGeom>
          <a:noFill/>
          <a:ln w="28575" cap="flat" cmpd="sng">
            <a:solidFill>
              <a:srgbClr val="595959"/>
            </a:solidFill>
            <a:prstDash val="dot"/>
            <a:round/>
            <a:headEnd type="none" w="med" len="med"/>
            <a:tailEnd type="none" w="med" len="med"/>
          </a:ln>
        </p:spPr>
      </p:cxnSp>
      <p:sp>
        <p:nvSpPr>
          <p:cNvPr id="733" name="Google Shape;733;p27"/>
          <p:cNvSpPr/>
          <p:nvPr/>
        </p:nvSpPr>
        <p:spPr>
          <a:xfrm>
            <a:off x="2853014" y="7085173"/>
            <a:ext cx="159211" cy="136981"/>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34" name="Google Shape;734;p27"/>
          <p:cNvSpPr/>
          <p:nvPr/>
        </p:nvSpPr>
        <p:spPr>
          <a:xfrm>
            <a:off x="2853014" y="7620857"/>
            <a:ext cx="159211" cy="136981"/>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35" name="Google Shape;735;p27"/>
          <p:cNvSpPr/>
          <p:nvPr/>
        </p:nvSpPr>
        <p:spPr>
          <a:xfrm>
            <a:off x="2853014" y="8156540"/>
            <a:ext cx="159211" cy="136981"/>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36" name="Google Shape;736;p27"/>
          <p:cNvSpPr/>
          <p:nvPr/>
        </p:nvSpPr>
        <p:spPr>
          <a:xfrm>
            <a:off x="2853014" y="8560875"/>
            <a:ext cx="159211" cy="136981"/>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737" name="Google Shape;737;p27"/>
          <p:cNvCxnSpPr>
            <a:endCxn id="723" idx="2"/>
          </p:cNvCxnSpPr>
          <p:nvPr/>
        </p:nvCxnSpPr>
        <p:spPr>
          <a:xfrm rot="10800000" flipH="1">
            <a:off x="3024922" y="4534140"/>
            <a:ext cx="2983550" cy="1020752"/>
          </a:xfrm>
          <a:prstGeom prst="straightConnector1">
            <a:avLst/>
          </a:prstGeom>
          <a:noFill/>
          <a:ln w="9525" cap="flat" cmpd="sng">
            <a:solidFill>
              <a:srgbClr val="595959"/>
            </a:solidFill>
            <a:prstDash val="solid"/>
            <a:round/>
            <a:headEnd type="none" w="med" len="med"/>
            <a:tailEnd type="triangle" w="med" len="med"/>
          </a:ln>
        </p:spPr>
      </p:cxnSp>
      <p:cxnSp>
        <p:nvCxnSpPr>
          <p:cNvPr id="738" name="Google Shape;738;p27"/>
          <p:cNvCxnSpPr>
            <a:stCxn id="706" idx="5"/>
            <a:endCxn id="725" idx="2"/>
          </p:cNvCxnSpPr>
          <p:nvPr/>
        </p:nvCxnSpPr>
        <p:spPr>
          <a:xfrm>
            <a:off x="2988910" y="5595016"/>
            <a:ext cx="3019598" cy="564147"/>
          </a:xfrm>
          <a:prstGeom prst="straightConnector1">
            <a:avLst/>
          </a:prstGeom>
          <a:noFill/>
          <a:ln w="9525" cap="flat" cmpd="sng">
            <a:solidFill>
              <a:srgbClr val="595959"/>
            </a:solidFill>
            <a:prstDash val="solid"/>
            <a:round/>
            <a:headEnd type="none" w="med" len="med"/>
            <a:tailEnd type="triangle" w="med" len="med"/>
          </a:ln>
        </p:spPr>
      </p:cxnSp>
      <p:cxnSp>
        <p:nvCxnSpPr>
          <p:cNvPr id="739" name="Google Shape;739;p27"/>
          <p:cNvCxnSpPr>
            <a:stCxn id="706" idx="5"/>
            <a:endCxn id="726" idx="2"/>
          </p:cNvCxnSpPr>
          <p:nvPr/>
        </p:nvCxnSpPr>
        <p:spPr>
          <a:xfrm>
            <a:off x="2988910" y="5595016"/>
            <a:ext cx="3019598" cy="2040301"/>
          </a:xfrm>
          <a:prstGeom prst="straightConnector1">
            <a:avLst/>
          </a:prstGeom>
          <a:noFill/>
          <a:ln w="9525" cap="flat" cmpd="sng">
            <a:solidFill>
              <a:srgbClr val="595959"/>
            </a:solidFill>
            <a:prstDash val="solid"/>
            <a:round/>
            <a:headEnd type="none" w="med" len="med"/>
            <a:tailEnd type="triangle" w="med" len="med"/>
          </a:ln>
        </p:spPr>
      </p:cxnSp>
      <p:cxnSp>
        <p:nvCxnSpPr>
          <p:cNvPr id="740" name="Google Shape;740;p27"/>
          <p:cNvCxnSpPr>
            <a:stCxn id="706" idx="5"/>
            <a:endCxn id="727" idx="2"/>
          </p:cNvCxnSpPr>
          <p:nvPr/>
        </p:nvCxnSpPr>
        <p:spPr>
          <a:xfrm>
            <a:off x="2988910" y="5595016"/>
            <a:ext cx="3019598" cy="4514377"/>
          </a:xfrm>
          <a:prstGeom prst="straightConnector1">
            <a:avLst/>
          </a:prstGeom>
          <a:noFill/>
          <a:ln w="9525" cap="flat" cmpd="sng">
            <a:solidFill>
              <a:srgbClr val="595959"/>
            </a:solidFill>
            <a:prstDash val="solid"/>
            <a:round/>
            <a:headEnd type="none" w="med" len="med"/>
            <a:tailEnd type="triangle" w="med" len="med"/>
          </a:ln>
        </p:spPr>
      </p:cxnSp>
      <p:cxnSp>
        <p:nvCxnSpPr>
          <p:cNvPr id="741" name="Google Shape;741;p27"/>
          <p:cNvCxnSpPr>
            <a:stCxn id="707" idx="5"/>
            <a:endCxn id="723" idx="2"/>
          </p:cNvCxnSpPr>
          <p:nvPr/>
        </p:nvCxnSpPr>
        <p:spPr>
          <a:xfrm rot="10800000" flipH="1">
            <a:off x="2988910" y="4534386"/>
            <a:ext cx="3019598" cy="1596314"/>
          </a:xfrm>
          <a:prstGeom prst="straightConnector1">
            <a:avLst/>
          </a:prstGeom>
          <a:noFill/>
          <a:ln w="9525" cap="flat" cmpd="sng">
            <a:solidFill>
              <a:srgbClr val="595959"/>
            </a:solidFill>
            <a:prstDash val="solid"/>
            <a:round/>
            <a:headEnd type="none" w="med" len="med"/>
            <a:tailEnd type="triangle" w="med" len="med"/>
          </a:ln>
        </p:spPr>
      </p:cxnSp>
      <p:cxnSp>
        <p:nvCxnSpPr>
          <p:cNvPr id="742" name="Google Shape;742;p27"/>
          <p:cNvCxnSpPr>
            <a:stCxn id="707" idx="5"/>
            <a:endCxn id="726" idx="2"/>
          </p:cNvCxnSpPr>
          <p:nvPr/>
        </p:nvCxnSpPr>
        <p:spPr>
          <a:xfrm>
            <a:off x="2988910" y="6130700"/>
            <a:ext cx="3019598" cy="1504392"/>
          </a:xfrm>
          <a:prstGeom prst="straightConnector1">
            <a:avLst/>
          </a:prstGeom>
          <a:noFill/>
          <a:ln w="9525" cap="flat" cmpd="sng">
            <a:solidFill>
              <a:srgbClr val="595959"/>
            </a:solidFill>
            <a:prstDash val="solid"/>
            <a:round/>
            <a:headEnd type="none" w="med" len="med"/>
            <a:tailEnd type="triangle" w="med" len="med"/>
          </a:ln>
        </p:spPr>
      </p:cxnSp>
      <p:cxnSp>
        <p:nvCxnSpPr>
          <p:cNvPr id="743" name="Google Shape;743;p27"/>
          <p:cNvCxnSpPr>
            <a:stCxn id="707" idx="6"/>
            <a:endCxn id="725" idx="2"/>
          </p:cNvCxnSpPr>
          <p:nvPr/>
        </p:nvCxnSpPr>
        <p:spPr>
          <a:xfrm>
            <a:off x="3012225" y="6082269"/>
            <a:ext cx="2996167" cy="76902"/>
          </a:xfrm>
          <a:prstGeom prst="straightConnector1">
            <a:avLst/>
          </a:prstGeom>
          <a:noFill/>
          <a:ln w="9525" cap="flat" cmpd="sng">
            <a:solidFill>
              <a:srgbClr val="595959"/>
            </a:solidFill>
            <a:prstDash val="solid"/>
            <a:round/>
            <a:headEnd type="none" w="med" len="med"/>
            <a:tailEnd type="triangle" w="med" len="med"/>
          </a:ln>
        </p:spPr>
      </p:cxnSp>
      <p:cxnSp>
        <p:nvCxnSpPr>
          <p:cNvPr id="744" name="Google Shape;744;p27"/>
          <p:cNvCxnSpPr>
            <a:stCxn id="707" idx="6"/>
            <a:endCxn id="727" idx="2"/>
          </p:cNvCxnSpPr>
          <p:nvPr/>
        </p:nvCxnSpPr>
        <p:spPr>
          <a:xfrm>
            <a:off x="3012225" y="6082269"/>
            <a:ext cx="2996167" cy="4027132"/>
          </a:xfrm>
          <a:prstGeom prst="straightConnector1">
            <a:avLst/>
          </a:prstGeom>
          <a:noFill/>
          <a:ln w="9525" cap="flat" cmpd="sng">
            <a:solidFill>
              <a:srgbClr val="595959"/>
            </a:solidFill>
            <a:prstDash val="solid"/>
            <a:round/>
            <a:headEnd type="none" w="med" len="med"/>
            <a:tailEnd type="triangle" w="med" len="med"/>
          </a:ln>
        </p:spPr>
      </p:cxnSp>
      <p:cxnSp>
        <p:nvCxnSpPr>
          <p:cNvPr id="745" name="Google Shape;745;p27"/>
          <p:cNvCxnSpPr>
            <a:stCxn id="708" idx="4"/>
            <a:endCxn id="723" idx="2"/>
          </p:cNvCxnSpPr>
          <p:nvPr/>
        </p:nvCxnSpPr>
        <p:spPr>
          <a:xfrm rot="10800000" flipH="1">
            <a:off x="2932619" y="4534394"/>
            <a:ext cx="3076073" cy="2152049"/>
          </a:xfrm>
          <a:prstGeom prst="straightConnector1">
            <a:avLst/>
          </a:prstGeom>
          <a:noFill/>
          <a:ln w="9525" cap="flat" cmpd="sng">
            <a:solidFill>
              <a:srgbClr val="595959"/>
            </a:solidFill>
            <a:prstDash val="solid"/>
            <a:round/>
            <a:headEnd type="none" w="med" len="med"/>
            <a:tailEnd type="triangle" w="med" len="med"/>
          </a:ln>
        </p:spPr>
      </p:cxnSp>
      <p:cxnSp>
        <p:nvCxnSpPr>
          <p:cNvPr id="746" name="Google Shape;746;p27"/>
          <p:cNvCxnSpPr>
            <a:stCxn id="708" idx="6"/>
            <a:endCxn id="725" idx="2"/>
          </p:cNvCxnSpPr>
          <p:nvPr/>
        </p:nvCxnSpPr>
        <p:spPr>
          <a:xfrm rot="10800000" flipH="1">
            <a:off x="3012225" y="6158945"/>
            <a:ext cx="2996167" cy="459008"/>
          </a:xfrm>
          <a:prstGeom prst="straightConnector1">
            <a:avLst/>
          </a:prstGeom>
          <a:noFill/>
          <a:ln w="9525" cap="flat" cmpd="sng">
            <a:solidFill>
              <a:srgbClr val="595959"/>
            </a:solidFill>
            <a:prstDash val="solid"/>
            <a:round/>
            <a:headEnd type="none" w="med" len="med"/>
            <a:tailEnd type="triangle" w="med" len="med"/>
          </a:ln>
        </p:spPr>
      </p:cxnSp>
      <p:cxnSp>
        <p:nvCxnSpPr>
          <p:cNvPr id="747" name="Google Shape;747;p27"/>
          <p:cNvCxnSpPr>
            <a:stCxn id="708" idx="6"/>
            <a:endCxn id="726" idx="2"/>
          </p:cNvCxnSpPr>
          <p:nvPr/>
        </p:nvCxnSpPr>
        <p:spPr>
          <a:xfrm>
            <a:off x="3012225" y="6617953"/>
            <a:ext cx="2996167" cy="1017147"/>
          </a:xfrm>
          <a:prstGeom prst="straightConnector1">
            <a:avLst/>
          </a:prstGeom>
          <a:noFill/>
          <a:ln w="9525" cap="flat" cmpd="sng">
            <a:solidFill>
              <a:srgbClr val="595959"/>
            </a:solidFill>
            <a:prstDash val="solid"/>
            <a:round/>
            <a:headEnd type="none" w="med" len="med"/>
            <a:tailEnd type="triangle" w="med" len="med"/>
          </a:ln>
        </p:spPr>
      </p:cxnSp>
      <p:cxnSp>
        <p:nvCxnSpPr>
          <p:cNvPr id="748" name="Google Shape;748;p27"/>
          <p:cNvCxnSpPr>
            <a:stCxn id="708" idx="5"/>
            <a:endCxn id="727" idx="2"/>
          </p:cNvCxnSpPr>
          <p:nvPr/>
        </p:nvCxnSpPr>
        <p:spPr>
          <a:xfrm>
            <a:off x="2988910" y="6666383"/>
            <a:ext cx="3019598" cy="3443159"/>
          </a:xfrm>
          <a:prstGeom prst="straightConnector1">
            <a:avLst/>
          </a:prstGeom>
          <a:noFill/>
          <a:ln w="9525" cap="flat" cmpd="sng">
            <a:solidFill>
              <a:srgbClr val="595959"/>
            </a:solidFill>
            <a:prstDash val="solid"/>
            <a:round/>
            <a:headEnd type="none" w="med" len="med"/>
            <a:tailEnd type="triangle" w="med" len="med"/>
          </a:ln>
        </p:spPr>
      </p:cxnSp>
      <p:cxnSp>
        <p:nvCxnSpPr>
          <p:cNvPr id="749" name="Google Shape;749;p27"/>
          <p:cNvCxnSpPr>
            <a:stCxn id="733" idx="4"/>
            <a:endCxn id="723" idx="2"/>
          </p:cNvCxnSpPr>
          <p:nvPr/>
        </p:nvCxnSpPr>
        <p:spPr>
          <a:xfrm rot="10800000" flipH="1">
            <a:off x="2932619" y="4534196"/>
            <a:ext cx="3076073" cy="2687959"/>
          </a:xfrm>
          <a:prstGeom prst="straightConnector1">
            <a:avLst/>
          </a:prstGeom>
          <a:noFill/>
          <a:ln w="9525" cap="flat" cmpd="sng">
            <a:solidFill>
              <a:srgbClr val="595959"/>
            </a:solidFill>
            <a:prstDash val="solid"/>
            <a:round/>
            <a:headEnd type="none" w="med" len="med"/>
            <a:tailEnd type="triangle" w="med" len="med"/>
          </a:ln>
        </p:spPr>
      </p:cxnSp>
      <p:cxnSp>
        <p:nvCxnSpPr>
          <p:cNvPr id="750" name="Google Shape;750;p27"/>
          <p:cNvCxnSpPr>
            <a:stCxn id="733" idx="5"/>
            <a:endCxn id="725" idx="2"/>
          </p:cNvCxnSpPr>
          <p:nvPr/>
        </p:nvCxnSpPr>
        <p:spPr>
          <a:xfrm rot="10800000" flipH="1">
            <a:off x="2988910" y="6159113"/>
            <a:ext cx="3019598" cy="1042981"/>
          </a:xfrm>
          <a:prstGeom prst="straightConnector1">
            <a:avLst/>
          </a:prstGeom>
          <a:noFill/>
          <a:ln w="9525" cap="flat" cmpd="sng">
            <a:solidFill>
              <a:srgbClr val="595959"/>
            </a:solidFill>
            <a:prstDash val="solid"/>
            <a:round/>
            <a:headEnd type="none" w="med" len="med"/>
            <a:tailEnd type="triangle" w="med" len="med"/>
          </a:ln>
        </p:spPr>
      </p:cxnSp>
      <p:cxnSp>
        <p:nvCxnSpPr>
          <p:cNvPr id="751" name="Google Shape;751;p27"/>
          <p:cNvCxnSpPr>
            <a:stCxn id="733" idx="6"/>
            <a:endCxn id="726" idx="2"/>
          </p:cNvCxnSpPr>
          <p:nvPr/>
        </p:nvCxnSpPr>
        <p:spPr>
          <a:xfrm>
            <a:off x="3012225" y="7153664"/>
            <a:ext cx="2996167" cy="481237"/>
          </a:xfrm>
          <a:prstGeom prst="straightConnector1">
            <a:avLst/>
          </a:prstGeom>
          <a:noFill/>
          <a:ln w="9525" cap="flat" cmpd="sng">
            <a:solidFill>
              <a:srgbClr val="595959"/>
            </a:solidFill>
            <a:prstDash val="solid"/>
            <a:round/>
            <a:headEnd type="none" w="med" len="med"/>
            <a:tailEnd type="triangle" w="med" len="med"/>
          </a:ln>
        </p:spPr>
      </p:cxnSp>
      <p:cxnSp>
        <p:nvCxnSpPr>
          <p:cNvPr id="752" name="Google Shape;752;p27"/>
          <p:cNvCxnSpPr>
            <a:stCxn id="733" idx="5"/>
            <a:endCxn id="727" idx="2"/>
          </p:cNvCxnSpPr>
          <p:nvPr/>
        </p:nvCxnSpPr>
        <p:spPr>
          <a:xfrm>
            <a:off x="2988910" y="7202094"/>
            <a:ext cx="3019598" cy="2907249"/>
          </a:xfrm>
          <a:prstGeom prst="straightConnector1">
            <a:avLst/>
          </a:prstGeom>
          <a:noFill/>
          <a:ln w="9525" cap="flat" cmpd="sng">
            <a:solidFill>
              <a:srgbClr val="595959"/>
            </a:solidFill>
            <a:prstDash val="solid"/>
            <a:round/>
            <a:headEnd type="none" w="med" len="med"/>
            <a:tailEnd type="triangle" w="med" len="med"/>
          </a:ln>
        </p:spPr>
      </p:cxnSp>
      <p:cxnSp>
        <p:nvCxnSpPr>
          <p:cNvPr id="753" name="Google Shape;753;p27"/>
          <p:cNvCxnSpPr>
            <a:stCxn id="734" idx="5"/>
            <a:endCxn id="723" idx="2"/>
          </p:cNvCxnSpPr>
          <p:nvPr/>
        </p:nvCxnSpPr>
        <p:spPr>
          <a:xfrm rot="10800000" flipH="1">
            <a:off x="2988910" y="4534336"/>
            <a:ext cx="3019598" cy="3203442"/>
          </a:xfrm>
          <a:prstGeom prst="straightConnector1">
            <a:avLst/>
          </a:prstGeom>
          <a:noFill/>
          <a:ln w="9525" cap="flat" cmpd="sng">
            <a:solidFill>
              <a:srgbClr val="595959"/>
            </a:solidFill>
            <a:prstDash val="solid"/>
            <a:round/>
            <a:headEnd type="none" w="med" len="med"/>
            <a:tailEnd type="triangle" w="med" len="med"/>
          </a:ln>
        </p:spPr>
      </p:cxnSp>
      <p:cxnSp>
        <p:nvCxnSpPr>
          <p:cNvPr id="754" name="Google Shape;754;p27"/>
          <p:cNvCxnSpPr>
            <a:stCxn id="734" idx="6"/>
            <a:endCxn id="725" idx="2"/>
          </p:cNvCxnSpPr>
          <p:nvPr/>
        </p:nvCxnSpPr>
        <p:spPr>
          <a:xfrm rot="10800000" flipH="1">
            <a:off x="3012225" y="6159121"/>
            <a:ext cx="2996167" cy="1530226"/>
          </a:xfrm>
          <a:prstGeom prst="straightConnector1">
            <a:avLst/>
          </a:prstGeom>
          <a:noFill/>
          <a:ln w="9525" cap="flat" cmpd="sng">
            <a:solidFill>
              <a:srgbClr val="595959"/>
            </a:solidFill>
            <a:prstDash val="solid"/>
            <a:round/>
            <a:headEnd type="none" w="med" len="med"/>
            <a:tailEnd type="triangle" w="med" len="med"/>
          </a:ln>
        </p:spPr>
      </p:cxnSp>
      <p:cxnSp>
        <p:nvCxnSpPr>
          <p:cNvPr id="755" name="Google Shape;755;p27"/>
          <p:cNvCxnSpPr>
            <a:stCxn id="734" idx="5"/>
            <a:endCxn id="726" idx="2"/>
          </p:cNvCxnSpPr>
          <p:nvPr/>
        </p:nvCxnSpPr>
        <p:spPr>
          <a:xfrm rot="10800000" flipH="1">
            <a:off x="2988910" y="7635041"/>
            <a:ext cx="3019598" cy="102736"/>
          </a:xfrm>
          <a:prstGeom prst="straightConnector1">
            <a:avLst/>
          </a:prstGeom>
          <a:noFill/>
          <a:ln w="9525" cap="flat" cmpd="sng">
            <a:solidFill>
              <a:srgbClr val="595959"/>
            </a:solidFill>
            <a:prstDash val="solid"/>
            <a:round/>
            <a:headEnd type="none" w="med" len="med"/>
            <a:tailEnd type="triangle" w="med" len="med"/>
          </a:ln>
        </p:spPr>
      </p:cxnSp>
      <p:cxnSp>
        <p:nvCxnSpPr>
          <p:cNvPr id="756" name="Google Shape;756;p27"/>
          <p:cNvCxnSpPr>
            <a:stCxn id="734" idx="5"/>
            <a:endCxn id="727" idx="2"/>
          </p:cNvCxnSpPr>
          <p:nvPr/>
        </p:nvCxnSpPr>
        <p:spPr>
          <a:xfrm>
            <a:off x="2988910" y="7737777"/>
            <a:ext cx="3019598" cy="2371941"/>
          </a:xfrm>
          <a:prstGeom prst="straightConnector1">
            <a:avLst/>
          </a:prstGeom>
          <a:noFill/>
          <a:ln w="9525" cap="flat" cmpd="sng">
            <a:solidFill>
              <a:srgbClr val="595959"/>
            </a:solidFill>
            <a:prstDash val="solid"/>
            <a:round/>
            <a:headEnd type="none" w="med" len="med"/>
            <a:tailEnd type="triangle" w="med" len="med"/>
          </a:ln>
        </p:spPr>
      </p:cxnSp>
      <p:cxnSp>
        <p:nvCxnSpPr>
          <p:cNvPr id="757" name="Google Shape;757;p27"/>
          <p:cNvCxnSpPr>
            <a:stCxn id="735" idx="0"/>
            <a:endCxn id="726" idx="2"/>
          </p:cNvCxnSpPr>
          <p:nvPr/>
        </p:nvCxnSpPr>
        <p:spPr>
          <a:xfrm rot="10800000" flipH="1">
            <a:off x="2932619" y="7635049"/>
            <a:ext cx="3076073" cy="521490"/>
          </a:xfrm>
          <a:prstGeom prst="straightConnector1">
            <a:avLst/>
          </a:prstGeom>
          <a:noFill/>
          <a:ln w="9525" cap="flat" cmpd="sng">
            <a:solidFill>
              <a:srgbClr val="595959"/>
            </a:solidFill>
            <a:prstDash val="solid"/>
            <a:round/>
            <a:headEnd type="none" w="med" len="med"/>
            <a:tailEnd type="triangle" w="med" len="med"/>
          </a:ln>
        </p:spPr>
      </p:cxnSp>
      <p:cxnSp>
        <p:nvCxnSpPr>
          <p:cNvPr id="758" name="Google Shape;758;p27"/>
          <p:cNvCxnSpPr>
            <a:stCxn id="735" idx="5"/>
            <a:endCxn id="725" idx="2"/>
          </p:cNvCxnSpPr>
          <p:nvPr/>
        </p:nvCxnSpPr>
        <p:spPr>
          <a:xfrm rot="10800000" flipH="1">
            <a:off x="2988910" y="6158661"/>
            <a:ext cx="3019598" cy="2114800"/>
          </a:xfrm>
          <a:prstGeom prst="straightConnector1">
            <a:avLst/>
          </a:prstGeom>
          <a:noFill/>
          <a:ln w="9525" cap="flat" cmpd="sng">
            <a:solidFill>
              <a:srgbClr val="595959"/>
            </a:solidFill>
            <a:prstDash val="solid"/>
            <a:round/>
            <a:headEnd type="none" w="med" len="med"/>
            <a:tailEnd type="triangle" w="med" len="med"/>
          </a:ln>
        </p:spPr>
      </p:cxnSp>
      <p:cxnSp>
        <p:nvCxnSpPr>
          <p:cNvPr id="759" name="Google Shape;759;p27"/>
          <p:cNvCxnSpPr>
            <a:stCxn id="735" idx="6"/>
            <a:endCxn id="726" idx="2"/>
          </p:cNvCxnSpPr>
          <p:nvPr/>
        </p:nvCxnSpPr>
        <p:spPr>
          <a:xfrm rot="10800000" flipH="1">
            <a:off x="3012225" y="7635049"/>
            <a:ext cx="2996167" cy="589981"/>
          </a:xfrm>
          <a:prstGeom prst="straightConnector1">
            <a:avLst/>
          </a:prstGeom>
          <a:noFill/>
          <a:ln w="9525" cap="flat" cmpd="sng">
            <a:solidFill>
              <a:srgbClr val="595959"/>
            </a:solidFill>
            <a:prstDash val="solid"/>
            <a:round/>
            <a:headEnd type="none" w="med" len="med"/>
            <a:tailEnd type="triangle" w="med" len="med"/>
          </a:ln>
        </p:spPr>
      </p:cxnSp>
      <p:cxnSp>
        <p:nvCxnSpPr>
          <p:cNvPr id="760" name="Google Shape;760;p27"/>
          <p:cNvCxnSpPr>
            <a:stCxn id="735" idx="5"/>
            <a:endCxn id="727" idx="2"/>
          </p:cNvCxnSpPr>
          <p:nvPr/>
        </p:nvCxnSpPr>
        <p:spPr>
          <a:xfrm>
            <a:off x="2988910" y="8273461"/>
            <a:ext cx="3019598" cy="1836031"/>
          </a:xfrm>
          <a:prstGeom prst="straightConnector1">
            <a:avLst/>
          </a:prstGeom>
          <a:noFill/>
          <a:ln w="9525" cap="flat" cmpd="sng">
            <a:solidFill>
              <a:srgbClr val="595959"/>
            </a:solidFill>
            <a:prstDash val="solid"/>
            <a:round/>
            <a:headEnd type="none" w="med" len="med"/>
            <a:tailEnd type="triangle" w="med" len="med"/>
          </a:ln>
        </p:spPr>
      </p:cxnSp>
      <p:cxnSp>
        <p:nvCxnSpPr>
          <p:cNvPr id="761" name="Google Shape;761;p27"/>
          <p:cNvCxnSpPr>
            <a:stCxn id="736" idx="5"/>
            <a:endCxn id="723" idx="2"/>
          </p:cNvCxnSpPr>
          <p:nvPr/>
        </p:nvCxnSpPr>
        <p:spPr>
          <a:xfrm rot="10800000" flipH="1">
            <a:off x="2988910" y="4534110"/>
            <a:ext cx="3019598" cy="4143687"/>
          </a:xfrm>
          <a:prstGeom prst="straightConnector1">
            <a:avLst/>
          </a:prstGeom>
          <a:noFill/>
          <a:ln w="9525" cap="flat" cmpd="sng">
            <a:solidFill>
              <a:srgbClr val="595959"/>
            </a:solidFill>
            <a:prstDash val="solid"/>
            <a:round/>
            <a:headEnd type="none" w="med" len="med"/>
            <a:tailEnd type="triangle" w="med" len="med"/>
          </a:ln>
        </p:spPr>
      </p:cxnSp>
      <p:cxnSp>
        <p:nvCxnSpPr>
          <p:cNvPr id="762" name="Google Shape;762;p27"/>
          <p:cNvCxnSpPr>
            <a:stCxn id="736" idx="5"/>
            <a:endCxn id="725" idx="2"/>
          </p:cNvCxnSpPr>
          <p:nvPr/>
        </p:nvCxnSpPr>
        <p:spPr>
          <a:xfrm rot="10800000" flipH="1">
            <a:off x="2988910" y="6158661"/>
            <a:ext cx="3019598" cy="2519135"/>
          </a:xfrm>
          <a:prstGeom prst="straightConnector1">
            <a:avLst/>
          </a:prstGeom>
          <a:noFill/>
          <a:ln w="9525" cap="flat" cmpd="sng">
            <a:solidFill>
              <a:srgbClr val="595959"/>
            </a:solidFill>
            <a:prstDash val="solid"/>
            <a:round/>
            <a:headEnd type="none" w="med" len="med"/>
            <a:tailEnd type="triangle" w="med" len="med"/>
          </a:ln>
        </p:spPr>
      </p:cxnSp>
      <p:cxnSp>
        <p:nvCxnSpPr>
          <p:cNvPr id="763" name="Google Shape;763;p27"/>
          <p:cNvCxnSpPr>
            <a:stCxn id="736" idx="5"/>
            <a:endCxn id="726" idx="2"/>
          </p:cNvCxnSpPr>
          <p:nvPr/>
        </p:nvCxnSpPr>
        <p:spPr>
          <a:xfrm rot="10800000" flipH="1">
            <a:off x="2988910" y="7635416"/>
            <a:ext cx="3019598" cy="1042380"/>
          </a:xfrm>
          <a:prstGeom prst="straightConnector1">
            <a:avLst/>
          </a:prstGeom>
          <a:noFill/>
          <a:ln w="9525" cap="flat" cmpd="sng">
            <a:solidFill>
              <a:srgbClr val="595959"/>
            </a:solidFill>
            <a:prstDash val="solid"/>
            <a:round/>
            <a:headEnd type="none" w="med" len="med"/>
            <a:tailEnd type="triangle" w="med" len="med"/>
          </a:ln>
        </p:spPr>
      </p:cxnSp>
      <p:cxnSp>
        <p:nvCxnSpPr>
          <p:cNvPr id="764" name="Google Shape;764;p27"/>
          <p:cNvCxnSpPr>
            <a:stCxn id="736" idx="5"/>
            <a:endCxn id="727" idx="2"/>
          </p:cNvCxnSpPr>
          <p:nvPr/>
        </p:nvCxnSpPr>
        <p:spPr>
          <a:xfrm>
            <a:off x="2988910" y="8677796"/>
            <a:ext cx="3019598" cy="1431696"/>
          </a:xfrm>
          <a:prstGeom prst="straightConnector1">
            <a:avLst/>
          </a:prstGeom>
          <a:noFill/>
          <a:ln w="9525" cap="flat" cmpd="sng">
            <a:solidFill>
              <a:srgbClr val="595959"/>
            </a:solidFill>
            <a:prstDash val="solid"/>
            <a:round/>
            <a:headEnd type="none" w="med" len="med"/>
            <a:tailEnd type="triangle" w="med" len="med"/>
          </a:ln>
        </p:spPr>
      </p:cxnSp>
      <p:cxnSp>
        <p:nvCxnSpPr>
          <p:cNvPr id="765" name="Google Shape;765;p27"/>
          <p:cNvCxnSpPr>
            <a:stCxn id="723" idx="6"/>
            <a:endCxn id="728" idx="2"/>
          </p:cNvCxnSpPr>
          <p:nvPr/>
        </p:nvCxnSpPr>
        <p:spPr>
          <a:xfrm>
            <a:off x="7196245" y="4534140"/>
            <a:ext cx="1502590" cy="1624551"/>
          </a:xfrm>
          <a:prstGeom prst="straightConnector1">
            <a:avLst/>
          </a:prstGeom>
          <a:noFill/>
          <a:ln w="9525" cap="flat" cmpd="sng">
            <a:solidFill>
              <a:srgbClr val="595959"/>
            </a:solidFill>
            <a:prstDash val="solid"/>
            <a:round/>
            <a:headEnd type="none" w="med" len="med"/>
            <a:tailEnd type="triangle" w="med" len="med"/>
          </a:ln>
        </p:spPr>
      </p:cxnSp>
      <p:cxnSp>
        <p:nvCxnSpPr>
          <p:cNvPr id="766" name="Google Shape;766;p27"/>
          <p:cNvCxnSpPr>
            <a:stCxn id="723" idx="6"/>
            <a:endCxn id="729" idx="2"/>
          </p:cNvCxnSpPr>
          <p:nvPr/>
        </p:nvCxnSpPr>
        <p:spPr>
          <a:xfrm>
            <a:off x="7196245" y="4534140"/>
            <a:ext cx="1502590" cy="3155378"/>
          </a:xfrm>
          <a:prstGeom prst="straightConnector1">
            <a:avLst/>
          </a:prstGeom>
          <a:noFill/>
          <a:ln w="9525" cap="flat" cmpd="sng">
            <a:solidFill>
              <a:srgbClr val="595959"/>
            </a:solidFill>
            <a:prstDash val="solid"/>
            <a:round/>
            <a:headEnd type="none" w="med" len="med"/>
            <a:tailEnd type="triangle" w="med" len="med"/>
          </a:ln>
        </p:spPr>
      </p:cxnSp>
      <p:cxnSp>
        <p:nvCxnSpPr>
          <p:cNvPr id="767" name="Google Shape;767;p27"/>
          <p:cNvCxnSpPr>
            <a:stCxn id="723" idx="6"/>
            <a:endCxn id="730" idx="2"/>
          </p:cNvCxnSpPr>
          <p:nvPr/>
        </p:nvCxnSpPr>
        <p:spPr>
          <a:xfrm>
            <a:off x="7196245" y="4534140"/>
            <a:ext cx="1502590" cy="5575382"/>
          </a:xfrm>
          <a:prstGeom prst="straightConnector1">
            <a:avLst/>
          </a:prstGeom>
          <a:noFill/>
          <a:ln w="9525" cap="flat" cmpd="sng">
            <a:solidFill>
              <a:srgbClr val="595959"/>
            </a:solidFill>
            <a:prstDash val="solid"/>
            <a:round/>
            <a:headEnd type="none" w="med" len="med"/>
            <a:tailEnd type="triangle" w="med" len="med"/>
          </a:ln>
        </p:spPr>
      </p:cxnSp>
      <p:cxnSp>
        <p:nvCxnSpPr>
          <p:cNvPr id="768" name="Google Shape;768;p27"/>
          <p:cNvCxnSpPr>
            <a:stCxn id="725" idx="6"/>
            <a:endCxn id="724" idx="2"/>
          </p:cNvCxnSpPr>
          <p:nvPr/>
        </p:nvCxnSpPr>
        <p:spPr>
          <a:xfrm rot="10800000" flipH="1">
            <a:off x="7196245" y="4534384"/>
            <a:ext cx="1502590" cy="1624551"/>
          </a:xfrm>
          <a:prstGeom prst="straightConnector1">
            <a:avLst/>
          </a:prstGeom>
          <a:noFill/>
          <a:ln w="9525" cap="flat" cmpd="sng">
            <a:solidFill>
              <a:srgbClr val="595959"/>
            </a:solidFill>
            <a:prstDash val="solid"/>
            <a:round/>
            <a:headEnd type="none" w="med" len="med"/>
            <a:tailEnd type="triangle" w="med" len="med"/>
          </a:ln>
        </p:spPr>
      </p:cxnSp>
      <p:cxnSp>
        <p:nvCxnSpPr>
          <p:cNvPr id="769" name="Google Shape;769;p27"/>
          <p:cNvCxnSpPr>
            <a:stCxn id="725" idx="6"/>
            <a:endCxn id="728" idx="2"/>
          </p:cNvCxnSpPr>
          <p:nvPr/>
        </p:nvCxnSpPr>
        <p:spPr>
          <a:xfrm>
            <a:off x="7196245" y="6158935"/>
            <a:ext cx="1502590" cy="0"/>
          </a:xfrm>
          <a:prstGeom prst="straightConnector1">
            <a:avLst/>
          </a:prstGeom>
          <a:noFill/>
          <a:ln w="9525" cap="flat" cmpd="sng">
            <a:solidFill>
              <a:srgbClr val="595959"/>
            </a:solidFill>
            <a:prstDash val="solid"/>
            <a:round/>
            <a:headEnd type="none" w="med" len="med"/>
            <a:tailEnd type="triangle" w="med" len="med"/>
          </a:ln>
        </p:spPr>
      </p:cxnSp>
      <p:cxnSp>
        <p:nvCxnSpPr>
          <p:cNvPr id="770" name="Google Shape;770;p27"/>
          <p:cNvCxnSpPr>
            <a:stCxn id="725" idx="6"/>
            <a:endCxn id="729" idx="2"/>
          </p:cNvCxnSpPr>
          <p:nvPr/>
        </p:nvCxnSpPr>
        <p:spPr>
          <a:xfrm>
            <a:off x="7196245" y="6158935"/>
            <a:ext cx="1502590" cy="1530226"/>
          </a:xfrm>
          <a:prstGeom prst="straightConnector1">
            <a:avLst/>
          </a:prstGeom>
          <a:noFill/>
          <a:ln w="9525" cap="flat" cmpd="sng">
            <a:solidFill>
              <a:srgbClr val="595959"/>
            </a:solidFill>
            <a:prstDash val="solid"/>
            <a:round/>
            <a:headEnd type="none" w="med" len="med"/>
            <a:tailEnd type="triangle" w="med" len="med"/>
          </a:ln>
        </p:spPr>
      </p:cxnSp>
      <p:cxnSp>
        <p:nvCxnSpPr>
          <p:cNvPr id="771" name="Google Shape;771;p27"/>
          <p:cNvCxnSpPr>
            <a:stCxn id="725" idx="6"/>
            <a:endCxn id="730" idx="2"/>
          </p:cNvCxnSpPr>
          <p:nvPr/>
        </p:nvCxnSpPr>
        <p:spPr>
          <a:xfrm>
            <a:off x="7196245" y="6158935"/>
            <a:ext cx="1502590" cy="3950831"/>
          </a:xfrm>
          <a:prstGeom prst="straightConnector1">
            <a:avLst/>
          </a:prstGeom>
          <a:noFill/>
          <a:ln w="9525" cap="flat" cmpd="sng">
            <a:solidFill>
              <a:srgbClr val="595959"/>
            </a:solidFill>
            <a:prstDash val="solid"/>
            <a:round/>
            <a:headEnd type="none" w="med" len="med"/>
            <a:tailEnd type="triangle" w="med" len="med"/>
          </a:ln>
        </p:spPr>
      </p:cxnSp>
      <p:cxnSp>
        <p:nvCxnSpPr>
          <p:cNvPr id="772" name="Google Shape;772;p27"/>
          <p:cNvCxnSpPr>
            <a:stCxn id="726" idx="6"/>
            <a:endCxn id="724" idx="2"/>
          </p:cNvCxnSpPr>
          <p:nvPr/>
        </p:nvCxnSpPr>
        <p:spPr>
          <a:xfrm rot="10800000" flipH="1">
            <a:off x="7196245" y="4534430"/>
            <a:ext cx="1502590" cy="3100706"/>
          </a:xfrm>
          <a:prstGeom prst="straightConnector1">
            <a:avLst/>
          </a:prstGeom>
          <a:noFill/>
          <a:ln w="9525" cap="flat" cmpd="sng">
            <a:solidFill>
              <a:srgbClr val="595959"/>
            </a:solidFill>
            <a:prstDash val="solid"/>
            <a:round/>
            <a:headEnd type="none" w="med" len="med"/>
            <a:tailEnd type="triangle" w="med" len="med"/>
          </a:ln>
        </p:spPr>
      </p:cxnSp>
      <p:cxnSp>
        <p:nvCxnSpPr>
          <p:cNvPr id="773" name="Google Shape;773;p27"/>
          <p:cNvCxnSpPr>
            <a:stCxn id="726" idx="6"/>
            <a:endCxn id="728" idx="2"/>
          </p:cNvCxnSpPr>
          <p:nvPr/>
        </p:nvCxnSpPr>
        <p:spPr>
          <a:xfrm rot="10800000" flipH="1">
            <a:off x="7196245" y="6158981"/>
            <a:ext cx="1502590" cy="1476155"/>
          </a:xfrm>
          <a:prstGeom prst="straightConnector1">
            <a:avLst/>
          </a:prstGeom>
          <a:noFill/>
          <a:ln w="9525" cap="flat" cmpd="sng">
            <a:solidFill>
              <a:srgbClr val="595959"/>
            </a:solidFill>
            <a:prstDash val="solid"/>
            <a:round/>
            <a:headEnd type="none" w="med" len="med"/>
            <a:tailEnd type="triangle" w="med" len="med"/>
          </a:ln>
        </p:spPr>
      </p:cxnSp>
      <p:cxnSp>
        <p:nvCxnSpPr>
          <p:cNvPr id="774" name="Google Shape;774;p27"/>
          <p:cNvCxnSpPr>
            <a:stCxn id="726" idx="6"/>
            <a:endCxn id="729" idx="2"/>
          </p:cNvCxnSpPr>
          <p:nvPr/>
        </p:nvCxnSpPr>
        <p:spPr>
          <a:xfrm>
            <a:off x="7196245" y="7635136"/>
            <a:ext cx="1502590" cy="54072"/>
          </a:xfrm>
          <a:prstGeom prst="straightConnector1">
            <a:avLst/>
          </a:prstGeom>
          <a:noFill/>
          <a:ln w="9525" cap="flat" cmpd="sng">
            <a:solidFill>
              <a:srgbClr val="595959"/>
            </a:solidFill>
            <a:prstDash val="solid"/>
            <a:round/>
            <a:headEnd type="none" w="med" len="med"/>
            <a:tailEnd type="triangle" w="med" len="med"/>
          </a:ln>
        </p:spPr>
      </p:cxnSp>
      <p:cxnSp>
        <p:nvCxnSpPr>
          <p:cNvPr id="775" name="Google Shape;775;p27"/>
          <p:cNvCxnSpPr>
            <a:stCxn id="726" idx="6"/>
            <a:endCxn id="730" idx="2"/>
          </p:cNvCxnSpPr>
          <p:nvPr/>
        </p:nvCxnSpPr>
        <p:spPr>
          <a:xfrm>
            <a:off x="7196245" y="7635136"/>
            <a:ext cx="1502590" cy="2474076"/>
          </a:xfrm>
          <a:prstGeom prst="straightConnector1">
            <a:avLst/>
          </a:prstGeom>
          <a:noFill/>
          <a:ln w="9525" cap="flat" cmpd="sng">
            <a:solidFill>
              <a:srgbClr val="595959"/>
            </a:solidFill>
            <a:prstDash val="solid"/>
            <a:round/>
            <a:headEnd type="none" w="med" len="med"/>
            <a:tailEnd type="triangle" w="med" len="med"/>
          </a:ln>
        </p:spPr>
      </p:cxnSp>
      <p:cxnSp>
        <p:nvCxnSpPr>
          <p:cNvPr id="776" name="Google Shape;776;p27"/>
          <p:cNvCxnSpPr>
            <a:endCxn id="724" idx="2"/>
          </p:cNvCxnSpPr>
          <p:nvPr/>
        </p:nvCxnSpPr>
        <p:spPr>
          <a:xfrm rot="10800000" flipH="1">
            <a:off x="7196044" y="4534140"/>
            <a:ext cx="1502590" cy="5646276"/>
          </a:xfrm>
          <a:prstGeom prst="straightConnector1">
            <a:avLst/>
          </a:prstGeom>
          <a:noFill/>
          <a:ln w="9525" cap="flat" cmpd="sng">
            <a:solidFill>
              <a:srgbClr val="595959"/>
            </a:solidFill>
            <a:prstDash val="solid"/>
            <a:round/>
            <a:headEnd type="none" w="med" len="med"/>
            <a:tailEnd type="triangle" w="med" len="med"/>
          </a:ln>
        </p:spPr>
      </p:cxnSp>
      <p:cxnSp>
        <p:nvCxnSpPr>
          <p:cNvPr id="777" name="Google Shape;777;p27"/>
          <p:cNvCxnSpPr>
            <a:stCxn id="727" idx="6"/>
            <a:endCxn id="728" idx="2"/>
          </p:cNvCxnSpPr>
          <p:nvPr/>
        </p:nvCxnSpPr>
        <p:spPr>
          <a:xfrm rot="10800000" flipH="1">
            <a:off x="7184229" y="6158677"/>
            <a:ext cx="1514605" cy="3950831"/>
          </a:xfrm>
          <a:prstGeom prst="straightConnector1">
            <a:avLst/>
          </a:prstGeom>
          <a:noFill/>
          <a:ln w="9525" cap="flat" cmpd="sng">
            <a:solidFill>
              <a:srgbClr val="595959"/>
            </a:solidFill>
            <a:prstDash val="solid"/>
            <a:round/>
            <a:headEnd type="none" w="med" len="med"/>
            <a:tailEnd type="triangle" w="med" len="med"/>
          </a:ln>
        </p:spPr>
      </p:cxnSp>
      <p:cxnSp>
        <p:nvCxnSpPr>
          <p:cNvPr id="778" name="Google Shape;778;p27"/>
          <p:cNvCxnSpPr>
            <a:stCxn id="727" idx="6"/>
            <a:endCxn id="729" idx="2"/>
          </p:cNvCxnSpPr>
          <p:nvPr/>
        </p:nvCxnSpPr>
        <p:spPr>
          <a:xfrm rot="10800000" flipH="1">
            <a:off x="7184229" y="7689504"/>
            <a:ext cx="1514605" cy="2420004"/>
          </a:xfrm>
          <a:prstGeom prst="straightConnector1">
            <a:avLst/>
          </a:prstGeom>
          <a:noFill/>
          <a:ln w="9525" cap="flat" cmpd="sng">
            <a:solidFill>
              <a:srgbClr val="595959"/>
            </a:solidFill>
            <a:prstDash val="solid"/>
            <a:round/>
            <a:headEnd type="none" w="med" len="med"/>
            <a:tailEnd type="triangle" w="med" len="med"/>
          </a:ln>
        </p:spPr>
      </p:cxnSp>
      <p:cxnSp>
        <p:nvCxnSpPr>
          <p:cNvPr id="779" name="Google Shape;779;p27"/>
          <p:cNvCxnSpPr>
            <a:stCxn id="727" idx="6"/>
            <a:endCxn id="730" idx="2"/>
          </p:cNvCxnSpPr>
          <p:nvPr/>
        </p:nvCxnSpPr>
        <p:spPr>
          <a:xfrm>
            <a:off x="7184229" y="10109508"/>
            <a:ext cx="1514605" cy="0"/>
          </a:xfrm>
          <a:prstGeom prst="straightConnector1">
            <a:avLst/>
          </a:prstGeom>
          <a:noFill/>
          <a:ln w="9525" cap="flat" cmpd="sng">
            <a:solidFill>
              <a:srgbClr val="595959"/>
            </a:solidFill>
            <a:prstDash val="solid"/>
            <a:round/>
            <a:headEnd type="none" w="med" len="med"/>
            <a:tailEnd type="triangle" w="med" len="med"/>
          </a:ln>
        </p:spPr>
      </p:cxnSp>
      <p:cxnSp>
        <p:nvCxnSpPr>
          <p:cNvPr id="780" name="Google Shape;780;p27"/>
          <p:cNvCxnSpPr/>
          <p:nvPr/>
        </p:nvCxnSpPr>
        <p:spPr>
          <a:xfrm>
            <a:off x="9886807" y="4498693"/>
            <a:ext cx="1502590" cy="0"/>
          </a:xfrm>
          <a:prstGeom prst="straightConnector1">
            <a:avLst/>
          </a:prstGeom>
          <a:noFill/>
          <a:ln w="9525" cap="flat" cmpd="sng">
            <a:solidFill>
              <a:srgbClr val="595959"/>
            </a:solidFill>
            <a:prstDash val="solid"/>
            <a:round/>
            <a:headEnd type="none" w="med" len="med"/>
            <a:tailEnd type="triangle" w="med" len="med"/>
          </a:ln>
        </p:spPr>
      </p:cxnSp>
      <p:cxnSp>
        <p:nvCxnSpPr>
          <p:cNvPr id="781" name="Google Shape;781;p27"/>
          <p:cNvCxnSpPr/>
          <p:nvPr/>
        </p:nvCxnSpPr>
        <p:spPr>
          <a:xfrm>
            <a:off x="9886807" y="4498693"/>
            <a:ext cx="1502590" cy="1624551"/>
          </a:xfrm>
          <a:prstGeom prst="straightConnector1">
            <a:avLst/>
          </a:prstGeom>
          <a:noFill/>
          <a:ln w="9525" cap="flat" cmpd="sng">
            <a:solidFill>
              <a:srgbClr val="595959"/>
            </a:solidFill>
            <a:prstDash val="solid"/>
            <a:round/>
            <a:headEnd type="none" w="med" len="med"/>
            <a:tailEnd type="triangle" w="med" len="med"/>
          </a:ln>
        </p:spPr>
      </p:cxnSp>
      <p:cxnSp>
        <p:nvCxnSpPr>
          <p:cNvPr id="782" name="Google Shape;782;p27"/>
          <p:cNvCxnSpPr/>
          <p:nvPr/>
        </p:nvCxnSpPr>
        <p:spPr>
          <a:xfrm>
            <a:off x="9886807" y="4498693"/>
            <a:ext cx="1502590" cy="3155378"/>
          </a:xfrm>
          <a:prstGeom prst="straightConnector1">
            <a:avLst/>
          </a:prstGeom>
          <a:noFill/>
          <a:ln w="9525" cap="flat" cmpd="sng">
            <a:solidFill>
              <a:srgbClr val="595959"/>
            </a:solidFill>
            <a:prstDash val="solid"/>
            <a:round/>
            <a:headEnd type="none" w="med" len="med"/>
            <a:tailEnd type="triangle" w="med" len="med"/>
          </a:ln>
        </p:spPr>
      </p:cxnSp>
      <p:cxnSp>
        <p:nvCxnSpPr>
          <p:cNvPr id="783" name="Google Shape;783;p27"/>
          <p:cNvCxnSpPr/>
          <p:nvPr/>
        </p:nvCxnSpPr>
        <p:spPr>
          <a:xfrm>
            <a:off x="9886807" y="4498693"/>
            <a:ext cx="1502590" cy="5575382"/>
          </a:xfrm>
          <a:prstGeom prst="straightConnector1">
            <a:avLst/>
          </a:prstGeom>
          <a:noFill/>
          <a:ln w="9525" cap="flat" cmpd="sng">
            <a:solidFill>
              <a:srgbClr val="595959"/>
            </a:solidFill>
            <a:prstDash val="solid"/>
            <a:round/>
            <a:headEnd type="none" w="med" len="med"/>
            <a:tailEnd type="triangle" w="med" len="med"/>
          </a:ln>
        </p:spPr>
      </p:cxnSp>
      <p:cxnSp>
        <p:nvCxnSpPr>
          <p:cNvPr id="784" name="Google Shape;784;p27"/>
          <p:cNvCxnSpPr/>
          <p:nvPr/>
        </p:nvCxnSpPr>
        <p:spPr>
          <a:xfrm rot="10800000" flipH="1">
            <a:off x="9886807" y="4498937"/>
            <a:ext cx="1502590" cy="1624551"/>
          </a:xfrm>
          <a:prstGeom prst="straightConnector1">
            <a:avLst/>
          </a:prstGeom>
          <a:noFill/>
          <a:ln w="9525" cap="flat" cmpd="sng">
            <a:solidFill>
              <a:srgbClr val="595959"/>
            </a:solidFill>
            <a:prstDash val="solid"/>
            <a:round/>
            <a:headEnd type="none" w="med" len="med"/>
            <a:tailEnd type="triangle" w="med" len="med"/>
          </a:ln>
        </p:spPr>
      </p:cxnSp>
      <p:cxnSp>
        <p:nvCxnSpPr>
          <p:cNvPr id="785" name="Google Shape;785;p27"/>
          <p:cNvCxnSpPr/>
          <p:nvPr/>
        </p:nvCxnSpPr>
        <p:spPr>
          <a:xfrm>
            <a:off x="9886807" y="6123488"/>
            <a:ext cx="1502590" cy="0"/>
          </a:xfrm>
          <a:prstGeom prst="straightConnector1">
            <a:avLst/>
          </a:prstGeom>
          <a:noFill/>
          <a:ln w="9525" cap="flat" cmpd="sng">
            <a:solidFill>
              <a:srgbClr val="595959"/>
            </a:solidFill>
            <a:prstDash val="solid"/>
            <a:round/>
            <a:headEnd type="none" w="med" len="med"/>
            <a:tailEnd type="triangle" w="med" len="med"/>
          </a:ln>
        </p:spPr>
      </p:cxnSp>
      <p:cxnSp>
        <p:nvCxnSpPr>
          <p:cNvPr id="786" name="Google Shape;786;p27"/>
          <p:cNvCxnSpPr/>
          <p:nvPr/>
        </p:nvCxnSpPr>
        <p:spPr>
          <a:xfrm>
            <a:off x="9886807" y="6123488"/>
            <a:ext cx="1502590" cy="1530226"/>
          </a:xfrm>
          <a:prstGeom prst="straightConnector1">
            <a:avLst/>
          </a:prstGeom>
          <a:noFill/>
          <a:ln w="9525" cap="flat" cmpd="sng">
            <a:solidFill>
              <a:srgbClr val="595959"/>
            </a:solidFill>
            <a:prstDash val="solid"/>
            <a:round/>
            <a:headEnd type="none" w="med" len="med"/>
            <a:tailEnd type="triangle" w="med" len="med"/>
          </a:ln>
        </p:spPr>
      </p:cxnSp>
      <p:cxnSp>
        <p:nvCxnSpPr>
          <p:cNvPr id="787" name="Google Shape;787;p27"/>
          <p:cNvCxnSpPr/>
          <p:nvPr/>
        </p:nvCxnSpPr>
        <p:spPr>
          <a:xfrm>
            <a:off x="9886807" y="6123488"/>
            <a:ext cx="1502590" cy="3950831"/>
          </a:xfrm>
          <a:prstGeom prst="straightConnector1">
            <a:avLst/>
          </a:prstGeom>
          <a:noFill/>
          <a:ln w="9525" cap="flat" cmpd="sng">
            <a:solidFill>
              <a:srgbClr val="595959"/>
            </a:solidFill>
            <a:prstDash val="solid"/>
            <a:round/>
            <a:headEnd type="none" w="med" len="med"/>
            <a:tailEnd type="triangle" w="med" len="med"/>
          </a:ln>
        </p:spPr>
      </p:cxnSp>
      <p:cxnSp>
        <p:nvCxnSpPr>
          <p:cNvPr id="788" name="Google Shape;788;p27"/>
          <p:cNvCxnSpPr/>
          <p:nvPr/>
        </p:nvCxnSpPr>
        <p:spPr>
          <a:xfrm rot="10800000" flipH="1">
            <a:off x="9886807" y="4498983"/>
            <a:ext cx="1502590" cy="3100706"/>
          </a:xfrm>
          <a:prstGeom prst="straightConnector1">
            <a:avLst/>
          </a:prstGeom>
          <a:noFill/>
          <a:ln w="9525" cap="flat" cmpd="sng">
            <a:solidFill>
              <a:srgbClr val="595959"/>
            </a:solidFill>
            <a:prstDash val="solid"/>
            <a:round/>
            <a:headEnd type="none" w="med" len="med"/>
            <a:tailEnd type="triangle" w="med" len="med"/>
          </a:ln>
        </p:spPr>
      </p:cxnSp>
      <p:cxnSp>
        <p:nvCxnSpPr>
          <p:cNvPr id="789" name="Google Shape;789;p27"/>
          <p:cNvCxnSpPr/>
          <p:nvPr/>
        </p:nvCxnSpPr>
        <p:spPr>
          <a:xfrm rot="10800000" flipH="1">
            <a:off x="9886807" y="6123534"/>
            <a:ext cx="1502590" cy="1476155"/>
          </a:xfrm>
          <a:prstGeom prst="straightConnector1">
            <a:avLst/>
          </a:prstGeom>
          <a:noFill/>
          <a:ln w="9525" cap="flat" cmpd="sng">
            <a:solidFill>
              <a:srgbClr val="595959"/>
            </a:solidFill>
            <a:prstDash val="solid"/>
            <a:round/>
            <a:headEnd type="none" w="med" len="med"/>
            <a:tailEnd type="triangle" w="med" len="med"/>
          </a:ln>
        </p:spPr>
      </p:cxnSp>
      <p:cxnSp>
        <p:nvCxnSpPr>
          <p:cNvPr id="790" name="Google Shape;790;p27"/>
          <p:cNvCxnSpPr/>
          <p:nvPr/>
        </p:nvCxnSpPr>
        <p:spPr>
          <a:xfrm>
            <a:off x="9886807" y="7599689"/>
            <a:ext cx="1502590" cy="54072"/>
          </a:xfrm>
          <a:prstGeom prst="straightConnector1">
            <a:avLst/>
          </a:prstGeom>
          <a:noFill/>
          <a:ln w="9525" cap="flat" cmpd="sng">
            <a:solidFill>
              <a:srgbClr val="595959"/>
            </a:solidFill>
            <a:prstDash val="solid"/>
            <a:round/>
            <a:headEnd type="none" w="med" len="med"/>
            <a:tailEnd type="triangle" w="med" len="med"/>
          </a:ln>
        </p:spPr>
      </p:cxnSp>
      <p:cxnSp>
        <p:nvCxnSpPr>
          <p:cNvPr id="791" name="Google Shape;791;p27"/>
          <p:cNvCxnSpPr/>
          <p:nvPr/>
        </p:nvCxnSpPr>
        <p:spPr>
          <a:xfrm>
            <a:off x="9886807" y="7599689"/>
            <a:ext cx="1502590" cy="2474076"/>
          </a:xfrm>
          <a:prstGeom prst="straightConnector1">
            <a:avLst/>
          </a:prstGeom>
          <a:noFill/>
          <a:ln w="9525" cap="flat" cmpd="sng">
            <a:solidFill>
              <a:srgbClr val="595959"/>
            </a:solidFill>
            <a:prstDash val="solid"/>
            <a:round/>
            <a:headEnd type="none" w="med" len="med"/>
            <a:tailEnd type="triangle" w="med" len="med"/>
          </a:ln>
        </p:spPr>
      </p:cxnSp>
      <p:cxnSp>
        <p:nvCxnSpPr>
          <p:cNvPr id="792" name="Google Shape;792;p27"/>
          <p:cNvCxnSpPr/>
          <p:nvPr/>
        </p:nvCxnSpPr>
        <p:spPr>
          <a:xfrm rot="10800000" flipH="1">
            <a:off x="9886607" y="4498693"/>
            <a:ext cx="1502590" cy="5646276"/>
          </a:xfrm>
          <a:prstGeom prst="straightConnector1">
            <a:avLst/>
          </a:prstGeom>
          <a:noFill/>
          <a:ln w="9525" cap="flat" cmpd="sng">
            <a:solidFill>
              <a:srgbClr val="595959"/>
            </a:solidFill>
            <a:prstDash val="solid"/>
            <a:round/>
            <a:headEnd type="none" w="med" len="med"/>
            <a:tailEnd type="triangle" w="med" len="med"/>
          </a:ln>
        </p:spPr>
      </p:cxnSp>
      <p:cxnSp>
        <p:nvCxnSpPr>
          <p:cNvPr id="793" name="Google Shape;793;p27"/>
          <p:cNvCxnSpPr/>
          <p:nvPr/>
        </p:nvCxnSpPr>
        <p:spPr>
          <a:xfrm rot="10800000" flipH="1">
            <a:off x="9886807" y="6123230"/>
            <a:ext cx="1502590" cy="3950831"/>
          </a:xfrm>
          <a:prstGeom prst="straightConnector1">
            <a:avLst/>
          </a:prstGeom>
          <a:noFill/>
          <a:ln w="9525" cap="flat" cmpd="sng">
            <a:solidFill>
              <a:srgbClr val="595959"/>
            </a:solidFill>
            <a:prstDash val="solid"/>
            <a:round/>
            <a:headEnd type="none" w="med" len="med"/>
            <a:tailEnd type="triangle" w="med" len="med"/>
          </a:ln>
        </p:spPr>
      </p:cxnSp>
      <p:cxnSp>
        <p:nvCxnSpPr>
          <p:cNvPr id="794" name="Google Shape;794;p27"/>
          <p:cNvCxnSpPr/>
          <p:nvPr/>
        </p:nvCxnSpPr>
        <p:spPr>
          <a:xfrm rot="10800000" flipH="1">
            <a:off x="9886807" y="7654057"/>
            <a:ext cx="1502590" cy="2420004"/>
          </a:xfrm>
          <a:prstGeom prst="straightConnector1">
            <a:avLst/>
          </a:prstGeom>
          <a:noFill/>
          <a:ln w="9525" cap="flat" cmpd="sng">
            <a:solidFill>
              <a:srgbClr val="595959"/>
            </a:solidFill>
            <a:prstDash val="solid"/>
            <a:round/>
            <a:headEnd type="none" w="med" len="med"/>
            <a:tailEnd type="triangle" w="med" len="med"/>
          </a:ln>
        </p:spPr>
      </p:cxnSp>
      <p:cxnSp>
        <p:nvCxnSpPr>
          <p:cNvPr id="795" name="Google Shape;795;p27"/>
          <p:cNvCxnSpPr/>
          <p:nvPr/>
        </p:nvCxnSpPr>
        <p:spPr>
          <a:xfrm>
            <a:off x="9886807" y="10074061"/>
            <a:ext cx="1502590" cy="0"/>
          </a:xfrm>
          <a:prstGeom prst="straightConnector1">
            <a:avLst/>
          </a:prstGeom>
          <a:noFill/>
          <a:ln w="9525" cap="flat" cmpd="sng">
            <a:solidFill>
              <a:srgbClr val="595959"/>
            </a:solidFill>
            <a:prstDash val="solid"/>
            <a:round/>
            <a:headEnd type="none" w="med" len="med"/>
            <a:tailEnd type="triangle" w="med" len="med"/>
          </a:ln>
        </p:spPr>
      </p:cxnSp>
      <p:sp>
        <p:nvSpPr>
          <p:cNvPr id="796" name="Google Shape;796;p27"/>
          <p:cNvSpPr txBox="1"/>
          <p:nvPr/>
        </p:nvSpPr>
        <p:spPr>
          <a:xfrm>
            <a:off x="8378688" y="10972833"/>
            <a:ext cx="1827620" cy="753398"/>
          </a:xfrm>
          <a:prstGeom prst="rect">
            <a:avLst/>
          </a:prstGeom>
          <a:noFill/>
          <a:ln w="9525" cap="flat" cmpd="sng">
            <a:solidFill>
              <a:srgbClr val="CFE2F3"/>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latin typeface="Consolas"/>
                <a:ea typeface="Consolas"/>
                <a:cs typeface="Consolas"/>
                <a:sym typeface="Consolas"/>
              </a:rPr>
              <a:t>A</a:t>
            </a:r>
            <a:r>
              <a:rPr lang="en-GB" sz="2800" baseline="30000">
                <a:latin typeface="Consolas"/>
                <a:ea typeface="Consolas"/>
                <a:cs typeface="Consolas"/>
                <a:sym typeface="Consolas"/>
              </a:rPr>
              <a:t>[2]</a:t>
            </a:r>
            <a:endParaRPr sz="2800" baseline="30000">
              <a:latin typeface="Consolas"/>
              <a:ea typeface="Consolas"/>
              <a:cs typeface="Consolas"/>
              <a:sym typeface="Consolas"/>
            </a:endParaRPr>
          </a:p>
        </p:txBody>
      </p:sp>
      <p:cxnSp>
        <p:nvCxnSpPr>
          <p:cNvPr id="797" name="Google Shape;797;p27"/>
          <p:cNvCxnSpPr>
            <a:stCxn id="731" idx="6"/>
            <a:endCxn id="709" idx="2"/>
          </p:cNvCxnSpPr>
          <p:nvPr/>
        </p:nvCxnSpPr>
        <p:spPr>
          <a:xfrm rot="10800000" flipH="1">
            <a:off x="12577546" y="6888597"/>
            <a:ext cx="1994040" cy="746789"/>
          </a:xfrm>
          <a:prstGeom prst="straightConnector1">
            <a:avLst/>
          </a:prstGeom>
          <a:noFill/>
          <a:ln w="9525" cap="flat" cmpd="sng">
            <a:solidFill>
              <a:srgbClr val="595959"/>
            </a:solidFill>
            <a:prstDash val="solid"/>
            <a:round/>
            <a:headEnd type="none" w="med" len="med"/>
            <a:tailEnd type="triangle" w="med" len="med"/>
          </a:ln>
        </p:spPr>
      </p:cxnSp>
      <p:sp>
        <p:nvSpPr>
          <p:cNvPr id="798" name="Google Shape;798;p27"/>
          <p:cNvSpPr txBox="1"/>
          <p:nvPr/>
        </p:nvSpPr>
        <p:spPr>
          <a:xfrm>
            <a:off x="14197543" y="10972833"/>
            <a:ext cx="1827620" cy="753398"/>
          </a:xfrm>
          <a:prstGeom prst="rect">
            <a:avLst/>
          </a:prstGeom>
          <a:noFill/>
          <a:ln w="9525" cap="flat" cmpd="sng">
            <a:solidFill>
              <a:srgbClr val="CFE2F3"/>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latin typeface="Consolas"/>
                <a:ea typeface="Consolas"/>
                <a:cs typeface="Consolas"/>
                <a:sym typeface="Consolas"/>
              </a:rPr>
              <a:t>A</a:t>
            </a:r>
            <a:r>
              <a:rPr lang="en-GB" sz="2800" baseline="30000">
                <a:latin typeface="Consolas"/>
                <a:ea typeface="Consolas"/>
                <a:cs typeface="Consolas"/>
                <a:sym typeface="Consolas"/>
              </a:rPr>
              <a:t>[4]</a:t>
            </a:r>
            <a:endParaRPr sz="2800" baseline="30000">
              <a:latin typeface="Consolas"/>
              <a:ea typeface="Consolas"/>
              <a:cs typeface="Consolas"/>
              <a:sym typeface="Consolas"/>
            </a:endParaRPr>
          </a:p>
        </p:txBody>
      </p:sp>
      <p:cxnSp>
        <p:nvCxnSpPr>
          <p:cNvPr id="799" name="Google Shape;799;p27"/>
          <p:cNvCxnSpPr/>
          <p:nvPr/>
        </p:nvCxnSpPr>
        <p:spPr>
          <a:xfrm flipH="1">
            <a:off x="9286596" y="8498757"/>
            <a:ext cx="12016" cy="901193"/>
          </a:xfrm>
          <a:prstGeom prst="straightConnector1">
            <a:avLst/>
          </a:prstGeom>
          <a:noFill/>
          <a:ln w="28575" cap="flat" cmpd="sng">
            <a:solidFill>
              <a:srgbClr val="595959"/>
            </a:solidFill>
            <a:prstDash val="dot"/>
            <a:round/>
            <a:headEnd type="none" w="med" len="med"/>
            <a:tailEnd type="none" w="med" len="med"/>
          </a:ln>
        </p:spPr>
      </p:cxnSp>
      <p:cxnSp>
        <p:nvCxnSpPr>
          <p:cNvPr id="800" name="Google Shape;800;p27"/>
          <p:cNvCxnSpPr/>
          <p:nvPr/>
        </p:nvCxnSpPr>
        <p:spPr>
          <a:xfrm flipH="1">
            <a:off x="11977359" y="8498733"/>
            <a:ext cx="12016" cy="901193"/>
          </a:xfrm>
          <a:prstGeom prst="straightConnector1">
            <a:avLst/>
          </a:prstGeom>
          <a:noFill/>
          <a:ln w="28575" cap="flat" cmpd="sng">
            <a:solidFill>
              <a:srgbClr val="595959"/>
            </a:solidFill>
            <a:prstDash val="dot"/>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804" name="Shape 804"/>
        <p:cNvGrpSpPr/>
        <p:nvPr/>
      </p:nvGrpSpPr>
      <p:grpSpPr>
        <a:xfrm>
          <a:off x="0" y="0"/>
          <a:ext cx="0" cy="0"/>
          <a:chOff x="0" y="0"/>
          <a:chExt cx="0" cy="0"/>
        </a:xfrm>
      </p:grpSpPr>
      <p:grpSp>
        <p:nvGrpSpPr>
          <p:cNvPr id="805" name="Google Shape;805;p28"/>
          <p:cNvGrpSpPr/>
          <p:nvPr/>
        </p:nvGrpSpPr>
        <p:grpSpPr>
          <a:xfrm>
            <a:off x="420465" y="6176711"/>
            <a:ext cx="2113709" cy="2064570"/>
            <a:chOff x="347441" y="529183"/>
            <a:chExt cx="2163705" cy="1824635"/>
          </a:xfrm>
        </p:grpSpPr>
        <p:grpSp>
          <p:nvGrpSpPr>
            <p:cNvPr id="806" name="Google Shape;806;p28"/>
            <p:cNvGrpSpPr/>
            <p:nvPr/>
          </p:nvGrpSpPr>
          <p:grpSpPr>
            <a:xfrm>
              <a:off x="745224" y="529183"/>
              <a:ext cx="1765922" cy="1596032"/>
              <a:chOff x="6240000" y="821025"/>
              <a:chExt cx="2904000" cy="2668950"/>
            </a:xfrm>
          </p:grpSpPr>
          <p:sp>
            <p:nvSpPr>
              <p:cNvPr id="807" name="Google Shape;807;p28"/>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808" name="Google Shape;808;p28"/>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809" name="Google Shape;809;p28"/>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810" name="Google Shape;810;p28"/>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811" name="Google Shape;811;p28"/>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812" name="Google Shape;812;p28"/>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813" name="Google Shape;813;p28"/>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814" name="Google Shape;814;p28"/>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815" name="Google Shape;815;p28"/>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816" name="Google Shape;816;p28"/>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817" name="Google Shape;817;p28"/>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818" name="Google Shape;818;p28"/>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819" name="Google Shape;819;p28"/>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820" name="Google Shape;820;p28"/>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821" name="Google Shape;821;p28"/>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822" name="Google Shape;822;p28"/>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823" name="Google Shape;823;p28"/>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824" name="Google Shape;824;p28"/>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825" name="Google Shape;825;p28"/>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826" name="Google Shape;826;p28"/>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827" name="Google Shape;827;p28"/>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828" name="Google Shape;828;p28"/>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829" name="Google Shape;829;p28"/>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830" name="Google Shape;830;p28"/>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831" name="Google Shape;831;p28"/>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832" name="Google Shape;832;p28"/>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grpSp>
        <p:grpSp>
          <p:nvGrpSpPr>
            <p:cNvPr id="833" name="Google Shape;833;p28"/>
            <p:cNvGrpSpPr/>
            <p:nvPr/>
          </p:nvGrpSpPr>
          <p:grpSpPr>
            <a:xfrm>
              <a:off x="546332" y="643484"/>
              <a:ext cx="1765922" cy="1596032"/>
              <a:chOff x="5950075" y="854725"/>
              <a:chExt cx="2904000" cy="2668950"/>
            </a:xfrm>
          </p:grpSpPr>
          <p:sp>
            <p:nvSpPr>
              <p:cNvPr id="834" name="Google Shape;834;p28"/>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35" name="Google Shape;835;p28"/>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36" name="Google Shape;836;p28"/>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37" name="Google Shape;837;p28"/>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38" name="Google Shape;838;p28"/>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39" name="Google Shape;839;p28"/>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40" name="Google Shape;840;p28"/>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41" name="Google Shape;841;p28"/>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42" name="Google Shape;842;p28"/>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43" name="Google Shape;843;p28"/>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44" name="Google Shape;844;p28"/>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45" name="Google Shape;845;p28"/>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46" name="Google Shape;846;p28"/>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47" name="Google Shape;847;p28"/>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48" name="Google Shape;848;p28"/>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49" name="Google Shape;849;p28"/>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50" name="Google Shape;850;p28"/>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51" name="Google Shape;851;p28"/>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52" name="Google Shape;852;p28"/>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53" name="Google Shape;853;p28"/>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54" name="Google Shape;854;p28"/>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55" name="Google Shape;855;p28"/>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56" name="Google Shape;856;p28"/>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57" name="Google Shape;857;p28"/>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58" name="Google Shape;858;p28"/>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59" name="Google Shape;859;p28"/>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860" name="Google Shape;860;p28"/>
            <p:cNvGrpSpPr/>
            <p:nvPr/>
          </p:nvGrpSpPr>
          <p:grpSpPr>
            <a:xfrm>
              <a:off x="347441" y="757786"/>
              <a:ext cx="1765922" cy="1596032"/>
              <a:chOff x="2854300" y="1168125"/>
              <a:chExt cx="2904000" cy="2668950"/>
            </a:xfrm>
          </p:grpSpPr>
          <p:sp>
            <p:nvSpPr>
              <p:cNvPr id="861" name="Google Shape;861;p28"/>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62" name="Google Shape;862;p28"/>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63" name="Google Shape;863;p28"/>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64" name="Google Shape;864;p28"/>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65" name="Google Shape;865;p28"/>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66" name="Google Shape;866;p28"/>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67" name="Google Shape;867;p28"/>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68" name="Google Shape;868;p28"/>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69" name="Google Shape;869;p28"/>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70" name="Google Shape;870;p28"/>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71" name="Google Shape;871;p28"/>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72" name="Google Shape;872;p28"/>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73" name="Google Shape;873;p28"/>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74" name="Google Shape;874;p28"/>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75" name="Google Shape;875;p28"/>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76" name="Google Shape;876;p28"/>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77" name="Google Shape;877;p28"/>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78" name="Google Shape;878;p28"/>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79" name="Google Shape;879;p28"/>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80" name="Google Shape;880;p28"/>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81" name="Google Shape;881;p28"/>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82" name="Google Shape;882;p28"/>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83" name="Google Shape;883;p28"/>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84" name="Google Shape;884;p28"/>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85" name="Google Shape;885;p28"/>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86" name="Google Shape;886;p28"/>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887" name="Google Shape;887;p28"/>
          <p:cNvGrpSpPr/>
          <p:nvPr/>
        </p:nvGrpSpPr>
        <p:grpSpPr>
          <a:xfrm>
            <a:off x="3722309" y="4920920"/>
            <a:ext cx="1845257" cy="1597037"/>
            <a:chOff x="3229840" y="362425"/>
            <a:chExt cx="921407" cy="797461"/>
          </a:xfrm>
        </p:grpSpPr>
        <p:sp>
          <p:nvSpPr>
            <p:cNvPr id="888" name="Google Shape;888;p28"/>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89" name="Google Shape;889;p28"/>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90" name="Google Shape;890;p28"/>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891" name="Google Shape;891;p28"/>
          <p:cNvGrpSpPr/>
          <p:nvPr/>
        </p:nvGrpSpPr>
        <p:grpSpPr>
          <a:xfrm>
            <a:off x="3722309" y="7378245"/>
            <a:ext cx="1845243" cy="1572482"/>
            <a:chOff x="2467840" y="1786561"/>
            <a:chExt cx="921400" cy="785200"/>
          </a:xfrm>
        </p:grpSpPr>
        <p:sp>
          <p:nvSpPr>
            <p:cNvPr id="892" name="Google Shape;892;p28"/>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93" name="Google Shape;893;p28"/>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94" name="Google Shape;894;p28"/>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895" name="Google Shape;895;p28"/>
          <p:cNvGrpSpPr/>
          <p:nvPr/>
        </p:nvGrpSpPr>
        <p:grpSpPr>
          <a:xfrm>
            <a:off x="6472082" y="4766932"/>
            <a:ext cx="1758086" cy="1757964"/>
            <a:chOff x="5950075" y="854725"/>
            <a:chExt cx="2904000" cy="2668950"/>
          </a:xfrm>
        </p:grpSpPr>
        <p:sp>
          <p:nvSpPr>
            <p:cNvPr id="896" name="Google Shape;896;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97" name="Google Shape;897;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98" name="Google Shape;898;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899" name="Google Shape;899;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00" name="Google Shape;900;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01" name="Google Shape;901;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02" name="Google Shape;902;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03" name="Google Shape;903;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04" name="Google Shape;904;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05" name="Google Shape;905;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06" name="Google Shape;906;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07" name="Google Shape;907;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08" name="Google Shape;908;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09" name="Google Shape;909;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10" name="Google Shape;910;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11" name="Google Shape;911;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12" name="Google Shape;912;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13" name="Google Shape;913;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14" name="Google Shape;914;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15" name="Google Shape;915;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16" name="Google Shape;916;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17" name="Google Shape;917;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18" name="Google Shape;918;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19" name="Google Shape;919;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20" name="Google Shape;920;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21" name="Google Shape;921;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922" name="Google Shape;922;p28"/>
          <p:cNvGrpSpPr/>
          <p:nvPr/>
        </p:nvGrpSpPr>
        <p:grpSpPr>
          <a:xfrm>
            <a:off x="6472635" y="7136263"/>
            <a:ext cx="1756922" cy="1761705"/>
            <a:chOff x="2854300" y="1168125"/>
            <a:chExt cx="2904000" cy="2668950"/>
          </a:xfrm>
        </p:grpSpPr>
        <p:sp>
          <p:nvSpPr>
            <p:cNvPr id="923" name="Google Shape;923;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24" name="Google Shape;924;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25" name="Google Shape;925;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26" name="Google Shape;926;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27" name="Google Shape;927;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28" name="Google Shape;928;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29" name="Google Shape;929;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30" name="Google Shape;930;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31" name="Google Shape;931;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32" name="Google Shape;932;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33" name="Google Shape;933;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34" name="Google Shape;934;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35" name="Google Shape;935;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36" name="Google Shape;936;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37" name="Google Shape;937;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38" name="Google Shape;938;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39" name="Google Shape;939;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40" name="Google Shape;940;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41" name="Google Shape;941;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42" name="Google Shape;942;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43" name="Google Shape;943;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44" name="Google Shape;944;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45" name="Google Shape;945;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46" name="Google Shape;946;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47" name="Google Shape;947;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48" name="Google Shape;948;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cxnSp>
        <p:nvCxnSpPr>
          <p:cNvPr id="949" name="Google Shape;949;p28"/>
          <p:cNvCxnSpPr>
            <a:stCxn id="822" idx="1"/>
            <a:endCxn id="890" idx="3"/>
          </p:cNvCxnSpPr>
          <p:nvPr/>
        </p:nvCxnSpPr>
        <p:spPr>
          <a:xfrm rot="10800000" flipH="1">
            <a:off x="2534176" y="5886526"/>
            <a:ext cx="1188373" cy="1192579"/>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0" name="Google Shape;950;p28"/>
          <p:cNvCxnSpPr>
            <a:stCxn id="822" idx="1"/>
            <a:endCxn id="894" idx="3"/>
          </p:cNvCxnSpPr>
          <p:nvPr/>
        </p:nvCxnSpPr>
        <p:spPr>
          <a:xfrm>
            <a:off x="2534176" y="7079105"/>
            <a:ext cx="1188373" cy="1240042"/>
          </a:xfrm>
          <a:prstGeom prst="curvedConnector3">
            <a:avLst>
              <a:gd name="adj1" fmla="val 49990"/>
            </a:avLst>
          </a:prstGeom>
          <a:noFill/>
          <a:ln w="9525" cap="flat" cmpd="sng">
            <a:solidFill>
              <a:srgbClr val="595959"/>
            </a:solidFill>
            <a:prstDash val="solid"/>
            <a:round/>
            <a:headEnd type="none" w="med" len="med"/>
            <a:tailEnd type="none" w="med" len="med"/>
          </a:ln>
        </p:spPr>
      </p:cxnSp>
      <p:cxnSp>
        <p:nvCxnSpPr>
          <p:cNvPr id="951" name="Google Shape;951;p28"/>
          <p:cNvCxnSpPr/>
          <p:nvPr/>
        </p:nvCxnSpPr>
        <p:spPr>
          <a:xfrm>
            <a:off x="5589601" y="5644127"/>
            <a:ext cx="721555" cy="3605"/>
          </a:xfrm>
          <a:prstGeom prst="straightConnector1">
            <a:avLst/>
          </a:prstGeom>
          <a:noFill/>
          <a:ln w="9525" cap="flat" cmpd="sng">
            <a:solidFill>
              <a:srgbClr val="595959"/>
            </a:solidFill>
            <a:prstDash val="dash"/>
            <a:round/>
            <a:headEnd type="none" w="med" len="med"/>
            <a:tailEnd type="triangle" w="med" len="med"/>
          </a:ln>
        </p:spPr>
      </p:cxnSp>
      <p:cxnSp>
        <p:nvCxnSpPr>
          <p:cNvPr id="952" name="Google Shape;952;p28"/>
          <p:cNvCxnSpPr/>
          <p:nvPr/>
        </p:nvCxnSpPr>
        <p:spPr>
          <a:xfrm>
            <a:off x="5589601" y="8162662"/>
            <a:ext cx="721555" cy="3605"/>
          </a:xfrm>
          <a:prstGeom prst="straightConnector1">
            <a:avLst/>
          </a:prstGeom>
          <a:noFill/>
          <a:ln w="9525" cap="flat" cmpd="sng">
            <a:solidFill>
              <a:srgbClr val="595959"/>
            </a:solidFill>
            <a:prstDash val="dash"/>
            <a:round/>
            <a:headEnd type="none" w="med" len="med"/>
            <a:tailEnd type="triangle" w="med" len="med"/>
          </a:ln>
        </p:spPr>
      </p:cxnSp>
      <p:sp>
        <p:nvSpPr>
          <p:cNvPr id="953" name="Google Shape;953;p28"/>
          <p:cNvSpPr txBox="1"/>
          <p:nvPr/>
        </p:nvSpPr>
        <p:spPr>
          <a:xfrm>
            <a:off x="1011640" y="8534354"/>
            <a:ext cx="999724" cy="4163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NxNx3</a:t>
            </a:r>
            <a:endParaRPr sz="2200">
              <a:latin typeface="Consolas"/>
              <a:ea typeface="Consolas"/>
              <a:cs typeface="Consolas"/>
              <a:sym typeface="Consolas"/>
            </a:endParaRPr>
          </a:p>
        </p:txBody>
      </p:sp>
      <p:sp>
        <p:nvSpPr>
          <p:cNvPr id="954" name="Google Shape;954;p28"/>
          <p:cNvSpPr txBox="1"/>
          <p:nvPr/>
        </p:nvSpPr>
        <p:spPr>
          <a:xfrm>
            <a:off x="8229547" y="5437730"/>
            <a:ext cx="564748" cy="4163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+b1</a:t>
            </a:r>
            <a:endParaRPr sz="2200">
              <a:latin typeface="Consolas"/>
              <a:ea typeface="Consolas"/>
              <a:cs typeface="Consolas"/>
              <a:sym typeface="Consolas"/>
            </a:endParaRPr>
          </a:p>
        </p:txBody>
      </p:sp>
      <p:sp>
        <p:nvSpPr>
          <p:cNvPr id="955" name="Google Shape;955;p28"/>
          <p:cNvSpPr txBox="1"/>
          <p:nvPr/>
        </p:nvSpPr>
        <p:spPr>
          <a:xfrm>
            <a:off x="8229547" y="7746311"/>
            <a:ext cx="564748" cy="4163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+b2</a:t>
            </a:r>
            <a:endParaRPr sz="2200">
              <a:latin typeface="Consolas"/>
              <a:ea typeface="Consolas"/>
              <a:cs typeface="Consolas"/>
              <a:sym typeface="Consolas"/>
            </a:endParaRPr>
          </a:p>
        </p:txBody>
      </p:sp>
      <p:sp>
        <p:nvSpPr>
          <p:cNvPr id="956" name="Google Shape;956;p28"/>
          <p:cNvSpPr txBox="1"/>
          <p:nvPr/>
        </p:nvSpPr>
        <p:spPr>
          <a:xfrm>
            <a:off x="6851222" y="9062504"/>
            <a:ext cx="999724" cy="4163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MxM</a:t>
            </a:r>
            <a:endParaRPr sz="2200">
              <a:latin typeface="Consolas"/>
              <a:ea typeface="Consolas"/>
              <a:cs typeface="Consolas"/>
              <a:sym typeface="Consolas"/>
            </a:endParaRPr>
          </a:p>
        </p:txBody>
      </p:sp>
      <p:sp>
        <p:nvSpPr>
          <p:cNvPr id="957" name="Google Shape;957;p28"/>
          <p:cNvSpPr txBox="1"/>
          <p:nvPr/>
        </p:nvSpPr>
        <p:spPr>
          <a:xfrm>
            <a:off x="6851248" y="4239668"/>
            <a:ext cx="999724" cy="4163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MxM</a:t>
            </a:r>
            <a:endParaRPr sz="2200">
              <a:latin typeface="Consolas"/>
              <a:ea typeface="Consolas"/>
              <a:cs typeface="Consolas"/>
              <a:sym typeface="Consolas"/>
            </a:endParaRPr>
          </a:p>
        </p:txBody>
      </p:sp>
      <p:cxnSp>
        <p:nvCxnSpPr>
          <p:cNvPr id="958" name="Google Shape;958;p28"/>
          <p:cNvCxnSpPr/>
          <p:nvPr/>
        </p:nvCxnSpPr>
        <p:spPr>
          <a:xfrm>
            <a:off x="8851821" y="5644103"/>
            <a:ext cx="549127" cy="3605"/>
          </a:xfrm>
          <a:prstGeom prst="straightConnector1">
            <a:avLst/>
          </a:prstGeom>
          <a:noFill/>
          <a:ln w="9525" cap="flat" cmpd="sng">
            <a:solidFill>
              <a:srgbClr val="595959"/>
            </a:solidFill>
            <a:prstDash val="dash"/>
            <a:round/>
            <a:headEnd type="none" w="med" len="med"/>
            <a:tailEnd type="triangle" w="med" len="med"/>
          </a:ln>
        </p:spPr>
      </p:cxnSp>
      <p:cxnSp>
        <p:nvCxnSpPr>
          <p:cNvPr id="959" name="Google Shape;959;p28"/>
          <p:cNvCxnSpPr/>
          <p:nvPr/>
        </p:nvCxnSpPr>
        <p:spPr>
          <a:xfrm>
            <a:off x="8821531" y="7893205"/>
            <a:ext cx="549127" cy="3605"/>
          </a:xfrm>
          <a:prstGeom prst="straightConnector1">
            <a:avLst/>
          </a:prstGeom>
          <a:noFill/>
          <a:ln w="9525" cap="flat" cmpd="sng">
            <a:solidFill>
              <a:srgbClr val="595959"/>
            </a:solidFill>
            <a:prstDash val="dash"/>
            <a:round/>
            <a:headEnd type="none" w="med" len="med"/>
            <a:tailEnd type="triangle" w="med" len="med"/>
          </a:ln>
        </p:spPr>
      </p:cxnSp>
      <p:grpSp>
        <p:nvGrpSpPr>
          <p:cNvPr id="960" name="Google Shape;960;p28"/>
          <p:cNvGrpSpPr/>
          <p:nvPr/>
        </p:nvGrpSpPr>
        <p:grpSpPr>
          <a:xfrm>
            <a:off x="9524123" y="4766932"/>
            <a:ext cx="1758086" cy="1757964"/>
            <a:chOff x="5950075" y="854725"/>
            <a:chExt cx="2904000" cy="2668950"/>
          </a:xfrm>
        </p:grpSpPr>
        <p:sp>
          <p:nvSpPr>
            <p:cNvPr id="961" name="Google Shape;961;p28"/>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62" name="Google Shape;962;p28"/>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63" name="Google Shape;963;p28"/>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64" name="Google Shape;964;p28"/>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65" name="Google Shape;965;p28"/>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66" name="Google Shape;966;p28"/>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67" name="Google Shape;967;p28"/>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68" name="Google Shape;968;p28"/>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69" name="Google Shape;969;p28"/>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70" name="Google Shape;970;p28"/>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71" name="Google Shape;971;p28"/>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72" name="Google Shape;972;p28"/>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73" name="Google Shape;973;p28"/>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74" name="Google Shape;974;p28"/>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75" name="Google Shape;975;p28"/>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76" name="Google Shape;976;p28"/>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77" name="Google Shape;977;p28"/>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78" name="Google Shape;978;p28"/>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79" name="Google Shape;979;p28"/>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80" name="Google Shape;980;p28"/>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81" name="Google Shape;981;p28"/>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82" name="Google Shape;982;p28"/>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83" name="Google Shape;983;p28"/>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84" name="Google Shape;984;p28"/>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85" name="Google Shape;985;p28"/>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86" name="Google Shape;986;p28"/>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987" name="Google Shape;987;p28"/>
          <p:cNvGrpSpPr/>
          <p:nvPr/>
        </p:nvGrpSpPr>
        <p:grpSpPr>
          <a:xfrm>
            <a:off x="9524676" y="7136263"/>
            <a:ext cx="1756922" cy="1761705"/>
            <a:chOff x="2854300" y="1168125"/>
            <a:chExt cx="2904000" cy="2668950"/>
          </a:xfrm>
        </p:grpSpPr>
        <p:sp>
          <p:nvSpPr>
            <p:cNvPr id="988" name="Google Shape;988;p28"/>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89" name="Google Shape;989;p28"/>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90" name="Google Shape;990;p28"/>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91" name="Google Shape;991;p28"/>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92" name="Google Shape;992;p28"/>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93" name="Google Shape;993;p28"/>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94" name="Google Shape;994;p28"/>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95" name="Google Shape;995;p28"/>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96" name="Google Shape;996;p28"/>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97" name="Google Shape;997;p28"/>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98" name="Google Shape;998;p28"/>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99" name="Google Shape;999;p28"/>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00" name="Google Shape;1000;p28"/>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01" name="Google Shape;1001;p28"/>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02" name="Google Shape;1002;p28"/>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03" name="Google Shape;1003;p28"/>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04" name="Google Shape;1004;p28"/>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05" name="Google Shape;1005;p28"/>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06" name="Google Shape;1006;p28"/>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07" name="Google Shape;1007;p28"/>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08" name="Google Shape;1008;p28"/>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09" name="Google Shape;1009;p28"/>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10" name="Google Shape;1010;p28"/>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11" name="Google Shape;1011;p28"/>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12" name="Google Shape;1012;p28"/>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13" name="Google Shape;1013;p28"/>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sp>
        <p:nvSpPr>
          <p:cNvPr id="1014" name="Google Shape;1014;p28"/>
          <p:cNvSpPr txBox="1"/>
          <p:nvPr/>
        </p:nvSpPr>
        <p:spPr>
          <a:xfrm>
            <a:off x="11282189" y="5437754"/>
            <a:ext cx="564748" cy="4163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+b1</a:t>
            </a:r>
            <a:endParaRPr sz="2200">
              <a:latin typeface="Consolas"/>
              <a:ea typeface="Consolas"/>
              <a:cs typeface="Consolas"/>
              <a:sym typeface="Consolas"/>
            </a:endParaRPr>
          </a:p>
        </p:txBody>
      </p:sp>
      <p:sp>
        <p:nvSpPr>
          <p:cNvPr id="1015" name="Google Shape;1015;p28"/>
          <p:cNvSpPr txBox="1"/>
          <p:nvPr/>
        </p:nvSpPr>
        <p:spPr>
          <a:xfrm>
            <a:off x="11282189" y="7808944"/>
            <a:ext cx="564748" cy="4163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+b2</a:t>
            </a:r>
            <a:endParaRPr sz="2200">
              <a:latin typeface="Consolas"/>
              <a:ea typeface="Consolas"/>
              <a:cs typeface="Consolas"/>
              <a:sym typeface="Consolas"/>
            </a:endParaRPr>
          </a:p>
        </p:txBody>
      </p:sp>
      <p:sp>
        <p:nvSpPr>
          <p:cNvPr id="1016" name="Google Shape;1016;p28"/>
          <p:cNvSpPr/>
          <p:nvPr/>
        </p:nvSpPr>
        <p:spPr>
          <a:xfrm>
            <a:off x="9278986" y="4613763"/>
            <a:ext cx="2663326" cy="2064333"/>
          </a:xfrm>
          <a:prstGeom prst="bracketPair">
            <a:avLst/>
          </a:prstGeom>
          <a:no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17" name="Google Shape;1017;p28"/>
          <p:cNvSpPr/>
          <p:nvPr/>
        </p:nvSpPr>
        <p:spPr>
          <a:xfrm>
            <a:off x="9278986" y="6984953"/>
            <a:ext cx="2663326" cy="2064333"/>
          </a:xfrm>
          <a:prstGeom prst="bracketPair">
            <a:avLst/>
          </a:prstGeom>
          <a:no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18" name="Google Shape;1018;p28"/>
          <p:cNvSpPr txBox="1"/>
          <p:nvPr/>
        </p:nvSpPr>
        <p:spPr>
          <a:xfrm>
            <a:off x="10942589" y="9062504"/>
            <a:ext cx="999724" cy="4163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ReLU</a:t>
            </a:r>
            <a:endParaRPr sz="2200">
              <a:latin typeface="Consolas"/>
              <a:ea typeface="Consolas"/>
              <a:cs typeface="Consolas"/>
              <a:sym typeface="Consolas"/>
            </a:endParaRPr>
          </a:p>
        </p:txBody>
      </p:sp>
      <p:sp>
        <p:nvSpPr>
          <p:cNvPr id="1019" name="Google Shape;1019;p28"/>
          <p:cNvSpPr txBox="1"/>
          <p:nvPr/>
        </p:nvSpPr>
        <p:spPr>
          <a:xfrm>
            <a:off x="10942589" y="4239668"/>
            <a:ext cx="999724" cy="4163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ReLU</a:t>
            </a:r>
            <a:endParaRPr sz="2200">
              <a:latin typeface="Consolas"/>
              <a:ea typeface="Consolas"/>
              <a:cs typeface="Consolas"/>
              <a:sym typeface="Consolas"/>
            </a:endParaRPr>
          </a:p>
        </p:txBody>
      </p:sp>
      <p:grpSp>
        <p:nvGrpSpPr>
          <p:cNvPr id="1020" name="Google Shape;1020;p28"/>
          <p:cNvGrpSpPr/>
          <p:nvPr/>
        </p:nvGrpSpPr>
        <p:grpSpPr>
          <a:xfrm>
            <a:off x="12732221" y="4766932"/>
            <a:ext cx="1758086" cy="1757964"/>
            <a:chOff x="5950075" y="854725"/>
            <a:chExt cx="2904000" cy="2668950"/>
          </a:xfrm>
        </p:grpSpPr>
        <p:sp>
          <p:nvSpPr>
            <p:cNvPr id="1021" name="Google Shape;1021;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22" name="Google Shape;1022;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23" name="Google Shape;1023;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24" name="Google Shape;1024;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25" name="Google Shape;1025;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26" name="Google Shape;1026;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27" name="Google Shape;1027;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28" name="Google Shape;1028;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29" name="Google Shape;1029;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30" name="Google Shape;1030;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31" name="Google Shape;1031;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32" name="Google Shape;1032;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33" name="Google Shape;1033;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34" name="Google Shape;1034;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35" name="Google Shape;1035;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36" name="Google Shape;1036;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37" name="Google Shape;1037;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38" name="Google Shape;1038;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39" name="Google Shape;1039;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40" name="Google Shape;1040;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41" name="Google Shape;1041;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42" name="Google Shape;1042;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43" name="Google Shape;1043;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44" name="Google Shape;1044;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45" name="Google Shape;1045;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46" name="Google Shape;1046;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1047" name="Google Shape;1047;p28"/>
          <p:cNvGrpSpPr/>
          <p:nvPr/>
        </p:nvGrpSpPr>
        <p:grpSpPr>
          <a:xfrm>
            <a:off x="12732773" y="7136263"/>
            <a:ext cx="1756922" cy="1761705"/>
            <a:chOff x="2854300" y="1168125"/>
            <a:chExt cx="2904000" cy="2668950"/>
          </a:xfrm>
        </p:grpSpPr>
        <p:sp>
          <p:nvSpPr>
            <p:cNvPr id="1048" name="Google Shape;1048;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49" name="Google Shape;1049;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50" name="Google Shape;1050;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51" name="Google Shape;1051;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52" name="Google Shape;1052;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53" name="Google Shape;1053;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54" name="Google Shape;1054;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55" name="Google Shape;1055;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56" name="Google Shape;1056;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57" name="Google Shape;1057;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58" name="Google Shape;1058;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59" name="Google Shape;1059;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60" name="Google Shape;1060;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61" name="Google Shape;1061;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62" name="Google Shape;1062;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63" name="Google Shape;1063;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64" name="Google Shape;1064;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65" name="Google Shape;1065;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66" name="Google Shape;1066;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67" name="Google Shape;1067;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68" name="Google Shape;1068;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69" name="Google Shape;1069;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70" name="Google Shape;1070;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71" name="Google Shape;1071;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72" name="Google Shape;1072;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73" name="Google Shape;1073;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cxnSp>
        <p:nvCxnSpPr>
          <p:cNvPr id="1074" name="Google Shape;1074;p28"/>
          <p:cNvCxnSpPr/>
          <p:nvPr/>
        </p:nvCxnSpPr>
        <p:spPr>
          <a:xfrm>
            <a:off x="12056464" y="5644103"/>
            <a:ext cx="549127" cy="3605"/>
          </a:xfrm>
          <a:prstGeom prst="straightConnector1">
            <a:avLst/>
          </a:prstGeom>
          <a:noFill/>
          <a:ln w="9525" cap="flat" cmpd="sng">
            <a:solidFill>
              <a:srgbClr val="595959"/>
            </a:solidFill>
            <a:prstDash val="dash"/>
            <a:round/>
            <a:headEnd type="none" w="med" len="med"/>
            <a:tailEnd type="triangle" w="med" len="med"/>
          </a:ln>
        </p:spPr>
      </p:cxnSp>
      <p:cxnSp>
        <p:nvCxnSpPr>
          <p:cNvPr id="1075" name="Google Shape;1075;p28"/>
          <p:cNvCxnSpPr/>
          <p:nvPr/>
        </p:nvCxnSpPr>
        <p:spPr>
          <a:xfrm>
            <a:off x="12026174" y="7893205"/>
            <a:ext cx="549127" cy="3605"/>
          </a:xfrm>
          <a:prstGeom prst="straightConnector1">
            <a:avLst/>
          </a:prstGeom>
          <a:noFill/>
          <a:ln w="9525" cap="flat" cmpd="sng">
            <a:solidFill>
              <a:srgbClr val="595959"/>
            </a:solidFill>
            <a:prstDash val="dash"/>
            <a:round/>
            <a:headEnd type="none" w="med" len="med"/>
            <a:tailEnd type="triangle" w="med" len="med"/>
          </a:ln>
        </p:spPr>
      </p:cxnSp>
      <p:grpSp>
        <p:nvGrpSpPr>
          <p:cNvPr id="1076" name="Google Shape;1076;p28"/>
          <p:cNvGrpSpPr/>
          <p:nvPr/>
        </p:nvGrpSpPr>
        <p:grpSpPr>
          <a:xfrm>
            <a:off x="15181764" y="5928670"/>
            <a:ext cx="1758086" cy="1757964"/>
            <a:chOff x="5950075" y="854725"/>
            <a:chExt cx="2904000" cy="2668950"/>
          </a:xfrm>
        </p:grpSpPr>
        <p:sp>
          <p:nvSpPr>
            <p:cNvPr id="1077" name="Google Shape;1077;p28"/>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78" name="Google Shape;1078;p28"/>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79" name="Google Shape;1079;p28"/>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80" name="Google Shape;1080;p28"/>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81" name="Google Shape;1081;p28"/>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82" name="Google Shape;1082;p28"/>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83" name="Google Shape;1083;p28"/>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84" name="Google Shape;1084;p28"/>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85" name="Google Shape;1085;p28"/>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86" name="Google Shape;1086;p28"/>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87" name="Google Shape;1087;p28"/>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88" name="Google Shape;1088;p28"/>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89" name="Google Shape;1089;p28"/>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90" name="Google Shape;1090;p28"/>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91" name="Google Shape;1091;p28"/>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92" name="Google Shape;1092;p28"/>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93" name="Google Shape;1093;p28"/>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94" name="Google Shape;1094;p28"/>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95" name="Google Shape;1095;p28"/>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96" name="Google Shape;1096;p28"/>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97" name="Google Shape;1097;p28"/>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98" name="Google Shape;1098;p28"/>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099" name="Google Shape;1099;p28"/>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00" name="Google Shape;1100;p28"/>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01" name="Google Shape;1101;p28"/>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02" name="Google Shape;1102;p28"/>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1103" name="Google Shape;1103;p28"/>
          <p:cNvGrpSpPr/>
          <p:nvPr/>
        </p:nvGrpSpPr>
        <p:grpSpPr>
          <a:xfrm>
            <a:off x="15063409" y="6080065"/>
            <a:ext cx="1756922" cy="1761705"/>
            <a:chOff x="2854300" y="1168125"/>
            <a:chExt cx="2904000" cy="2668950"/>
          </a:xfrm>
        </p:grpSpPr>
        <p:sp>
          <p:nvSpPr>
            <p:cNvPr id="1104" name="Google Shape;1104;p28"/>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05" name="Google Shape;1105;p28"/>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06" name="Google Shape;1106;p28"/>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07" name="Google Shape;1107;p28"/>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08" name="Google Shape;1108;p28"/>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09" name="Google Shape;1109;p28"/>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10" name="Google Shape;1110;p28"/>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11" name="Google Shape;1111;p28"/>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12" name="Google Shape;1112;p28"/>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13" name="Google Shape;1113;p28"/>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14" name="Google Shape;1114;p28"/>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15" name="Google Shape;1115;p28"/>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16" name="Google Shape;1116;p28"/>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17" name="Google Shape;1117;p28"/>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18" name="Google Shape;1118;p28"/>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19" name="Google Shape;1119;p28"/>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20" name="Google Shape;1120;p28"/>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21" name="Google Shape;1121;p28"/>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22" name="Google Shape;1122;p28"/>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23" name="Google Shape;1123;p28"/>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24" name="Google Shape;1124;p28"/>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25" name="Google Shape;1125;p28"/>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26" name="Google Shape;1126;p28"/>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27" name="Google Shape;1127;p28"/>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28" name="Google Shape;1128;p28"/>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29" name="Google Shape;1129;p28"/>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cxnSp>
        <p:nvCxnSpPr>
          <p:cNvPr id="1130" name="Google Shape;1130;p28"/>
          <p:cNvCxnSpPr>
            <a:endCxn id="1115" idx="3"/>
          </p:cNvCxnSpPr>
          <p:nvPr/>
        </p:nvCxnSpPr>
        <p:spPr>
          <a:xfrm>
            <a:off x="14334644" y="5338825"/>
            <a:ext cx="728765" cy="1621547"/>
          </a:xfrm>
          <a:prstGeom prst="straightConnector1">
            <a:avLst/>
          </a:prstGeom>
          <a:noFill/>
          <a:ln w="9525" cap="flat" cmpd="sng">
            <a:solidFill>
              <a:srgbClr val="595959"/>
            </a:solidFill>
            <a:prstDash val="dash"/>
            <a:round/>
            <a:headEnd type="none" w="med" len="med"/>
            <a:tailEnd type="triangle" w="med" len="med"/>
          </a:ln>
        </p:spPr>
      </p:cxnSp>
      <p:cxnSp>
        <p:nvCxnSpPr>
          <p:cNvPr id="1131" name="Google Shape;1131;p28"/>
          <p:cNvCxnSpPr>
            <a:stCxn id="1063" idx="1"/>
            <a:endCxn id="1115" idx="3"/>
          </p:cNvCxnSpPr>
          <p:nvPr/>
        </p:nvCxnSpPr>
        <p:spPr>
          <a:xfrm rot="10800000" flipH="1">
            <a:off x="14489696" y="6960372"/>
            <a:ext cx="573760" cy="1056198"/>
          </a:xfrm>
          <a:prstGeom prst="straightConnector1">
            <a:avLst/>
          </a:prstGeom>
          <a:noFill/>
          <a:ln w="9525" cap="flat" cmpd="sng">
            <a:solidFill>
              <a:srgbClr val="595959"/>
            </a:solidFill>
            <a:prstDash val="lgDash"/>
            <a:round/>
            <a:headEnd type="none" w="med" len="med"/>
            <a:tailEnd type="triangle" w="med" len="med"/>
          </a:ln>
        </p:spPr>
      </p:cxnSp>
      <p:sp>
        <p:nvSpPr>
          <p:cNvPr id="1132" name="Google Shape;1132;p28"/>
          <p:cNvSpPr txBox="1"/>
          <p:nvPr/>
        </p:nvSpPr>
        <p:spPr>
          <a:xfrm>
            <a:off x="15560904" y="9789466"/>
            <a:ext cx="999724" cy="4163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a</a:t>
            </a:r>
            <a:r>
              <a:rPr lang="en-GB" sz="2200" baseline="30000">
                <a:latin typeface="Consolas"/>
                <a:ea typeface="Consolas"/>
                <a:cs typeface="Consolas"/>
                <a:sym typeface="Consolas"/>
              </a:rPr>
              <a:t>[l]</a:t>
            </a:r>
            <a:endParaRPr sz="2200" baseline="30000">
              <a:latin typeface="Consolas"/>
              <a:ea typeface="Consolas"/>
              <a:cs typeface="Consolas"/>
              <a:sym typeface="Consolas"/>
            </a:endParaRPr>
          </a:p>
        </p:txBody>
      </p:sp>
      <p:sp>
        <p:nvSpPr>
          <p:cNvPr id="1133" name="Google Shape;1133;p28"/>
          <p:cNvSpPr txBox="1"/>
          <p:nvPr/>
        </p:nvSpPr>
        <p:spPr>
          <a:xfrm>
            <a:off x="15441997" y="5338823"/>
            <a:ext cx="1378225" cy="4163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MxMX2</a:t>
            </a:r>
            <a:endParaRPr sz="2200">
              <a:latin typeface="Consolas"/>
              <a:ea typeface="Consolas"/>
              <a:cs typeface="Consolas"/>
              <a:sym typeface="Consolas"/>
            </a:endParaRPr>
          </a:p>
        </p:txBody>
      </p:sp>
      <p:sp>
        <p:nvSpPr>
          <p:cNvPr id="1134" name="Google Shape;1134;p28"/>
          <p:cNvSpPr txBox="1"/>
          <p:nvPr/>
        </p:nvSpPr>
        <p:spPr>
          <a:xfrm>
            <a:off x="1232783" y="9789466"/>
            <a:ext cx="999724" cy="4163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a</a:t>
            </a:r>
            <a:r>
              <a:rPr lang="en-GB" sz="2200" baseline="30000">
                <a:latin typeface="Consolas"/>
                <a:ea typeface="Consolas"/>
                <a:cs typeface="Consolas"/>
                <a:sym typeface="Consolas"/>
              </a:rPr>
              <a:t>[l-1]</a:t>
            </a:r>
            <a:endParaRPr sz="2200" baseline="30000">
              <a:latin typeface="Consolas"/>
              <a:ea typeface="Consolas"/>
              <a:cs typeface="Consolas"/>
              <a:sym typeface="Consolas"/>
            </a:endParaRPr>
          </a:p>
        </p:txBody>
      </p:sp>
      <p:cxnSp>
        <p:nvCxnSpPr>
          <p:cNvPr id="1135" name="Google Shape;1135;p28"/>
          <p:cNvCxnSpPr>
            <a:stCxn id="1134" idx="3"/>
            <a:endCxn id="1132" idx="1"/>
          </p:cNvCxnSpPr>
          <p:nvPr/>
        </p:nvCxnSpPr>
        <p:spPr>
          <a:xfrm>
            <a:off x="2232506" y="9997642"/>
            <a:ext cx="13328648" cy="0"/>
          </a:xfrm>
          <a:prstGeom prst="straightConnector1">
            <a:avLst/>
          </a:prstGeom>
          <a:noFill/>
          <a:ln w="9525" cap="flat" cmpd="sng">
            <a:solidFill>
              <a:schemeClr val="dk2"/>
            </a:solidFill>
            <a:prstDash val="dashDot"/>
            <a:round/>
            <a:headEnd type="none" w="med" len="med"/>
            <a:tailEnd type="triangle" w="med" len="med"/>
          </a:ln>
        </p:spPr>
      </p:cxnSp>
      <p:sp>
        <p:nvSpPr>
          <p:cNvPr id="1136" name="Google Shape;1136;p28"/>
          <p:cNvSpPr txBox="1"/>
          <p:nvPr/>
        </p:nvSpPr>
        <p:spPr>
          <a:xfrm>
            <a:off x="874608" y="3660150"/>
            <a:ext cx="1757928" cy="4163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CONV operation</a:t>
            </a:r>
            <a:endParaRPr sz="22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140" name="Shape 1140"/>
        <p:cNvGrpSpPr/>
        <p:nvPr/>
      </p:nvGrpSpPr>
      <p:grpSpPr>
        <a:xfrm>
          <a:off x="0" y="0"/>
          <a:ext cx="0" cy="0"/>
          <a:chOff x="0" y="0"/>
          <a:chExt cx="0" cy="0"/>
        </a:xfrm>
      </p:grpSpPr>
      <p:grpSp>
        <p:nvGrpSpPr>
          <p:cNvPr id="1141" name="Google Shape;1141;p29"/>
          <p:cNvGrpSpPr/>
          <p:nvPr/>
        </p:nvGrpSpPr>
        <p:grpSpPr>
          <a:xfrm>
            <a:off x="696731" y="6233836"/>
            <a:ext cx="2113709" cy="2064570"/>
            <a:chOff x="347441" y="529183"/>
            <a:chExt cx="2163705" cy="1824635"/>
          </a:xfrm>
        </p:grpSpPr>
        <p:grpSp>
          <p:nvGrpSpPr>
            <p:cNvPr id="1142" name="Google Shape;1142;p29"/>
            <p:cNvGrpSpPr/>
            <p:nvPr/>
          </p:nvGrpSpPr>
          <p:grpSpPr>
            <a:xfrm>
              <a:off x="745224" y="529183"/>
              <a:ext cx="1765922" cy="1596032"/>
              <a:chOff x="6240000" y="821025"/>
              <a:chExt cx="2904000" cy="2668950"/>
            </a:xfrm>
          </p:grpSpPr>
          <p:sp>
            <p:nvSpPr>
              <p:cNvPr id="1143" name="Google Shape;1143;p29"/>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144" name="Google Shape;1144;p29"/>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145" name="Google Shape;1145;p29"/>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146" name="Google Shape;1146;p29"/>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147" name="Google Shape;1147;p29"/>
              <p:cNvSpPr/>
              <p:nvPr/>
            </p:nvSpPr>
            <p:spPr>
              <a:xfrm flipH="1">
                <a:off x="79824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148" name="Google Shape;1148;p29"/>
              <p:cNvSpPr/>
              <p:nvPr/>
            </p:nvSpPr>
            <p:spPr>
              <a:xfrm flipH="1">
                <a:off x="85632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149" name="Google Shape;1149;p29"/>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150" name="Google Shape;1150;p29"/>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151" name="Google Shape;1151;p29"/>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152" name="Google Shape;1152;p29"/>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153" name="Google Shape;1153;p29"/>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154" name="Google Shape;1154;p29"/>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155" name="Google Shape;1155;p29"/>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156" name="Google Shape;1156;p29"/>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157" name="Google Shape;1157;p29"/>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158" name="Google Shape;1158;p29"/>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159" name="Google Shape;1159;p29"/>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160" name="Google Shape;1160;p29"/>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161" name="Google Shape;1161;p29"/>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162" name="Google Shape;1162;p29"/>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163" name="Google Shape;1163;p29"/>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164" name="Google Shape;1164;p29"/>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165" name="Google Shape;1165;p29"/>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166" name="Google Shape;1166;p29"/>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167" name="Google Shape;1167;p29"/>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168" name="Google Shape;1168;p29"/>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grpSp>
        <p:grpSp>
          <p:nvGrpSpPr>
            <p:cNvPr id="1169" name="Google Shape;1169;p29"/>
            <p:cNvGrpSpPr/>
            <p:nvPr/>
          </p:nvGrpSpPr>
          <p:grpSpPr>
            <a:xfrm>
              <a:off x="546332" y="643484"/>
              <a:ext cx="1765922" cy="1596032"/>
              <a:chOff x="5950075" y="854725"/>
              <a:chExt cx="2904000" cy="2668950"/>
            </a:xfrm>
          </p:grpSpPr>
          <p:sp>
            <p:nvSpPr>
              <p:cNvPr id="1170" name="Google Shape;1170;p29"/>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71" name="Google Shape;1171;p29"/>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72" name="Google Shape;1172;p29"/>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73" name="Google Shape;1173;p29"/>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74" name="Google Shape;1174;p29"/>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75" name="Google Shape;1175;p29"/>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76" name="Google Shape;1176;p29"/>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77" name="Google Shape;1177;p29"/>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78" name="Google Shape;1178;p29"/>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79" name="Google Shape;1179;p29"/>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80" name="Google Shape;1180;p29"/>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81" name="Google Shape;1181;p29"/>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82" name="Google Shape;1182;p29"/>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83" name="Google Shape;1183;p29"/>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84" name="Google Shape;1184;p29"/>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85" name="Google Shape;1185;p29"/>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86" name="Google Shape;1186;p29"/>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87" name="Google Shape;1187;p29"/>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88" name="Google Shape;1188;p29"/>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89" name="Google Shape;1189;p29"/>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90" name="Google Shape;1190;p29"/>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91" name="Google Shape;1191;p29"/>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92" name="Google Shape;1192;p29"/>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93" name="Google Shape;1193;p29"/>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94" name="Google Shape;1194;p29"/>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95" name="Google Shape;1195;p29"/>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1196" name="Google Shape;1196;p29"/>
            <p:cNvGrpSpPr/>
            <p:nvPr/>
          </p:nvGrpSpPr>
          <p:grpSpPr>
            <a:xfrm>
              <a:off x="347441" y="757786"/>
              <a:ext cx="1765922" cy="1596032"/>
              <a:chOff x="2854300" y="1168125"/>
              <a:chExt cx="2904000" cy="2668950"/>
            </a:xfrm>
          </p:grpSpPr>
          <p:sp>
            <p:nvSpPr>
              <p:cNvPr id="1197" name="Google Shape;1197;p29"/>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98" name="Google Shape;1198;p29"/>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99" name="Google Shape;1199;p29"/>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00" name="Google Shape;1200;p29"/>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01" name="Google Shape;1201;p29"/>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02" name="Google Shape;1202;p29"/>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03" name="Google Shape;1203;p29"/>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04" name="Google Shape;1204;p29"/>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05" name="Google Shape;1205;p29"/>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06" name="Google Shape;1206;p29"/>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07" name="Google Shape;1207;p29"/>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08" name="Google Shape;1208;p29"/>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09" name="Google Shape;1209;p29"/>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10" name="Google Shape;1210;p29"/>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11" name="Google Shape;1211;p29"/>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12" name="Google Shape;1212;p29"/>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13" name="Google Shape;1213;p29"/>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14" name="Google Shape;1214;p29"/>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15" name="Google Shape;1215;p29"/>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16" name="Google Shape;1216;p29"/>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17" name="Google Shape;1217;p29"/>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18" name="Google Shape;1218;p29"/>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19" name="Google Shape;1219;p29"/>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20" name="Google Shape;1220;p29"/>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21" name="Google Shape;1221;p29"/>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22" name="Google Shape;1222;p29"/>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1223" name="Google Shape;1223;p29"/>
          <p:cNvGrpSpPr/>
          <p:nvPr/>
        </p:nvGrpSpPr>
        <p:grpSpPr>
          <a:xfrm>
            <a:off x="3722309" y="4920920"/>
            <a:ext cx="1845257" cy="1597037"/>
            <a:chOff x="3229840" y="362425"/>
            <a:chExt cx="921407" cy="797461"/>
          </a:xfrm>
        </p:grpSpPr>
        <p:sp>
          <p:nvSpPr>
            <p:cNvPr id="1224" name="Google Shape;1224;p29"/>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25" name="Google Shape;1225;p29"/>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26" name="Google Shape;1226;p29"/>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1227" name="Google Shape;1227;p29"/>
          <p:cNvGrpSpPr/>
          <p:nvPr/>
        </p:nvGrpSpPr>
        <p:grpSpPr>
          <a:xfrm>
            <a:off x="3722309" y="7378245"/>
            <a:ext cx="1845243" cy="1572482"/>
            <a:chOff x="2467840" y="1786561"/>
            <a:chExt cx="921400" cy="785200"/>
          </a:xfrm>
        </p:grpSpPr>
        <p:sp>
          <p:nvSpPr>
            <p:cNvPr id="1228" name="Google Shape;1228;p29"/>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29" name="Google Shape;1229;p29"/>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30" name="Google Shape;1230;p29"/>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1231" name="Google Shape;1231;p29"/>
          <p:cNvGrpSpPr/>
          <p:nvPr/>
        </p:nvGrpSpPr>
        <p:grpSpPr>
          <a:xfrm>
            <a:off x="6472082" y="4766932"/>
            <a:ext cx="1758086" cy="1757964"/>
            <a:chOff x="5950075" y="854725"/>
            <a:chExt cx="2904000" cy="2668950"/>
          </a:xfrm>
        </p:grpSpPr>
        <p:sp>
          <p:nvSpPr>
            <p:cNvPr id="1232" name="Google Shape;1232;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33" name="Google Shape;1233;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34" name="Google Shape;1234;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35" name="Google Shape;1235;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36" name="Google Shape;1236;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37" name="Google Shape;1237;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38" name="Google Shape;1238;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39" name="Google Shape;1239;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40" name="Google Shape;1240;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41" name="Google Shape;1241;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42" name="Google Shape;1242;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43" name="Google Shape;1243;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44" name="Google Shape;1244;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45" name="Google Shape;1245;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46" name="Google Shape;1246;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47" name="Google Shape;1247;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48" name="Google Shape;1248;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49" name="Google Shape;1249;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50" name="Google Shape;1250;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51" name="Google Shape;1251;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52" name="Google Shape;1252;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53" name="Google Shape;1253;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54" name="Google Shape;1254;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55" name="Google Shape;1255;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56" name="Google Shape;1256;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57" name="Google Shape;1257;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1258" name="Google Shape;1258;p29"/>
          <p:cNvGrpSpPr/>
          <p:nvPr/>
        </p:nvGrpSpPr>
        <p:grpSpPr>
          <a:xfrm>
            <a:off x="6472635" y="7136263"/>
            <a:ext cx="1756922" cy="1761705"/>
            <a:chOff x="2854300" y="1168125"/>
            <a:chExt cx="2904000" cy="2668950"/>
          </a:xfrm>
        </p:grpSpPr>
        <p:sp>
          <p:nvSpPr>
            <p:cNvPr id="1259" name="Google Shape;1259;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60" name="Google Shape;1260;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61" name="Google Shape;1261;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62" name="Google Shape;1262;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63" name="Google Shape;1263;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64" name="Google Shape;1264;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65" name="Google Shape;1265;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66" name="Google Shape;1266;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67" name="Google Shape;1267;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68" name="Google Shape;1268;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69" name="Google Shape;1269;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70" name="Google Shape;1270;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71" name="Google Shape;1271;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72" name="Google Shape;1272;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73" name="Google Shape;1273;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74" name="Google Shape;1274;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75" name="Google Shape;1275;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76" name="Google Shape;1276;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77" name="Google Shape;1277;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78" name="Google Shape;1278;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79" name="Google Shape;1279;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80" name="Google Shape;1280;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81" name="Google Shape;1281;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82" name="Google Shape;1282;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83" name="Google Shape;1283;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84" name="Google Shape;1284;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cxnSp>
        <p:nvCxnSpPr>
          <p:cNvPr id="1285" name="Google Shape;1285;p29"/>
          <p:cNvCxnSpPr>
            <a:stCxn id="1158" idx="1"/>
            <a:endCxn id="1226" idx="3"/>
          </p:cNvCxnSpPr>
          <p:nvPr/>
        </p:nvCxnSpPr>
        <p:spPr>
          <a:xfrm rot="10800000" flipH="1">
            <a:off x="2810442" y="5886576"/>
            <a:ext cx="912008" cy="1249655"/>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6" name="Google Shape;1286;p29"/>
          <p:cNvCxnSpPr>
            <a:stCxn id="1158" idx="1"/>
            <a:endCxn id="1230" idx="3"/>
          </p:cNvCxnSpPr>
          <p:nvPr/>
        </p:nvCxnSpPr>
        <p:spPr>
          <a:xfrm>
            <a:off x="2810442" y="7136231"/>
            <a:ext cx="912008" cy="1182966"/>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287" name="Google Shape;1287;p29"/>
          <p:cNvCxnSpPr/>
          <p:nvPr/>
        </p:nvCxnSpPr>
        <p:spPr>
          <a:xfrm>
            <a:off x="5589601" y="5644127"/>
            <a:ext cx="721555" cy="3605"/>
          </a:xfrm>
          <a:prstGeom prst="straightConnector1">
            <a:avLst/>
          </a:prstGeom>
          <a:noFill/>
          <a:ln w="9525" cap="flat" cmpd="sng">
            <a:solidFill>
              <a:srgbClr val="595959"/>
            </a:solidFill>
            <a:prstDash val="dash"/>
            <a:round/>
            <a:headEnd type="none" w="med" len="med"/>
            <a:tailEnd type="triangle" w="med" len="med"/>
          </a:ln>
        </p:spPr>
      </p:cxnSp>
      <p:cxnSp>
        <p:nvCxnSpPr>
          <p:cNvPr id="1288" name="Google Shape;1288;p29"/>
          <p:cNvCxnSpPr/>
          <p:nvPr/>
        </p:nvCxnSpPr>
        <p:spPr>
          <a:xfrm>
            <a:off x="5589601" y="8162662"/>
            <a:ext cx="721555" cy="3605"/>
          </a:xfrm>
          <a:prstGeom prst="straightConnector1">
            <a:avLst/>
          </a:prstGeom>
          <a:noFill/>
          <a:ln w="9525" cap="flat" cmpd="sng">
            <a:solidFill>
              <a:srgbClr val="595959"/>
            </a:solidFill>
            <a:prstDash val="dash"/>
            <a:round/>
            <a:headEnd type="none" w="med" len="med"/>
            <a:tailEnd type="triangle" w="med" len="med"/>
          </a:ln>
        </p:spPr>
      </p:cxnSp>
      <p:sp>
        <p:nvSpPr>
          <p:cNvPr id="1289" name="Google Shape;1289;p29"/>
          <p:cNvSpPr txBox="1"/>
          <p:nvPr/>
        </p:nvSpPr>
        <p:spPr>
          <a:xfrm>
            <a:off x="1011640" y="8534354"/>
            <a:ext cx="999724" cy="4163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NxNx3</a:t>
            </a:r>
            <a:endParaRPr sz="2200">
              <a:latin typeface="Consolas"/>
              <a:ea typeface="Consolas"/>
              <a:cs typeface="Consolas"/>
              <a:sym typeface="Consolas"/>
            </a:endParaRPr>
          </a:p>
        </p:txBody>
      </p:sp>
      <p:sp>
        <p:nvSpPr>
          <p:cNvPr id="1290" name="Google Shape;1290;p29"/>
          <p:cNvSpPr txBox="1"/>
          <p:nvPr/>
        </p:nvSpPr>
        <p:spPr>
          <a:xfrm>
            <a:off x="8229547" y="5437730"/>
            <a:ext cx="564748" cy="4163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+b1</a:t>
            </a:r>
            <a:endParaRPr sz="2200">
              <a:latin typeface="Consolas"/>
              <a:ea typeface="Consolas"/>
              <a:cs typeface="Consolas"/>
              <a:sym typeface="Consolas"/>
            </a:endParaRPr>
          </a:p>
        </p:txBody>
      </p:sp>
      <p:sp>
        <p:nvSpPr>
          <p:cNvPr id="1291" name="Google Shape;1291;p29"/>
          <p:cNvSpPr txBox="1"/>
          <p:nvPr/>
        </p:nvSpPr>
        <p:spPr>
          <a:xfrm>
            <a:off x="8229547" y="7746311"/>
            <a:ext cx="564748" cy="4163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+b2</a:t>
            </a:r>
            <a:endParaRPr sz="2200">
              <a:latin typeface="Consolas"/>
              <a:ea typeface="Consolas"/>
              <a:cs typeface="Consolas"/>
              <a:sym typeface="Consolas"/>
            </a:endParaRPr>
          </a:p>
        </p:txBody>
      </p:sp>
      <p:sp>
        <p:nvSpPr>
          <p:cNvPr id="1292" name="Google Shape;1292;p29"/>
          <p:cNvSpPr txBox="1"/>
          <p:nvPr/>
        </p:nvSpPr>
        <p:spPr>
          <a:xfrm>
            <a:off x="6851222" y="9062504"/>
            <a:ext cx="999724" cy="4163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MxM</a:t>
            </a:r>
            <a:endParaRPr sz="2200">
              <a:latin typeface="Consolas"/>
              <a:ea typeface="Consolas"/>
              <a:cs typeface="Consolas"/>
              <a:sym typeface="Consolas"/>
            </a:endParaRPr>
          </a:p>
        </p:txBody>
      </p:sp>
      <p:sp>
        <p:nvSpPr>
          <p:cNvPr id="1293" name="Google Shape;1293;p29"/>
          <p:cNvSpPr txBox="1"/>
          <p:nvPr/>
        </p:nvSpPr>
        <p:spPr>
          <a:xfrm>
            <a:off x="6851248" y="4239668"/>
            <a:ext cx="999724" cy="4163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MxM</a:t>
            </a:r>
            <a:endParaRPr sz="2200">
              <a:latin typeface="Consolas"/>
              <a:ea typeface="Consolas"/>
              <a:cs typeface="Consolas"/>
              <a:sym typeface="Consolas"/>
            </a:endParaRPr>
          </a:p>
        </p:txBody>
      </p:sp>
      <p:cxnSp>
        <p:nvCxnSpPr>
          <p:cNvPr id="1294" name="Google Shape;1294;p29"/>
          <p:cNvCxnSpPr/>
          <p:nvPr/>
        </p:nvCxnSpPr>
        <p:spPr>
          <a:xfrm>
            <a:off x="8851821" y="5644103"/>
            <a:ext cx="549127" cy="3605"/>
          </a:xfrm>
          <a:prstGeom prst="straightConnector1">
            <a:avLst/>
          </a:prstGeom>
          <a:noFill/>
          <a:ln w="9525" cap="flat" cmpd="sng">
            <a:solidFill>
              <a:srgbClr val="595959"/>
            </a:solidFill>
            <a:prstDash val="dash"/>
            <a:round/>
            <a:headEnd type="none" w="med" len="med"/>
            <a:tailEnd type="triangle" w="med" len="med"/>
          </a:ln>
        </p:spPr>
      </p:cxnSp>
      <p:cxnSp>
        <p:nvCxnSpPr>
          <p:cNvPr id="1295" name="Google Shape;1295;p29"/>
          <p:cNvCxnSpPr/>
          <p:nvPr/>
        </p:nvCxnSpPr>
        <p:spPr>
          <a:xfrm>
            <a:off x="8821531" y="7893205"/>
            <a:ext cx="549127" cy="3605"/>
          </a:xfrm>
          <a:prstGeom prst="straightConnector1">
            <a:avLst/>
          </a:prstGeom>
          <a:noFill/>
          <a:ln w="9525" cap="flat" cmpd="sng">
            <a:solidFill>
              <a:srgbClr val="595959"/>
            </a:solidFill>
            <a:prstDash val="dash"/>
            <a:round/>
            <a:headEnd type="none" w="med" len="med"/>
            <a:tailEnd type="triangle" w="med" len="med"/>
          </a:ln>
        </p:spPr>
      </p:cxnSp>
      <p:grpSp>
        <p:nvGrpSpPr>
          <p:cNvPr id="1296" name="Google Shape;1296;p29"/>
          <p:cNvGrpSpPr/>
          <p:nvPr/>
        </p:nvGrpSpPr>
        <p:grpSpPr>
          <a:xfrm>
            <a:off x="9524123" y="4766932"/>
            <a:ext cx="1758086" cy="1757964"/>
            <a:chOff x="5950075" y="854725"/>
            <a:chExt cx="2904000" cy="2668950"/>
          </a:xfrm>
        </p:grpSpPr>
        <p:sp>
          <p:nvSpPr>
            <p:cNvPr id="1297" name="Google Shape;1297;p29"/>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98" name="Google Shape;1298;p29"/>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299" name="Google Shape;1299;p29"/>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00" name="Google Shape;1300;p29"/>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01" name="Google Shape;1301;p29"/>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02" name="Google Shape;1302;p29"/>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03" name="Google Shape;1303;p29"/>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04" name="Google Shape;1304;p29"/>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05" name="Google Shape;1305;p29"/>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06" name="Google Shape;1306;p29"/>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07" name="Google Shape;1307;p29"/>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08" name="Google Shape;1308;p29"/>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09" name="Google Shape;1309;p29"/>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10" name="Google Shape;1310;p29"/>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11" name="Google Shape;1311;p29"/>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12" name="Google Shape;1312;p29"/>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13" name="Google Shape;1313;p29"/>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14" name="Google Shape;1314;p29"/>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15" name="Google Shape;1315;p29"/>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16" name="Google Shape;1316;p29"/>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17" name="Google Shape;1317;p29"/>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18" name="Google Shape;1318;p29"/>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19" name="Google Shape;1319;p29"/>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20" name="Google Shape;1320;p29"/>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21" name="Google Shape;1321;p29"/>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22" name="Google Shape;1322;p29"/>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1323" name="Google Shape;1323;p29"/>
          <p:cNvGrpSpPr/>
          <p:nvPr/>
        </p:nvGrpSpPr>
        <p:grpSpPr>
          <a:xfrm>
            <a:off x="9524676" y="7136263"/>
            <a:ext cx="1756922" cy="1761705"/>
            <a:chOff x="2854300" y="1168125"/>
            <a:chExt cx="2904000" cy="2668950"/>
          </a:xfrm>
        </p:grpSpPr>
        <p:sp>
          <p:nvSpPr>
            <p:cNvPr id="1324" name="Google Shape;1324;p29"/>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25" name="Google Shape;1325;p29"/>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26" name="Google Shape;1326;p29"/>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27" name="Google Shape;1327;p29"/>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28" name="Google Shape;1328;p29"/>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29" name="Google Shape;1329;p29"/>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30" name="Google Shape;1330;p29"/>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31" name="Google Shape;1331;p29"/>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32" name="Google Shape;1332;p29"/>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33" name="Google Shape;1333;p29"/>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34" name="Google Shape;1334;p29"/>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35" name="Google Shape;1335;p29"/>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36" name="Google Shape;1336;p29"/>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37" name="Google Shape;1337;p29"/>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38" name="Google Shape;1338;p29"/>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39" name="Google Shape;1339;p29"/>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40" name="Google Shape;1340;p29"/>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41" name="Google Shape;1341;p29"/>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42" name="Google Shape;1342;p29"/>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43" name="Google Shape;1343;p29"/>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44" name="Google Shape;1344;p29"/>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45" name="Google Shape;1345;p29"/>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46" name="Google Shape;1346;p29"/>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47" name="Google Shape;1347;p29"/>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48" name="Google Shape;1348;p29"/>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49" name="Google Shape;1349;p29"/>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sp>
        <p:nvSpPr>
          <p:cNvPr id="1350" name="Google Shape;1350;p29"/>
          <p:cNvSpPr txBox="1"/>
          <p:nvPr/>
        </p:nvSpPr>
        <p:spPr>
          <a:xfrm>
            <a:off x="11282189" y="5437754"/>
            <a:ext cx="564748" cy="4163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+b1</a:t>
            </a:r>
            <a:endParaRPr sz="2200">
              <a:latin typeface="Consolas"/>
              <a:ea typeface="Consolas"/>
              <a:cs typeface="Consolas"/>
              <a:sym typeface="Consolas"/>
            </a:endParaRPr>
          </a:p>
        </p:txBody>
      </p:sp>
      <p:sp>
        <p:nvSpPr>
          <p:cNvPr id="1351" name="Google Shape;1351;p29"/>
          <p:cNvSpPr txBox="1"/>
          <p:nvPr/>
        </p:nvSpPr>
        <p:spPr>
          <a:xfrm>
            <a:off x="11282189" y="7808944"/>
            <a:ext cx="564748" cy="4163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+b2</a:t>
            </a:r>
            <a:endParaRPr sz="2200">
              <a:latin typeface="Consolas"/>
              <a:ea typeface="Consolas"/>
              <a:cs typeface="Consolas"/>
              <a:sym typeface="Consolas"/>
            </a:endParaRPr>
          </a:p>
        </p:txBody>
      </p:sp>
      <p:sp>
        <p:nvSpPr>
          <p:cNvPr id="1352" name="Google Shape;1352;p29"/>
          <p:cNvSpPr/>
          <p:nvPr/>
        </p:nvSpPr>
        <p:spPr>
          <a:xfrm>
            <a:off x="9278986" y="4613763"/>
            <a:ext cx="2663326" cy="2064333"/>
          </a:xfrm>
          <a:prstGeom prst="bracketPair">
            <a:avLst/>
          </a:prstGeom>
          <a:no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53" name="Google Shape;1353;p29"/>
          <p:cNvSpPr/>
          <p:nvPr/>
        </p:nvSpPr>
        <p:spPr>
          <a:xfrm>
            <a:off x="9278986" y="6984953"/>
            <a:ext cx="2663326" cy="2064333"/>
          </a:xfrm>
          <a:prstGeom prst="bracketPair">
            <a:avLst/>
          </a:prstGeom>
          <a:no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54" name="Google Shape;1354;p29"/>
          <p:cNvSpPr txBox="1"/>
          <p:nvPr/>
        </p:nvSpPr>
        <p:spPr>
          <a:xfrm>
            <a:off x="10942589" y="9062504"/>
            <a:ext cx="999724" cy="4163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ReLU</a:t>
            </a:r>
            <a:endParaRPr sz="2200">
              <a:latin typeface="Consolas"/>
              <a:ea typeface="Consolas"/>
              <a:cs typeface="Consolas"/>
              <a:sym typeface="Consolas"/>
            </a:endParaRPr>
          </a:p>
        </p:txBody>
      </p:sp>
      <p:sp>
        <p:nvSpPr>
          <p:cNvPr id="1355" name="Google Shape;1355;p29"/>
          <p:cNvSpPr txBox="1"/>
          <p:nvPr/>
        </p:nvSpPr>
        <p:spPr>
          <a:xfrm>
            <a:off x="10942589" y="4239668"/>
            <a:ext cx="999724" cy="4163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ReLU</a:t>
            </a:r>
            <a:endParaRPr sz="2200">
              <a:latin typeface="Consolas"/>
              <a:ea typeface="Consolas"/>
              <a:cs typeface="Consolas"/>
              <a:sym typeface="Consolas"/>
            </a:endParaRPr>
          </a:p>
        </p:txBody>
      </p:sp>
      <p:grpSp>
        <p:nvGrpSpPr>
          <p:cNvPr id="1356" name="Google Shape;1356;p29"/>
          <p:cNvGrpSpPr/>
          <p:nvPr/>
        </p:nvGrpSpPr>
        <p:grpSpPr>
          <a:xfrm>
            <a:off x="12732221" y="4766932"/>
            <a:ext cx="1758086" cy="1757964"/>
            <a:chOff x="5950075" y="854725"/>
            <a:chExt cx="2904000" cy="2668950"/>
          </a:xfrm>
        </p:grpSpPr>
        <p:sp>
          <p:nvSpPr>
            <p:cNvPr id="1357" name="Google Shape;1357;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58" name="Google Shape;1358;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59" name="Google Shape;1359;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60" name="Google Shape;1360;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61" name="Google Shape;1361;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62" name="Google Shape;1362;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63" name="Google Shape;1363;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64" name="Google Shape;1364;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65" name="Google Shape;1365;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66" name="Google Shape;1366;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67" name="Google Shape;1367;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68" name="Google Shape;1368;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69" name="Google Shape;1369;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70" name="Google Shape;1370;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71" name="Google Shape;1371;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72" name="Google Shape;1372;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73" name="Google Shape;1373;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74" name="Google Shape;1374;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75" name="Google Shape;1375;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76" name="Google Shape;1376;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77" name="Google Shape;1377;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78" name="Google Shape;1378;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79" name="Google Shape;1379;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80" name="Google Shape;1380;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81" name="Google Shape;1381;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82" name="Google Shape;1382;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1383" name="Google Shape;1383;p29"/>
          <p:cNvGrpSpPr/>
          <p:nvPr/>
        </p:nvGrpSpPr>
        <p:grpSpPr>
          <a:xfrm>
            <a:off x="12732773" y="7136263"/>
            <a:ext cx="1756922" cy="1761705"/>
            <a:chOff x="2854300" y="1168125"/>
            <a:chExt cx="2904000" cy="2668950"/>
          </a:xfrm>
        </p:grpSpPr>
        <p:sp>
          <p:nvSpPr>
            <p:cNvPr id="1384" name="Google Shape;1384;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85" name="Google Shape;1385;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86" name="Google Shape;1386;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87" name="Google Shape;1387;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88" name="Google Shape;1388;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89" name="Google Shape;1389;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90" name="Google Shape;1390;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91" name="Google Shape;1391;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92" name="Google Shape;1392;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93" name="Google Shape;1393;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94" name="Google Shape;1394;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95" name="Google Shape;1395;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96" name="Google Shape;1396;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97" name="Google Shape;1397;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98" name="Google Shape;1398;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399" name="Google Shape;1399;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00" name="Google Shape;1400;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01" name="Google Shape;1401;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02" name="Google Shape;1402;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03" name="Google Shape;1403;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04" name="Google Shape;1404;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05" name="Google Shape;1405;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06" name="Google Shape;1406;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07" name="Google Shape;1407;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08" name="Google Shape;1408;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09" name="Google Shape;1409;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cxnSp>
        <p:nvCxnSpPr>
          <p:cNvPr id="1410" name="Google Shape;1410;p29"/>
          <p:cNvCxnSpPr/>
          <p:nvPr/>
        </p:nvCxnSpPr>
        <p:spPr>
          <a:xfrm>
            <a:off x="12056464" y="5644103"/>
            <a:ext cx="549127" cy="3605"/>
          </a:xfrm>
          <a:prstGeom prst="straightConnector1">
            <a:avLst/>
          </a:prstGeom>
          <a:noFill/>
          <a:ln w="9525" cap="flat" cmpd="sng">
            <a:solidFill>
              <a:srgbClr val="595959"/>
            </a:solidFill>
            <a:prstDash val="dash"/>
            <a:round/>
            <a:headEnd type="none" w="med" len="med"/>
            <a:tailEnd type="triangle" w="med" len="med"/>
          </a:ln>
        </p:spPr>
      </p:cxnSp>
      <p:cxnSp>
        <p:nvCxnSpPr>
          <p:cNvPr id="1411" name="Google Shape;1411;p29"/>
          <p:cNvCxnSpPr/>
          <p:nvPr/>
        </p:nvCxnSpPr>
        <p:spPr>
          <a:xfrm>
            <a:off x="12026174" y="7893205"/>
            <a:ext cx="549127" cy="3605"/>
          </a:xfrm>
          <a:prstGeom prst="straightConnector1">
            <a:avLst/>
          </a:prstGeom>
          <a:noFill/>
          <a:ln w="9525" cap="flat" cmpd="sng">
            <a:solidFill>
              <a:srgbClr val="595959"/>
            </a:solidFill>
            <a:prstDash val="dash"/>
            <a:round/>
            <a:headEnd type="none" w="med" len="med"/>
            <a:tailEnd type="triangle" w="med" len="med"/>
          </a:ln>
        </p:spPr>
      </p:cxnSp>
      <p:grpSp>
        <p:nvGrpSpPr>
          <p:cNvPr id="1412" name="Google Shape;1412;p29"/>
          <p:cNvGrpSpPr/>
          <p:nvPr/>
        </p:nvGrpSpPr>
        <p:grpSpPr>
          <a:xfrm>
            <a:off x="15181764" y="5928670"/>
            <a:ext cx="1758086" cy="1757964"/>
            <a:chOff x="5950075" y="854725"/>
            <a:chExt cx="2904000" cy="2668950"/>
          </a:xfrm>
        </p:grpSpPr>
        <p:sp>
          <p:nvSpPr>
            <p:cNvPr id="1413" name="Google Shape;1413;p29"/>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14" name="Google Shape;1414;p29"/>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15" name="Google Shape;1415;p29"/>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16" name="Google Shape;1416;p29"/>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17" name="Google Shape;1417;p29"/>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18" name="Google Shape;1418;p29"/>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19" name="Google Shape;1419;p29"/>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20" name="Google Shape;1420;p29"/>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21" name="Google Shape;1421;p29"/>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22" name="Google Shape;1422;p29"/>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23" name="Google Shape;1423;p29"/>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24" name="Google Shape;1424;p29"/>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25" name="Google Shape;1425;p29"/>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26" name="Google Shape;1426;p29"/>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27" name="Google Shape;1427;p29"/>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28" name="Google Shape;1428;p29"/>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29" name="Google Shape;1429;p29"/>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30" name="Google Shape;1430;p29"/>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31" name="Google Shape;1431;p29"/>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32" name="Google Shape;1432;p29"/>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33" name="Google Shape;1433;p29"/>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34" name="Google Shape;1434;p29"/>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35" name="Google Shape;1435;p29"/>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36" name="Google Shape;1436;p29"/>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37" name="Google Shape;1437;p29"/>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38" name="Google Shape;1438;p29"/>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1439" name="Google Shape;1439;p29"/>
          <p:cNvGrpSpPr/>
          <p:nvPr/>
        </p:nvGrpSpPr>
        <p:grpSpPr>
          <a:xfrm>
            <a:off x="15063409" y="6080065"/>
            <a:ext cx="1756922" cy="1761705"/>
            <a:chOff x="2854300" y="1168125"/>
            <a:chExt cx="2904000" cy="2668950"/>
          </a:xfrm>
        </p:grpSpPr>
        <p:sp>
          <p:nvSpPr>
            <p:cNvPr id="1440" name="Google Shape;1440;p2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41" name="Google Shape;1441;p2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42" name="Google Shape;1442;p2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43" name="Google Shape;1443;p2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44" name="Google Shape;1444;p2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45" name="Google Shape;1445;p2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46" name="Google Shape;1446;p2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47" name="Google Shape;1447;p2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48" name="Google Shape;1448;p2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49" name="Google Shape;1449;p2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50" name="Google Shape;1450;p2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51" name="Google Shape;1451;p2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52" name="Google Shape;1452;p2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53" name="Google Shape;1453;p2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54" name="Google Shape;1454;p2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55" name="Google Shape;1455;p2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56" name="Google Shape;1456;p2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57" name="Google Shape;1457;p2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58" name="Google Shape;1458;p2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59" name="Google Shape;1459;p2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60" name="Google Shape;1460;p2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61" name="Google Shape;1461;p2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62" name="Google Shape;1462;p2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63" name="Google Shape;1463;p2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64" name="Google Shape;1464;p2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65" name="Google Shape;1465;p2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cxnSp>
        <p:nvCxnSpPr>
          <p:cNvPr id="1466" name="Google Shape;1466;p29"/>
          <p:cNvCxnSpPr>
            <a:endCxn id="1451" idx="3"/>
          </p:cNvCxnSpPr>
          <p:nvPr/>
        </p:nvCxnSpPr>
        <p:spPr>
          <a:xfrm>
            <a:off x="14334644" y="5338825"/>
            <a:ext cx="728765" cy="1621547"/>
          </a:xfrm>
          <a:prstGeom prst="straightConnector1">
            <a:avLst/>
          </a:prstGeom>
          <a:noFill/>
          <a:ln w="9525" cap="flat" cmpd="sng">
            <a:solidFill>
              <a:srgbClr val="595959"/>
            </a:solidFill>
            <a:prstDash val="dash"/>
            <a:round/>
            <a:headEnd type="none" w="med" len="med"/>
            <a:tailEnd type="triangle" w="med" len="med"/>
          </a:ln>
        </p:spPr>
      </p:cxnSp>
      <p:cxnSp>
        <p:nvCxnSpPr>
          <p:cNvPr id="1467" name="Google Shape;1467;p29"/>
          <p:cNvCxnSpPr>
            <a:stCxn id="1399" idx="1"/>
            <a:endCxn id="1451" idx="3"/>
          </p:cNvCxnSpPr>
          <p:nvPr/>
        </p:nvCxnSpPr>
        <p:spPr>
          <a:xfrm rot="10800000" flipH="1">
            <a:off x="14489696" y="6960372"/>
            <a:ext cx="573760" cy="1056198"/>
          </a:xfrm>
          <a:prstGeom prst="straightConnector1">
            <a:avLst/>
          </a:prstGeom>
          <a:noFill/>
          <a:ln w="9525" cap="flat" cmpd="sng">
            <a:solidFill>
              <a:srgbClr val="595959"/>
            </a:solidFill>
            <a:prstDash val="lgDash"/>
            <a:round/>
            <a:headEnd type="none" w="med" len="med"/>
            <a:tailEnd type="triangle" w="med" len="med"/>
          </a:ln>
        </p:spPr>
      </p:cxnSp>
      <p:sp>
        <p:nvSpPr>
          <p:cNvPr id="1468" name="Google Shape;1468;p29"/>
          <p:cNvSpPr txBox="1"/>
          <p:nvPr/>
        </p:nvSpPr>
        <p:spPr>
          <a:xfrm>
            <a:off x="15441997" y="5338823"/>
            <a:ext cx="1378225" cy="4163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MxMX2</a:t>
            </a:r>
            <a:endParaRPr sz="2200">
              <a:latin typeface="Consolas"/>
              <a:ea typeface="Consolas"/>
              <a:cs typeface="Consolas"/>
              <a:sym typeface="Consolas"/>
            </a:endParaRPr>
          </a:p>
        </p:txBody>
      </p:sp>
      <p:sp>
        <p:nvSpPr>
          <p:cNvPr id="1469" name="Google Shape;1469;p29"/>
          <p:cNvSpPr txBox="1"/>
          <p:nvPr/>
        </p:nvSpPr>
        <p:spPr>
          <a:xfrm>
            <a:off x="874608" y="3660150"/>
            <a:ext cx="1757928" cy="4163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CONV operation</a:t>
            </a:r>
            <a:endParaRPr sz="2200">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625128" y="6307155"/>
            <a:ext cx="17063794" cy="1146919"/>
          </a:xfrm>
          <a:prstGeom prst="rect">
            <a:avLst/>
          </a:prstGeom>
        </p:spPr>
        <p:txBody>
          <a:bodyPr spcFirstLastPara="1" wrap="square" lIns="183092" tIns="183092" rIns="183092" bIns="183092" anchor="t" anchorCtr="0">
            <a:noAutofit/>
          </a:bodyPr>
          <a:lstStyle/>
          <a:p>
            <a:pPr marL="0" lvl="0" indent="0" algn="ctr" rtl="0">
              <a:spcBef>
                <a:spcPts val="0"/>
              </a:spcBef>
              <a:spcAft>
                <a:spcPts val="0"/>
              </a:spcAft>
              <a:buNone/>
            </a:pPr>
            <a:r>
              <a:rPr lang="en-GB">
                <a:solidFill>
                  <a:srgbClr val="FFFFFF"/>
                </a:solidFill>
              </a:rPr>
              <a:t>Basic ML Visuals</a:t>
            </a:r>
            <a:endParaRPr>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473" name="Shape 1473"/>
        <p:cNvGrpSpPr/>
        <p:nvPr/>
      </p:nvGrpSpPr>
      <p:grpSpPr>
        <a:xfrm>
          <a:off x="0" y="0"/>
          <a:ext cx="0" cy="0"/>
          <a:chOff x="0" y="0"/>
          <a:chExt cx="0" cy="0"/>
        </a:xfrm>
      </p:grpSpPr>
      <p:grpSp>
        <p:nvGrpSpPr>
          <p:cNvPr id="1474" name="Google Shape;1474;p30"/>
          <p:cNvGrpSpPr/>
          <p:nvPr/>
        </p:nvGrpSpPr>
        <p:grpSpPr>
          <a:xfrm>
            <a:off x="1154537" y="4544750"/>
            <a:ext cx="3061139" cy="3245081"/>
            <a:chOff x="347441" y="-424135"/>
            <a:chExt cx="3133544" cy="2867951"/>
          </a:xfrm>
        </p:grpSpPr>
        <p:grpSp>
          <p:nvGrpSpPr>
            <p:cNvPr id="1475" name="Google Shape;1475;p30"/>
            <p:cNvGrpSpPr/>
            <p:nvPr/>
          </p:nvGrpSpPr>
          <p:grpSpPr>
            <a:xfrm>
              <a:off x="546321" y="-424135"/>
              <a:ext cx="2934664" cy="2867951"/>
              <a:chOff x="5912911" y="-773153"/>
              <a:chExt cx="4825957" cy="4795904"/>
            </a:xfrm>
          </p:grpSpPr>
          <p:sp>
            <p:nvSpPr>
              <p:cNvPr id="1476" name="Google Shape;1476;p30"/>
              <p:cNvSpPr/>
              <p:nvPr/>
            </p:nvSpPr>
            <p:spPr>
              <a:xfrm flipH="1">
                <a:off x="6240000" y="8210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77" name="Google Shape;1477;p30"/>
              <p:cNvSpPr/>
              <p:nvPr/>
            </p:nvSpPr>
            <p:spPr>
              <a:xfrm flipH="1">
                <a:off x="62400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78" name="Google Shape;1478;p30"/>
              <p:cNvSpPr/>
              <p:nvPr/>
            </p:nvSpPr>
            <p:spPr>
              <a:xfrm flipH="1">
                <a:off x="68208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79" name="Google Shape;1479;p30"/>
              <p:cNvSpPr/>
              <p:nvPr/>
            </p:nvSpPr>
            <p:spPr>
              <a:xfrm flipH="1">
                <a:off x="7401600" y="8210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80" name="Google Shape;1480;p30"/>
              <p:cNvSpPr/>
              <p:nvPr/>
            </p:nvSpPr>
            <p:spPr>
              <a:xfrm flipH="1">
                <a:off x="5912911" y="-773153"/>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81" name="Google Shape;1481;p30"/>
              <p:cNvSpPr/>
              <p:nvPr/>
            </p:nvSpPr>
            <p:spPr>
              <a:xfrm flipH="1">
                <a:off x="10158068" y="3489951"/>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82" name="Google Shape;1482;p30"/>
              <p:cNvSpPr/>
              <p:nvPr/>
            </p:nvSpPr>
            <p:spPr>
              <a:xfrm flipH="1">
                <a:off x="62400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83" name="Google Shape;1483;p30"/>
              <p:cNvSpPr/>
              <p:nvPr/>
            </p:nvSpPr>
            <p:spPr>
              <a:xfrm flipH="1">
                <a:off x="68208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84" name="Google Shape;1484;p30"/>
              <p:cNvSpPr/>
              <p:nvPr/>
            </p:nvSpPr>
            <p:spPr>
              <a:xfrm flipH="1">
                <a:off x="74016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85" name="Google Shape;1485;p30"/>
              <p:cNvSpPr/>
              <p:nvPr/>
            </p:nvSpPr>
            <p:spPr>
              <a:xfrm flipH="1">
                <a:off x="79824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86" name="Google Shape;1486;p30"/>
              <p:cNvSpPr/>
              <p:nvPr/>
            </p:nvSpPr>
            <p:spPr>
              <a:xfrm flipH="1">
                <a:off x="8563200" y="1353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87" name="Google Shape;1487;p30"/>
              <p:cNvSpPr/>
              <p:nvPr/>
            </p:nvSpPr>
            <p:spPr>
              <a:xfrm flipH="1">
                <a:off x="62400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88" name="Google Shape;1488;p30"/>
              <p:cNvSpPr/>
              <p:nvPr/>
            </p:nvSpPr>
            <p:spPr>
              <a:xfrm flipH="1">
                <a:off x="68208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89" name="Google Shape;1489;p30"/>
              <p:cNvSpPr/>
              <p:nvPr/>
            </p:nvSpPr>
            <p:spPr>
              <a:xfrm flipH="1">
                <a:off x="74016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90" name="Google Shape;1490;p30"/>
              <p:cNvSpPr/>
              <p:nvPr/>
            </p:nvSpPr>
            <p:spPr>
              <a:xfrm flipH="1">
                <a:off x="79824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91" name="Google Shape;1491;p30"/>
              <p:cNvSpPr/>
              <p:nvPr/>
            </p:nvSpPr>
            <p:spPr>
              <a:xfrm flipH="1">
                <a:off x="8563200" y="1888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92" name="Google Shape;1492;p30"/>
              <p:cNvSpPr/>
              <p:nvPr/>
            </p:nvSpPr>
            <p:spPr>
              <a:xfrm flipH="1">
                <a:off x="62400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93" name="Google Shape;1493;p30"/>
              <p:cNvSpPr/>
              <p:nvPr/>
            </p:nvSpPr>
            <p:spPr>
              <a:xfrm flipH="1">
                <a:off x="68208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94" name="Google Shape;1494;p30"/>
              <p:cNvSpPr/>
              <p:nvPr/>
            </p:nvSpPr>
            <p:spPr>
              <a:xfrm flipH="1">
                <a:off x="74016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95" name="Google Shape;1495;p30"/>
              <p:cNvSpPr/>
              <p:nvPr/>
            </p:nvSpPr>
            <p:spPr>
              <a:xfrm flipH="1">
                <a:off x="79824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96" name="Google Shape;1496;p30"/>
              <p:cNvSpPr/>
              <p:nvPr/>
            </p:nvSpPr>
            <p:spPr>
              <a:xfrm flipH="1">
                <a:off x="8563200" y="2422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97" name="Google Shape;1497;p30"/>
              <p:cNvSpPr/>
              <p:nvPr/>
            </p:nvSpPr>
            <p:spPr>
              <a:xfrm flipH="1">
                <a:off x="62400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98" name="Google Shape;1498;p30"/>
              <p:cNvSpPr/>
              <p:nvPr/>
            </p:nvSpPr>
            <p:spPr>
              <a:xfrm flipH="1">
                <a:off x="68208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99" name="Google Shape;1499;p30"/>
              <p:cNvSpPr/>
              <p:nvPr/>
            </p:nvSpPr>
            <p:spPr>
              <a:xfrm flipH="1">
                <a:off x="74016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500" name="Google Shape;1500;p30"/>
              <p:cNvSpPr/>
              <p:nvPr/>
            </p:nvSpPr>
            <p:spPr>
              <a:xfrm flipH="1">
                <a:off x="79824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501" name="Google Shape;1501;p30"/>
              <p:cNvSpPr/>
              <p:nvPr/>
            </p:nvSpPr>
            <p:spPr>
              <a:xfrm flipH="1">
                <a:off x="8563200" y="29571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grpSp>
        <p:grpSp>
          <p:nvGrpSpPr>
            <p:cNvPr id="1502" name="Google Shape;1502;p30"/>
            <p:cNvGrpSpPr/>
            <p:nvPr/>
          </p:nvGrpSpPr>
          <p:grpSpPr>
            <a:xfrm>
              <a:off x="546332" y="643484"/>
              <a:ext cx="1765922" cy="1596032"/>
              <a:chOff x="5950075" y="854725"/>
              <a:chExt cx="2904000" cy="2668950"/>
            </a:xfrm>
          </p:grpSpPr>
          <p:sp>
            <p:nvSpPr>
              <p:cNvPr id="1503" name="Google Shape;1503;p30"/>
              <p:cNvSpPr/>
              <p:nvPr/>
            </p:nvSpPr>
            <p:spPr>
              <a:xfrm flipH="1">
                <a:off x="5950075" y="8547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04" name="Google Shape;1504;p30"/>
              <p:cNvSpPr/>
              <p:nvPr/>
            </p:nvSpPr>
            <p:spPr>
              <a:xfrm flipH="1">
                <a:off x="59500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05" name="Google Shape;1505;p30"/>
              <p:cNvSpPr/>
              <p:nvPr/>
            </p:nvSpPr>
            <p:spPr>
              <a:xfrm flipH="1">
                <a:off x="65308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06" name="Google Shape;1506;p30"/>
              <p:cNvSpPr/>
              <p:nvPr/>
            </p:nvSpPr>
            <p:spPr>
              <a:xfrm flipH="1">
                <a:off x="71116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07" name="Google Shape;1507;p30"/>
              <p:cNvSpPr/>
              <p:nvPr/>
            </p:nvSpPr>
            <p:spPr>
              <a:xfrm flipH="1">
                <a:off x="76924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08" name="Google Shape;1508;p30"/>
              <p:cNvSpPr/>
              <p:nvPr/>
            </p:nvSpPr>
            <p:spPr>
              <a:xfrm flipH="1">
                <a:off x="8273275" y="8547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09" name="Google Shape;1509;p30"/>
              <p:cNvSpPr/>
              <p:nvPr/>
            </p:nvSpPr>
            <p:spPr>
              <a:xfrm flipH="1">
                <a:off x="59500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10" name="Google Shape;1510;p30"/>
              <p:cNvSpPr/>
              <p:nvPr/>
            </p:nvSpPr>
            <p:spPr>
              <a:xfrm flipH="1">
                <a:off x="65308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11" name="Google Shape;1511;p30"/>
              <p:cNvSpPr/>
              <p:nvPr/>
            </p:nvSpPr>
            <p:spPr>
              <a:xfrm flipH="1">
                <a:off x="71116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12" name="Google Shape;1512;p30"/>
              <p:cNvSpPr/>
              <p:nvPr/>
            </p:nvSpPr>
            <p:spPr>
              <a:xfrm flipH="1">
                <a:off x="76924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13" name="Google Shape;1513;p30"/>
              <p:cNvSpPr/>
              <p:nvPr/>
            </p:nvSpPr>
            <p:spPr>
              <a:xfrm flipH="1">
                <a:off x="8273275" y="13875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14" name="Google Shape;1514;p30"/>
              <p:cNvSpPr/>
              <p:nvPr/>
            </p:nvSpPr>
            <p:spPr>
              <a:xfrm flipH="1">
                <a:off x="59500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15" name="Google Shape;1515;p30"/>
              <p:cNvSpPr/>
              <p:nvPr/>
            </p:nvSpPr>
            <p:spPr>
              <a:xfrm flipH="1">
                <a:off x="65308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16" name="Google Shape;1516;p30"/>
              <p:cNvSpPr/>
              <p:nvPr/>
            </p:nvSpPr>
            <p:spPr>
              <a:xfrm flipH="1">
                <a:off x="71116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17" name="Google Shape;1517;p30"/>
              <p:cNvSpPr/>
              <p:nvPr/>
            </p:nvSpPr>
            <p:spPr>
              <a:xfrm flipH="1">
                <a:off x="76924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18" name="Google Shape;1518;p30"/>
              <p:cNvSpPr/>
              <p:nvPr/>
            </p:nvSpPr>
            <p:spPr>
              <a:xfrm flipH="1">
                <a:off x="8273275" y="19219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19" name="Google Shape;1519;p30"/>
              <p:cNvSpPr/>
              <p:nvPr/>
            </p:nvSpPr>
            <p:spPr>
              <a:xfrm flipH="1">
                <a:off x="59500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20" name="Google Shape;1520;p30"/>
              <p:cNvSpPr/>
              <p:nvPr/>
            </p:nvSpPr>
            <p:spPr>
              <a:xfrm flipH="1">
                <a:off x="65308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21" name="Google Shape;1521;p30"/>
              <p:cNvSpPr/>
              <p:nvPr/>
            </p:nvSpPr>
            <p:spPr>
              <a:xfrm flipH="1">
                <a:off x="71116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22" name="Google Shape;1522;p30"/>
              <p:cNvSpPr/>
              <p:nvPr/>
            </p:nvSpPr>
            <p:spPr>
              <a:xfrm flipH="1">
                <a:off x="76924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23" name="Google Shape;1523;p30"/>
              <p:cNvSpPr/>
              <p:nvPr/>
            </p:nvSpPr>
            <p:spPr>
              <a:xfrm flipH="1">
                <a:off x="8273275" y="24564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24" name="Google Shape;1524;p30"/>
              <p:cNvSpPr/>
              <p:nvPr/>
            </p:nvSpPr>
            <p:spPr>
              <a:xfrm flipH="1">
                <a:off x="59500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25" name="Google Shape;1525;p30"/>
              <p:cNvSpPr/>
              <p:nvPr/>
            </p:nvSpPr>
            <p:spPr>
              <a:xfrm flipH="1">
                <a:off x="65308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26" name="Google Shape;1526;p30"/>
              <p:cNvSpPr/>
              <p:nvPr/>
            </p:nvSpPr>
            <p:spPr>
              <a:xfrm flipH="1">
                <a:off x="71116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27" name="Google Shape;1527;p30"/>
              <p:cNvSpPr/>
              <p:nvPr/>
            </p:nvSpPr>
            <p:spPr>
              <a:xfrm flipH="1">
                <a:off x="76924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28" name="Google Shape;1528;p30"/>
              <p:cNvSpPr/>
              <p:nvPr/>
            </p:nvSpPr>
            <p:spPr>
              <a:xfrm flipH="1">
                <a:off x="8273275" y="29908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1529" name="Google Shape;1529;p30"/>
            <p:cNvGrpSpPr/>
            <p:nvPr/>
          </p:nvGrpSpPr>
          <p:grpSpPr>
            <a:xfrm>
              <a:off x="347441" y="757786"/>
              <a:ext cx="1765922" cy="1596032"/>
              <a:chOff x="2854300" y="1168125"/>
              <a:chExt cx="2904000" cy="2668950"/>
            </a:xfrm>
          </p:grpSpPr>
          <p:sp>
            <p:nvSpPr>
              <p:cNvPr id="1530" name="Google Shape;1530;p30"/>
              <p:cNvSpPr/>
              <p:nvPr/>
            </p:nvSpPr>
            <p:spPr>
              <a:xfrm flipH="1">
                <a:off x="2854300" y="1168125"/>
                <a:ext cx="2904000" cy="26673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31" name="Google Shape;1531;p30"/>
              <p:cNvSpPr/>
              <p:nvPr/>
            </p:nvSpPr>
            <p:spPr>
              <a:xfrm flipH="1">
                <a:off x="28543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32" name="Google Shape;1532;p30"/>
              <p:cNvSpPr/>
              <p:nvPr/>
            </p:nvSpPr>
            <p:spPr>
              <a:xfrm flipH="1">
                <a:off x="34351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33" name="Google Shape;1533;p30"/>
              <p:cNvSpPr/>
              <p:nvPr/>
            </p:nvSpPr>
            <p:spPr>
              <a:xfrm flipH="1">
                <a:off x="40159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34" name="Google Shape;1534;p30"/>
              <p:cNvSpPr/>
              <p:nvPr/>
            </p:nvSpPr>
            <p:spPr>
              <a:xfrm flipH="1">
                <a:off x="45967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35" name="Google Shape;1535;p30"/>
              <p:cNvSpPr/>
              <p:nvPr/>
            </p:nvSpPr>
            <p:spPr>
              <a:xfrm flipH="1">
                <a:off x="5177500" y="11681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36" name="Google Shape;1536;p30"/>
              <p:cNvSpPr/>
              <p:nvPr/>
            </p:nvSpPr>
            <p:spPr>
              <a:xfrm flipH="1">
                <a:off x="28543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37" name="Google Shape;1537;p30"/>
              <p:cNvSpPr/>
              <p:nvPr/>
            </p:nvSpPr>
            <p:spPr>
              <a:xfrm flipH="1">
                <a:off x="34351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38" name="Google Shape;1538;p30"/>
              <p:cNvSpPr/>
              <p:nvPr/>
            </p:nvSpPr>
            <p:spPr>
              <a:xfrm flipH="1">
                <a:off x="40159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39" name="Google Shape;1539;p30"/>
              <p:cNvSpPr/>
              <p:nvPr/>
            </p:nvSpPr>
            <p:spPr>
              <a:xfrm flipH="1">
                <a:off x="45967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40" name="Google Shape;1540;p30"/>
              <p:cNvSpPr/>
              <p:nvPr/>
            </p:nvSpPr>
            <p:spPr>
              <a:xfrm flipH="1">
                <a:off x="5177500" y="17009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41" name="Google Shape;1541;p30"/>
              <p:cNvSpPr/>
              <p:nvPr/>
            </p:nvSpPr>
            <p:spPr>
              <a:xfrm flipH="1">
                <a:off x="28543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42" name="Google Shape;1542;p30"/>
              <p:cNvSpPr/>
              <p:nvPr/>
            </p:nvSpPr>
            <p:spPr>
              <a:xfrm flipH="1">
                <a:off x="34351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43" name="Google Shape;1543;p30"/>
              <p:cNvSpPr/>
              <p:nvPr/>
            </p:nvSpPr>
            <p:spPr>
              <a:xfrm flipH="1">
                <a:off x="40159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44" name="Google Shape;1544;p30"/>
              <p:cNvSpPr/>
              <p:nvPr/>
            </p:nvSpPr>
            <p:spPr>
              <a:xfrm flipH="1">
                <a:off x="45967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45" name="Google Shape;1545;p30"/>
              <p:cNvSpPr/>
              <p:nvPr/>
            </p:nvSpPr>
            <p:spPr>
              <a:xfrm flipH="1">
                <a:off x="5177500" y="22353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46" name="Google Shape;1546;p30"/>
              <p:cNvSpPr/>
              <p:nvPr/>
            </p:nvSpPr>
            <p:spPr>
              <a:xfrm flipH="1">
                <a:off x="28543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47" name="Google Shape;1547;p30"/>
              <p:cNvSpPr/>
              <p:nvPr/>
            </p:nvSpPr>
            <p:spPr>
              <a:xfrm flipH="1">
                <a:off x="34351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48" name="Google Shape;1548;p30"/>
              <p:cNvSpPr/>
              <p:nvPr/>
            </p:nvSpPr>
            <p:spPr>
              <a:xfrm flipH="1">
                <a:off x="40159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49" name="Google Shape;1549;p30"/>
              <p:cNvSpPr/>
              <p:nvPr/>
            </p:nvSpPr>
            <p:spPr>
              <a:xfrm flipH="1">
                <a:off x="45967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50" name="Google Shape;1550;p30"/>
              <p:cNvSpPr/>
              <p:nvPr/>
            </p:nvSpPr>
            <p:spPr>
              <a:xfrm flipH="1">
                <a:off x="5177500" y="276982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51" name="Google Shape;1551;p30"/>
              <p:cNvSpPr/>
              <p:nvPr/>
            </p:nvSpPr>
            <p:spPr>
              <a:xfrm flipH="1">
                <a:off x="28543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52" name="Google Shape;1552;p30"/>
              <p:cNvSpPr/>
              <p:nvPr/>
            </p:nvSpPr>
            <p:spPr>
              <a:xfrm flipH="1">
                <a:off x="34351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53" name="Google Shape;1553;p30"/>
              <p:cNvSpPr/>
              <p:nvPr/>
            </p:nvSpPr>
            <p:spPr>
              <a:xfrm flipH="1">
                <a:off x="40159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54" name="Google Shape;1554;p30"/>
              <p:cNvSpPr/>
              <p:nvPr/>
            </p:nvSpPr>
            <p:spPr>
              <a:xfrm flipH="1">
                <a:off x="45967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55" name="Google Shape;1555;p30"/>
              <p:cNvSpPr/>
              <p:nvPr/>
            </p:nvSpPr>
            <p:spPr>
              <a:xfrm flipH="1">
                <a:off x="5177500" y="3304275"/>
                <a:ext cx="580800" cy="532800"/>
              </a:xfrm>
              <a:prstGeom prst="rect">
                <a:avLst/>
              </a:prstGeom>
              <a:gradFill>
                <a:gsLst>
                  <a:gs pos="0">
                    <a:srgbClr val="C9DAF8"/>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1556" name="Google Shape;1556;p30"/>
          <p:cNvGrpSpPr/>
          <p:nvPr/>
        </p:nvGrpSpPr>
        <p:grpSpPr>
          <a:xfrm>
            <a:off x="4180115" y="4310512"/>
            <a:ext cx="1845257" cy="1597037"/>
            <a:chOff x="3229840" y="362425"/>
            <a:chExt cx="921407" cy="797461"/>
          </a:xfrm>
        </p:grpSpPr>
        <p:sp>
          <p:nvSpPr>
            <p:cNvPr id="1557" name="Google Shape;1557;p30"/>
            <p:cNvSpPr/>
            <p:nvPr/>
          </p:nvSpPr>
          <p:spPr>
            <a:xfrm flipH="1">
              <a:off x="3311643" y="44585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58" name="Google Shape;1558;p30"/>
            <p:cNvSpPr/>
            <p:nvPr/>
          </p:nvSpPr>
          <p:spPr>
            <a:xfrm flipH="1">
              <a:off x="3393447" y="362425"/>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59" name="Google Shape;1559;p30"/>
            <p:cNvSpPr/>
            <p:nvPr/>
          </p:nvSpPr>
          <p:spPr>
            <a:xfrm flipH="1">
              <a:off x="3229840" y="529286"/>
              <a:ext cx="757800" cy="6306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1560" name="Google Shape;1560;p30"/>
          <p:cNvGrpSpPr/>
          <p:nvPr/>
        </p:nvGrpSpPr>
        <p:grpSpPr>
          <a:xfrm>
            <a:off x="4180115" y="6767837"/>
            <a:ext cx="1845243" cy="1572482"/>
            <a:chOff x="2467840" y="1786561"/>
            <a:chExt cx="921400" cy="785200"/>
          </a:xfrm>
        </p:grpSpPr>
        <p:sp>
          <p:nvSpPr>
            <p:cNvPr id="1561" name="Google Shape;1561;p30"/>
            <p:cNvSpPr/>
            <p:nvPr/>
          </p:nvSpPr>
          <p:spPr>
            <a:xfrm flipH="1">
              <a:off x="2631440" y="17865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62" name="Google Shape;1562;p30"/>
            <p:cNvSpPr/>
            <p:nvPr/>
          </p:nvSpPr>
          <p:spPr>
            <a:xfrm flipH="1">
              <a:off x="2549640" y="18638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63" name="Google Shape;1563;p30"/>
            <p:cNvSpPr/>
            <p:nvPr/>
          </p:nvSpPr>
          <p:spPr>
            <a:xfrm flipH="1">
              <a:off x="2467840" y="1941161"/>
              <a:ext cx="757800" cy="6306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1564" name="Google Shape;1564;p30"/>
          <p:cNvGrpSpPr/>
          <p:nvPr/>
        </p:nvGrpSpPr>
        <p:grpSpPr>
          <a:xfrm>
            <a:off x="6929888" y="4156524"/>
            <a:ext cx="1758086" cy="1757964"/>
            <a:chOff x="5950075" y="854725"/>
            <a:chExt cx="2904000" cy="2668950"/>
          </a:xfrm>
        </p:grpSpPr>
        <p:sp>
          <p:nvSpPr>
            <p:cNvPr id="1565" name="Google Shape;1565;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66" name="Google Shape;1566;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67" name="Google Shape;1567;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68" name="Google Shape;1568;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69" name="Google Shape;1569;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70" name="Google Shape;1570;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71" name="Google Shape;1571;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72" name="Google Shape;1572;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73" name="Google Shape;1573;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74" name="Google Shape;1574;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75" name="Google Shape;1575;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76" name="Google Shape;1576;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77" name="Google Shape;1577;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78" name="Google Shape;1578;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79" name="Google Shape;1579;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80" name="Google Shape;1580;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81" name="Google Shape;1581;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82" name="Google Shape;1582;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83" name="Google Shape;1583;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84" name="Google Shape;1584;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85" name="Google Shape;1585;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86" name="Google Shape;1586;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87" name="Google Shape;1587;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88" name="Google Shape;1588;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89" name="Google Shape;1589;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90" name="Google Shape;1590;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1591" name="Google Shape;1591;p30"/>
          <p:cNvGrpSpPr/>
          <p:nvPr/>
        </p:nvGrpSpPr>
        <p:grpSpPr>
          <a:xfrm>
            <a:off x="6930441" y="6525855"/>
            <a:ext cx="1756922" cy="1761705"/>
            <a:chOff x="2854300" y="1168125"/>
            <a:chExt cx="2904000" cy="2668950"/>
          </a:xfrm>
        </p:grpSpPr>
        <p:sp>
          <p:nvSpPr>
            <p:cNvPr id="1592" name="Google Shape;1592;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93" name="Google Shape;1593;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94" name="Google Shape;1594;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95" name="Google Shape;1595;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96" name="Google Shape;1596;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97" name="Google Shape;1597;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98" name="Google Shape;1598;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99" name="Google Shape;1599;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00" name="Google Shape;1600;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01" name="Google Shape;1601;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02" name="Google Shape;1602;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03" name="Google Shape;1603;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04" name="Google Shape;1604;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05" name="Google Shape;1605;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06" name="Google Shape;1606;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07" name="Google Shape;1607;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08" name="Google Shape;1608;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09" name="Google Shape;1609;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10" name="Google Shape;1610;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11" name="Google Shape;1611;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12" name="Google Shape;1612;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13" name="Google Shape;1613;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14" name="Google Shape;1614;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15" name="Google Shape;1615;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16" name="Google Shape;1616;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17" name="Google Shape;1617;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cxnSp>
        <p:nvCxnSpPr>
          <p:cNvPr id="1618" name="Google Shape;1618;p30"/>
          <p:cNvCxnSpPr>
            <a:stCxn id="1491" idx="1"/>
            <a:endCxn id="1559" idx="3"/>
          </p:cNvCxnSpPr>
          <p:nvPr/>
        </p:nvCxnSpPr>
        <p:spPr>
          <a:xfrm rot="10800000" flipH="1">
            <a:off x="3268248" y="5276168"/>
            <a:ext cx="912008" cy="1249655"/>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619" name="Google Shape;1619;p30"/>
          <p:cNvCxnSpPr>
            <a:stCxn id="1491" idx="1"/>
            <a:endCxn id="1563" idx="3"/>
          </p:cNvCxnSpPr>
          <p:nvPr/>
        </p:nvCxnSpPr>
        <p:spPr>
          <a:xfrm>
            <a:off x="3268248" y="6525823"/>
            <a:ext cx="912008" cy="1182966"/>
          </a:xfrm>
          <a:prstGeom prst="curvedConnector3">
            <a:avLst>
              <a:gd name="adj1" fmla="val 49992"/>
            </a:avLst>
          </a:prstGeom>
          <a:noFill/>
          <a:ln w="9525" cap="flat" cmpd="sng">
            <a:solidFill>
              <a:srgbClr val="595959"/>
            </a:solidFill>
            <a:prstDash val="solid"/>
            <a:round/>
            <a:headEnd type="none" w="med" len="med"/>
            <a:tailEnd type="none" w="med" len="med"/>
          </a:ln>
        </p:spPr>
      </p:cxnSp>
      <p:cxnSp>
        <p:nvCxnSpPr>
          <p:cNvPr id="1620" name="Google Shape;1620;p30"/>
          <p:cNvCxnSpPr/>
          <p:nvPr/>
        </p:nvCxnSpPr>
        <p:spPr>
          <a:xfrm>
            <a:off x="6047408" y="5033719"/>
            <a:ext cx="721555" cy="3605"/>
          </a:xfrm>
          <a:prstGeom prst="straightConnector1">
            <a:avLst/>
          </a:prstGeom>
          <a:noFill/>
          <a:ln w="9525" cap="flat" cmpd="sng">
            <a:solidFill>
              <a:srgbClr val="595959"/>
            </a:solidFill>
            <a:prstDash val="dash"/>
            <a:round/>
            <a:headEnd type="none" w="med" len="med"/>
            <a:tailEnd type="triangle" w="med" len="med"/>
          </a:ln>
        </p:spPr>
      </p:cxnSp>
      <p:cxnSp>
        <p:nvCxnSpPr>
          <p:cNvPr id="1621" name="Google Shape;1621;p30"/>
          <p:cNvCxnSpPr/>
          <p:nvPr/>
        </p:nvCxnSpPr>
        <p:spPr>
          <a:xfrm>
            <a:off x="6047408" y="7552254"/>
            <a:ext cx="721555" cy="3605"/>
          </a:xfrm>
          <a:prstGeom prst="straightConnector1">
            <a:avLst/>
          </a:prstGeom>
          <a:noFill/>
          <a:ln w="9525" cap="flat" cmpd="sng">
            <a:solidFill>
              <a:srgbClr val="595959"/>
            </a:solidFill>
            <a:prstDash val="dash"/>
            <a:round/>
            <a:headEnd type="none" w="med" len="med"/>
            <a:tailEnd type="triangle" w="med" len="med"/>
          </a:ln>
        </p:spPr>
      </p:cxnSp>
      <p:sp>
        <p:nvSpPr>
          <p:cNvPr id="1622" name="Google Shape;1622;p30"/>
          <p:cNvSpPr txBox="1"/>
          <p:nvPr/>
        </p:nvSpPr>
        <p:spPr>
          <a:xfrm>
            <a:off x="1469446" y="7923946"/>
            <a:ext cx="999724" cy="4163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NxNx3</a:t>
            </a:r>
            <a:endParaRPr sz="2200">
              <a:latin typeface="Consolas"/>
              <a:ea typeface="Consolas"/>
              <a:cs typeface="Consolas"/>
              <a:sym typeface="Consolas"/>
            </a:endParaRPr>
          </a:p>
        </p:txBody>
      </p:sp>
      <p:sp>
        <p:nvSpPr>
          <p:cNvPr id="1623" name="Google Shape;1623;p30"/>
          <p:cNvSpPr txBox="1"/>
          <p:nvPr/>
        </p:nvSpPr>
        <p:spPr>
          <a:xfrm>
            <a:off x="8687353" y="4827322"/>
            <a:ext cx="564748" cy="4163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+b1</a:t>
            </a:r>
            <a:endParaRPr sz="2200">
              <a:latin typeface="Consolas"/>
              <a:ea typeface="Consolas"/>
              <a:cs typeface="Consolas"/>
              <a:sym typeface="Consolas"/>
            </a:endParaRPr>
          </a:p>
        </p:txBody>
      </p:sp>
      <p:sp>
        <p:nvSpPr>
          <p:cNvPr id="1624" name="Google Shape;1624;p30"/>
          <p:cNvSpPr txBox="1"/>
          <p:nvPr/>
        </p:nvSpPr>
        <p:spPr>
          <a:xfrm>
            <a:off x="8687353" y="7135903"/>
            <a:ext cx="564748" cy="4163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+b2</a:t>
            </a:r>
            <a:endParaRPr sz="2200">
              <a:latin typeface="Consolas"/>
              <a:ea typeface="Consolas"/>
              <a:cs typeface="Consolas"/>
              <a:sym typeface="Consolas"/>
            </a:endParaRPr>
          </a:p>
        </p:txBody>
      </p:sp>
      <p:sp>
        <p:nvSpPr>
          <p:cNvPr id="1625" name="Google Shape;1625;p30"/>
          <p:cNvSpPr txBox="1"/>
          <p:nvPr/>
        </p:nvSpPr>
        <p:spPr>
          <a:xfrm>
            <a:off x="7309028" y="8452095"/>
            <a:ext cx="999724" cy="4163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MxM</a:t>
            </a:r>
            <a:endParaRPr sz="2200">
              <a:latin typeface="Consolas"/>
              <a:ea typeface="Consolas"/>
              <a:cs typeface="Consolas"/>
              <a:sym typeface="Consolas"/>
            </a:endParaRPr>
          </a:p>
        </p:txBody>
      </p:sp>
      <p:sp>
        <p:nvSpPr>
          <p:cNvPr id="1626" name="Google Shape;1626;p30"/>
          <p:cNvSpPr txBox="1"/>
          <p:nvPr/>
        </p:nvSpPr>
        <p:spPr>
          <a:xfrm>
            <a:off x="7309054" y="3629260"/>
            <a:ext cx="999724" cy="4163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MxM</a:t>
            </a:r>
            <a:endParaRPr sz="2200">
              <a:latin typeface="Consolas"/>
              <a:ea typeface="Consolas"/>
              <a:cs typeface="Consolas"/>
              <a:sym typeface="Consolas"/>
            </a:endParaRPr>
          </a:p>
        </p:txBody>
      </p:sp>
      <p:cxnSp>
        <p:nvCxnSpPr>
          <p:cNvPr id="1627" name="Google Shape;1627;p30"/>
          <p:cNvCxnSpPr/>
          <p:nvPr/>
        </p:nvCxnSpPr>
        <p:spPr>
          <a:xfrm>
            <a:off x="9309627" y="5033695"/>
            <a:ext cx="549127" cy="3605"/>
          </a:xfrm>
          <a:prstGeom prst="straightConnector1">
            <a:avLst/>
          </a:prstGeom>
          <a:noFill/>
          <a:ln w="9525" cap="flat" cmpd="sng">
            <a:solidFill>
              <a:srgbClr val="595959"/>
            </a:solidFill>
            <a:prstDash val="dash"/>
            <a:round/>
            <a:headEnd type="none" w="med" len="med"/>
            <a:tailEnd type="triangle" w="med" len="med"/>
          </a:ln>
        </p:spPr>
      </p:cxnSp>
      <p:cxnSp>
        <p:nvCxnSpPr>
          <p:cNvPr id="1628" name="Google Shape;1628;p30"/>
          <p:cNvCxnSpPr/>
          <p:nvPr/>
        </p:nvCxnSpPr>
        <p:spPr>
          <a:xfrm>
            <a:off x="9279337" y="7282797"/>
            <a:ext cx="549127" cy="3605"/>
          </a:xfrm>
          <a:prstGeom prst="straightConnector1">
            <a:avLst/>
          </a:prstGeom>
          <a:noFill/>
          <a:ln w="9525" cap="flat" cmpd="sng">
            <a:solidFill>
              <a:srgbClr val="595959"/>
            </a:solidFill>
            <a:prstDash val="dash"/>
            <a:round/>
            <a:headEnd type="none" w="med" len="med"/>
            <a:tailEnd type="triangle" w="med" len="med"/>
          </a:ln>
        </p:spPr>
      </p:cxnSp>
      <p:grpSp>
        <p:nvGrpSpPr>
          <p:cNvPr id="1629" name="Google Shape;1629;p30"/>
          <p:cNvGrpSpPr/>
          <p:nvPr/>
        </p:nvGrpSpPr>
        <p:grpSpPr>
          <a:xfrm>
            <a:off x="9981929" y="4156524"/>
            <a:ext cx="1758086" cy="1757964"/>
            <a:chOff x="5950075" y="854725"/>
            <a:chExt cx="2904000" cy="2668950"/>
          </a:xfrm>
        </p:grpSpPr>
        <p:sp>
          <p:nvSpPr>
            <p:cNvPr id="1630" name="Google Shape;1630;p30"/>
            <p:cNvSpPr/>
            <p:nvPr/>
          </p:nvSpPr>
          <p:spPr>
            <a:xfrm flipH="1">
              <a:off x="5950075" y="854725"/>
              <a:ext cx="2904000" cy="26673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31" name="Google Shape;1631;p30"/>
            <p:cNvSpPr/>
            <p:nvPr/>
          </p:nvSpPr>
          <p:spPr>
            <a:xfrm flipH="1">
              <a:off x="59500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32" name="Google Shape;1632;p30"/>
            <p:cNvSpPr/>
            <p:nvPr/>
          </p:nvSpPr>
          <p:spPr>
            <a:xfrm flipH="1">
              <a:off x="65308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33" name="Google Shape;1633;p30"/>
            <p:cNvSpPr/>
            <p:nvPr/>
          </p:nvSpPr>
          <p:spPr>
            <a:xfrm flipH="1">
              <a:off x="71116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34" name="Google Shape;1634;p30"/>
            <p:cNvSpPr/>
            <p:nvPr/>
          </p:nvSpPr>
          <p:spPr>
            <a:xfrm flipH="1">
              <a:off x="76924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35" name="Google Shape;1635;p30"/>
            <p:cNvSpPr/>
            <p:nvPr/>
          </p:nvSpPr>
          <p:spPr>
            <a:xfrm flipH="1">
              <a:off x="8273275" y="8547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36" name="Google Shape;1636;p30"/>
            <p:cNvSpPr/>
            <p:nvPr/>
          </p:nvSpPr>
          <p:spPr>
            <a:xfrm flipH="1">
              <a:off x="59500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37" name="Google Shape;1637;p30"/>
            <p:cNvSpPr/>
            <p:nvPr/>
          </p:nvSpPr>
          <p:spPr>
            <a:xfrm flipH="1">
              <a:off x="65308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38" name="Google Shape;1638;p30"/>
            <p:cNvSpPr/>
            <p:nvPr/>
          </p:nvSpPr>
          <p:spPr>
            <a:xfrm flipH="1">
              <a:off x="71116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39" name="Google Shape;1639;p30"/>
            <p:cNvSpPr/>
            <p:nvPr/>
          </p:nvSpPr>
          <p:spPr>
            <a:xfrm flipH="1">
              <a:off x="76924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40" name="Google Shape;1640;p30"/>
            <p:cNvSpPr/>
            <p:nvPr/>
          </p:nvSpPr>
          <p:spPr>
            <a:xfrm flipH="1">
              <a:off x="8273275" y="13875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41" name="Google Shape;1641;p30"/>
            <p:cNvSpPr/>
            <p:nvPr/>
          </p:nvSpPr>
          <p:spPr>
            <a:xfrm flipH="1">
              <a:off x="59500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42" name="Google Shape;1642;p30"/>
            <p:cNvSpPr/>
            <p:nvPr/>
          </p:nvSpPr>
          <p:spPr>
            <a:xfrm flipH="1">
              <a:off x="65308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43" name="Google Shape;1643;p30"/>
            <p:cNvSpPr/>
            <p:nvPr/>
          </p:nvSpPr>
          <p:spPr>
            <a:xfrm flipH="1">
              <a:off x="71116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44" name="Google Shape;1644;p30"/>
            <p:cNvSpPr/>
            <p:nvPr/>
          </p:nvSpPr>
          <p:spPr>
            <a:xfrm flipH="1">
              <a:off x="76924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45" name="Google Shape;1645;p30"/>
            <p:cNvSpPr/>
            <p:nvPr/>
          </p:nvSpPr>
          <p:spPr>
            <a:xfrm flipH="1">
              <a:off x="8273275" y="19219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46" name="Google Shape;1646;p30"/>
            <p:cNvSpPr/>
            <p:nvPr/>
          </p:nvSpPr>
          <p:spPr>
            <a:xfrm flipH="1">
              <a:off x="59500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47" name="Google Shape;1647;p30"/>
            <p:cNvSpPr/>
            <p:nvPr/>
          </p:nvSpPr>
          <p:spPr>
            <a:xfrm flipH="1">
              <a:off x="65308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48" name="Google Shape;1648;p30"/>
            <p:cNvSpPr/>
            <p:nvPr/>
          </p:nvSpPr>
          <p:spPr>
            <a:xfrm flipH="1">
              <a:off x="71116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49" name="Google Shape;1649;p30"/>
            <p:cNvSpPr/>
            <p:nvPr/>
          </p:nvSpPr>
          <p:spPr>
            <a:xfrm flipH="1">
              <a:off x="76924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50" name="Google Shape;1650;p30"/>
            <p:cNvSpPr/>
            <p:nvPr/>
          </p:nvSpPr>
          <p:spPr>
            <a:xfrm flipH="1">
              <a:off x="8273275" y="245642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51" name="Google Shape;1651;p30"/>
            <p:cNvSpPr/>
            <p:nvPr/>
          </p:nvSpPr>
          <p:spPr>
            <a:xfrm flipH="1">
              <a:off x="59500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52" name="Google Shape;1652;p30"/>
            <p:cNvSpPr/>
            <p:nvPr/>
          </p:nvSpPr>
          <p:spPr>
            <a:xfrm flipH="1">
              <a:off x="65308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53" name="Google Shape;1653;p30"/>
            <p:cNvSpPr/>
            <p:nvPr/>
          </p:nvSpPr>
          <p:spPr>
            <a:xfrm flipH="1">
              <a:off x="71116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54" name="Google Shape;1654;p30"/>
            <p:cNvSpPr/>
            <p:nvPr/>
          </p:nvSpPr>
          <p:spPr>
            <a:xfrm flipH="1">
              <a:off x="76924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55" name="Google Shape;1655;p30"/>
            <p:cNvSpPr/>
            <p:nvPr/>
          </p:nvSpPr>
          <p:spPr>
            <a:xfrm flipH="1">
              <a:off x="8273275" y="2990875"/>
              <a:ext cx="580800" cy="532800"/>
            </a:xfrm>
            <a:prstGeom prst="rect">
              <a:avLst/>
            </a:prstGeom>
            <a:gradFill>
              <a:gsLst>
                <a:gs pos="0">
                  <a:srgbClr val="69D4F4">
                    <a:alpha val="26274"/>
                  </a:srgbClr>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1656" name="Google Shape;1656;p30"/>
          <p:cNvGrpSpPr/>
          <p:nvPr/>
        </p:nvGrpSpPr>
        <p:grpSpPr>
          <a:xfrm>
            <a:off x="9982482" y="6525855"/>
            <a:ext cx="1756922" cy="1761705"/>
            <a:chOff x="2854300" y="1168125"/>
            <a:chExt cx="2904000" cy="2668950"/>
          </a:xfrm>
        </p:grpSpPr>
        <p:sp>
          <p:nvSpPr>
            <p:cNvPr id="1657" name="Google Shape;1657;p30"/>
            <p:cNvSpPr/>
            <p:nvPr/>
          </p:nvSpPr>
          <p:spPr>
            <a:xfrm flipH="1">
              <a:off x="2854300" y="1168125"/>
              <a:ext cx="2904000" cy="26673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58" name="Google Shape;1658;p30"/>
            <p:cNvSpPr/>
            <p:nvPr/>
          </p:nvSpPr>
          <p:spPr>
            <a:xfrm flipH="1">
              <a:off x="28543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59" name="Google Shape;1659;p30"/>
            <p:cNvSpPr/>
            <p:nvPr/>
          </p:nvSpPr>
          <p:spPr>
            <a:xfrm flipH="1">
              <a:off x="34351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60" name="Google Shape;1660;p30"/>
            <p:cNvSpPr/>
            <p:nvPr/>
          </p:nvSpPr>
          <p:spPr>
            <a:xfrm flipH="1">
              <a:off x="40159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61" name="Google Shape;1661;p30"/>
            <p:cNvSpPr/>
            <p:nvPr/>
          </p:nvSpPr>
          <p:spPr>
            <a:xfrm flipH="1">
              <a:off x="45967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62" name="Google Shape;1662;p30"/>
            <p:cNvSpPr/>
            <p:nvPr/>
          </p:nvSpPr>
          <p:spPr>
            <a:xfrm flipH="1">
              <a:off x="5177500" y="11681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63" name="Google Shape;1663;p30"/>
            <p:cNvSpPr/>
            <p:nvPr/>
          </p:nvSpPr>
          <p:spPr>
            <a:xfrm flipH="1">
              <a:off x="28543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64" name="Google Shape;1664;p30"/>
            <p:cNvSpPr/>
            <p:nvPr/>
          </p:nvSpPr>
          <p:spPr>
            <a:xfrm flipH="1">
              <a:off x="34351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65" name="Google Shape;1665;p30"/>
            <p:cNvSpPr/>
            <p:nvPr/>
          </p:nvSpPr>
          <p:spPr>
            <a:xfrm flipH="1">
              <a:off x="40159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66" name="Google Shape;1666;p30"/>
            <p:cNvSpPr/>
            <p:nvPr/>
          </p:nvSpPr>
          <p:spPr>
            <a:xfrm flipH="1">
              <a:off x="45967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67" name="Google Shape;1667;p30"/>
            <p:cNvSpPr/>
            <p:nvPr/>
          </p:nvSpPr>
          <p:spPr>
            <a:xfrm flipH="1">
              <a:off x="5177500" y="17009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68" name="Google Shape;1668;p30"/>
            <p:cNvSpPr/>
            <p:nvPr/>
          </p:nvSpPr>
          <p:spPr>
            <a:xfrm flipH="1">
              <a:off x="28543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69" name="Google Shape;1669;p30"/>
            <p:cNvSpPr/>
            <p:nvPr/>
          </p:nvSpPr>
          <p:spPr>
            <a:xfrm flipH="1">
              <a:off x="34351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70" name="Google Shape;1670;p30"/>
            <p:cNvSpPr/>
            <p:nvPr/>
          </p:nvSpPr>
          <p:spPr>
            <a:xfrm flipH="1">
              <a:off x="40159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71" name="Google Shape;1671;p30"/>
            <p:cNvSpPr/>
            <p:nvPr/>
          </p:nvSpPr>
          <p:spPr>
            <a:xfrm flipH="1">
              <a:off x="45967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72" name="Google Shape;1672;p30"/>
            <p:cNvSpPr/>
            <p:nvPr/>
          </p:nvSpPr>
          <p:spPr>
            <a:xfrm flipH="1">
              <a:off x="5177500" y="22353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73" name="Google Shape;1673;p30"/>
            <p:cNvSpPr/>
            <p:nvPr/>
          </p:nvSpPr>
          <p:spPr>
            <a:xfrm flipH="1">
              <a:off x="28543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74" name="Google Shape;1674;p30"/>
            <p:cNvSpPr/>
            <p:nvPr/>
          </p:nvSpPr>
          <p:spPr>
            <a:xfrm flipH="1">
              <a:off x="34351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75" name="Google Shape;1675;p30"/>
            <p:cNvSpPr/>
            <p:nvPr/>
          </p:nvSpPr>
          <p:spPr>
            <a:xfrm flipH="1">
              <a:off x="40159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76" name="Google Shape;1676;p30"/>
            <p:cNvSpPr/>
            <p:nvPr/>
          </p:nvSpPr>
          <p:spPr>
            <a:xfrm flipH="1">
              <a:off x="45967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77" name="Google Shape;1677;p30"/>
            <p:cNvSpPr/>
            <p:nvPr/>
          </p:nvSpPr>
          <p:spPr>
            <a:xfrm flipH="1">
              <a:off x="5177500" y="276982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78" name="Google Shape;1678;p30"/>
            <p:cNvSpPr/>
            <p:nvPr/>
          </p:nvSpPr>
          <p:spPr>
            <a:xfrm flipH="1">
              <a:off x="28543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79" name="Google Shape;1679;p30"/>
            <p:cNvSpPr/>
            <p:nvPr/>
          </p:nvSpPr>
          <p:spPr>
            <a:xfrm flipH="1">
              <a:off x="34351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80" name="Google Shape;1680;p30"/>
            <p:cNvSpPr/>
            <p:nvPr/>
          </p:nvSpPr>
          <p:spPr>
            <a:xfrm flipH="1">
              <a:off x="40159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81" name="Google Shape;1681;p30"/>
            <p:cNvSpPr/>
            <p:nvPr/>
          </p:nvSpPr>
          <p:spPr>
            <a:xfrm flipH="1">
              <a:off x="45967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82" name="Google Shape;1682;p30"/>
            <p:cNvSpPr/>
            <p:nvPr/>
          </p:nvSpPr>
          <p:spPr>
            <a:xfrm flipH="1">
              <a:off x="5177500" y="3304275"/>
              <a:ext cx="580800" cy="532800"/>
            </a:xfrm>
            <a:prstGeom prst="rect">
              <a:avLst/>
            </a:prstGeom>
            <a:gradFill>
              <a:gsLst>
                <a:gs pos="0">
                  <a:srgbClr val="B6D7A8"/>
                </a:gs>
                <a:gs pos="64000">
                  <a:srgbClr val="A4C2F4"/>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sp>
        <p:nvSpPr>
          <p:cNvPr id="1683" name="Google Shape;1683;p30"/>
          <p:cNvSpPr txBox="1"/>
          <p:nvPr/>
        </p:nvSpPr>
        <p:spPr>
          <a:xfrm>
            <a:off x="11739995" y="4827346"/>
            <a:ext cx="564748" cy="4163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+b1</a:t>
            </a:r>
            <a:endParaRPr sz="2200">
              <a:latin typeface="Consolas"/>
              <a:ea typeface="Consolas"/>
              <a:cs typeface="Consolas"/>
              <a:sym typeface="Consolas"/>
            </a:endParaRPr>
          </a:p>
        </p:txBody>
      </p:sp>
      <p:sp>
        <p:nvSpPr>
          <p:cNvPr id="1684" name="Google Shape;1684;p30"/>
          <p:cNvSpPr txBox="1"/>
          <p:nvPr/>
        </p:nvSpPr>
        <p:spPr>
          <a:xfrm>
            <a:off x="11739995" y="7198535"/>
            <a:ext cx="564748" cy="4163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+b2</a:t>
            </a:r>
            <a:endParaRPr sz="2200">
              <a:latin typeface="Consolas"/>
              <a:ea typeface="Consolas"/>
              <a:cs typeface="Consolas"/>
              <a:sym typeface="Consolas"/>
            </a:endParaRPr>
          </a:p>
        </p:txBody>
      </p:sp>
      <p:sp>
        <p:nvSpPr>
          <p:cNvPr id="1685" name="Google Shape;1685;p30"/>
          <p:cNvSpPr/>
          <p:nvPr/>
        </p:nvSpPr>
        <p:spPr>
          <a:xfrm>
            <a:off x="9736793" y="4003355"/>
            <a:ext cx="2663326" cy="2064333"/>
          </a:xfrm>
          <a:prstGeom prst="bracketPair">
            <a:avLst/>
          </a:prstGeom>
          <a:no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86" name="Google Shape;1686;p30"/>
          <p:cNvSpPr/>
          <p:nvPr/>
        </p:nvSpPr>
        <p:spPr>
          <a:xfrm>
            <a:off x="9736793" y="6374544"/>
            <a:ext cx="2663326" cy="2064333"/>
          </a:xfrm>
          <a:prstGeom prst="bracketPair">
            <a:avLst/>
          </a:prstGeom>
          <a:no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87" name="Google Shape;1687;p30"/>
          <p:cNvSpPr txBox="1"/>
          <p:nvPr/>
        </p:nvSpPr>
        <p:spPr>
          <a:xfrm>
            <a:off x="11400395" y="8452095"/>
            <a:ext cx="999724" cy="4163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ReLU</a:t>
            </a:r>
            <a:endParaRPr sz="2200">
              <a:latin typeface="Consolas"/>
              <a:ea typeface="Consolas"/>
              <a:cs typeface="Consolas"/>
              <a:sym typeface="Consolas"/>
            </a:endParaRPr>
          </a:p>
        </p:txBody>
      </p:sp>
      <p:sp>
        <p:nvSpPr>
          <p:cNvPr id="1688" name="Google Shape;1688;p30"/>
          <p:cNvSpPr txBox="1"/>
          <p:nvPr/>
        </p:nvSpPr>
        <p:spPr>
          <a:xfrm>
            <a:off x="11400395" y="3629260"/>
            <a:ext cx="999724" cy="4163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ReLU</a:t>
            </a:r>
            <a:endParaRPr sz="2200">
              <a:latin typeface="Consolas"/>
              <a:ea typeface="Consolas"/>
              <a:cs typeface="Consolas"/>
              <a:sym typeface="Consolas"/>
            </a:endParaRPr>
          </a:p>
        </p:txBody>
      </p:sp>
      <p:grpSp>
        <p:nvGrpSpPr>
          <p:cNvPr id="1689" name="Google Shape;1689;p30"/>
          <p:cNvGrpSpPr/>
          <p:nvPr/>
        </p:nvGrpSpPr>
        <p:grpSpPr>
          <a:xfrm>
            <a:off x="13190027" y="4156524"/>
            <a:ext cx="1758086" cy="1757964"/>
            <a:chOff x="5950075" y="854725"/>
            <a:chExt cx="2904000" cy="2668950"/>
          </a:xfrm>
        </p:grpSpPr>
        <p:sp>
          <p:nvSpPr>
            <p:cNvPr id="1690" name="Google Shape;1690;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91" name="Google Shape;1691;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92" name="Google Shape;1692;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93" name="Google Shape;1693;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94" name="Google Shape;1694;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95" name="Google Shape;1695;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96" name="Google Shape;1696;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97" name="Google Shape;1697;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98" name="Google Shape;1698;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99" name="Google Shape;1699;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00" name="Google Shape;1700;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01" name="Google Shape;1701;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02" name="Google Shape;1702;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03" name="Google Shape;1703;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04" name="Google Shape;1704;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05" name="Google Shape;1705;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06" name="Google Shape;1706;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07" name="Google Shape;1707;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08" name="Google Shape;1708;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09" name="Google Shape;1709;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10" name="Google Shape;1710;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11" name="Google Shape;1711;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12" name="Google Shape;1712;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13" name="Google Shape;1713;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14" name="Google Shape;1714;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15" name="Google Shape;1715;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1716" name="Google Shape;1716;p30"/>
          <p:cNvGrpSpPr/>
          <p:nvPr/>
        </p:nvGrpSpPr>
        <p:grpSpPr>
          <a:xfrm>
            <a:off x="13190580" y="6525855"/>
            <a:ext cx="1756922" cy="1761705"/>
            <a:chOff x="2854300" y="1168125"/>
            <a:chExt cx="2904000" cy="2668950"/>
          </a:xfrm>
        </p:grpSpPr>
        <p:sp>
          <p:nvSpPr>
            <p:cNvPr id="1717" name="Google Shape;1717;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18" name="Google Shape;1718;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19" name="Google Shape;1719;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20" name="Google Shape;1720;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21" name="Google Shape;1721;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22" name="Google Shape;1722;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23" name="Google Shape;1723;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24" name="Google Shape;1724;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25" name="Google Shape;1725;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26" name="Google Shape;1726;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27" name="Google Shape;1727;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28" name="Google Shape;1728;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29" name="Google Shape;1729;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30" name="Google Shape;1730;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31" name="Google Shape;1731;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32" name="Google Shape;1732;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33" name="Google Shape;1733;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34" name="Google Shape;1734;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35" name="Google Shape;1735;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36" name="Google Shape;1736;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37" name="Google Shape;1737;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38" name="Google Shape;1738;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39" name="Google Shape;1739;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40" name="Google Shape;1740;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41" name="Google Shape;1741;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42" name="Google Shape;1742;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cxnSp>
        <p:nvCxnSpPr>
          <p:cNvPr id="1743" name="Google Shape;1743;p30"/>
          <p:cNvCxnSpPr/>
          <p:nvPr/>
        </p:nvCxnSpPr>
        <p:spPr>
          <a:xfrm>
            <a:off x="12514270" y="5033695"/>
            <a:ext cx="549127" cy="3605"/>
          </a:xfrm>
          <a:prstGeom prst="straightConnector1">
            <a:avLst/>
          </a:prstGeom>
          <a:noFill/>
          <a:ln w="9525" cap="flat" cmpd="sng">
            <a:solidFill>
              <a:srgbClr val="595959"/>
            </a:solidFill>
            <a:prstDash val="dash"/>
            <a:round/>
            <a:headEnd type="none" w="med" len="med"/>
            <a:tailEnd type="triangle" w="med" len="med"/>
          </a:ln>
        </p:spPr>
      </p:cxnSp>
      <p:cxnSp>
        <p:nvCxnSpPr>
          <p:cNvPr id="1744" name="Google Shape;1744;p30"/>
          <p:cNvCxnSpPr/>
          <p:nvPr/>
        </p:nvCxnSpPr>
        <p:spPr>
          <a:xfrm>
            <a:off x="12483980" y="7282797"/>
            <a:ext cx="549127" cy="3605"/>
          </a:xfrm>
          <a:prstGeom prst="straightConnector1">
            <a:avLst/>
          </a:prstGeom>
          <a:noFill/>
          <a:ln w="9525" cap="flat" cmpd="sng">
            <a:solidFill>
              <a:srgbClr val="595959"/>
            </a:solidFill>
            <a:prstDash val="dash"/>
            <a:round/>
            <a:headEnd type="none" w="med" len="med"/>
            <a:tailEnd type="triangle" w="med" len="med"/>
          </a:ln>
        </p:spPr>
      </p:cxnSp>
      <p:grpSp>
        <p:nvGrpSpPr>
          <p:cNvPr id="1745" name="Google Shape;1745;p30"/>
          <p:cNvGrpSpPr/>
          <p:nvPr/>
        </p:nvGrpSpPr>
        <p:grpSpPr>
          <a:xfrm>
            <a:off x="15639570" y="5318262"/>
            <a:ext cx="1758086" cy="1757964"/>
            <a:chOff x="5950075" y="854725"/>
            <a:chExt cx="2904000" cy="2668950"/>
          </a:xfrm>
        </p:grpSpPr>
        <p:sp>
          <p:nvSpPr>
            <p:cNvPr id="1746" name="Google Shape;1746;p30"/>
            <p:cNvSpPr/>
            <p:nvPr/>
          </p:nvSpPr>
          <p:spPr>
            <a:xfrm flipH="1">
              <a:off x="5950075" y="854725"/>
              <a:ext cx="2904000" cy="26673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47" name="Google Shape;1747;p30"/>
            <p:cNvSpPr/>
            <p:nvPr/>
          </p:nvSpPr>
          <p:spPr>
            <a:xfrm flipH="1">
              <a:off x="59500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48" name="Google Shape;1748;p30"/>
            <p:cNvSpPr/>
            <p:nvPr/>
          </p:nvSpPr>
          <p:spPr>
            <a:xfrm flipH="1">
              <a:off x="65308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49" name="Google Shape;1749;p30"/>
            <p:cNvSpPr/>
            <p:nvPr/>
          </p:nvSpPr>
          <p:spPr>
            <a:xfrm flipH="1">
              <a:off x="71116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50" name="Google Shape;1750;p30"/>
            <p:cNvSpPr/>
            <p:nvPr/>
          </p:nvSpPr>
          <p:spPr>
            <a:xfrm flipH="1">
              <a:off x="76924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51" name="Google Shape;1751;p30"/>
            <p:cNvSpPr/>
            <p:nvPr/>
          </p:nvSpPr>
          <p:spPr>
            <a:xfrm flipH="1">
              <a:off x="8273275" y="8547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52" name="Google Shape;1752;p30"/>
            <p:cNvSpPr/>
            <p:nvPr/>
          </p:nvSpPr>
          <p:spPr>
            <a:xfrm flipH="1">
              <a:off x="59500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53" name="Google Shape;1753;p30"/>
            <p:cNvSpPr/>
            <p:nvPr/>
          </p:nvSpPr>
          <p:spPr>
            <a:xfrm flipH="1">
              <a:off x="65308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54" name="Google Shape;1754;p30"/>
            <p:cNvSpPr/>
            <p:nvPr/>
          </p:nvSpPr>
          <p:spPr>
            <a:xfrm flipH="1">
              <a:off x="71116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55" name="Google Shape;1755;p30"/>
            <p:cNvSpPr/>
            <p:nvPr/>
          </p:nvSpPr>
          <p:spPr>
            <a:xfrm flipH="1">
              <a:off x="76924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56" name="Google Shape;1756;p30"/>
            <p:cNvSpPr/>
            <p:nvPr/>
          </p:nvSpPr>
          <p:spPr>
            <a:xfrm flipH="1">
              <a:off x="8273275" y="13875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57" name="Google Shape;1757;p30"/>
            <p:cNvSpPr/>
            <p:nvPr/>
          </p:nvSpPr>
          <p:spPr>
            <a:xfrm flipH="1">
              <a:off x="59500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58" name="Google Shape;1758;p30"/>
            <p:cNvSpPr/>
            <p:nvPr/>
          </p:nvSpPr>
          <p:spPr>
            <a:xfrm flipH="1">
              <a:off x="65308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59" name="Google Shape;1759;p30"/>
            <p:cNvSpPr/>
            <p:nvPr/>
          </p:nvSpPr>
          <p:spPr>
            <a:xfrm flipH="1">
              <a:off x="71116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60" name="Google Shape;1760;p30"/>
            <p:cNvSpPr/>
            <p:nvPr/>
          </p:nvSpPr>
          <p:spPr>
            <a:xfrm flipH="1">
              <a:off x="76924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61" name="Google Shape;1761;p30"/>
            <p:cNvSpPr/>
            <p:nvPr/>
          </p:nvSpPr>
          <p:spPr>
            <a:xfrm flipH="1">
              <a:off x="8273275" y="19219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62" name="Google Shape;1762;p30"/>
            <p:cNvSpPr/>
            <p:nvPr/>
          </p:nvSpPr>
          <p:spPr>
            <a:xfrm flipH="1">
              <a:off x="59500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63" name="Google Shape;1763;p30"/>
            <p:cNvSpPr/>
            <p:nvPr/>
          </p:nvSpPr>
          <p:spPr>
            <a:xfrm flipH="1">
              <a:off x="65308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64" name="Google Shape;1764;p30"/>
            <p:cNvSpPr/>
            <p:nvPr/>
          </p:nvSpPr>
          <p:spPr>
            <a:xfrm flipH="1">
              <a:off x="71116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65" name="Google Shape;1765;p30"/>
            <p:cNvSpPr/>
            <p:nvPr/>
          </p:nvSpPr>
          <p:spPr>
            <a:xfrm flipH="1">
              <a:off x="76924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66" name="Google Shape;1766;p30"/>
            <p:cNvSpPr/>
            <p:nvPr/>
          </p:nvSpPr>
          <p:spPr>
            <a:xfrm flipH="1">
              <a:off x="8273275" y="245642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67" name="Google Shape;1767;p30"/>
            <p:cNvSpPr/>
            <p:nvPr/>
          </p:nvSpPr>
          <p:spPr>
            <a:xfrm flipH="1">
              <a:off x="59500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68" name="Google Shape;1768;p30"/>
            <p:cNvSpPr/>
            <p:nvPr/>
          </p:nvSpPr>
          <p:spPr>
            <a:xfrm flipH="1">
              <a:off x="65308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69" name="Google Shape;1769;p30"/>
            <p:cNvSpPr/>
            <p:nvPr/>
          </p:nvSpPr>
          <p:spPr>
            <a:xfrm flipH="1">
              <a:off x="71116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70" name="Google Shape;1770;p30"/>
            <p:cNvSpPr/>
            <p:nvPr/>
          </p:nvSpPr>
          <p:spPr>
            <a:xfrm flipH="1">
              <a:off x="76924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71" name="Google Shape;1771;p30"/>
            <p:cNvSpPr/>
            <p:nvPr/>
          </p:nvSpPr>
          <p:spPr>
            <a:xfrm flipH="1">
              <a:off x="8273275" y="2990875"/>
              <a:ext cx="580800" cy="532800"/>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1772" name="Google Shape;1772;p30"/>
          <p:cNvGrpSpPr/>
          <p:nvPr/>
        </p:nvGrpSpPr>
        <p:grpSpPr>
          <a:xfrm>
            <a:off x="15521115" y="5521074"/>
            <a:ext cx="1756922" cy="1761705"/>
            <a:chOff x="2854300" y="1168125"/>
            <a:chExt cx="2904000" cy="2668950"/>
          </a:xfrm>
        </p:grpSpPr>
        <p:sp>
          <p:nvSpPr>
            <p:cNvPr id="1773" name="Google Shape;1773;p30"/>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74" name="Google Shape;1774;p30"/>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75" name="Google Shape;1775;p30"/>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76" name="Google Shape;1776;p30"/>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77" name="Google Shape;1777;p30"/>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78" name="Google Shape;1778;p30"/>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79" name="Google Shape;1779;p30"/>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80" name="Google Shape;1780;p30"/>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81" name="Google Shape;1781;p30"/>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82" name="Google Shape;1782;p30"/>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83" name="Google Shape;1783;p30"/>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84" name="Google Shape;1784;p30"/>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85" name="Google Shape;1785;p30"/>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86" name="Google Shape;1786;p30"/>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87" name="Google Shape;1787;p30"/>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88" name="Google Shape;1788;p30"/>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89" name="Google Shape;1789;p30"/>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90" name="Google Shape;1790;p30"/>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91" name="Google Shape;1791;p30"/>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92" name="Google Shape;1792;p30"/>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93" name="Google Shape;1793;p30"/>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94" name="Google Shape;1794;p30"/>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95" name="Google Shape;1795;p30"/>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96" name="Google Shape;1796;p30"/>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97" name="Google Shape;1797;p30"/>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98" name="Google Shape;1798;p30"/>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cxnSp>
        <p:nvCxnSpPr>
          <p:cNvPr id="1799" name="Google Shape;1799;p30"/>
          <p:cNvCxnSpPr>
            <a:endCxn id="1784" idx="3"/>
          </p:cNvCxnSpPr>
          <p:nvPr/>
        </p:nvCxnSpPr>
        <p:spPr>
          <a:xfrm>
            <a:off x="14792350" y="4779835"/>
            <a:ext cx="728765" cy="1621547"/>
          </a:xfrm>
          <a:prstGeom prst="straightConnector1">
            <a:avLst/>
          </a:prstGeom>
          <a:noFill/>
          <a:ln w="9525" cap="flat" cmpd="sng">
            <a:solidFill>
              <a:srgbClr val="595959"/>
            </a:solidFill>
            <a:prstDash val="dash"/>
            <a:round/>
            <a:headEnd type="none" w="med" len="med"/>
            <a:tailEnd type="triangle" w="med" len="med"/>
          </a:ln>
        </p:spPr>
      </p:cxnSp>
      <p:cxnSp>
        <p:nvCxnSpPr>
          <p:cNvPr id="1800" name="Google Shape;1800;p30"/>
          <p:cNvCxnSpPr>
            <a:stCxn id="1732" idx="1"/>
            <a:endCxn id="1784" idx="3"/>
          </p:cNvCxnSpPr>
          <p:nvPr/>
        </p:nvCxnSpPr>
        <p:spPr>
          <a:xfrm rot="10800000" flipH="1">
            <a:off x="14947502" y="6401632"/>
            <a:ext cx="573760" cy="1004530"/>
          </a:xfrm>
          <a:prstGeom prst="straightConnector1">
            <a:avLst/>
          </a:prstGeom>
          <a:noFill/>
          <a:ln w="9525" cap="flat" cmpd="sng">
            <a:solidFill>
              <a:srgbClr val="595959"/>
            </a:solidFill>
            <a:prstDash val="lgDash"/>
            <a:round/>
            <a:headEnd type="none" w="med" len="med"/>
            <a:tailEnd type="triangle" w="med" len="med"/>
          </a:ln>
        </p:spPr>
      </p:cxnSp>
      <p:sp>
        <p:nvSpPr>
          <p:cNvPr id="1801" name="Google Shape;1801;p30"/>
          <p:cNvSpPr txBox="1"/>
          <p:nvPr/>
        </p:nvSpPr>
        <p:spPr>
          <a:xfrm>
            <a:off x="15899803" y="4728415"/>
            <a:ext cx="1378225" cy="4163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MxMX2</a:t>
            </a:r>
            <a:endParaRPr sz="2200">
              <a:latin typeface="Consolas"/>
              <a:ea typeface="Consolas"/>
              <a:cs typeface="Consolas"/>
              <a:sym typeface="Consolas"/>
            </a:endParaRPr>
          </a:p>
        </p:txBody>
      </p:sp>
      <p:sp>
        <p:nvSpPr>
          <p:cNvPr id="1802" name="Google Shape;1802;p30"/>
          <p:cNvSpPr txBox="1"/>
          <p:nvPr/>
        </p:nvSpPr>
        <p:spPr>
          <a:xfrm>
            <a:off x="1332415" y="3049742"/>
            <a:ext cx="1757928" cy="416351"/>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CONV operation</a:t>
            </a:r>
            <a:endParaRPr sz="2200">
              <a:latin typeface="Consolas"/>
              <a:ea typeface="Consolas"/>
              <a:cs typeface="Consolas"/>
              <a:sym typeface="Consolas"/>
            </a:endParaRPr>
          </a:p>
        </p:txBody>
      </p:sp>
      <p:sp>
        <p:nvSpPr>
          <p:cNvPr id="1803" name="Google Shape;1803;p30"/>
          <p:cNvSpPr/>
          <p:nvPr/>
        </p:nvSpPr>
        <p:spPr>
          <a:xfrm flipH="1">
            <a:off x="1750598" y="9367479"/>
            <a:ext cx="1517609" cy="1262872"/>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04" name="Google Shape;1804;p30"/>
          <p:cNvSpPr/>
          <p:nvPr/>
        </p:nvSpPr>
        <p:spPr>
          <a:xfrm flipH="1">
            <a:off x="1332395" y="9845362"/>
            <a:ext cx="1517609" cy="1262872"/>
          </a:xfrm>
          <a:prstGeom prst="rect">
            <a:avLst/>
          </a:prstGeom>
          <a:gradFill>
            <a:gsLst>
              <a:gs pos="0">
                <a:srgbClr val="FFF2CC"/>
              </a:gs>
              <a:gs pos="100000">
                <a:srgbClr val="9F39D5">
                  <a:alpha val="16862"/>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05" name="Google Shape;1805;p30"/>
          <p:cNvSpPr/>
          <p:nvPr/>
        </p:nvSpPr>
        <p:spPr>
          <a:xfrm flipH="1">
            <a:off x="1572713" y="9605895"/>
            <a:ext cx="1517609" cy="1262872"/>
          </a:xfrm>
          <a:prstGeom prst="rect">
            <a:avLst/>
          </a:prstGeom>
          <a:gradFill>
            <a:gsLst>
              <a:gs pos="0">
                <a:srgbClr val="D8EDBA">
                  <a:alpha val="57647"/>
                </a:srgbClr>
              </a:gs>
              <a:gs pos="100000">
                <a:srgbClr val="FE9696">
                  <a:alpha val="73725"/>
                </a:srgbClr>
              </a:gs>
            </a:gsLst>
            <a:lin ang="13500032" scaled="0"/>
          </a:gradFill>
          <a:ln w="9525" cap="flat" cmpd="sng">
            <a:solidFill>
              <a:srgbClr val="595959"/>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100000">
              <a:srgbClr val="B0DAF1"/>
            </a:gs>
          </a:gsLst>
          <a:lin ang="0" scaled="0"/>
        </a:gradFill>
        <a:effectLst/>
      </p:bgPr>
    </p:bg>
    <p:spTree>
      <p:nvGrpSpPr>
        <p:cNvPr id="1809" name="Shape 1809"/>
        <p:cNvGrpSpPr/>
        <p:nvPr/>
      </p:nvGrpSpPr>
      <p:grpSpPr>
        <a:xfrm>
          <a:off x="0" y="0"/>
          <a:ext cx="0" cy="0"/>
          <a:chOff x="0" y="0"/>
          <a:chExt cx="0" cy="0"/>
        </a:xfrm>
      </p:grpSpPr>
      <p:sp>
        <p:nvSpPr>
          <p:cNvPr id="1810" name="Google Shape;1810;p31"/>
          <p:cNvSpPr txBox="1"/>
          <p:nvPr>
            <p:ph type="title"/>
          </p:nvPr>
        </p:nvSpPr>
        <p:spPr>
          <a:xfrm>
            <a:off x="625128" y="6307155"/>
            <a:ext cx="17063794" cy="1146919"/>
          </a:xfrm>
          <a:prstGeom prst="rect">
            <a:avLst/>
          </a:prstGeom>
        </p:spPr>
        <p:txBody>
          <a:bodyPr spcFirstLastPara="1" wrap="square" lIns="183092" tIns="183092" rIns="183092" bIns="183092" anchor="t" anchorCtr="0">
            <a:noAutofit/>
          </a:bodyPr>
          <a:lstStyle/>
          <a:p>
            <a:pPr marL="0" lvl="0" indent="0" algn="ctr" rtl="0">
              <a:spcBef>
                <a:spcPts val="0"/>
              </a:spcBef>
              <a:spcAft>
                <a:spcPts val="0"/>
              </a:spcAft>
              <a:buNone/>
            </a:pPr>
            <a:r>
              <a:rPr lang="en-GB">
                <a:solidFill>
                  <a:srgbClr val="FFFFFF"/>
                </a:solidFill>
              </a:rPr>
              <a:t>Abstract backgrounds</a:t>
            </a:r>
            <a:endParaRPr>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1814" name="Shape 1814"/>
        <p:cNvGrpSpPr/>
        <p:nvPr/>
      </p:nvGrpSpPr>
      <p:grpSpPr>
        <a:xfrm>
          <a:off x="0" y="0"/>
          <a:ext cx="0" cy="0"/>
          <a:chOff x="0" y="0"/>
          <a:chExt cx="0" cy="0"/>
        </a:xfrm>
      </p:grpSpPr>
      <p:sp>
        <p:nvSpPr>
          <p:cNvPr id="1815" name="Google Shape;1815;p32"/>
          <p:cNvSpPr/>
          <p:nvPr/>
        </p:nvSpPr>
        <p:spPr>
          <a:xfrm>
            <a:off x="151902" y="2107495"/>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16" name="Google Shape;1816;p32"/>
          <p:cNvSpPr/>
          <p:nvPr/>
        </p:nvSpPr>
        <p:spPr>
          <a:xfrm>
            <a:off x="2402131" y="2107495"/>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17" name="Google Shape;1817;p32"/>
          <p:cNvSpPr/>
          <p:nvPr/>
        </p:nvSpPr>
        <p:spPr>
          <a:xfrm>
            <a:off x="3664653" y="2107495"/>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18" name="Google Shape;1818;p32"/>
          <p:cNvSpPr/>
          <p:nvPr/>
        </p:nvSpPr>
        <p:spPr>
          <a:xfrm>
            <a:off x="4927174" y="2107495"/>
            <a:ext cx="1762133"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19" name="Google Shape;1819;p32"/>
          <p:cNvSpPr/>
          <p:nvPr/>
        </p:nvSpPr>
        <p:spPr>
          <a:xfrm>
            <a:off x="6847567" y="2107495"/>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20" name="Google Shape;1820;p32"/>
          <p:cNvSpPr/>
          <p:nvPr/>
        </p:nvSpPr>
        <p:spPr>
          <a:xfrm>
            <a:off x="9097796" y="2107495"/>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21" name="Google Shape;1821;p32"/>
          <p:cNvSpPr/>
          <p:nvPr/>
        </p:nvSpPr>
        <p:spPr>
          <a:xfrm>
            <a:off x="10360318" y="2107495"/>
            <a:ext cx="2203718"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22" name="Google Shape;1822;p32"/>
          <p:cNvSpPr/>
          <p:nvPr/>
        </p:nvSpPr>
        <p:spPr>
          <a:xfrm>
            <a:off x="12722296" y="2107495"/>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23" name="Google Shape;1823;p32"/>
          <p:cNvSpPr/>
          <p:nvPr/>
        </p:nvSpPr>
        <p:spPr>
          <a:xfrm>
            <a:off x="14530940" y="2107495"/>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24" name="Google Shape;1824;p32"/>
          <p:cNvSpPr/>
          <p:nvPr/>
        </p:nvSpPr>
        <p:spPr>
          <a:xfrm>
            <a:off x="16235047" y="2107495"/>
            <a:ext cx="192615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25" name="Google Shape;1825;p32"/>
          <p:cNvSpPr/>
          <p:nvPr/>
        </p:nvSpPr>
        <p:spPr>
          <a:xfrm>
            <a:off x="152528" y="2650864"/>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26" name="Google Shape;1826;p32"/>
          <p:cNvSpPr/>
          <p:nvPr/>
        </p:nvSpPr>
        <p:spPr>
          <a:xfrm>
            <a:off x="2402758" y="2650864"/>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27" name="Google Shape;1827;p32"/>
          <p:cNvSpPr/>
          <p:nvPr/>
        </p:nvSpPr>
        <p:spPr>
          <a:xfrm>
            <a:off x="3665279" y="2650864"/>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28" name="Google Shape;1828;p32"/>
          <p:cNvSpPr/>
          <p:nvPr/>
        </p:nvSpPr>
        <p:spPr>
          <a:xfrm>
            <a:off x="4927801" y="2650864"/>
            <a:ext cx="1762133"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29" name="Google Shape;1829;p32"/>
          <p:cNvSpPr/>
          <p:nvPr/>
        </p:nvSpPr>
        <p:spPr>
          <a:xfrm>
            <a:off x="6848194" y="2650864"/>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30" name="Google Shape;1830;p32"/>
          <p:cNvSpPr/>
          <p:nvPr/>
        </p:nvSpPr>
        <p:spPr>
          <a:xfrm>
            <a:off x="9098423" y="2650864"/>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31" name="Google Shape;1831;p32"/>
          <p:cNvSpPr/>
          <p:nvPr/>
        </p:nvSpPr>
        <p:spPr>
          <a:xfrm>
            <a:off x="10360945" y="2650864"/>
            <a:ext cx="2203718"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32" name="Google Shape;1832;p32"/>
          <p:cNvSpPr/>
          <p:nvPr/>
        </p:nvSpPr>
        <p:spPr>
          <a:xfrm>
            <a:off x="12722922" y="2650864"/>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33" name="Google Shape;1833;p32"/>
          <p:cNvSpPr/>
          <p:nvPr/>
        </p:nvSpPr>
        <p:spPr>
          <a:xfrm>
            <a:off x="14531567" y="2650864"/>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34" name="Google Shape;1834;p32"/>
          <p:cNvSpPr/>
          <p:nvPr/>
        </p:nvSpPr>
        <p:spPr>
          <a:xfrm>
            <a:off x="16235673" y="2650864"/>
            <a:ext cx="192615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35" name="Google Shape;1835;p32"/>
          <p:cNvSpPr/>
          <p:nvPr/>
        </p:nvSpPr>
        <p:spPr>
          <a:xfrm>
            <a:off x="152502" y="3194234"/>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36" name="Google Shape;1836;p32"/>
          <p:cNvSpPr/>
          <p:nvPr/>
        </p:nvSpPr>
        <p:spPr>
          <a:xfrm>
            <a:off x="2402732" y="3194234"/>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37" name="Google Shape;1837;p32"/>
          <p:cNvSpPr/>
          <p:nvPr/>
        </p:nvSpPr>
        <p:spPr>
          <a:xfrm>
            <a:off x="3665253" y="3194234"/>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38" name="Google Shape;1838;p32"/>
          <p:cNvSpPr/>
          <p:nvPr/>
        </p:nvSpPr>
        <p:spPr>
          <a:xfrm>
            <a:off x="4927775" y="3194234"/>
            <a:ext cx="1762133"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39" name="Google Shape;1839;p32"/>
          <p:cNvSpPr/>
          <p:nvPr/>
        </p:nvSpPr>
        <p:spPr>
          <a:xfrm>
            <a:off x="6848168" y="3194234"/>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40" name="Google Shape;1840;p32"/>
          <p:cNvSpPr/>
          <p:nvPr/>
        </p:nvSpPr>
        <p:spPr>
          <a:xfrm>
            <a:off x="9098397" y="3194234"/>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41" name="Google Shape;1841;p32"/>
          <p:cNvSpPr/>
          <p:nvPr/>
        </p:nvSpPr>
        <p:spPr>
          <a:xfrm>
            <a:off x="10360919" y="3194234"/>
            <a:ext cx="2203718"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42" name="Google Shape;1842;p32"/>
          <p:cNvSpPr/>
          <p:nvPr/>
        </p:nvSpPr>
        <p:spPr>
          <a:xfrm>
            <a:off x="12722896" y="3194234"/>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43" name="Google Shape;1843;p32"/>
          <p:cNvSpPr/>
          <p:nvPr/>
        </p:nvSpPr>
        <p:spPr>
          <a:xfrm>
            <a:off x="14531541" y="3194234"/>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44" name="Google Shape;1844;p32"/>
          <p:cNvSpPr/>
          <p:nvPr/>
        </p:nvSpPr>
        <p:spPr>
          <a:xfrm>
            <a:off x="16235647" y="3194234"/>
            <a:ext cx="192615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45" name="Google Shape;1845;p32"/>
          <p:cNvSpPr/>
          <p:nvPr/>
        </p:nvSpPr>
        <p:spPr>
          <a:xfrm>
            <a:off x="152528" y="3737603"/>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46" name="Google Shape;1846;p32"/>
          <p:cNvSpPr/>
          <p:nvPr/>
        </p:nvSpPr>
        <p:spPr>
          <a:xfrm>
            <a:off x="2402758" y="3737603"/>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47" name="Google Shape;1847;p32"/>
          <p:cNvSpPr/>
          <p:nvPr/>
        </p:nvSpPr>
        <p:spPr>
          <a:xfrm>
            <a:off x="3665279" y="3737603"/>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48" name="Google Shape;1848;p32"/>
          <p:cNvSpPr/>
          <p:nvPr/>
        </p:nvSpPr>
        <p:spPr>
          <a:xfrm>
            <a:off x="4927801" y="3737603"/>
            <a:ext cx="1762133"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49" name="Google Shape;1849;p32"/>
          <p:cNvSpPr/>
          <p:nvPr/>
        </p:nvSpPr>
        <p:spPr>
          <a:xfrm>
            <a:off x="6848194" y="3737603"/>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50" name="Google Shape;1850;p32"/>
          <p:cNvSpPr/>
          <p:nvPr/>
        </p:nvSpPr>
        <p:spPr>
          <a:xfrm>
            <a:off x="9098423" y="3737603"/>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51" name="Google Shape;1851;p32"/>
          <p:cNvSpPr/>
          <p:nvPr/>
        </p:nvSpPr>
        <p:spPr>
          <a:xfrm>
            <a:off x="10360945" y="3737603"/>
            <a:ext cx="2203718"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52" name="Google Shape;1852;p32"/>
          <p:cNvSpPr/>
          <p:nvPr/>
        </p:nvSpPr>
        <p:spPr>
          <a:xfrm>
            <a:off x="12722922" y="3737603"/>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53" name="Google Shape;1853;p32"/>
          <p:cNvSpPr/>
          <p:nvPr/>
        </p:nvSpPr>
        <p:spPr>
          <a:xfrm>
            <a:off x="14531567" y="3737603"/>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54" name="Google Shape;1854;p32"/>
          <p:cNvSpPr/>
          <p:nvPr/>
        </p:nvSpPr>
        <p:spPr>
          <a:xfrm>
            <a:off x="16235673" y="3737603"/>
            <a:ext cx="192615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55" name="Google Shape;1855;p32"/>
          <p:cNvSpPr/>
          <p:nvPr/>
        </p:nvSpPr>
        <p:spPr>
          <a:xfrm>
            <a:off x="152502" y="4280972"/>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56" name="Google Shape;1856;p32"/>
          <p:cNvSpPr/>
          <p:nvPr/>
        </p:nvSpPr>
        <p:spPr>
          <a:xfrm>
            <a:off x="2402732" y="4280972"/>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57" name="Google Shape;1857;p32"/>
          <p:cNvSpPr/>
          <p:nvPr/>
        </p:nvSpPr>
        <p:spPr>
          <a:xfrm>
            <a:off x="3665253" y="4280972"/>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58" name="Google Shape;1858;p32"/>
          <p:cNvSpPr/>
          <p:nvPr/>
        </p:nvSpPr>
        <p:spPr>
          <a:xfrm>
            <a:off x="4927775" y="4280972"/>
            <a:ext cx="1762133"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59" name="Google Shape;1859;p32"/>
          <p:cNvSpPr/>
          <p:nvPr/>
        </p:nvSpPr>
        <p:spPr>
          <a:xfrm>
            <a:off x="6848168" y="4280972"/>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60" name="Google Shape;1860;p32"/>
          <p:cNvSpPr/>
          <p:nvPr/>
        </p:nvSpPr>
        <p:spPr>
          <a:xfrm>
            <a:off x="9098397" y="4280972"/>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61" name="Google Shape;1861;p32"/>
          <p:cNvSpPr/>
          <p:nvPr/>
        </p:nvSpPr>
        <p:spPr>
          <a:xfrm>
            <a:off x="10360919" y="4280972"/>
            <a:ext cx="2203718"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62" name="Google Shape;1862;p32"/>
          <p:cNvSpPr/>
          <p:nvPr/>
        </p:nvSpPr>
        <p:spPr>
          <a:xfrm>
            <a:off x="12722896" y="4280972"/>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63" name="Google Shape;1863;p32"/>
          <p:cNvSpPr/>
          <p:nvPr/>
        </p:nvSpPr>
        <p:spPr>
          <a:xfrm>
            <a:off x="14531541" y="4280972"/>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64" name="Google Shape;1864;p32"/>
          <p:cNvSpPr/>
          <p:nvPr/>
        </p:nvSpPr>
        <p:spPr>
          <a:xfrm>
            <a:off x="16235647" y="4280972"/>
            <a:ext cx="192615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65" name="Google Shape;1865;p32"/>
          <p:cNvSpPr/>
          <p:nvPr/>
        </p:nvSpPr>
        <p:spPr>
          <a:xfrm>
            <a:off x="152528" y="4824342"/>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66" name="Google Shape;1866;p32"/>
          <p:cNvSpPr/>
          <p:nvPr/>
        </p:nvSpPr>
        <p:spPr>
          <a:xfrm>
            <a:off x="2402758" y="4824342"/>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67" name="Google Shape;1867;p32"/>
          <p:cNvSpPr/>
          <p:nvPr/>
        </p:nvSpPr>
        <p:spPr>
          <a:xfrm>
            <a:off x="3665279" y="4824342"/>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68" name="Google Shape;1868;p32"/>
          <p:cNvSpPr/>
          <p:nvPr/>
        </p:nvSpPr>
        <p:spPr>
          <a:xfrm>
            <a:off x="4927801" y="4824342"/>
            <a:ext cx="1762133"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69" name="Google Shape;1869;p32"/>
          <p:cNvSpPr/>
          <p:nvPr/>
        </p:nvSpPr>
        <p:spPr>
          <a:xfrm>
            <a:off x="6848194" y="4824342"/>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70" name="Google Shape;1870;p32"/>
          <p:cNvSpPr/>
          <p:nvPr/>
        </p:nvSpPr>
        <p:spPr>
          <a:xfrm>
            <a:off x="9098423" y="4824342"/>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71" name="Google Shape;1871;p32"/>
          <p:cNvSpPr/>
          <p:nvPr/>
        </p:nvSpPr>
        <p:spPr>
          <a:xfrm>
            <a:off x="10360945" y="4824342"/>
            <a:ext cx="2203718"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72" name="Google Shape;1872;p32"/>
          <p:cNvSpPr/>
          <p:nvPr/>
        </p:nvSpPr>
        <p:spPr>
          <a:xfrm>
            <a:off x="12722922" y="4824342"/>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73" name="Google Shape;1873;p32"/>
          <p:cNvSpPr/>
          <p:nvPr/>
        </p:nvSpPr>
        <p:spPr>
          <a:xfrm>
            <a:off x="14531567" y="4824342"/>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74" name="Google Shape;1874;p32"/>
          <p:cNvSpPr/>
          <p:nvPr/>
        </p:nvSpPr>
        <p:spPr>
          <a:xfrm>
            <a:off x="16235673" y="4824342"/>
            <a:ext cx="192615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75" name="Google Shape;1875;p32"/>
          <p:cNvSpPr/>
          <p:nvPr/>
        </p:nvSpPr>
        <p:spPr>
          <a:xfrm>
            <a:off x="152202" y="5367711"/>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76" name="Google Shape;1876;p32"/>
          <p:cNvSpPr/>
          <p:nvPr/>
        </p:nvSpPr>
        <p:spPr>
          <a:xfrm>
            <a:off x="2402431" y="5367711"/>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77" name="Google Shape;1877;p32"/>
          <p:cNvSpPr/>
          <p:nvPr/>
        </p:nvSpPr>
        <p:spPr>
          <a:xfrm>
            <a:off x="3664953" y="5367711"/>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78" name="Google Shape;1878;p32"/>
          <p:cNvSpPr/>
          <p:nvPr/>
        </p:nvSpPr>
        <p:spPr>
          <a:xfrm>
            <a:off x="4927475" y="5367711"/>
            <a:ext cx="1762133"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79" name="Google Shape;1879;p32"/>
          <p:cNvSpPr/>
          <p:nvPr/>
        </p:nvSpPr>
        <p:spPr>
          <a:xfrm>
            <a:off x="6847867" y="5367711"/>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80" name="Google Shape;1880;p32"/>
          <p:cNvSpPr/>
          <p:nvPr/>
        </p:nvSpPr>
        <p:spPr>
          <a:xfrm>
            <a:off x="9098097" y="5367711"/>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81" name="Google Shape;1881;p32"/>
          <p:cNvSpPr/>
          <p:nvPr/>
        </p:nvSpPr>
        <p:spPr>
          <a:xfrm>
            <a:off x="10360619" y="5367711"/>
            <a:ext cx="2203718"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82" name="Google Shape;1882;p32"/>
          <p:cNvSpPr/>
          <p:nvPr/>
        </p:nvSpPr>
        <p:spPr>
          <a:xfrm>
            <a:off x="12722596" y="5367711"/>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83" name="Google Shape;1883;p32"/>
          <p:cNvSpPr/>
          <p:nvPr/>
        </p:nvSpPr>
        <p:spPr>
          <a:xfrm>
            <a:off x="14531241" y="5367711"/>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84" name="Google Shape;1884;p32"/>
          <p:cNvSpPr/>
          <p:nvPr/>
        </p:nvSpPr>
        <p:spPr>
          <a:xfrm>
            <a:off x="16235347" y="5367711"/>
            <a:ext cx="192615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85" name="Google Shape;1885;p32"/>
          <p:cNvSpPr/>
          <p:nvPr/>
        </p:nvSpPr>
        <p:spPr>
          <a:xfrm>
            <a:off x="152829" y="5911081"/>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86" name="Google Shape;1886;p32"/>
          <p:cNvSpPr/>
          <p:nvPr/>
        </p:nvSpPr>
        <p:spPr>
          <a:xfrm>
            <a:off x="2403058" y="5911081"/>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87" name="Google Shape;1887;p32"/>
          <p:cNvSpPr/>
          <p:nvPr/>
        </p:nvSpPr>
        <p:spPr>
          <a:xfrm>
            <a:off x="3665580" y="5911081"/>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88" name="Google Shape;1888;p32"/>
          <p:cNvSpPr/>
          <p:nvPr/>
        </p:nvSpPr>
        <p:spPr>
          <a:xfrm>
            <a:off x="4928102" y="5911081"/>
            <a:ext cx="1762133"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89" name="Google Shape;1889;p32"/>
          <p:cNvSpPr/>
          <p:nvPr/>
        </p:nvSpPr>
        <p:spPr>
          <a:xfrm>
            <a:off x="6848494" y="5911081"/>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90" name="Google Shape;1890;p32"/>
          <p:cNvSpPr/>
          <p:nvPr/>
        </p:nvSpPr>
        <p:spPr>
          <a:xfrm>
            <a:off x="9098724" y="5911081"/>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91" name="Google Shape;1891;p32"/>
          <p:cNvSpPr/>
          <p:nvPr/>
        </p:nvSpPr>
        <p:spPr>
          <a:xfrm>
            <a:off x="10361245" y="5911081"/>
            <a:ext cx="2203718"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92" name="Google Shape;1892;p32"/>
          <p:cNvSpPr/>
          <p:nvPr/>
        </p:nvSpPr>
        <p:spPr>
          <a:xfrm>
            <a:off x="12723223" y="5911081"/>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93" name="Google Shape;1893;p32"/>
          <p:cNvSpPr/>
          <p:nvPr/>
        </p:nvSpPr>
        <p:spPr>
          <a:xfrm>
            <a:off x="14531868" y="5911081"/>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94" name="Google Shape;1894;p32"/>
          <p:cNvSpPr/>
          <p:nvPr/>
        </p:nvSpPr>
        <p:spPr>
          <a:xfrm>
            <a:off x="16235974" y="5911081"/>
            <a:ext cx="192615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95" name="Google Shape;1895;p32"/>
          <p:cNvSpPr/>
          <p:nvPr/>
        </p:nvSpPr>
        <p:spPr>
          <a:xfrm>
            <a:off x="152803" y="6454450"/>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96" name="Google Shape;1896;p32"/>
          <p:cNvSpPr/>
          <p:nvPr/>
        </p:nvSpPr>
        <p:spPr>
          <a:xfrm>
            <a:off x="2403032" y="6454450"/>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97" name="Google Shape;1897;p32"/>
          <p:cNvSpPr/>
          <p:nvPr/>
        </p:nvSpPr>
        <p:spPr>
          <a:xfrm>
            <a:off x="3665554" y="6454450"/>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98" name="Google Shape;1898;p32"/>
          <p:cNvSpPr/>
          <p:nvPr/>
        </p:nvSpPr>
        <p:spPr>
          <a:xfrm>
            <a:off x="4928075" y="6454450"/>
            <a:ext cx="1762133"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99" name="Google Shape;1899;p32"/>
          <p:cNvSpPr/>
          <p:nvPr/>
        </p:nvSpPr>
        <p:spPr>
          <a:xfrm>
            <a:off x="6848468" y="6454450"/>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00" name="Google Shape;1900;p32"/>
          <p:cNvSpPr/>
          <p:nvPr/>
        </p:nvSpPr>
        <p:spPr>
          <a:xfrm>
            <a:off x="9098698" y="6454450"/>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01" name="Google Shape;1901;p32"/>
          <p:cNvSpPr/>
          <p:nvPr/>
        </p:nvSpPr>
        <p:spPr>
          <a:xfrm>
            <a:off x="10361219" y="6454450"/>
            <a:ext cx="2203718"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02" name="Google Shape;1902;p32"/>
          <p:cNvSpPr/>
          <p:nvPr/>
        </p:nvSpPr>
        <p:spPr>
          <a:xfrm>
            <a:off x="12723197" y="6454450"/>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03" name="Google Shape;1903;p32"/>
          <p:cNvSpPr/>
          <p:nvPr/>
        </p:nvSpPr>
        <p:spPr>
          <a:xfrm>
            <a:off x="14531841" y="6454450"/>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04" name="Google Shape;1904;p32"/>
          <p:cNvSpPr/>
          <p:nvPr/>
        </p:nvSpPr>
        <p:spPr>
          <a:xfrm>
            <a:off x="16235948" y="6454450"/>
            <a:ext cx="192615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05" name="Google Shape;1905;p32"/>
          <p:cNvSpPr/>
          <p:nvPr/>
        </p:nvSpPr>
        <p:spPr>
          <a:xfrm>
            <a:off x="152829" y="6997820"/>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06" name="Google Shape;1906;p32"/>
          <p:cNvSpPr/>
          <p:nvPr/>
        </p:nvSpPr>
        <p:spPr>
          <a:xfrm>
            <a:off x="2403058" y="6997820"/>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07" name="Google Shape;1907;p32"/>
          <p:cNvSpPr/>
          <p:nvPr/>
        </p:nvSpPr>
        <p:spPr>
          <a:xfrm>
            <a:off x="3665580" y="6997820"/>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08" name="Google Shape;1908;p32"/>
          <p:cNvSpPr/>
          <p:nvPr/>
        </p:nvSpPr>
        <p:spPr>
          <a:xfrm>
            <a:off x="4928102" y="6997820"/>
            <a:ext cx="1762133"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09" name="Google Shape;1909;p32"/>
          <p:cNvSpPr/>
          <p:nvPr/>
        </p:nvSpPr>
        <p:spPr>
          <a:xfrm>
            <a:off x="6848494" y="6997820"/>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10" name="Google Shape;1910;p32"/>
          <p:cNvSpPr/>
          <p:nvPr/>
        </p:nvSpPr>
        <p:spPr>
          <a:xfrm>
            <a:off x="9098724" y="6997820"/>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11" name="Google Shape;1911;p32"/>
          <p:cNvSpPr/>
          <p:nvPr/>
        </p:nvSpPr>
        <p:spPr>
          <a:xfrm>
            <a:off x="10361245" y="6997820"/>
            <a:ext cx="2203718"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12" name="Google Shape;1912;p32"/>
          <p:cNvSpPr/>
          <p:nvPr/>
        </p:nvSpPr>
        <p:spPr>
          <a:xfrm>
            <a:off x="12723223" y="6997820"/>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13" name="Google Shape;1913;p32"/>
          <p:cNvSpPr/>
          <p:nvPr/>
        </p:nvSpPr>
        <p:spPr>
          <a:xfrm>
            <a:off x="14531868" y="6997820"/>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14" name="Google Shape;1914;p32"/>
          <p:cNvSpPr/>
          <p:nvPr/>
        </p:nvSpPr>
        <p:spPr>
          <a:xfrm>
            <a:off x="16235974" y="6997820"/>
            <a:ext cx="192615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15" name="Google Shape;1915;p32"/>
          <p:cNvSpPr/>
          <p:nvPr/>
        </p:nvSpPr>
        <p:spPr>
          <a:xfrm>
            <a:off x="152803" y="7541189"/>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16" name="Google Shape;1916;p32"/>
          <p:cNvSpPr/>
          <p:nvPr/>
        </p:nvSpPr>
        <p:spPr>
          <a:xfrm>
            <a:off x="2403032" y="7541189"/>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17" name="Google Shape;1917;p32"/>
          <p:cNvSpPr/>
          <p:nvPr/>
        </p:nvSpPr>
        <p:spPr>
          <a:xfrm>
            <a:off x="3665554" y="7541189"/>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18" name="Google Shape;1918;p32"/>
          <p:cNvSpPr/>
          <p:nvPr/>
        </p:nvSpPr>
        <p:spPr>
          <a:xfrm>
            <a:off x="4928075" y="7541189"/>
            <a:ext cx="1762133"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19" name="Google Shape;1919;p32"/>
          <p:cNvSpPr/>
          <p:nvPr/>
        </p:nvSpPr>
        <p:spPr>
          <a:xfrm>
            <a:off x="6848468" y="7541189"/>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20" name="Google Shape;1920;p32"/>
          <p:cNvSpPr/>
          <p:nvPr/>
        </p:nvSpPr>
        <p:spPr>
          <a:xfrm>
            <a:off x="9098698" y="7541189"/>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21" name="Google Shape;1921;p32"/>
          <p:cNvSpPr/>
          <p:nvPr/>
        </p:nvSpPr>
        <p:spPr>
          <a:xfrm>
            <a:off x="10361219" y="7541189"/>
            <a:ext cx="2203718"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22" name="Google Shape;1922;p32"/>
          <p:cNvSpPr/>
          <p:nvPr/>
        </p:nvSpPr>
        <p:spPr>
          <a:xfrm>
            <a:off x="12723197" y="7541189"/>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23" name="Google Shape;1923;p32"/>
          <p:cNvSpPr/>
          <p:nvPr/>
        </p:nvSpPr>
        <p:spPr>
          <a:xfrm>
            <a:off x="14531841" y="7541189"/>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24" name="Google Shape;1924;p32"/>
          <p:cNvSpPr/>
          <p:nvPr/>
        </p:nvSpPr>
        <p:spPr>
          <a:xfrm>
            <a:off x="16235948" y="7541189"/>
            <a:ext cx="192615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25" name="Google Shape;1925;p32"/>
          <p:cNvSpPr/>
          <p:nvPr/>
        </p:nvSpPr>
        <p:spPr>
          <a:xfrm>
            <a:off x="152829" y="8084559"/>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26" name="Google Shape;1926;p32"/>
          <p:cNvSpPr/>
          <p:nvPr/>
        </p:nvSpPr>
        <p:spPr>
          <a:xfrm>
            <a:off x="2403058" y="8084559"/>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27" name="Google Shape;1927;p32"/>
          <p:cNvSpPr/>
          <p:nvPr/>
        </p:nvSpPr>
        <p:spPr>
          <a:xfrm>
            <a:off x="3665580" y="8084559"/>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28" name="Google Shape;1928;p32"/>
          <p:cNvSpPr/>
          <p:nvPr/>
        </p:nvSpPr>
        <p:spPr>
          <a:xfrm>
            <a:off x="4928102" y="8084559"/>
            <a:ext cx="1762133"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29" name="Google Shape;1929;p32"/>
          <p:cNvSpPr/>
          <p:nvPr/>
        </p:nvSpPr>
        <p:spPr>
          <a:xfrm>
            <a:off x="6848494" y="8084559"/>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30" name="Google Shape;1930;p32"/>
          <p:cNvSpPr/>
          <p:nvPr/>
        </p:nvSpPr>
        <p:spPr>
          <a:xfrm>
            <a:off x="9098724" y="8084559"/>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31" name="Google Shape;1931;p32"/>
          <p:cNvSpPr/>
          <p:nvPr/>
        </p:nvSpPr>
        <p:spPr>
          <a:xfrm>
            <a:off x="10361245" y="8084559"/>
            <a:ext cx="2203718"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32" name="Google Shape;1932;p32"/>
          <p:cNvSpPr/>
          <p:nvPr/>
        </p:nvSpPr>
        <p:spPr>
          <a:xfrm>
            <a:off x="12723223" y="8084559"/>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33" name="Google Shape;1933;p32"/>
          <p:cNvSpPr/>
          <p:nvPr/>
        </p:nvSpPr>
        <p:spPr>
          <a:xfrm>
            <a:off x="14531868" y="8084559"/>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34" name="Google Shape;1934;p32"/>
          <p:cNvSpPr/>
          <p:nvPr/>
        </p:nvSpPr>
        <p:spPr>
          <a:xfrm>
            <a:off x="16235974" y="8084559"/>
            <a:ext cx="192615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35" name="Google Shape;1935;p32"/>
          <p:cNvSpPr/>
          <p:nvPr/>
        </p:nvSpPr>
        <p:spPr>
          <a:xfrm>
            <a:off x="152202" y="8627928"/>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36" name="Google Shape;1936;p32"/>
          <p:cNvSpPr/>
          <p:nvPr/>
        </p:nvSpPr>
        <p:spPr>
          <a:xfrm>
            <a:off x="2402431" y="8627928"/>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37" name="Google Shape;1937;p32"/>
          <p:cNvSpPr/>
          <p:nvPr/>
        </p:nvSpPr>
        <p:spPr>
          <a:xfrm>
            <a:off x="3664953" y="8627928"/>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38" name="Google Shape;1938;p32"/>
          <p:cNvSpPr/>
          <p:nvPr/>
        </p:nvSpPr>
        <p:spPr>
          <a:xfrm>
            <a:off x="4927475" y="8627928"/>
            <a:ext cx="1762133"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39" name="Google Shape;1939;p32"/>
          <p:cNvSpPr/>
          <p:nvPr/>
        </p:nvSpPr>
        <p:spPr>
          <a:xfrm>
            <a:off x="6847867" y="8627928"/>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40" name="Google Shape;1940;p32"/>
          <p:cNvSpPr/>
          <p:nvPr/>
        </p:nvSpPr>
        <p:spPr>
          <a:xfrm>
            <a:off x="9098097" y="8627928"/>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41" name="Google Shape;1941;p32"/>
          <p:cNvSpPr/>
          <p:nvPr/>
        </p:nvSpPr>
        <p:spPr>
          <a:xfrm>
            <a:off x="10360619" y="8627928"/>
            <a:ext cx="2203718"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42" name="Google Shape;1942;p32"/>
          <p:cNvSpPr/>
          <p:nvPr/>
        </p:nvSpPr>
        <p:spPr>
          <a:xfrm>
            <a:off x="12722596" y="8627928"/>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43" name="Google Shape;1943;p32"/>
          <p:cNvSpPr/>
          <p:nvPr/>
        </p:nvSpPr>
        <p:spPr>
          <a:xfrm>
            <a:off x="14531241" y="8627928"/>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44" name="Google Shape;1944;p32"/>
          <p:cNvSpPr/>
          <p:nvPr/>
        </p:nvSpPr>
        <p:spPr>
          <a:xfrm>
            <a:off x="16235347" y="8627928"/>
            <a:ext cx="192615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45" name="Google Shape;1945;p32"/>
          <p:cNvSpPr/>
          <p:nvPr/>
        </p:nvSpPr>
        <p:spPr>
          <a:xfrm>
            <a:off x="152829" y="9171298"/>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46" name="Google Shape;1946;p32"/>
          <p:cNvSpPr/>
          <p:nvPr/>
        </p:nvSpPr>
        <p:spPr>
          <a:xfrm>
            <a:off x="2403058" y="9171298"/>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47" name="Google Shape;1947;p32"/>
          <p:cNvSpPr/>
          <p:nvPr/>
        </p:nvSpPr>
        <p:spPr>
          <a:xfrm>
            <a:off x="3665580" y="9171298"/>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48" name="Google Shape;1948;p32"/>
          <p:cNvSpPr/>
          <p:nvPr/>
        </p:nvSpPr>
        <p:spPr>
          <a:xfrm>
            <a:off x="4928102" y="9171298"/>
            <a:ext cx="1762133"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49" name="Google Shape;1949;p32"/>
          <p:cNvSpPr/>
          <p:nvPr/>
        </p:nvSpPr>
        <p:spPr>
          <a:xfrm>
            <a:off x="6848494" y="9171298"/>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50" name="Google Shape;1950;p32"/>
          <p:cNvSpPr/>
          <p:nvPr/>
        </p:nvSpPr>
        <p:spPr>
          <a:xfrm>
            <a:off x="9098724" y="9171298"/>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51" name="Google Shape;1951;p32"/>
          <p:cNvSpPr/>
          <p:nvPr/>
        </p:nvSpPr>
        <p:spPr>
          <a:xfrm>
            <a:off x="10361245" y="9171298"/>
            <a:ext cx="2203718"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52" name="Google Shape;1952;p32"/>
          <p:cNvSpPr/>
          <p:nvPr/>
        </p:nvSpPr>
        <p:spPr>
          <a:xfrm>
            <a:off x="12723223" y="9171298"/>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53" name="Google Shape;1953;p32"/>
          <p:cNvSpPr/>
          <p:nvPr/>
        </p:nvSpPr>
        <p:spPr>
          <a:xfrm>
            <a:off x="14531868" y="9171298"/>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54" name="Google Shape;1954;p32"/>
          <p:cNvSpPr/>
          <p:nvPr/>
        </p:nvSpPr>
        <p:spPr>
          <a:xfrm>
            <a:off x="16235974" y="9171298"/>
            <a:ext cx="192615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55" name="Google Shape;1955;p32"/>
          <p:cNvSpPr/>
          <p:nvPr/>
        </p:nvSpPr>
        <p:spPr>
          <a:xfrm>
            <a:off x="152803" y="9714667"/>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56" name="Google Shape;1956;p32"/>
          <p:cNvSpPr/>
          <p:nvPr/>
        </p:nvSpPr>
        <p:spPr>
          <a:xfrm>
            <a:off x="2403032" y="9714667"/>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57" name="Google Shape;1957;p32"/>
          <p:cNvSpPr/>
          <p:nvPr/>
        </p:nvSpPr>
        <p:spPr>
          <a:xfrm>
            <a:off x="3665554" y="9714667"/>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58" name="Google Shape;1958;p32"/>
          <p:cNvSpPr/>
          <p:nvPr/>
        </p:nvSpPr>
        <p:spPr>
          <a:xfrm>
            <a:off x="4928075" y="9714667"/>
            <a:ext cx="1762133"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59" name="Google Shape;1959;p32"/>
          <p:cNvSpPr/>
          <p:nvPr/>
        </p:nvSpPr>
        <p:spPr>
          <a:xfrm>
            <a:off x="6848468" y="9714667"/>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60" name="Google Shape;1960;p32"/>
          <p:cNvSpPr/>
          <p:nvPr/>
        </p:nvSpPr>
        <p:spPr>
          <a:xfrm>
            <a:off x="9098698" y="9714667"/>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61" name="Google Shape;1961;p32"/>
          <p:cNvSpPr/>
          <p:nvPr/>
        </p:nvSpPr>
        <p:spPr>
          <a:xfrm>
            <a:off x="10361219" y="9714667"/>
            <a:ext cx="2203718"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62" name="Google Shape;1962;p32"/>
          <p:cNvSpPr/>
          <p:nvPr/>
        </p:nvSpPr>
        <p:spPr>
          <a:xfrm>
            <a:off x="12723197" y="9714667"/>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63" name="Google Shape;1963;p32"/>
          <p:cNvSpPr/>
          <p:nvPr/>
        </p:nvSpPr>
        <p:spPr>
          <a:xfrm>
            <a:off x="14531841" y="9714667"/>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64" name="Google Shape;1964;p32"/>
          <p:cNvSpPr/>
          <p:nvPr/>
        </p:nvSpPr>
        <p:spPr>
          <a:xfrm>
            <a:off x="16235948" y="9714667"/>
            <a:ext cx="192615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65" name="Google Shape;1965;p32"/>
          <p:cNvSpPr/>
          <p:nvPr/>
        </p:nvSpPr>
        <p:spPr>
          <a:xfrm>
            <a:off x="152829" y="10258036"/>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66" name="Google Shape;1966;p32"/>
          <p:cNvSpPr/>
          <p:nvPr/>
        </p:nvSpPr>
        <p:spPr>
          <a:xfrm>
            <a:off x="2403058" y="10258036"/>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67" name="Google Shape;1967;p32"/>
          <p:cNvSpPr/>
          <p:nvPr/>
        </p:nvSpPr>
        <p:spPr>
          <a:xfrm>
            <a:off x="3665580" y="10258036"/>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68" name="Google Shape;1968;p32"/>
          <p:cNvSpPr/>
          <p:nvPr/>
        </p:nvSpPr>
        <p:spPr>
          <a:xfrm>
            <a:off x="4928102" y="10258036"/>
            <a:ext cx="1762133"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69" name="Google Shape;1969;p32"/>
          <p:cNvSpPr/>
          <p:nvPr/>
        </p:nvSpPr>
        <p:spPr>
          <a:xfrm>
            <a:off x="6848494" y="10258036"/>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70" name="Google Shape;1970;p32"/>
          <p:cNvSpPr/>
          <p:nvPr/>
        </p:nvSpPr>
        <p:spPr>
          <a:xfrm>
            <a:off x="9098724" y="10258036"/>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71" name="Google Shape;1971;p32"/>
          <p:cNvSpPr/>
          <p:nvPr/>
        </p:nvSpPr>
        <p:spPr>
          <a:xfrm>
            <a:off x="10361245" y="10258036"/>
            <a:ext cx="2203718"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72" name="Google Shape;1972;p32"/>
          <p:cNvSpPr/>
          <p:nvPr/>
        </p:nvSpPr>
        <p:spPr>
          <a:xfrm>
            <a:off x="12723223" y="10258036"/>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73" name="Google Shape;1973;p32"/>
          <p:cNvSpPr/>
          <p:nvPr/>
        </p:nvSpPr>
        <p:spPr>
          <a:xfrm>
            <a:off x="14531868" y="10258036"/>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74" name="Google Shape;1974;p32"/>
          <p:cNvSpPr/>
          <p:nvPr/>
        </p:nvSpPr>
        <p:spPr>
          <a:xfrm>
            <a:off x="16235974" y="10258036"/>
            <a:ext cx="192615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75" name="Google Shape;1975;p32"/>
          <p:cNvSpPr/>
          <p:nvPr/>
        </p:nvSpPr>
        <p:spPr>
          <a:xfrm>
            <a:off x="152803" y="10801406"/>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76" name="Google Shape;1976;p32"/>
          <p:cNvSpPr/>
          <p:nvPr/>
        </p:nvSpPr>
        <p:spPr>
          <a:xfrm>
            <a:off x="2403032" y="10801406"/>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77" name="Google Shape;1977;p32"/>
          <p:cNvSpPr/>
          <p:nvPr/>
        </p:nvSpPr>
        <p:spPr>
          <a:xfrm>
            <a:off x="3665554" y="10801406"/>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78" name="Google Shape;1978;p32"/>
          <p:cNvSpPr/>
          <p:nvPr/>
        </p:nvSpPr>
        <p:spPr>
          <a:xfrm>
            <a:off x="4928075" y="10801406"/>
            <a:ext cx="1762133"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79" name="Google Shape;1979;p32"/>
          <p:cNvSpPr/>
          <p:nvPr/>
        </p:nvSpPr>
        <p:spPr>
          <a:xfrm>
            <a:off x="6848468" y="10801406"/>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80" name="Google Shape;1980;p32"/>
          <p:cNvSpPr/>
          <p:nvPr/>
        </p:nvSpPr>
        <p:spPr>
          <a:xfrm>
            <a:off x="9098698" y="10801406"/>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81" name="Google Shape;1981;p32"/>
          <p:cNvSpPr/>
          <p:nvPr/>
        </p:nvSpPr>
        <p:spPr>
          <a:xfrm>
            <a:off x="10361219" y="10801406"/>
            <a:ext cx="2203718"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82" name="Google Shape;1982;p32"/>
          <p:cNvSpPr/>
          <p:nvPr/>
        </p:nvSpPr>
        <p:spPr>
          <a:xfrm>
            <a:off x="12723197" y="10801406"/>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83" name="Google Shape;1983;p32"/>
          <p:cNvSpPr/>
          <p:nvPr/>
        </p:nvSpPr>
        <p:spPr>
          <a:xfrm>
            <a:off x="14531841" y="10801406"/>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84" name="Google Shape;1984;p32"/>
          <p:cNvSpPr/>
          <p:nvPr/>
        </p:nvSpPr>
        <p:spPr>
          <a:xfrm>
            <a:off x="16235948" y="10801406"/>
            <a:ext cx="192615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85" name="Google Shape;1985;p32"/>
          <p:cNvSpPr/>
          <p:nvPr/>
        </p:nvSpPr>
        <p:spPr>
          <a:xfrm>
            <a:off x="152829" y="11344775"/>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86" name="Google Shape;1986;p32"/>
          <p:cNvSpPr/>
          <p:nvPr/>
        </p:nvSpPr>
        <p:spPr>
          <a:xfrm>
            <a:off x="2403058" y="11344775"/>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87" name="Google Shape;1987;p32"/>
          <p:cNvSpPr/>
          <p:nvPr/>
        </p:nvSpPr>
        <p:spPr>
          <a:xfrm>
            <a:off x="3665580" y="11344775"/>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88" name="Google Shape;1988;p32"/>
          <p:cNvSpPr/>
          <p:nvPr/>
        </p:nvSpPr>
        <p:spPr>
          <a:xfrm>
            <a:off x="4928102" y="11344775"/>
            <a:ext cx="1762133"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89" name="Google Shape;1989;p32"/>
          <p:cNvSpPr/>
          <p:nvPr/>
        </p:nvSpPr>
        <p:spPr>
          <a:xfrm>
            <a:off x="6848494" y="11344775"/>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90" name="Google Shape;1990;p32"/>
          <p:cNvSpPr/>
          <p:nvPr/>
        </p:nvSpPr>
        <p:spPr>
          <a:xfrm>
            <a:off x="9098724" y="11344775"/>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91" name="Google Shape;1991;p32"/>
          <p:cNvSpPr/>
          <p:nvPr/>
        </p:nvSpPr>
        <p:spPr>
          <a:xfrm>
            <a:off x="10361245" y="11344775"/>
            <a:ext cx="2203718"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92" name="Google Shape;1992;p32"/>
          <p:cNvSpPr/>
          <p:nvPr/>
        </p:nvSpPr>
        <p:spPr>
          <a:xfrm>
            <a:off x="12723223" y="11344775"/>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93" name="Google Shape;1993;p32"/>
          <p:cNvSpPr/>
          <p:nvPr/>
        </p:nvSpPr>
        <p:spPr>
          <a:xfrm>
            <a:off x="14531868" y="11344775"/>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94" name="Google Shape;1994;p32"/>
          <p:cNvSpPr/>
          <p:nvPr/>
        </p:nvSpPr>
        <p:spPr>
          <a:xfrm>
            <a:off x="16235974" y="11344775"/>
            <a:ext cx="192615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95" name="Google Shape;1995;p32"/>
          <p:cNvSpPr/>
          <p:nvPr/>
        </p:nvSpPr>
        <p:spPr>
          <a:xfrm>
            <a:off x="152352" y="11888145"/>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96" name="Google Shape;1996;p32"/>
          <p:cNvSpPr/>
          <p:nvPr/>
        </p:nvSpPr>
        <p:spPr>
          <a:xfrm>
            <a:off x="2402582" y="11888145"/>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97" name="Google Shape;1997;p32"/>
          <p:cNvSpPr/>
          <p:nvPr/>
        </p:nvSpPr>
        <p:spPr>
          <a:xfrm>
            <a:off x="3665103" y="11888145"/>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98" name="Google Shape;1998;p32"/>
          <p:cNvSpPr/>
          <p:nvPr/>
        </p:nvSpPr>
        <p:spPr>
          <a:xfrm>
            <a:off x="4927625" y="11888145"/>
            <a:ext cx="1762133"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99" name="Google Shape;1999;p32"/>
          <p:cNvSpPr/>
          <p:nvPr/>
        </p:nvSpPr>
        <p:spPr>
          <a:xfrm>
            <a:off x="6848018" y="11888145"/>
            <a:ext cx="209197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00" name="Google Shape;2000;p32"/>
          <p:cNvSpPr/>
          <p:nvPr/>
        </p:nvSpPr>
        <p:spPr>
          <a:xfrm>
            <a:off x="9098247" y="11888145"/>
            <a:ext cx="1104262"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01" name="Google Shape;2001;p32"/>
          <p:cNvSpPr/>
          <p:nvPr/>
        </p:nvSpPr>
        <p:spPr>
          <a:xfrm>
            <a:off x="10360769" y="11888145"/>
            <a:ext cx="2203718"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02" name="Google Shape;2002;p32"/>
          <p:cNvSpPr/>
          <p:nvPr/>
        </p:nvSpPr>
        <p:spPr>
          <a:xfrm>
            <a:off x="12722746" y="11888145"/>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03" name="Google Shape;2003;p32"/>
          <p:cNvSpPr/>
          <p:nvPr/>
        </p:nvSpPr>
        <p:spPr>
          <a:xfrm>
            <a:off x="14531391" y="11888145"/>
            <a:ext cx="1529025"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04" name="Google Shape;2004;p32"/>
          <p:cNvSpPr/>
          <p:nvPr/>
        </p:nvSpPr>
        <p:spPr>
          <a:xfrm>
            <a:off x="16235497" y="11888145"/>
            <a:ext cx="1926150" cy="422359"/>
          </a:xfrm>
          <a:prstGeom prst="roundRect">
            <a:avLst>
              <a:gd name="adj" fmla="val 50000"/>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00FFFF"/>
            </a:gs>
            <a:gs pos="80000">
              <a:srgbClr val="228AD5"/>
            </a:gs>
            <a:gs pos="100000">
              <a:srgbClr val="225AD5"/>
            </a:gs>
          </a:gsLst>
          <a:lin ang="0" scaled="0"/>
        </a:gradFill>
        <a:effectLst/>
      </p:bgPr>
    </p:bg>
    <p:spTree>
      <p:nvGrpSpPr>
        <p:cNvPr id="2008" name="Shape 2008"/>
        <p:cNvGrpSpPr/>
        <p:nvPr/>
      </p:nvGrpSpPr>
      <p:grpSpPr>
        <a:xfrm>
          <a:off x="0" y="0"/>
          <a:ext cx="0" cy="0"/>
          <a:chOff x="0" y="0"/>
          <a:chExt cx="0" cy="0"/>
        </a:xfrm>
      </p:grpSpPr>
      <p:sp>
        <p:nvSpPr>
          <p:cNvPr id="2009" name="Google Shape;2009;p33"/>
          <p:cNvSpPr/>
          <p:nvPr/>
        </p:nvSpPr>
        <p:spPr>
          <a:xfrm>
            <a:off x="151902" y="2107495"/>
            <a:ext cx="209197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10" name="Google Shape;2010;p33"/>
          <p:cNvSpPr/>
          <p:nvPr/>
        </p:nvSpPr>
        <p:spPr>
          <a:xfrm>
            <a:off x="2417485" y="2107495"/>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11" name="Google Shape;2011;p33"/>
          <p:cNvSpPr/>
          <p:nvPr/>
        </p:nvSpPr>
        <p:spPr>
          <a:xfrm>
            <a:off x="3695359" y="2107495"/>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12" name="Google Shape;2012;p33"/>
          <p:cNvSpPr/>
          <p:nvPr/>
        </p:nvSpPr>
        <p:spPr>
          <a:xfrm>
            <a:off x="4973235" y="2107495"/>
            <a:ext cx="176213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13" name="Google Shape;2013;p33"/>
          <p:cNvSpPr/>
          <p:nvPr/>
        </p:nvSpPr>
        <p:spPr>
          <a:xfrm>
            <a:off x="6908982" y="2107495"/>
            <a:ext cx="209197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14" name="Google Shape;2014;p33"/>
          <p:cNvSpPr/>
          <p:nvPr/>
        </p:nvSpPr>
        <p:spPr>
          <a:xfrm>
            <a:off x="9174564" y="2107495"/>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15" name="Google Shape;2015;p33"/>
          <p:cNvSpPr/>
          <p:nvPr/>
        </p:nvSpPr>
        <p:spPr>
          <a:xfrm>
            <a:off x="10452440" y="2107495"/>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16" name="Google Shape;2016;p33"/>
          <p:cNvSpPr/>
          <p:nvPr/>
        </p:nvSpPr>
        <p:spPr>
          <a:xfrm>
            <a:off x="12829772" y="2107495"/>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17" name="Google Shape;2017;p33"/>
          <p:cNvSpPr/>
          <p:nvPr/>
        </p:nvSpPr>
        <p:spPr>
          <a:xfrm>
            <a:off x="14532408" y="2107495"/>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18" name="Google Shape;2018;p33"/>
          <p:cNvSpPr/>
          <p:nvPr/>
        </p:nvSpPr>
        <p:spPr>
          <a:xfrm>
            <a:off x="16235047" y="2107495"/>
            <a:ext cx="192615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19" name="Google Shape;2019;p33"/>
          <p:cNvSpPr/>
          <p:nvPr/>
        </p:nvSpPr>
        <p:spPr>
          <a:xfrm>
            <a:off x="152542" y="2650864"/>
            <a:ext cx="121781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20" name="Google Shape;2020;p33"/>
          <p:cNvSpPr/>
          <p:nvPr/>
        </p:nvSpPr>
        <p:spPr>
          <a:xfrm>
            <a:off x="1598575" y="2650864"/>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21" name="Google Shape;2021;p33"/>
          <p:cNvSpPr/>
          <p:nvPr/>
        </p:nvSpPr>
        <p:spPr>
          <a:xfrm>
            <a:off x="3481987" y="2650864"/>
            <a:ext cx="126287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22" name="Google Shape;2022;p33"/>
          <p:cNvSpPr/>
          <p:nvPr/>
        </p:nvSpPr>
        <p:spPr>
          <a:xfrm>
            <a:off x="4973079" y="2650864"/>
            <a:ext cx="242781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23" name="Google Shape;2023;p33"/>
          <p:cNvSpPr/>
          <p:nvPr/>
        </p:nvSpPr>
        <p:spPr>
          <a:xfrm>
            <a:off x="7629114" y="2650864"/>
            <a:ext cx="93483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24" name="Google Shape;2024;p33"/>
          <p:cNvSpPr/>
          <p:nvPr/>
        </p:nvSpPr>
        <p:spPr>
          <a:xfrm>
            <a:off x="8792172" y="2650864"/>
            <a:ext cx="209197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25" name="Google Shape;2025;p33"/>
          <p:cNvSpPr/>
          <p:nvPr/>
        </p:nvSpPr>
        <p:spPr>
          <a:xfrm>
            <a:off x="11112362" y="2650864"/>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26" name="Google Shape;2026;p33"/>
          <p:cNvSpPr/>
          <p:nvPr/>
        </p:nvSpPr>
        <p:spPr>
          <a:xfrm>
            <a:off x="12444844" y="2650864"/>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27" name="Google Shape;2027;p33"/>
          <p:cNvSpPr/>
          <p:nvPr/>
        </p:nvSpPr>
        <p:spPr>
          <a:xfrm>
            <a:off x="14328258" y="2650864"/>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28" name="Google Shape;2028;p33"/>
          <p:cNvSpPr/>
          <p:nvPr/>
        </p:nvSpPr>
        <p:spPr>
          <a:xfrm>
            <a:off x="15958134" y="2650864"/>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29" name="Google Shape;2029;p33"/>
          <p:cNvSpPr/>
          <p:nvPr/>
        </p:nvSpPr>
        <p:spPr>
          <a:xfrm>
            <a:off x="152502" y="3194234"/>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30" name="Google Shape;2030;p33"/>
          <p:cNvSpPr/>
          <p:nvPr/>
        </p:nvSpPr>
        <p:spPr>
          <a:xfrm>
            <a:off x="1889919" y="3194234"/>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31" name="Google Shape;2031;p33"/>
          <p:cNvSpPr/>
          <p:nvPr/>
        </p:nvSpPr>
        <p:spPr>
          <a:xfrm>
            <a:off x="3627337" y="3194234"/>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32" name="Google Shape;2032;p33"/>
          <p:cNvSpPr/>
          <p:nvPr/>
        </p:nvSpPr>
        <p:spPr>
          <a:xfrm>
            <a:off x="4939991" y="3194234"/>
            <a:ext cx="176213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33" name="Google Shape;2033;p33"/>
          <p:cNvSpPr/>
          <p:nvPr/>
        </p:nvSpPr>
        <p:spPr>
          <a:xfrm>
            <a:off x="6910516" y="3194234"/>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34" name="Google Shape;2034;p33"/>
          <p:cNvSpPr/>
          <p:nvPr/>
        </p:nvSpPr>
        <p:spPr>
          <a:xfrm>
            <a:off x="8223172" y="3194234"/>
            <a:ext cx="207935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35" name="Google Shape;2035;p33"/>
          <p:cNvSpPr/>
          <p:nvPr/>
        </p:nvSpPr>
        <p:spPr>
          <a:xfrm>
            <a:off x="10510918" y="3194234"/>
            <a:ext cx="209197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36" name="Google Shape;2036;p33"/>
          <p:cNvSpPr/>
          <p:nvPr/>
        </p:nvSpPr>
        <p:spPr>
          <a:xfrm>
            <a:off x="12811279" y="3194234"/>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37" name="Google Shape;2037;p33"/>
          <p:cNvSpPr/>
          <p:nvPr/>
        </p:nvSpPr>
        <p:spPr>
          <a:xfrm>
            <a:off x="14421329" y="3194234"/>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38" name="Google Shape;2038;p33"/>
          <p:cNvSpPr/>
          <p:nvPr/>
        </p:nvSpPr>
        <p:spPr>
          <a:xfrm>
            <a:off x="15733983" y="3194234"/>
            <a:ext cx="242781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39" name="Google Shape;2039;p33"/>
          <p:cNvSpPr/>
          <p:nvPr/>
        </p:nvSpPr>
        <p:spPr>
          <a:xfrm>
            <a:off x="152540" y="3737603"/>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40" name="Google Shape;2040;p33"/>
          <p:cNvSpPr/>
          <p:nvPr/>
        </p:nvSpPr>
        <p:spPr>
          <a:xfrm>
            <a:off x="1466196" y="3737603"/>
            <a:ext cx="207935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41" name="Google Shape;2041;p33"/>
          <p:cNvSpPr/>
          <p:nvPr/>
        </p:nvSpPr>
        <p:spPr>
          <a:xfrm>
            <a:off x="3754940" y="3737603"/>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42" name="Google Shape;2042;p33"/>
          <p:cNvSpPr/>
          <p:nvPr/>
        </p:nvSpPr>
        <p:spPr>
          <a:xfrm>
            <a:off x="5365989" y="3737603"/>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43" name="Google Shape;2043;p33"/>
          <p:cNvSpPr/>
          <p:nvPr/>
        </p:nvSpPr>
        <p:spPr>
          <a:xfrm>
            <a:off x="6977036" y="3737603"/>
            <a:ext cx="209197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44" name="Google Shape;2044;p33"/>
          <p:cNvSpPr/>
          <p:nvPr/>
        </p:nvSpPr>
        <p:spPr>
          <a:xfrm>
            <a:off x="9278400" y="3737603"/>
            <a:ext cx="192615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45" name="Google Shape;2045;p33"/>
          <p:cNvSpPr/>
          <p:nvPr/>
        </p:nvSpPr>
        <p:spPr>
          <a:xfrm>
            <a:off x="11413943" y="3737603"/>
            <a:ext cx="126287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46" name="Google Shape;2046;p33"/>
          <p:cNvSpPr/>
          <p:nvPr/>
        </p:nvSpPr>
        <p:spPr>
          <a:xfrm>
            <a:off x="12886207" y="3737603"/>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47" name="Google Shape;2047;p33"/>
          <p:cNvSpPr/>
          <p:nvPr/>
        </p:nvSpPr>
        <p:spPr>
          <a:xfrm>
            <a:off x="14624624" y="3737603"/>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48" name="Google Shape;2048;p33"/>
          <p:cNvSpPr/>
          <p:nvPr/>
        </p:nvSpPr>
        <p:spPr>
          <a:xfrm>
            <a:off x="16235673" y="3737603"/>
            <a:ext cx="192615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49" name="Google Shape;2049;p33"/>
          <p:cNvSpPr/>
          <p:nvPr/>
        </p:nvSpPr>
        <p:spPr>
          <a:xfrm>
            <a:off x="152502" y="4280972"/>
            <a:ext cx="176213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50" name="Google Shape;2050;p33"/>
          <p:cNvSpPr/>
          <p:nvPr/>
        </p:nvSpPr>
        <p:spPr>
          <a:xfrm>
            <a:off x="2075765" y="4280972"/>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51" name="Google Shape;2051;p33"/>
          <p:cNvSpPr/>
          <p:nvPr/>
        </p:nvSpPr>
        <p:spPr>
          <a:xfrm>
            <a:off x="3638552" y="4280972"/>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52" name="Google Shape;2052;p33"/>
          <p:cNvSpPr/>
          <p:nvPr/>
        </p:nvSpPr>
        <p:spPr>
          <a:xfrm>
            <a:off x="6003399" y="4280972"/>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53" name="Google Shape;2053;p33"/>
          <p:cNvSpPr/>
          <p:nvPr/>
        </p:nvSpPr>
        <p:spPr>
          <a:xfrm>
            <a:off x="7819720" y="4280972"/>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54" name="Google Shape;2054;p33"/>
          <p:cNvSpPr/>
          <p:nvPr/>
        </p:nvSpPr>
        <p:spPr>
          <a:xfrm>
            <a:off x="9085114" y="4280972"/>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55" name="Google Shape;2055;p33"/>
          <p:cNvSpPr/>
          <p:nvPr/>
        </p:nvSpPr>
        <p:spPr>
          <a:xfrm>
            <a:off x="10901435" y="4280972"/>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56" name="Google Shape;2056;p33"/>
          <p:cNvSpPr/>
          <p:nvPr/>
        </p:nvSpPr>
        <p:spPr>
          <a:xfrm>
            <a:off x="12717756" y="4280972"/>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57" name="Google Shape;2057;p33"/>
          <p:cNvSpPr/>
          <p:nvPr/>
        </p:nvSpPr>
        <p:spPr>
          <a:xfrm>
            <a:off x="14534078" y="4280972"/>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58" name="Google Shape;2058;p33"/>
          <p:cNvSpPr/>
          <p:nvPr/>
        </p:nvSpPr>
        <p:spPr>
          <a:xfrm>
            <a:off x="16898926" y="4280972"/>
            <a:ext cx="126287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59" name="Google Shape;2059;p33"/>
          <p:cNvSpPr/>
          <p:nvPr/>
        </p:nvSpPr>
        <p:spPr>
          <a:xfrm>
            <a:off x="152528" y="4824342"/>
            <a:ext cx="209197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60" name="Google Shape;2060;p33"/>
          <p:cNvSpPr/>
          <p:nvPr/>
        </p:nvSpPr>
        <p:spPr>
          <a:xfrm>
            <a:off x="2441008" y="4824342"/>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61" name="Google Shape;2061;p33"/>
          <p:cNvSpPr/>
          <p:nvPr/>
        </p:nvSpPr>
        <p:spPr>
          <a:xfrm>
            <a:off x="3741781" y="4824342"/>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62" name="Google Shape;2062;p33"/>
          <p:cNvSpPr/>
          <p:nvPr/>
        </p:nvSpPr>
        <p:spPr>
          <a:xfrm>
            <a:off x="5042553" y="4824342"/>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63" name="Google Shape;2063;p33"/>
          <p:cNvSpPr/>
          <p:nvPr/>
        </p:nvSpPr>
        <p:spPr>
          <a:xfrm>
            <a:off x="7442781" y="4824342"/>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64" name="Google Shape;2064;p33"/>
          <p:cNvSpPr/>
          <p:nvPr/>
        </p:nvSpPr>
        <p:spPr>
          <a:xfrm>
            <a:off x="9294483" y="4824342"/>
            <a:ext cx="102075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65" name="Google Shape;2065;p33"/>
          <p:cNvSpPr/>
          <p:nvPr/>
        </p:nvSpPr>
        <p:spPr>
          <a:xfrm>
            <a:off x="10511745" y="4824342"/>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66" name="Google Shape;2066;p33"/>
          <p:cNvSpPr/>
          <p:nvPr/>
        </p:nvSpPr>
        <p:spPr>
          <a:xfrm>
            <a:off x="12911973" y="4824342"/>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67" name="Google Shape;2067;p33"/>
          <p:cNvSpPr/>
          <p:nvPr/>
        </p:nvSpPr>
        <p:spPr>
          <a:xfrm>
            <a:off x="14510139" y="4824342"/>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68" name="Google Shape;2068;p33"/>
          <p:cNvSpPr/>
          <p:nvPr/>
        </p:nvSpPr>
        <p:spPr>
          <a:xfrm>
            <a:off x="16235673" y="4824342"/>
            <a:ext cx="192615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69" name="Google Shape;2069;p33"/>
          <p:cNvSpPr/>
          <p:nvPr/>
        </p:nvSpPr>
        <p:spPr>
          <a:xfrm>
            <a:off x="152202" y="5367711"/>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70" name="Google Shape;2070;p33"/>
          <p:cNvSpPr/>
          <p:nvPr/>
        </p:nvSpPr>
        <p:spPr>
          <a:xfrm>
            <a:off x="1861115" y="5367711"/>
            <a:ext cx="192615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71" name="Google Shape;2071;p33"/>
          <p:cNvSpPr/>
          <p:nvPr/>
        </p:nvSpPr>
        <p:spPr>
          <a:xfrm>
            <a:off x="3967153" y="5367711"/>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72" name="Google Shape;2072;p33"/>
          <p:cNvSpPr/>
          <p:nvPr/>
        </p:nvSpPr>
        <p:spPr>
          <a:xfrm>
            <a:off x="5548697" y="5367711"/>
            <a:ext cx="176213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73" name="Google Shape;2073;p33"/>
          <p:cNvSpPr/>
          <p:nvPr/>
        </p:nvSpPr>
        <p:spPr>
          <a:xfrm>
            <a:off x="7490719" y="5367711"/>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74" name="Google Shape;2074;p33"/>
          <p:cNvSpPr/>
          <p:nvPr/>
        </p:nvSpPr>
        <p:spPr>
          <a:xfrm>
            <a:off x="9199631" y="5367711"/>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75" name="Google Shape;2075;p33"/>
          <p:cNvSpPr/>
          <p:nvPr/>
        </p:nvSpPr>
        <p:spPr>
          <a:xfrm>
            <a:off x="11034711" y="5367711"/>
            <a:ext cx="102075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76" name="Google Shape;2076;p33"/>
          <p:cNvSpPr/>
          <p:nvPr/>
        </p:nvSpPr>
        <p:spPr>
          <a:xfrm>
            <a:off x="12235351" y="5367711"/>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77" name="Google Shape;2077;p33"/>
          <p:cNvSpPr/>
          <p:nvPr/>
        </p:nvSpPr>
        <p:spPr>
          <a:xfrm>
            <a:off x="14618957" y="5367711"/>
            <a:ext cx="242781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78" name="Google Shape;2078;p33"/>
          <p:cNvSpPr/>
          <p:nvPr/>
        </p:nvSpPr>
        <p:spPr>
          <a:xfrm>
            <a:off x="17226660" y="5367711"/>
            <a:ext cx="93483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79" name="Google Shape;2079;p33"/>
          <p:cNvSpPr/>
          <p:nvPr/>
        </p:nvSpPr>
        <p:spPr>
          <a:xfrm>
            <a:off x="152841" y="5911081"/>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80" name="Google Shape;2080;p33"/>
          <p:cNvSpPr/>
          <p:nvPr/>
        </p:nvSpPr>
        <p:spPr>
          <a:xfrm>
            <a:off x="1497071" y="5911081"/>
            <a:ext cx="207935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81" name="Google Shape;2081;p33"/>
          <p:cNvSpPr/>
          <p:nvPr/>
        </p:nvSpPr>
        <p:spPr>
          <a:xfrm>
            <a:off x="3816392" y="5911081"/>
            <a:ext cx="176213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82" name="Google Shape;2082;p33"/>
          <p:cNvSpPr/>
          <p:nvPr/>
        </p:nvSpPr>
        <p:spPr>
          <a:xfrm>
            <a:off x="5818492" y="5911081"/>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83" name="Google Shape;2083;p33"/>
          <p:cNvSpPr/>
          <p:nvPr/>
        </p:nvSpPr>
        <p:spPr>
          <a:xfrm>
            <a:off x="8262180" y="5911081"/>
            <a:ext cx="102075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84" name="Google Shape;2084;p33"/>
          <p:cNvSpPr/>
          <p:nvPr/>
        </p:nvSpPr>
        <p:spPr>
          <a:xfrm>
            <a:off x="9522899" y="5911081"/>
            <a:ext cx="61040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85" name="Google Shape;2085;p33"/>
          <p:cNvSpPr/>
          <p:nvPr/>
        </p:nvSpPr>
        <p:spPr>
          <a:xfrm>
            <a:off x="10373275" y="5911081"/>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86" name="Google Shape;2086;p33"/>
          <p:cNvSpPr/>
          <p:nvPr/>
        </p:nvSpPr>
        <p:spPr>
          <a:xfrm>
            <a:off x="12816961" y="5911081"/>
            <a:ext cx="93483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87" name="Google Shape;2087;p33"/>
          <p:cNvSpPr/>
          <p:nvPr/>
        </p:nvSpPr>
        <p:spPr>
          <a:xfrm>
            <a:off x="13991766" y="5911081"/>
            <a:ext cx="282614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88" name="Google Shape;2088;p33"/>
          <p:cNvSpPr/>
          <p:nvPr/>
        </p:nvSpPr>
        <p:spPr>
          <a:xfrm>
            <a:off x="17057876" y="5911081"/>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89" name="Google Shape;2089;p33"/>
          <p:cNvSpPr/>
          <p:nvPr/>
        </p:nvSpPr>
        <p:spPr>
          <a:xfrm>
            <a:off x="152803" y="6454450"/>
            <a:ext cx="209197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90" name="Google Shape;2090;p33"/>
          <p:cNvSpPr/>
          <p:nvPr/>
        </p:nvSpPr>
        <p:spPr>
          <a:xfrm>
            <a:off x="2417317" y="6454450"/>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91" name="Google Shape;2091;p33"/>
          <p:cNvSpPr/>
          <p:nvPr/>
        </p:nvSpPr>
        <p:spPr>
          <a:xfrm>
            <a:off x="3694126" y="6454450"/>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92" name="Google Shape;2092;p33"/>
          <p:cNvSpPr/>
          <p:nvPr/>
        </p:nvSpPr>
        <p:spPr>
          <a:xfrm>
            <a:off x="4970932" y="6454450"/>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93" name="Google Shape;2093;p33"/>
          <p:cNvSpPr/>
          <p:nvPr/>
        </p:nvSpPr>
        <p:spPr>
          <a:xfrm>
            <a:off x="6545133" y="6454450"/>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94" name="Google Shape;2094;p33"/>
          <p:cNvSpPr/>
          <p:nvPr/>
        </p:nvSpPr>
        <p:spPr>
          <a:xfrm>
            <a:off x="8119335" y="6454450"/>
            <a:ext cx="207935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95" name="Google Shape;2095;p33"/>
          <p:cNvSpPr/>
          <p:nvPr/>
        </p:nvSpPr>
        <p:spPr>
          <a:xfrm>
            <a:off x="10371233" y="6454450"/>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96" name="Google Shape;2096;p33"/>
          <p:cNvSpPr/>
          <p:nvPr/>
        </p:nvSpPr>
        <p:spPr>
          <a:xfrm>
            <a:off x="12072802" y="6454450"/>
            <a:ext cx="282614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97" name="Google Shape;2097;p33"/>
          <p:cNvSpPr/>
          <p:nvPr/>
        </p:nvSpPr>
        <p:spPr>
          <a:xfrm>
            <a:off x="15071490" y="6454450"/>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98" name="Google Shape;2098;p33"/>
          <p:cNvSpPr/>
          <p:nvPr/>
        </p:nvSpPr>
        <p:spPr>
          <a:xfrm>
            <a:off x="16899226" y="6454450"/>
            <a:ext cx="126287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99" name="Google Shape;2099;p33"/>
          <p:cNvSpPr/>
          <p:nvPr/>
        </p:nvSpPr>
        <p:spPr>
          <a:xfrm>
            <a:off x="152845" y="6997820"/>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00" name="Google Shape;2100;p33"/>
          <p:cNvSpPr/>
          <p:nvPr/>
        </p:nvSpPr>
        <p:spPr>
          <a:xfrm>
            <a:off x="1733255" y="6997820"/>
            <a:ext cx="176213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01" name="Google Shape;2101;p33"/>
          <p:cNvSpPr/>
          <p:nvPr/>
        </p:nvSpPr>
        <p:spPr>
          <a:xfrm>
            <a:off x="3674141" y="6997820"/>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02" name="Google Shape;2102;p33"/>
          <p:cNvSpPr/>
          <p:nvPr/>
        </p:nvSpPr>
        <p:spPr>
          <a:xfrm>
            <a:off x="4957156" y="6997820"/>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03" name="Google Shape;2103;p33"/>
          <p:cNvSpPr/>
          <p:nvPr/>
        </p:nvSpPr>
        <p:spPr>
          <a:xfrm>
            <a:off x="7339629" y="6997820"/>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04" name="Google Shape;2104;p33"/>
          <p:cNvSpPr/>
          <p:nvPr/>
        </p:nvSpPr>
        <p:spPr>
          <a:xfrm>
            <a:off x="9047406" y="6997820"/>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05" name="Google Shape;2105;p33"/>
          <p:cNvSpPr/>
          <p:nvPr/>
        </p:nvSpPr>
        <p:spPr>
          <a:xfrm>
            <a:off x="10330423" y="6997820"/>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06" name="Google Shape;2106;p33"/>
          <p:cNvSpPr/>
          <p:nvPr/>
        </p:nvSpPr>
        <p:spPr>
          <a:xfrm>
            <a:off x="12712893" y="6997820"/>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07" name="Google Shape;2107;p33"/>
          <p:cNvSpPr/>
          <p:nvPr/>
        </p:nvSpPr>
        <p:spPr>
          <a:xfrm>
            <a:off x="13995908" y="6997820"/>
            <a:ext cx="2585824"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08" name="Google Shape;2108;p33"/>
          <p:cNvSpPr/>
          <p:nvPr/>
        </p:nvSpPr>
        <p:spPr>
          <a:xfrm>
            <a:off x="16760486" y="6997820"/>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09" name="Google Shape;2109;p33"/>
          <p:cNvSpPr/>
          <p:nvPr/>
        </p:nvSpPr>
        <p:spPr>
          <a:xfrm>
            <a:off x="152803" y="7541189"/>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10" name="Google Shape;2110;p33"/>
          <p:cNvSpPr/>
          <p:nvPr/>
        </p:nvSpPr>
        <p:spPr>
          <a:xfrm>
            <a:off x="1896696" y="7541189"/>
            <a:ext cx="192615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11" name="Google Shape;2111;p33"/>
          <p:cNvSpPr/>
          <p:nvPr/>
        </p:nvSpPr>
        <p:spPr>
          <a:xfrm>
            <a:off x="4037713" y="7541189"/>
            <a:ext cx="837509"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12" name="Google Shape;2112;p33"/>
          <p:cNvSpPr/>
          <p:nvPr/>
        </p:nvSpPr>
        <p:spPr>
          <a:xfrm>
            <a:off x="5090090" y="7541189"/>
            <a:ext cx="93483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13" name="Google Shape;2113;p33"/>
          <p:cNvSpPr/>
          <p:nvPr/>
        </p:nvSpPr>
        <p:spPr>
          <a:xfrm>
            <a:off x="6239796" y="7541189"/>
            <a:ext cx="226920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14" name="Google Shape;2114;p33"/>
          <p:cNvSpPr/>
          <p:nvPr/>
        </p:nvSpPr>
        <p:spPr>
          <a:xfrm>
            <a:off x="8723867" y="7541189"/>
            <a:ext cx="192615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15" name="Google Shape;2115;p33"/>
          <p:cNvSpPr/>
          <p:nvPr/>
        </p:nvSpPr>
        <p:spPr>
          <a:xfrm>
            <a:off x="10864886" y="7541189"/>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16" name="Google Shape;2116;p33"/>
          <p:cNvSpPr/>
          <p:nvPr/>
        </p:nvSpPr>
        <p:spPr>
          <a:xfrm>
            <a:off x="12734946" y="7541189"/>
            <a:ext cx="1808394"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17" name="Google Shape;2117;p33"/>
          <p:cNvSpPr/>
          <p:nvPr/>
        </p:nvSpPr>
        <p:spPr>
          <a:xfrm>
            <a:off x="14758207" y="7541189"/>
            <a:ext cx="126287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18" name="Google Shape;2118;p33"/>
          <p:cNvSpPr/>
          <p:nvPr/>
        </p:nvSpPr>
        <p:spPr>
          <a:xfrm>
            <a:off x="16235948" y="7541189"/>
            <a:ext cx="192615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19" name="Google Shape;2119;p33"/>
          <p:cNvSpPr/>
          <p:nvPr/>
        </p:nvSpPr>
        <p:spPr>
          <a:xfrm>
            <a:off x="152859" y="8084559"/>
            <a:ext cx="2585824"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20" name="Google Shape;2120;p33"/>
          <p:cNvSpPr/>
          <p:nvPr/>
        </p:nvSpPr>
        <p:spPr>
          <a:xfrm>
            <a:off x="2920772" y="8084559"/>
            <a:ext cx="61040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21" name="Google Shape;2121;p33"/>
          <p:cNvSpPr/>
          <p:nvPr/>
        </p:nvSpPr>
        <p:spPr>
          <a:xfrm>
            <a:off x="3713269" y="8084559"/>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22" name="Google Shape;2122;p33"/>
          <p:cNvSpPr/>
          <p:nvPr/>
        </p:nvSpPr>
        <p:spPr>
          <a:xfrm>
            <a:off x="4999620" y="8084559"/>
            <a:ext cx="176213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23" name="Google Shape;2123;p33"/>
          <p:cNvSpPr/>
          <p:nvPr/>
        </p:nvSpPr>
        <p:spPr>
          <a:xfrm>
            <a:off x="6943844" y="8084559"/>
            <a:ext cx="209197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24" name="Google Shape;2124;p33"/>
          <p:cNvSpPr/>
          <p:nvPr/>
        </p:nvSpPr>
        <p:spPr>
          <a:xfrm>
            <a:off x="9217903" y="8084559"/>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25" name="Google Shape;2125;p33"/>
          <p:cNvSpPr/>
          <p:nvPr/>
        </p:nvSpPr>
        <p:spPr>
          <a:xfrm>
            <a:off x="10504255" y="8084559"/>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26" name="Google Shape;2126;p33"/>
          <p:cNvSpPr/>
          <p:nvPr/>
        </p:nvSpPr>
        <p:spPr>
          <a:xfrm>
            <a:off x="11790606" y="8084559"/>
            <a:ext cx="2585824"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27" name="Google Shape;2127;p33"/>
          <p:cNvSpPr/>
          <p:nvPr/>
        </p:nvSpPr>
        <p:spPr>
          <a:xfrm>
            <a:off x="14558519" y="8084559"/>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28" name="Google Shape;2128;p33"/>
          <p:cNvSpPr/>
          <p:nvPr/>
        </p:nvSpPr>
        <p:spPr>
          <a:xfrm>
            <a:off x="16944326" y="8084559"/>
            <a:ext cx="121781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29" name="Google Shape;2129;p33"/>
          <p:cNvSpPr/>
          <p:nvPr/>
        </p:nvSpPr>
        <p:spPr>
          <a:xfrm>
            <a:off x="152202" y="8627928"/>
            <a:ext cx="209197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30" name="Google Shape;2130;p33"/>
          <p:cNvSpPr/>
          <p:nvPr/>
        </p:nvSpPr>
        <p:spPr>
          <a:xfrm>
            <a:off x="2418118" y="8627928"/>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31" name="Google Shape;2131;p33"/>
          <p:cNvSpPr/>
          <p:nvPr/>
        </p:nvSpPr>
        <p:spPr>
          <a:xfrm>
            <a:off x="4121091" y="8627928"/>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32" name="Google Shape;2132;p33"/>
          <p:cNvSpPr/>
          <p:nvPr/>
        </p:nvSpPr>
        <p:spPr>
          <a:xfrm>
            <a:off x="5824062" y="8627928"/>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33" name="Google Shape;2133;p33"/>
          <p:cNvSpPr/>
          <p:nvPr/>
        </p:nvSpPr>
        <p:spPr>
          <a:xfrm>
            <a:off x="7653200" y="8627928"/>
            <a:ext cx="126287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34" name="Google Shape;2134;p33"/>
          <p:cNvSpPr/>
          <p:nvPr/>
        </p:nvSpPr>
        <p:spPr>
          <a:xfrm>
            <a:off x="9090020" y="8627928"/>
            <a:ext cx="242781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35" name="Google Shape;2135;p33"/>
          <p:cNvSpPr/>
          <p:nvPr/>
        </p:nvSpPr>
        <p:spPr>
          <a:xfrm>
            <a:off x="11691781" y="8627928"/>
            <a:ext cx="837509"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36" name="Google Shape;2136;p33"/>
          <p:cNvSpPr/>
          <p:nvPr/>
        </p:nvSpPr>
        <p:spPr>
          <a:xfrm>
            <a:off x="12703236" y="8627928"/>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37" name="Google Shape;2137;p33"/>
          <p:cNvSpPr/>
          <p:nvPr/>
        </p:nvSpPr>
        <p:spPr>
          <a:xfrm>
            <a:off x="14532376" y="8627928"/>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38" name="Google Shape;2138;p33"/>
          <p:cNvSpPr/>
          <p:nvPr/>
        </p:nvSpPr>
        <p:spPr>
          <a:xfrm>
            <a:off x="16235347" y="8627928"/>
            <a:ext cx="192615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39" name="Google Shape;2139;p33"/>
          <p:cNvSpPr/>
          <p:nvPr/>
        </p:nvSpPr>
        <p:spPr>
          <a:xfrm>
            <a:off x="152853" y="9171298"/>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40" name="Google Shape;2140;p33"/>
          <p:cNvSpPr/>
          <p:nvPr/>
        </p:nvSpPr>
        <p:spPr>
          <a:xfrm>
            <a:off x="1754155" y="9171298"/>
            <a:ext cx="176213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41" name="Google Shape;2141;p33"/>
          <p:cNvSpPr/>
          <p:nvPr/>
        </p:nvSpPr>
        <p:spPr>
          <a:xfrm>
            <a:off x="3715933" y="9171298"/>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42" name="Google Shape;2142;p33"/>
          <p:cNvSpPr/>
          <p:nvPr/>
        </p:nvSpPr>
        <p:spPr>
          <a:xfrm>
            <a:off x="5019839" y="9171298"/>
            <a:ext cx="126287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43" name="Google Shape;2143;p33"/>
          <p:cNvSpPr/>
          <p:nvPr/>
        </p:nvSpPr>
        <p:spPr>
          <a:xfrm>
            <a:off x="6482355" y="9171298"/>
            <a:ext cx="209197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44" name="Google Shape;2144;p33"/>
          <p:cNvSpPr/>
          <p:nvPr/>
        </p:nvSpPr>
        <p:spPr>
          <a:xfrm>
            <a:off x="8773972" y="9171298"/>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45" name="Google Shape;2145;p33"/>
          <p:cNvSpPr/>
          <p:nvPr/>
        </p:nvSpPr>
        <p:spPr>
          <a:xfrm>
            <a:off x="10375272" y="9171298"/>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46" name="Google Shape;2146;p33"/>
          <p:cNvSpPr/>
          <p:nvPr/>
        </p:nvSpPr>
        <p:spPr>
          <a:xfrm>
            <a:off x="12778634" y="9171298"/>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47" name="Google Shape;2147;p33"/>
          <p:cNvSpPr/>
          <p:nvPr/>
        </p:nvSpPr>
        <p:spPr>
          <a:xfrm>
            <a:off x="14507303" y="9171298"/>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48" name="Google Shape;2148;p33"/>
          <p:cNvSpPr/>
          <p:nvPr/>
        </p:nvSpPr>
        <p:spPr>
          <a:xfrm>
            <a:off x="16235974" y="9171298"/>
            <a:ext cx="192615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49" name="Google Shape;2149;p33"/>
          <p:cNvSpPr/>
          <p:nvPr/>
        </p:nvSpPr>
        <p:spPr>
          <a:xfrm>
            <a:off x="152803" y="9714667"/>
            <a:ext cx="209197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50" name="Google Shape;2150;p33"/>
          <p:cNvSpPr/>
          <p:nvPr/>
        </p:nvSpPr>
        <p:spPr>
          <a:xfrm>
            <a:off x="2415182" y="9714667"/>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51" name="Google Shape;2151;p33"/>
          <p:cNvSpPr/>
          <p:nvPr/>
        </p:nvSpPr>
        <p:spPr>
          <a:xfrm>
            <a:off x="4114614" y="9714667"/>
            <a:ext cx="61040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52" name="Google Shape;2152;p33"/>
          <p:cNvSpPr/>
          <p:nvPr/>
        </p:nvSpPr>
        <p:spPr>
          <a:xfrm>
            <a:off x="4895432" y="9714667"/>
            <a:ext cx="126287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53" name="Google Shape;2153;p33"/>
          <p:cNvSpPr/>
          <p:nvPr/>
        </p:nvSpPr>
        <p:spPr>
          <a:xfrm>
            <a:off x="6328714" y="9714667"/>
            <a:ext cx="2585824"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54" name="Google Shape;2154;p33"/>
          <p:cNvSpPr/>
          <p:nvPr/>
        </p:nvSpPr>
        <p:spPr>
          <a:xfrm>
            <a:off x="9084945" y="9714667"/>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55" name="Google Shape;2155;p33"/>
          <p:cNvSpPr/>
          <p:nvPr/>
        </p:nvSpPr>
        <p:spPr>
          <a:xfrm>
            <a:off x="10359617" y="9714667"/>
            <a:ext cx="102075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56" name="Google Shape;2156;p33"/>
          <p:cNvSpPr/>
          <p:nvPr/>
        </p:nvSpPr>
        <p:spPr>
          <a:xfrm>
            <a:off x="11550778" y="9714667"/>
            <a:ext cx="207935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57" name="Google Shape;2157;p33"/>
          <p:cNvSpPr/>
          <p:nvPr/>
        </p:nvSpPr>
        <p:spPr>
          <a:xfrm>
            <a:off x="13800539" y="9714667"/>
            <a:ext cx="2973337"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58" name="Google Shape;2158;p33"/>
          <p:cNvSpPr/>
          <p:nvPr/>
        </p:nvSpPr>
        <p:spPr>
          <a:xfrm>
            <a:off x="16944286" y="9714667"/>
            <a:ext cx="121781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59" name="Google Shape;2159;p33"/>
          <p:cNvSpPr/>
          <p:nvPr/>
        </p:nvSpPr>
        <p:spPr>
          <a:xfrm>
            <a:off x="152843" y="10258036"/>
            <a:ext cx="121781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60" name="Google Shape;2160;p33"/>
          <p:cNvSpPr/>
          <p:nvPr/>
        </p:nvSpPr>
        <p:spPr>
          <a:xfrm>
            <a:off x="1553814" y="10258036"/>
            <a:ext cx="192615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61" name="Google Shape;2161;p33"/>
          <p:cNvSpPr/>
          <p:nvPr/>
        </p:nvSpPr>
        <p:spPr>
          <a:xfrm>
            <a:off x="3663123" y="10258036"/>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62" name="Google Shape;2162;p33"/>
          <p:cNvSpPr/>
          <p:nvPr/>
        </p:nvSpPr>
        <p:spPr>
          <a:xfrm>
            <a:off x="4950545" y="10258036"/>
            <a:ext cx="176213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63" name="Google Shape;2163;p33"/>
          <p:cNvSpPr/>
          <p:nvPr/>
        </p:nvSpPr>
        <p:spPr>
          <a:xfrm>
            <a:off x="6895837" y="10258036"/>
            <a:ext cx="209197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64" name="Google Shape;2164;p33"/>
          <p:cNvSpPr/>
          <p:nvPr/>
        </p:nvSpPr>
        <p:spPr>
          <a:xfrm>
            <a:off x="9170967" y="10258036"/>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65" name="Google Shape;2165;p33"/>
          <p:cNvSpPr/>
          <p:nvPr/>
        </p:nvSpPr>
        <p:spPr>
          <a:xfrm>
            <a:off x="10458388" y="10258036"/>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66" name="Google Shape;2166;p33"/>
          <p:cNvSpPr/>
          <p:nvPr/>
        </p:nvSpPr>
        <p:spPr>
          <a:xfrm>
            <a:off x="12845266" y="10258036"/>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67" name="Google Shape;2167;p33"/>
          <p:cNvSpPr/>
          <p:nvPr/>
        </p:nvSpPr>
        <p:spPr>
          <a:xfrm>
            <a:off x="14557449" y="10258036"/>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68" name="Google Shape;2168;p33"/>
          <p:cNvSpPr/>
          <p:nvPr/>
        </p:nvSpPr>
        <p:spPr>
          <a:xfrm>
            <a:off x="16944326" y="10258036"/>
            <a:ext cx="121781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69" name="Google Shape;2169;p33"/>
          <p:cNvSpPr/>
          <p:nvPr/>
        </p:nvSpPr>
        <p:spPr>
          <a:xfrm>
            <a:off x="152803" y="10801406"/>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70" name="Google Shape;2170;p33"/>
          <p:cNvSpPr/>
          <p:nvPr/>
        </p:nvSpPr>
        <p:spPr>
          <a:xfrm>
            <a:off x="1870727" y="10801406"/>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71" name="Google Shape;2171;p33"/>
          <p:cNvSpPr/>
          <p:nvPr/>
        </p:nvSpPr>
        <p:spPr>
          <a:xfrm>
            <a:off x="3714819" y="10801406"/>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72" name="Google Shape;2172;p33"/>
          <p:cNvSpPr/>
          <p:nvPr/>
        </p:nvSpPr>
        <p:spPr>
          <a:xfrm>
            <a:off x="5007981" y="10801406"/>
            <a:ext cx="176213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73" name="Google Shape;2173;p33"/>
          <p:cNvSpPr/>
          <p:nvPr/>
        </p:nvSpPr>
        <p:spPr>
          <a:xfrm>
            <a:off x="6959015" y="10801406"/>
            <a:ext cx="102075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74" name="Google Shape;2174;p33"/>
          <p:cNvSpPr/>
          <p:nvPr/>
        </p:nvSpPr>
        <p:spPr>
          <a:xfrm>
            <a:off x="8168666" y="10801406"/>
            <a:ext cx="282614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75" name="Google Shape;2175;p33"/>
          <p:cNvSpPr/>
          <p:nvPr/>
        </p:nvSpPr>
        <p:spPr>
          <a:xfrm>
            <a:off x="11183708" y="10801406"/>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76" name="Google Shape;2176;p33"/>
          <p:cNvSpPr/>
          <p:nvPr/>
        </p:nvSpPr>
        <p:spPr>
          <a:xfrm>
            <a:off x="12774264" y="10801406"/>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77" name="Google Shape;2177;p33"/>
          <p:cNvSpPr/>
          <p:nvPr/>
        </p:nvSpPr>
        <p:spPr>
          <a:xfrm>
            <a:off x="14492189" y="10801406"/>
            <a:ext cx="207935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78" name="Google Shape;2178;p33"/>
          <p:cNvSpPr/>
          <p:nvPr/>
        </p:nvSpPr>
        <p:spPr>
          <a:xfrm>
            <a:off x="16760442" y="10801406"/>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79" name="Google Shape;2179;p33"/>
          <p:cNvSpPr/>
          <p:nvPr/>
        </p:nvSpPr>
        <p:spPr>
          <a:xfrm>
            <a:off x="152829" y="11344775"/>
            <a:ext cx="209197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80" name="Google Shape;2180;p33"/>
          <p:cNvSpPr/>
          <p:nvPr/>
        </p:nvSpPr>
        <p:spPr>
          <a:xfrm>
            <a:off x="2438972" y="11344775"/>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81" name="Google Shape;2181;p33"/>
          <p:cNvSpPr/>
          <p:nvPr/>
        </p:nvSpPr>
        <p:spPr>
          <a:xfrm>
            <a:off x="4162169" y="11344775"/>
            <a:ext cx="102075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82" name="Google Shape;2182;p33"/>
          <p:cNvSpPr/>
          <p:nvPr/>
        </p:nvSpPr>
        <p:spPr>
          <a:xfrm>
            <a:off x="5377096" y="11344775"/>
            <a:ext cx="192615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83" name="Google Shape;2183;p33"/>
          <p:cNvSpPr/>
          <p:nvPr/>
        </p:nvSpPr>
        <p:spPr>
          <a:xfrm>
            <a:off x="7497419" y="11344775"/>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84" name="Google Shape;2184;p33"/>
          <p:cNvSpPr/>
          <p:nvPr/>
        </p:nvSpPr>
        <p:spPr>
          <a:xfrm>
            <a:off x="9093248" y="11344775"/>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85" name="Google Shape;2185;p33"/>
          <p:cNvSpPr/>
          <p:nvPr/>
        </p:nvSpPr>
        <p:spPr>
          <a:xfrm>
            <a:off x="10391686" y="11344775"/>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86" name="Google Shape;2186;p33"/>
          <p:cNvSpPr/>
          <p:nvPr/>
        </p:nvSpPr>
        <p:spPr>
          <a:xfrm>
            <a:off x="12789577" y="11344775"/>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87" name="Google Shape;2187;p33"/>
          <p:cNvSpPr/>
          <p:nvPr/>
        </p:nvSpPr>
        <p:spPr>
          <a:xfrm>
            <a:off x="14512774" y="11344775"/>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88" name="Google Shape;2188;p33"/>
          <p:cNvSpPr/>
          <p:nvPr/>
        </p:nvSpPr>
        <p:spPr>
          <a:xfrm>
            <a:off x="16235974" y="11344775"/>
            <a:ext cx="192615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89" name="Google Shape;2189;p33"/>
          <p:cNvSpPr/>
          <p:nvPr/>
        </p:nvSpPr>
        <p:spPr>
          <a:xfrm>
            <a:off x="152352" y="11888145"/>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90" name="Google Shape;2190;p33"/>
          <p:cNvSpPr/>
          <p:nvPr/>
        </p:nvSpPr>
        <p:spPr>
          <a:xfrm>
            <a:off x="2022412" y="11888145"/>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91" name="Google Shape;2191;p33"/>
          <p:cNvSpPr/>
          <p:nvPr/>
        </p:nvSpPr>
        <p:spPr>
          <a:xfrm>
            <a:off x="3341541" y="11888145"/>
            <a:ext cx="121781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92" name="Google Shape;2192;p33"/>
          <p:cNvSpPr/>
          <p:nvPr/>
        </p:nvSpPr>
        <p:spPr>
          <a:xfrm>
            <a:off x="4774222" y="11888145"/>
            <a:ext cx="226920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93" name="Google Shape;2193;p33"/>
          <p:cNvSpPr/>
          <p:nvPr/>
        </p:nvSpPr>
        <p:spPr>
          <a:xfrm>
            <a:off x="7258295" y="11888145"/>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94" name="Google Shape;2194;p33"/>
          <p:cNvSpPr/>
          <p:nvPr/>
        </p:nvSpPr>
        <p:spPr>
          <a:xfrm>
            <a:off x="9002186" y="11888145"/>
            <a:ext cx="176213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95" name="Google Shape;2195;p33"/>
          <p:cNvSpPr/>
          <p:nvPr/>
        </p:nvSpPr>
        <p:spPr>
          <a:xfrm>
            <a:off x="10979188" y="11888145"/>
            <a:ext cx="207935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96" name="Google Shape;2196;p33"/>
          <p:cNvSpPr/>
          <p:nvPr/>
        </p:nvSpPr>
        <p:spPr>
          <a:xfrm>
            <a:off x="13273409" y="11888145"/>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97" name="Google Shape;2197;p33"/>
          <p:cNvSpPr/>
          <p:nvPr/>
        </p:nvSpPr>
        <p:spPr>
          <a:xfrm>
            <a:off x="14889932" y="11888145"/>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98" name="Google Shape;2198;p33"/>
          <p:cNvSpPr/>
          <p:nvPr/>
        </p:nvSpPr>
        <p:spPr>
          <a:xfrm>
            <a:off x="16759992" y="11888145"/>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99" name="Google Shape;2199;p33"/>
          <p:cNvSpPr txBox="1"/>
          <p:nvPr/>
        </p:nvSpPr>
        <p:spPr>
          <a:xfrm>
            <a:off x="6066833" y="6620520"/>
            <a:ext cx="6180383" cy="1176958"/>
          </a:xfrm>
          <a:prstGeom prst="rect">
            <a:avLst/>
          </a:prstGeom>
          <a:noFill/>
          <a:ln w="19050" cap="flat" cmpd="sng">
            <a:solidFill>
              <a:srgbClr val="FFFFFF"/>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5205">
                <a:solidFill>
                  <a:srgbClr val="FFFFFF"/>
                </a:solidFill>
              </a:rPr>
              <a:t>DAIR.AI</a:t>
            </a:r>
            <a:endParaRPr sz="5205">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E0EDBA"/>
            </a:gs>
            <a:gs pos="100000">
              <a:srgbClr val="DE87F1"/>
            </a:gs>
          </a:gsLst>
          <a:lin ang="13500032" scaled="0"/>
        </a:gradFill>
        <a:effectLst/>
      </p:bgPr>
    </p:bg>
    <p:spTree>
      <p:nvGrpSpPr>
        <p:cNvPr id="2203" name="Shape 2203"/>
        <p:cNvGrpSpPr/>
        <p:nvPr/>
      </p:nvGrpSpPr>
      <p:grpSpPr>
        <a:xfrm>
          <a:off x="0" y="0"/>
          <a:ext cx="0" cy="0"/>
          <a:chOff x="0" y="0"/>
          <a:chExt cx="0" cy="0"/>
        </a:xfrm>
      </p:grpSpPr>
      <p:sp>
        <p:nvSpPr>
          <p:cNvPr id="2204" name="Google Shape;2204;p34"/>
          <p:cNvSpPr/>
          <p:nvPr/>
        </p:nvSpPr>
        <p:spPr>
          <a:xfrm>
            <a:off x="151902" y="2107495"/>
            <a:ext cx="209197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05" name="Google Shape;2205;p34"/>
          <p:cNvSpPr/>
          <p:nvPr/>
        </p:nvSpPr>
        <p:spPr>
          <a:xfrm>
            <a:off x="2417485" y="2107495"/>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06" name="Google Shape;2206;p34"/>
          <p:cNvSpPr/>
          <p:nvPr/>
        </p:nvSpPr>
        <p:spPr>
          <a:xfrm>
            <a:off x="3695359" y="2107495"/>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07" name="Google Shape;2207;p34"/>
          <p:cNvSpPr/>
          <p:nvPr/>
        </p:nvSpPr>
        <p:spPr>
          <a:xfrm>
            <a:off x="4973235" y="2107495"/>
            <a:ext cx="176213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08" name="Google Shape;2208;p34"/>
          <p:cNvSpPr/>
          <p:nvPr/>
        </p:nvSpPr>
        <p:spPr>
          <a:xfrm>
            <a:off x="6908982" y="2107495"/>
            <a:ext cx="209197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09" name="Google Shape;2209;p34"/>
          <p:cNvSpPr/>
          <p:nvPr/>
        </p:nvSpPr>
        <p:spPr>
          <a:xfrm>
            <a:off x="9174564" y="2107495"/>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10" name="Google Shape;2210;p34"/>
          <p:cNvSpPr/>
          <p:nvPr/>
        </p:nvSpPr>
        <p:spPr>
          <a:xfrm>
            <a:off x="10452440" y="2107495"/>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11" name="Google Shape;2211;p34"/>
          <p:cNvSpPr/>
          <p:nvPr/>
        </p:nvSpPr>
        <p:spPr>
          <a:xfrm>
            <a:off x="12829772" y="2107495"/>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12" name="Google Shape;2212;p34"/>
          <p:cNvSpPr/>
          <p:nvPr/>
        </p:nvSpPr>
        <p:spPr>
          <a:xfrm>
            <a:off x="14532408" y="2107495"/>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13" name="Google Shape;2213;p34"/>
          <p:cNvSpPr/>
          <p:nvPr/>
        </p:nvSpPr>
        <p:spPr>
          <a:xfrm>
            <a:off x="16235047" y="2107495"/>
            <a:ext cx="192615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14" name="Google Shape;2214;p34"/>
          <p:cNvSpPr/>
          <p:nvPr/>
        </p:nvSpPr>
        <p:spPr>
          <a:xfrm>
            <a:off x="152542" y="2650864"/>
            <a:ext cx="121781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15" name="Google Shape;2215;p34"/>
          <p:cNvSpPr/>
          <p:nvPr/>
        </p:nvSpPr>
        <p:spPr>
          <a:xfrm>
            <a:off x="1598575" y="2650864"/>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16" name="Google Shape;2216;p34"/>
          <p:cNvSpPr/>
          <p:nvPr/>
        </p:nvSpPr>
        <p:spPr>
          <a:xfrm>
            <a:off x="3481987" y="2650864"/>
            <a:ext cx="126287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17" name="Google Shape;2217;p34"/>
          <p:cNvSpPr/>
          <p:nvPr/>
        </p:nvSpPr>
        <p:spPr>
          <a:xfrm>
            <a:off x="4973079" y="2650864"/>
            <a:ext cx="242781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18" name="Google Shape;2218;p34"/>
          <p:cNvSpPr/>
          <p:nvPr/>
        </p:nvSpPr>
        <p:spPr>
          <a:xfrm>
            <a:off x="7629114" y="2650864"/>
            <a:ext cx="93483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19" name="Google Shape;2219;p34"/>
          <p:cNvSpPr/>
          <p:nvPr/>
        </p:nvSpPr>
        <p:spPr>
          <a:xfrm>
            <a:off x="8792172" y="2650864"/>
            <a:ext cx="209197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20" name="Google Shape;2220;p34"/>
          <p:cNvSpPr/>
          <p:nvPr/>
        </p:nvSpPr>
        <p:spPr>
          <a:xfrm>
            <a:off x="11112362" y="2650864"/>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21" name="Google Shape;2221;p34"/>
          <p:cNvSpPr/>
          <p:nvPr/>
        </p:nvSpPr>
        <p:spPr>
          <a:xfrm>
            <a:off x="12444844" y="2650864"/>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22" name="Google Shape;2222;p34"/>
          <p:cNvSpPr/>
          <p:nvPr/>
        </p:nvSpPr>
        <p:spPr>
          <a:xfrm>
            <a:off x="14328258" y="2650864"/>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23" name="Google Shape;2223;p34"/>
          <p:cNvSpPr/>
          <p:nvPr/>
        </p:nvSpPr>
        <p:spPr>
          <a:xfrm>
            <a:off x="15958134" y="2650864"/>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24" name="Google Shape;2224;p34"/>
          <p:cNvSpPr/>
          <p:nvPr/>
        </p:nvSpPr>
        <p:spPr>
          <a:xfrm>
            <a:off x="152502" y="3194234"/>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25" name="Google Shape;2225;p34"/>
          <p:cNvSpPr/>
          <p:nvPr/>
        </p:nvSpPr>
        <p:spPr>
          <a:xfrm>
            <a:off x="1889919" y="3194234"/>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26" name="Google Shape;2226;p34"/>
          <p:cNvSpPr/>
          <p:nvPr/>
        </p:nvSpPr>
        <p:spPr>
          <a:xfrm>
            <a:off x="3627337" y="3194234"/>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27" name="Google Shape;2227;p34"/>
          <p:cNvSpPr/>
          <p:nvPr/>
        </p:nvSpPr>
        <p:spPr>
          <a:xfrm>
            <a:off x="4939991" y="3194234"/>
            <a:ext cx="176213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28" name="Google Shape;2228;p34"/>
          <p:cNvSpPr/>
          <p:nvPr/>
        </p:nvSpPr>
        <p:spPr>
          <a:xfrm>
            <a:off x="6910516" y="3194234"/>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29" name="Google Shape;2229;p34"/>
          <p:cNvSpPr/>
          <p:nvPr/>
        </p:nvSpPr>
        <p:spPr>
          <a:xfrm>
            <a:off x="8223172" y="3194234"/>
            <a:ext cx="207935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30" name="Google Shape;2230;p34"/>
          <p:cNvSpPr/>
          <p:nvPr/>
        </p:nvSpPr>
        <p:spPr>
          <a:xfrm>
            <a:off x="10510918" y="3194234"/>
            <a:ext cx="209197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31" name="Google Shape;2231;p34"/>
          <p:cNvSpPr/>
          <p:nvPr/>
        </p:nvSpPr>
        <p:spPr>
          <a:xfrm>
            <a:off x="12811279" y="3194234"/>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32" name="Google Shape;2232;p34"/>
          <p:cNvSpPr/>
          <p:nvPr/>
        </p:nvSpPr>
        <p:spPr>
          <a:xfrm>
            <a:off x="14421329" y="3194234"/>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33" name="Google Shape;2233;p34"/>
          <p:cNvSpPr/>
          <p:nvPr/>
        </p:nvSpPr>
        <p:spPr>
          <a:xfrm>
            <a:off x="15733983" y="3194234"/>
            <a:ext cx="242781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34" name="Google Shape;2234;p34"/>
          <p:cNvSpPr/>
          <p:nvPr/>
        </p:nvSpPr>
        <p:spPr>
          <a:xfrm>
            <a:off x="152540" y="3737603"/>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35" name="Google Shape;2235;p34"/>
          <p:cNvSpPr/>
          <p:nvPr/>
        </p:nvSpPr>
        <p:spPr>
          <a:xfrm>
            <a:off x="1466196" y="3737603"/>
            <a:ext cx="207935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36" name="Google Shape;2236;p34"/>
          <p:cNvSpPr/>
          <p:nvPr/>
        </p:nvSpPr>
        <p:spPr>
          <a:xfrm>
            <a:off x="3754940" y="3737603"/>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37" name="Google Shape;2237;p34"/>
          <p:cNvSpPr/>
          <p:nvPr/>
        </p:nvSpPr>
        <p:spPr>
          <a:xfrm>
            <a:off x="5365989" y="3737603"/>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38" name="Google Shape;2238;p34"/>
          <p:cNvSpPr/>
          <p:nvPr/>
        </p:nvSpPr>
        <p:spPr>
          <a:xfrm>
            <a:off x="6977036" y="3737603"/>
            <a:ext cx="209197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39" name="Google Shape;2239;p34"/>
          <p:cNvSpPr/>
          <p:nvPr/>
        </p:nvSpPr>
        <p:spPr>
          <a:xfrm>
            <a:off x="9278400" y="3737603"/>
            <a:ext cx="192615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40" name="Google Shape;2240;p34"/>
          <p:cNvSpPr/>
          <p:nvPr/>
        </p:nvSpPr>
        <p:spPr>
          <a:xfrm>
            <a:off x="11413943" y="3737603"/>
            <a:ext cx="126287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41" name="Google Shape;2241;p34"/>
          <p:cNvSpPr/>
          <p:nvPr/>
        </p:nvSpPr>
        <p:spPr>
          <a:xfrm>
            <a:off x="12886207" y="3737603"/>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42" name="Google Shape;2242;p34"/>
          <p:cNvSpPr/>
          <p:nvPr/>
        </p:nvSpPr>
        <p:spPr>
          <a:xfrm>
            <a:off x="14624624" y="3737603"/>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43" name="Google Shape;2243;p34"/>
          <p:cNvSpPr/>
          <p:nvPr/>
        </p:nvSpPr>
        <p:spPr>
          <a:xfrm>
            <a:off x="16235673" y="3737603"/>
            <a:ext cx="192615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44" name="Google Shape;2244;p34"/>
          <p:cNvSpPr/>
          <p:nvPr/>
        </p:nvSpPr>
        <p:spPr>
          <a:xfrm>
            <a:off x="152502" y="4280972"/>
            <a:ext cx="176213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45" name="Google Shape;2245;p34"/>
          <p:cNvSpPr/>
          <p:nvPr/>
        </p:nvSpPr>
        <p:spPr>
          <a:xfrm>
            <a:off x="2075765" y="4280972"/>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46" name="Google Shape;2246;p34"/>
          <p:cNvSpPr/>
          <p:nvPr/>
        </p:nvSpPr>
        <p:spPr>
          <a:xfrm>
            <a:off x="3638552" y="4280972"/>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47" name="Google Shape;2247;p34"/>
          <p:cNvSpPr/>
          <p:nvPr/>
        </p:nvSpPr>
        <p:spPr>
          <a:xfrm>
            <a:off x="6003399" y="4280972"/>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48" name="Google Shape;2248;p34"/>
          <p:cNvSpPr/>
          <p:nvPr/>
        </p:nvSpPr>
        <p:spPr>
          <a:xfrm>
            <a:off x="7819720" y="4280972"/>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49" name="Google Shape;2249;p34"/>
          <p:cNvSpPr/>
          <p:nvPr/>
        </p:nvSpPr>
        <p:spPr>
          <a:xfrm>
            <a:off x="9085114" y="4280972"/>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50" name="Google Shape;2250;p34"/>
          <p:cNvSpPr/>
          <p:nvPr/>
        </p:nvSpPr>
        <p:spPr>
          <a:xfrm>
            <a:off x="10901435" y="4280972"/>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51" name="Google Shape;2251;p34"/>
          <p:cNvSpPr/>
          <p:nvPr/>
        </p:nvSpPr>
        <p:spPr>
          <a:xfrm>
            <a:off x="12717756" y="4280972"/>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52" name="Google Shape;2252;p34"/>
          <p:cNvSpPr/>
          <p:nvPr/>
        </p:nvSpPr>
        <p:spPr>
          <a:xfrm>
            <a:off x="14534078" y="4280972"/>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53" name="Google Shape;2253;p34"/>
          <p:cNvSpPr/>
          <p:nvPr/>
        </p:nvSpPr>
        <p:spPr>
          <a:xfrm>
            <a:off x="16898926" y="4280972"/>
            <a:ext cx="126287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54" name="Google Shape;2254;p34"/>
          <p:cNvSpPr/>
          <p:nvPr/>
        </p:nvSpPr>
        <p:spPr>
          <a:xfrm>
            <a:off x="152528" y="4824342"/>
            <a:ext cx="209197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55" name="Google Shape;2255;p34"/>
          <p:cNvSpPr/>
          <p:nvPr/>
        </p:nvSpPr>
        <p:spPr>
          <a:xfrm>
            <a:off x="2441008" y="4824342"/>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56" name="Google Shape;2256;p34"/>
          <p:cNvSpPr/>
          <p:nvPr/>
        </p:nvSpPr>
        <p:spPr>
          <a:xfrm>
            <a:off x="3741781" y="4824342"/>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57" name="Google Shape;2257;p34"/>
          <p:cNvSpPr/>
          <p:nvPr/>
        </p:nvSpPr>
        <p:spPr>
          <a:xfrm>
            <a:off x="5042553" y="4824342"/>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58" name="Google Shape;2258;p34"/>
          <p:cNvSpPr/>
          <p:nvPr/>
        </p:nvSpPr>
        <p:spPr>
          <a:xfrm>
            <a:off x="7442781" y="4824342"/>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59" name="Google Shape;2259;p34"/>
          <p:cNvSpPr/>
          <p:nvPr/>
        </p:nvSpPr>
        <p:spPr>
          <a:xfrm>
            <a:off x="9294483" y="4824342"/>
            <a:ext cx="102075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60" name="Google Shape;2260;p34"/>
          <p:cNvSpPr/>
          <p:nvPr/>
        </p:nvSpPr>
        <p:spPr>
          <a:xfrm>
            <a:off x="10511745" y="4824342"/>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61" name="Google Shape;2261;p34"/>
          <p:cNvSpPr/>
          <p:nvPr/>
        </p:nvSpPr>
        <p:spPr>
          <a:xfrm>
            <a:off x="12911973" y="4824342"/>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62" name="Google Shape;2262;p34"/>
          <p:cNvSpPr/>
          <p:nvPr/>
        </p:nvSpPr>
        <p:spPr>
          <a:xfrm>
            <a:off x="14510139" y="4824342"/>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63" name="Google Shape;2263;p34"/>
          <p:cNvSpPr/>
          <p:nvPr/>
        </p:nvSpPr>
        <p:spPr>
          <a:xfrm>
            <a:off x="16235673" y="4824342"/>
            <a:ext cx="192615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64" name="Google Shape;2264;p34"/>
          <p:cNvSpPr/>
          <p:nvPr/>
        </p:nvSpPr>
        <p:spPr>
          <a:xfrm>
            <a:off x="152202" y="5367711"/>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65" name="Google Shape;2265;p34"/>
          <p:cNvSpPr/>
          <p:nvPr/>
        </p:nvSpPr>
        <p:spPr>
          <a:xfrm>
            <a:off x="1861115" y="5367711"/>
            <a:ext cx="192615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66" name="Google Shape;2266;p34"/>
          <p:cNvSpPr/>
          <p:nvPr/>
        </p:nvSpPr>
        <p:spPr>
          <a:xfrm>
            <a:off x="3967153" y="5367711"/>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67" name="Google Shape;2267;p34"/>
          <p:cNvSpPr/>
          <p:nvPr/>
        </p:nvSpPr>
        <p:spPr>
          <a:xfrm>
            <a:off x="5548697" y="5367711"/>
            <a:ext cx="176213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68" name="Google Shape;2268;p34"/>
          <p:cNvSpPr/>
          <p:nvPr/>
        </p:nvSpPr>
        <p:spPr>
          <a:xfrm>
            <a:off x="7490719" y="5367711"/>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69" name="Google Shape;2269;p34"/>
          <p:cNvSpPr/>
          <p:nvPr/>
        </p:nvSpPr>
        <p:spPr>
          <a:xfrm>
            <a:off x="9199631" y="5367711"/>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70" name="Google Shape;2270;p34"/>
          <p:cNvSpPr/>
          <p:nvPr/>
        </p:nvSpPr>
        <p:spPr>
          <a:xfrm>
            <a:off x="11034711" y="5367711"/>
            <a:ext cx="102075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71" name="Google Shape;2271;p34"/>
          <p:cNvSpPr/>
          <p:nvPr/>
        </p:nvSpPr>
        <p:spPr>
          <a:xfrm>
            <a:off x="12235351" y="5367711"/>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72" name="Google Shape;2272;p34"/>
          <p:cNvSpPr/>
          <p:nvPr/>
        </p:nvSpPr>
        <p:spPr>
          <a:xfrm>
            <a:off x="14618957" y="5367711"/>
            <a:ext cx="242781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73" name="Google Shape;2273;p34"/>
          <p:cNvSpPr/>
          <p:nvPr/>
        </p:nvSpPr>
        <p:spPr>
          <a:xfrm>
            <a:off x="17226660" y="5367711"/>
            <a:ext cx="93483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74" name="Google Shape;2274;p34"/>
          <p:cNvSpPr/>
          <p:nvPr/>
        </p:nvSpPr>
        <p:spPr>
          <a:xfrm>
            <a:off x="152841" y="5911081"/>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75" name="Google Shape;2275;p34"/>
          <p:cNvSpPr/>
          <p:nvPr/>
        </p:nvSpPr>
        <p:spPr>
          <a:xfrm>
            <a:off x="1497071" y="5911081"/>
            <a:ext cx="207935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76" name="Google Shape;2276;p34"/>
          <p:cNvSpPr/>
          <p:nvPr/>
        </p:nvSpPr>
        <p:spPr>
          <a:xfrm>
            <a:off x="3816392" y="5911081"/>
            <a:ext cx="176213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77" name="Google Shape;2277;p34"/>
          <p:cNvSpPr/>
          <p:nvPr/>
        </p:nvSpPr>
        <p:spPr>
          <a:xfrm>
            <a:off x="5818492" y="5911081"/>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78" name="Google Shape;2278;p34"/>
          <p:cNvSpPr/>
          <p:nvPr/>
        </p:nvSpPr>
        <p:spPr>
          <a:xfrm>
            <a:off x="8262180" y="5911081"/>
            <a:ext cx="102075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79" name="Google Shape;2279;p34"/>
          <p:cNvSpPr/>
          <p:nvPr/>
        </p:nvSpPr>
        <p:spPr>
          <a:xfrm>
            <a:off x="9522899" y="5911081"/>
            <a:ext cx="61040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80" name="Google Shape;2280;p34"/>
          <p:cNvSpPr/>
          <p:nvPr/>
        </p:nvSpPr>
        <p:spPr>
          <a:xfrm>
            <a:off x="10373275" y="5911081"/>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81" name="Google Shape;2281;p34"/>
          <p:cNvSpPr/>
          <p:nvPr/>
        </p:nvSpPr>
        <p:spPr>
          <a:xfrm>
            <a:off x="12816961" y="5911081"/>
            <a:ext cx="93483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82" name="Google Shape;2282;p34"/>
          <p:cNvSpPr/>
          <p:nvPr/>
        </p:nvSpPr>
        <p:spPr>
          <a:xfrm>
            <a:off x="13991766" y="5911081"/>
            <a:ext cx="282614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83" name="Google Shape;2283;p34"/>
          <p:cNvSpPr/>
          <p:nvPr/>
        </p:nvSpPr>
        <p:spPr>
          <a:xfrm>
            <a:off x="17057876" y="5911081"/>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84" name="Google Shape;2284;p34"/>
          <p:cNvSpPr/>
          <p:nvPr/>
        </p:nvSpPr>
        <p:spPr>
          <a:xfrm>
            <a:off x="152803" y="6454450"/>
            <a:ext cx="209197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85" name="Google Shape;2285;p34"/>
          <p:cNvSpPr/>
          <p:nvPr/>
        </p:nvSpPr>
        <p:spPr>
          <a:xfrm>
            <a:off x="2417317" y="6454450"/>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86" name="Google Shape;2286;p34"/>
          <p:cNvSpPr/>
          <p:nvPr/>
        </p:nvSpPr>
        <p:spPr>
          <a:xfrm>
            <a:off x="3694126" y="6454450"/>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87" name="Google Shape;2287;p34"/>
          <p:cNvSpPr/>
          <p:nvPr/>
        </p:nvSpPr>
        <p:spPr>
          <a:xfrm>
            <a:off x="4970932" y="6454450"/>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88" name="Google Shape;2288;p34"/>
          <p:cNvSpPr/>
          <p:nvPr/>
        </p:nvSpPr>
        <p:spPr>
          <a:xfrm>
            <a:off x="6545133" y="6454450"/>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89" name="Google Shape;2289;p34"/>
          <p:cNvSpPr/>
          <p:nvPr/>
        </p:nvSpPr>
        <p:spPr>
          <a:xfrm>
            <a:off x="8119335" y="6454450"/>
            <a:ext cx="207935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90" name="Google Shape;2290;p34"/>
          <p:cNvSpPr/>
          <p:nvPr/>
        </p:nvSpPr>
        <p:spPr>
          <a:xfrm>
            <a:off x="10371233" y="6454450"/>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91" name="Google Shape;2291;p34"/>
          <p:cNvSpPr/>
          <p:nvPr/>
        </p:nvSpPr>
        <p:spPr>
          <a:xfrm>
            <a:off x="12072802" y="6454450"/>
            <a:ext cx="282614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92" name="Google Shape;2292;p34"/>
          <p:cNvSpPr/>
          <p:nvPr/>
        </p:nvSpPr>
        <p:spPr>
          <a:xfrm>
            <a:off x="15071490" y="6454450"/>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93" name="Google Shape;2293;p34"/>
          <p:cNvSpPr/>
          <p:nvPr/>
        </p:nvSpPr>
        <p:spPr>
          <a:xfrm>
            <a:off x="16899226" y="6454450"/>
            <a:ext cx="126287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94" name="Google Shape;2294;p34"/>
          <p:cNvSpPr/>
          <p:nvPr/>
        </p:nvSpPr>
        <p:spPr>
          <a:xfrm>
            <a:off x="152845" y="6997820"/>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95" name="Google Shape;2295;p34"/>
          <p:cNvSpPr/>
          <p:nvPr/>
        </p:nvSpPr>
        <p:spPr>
          <a:xfrm>
            <a:off x="1733255" y="6997820"/>
            <a:ext cx="176213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96" name="Google Shape;2296;p34"/>
          <p:cNvSpPr/>
          <p:nvPr/>
        </p:nvSpPr>
        <p:spPr>
          <a:xfrm>
            <a:off x="3674141" y="6997820"/>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97" name="Google Shape;2297;p34"/>
          <p:cNvSpPr/>
          <p:nvPr/>
        </p:nvSpPr>
        <p:spPr>
          <a:xfrm>
            <a:off x="4957156" y="6997820"/>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98" name="Google Shape;2298;p34"/>
          <p:cNvSpPr/>
          <p:nvPr/>
        </p:nvSpPr>
        <p:spPr>
          <a:xfrm>
            <a:off x="7339629" y="6997820"/>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99" name="Google Shape;2299;p34"/>
          <p:cNvSpPr/>
          <p:nvPr/>
        </p:nvSpPr>
        <p:spPr>
          <a:xfrm>
            <a:off x="9047406" y="6997820"/>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00" name="Google Shape;2300;p34"/>
          <p:cNvSpPr/>
          <p:nvPr/>
        </p:nvSpPr>
        <p:spPr>
          <a:xfrm>
            <a:off x="10330423" y="6997820"/>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01" name="Google Shape;2301;p34"/>
          <p:cNvSpPr/>
          <p:nvPr/>
        </p:nvSpPr>
        <p:spPr>
          <a:xfrm>
            <a:off x="12712893" y="6997820"/>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02" name="Google Shape;2302;p34"/>
          <p:cNvSpPr/>
          <p:nvPr/>
        </p:nvSpPr>
        <p:spPr>
          <a:xfrm>
            <a:off x="13995908" y="6997820"/>
            <a:ext cx="2585824"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03" name="Google Shape;2303;p34"/>
          <p:cNvSpPr/>
          <p:nvPr/>
        </p:nvSpPr>
        <p:spPr>
          <a:xfrm>
            <a:off x="16760486" y="6997820"/>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04" name="Google Shape;2304;p34"/>
          <p:cNvSpPr/>
          <p:nvPr/>
        </p:nvSpPr>
        <p:spPr>
          <a:xfrm>
            <a:off x="152803" y="7541189"/>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05" name="Google Shape;2305;p34"/>
          <p:cNvSpPr/>
          <p:nvPr/>
        </p:nvSpPr>
        <p:spPr>
          <a:xfrm>
            <a:off x="1896696" y="7541189"/>
            <a:ext cx="192615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06" name="Google Shape;2306;p34"/>
          <p:cNvSpPr/>
          <p:nvPr/>
        </p:nvSpPr>
        <p:spPr>
          <a:xfrm>
            <a:off x="4037713" y="7541189"/>
            <a:ext cx="837509"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07" name="Google Shape;2307;p34"/>
          <p:cNvSpPr/>
          <p:nvPr/>
        </p:nvSpPr>
        <p:spPr>
          <a:xfrm>
            <a:off x="5090090" y="7541189"/>
            <a:ext cx="93483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08" name="Google Shape;2308;p34"/>
          <p:cNvSpPr/>
          <p:nvPr/>
        </p:nvSpPr>
        <p:spPr>
          <a:xfrm>
            <a:off x="6239796" y="7541189"/>
            <a:ext cx="226920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09" name="Google Shape;2309;p34"/>
          <p:cNvSpPr/>
          <p:nvPr/>
        </p:nvSpPr>
        <p:spPr>
          <a:xfrm>
            <a:off x="8723867" y="7541189"/>
            <a:ext cx="192615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10" name="Google Shape;2310;p34"/>
          <p:cNvSpPr/>
          <p:nvPr/>
        </p:nvSpPr>
        <p:spPr>
          <a:xfrm>
            <a:off x="10864886" y="7541189"/>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11" name="Google Shape;2311;p34"/>
          <p:cNvSpPr/>
          <p:nvPr/>
        </p:nvSpPr>
        <p:spPr>
          <a:xfrm>
            <a:off x="12734946" y="7541189"/>
            <a:ext cx="1808394"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12" name="Google Shape;2312;p34"/>
          <p:cNvSpPr/>
          <p:nvPr/>
        </p:nvSpPr>
        <p:spPr>
          <a:xfrm>
            <a:off x="14758207" y="7541189"/>
            <a:ext cx="126287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13" name="Google Shape;2313;p34"/>
          <p:cNvSpPr/>
          <p:nvPr/>
        </p:nvSpPr>
        <p:spPr>
          <a:xfrm>
            <a:off x="16235948" y="7541189"/>
            <a:ext cx="192615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14" name="Google Shape;2314;p34"/>
          <p:cNvSpPr/>
          <p:nvPr/>
        </p:nvSpPr>
        <p:spPr>
          <a:xfrm>
            <a:off x="152859" y="8084559"/>
            <a:ext cx="2585824"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15" name="Google Shape;2315;p34"/>
          <p:cNvSpPr/>
          <p:nvPr/>
        </p:nvSpPr>
        <p:spPr>
          <a:xfrm>
            <a:off x="2920772" y="8084559"/>
            <a:ext cx="61040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16" name="Google Shape;2316;p34"/>
          <p:cNvSpPr/>
          <p:nvPr/>
        </p:nvSpPr>
        <p:spPr>
          <a:xfrm>
            <a:off x="3713269" y="8084559"/>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17" name="Google Shape;2317;p34"/>
          <p:cNvSpPr/>
          <p:nvPr/>
        </p:nvSpPr>
        <p:spPr>
          <a:xfrm>
            <a:off x="4999620" y="8084559"/>
            <a:ext cx="176213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18" name="Google Shape;2318;p34"/>
          <p:cNvSpPr/>
          <p:nvPr/>
        </p:nvSpPr>
        <p:spPr>
          <a:xfrm>
            <a:off x="6943844" y="8084559"/>
            <a:ext cx="209197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19" name="Google Shape;2319;p34"/>
          <p:cNvSpPr/>
          <p:nvPr/>
        </p:nvSpPr>
        <p:spPr>
          <a:xfrm>
            <a:off x="9217903" y="8084559"/>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20" name="Google Shape;2320;p34"/>
          <p:cNvSpPr/>
          <p:nvPr/>
        </p:nvSpPr>
        <p:spPr>
          <a:xfrm>
            <a:off x="10504255" y="8084559"/>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21" name="Google Shape;2321;p34"/>
          <p:cNvSpPr/>
          <p:nvPr/>
        </p:nvSpPr>
        <p:spPr>
          <a:xfrm>
            <a:off x="11790606" y="8084559"/>
            <a:ext cx="2585824"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22" name="Google Shape;2322;p34"/>
          <p:cNvSpPr/>
          <p:nvPr/>
        </p:nvSpPr>
        <p:spPr>
          <a:xfrm>
            <a:off x="14558519" y="8084559"/>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23" name="Google Shape;2323;p34"/>
          <p:cNvSpPr/>
          <p:nvPr/>
        </p:nvSpPr>
        <p:spPr>
          <a:xfrm>
            <a:off x="16944326" y="8084559"/>
            <a:ext cx="121781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24" name="Google Shape;2324;p34"/>
          <p:cNvSpPr/>
          <p:nvPr/>
        </p:nvSpPr>
        <p:spPr>
          <a:xfrm>
            <a:off x="152202" y="8627928"/>
            <a:ext cx="209197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25" name="Google Shape;2325;p34"/>
          <p:cNvSpPr/>
          <p:nvPr/>
        </p:nvSpPr>
        <p:spPr>
          <a:xfrm>
            <a:off x="2418118" y="8627928"/>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26" name="Google Shape;2326;p34"/>
          <p:cNvSpPr/>
          <p:nvPr/>
        </p:nvSpPr>
        <p:spPr>
          <a:xfrm>
            <a:off x="4121091" y="8627928"/>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27" name="Google Shape;2327;p34"/>
          <p:cNvSpPr/>
          <p:nvPr/>
        </p:nvSpPr>
        <p:spPr>
          <a:xfrm>
            <a:off x="5824062" y="8627928"/>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28" name="Google Shape;2328;p34"/>
          <p:cNvSpPr/>
          <p:nvPr/>
        </p:nvSpPr>
        <p:spPr>
          <a:xfrm>
            <a:off x="7653200" y="8627928"/>
            <a:ext cx="126287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29" name="Google Shape;2329;p34"/>
          <p:cNvSpPr/>
          <p:nvPr/>
        </p:nvSpPr>
        <p:spPr>
          <a:xfrm>
            <a:off x="9090020" y="8627928"/>
            <a:ext cx="242781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30" name="Google Shape;2330;p34"/>
          <p:cNvSpPr/>
          <p:nvPr/>
        </p:nvSpPr>
        <p:spPr>
          <a:xfrm>
            <a:off x="11691781" y="8627928"/>
            <a:ext cx="837509"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31" name="Google Shape;2331;p34"/>
          <p:cNvSpPr/>
          <p:nvPr/>
        </p:nvSpPr>
        <p:spPr>
          <a:xfrm>
            <a:off x="12703236" y="8627928"/>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32" name="Google Shape;2332;p34"/>
          <p:cNvSpPr/>
          <p:nvPr/>
        </p:nvSpPr>
        <p:spPr>
          <a:xfrm>
            <a:off x="14532376" y="8627928"/>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33" name="Google Shape;2333;p34"/>
          <p:cNvSpPr/>
          <p:nvPr/>
        </p:nvSpPr>
        <p:spPr>
          <a:xfrm>
            <a:off x="16235347" y="8627928"/>
            <a:ext cx="192615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34" name="Google Shape;2334;p34"/>
          <p:cNvSpPr/>
          <p:nvPr/>
        </p:nvSpPr>
        <p:spPr>
          <a:xfrm>
            <a:off x="152853" y="9171298"/>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35" name="Google Shape;2335;p34"/>
          <p:cNvSpPr/>
          <p:nvPr/>
        </p:nvSpPr>
        <p:spPr>
          <a:xfrm>
            <a:off x="1754155" y="9171298"/>
            <a:ext cx="176213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36" name="Google Shape;2336;p34"/>
          <p:cNvSpPr/>
          <p:nvPr/>
        </p:nvSpPr>
        <p:spPr>
          <a:xfrm>
            <a:off x="3715933" y="9171298"/>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37" name="Google Shape;2337;p34"/>
          <p:cNvSpPr/>
          <p:nvPr/>
        </p:nvSpPr>
        <p:spPr>
          <a:xfrm>
            <a:off x="5019839" y="9171298"/>
            <a:ext cx="126287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38" name="Google Shape;2338;p34"/>
          <p:cNvSpPr/>
          <p:nvPr/>
        </p:nvSpPr>
        <p:spPr>
          <a:xfrm>
            <a:off x="6482355" y="9171298"/>
            <a:ext cx="209197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39" name="Google Shape;2339;p34"/>
          <p:cNvSpPr/>
          <p:nvPr/>
        </p:nvSpPr>
        <p:spPr>
          <a:xfrm>
            <a:off x="8773972" y="9171298"/>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40" name="Google Shape;2340;p34"/>
          <p:cNvSpPr/>
          <p:nvPr/>
        </p:nvSpPr>
        <p:spPr>
          <a:xfrm>
            <a:off x="10375272" y="9171298"/>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41" name="Google Shape;2341;p34"/>
          <p:cNvSpPr/>
          <p:nvPr/>
        </p:nvSpPr>
        <p:spPr>
          <a:xfrm>
            <a:off x="12778634" y="9171298"/>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42" name="Google Shape;2342;p34"/>
          <p:cNvSpPr/>
          <p:nvPr/>
        </p:nvSpPr>
        <p:spPr>
          <a:xfrm>
            <a:off x="14507303" y="9171298"/>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43" name="Google Shape;2343;p34"/>
          <p:cNvSpPr/>
          <p:nvPr/>
        </p:nvSpPr>
        <p:spPr>
          <a:xfrm>
            <a:off x="16235974" y="9171298"/>
            <a:ext cx="192615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44" name="Google Shape;2344;p34"/>
          <p:cNvSpPr/>
          <p:nvPr/>
        </p:nvSpPr>
        <p:spPr>
          <a:xfrm>
            <a:off x="152803" y="9714667"/>
            <a:ext cx="209197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45" name="Google Shape;2345;p34"/>
          <p:cNvSpPr/>
          <p:nvPr/>
        </p:nvSpPr>
        <p:spPr>
          <a:xfrm>
            <a:off x="2415182" y="9714667"/>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46" name="Google Shape;2346;p34"/>
          <p:cNvSpPr/>
          <p:nvPr/>
        </p:nvSpPr>
        <p:spPr>
          <a:xfrm>
            <a:off x="4114614" y="9714667"/>
            <a:ext cx="61040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47" name="Google Shape;2347;p34"/>
          <p:cNvSpPr/>
          <p:nvPr/>
        </p:nvSpPr>
        <p:spPr>
          <a:xfrm>
            <a:off x="4895432" y="9714667"/>
            <a:ext cx="126287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48" name="Google Shape;2348;p34"/>
          <p:cNvSpPr/>
          <p:nvPr/>
        </p:nvSpPr>
        <p:spPr>
          <a:xfrm>
            <a:off x="6328714" y="9714667"/>
            <a:ext cx="2585824"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49" name="Google Shape;2349;p34"/>
          <p:cNvSpPr/>
          <p:nvPr/>
        </p:nvSpPr>
        <p:spPr>
          <a:xfrm>
            <a:off x="9084945" y="9714667"/>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50" name="Google Shape;2350;p34"/>
          <p:cNvSpPr/>
          <p:nvPr/>
        </p:nvSpPr>
        <p:spPr>
          <a:xfrm>
            <a:off x="10359617" y="9714667"/>
            <a:ext cx="102075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51" name="Google Shape;2351;p34"/>
          <p:cNvSpPr/>
          <p:nvPr/>
        </p:nvSpPr>
        <p:spPr>
          <a:xfrm>
            <a:off x="11550778" y="9714667"/>
            <a:ext cx="207935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52" name="Google Shape;2352;p34"/>
          <p:cNvSpPr/>
          <p:nvPr/>
        </p:nvSpPr>
        <p:spPr>
          <a:xfrm>
            <a:off x="13800539" y="9714667"/>
            <a:ext cx="2973337"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53" name="Google Shape;2353;p34"/>
          <p:cNvSpPr/>
          <p:nvPr/>
        </p:nvSpPr>
        <p:spPr>
          <a:xfrm>
            <a:off x="16944286" y="9714667"/>
            <a:ext cx="121781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54" name="Google Shape;2354;p34"/>
          <p:cNvSpPr/>
          <p:nvPr/>
        </p:nvSpPr>
        <p:spPr>
          <a:xfrm>
            <a:off x="152843" y="10258036"/>
            <a:ext cx="121781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55" name="Google Shape;2355;p34"/>
          <p:cNvSpPr/>
          <p:nvPr/>
        </p:nvSpPr>
        <p:spPr>
          <a:xfrm>
            <a:off x="1553814" y="10258036"/>
            <a:ext cx="192615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56" name="Google Shape;2356;p34"/>
          <p:cNvSpPr/>
          <p:nvPr/>
        </p:nvSpPr>
        <p:spPr>
          <a:xfrm>
            <a:off x="3663123" y="10258036"/>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57" name="Google Shape;2357;p34"/>
          <p:cNvSpPr/>
          <p:nvPr/>
        </p:nvSpPr>
        <p:spPr>
          <a:xfrm>
            <a:off x="4950545" y="10258036"/>
            <a:ext cx="176213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58" name="Google Shape;2358;p34"/>
          <p:cNvSpPr/>
          <p:nvPr/>
        </p:nvSpPr>
        <p:spPr>
          <a:xfrm>
            <a:off x="6895837" y="10258036"/>
            <a:ext cx="209197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59" name="Google Shape;2359;p34"/>
          <p:cNvSpPr/>
          <p:nvPr/>
        </p:nvSpPr>
        <p:spPr>
          <a:xfrm>
            <a:off x="9170967" y="10258036"/>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60" name="Google Shape;2360;p34"/>
          <p:cNvSpPr/>
          <p:nvPr/>
        </p:nvSpPr>
        <p:spPr>
          <a:xfrm>
            <a:off x="10458388" y="10258036"/>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61" name="Google Shape;2361;p34"/>
          <p:cNvSpPr/>
          <p:nvPr/>
        </p:nvSpPr>
        <p:spPr>
          <a:xfrm>
            <a:off x="12845266" y="10258036"/>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62" name="Google Shape;2362;p34"/>
          <p:cNvSpPr/>
          <p:nvPr/>
        </p:nvSpPr>
        <p:spPr>
          <a:xfrm>
            <a:off x="14557449" y="10258036"/>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63" name="Google Shape;2363;p34"/>
          <p:cNvSpPr/>
          <p:nvPr/>
        </p:nvSpPr>
        <p:spPr>
          <a:xfrm>
            <a:off x="16944326" y="10258036"/>
            <a:ext cx="121781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64" name="Google Shape;2364;p34"/>
          <p:cNvSpPr/>
          <p:nvPr/>
        </p:nvSpPr>
        <p:spPr>
          <a:xfrm>
            <a:off x="152803" y="10801406"/>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65" name="Google Shape;2365;p34"/>
          <p:cNvSpPr/>
          <p:nvPr/>
        </p:nvSpPr>
        <p:spPr>
          <a:xfrm>
            <a:off x="1870727" y="10801406"/>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66" name="Google Shape;2366;p34"/>
          <p:cNvSpPr/>
          <p:nvPr/>
        </p:nvSpPr>
        <p:spPr>
          <a:xfrm>
            <a:off x="3714819" y="10801406"/>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67" name="Google Shape;2367;p34"/>
          <p:cNvSpPr/>
          <p:nvPr/>
        </p:nvSpPr>
        <p:spPr>
          <a:xfrm>
            <a:off x="5007981" y="10801406"/>
            <a:ext cx="176213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68" name="Google Shape;2368;p34"/>
          <p:cNvSpPr/>
          <p:nvPr/>
        </p:nvSpPr>
        <p:spPr>
          <a:xfrm>
            <a:off x="6959015" y="10801406"/>
            <a:ext cx="102075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69" name="Google Shape;2369;p34"/>
          <p:cNvSpPr/>
          <p:nvPr/>
        </p:nvSpPr>
        <p:spPr>
          <a:xfrm>
            <a:off x="8168666" y="10801406"/>
            <a:ext cx="282614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70" name="Google Shape;2370;p34"/>
          <p:cNvSpPr/>
          <p:nvPr/>
        </p:nvSpPr>
        <p:spPr>
          <a:xfrm>
            <a:off x="11183708" y="10801406"/>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71" name="Google Shape;2371;p34"/>
          <p:cNvSpPr/>
          <p:nvPr/>
        </p:nvSpPr>
        <p:spPr>
          <a:xfrm>
            <a:off x="12774264" y="10801406"/>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72" name="Google Shape;2372;p34"/>
          <p:cNvSpPr/>
          <p:nvPr/>
        </p:nvSpPr>
        <p:spPr>
          <a:xfrm>
            <a:off x="14492189" y="10801406"/>
            <a:ext cx="207935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73" name="Google Shape;2373;p34"/>
          <p:cNvSpPr/>
          <p:nvPr/>
        </p:nvSpPr>
        <p:spPr>
          <a:xfrm>
            <a:off x="16760442" y="10801406"/>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74" name="Google Shape;2374;p34"/>
          <p:cNvSpPr/>
          <p:nvPr/>
        </p:nvSpPr>
        <p:spPr>
          <a:xfrm>
            <a:off x="152829" y="11344775"/>
            <a:ext cx="209197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75" name="Google Shape;2375;p34"/>
          <p:cNvSpPr/>
          <p:nvPr/>
        </p:nvSpPr>
        <p:spPr>
          <a:xfrm>
            <a:off x="2438972" y="11344775"/>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76" name="Google Shape;2376;p34"/>
          <p:cNvSpPr/>
          <p:nvPr/>
        </p:nvSpPr>
        <p:spPr>
          <a:xfrm>
            <a:off x="4162169" y="11344775"/>
            <a:ext cx="102075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77" name="Google Shape;2377;p34"/>
          <p:cNvSpPr/>
          <p:nvPr/>
        </p:nvSpPr>
        <p:spPr>
          <a:xfrm>
            <a:off x="5377096" y="11344775"/>
            <a:ext cx="192615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78" name="Google Shape;2378;p34"/>
          <p:cNvSpPr/>
          <p:nvPr/>
        </p:nvSpPr>
        <p:spPr>
          <a:xfrm>
            <a:off x="7497419" y="11344775"/>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79" name="Google Shape;2379;p34"/>
          <p:cNvSpPr/>
          <p:nvPr/>
        </p:nvSpPr>
        <p:spPr>
          <a:xfrm>
            <a:off x="9093248" y="11344775"/>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80" name="Google Shape;2380;p34"/>
          <p:cNvSpPr/>
          <p:nvPr/>
        </p:nvSpPr>
        <p:spPr>
          <a:xfrm>
            <a:off x="10391686" y="11344775"/>
            <a:ext cx="2203718"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81" name="Google Shape;2381;p34"/>
          <p:cNvSpPr/>
          <p:nvPr/>
        </p:nvSpPr>
        <p:spPr>
          <a:xfrm>
            <a:off x="12789577" y="11344775"/>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82" name="Google Shape;2382;p34"/>
          <p:cNvSpPr/>
          <p:nvPr/>
        </p:nvSpPr>
        <p:spPr>
          <a:xfrm>
            <a:off x="14512774" y="11344775"/>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83" name="Google Shape;2383;p34"/>
          <p:cNvSpPr/>
          <p:nvPr/>
        </p:nvSpPr>
        <p:spPr>
          <a:xfrm>
            <a:off x="16235974" y="11344775"/>
            <a:ext cx="1926150"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84" name="Google Shape;2384;p34"/>
          <p:cNvSpPr/>
          <p:nvPr/>
        </p:nvSpPr>
        <p:spPr>
          <a:xfrm>
            <a:off x="152352" y="11888145"/>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85" name="Google Shape;2385;p34"/>
          <p:cNvSpPr/>
          <p:nvPr/>
        </p:nvSpPr>
        <p:spPr>
          <a:xfrm>
            <a:off x="2022412" y="11888145"/>
            <a:ext cx="110426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86" name="Google Shape;2386;p34"/>
          <p:cNvSpPr/>
          <p:nvPr/>
        </p:nvSpPr>
        <p:spPr>
          <a:xfrm>
            <a:off x="3341541" y="11888145"/>
            <a:ext cx="121781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87" name="Google Shape;2387;p34"/>
          <p:cNvSpPr/>
          <p:nvPr/>
        </p:nvSpPr>
        <p:spPr>
          <a:xfrm>
            <a:off x="4774222" y="11888145"/>
            <a:ext cx="226920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88" name="Google Shape;2388;p34"/>
          <p:cNvSpPr/>
          <p:nvPr/>
        </p:nvSpPr>
        <p:spPr>
          <a:xfrm>
            <a:off x="7258295" y="11888145"/>
            <a:ext cx="1529025"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89" name="Google Shape;2389;p34"/>
          <p:cNvSpPr/>
          <p:nvPr/>
        </p:nvSpPr>
        <p:spPr>
          <a:xfrm>
            <a:off x="9002186" y="11888145"/>
            <a:ext cx="176213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90" name="Google Shape;2390;p34"/>
          <p:cNvSpPr/>
          <p:nvPr/>
        </p:nvSpPr>
        <p:spPr>
          <a:xfrm>
            <a:off x="10979188" y="11888145"/>
            <a:ext cx="2079353"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91" name="Google Shape;2391;p34"/>
          <p:cNvSpPr/>
          <p:nvPr/>
        </p:nvSpPr>
        <p:spPr>
          <a:xfrm>
            <a:off x="13273409" y="11888145"/>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92" name="Google Shape;2392;p34"/>
          <p:cNvSpPr/>
          <p:nvPr/>
        </p:nvSpPr>
        <p:spPr>
          <a:xfrm>
            <a:off x="14889932" y="11888145"/>
            <a:ext cx="1655192"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93" name="Google Shape;2393;p34"/>
          <p:cNvSpPr/>
          <p:nvPr/>
        </p:nvSpPr>
        <p:spPr>
          <a:xfrm>
            <a:off x="16759992" y="11888145"/>
            <a:ext cx="1401656" cy="422359"/>
          </a:xfrm>
          <a:prstGeom prst="roundRect">
            <a:avLst>
              <a:gd name="adj" fmla="val 50000"/>
            </a:avLst>
          </a:prstGeom>
          <a:gradFill>
            <a:gsLst>
              <a:gs pos="0">
                <a:srgbClr val="D8EDBA">
                  <a:alpha val="26274"/>
                </a:srgbClr>
              </a:gs>
              <a:gs pos="100000">
                <a:srgbClr val="BF06E8">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F64F59"/>
            </a:gs>
            <a:gs pos="100000">
              <a:srgbClr val="DE87F1"/>
            </a:gs>
          </a:gsLst>
          <a:lin ang="13500032" scaled="0"/>
        </a:gradFill>
        <a:effectLst/>
      </p:bgPr>
    </p:bg>
    <p:spTree>
      <p:nvGrpSpPr>
        <p:cNvPr id="2397" name="Shape 2397"/>
        <p:cNvGrpSpPr/>
        <p:nvPr/>
      </p:nvGrpSpPr>
      <p:grpSpPr>
        <a:xfrm>
          <a:off x="0" y="0"/>
          <a:ext cx="0" cy="0"/>
          <a:chOff x="0" y="0"/>
          <a:chExt cx="0" cy="0"/>
        </a:xfrm>
      </p:grpSpPr>
      <p:grpSp>
        <p:nvGrpSpPr>
          <p:cNvPr id="2398" name="Google Shape;2398;p35"/>
          <p:cNvGrpSpPr/>
          <p:nvPr/>
        </p:nvGrpSpPr>
        <p:grpSpPr>
          <a:xfrm>
            <a:off x="151902" y="2107495"/>
            <a:ext cx="18010241" cy="10203009"/>
            <a:chOff x="75400" y="24375"/>
            <a:chExt cx="8993197" cy="5094750"/>
          </a:xfrm>
        </p:grpSpPr>
        <p:sp>
          <p:nvSpPr>
            <p:cNvPr id="2399" name="Google Shape;2399;p35"/>
            <p:cNvSpPr/>
            <p:nvPr/>
          </p:nvSpPr>
          <p:spPr>
            <a:xfrm>
              <a:off x="75400"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00" name="Google Shape;2400;p35"/>
            <p:cNvSpPr/>
            <p:nvPr/>
          </p:nvSpPr>
          <p:spPr>
            <a:xfrm>
              <a:off x="1206692"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01" name="Google Shape;2401;p35"/>
            <p:cNvSpPr/>
            <p:nvPr/>
          </p:nvSpPr>
          <p:spPr>
            <a:xfrm>
              <a:off x="1844783"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02" name="Google Shape;2402;p35"/>
            <p:cNvSpPr/>
            <p:nvPr/>
          </p:nvSpPr>
          <p:spPr>
            <a:xfrm>
              <a:off x="2482875" y="243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03" name="Google Shape;2403;p35"/>
            <p:cNvSpPr/>
            <p:nvPr/>
          </p:nvSpPr>
          <p:spPr>
            <a:xfrm>
              <a:off x="3449467" y="243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04" name="Google Shape;2404;p35"/>
            <p:cNvSpPr/>
            <p:nvPr/>
          </p:nvSpPr>
          <p:spPr>
            <a:xfrm>
              <a:off x="4580758" y="243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05" name="Google Shape;2405;p35"/>
            <p:cNvSpPr/>
            <p:nvPr/>
          </p:nvSpPr>
          <p:spPr>
            <a:xfrm>
              <a:off x="5218850" y="243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06" name="Google Shape;2406;p35"/>
            <p:cNvSpPr/>
            <p:nvPr/>
          </p:nvSpPr>
          <p:spPr>
            <a:xfrm>
              <a:off x="6405942"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07" name="Google Shape;2407;p35"/>
            <p:cNvSpPr/>
            <p:nvPr/>
          </p:nvSpPr>
          <p:spPr>
            <a:xfrm>
              <a:off x="7256133" y="243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08" name="Google Shape;2408;p35"/>
            <p:cNvSpPr/>
            <p:nvPr/>
          </p:nvSpPr>
          <p:spPr>
            <a:xfrm>
              <a:off x="8106325" y="243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09" name="Google Shape;2409;p35"/>
            <p:cNvSpPr/>
            <p:nvPr/>
          </p:nvSpPr>
          <p:spPr>
            <a:xfrm>
              <a:off x="75720" y="29570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10" name="Google Shape;2410;p35"/>
            <p:cNvSpPr/>
            <p:nvPr/>
          </p:nvSpPr>
          <p:spPr>
            <a:xfrm>
              <a:off x="797779"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11" name="Google Shape;2411;p35"/>
            <p:cNvSpPr/>
            <p:nvPr/>
          </p:nvSpPr>
          <p:spPr>
            <a:xfrm>
              <a:off x="1738238" y="2957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12" name="Google Shape;2412;p35"/>
            <p:cNvSpPr/>
            <p:nvPr/>
          </p:nvSpPr>
          <p:spPr>
            <a:xfrm>
              <a:off x="2482797" y="295700"/>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13" name="Google Shape;2413;p35"/>
            <p:cNvSpPr/>
            <p:nvPr/>
          </p:nvSpPr>
          <p:spPr>
            <a:xfrm>
              <a:off x="3809056" y="29570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14" name="Google Shape;2414;p35"/>
            <p:cNvSpPr/>
            <p:nvPr/>
          </p:nvSpPr>
          <p:spPr>
            <a:xfrm>
              <a:off x="4389815" y="2957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15" name="Google Shape;2415;p35"/>
            <p:cNvSpPr/>
            <p:nvPr/>
          </p:nvSpPr>
          <p:spPr>
            <a:xfrm>
              <a:off x="5548374" y="2957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16" name="Google Shape;2416;p35"/>
            <p:cNvSpPr/>
            <p:nvPr/>
          </p:nvSpPr>
          <p:spPr>
            <a:xfrm>
              <a:off x="6213733" y="2957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17" name="Google Shape;2417;p35"/>
            <p:cNvSpPr/>
            <p:nvPr/>
          </p:nvSpPr>
          <p:spPr>
            <a:xfrm>
              <a:off x="7154193" y="2957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18" name="Google Shape;2418;p35"/>
            <p:cNvSpPr/>
            <p:nvPr/>
          </p:nvSpPr>
          <p:spPr>
            <a:xfrm>
              <a:off x="7968052" y="2957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19" name="Google Shape;2419;p35"/>
            <p:cNvSpPr/>
            <p:nvPr/>
          </p:nvSpPr>
          <p:spPr>
            <a:xfrm>
              <a:off x="75700"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20" name="Google Shape;2420;p35"/>
            <p:cNvSpPr/>
            <p:nvPr/>
          </p:nvSpPr>
          <p:spPr>
            <a:xfrm>
              <a:off x="943258" y="5670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21" name="Google Shape;2421;p35"/>
            <p:cNvSpPr/>
            <p:nvPr/>
          </p:nvSpPr>
          <p:spPr>
            <a:xfrm>
              <a:off x="181081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22" name="Google Shape;2422;p35"/>
            <p:cNvSpPr/>
            <p:nvPr/>
          </p:nvSpPr>
          <p:spPr>
            <a:xfrm>
              <a:off x="2466275" y="5670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23" name="Google Shape;2423;p35"/>
            <p:cNvSpPr/>
            <p:nvPr/>
          </p:nvSpPr>
          <p:spPr>
            <a:xfrm>
              <a:off x="3450233"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24" name="Google Shape;2424;p35"/>
            <p:cNvSpPr/>
            <p:nvPr/>
          </p:nvSpPr>
          <p:spPr>
            <a:xfrm>
              <a:off x="4105692" y="5670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25" name="Google Shape;2425;p35"/>
            <p:cNvSpPr/>
            <p:nvPr/>
          </p:nvSpPr>
          <p:spPr>
            <a:xfrm>
              <a:off x="5248050" y="5670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26" name="Google Shape;2426;p35"/>
            <p:cNvSpPr/>
            <p:nvPr/>
          </p:nvSpPr>
          <p:spPr>
            <a:xfrm>
              <a:off x="6396708" y="5670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27" name="Google Shape;2427;p35"/>
            <p:cNvSpPr/>
            <p:nvPr/>
          </p:nvSpPr>
          <p:spPr>
            <a:xfrm>
              <a:off x="7200667" y="5670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28" name="Google Shape;2428;p35"/>
            <p:cNvSpPr/>
            <p:nvPr/>
          </p:nvSpPr>
          <p:spPr>
            <a:xfrm>
              <a:off x="7856125" y="5670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29" name="Google Shape;2429;p35"/>
            <p:cNvSpPr/>
            <p:nvPr/>
          </p:nvSpPr>
          <p:spPr>
            <a:xfrm>
              <a:off x="75719" y="8383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30" name="Google Shape;2430;p35"/>
            <p:cNvSpPr/>
            <p:nvPr/>
          </p:nvSpPr>
          <p:spPr>
            <a:xfrm>
              <a:off x="731677" y="8383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31" name="Google Shape;2431;p35"/>
            <p:cNvSpPr/>
            <p:nvPr/>
          </p:nvSpPr>
          <p:spPr>
            <a:xfrm>
              <a:off x="1874534"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32" name="Google Shape;2432;p35"/>
            <p:cNvSpPr/>
            <p:nvPr/>
          </p:nvSpPr>
          <p:spPr>
            <a:xfrm>
              <a:off x="2678992"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33" name="Google Shape;2433;p35"/>
            <p:cNvSpPr/>
            <p:nvPr/>
          </p:nvSpPr>
          <p:spPr>
            <a:xfrm>
              <a:off x="3483449" y="8383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34" name="Google Shape;2434;p35"/>
            <p:cNvSpPr/>
            <p:nvPr/>
          </p:nvSpPr>
          <p:spPr>
            <a:xfrm>
              <a:off x="4632607"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35" name="Google Shape;2435;p35"/>
            <p:cNvSpPr/>
            <p:nvPr/>
          </p:nvSpPr>
          <p:spPr>
            <a:xfrm>
              <a:off x="5698965" y="83835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36" name="Google Shape;2436;p35"/>
            <p:cNvSpPr/>
            <p:nvPr/>
          </p:nvSpPr>
          <p:spPr>
            <a:xfrm>
              <a:off x="6434122" y="8383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37" name="Google Shape;2437;p35"/>
            <p:cNvSpPr/>
            <p:nvPr/>
          </p:nvSpPr>
          <p:spPr>
            <a:xfrm>
              <a:off x="7302180" y="83835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38" name="Google Shape;2438;p35"/>
            <p:cNvSpPr/>
            <p:nvPr/>
          </p:nvSpPr>
          <p:spPr>
            <a:xfrm>
              <a:off x="8106638" y="8383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39" name="Google Shape;2439;p35"/>
            <p:cNvSpPr/>
            <p:nvPr/>
          </p:nvSpPr>
          <p:spPr>
            <a:xfrm>
              <a:off x="75700" y="11096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40" name="Google Shape;2440;p35"/>
            <p:cNvSpPr/>
            <p:nvPr/>
          </p:nvSpPr>
          <p:spPr>
            <a:xfrm>
              <a:off x="1036058" y="11096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41" name="Google Shape;2441;p35"/>
            <p:cNvSpPr/>
            <p:nvPr/>
          </p:nvSpPr>
          <p:spPr>
            <a:xfrm>
              <a:off x="181641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42" name="Google Shape;2442;p35"/>
            <p:cNvSpPr/>
            <p:nvPr/>
          </p:nvSpPr>
          <p:spPr>
            <a:xfrm>
              <a:off x="2997275"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43" name="Google Shape;2443;p35"/>
            <p:cNvSpPr/>
            <p:nvPr/>
          </p:nvSpPr>
          <p:spPr>
            <a:xfrm>
              <a:off x="3904233" y="11096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44" name="Google Shape;2444;p35"/>
            <p:cNvSpPr/>
            <p:nvPr/>
          </p:nvSpPr>
          <p:spPr>
            <a:xfrm>
              <a:off x="4536092"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45" name="Google Shape;2445;p35"/>
            <p:cNvSpPr/>
            <p:nvPr/>
          </p:nvSpPr>
          <p:spPr>
            <a:xfrm>
              <a:off x="5443050"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46" name="Google Shape;2446;p35"/>
            <p:cNvSpPr/>
            <p:nvPr/>
          </p:nvSpPr>
          <p:spPr>
            <a:xfrm>
              <a:off x="6350008" y="11096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47" name="Google Shape;2447;p35"/>
            <p:cNvSpPr/>
            <p:nvPr/>
          </p:nvSpPr>
          <p:spPr>
            <a:xfrm>
              <a:off x="7256967" y="110967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48" name="Google Shape;2448;p35"/>
            <p:cNvSpPr/>
            <p:nvPr/>
          </p:nvSpPr>
          <p:spPr>
            <a:xfrm>
              <a:off x="8437825" y="11096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49" name="Google Shape;2449;p35"/>
            <p:cNvSpPr/>
            <p:nvPr/>
          </p:nvSpPr>
          <p:spPr>
            <a:xfrm>
              <a:off x="75713" y="13810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50" name="Google Shape;2450;p35"/>
            <p:cNvSpPr/>
            <p:nvPr/>
          </p:nvSpPr>
          <p:spPr>
            <a:xfrm>
              <a:off x="1218438"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51" name="Google Shape;2451;p35"/>
            <p:cNvSpPr/>
            <p:nvPr/>
          </p:nvSpPr>
          <p:spPr>
            <a:xfrm>
              <a:off x="1867963" y="13810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52" name="Google Shape;2452;p35"/>
            <p:cNvSpPr/>
            <p:nvPr/>
          </p:nvSpPr>
          <p:spPr>
            <a:xfrm>
              <a:off x="2517488"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53" name="Google Shape;2453;p35"/>
            <p:cNvSpPr/>
            <p:nvPr/>
          </p:nvSpPr>
          <p:spPr>
            <a:xfrm>
              <a:off x="3716013" y="1381000"/>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54" name="Google Shape;2454;p35"/>
            <p:cNvSpPr/>
            <p:nvPr/>
          </p:nvSpPr>
          <p:spPr>
            <a:xfrm>
              <a:off x="4640638" y="13810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55" name="Google Shape;2455;p35"/>
            <p:cNvSpPr/>
            <p:nvPr/>
          </p:nvSpPr>
          <p:spPr>
            <a:xfrm>
              <a:off x="5248463" y="13810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56" name="Google Shape;2456;p35"/>
            <p:cNvSpPr/>
            <p:nvPr/>
          </p:nvSpPr>
          <p:spPr>
            <a:xfrm>
              <a:off x="6446988" y="13810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57" name="Google Shape;2457;p35"/>
            <p:cNvSpPr/>
            <p:nvPr/>
          </p:nvSpPr>
          <p:spPr>
            <a:xfrm>
              <a:off x="7245013" y="13810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58" name="Google Shape;2458;p35"/>
            <p:cNvSpPr/>
            <p:nvPr/>
          </p:nvSpPr>
          <p:spPr>
            <a:xfrm>
              <a:off x="8106638" y="13810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59" name="Google Shape;2459;p35"/>
            <p:cNvSpPr/>
            <p:nvPr/>
          </p:nvSpPr>
          <p:spPr>
            <a:xfrm>
              <a:off x="755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60" name="Google Shape;2460;p35"/>
            <p:cNvSpPr/>
            <p:nvPr/>
          </p:nvSpPr>
          <p:spPr>
            <a:xfrm>
              <a:off x="928875" y="16523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61" name="Google Shape;2461;p35"/>
            <p:cNvSpPr/>
            <p:nvPr/>
          </p:nvSpPr>
          <p:spPr>
            <a:xfrm>
              <a:off x="1980500" y="16523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62" name="Google Shape;2462;p35"/>
            <p:cNvSpPr/>
            <p:nvPr/>
          </p:nvSpPr>
          <p:spPr>
            <a:xfrm>
              <a:off x="2770225" y="16523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63" name="Google Shape;2463;p35"/>
            <p:cNvSpPr/>
            <p:nvPr/>
          </p:nvSpPr>
          <p:spPr>
            <a:xfrm>
              <a:off x="3739950" y="16523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64" name="Google Shape;2464;p35"/>
            <p:cNvSpPr/>
            <p:nvPr/>
          </p:nvSpPr>
          <p:spPr>
            <a:xfrm>
              <a:off x="4593275" y="16523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65" name="Google Shape;2465;p35"/>
            <p:cNvSpPr/>
            <p:nvPr/>
          </p:nvSpPr>
          <p:spPr>
            <a:xfrm>
              <a:off x="5509600" y="16523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66" name="Google Shape;2466;p35"/>
            <p:cNvSpPr/>
            <p:nvPr/>
          </p:nvSpPr>
          <p:spPr>
            <a:xfrm>
              <a:off x="6109125" y="1652325"/>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67" name="Google Shape;2467;p35"/>
            <p:cNvSpPr/>
            <p:nvPr/>
          </p:nvSpPr>
          <p:spPr>
            <a:xfrm>
              <a:off x="7299350" y="165232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68" name="Google Shape;2468;p35"/>
            <p:cNvSpPr/>
            <p:nvPr/>
          </p:nvSpPr>
          <p:spPr>
            <a:xfrm>
              <a:off x="8601475" y="16523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69" name="Google Shape;2469;p35"/>
            <p:cNvSpPr/>
            <p:nvPr/>
          </p:nvSpPr>
          <p:spPr>
            <a:xfrm>
              <a:off x="75869"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70" name="Google Shape;2470;p35"/>
            <p:cNvSpPr/>
            <p:nvPr/>
          </p:nvSpPr>
          <p:spPr>
            <a:xfrm>
              <a:off x="747094" y="1923650"/>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71" name="Google Shape;2471;p35"/>
            <p:cNvSpPr/>
            <p:nvPr/>
          </p:nvSpPr>
          <p:spPr>
            <a:xfrm>
              <a:off x="1905219" y="19236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72" name="Google Shape;2472;p35"/>
            <p:cNvSpPr/>
            <p:nvPr/>
          </p:nvSpPr>
          <p:spPr>
            <a:xfrm>
              <a:off x="2904944"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73" name="Google Shape;2473;p35"/>
            <p:cNvSpPr/>
            <p:nvPr/>
          </p:nvSpPr>
          <p:spPr>
            <a:xfrm>
              <a:off x="4125170" y="192365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74" name="Google Shape;2474;p35"/>
            <p:cNvSpPr/>
            <p:nvPr/>
          </p:nvSpPr>
          <p:spPr>
            <a:xfrm>
              <a:off x="4754695" y="19236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75" name="Google Shape;2475;p35"/>
            <p:cNvSpPr/>
            <p:nvPr/>
          </p:nvSpPr>
          <p:spPr>
            <a:xfrm>
              <a:off x="5179320" y="19236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76" name="Google Shape;2476;p35"/>
            <p:cNvSpPr/>
            <p:nvPr/>
          </p:nvSpPr>
          <p:spPr>
            <a:xfrm>
              <a:off x="6399545" y="1923650"/>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77" name="Google Shape;2477;p35"/>
            <p:cNvSpPr/>
            <p:nvPr/>
          </p:nvSpPr>
          <p:spPr>
            <a:xfrm>
              <a:off x="6986170" y="1923650"/>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78" name="Google Shape;2478;p35"/>
            <p:cNvSpPr/>
            <p:nvPr/>
          </p:nvSpPr>
          <p:spPr>
            <a:xfrm>
              <a:off x="8517195" y="19236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79" name="Google Shape;2479;p35"/>
            <p:cNvSpPr/>
            <p:nvPr/>
          </p:nvSpPr>
          <p:spPr>
            <a:xfrm>
              <a:off x="75850" y="21949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80" name="Google Shape;2480;p35"/>
            <p:cNvSpPr/>
            <p:nvPr/>
          </p:nvSpPr>
          <p:spPr>
            <a:xfrm>
              <a:off x="1206608"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81" name="Google Shape;2481;p35"/>
            <p:cNvSpPr/>
            <p:nvPr/>
          </p:nvSpPr>
          <p:spPr>
            <a:xfrm>
              <a:off x="1844167" y="21949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82" name="Google Shape;2482;p35"/>
            <p:cNvSpPr/>
            <p:nvPr/>
          </p:nvSpPr>
          <p:spPr>
            <a:xfrm>
              <a:off x="2481725"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83" name="Google Shape;2483;p35"/>
            <p:cNvSpPr/>
            <p:nvPr/>
          </p:nvSpPr>
          <p:spPr>
            <a:xfrm>
              <a:off x="3267783" y="21949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84" name="Google Shape;2484;p35"/>
            <p:cNvSpPr/>
            <p:nvPr/>
          </p:nvSpPr>
          <p:spPr>
            <a:xfrm>
              <a:off x="4053842" y="21949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85" name="Google Shape;2485;p35"/>
            <p:cNvSpPr/>
            <p:nvPr/>
          </p:nvSpPr>
          <p:spPr>
            <a:xfrm>
              <a:off x="5178300" y="21949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86" name="Google Shape;2486;p35"/>
            <p:cNvSpPr/>
            <p:nvPr/>
          </p:nvSpPr>
          <p:spPr>
            <a:xfrm>
              <a:off x="6027958" y="21949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87" name="Google Shape;2487;p35"/>
            <p:cNvSpPr/>
            <p:nvPr/>
          </p:nvSpPr>
          <p:spPr>
            <a:xfrm>
              <a:off x="7525317" y="21949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88" name="Google Shape;2488;p35"/>
            <p:cNvSpPr/>
            <p:nvPr/>
          </p:nvSpPr>
          <p:spPr>
            <a:xfrm>
              <a:off x="8437975" y="21949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89" name="Google Shape;2489;p35"/>
            <p:cNvSpPr/>
            <p:nvPr/>
          </p:nvSpPr>
          <p:spPr>
            <a:xfrm>
              <a:off x="75871"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90" name="Google Shape;2490;p35"/>
            <p:cNvSpPr/>
            <p:nvPr/>
          </p:nvSpPr>
          <p:spPr>
            <a:xfrm>
              <a:off x="865030" y="24663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91" name="Google Shape;2491;p35"/>
            <p:cNvSpPr/>
            <p:nvPr/>
          </p:nvSpPr>
          <p:spPr>
            <a:xfrm>
              <a:off x="1834188"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92" name="Google Shape;2492;p35"/>
            <p:cNvSpPr/>
            <p:nvPr/>
          </p:nvSpPr>
          <p:spPr>
            <a:xfrm>
              <a:off x="2474846"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93" name="Google Shape;2493;p35"/>
            <p:cNvSpPr/>
            <p:nvPr/>
          </p:nvSpPr>
          <p:spPr>
            <a:xfrm>
              <a:off x="3664505" y="24663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94" name="Google Shape;2494;p35"/>
            <p:cNvSpPr/>
            <p:nvPr/>
          </p:nvSpPr>
          <p:spPr>
            <a:xfrm>
              <a:off x="4517263"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95" name="Google Shape;2495;p35"/>
            <p:cNvSpPr/>
            <p:nvPr/>
          </p:nvSpPr>
          <p:spPr>
            <a:xfrm>
              <a:off x="5157922" y="24663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96" name="Google Shape;2496;p35"/>
            <p:cNvSpPr/>
            <p:nvPr/>
          </p:nvSpPr>
          <p:spPr>
            <a:xfrm>
              <a:off x="6347580" y="24663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97" name="Google Shape;2497;p35"/>
            <p:cNvSpPr/>
            <p:nvPr/>
          </p:nvSpPr>
          <p:spPr>
            <a:xfrm>
              <a:off x="6988238" y="246630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98" name="Google Shape;2498;p35"/>
            <p:cNvSpPr/>
            <p:nvPr/>
          </p:nvSpPr>
          <p:spPr>
            <a:xfrm>
              <a:off x="8368697" y="24663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99" name="Google Shape;2499;p35"/>
            <p:cNvSpPr/>
            <p:nvPr/>
          </p:nvSpPr>
          <p:spPr>
            <a:xfrm>
              <a:off x="75850" y="27376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00" name="Google Shape;2500;p35"/>
            <p:cNvSpPr/>
            <p:nvPr/>
          </p:nvSpPr>
          <p:spPr>
            <a:xfrm>
              <a:off x="946642"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01" name="Google Shape;2501;p35"/>
            <p:cNvSpPr/>
            <p:nvPr/>
          </p:nvSpPr>
          <p:spPr>
            <a:xfrm>
              <a:off x="2015733" y="273762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02" name="Google Shape;2502;p35"/>
            <p:cNvSpPr/>
            <p:nvPr/>
          </p:nvSpPr>
          <p:spPr>
            <a:xfrm>
              <a:off x="2541225" y="2737625"/>
              <a:ext cx="466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03" name="Google Shape;2503;p35"/>
            <p:cNvSpPr/>
            <p:nvPr/>
          </p:nvSpPr>
          <p:spPr>
            <a:xfrm>
              <a:off x="3115317" y="27376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04" name="Google Shape;2504;p35"/>
            <p:cNvSpPr/>
            <p:nvPr/>
          </p:nvSpPr>
          <p:spPr>
            <a:xfrm>
              <a:off x="4355708"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05" name="Google Shape;2505;p35"/>
            <p:cNvSpPr/>
            <p:nvPr/>
          </p:nvSpPr>
          <p:spPr>
            <a:xfrm>
              <a:off x="5424800" y="27376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06" name="Google Shape;2506;p35"/>
            <p:cNvSpPr/>
            <p:nvPr/>
          </p:nvSpPr>
          <p:spPr>
            <a:xfrm>
              <a:off x="6358592" y="2737625"/>
              <a:ext cx="9030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07" name="Google Shape;2507;p35"/>
            <p:cNvSpPr/>
            <p:nvPr/>
          </p:nvSpPr>
          <p:spPr>
            <a:xfrm>
              <a:off x="7368883" y="27376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08" name="Google Shape;2508;p35"/>
            <p:cNvSpPr/>
            <p:nvPr/>
          </p:nvSpPr>
          <p:spPr>
            <a:xfrm>
              <a:off x="8106775" y="273762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09" name="Google Shape;2509;p35"/>
            <p:cNvSpPr/>
            <p:nvPr/>
          </p:nvSpPr>
          <p:spPr>
            <a:xfrm>
              <a:off x="75878"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10" name="Google Shape;2510;p35"/>
            <p:cNvSpPr/>
            <p:nvPr/>
          </p:nvSpPr>
          <p:spPr>
            <a:xfrm>
              <a:off x="1458002" y="3008950"/>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11" name="Google Shape;2511;p35"/>
            <p:cNvSpPr/>
            <p:nvPr/>
          </p:nvSpPr>
          <p:spPr>
            <a:xfrm>
              <a:off x="1853726"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12" name="Google Shape;2512;p35"/>
            <p:cNvSpPr/>
            <p:nvPr/>
          </p:nvSpPr>
          <p:spPr>
            <a:xfrm>
              <a:off x="2496050" y="30089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13" name="Google Shape;2513;p35"/>
            <p:cNvSpPr/>
            <p:nvPr/>
          </p:nvSpPr>
          <p:spPr>
            <a:xfrm>
              <a:off x="3466875" y="30089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14" name="Google Shape;2514;p35"/>
            <p:cNvSpPr/>
            <p:nvPr/>
          </p:nvSpPr>
          <p:spPr>
            <a:xfrm>
              <a:off x="4602399"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15" name="Google Shape;2515;p35"/>
            <p:cNvSpPr/>
            <p:nvPr/>
          </p:nvSpPr>
          <p:spPr>
            <a:xfrm>
              <a:off x="5244723" y="30089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16" name="Google Shape;2516;p35"/>
            <p:cNvSpPr/>
            <p:nvPr/>
          </p:nvSpPr>
          <p:spPr>
            <a:xfrm>
              <a:off x="5887047" y="3008950"/>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17" name="Google Shape;2517;p35"/>
            <p:cNvSpPr/>
            <p:nvPr/>
          </p:nvSpPr>
          <p:spPr>
            <a:xfrm>
              <a:off x="7269171" y="30089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18" name="Google Shape;2518;p35"/>
            <p:cNvSpPr/>
            <p:nvPr/>
          </p:nvSpPr>
          <p:spPr>
            <a:xfrm>
              <a:off x="8460495" y="30089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19" name="Google Shape;2519;p35"/>
            <p:cNvSpPr/>
            <p:nvPr/>
          </p:nvSpPr>
          <p:spPr>
            <a:xfrm>
              <a:off x="75550" y="328027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20" name="Google Shape;2520;p35"/>
            <p:cNvSpPr/>
            <p:nvPr/>
          </p:nvSpPr>
          <p:spPr>
            <a:xfrm>
              <a:off x="1207008"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21" name="Google Shape;2521;p35"/>
            <p:cNvSpPr/>
            <p:nvPr/>
          </p:nvSpPr>
          <p:spPr>
            <a:xfrm>
              <a:off x="205736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22" name="Google Shape;2522;p35"/>
            <p:cNvSpPr/>
            <p:nvPr/>
          </p:nvSpPr>
          <p:spPr>
            <a:xfrm>
              <a:off x="2907725"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23" name="Google Shape;2523;p35"/>
            <p:cNvSpPr/>
            <p:nvPr/>
          </p:nvSpPr>
          <p:spPr>
            <a:xfrm>
              <a:off x="3821083" y="328027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24" name="Google Shape;2524;p35"/>
            <p:cNvSpPr/>
            <p:nvPr/>
          </p:nvSpPr>
          <p:spPr>
            <a:xfrm>
              <a:off x="4538542" y="3280275"/>
              <a:ext cx="1212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25" name="Google Shape;2525;p35"/>
            <p:cNvSpPr/>
            <p:nvPr/>
          </p:nvSpPr>
          <p:spPr>
            <a:xfrm>
              <a:off x="5837700" y="3280275"/>
              <a:ext cx="418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26" name="Google Shape;2526;p35"/>
            <p:cNvSpPr/>
            <p:nvPr/>
          </p:nvSpPr>
          <p:spPr>
            <a:xfrm>
              <a:off x="6342758" y="32802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27" name="Google Shape;2527;p35"/>
            <p:cNvSpPr/>
            <p:nvPr/>
          </p:nvSpPr>
          <p:spPr>
            <a:xfrm>
              <a:off x="7256117" y="32802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28" name="Google Shape;2528;p35"/>
            <p:cNvSpPr/>
            <p:nvPr/>
          </p:nvSpPr>
          <p:spPr>
            <a:xfrm>
              <a:off x="8106475" y="3280275"/>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29" name="Google Shape;2529;p35"/>
            <p:cNvSpPr/>
            <p:nvPr/>
          </p:nvSpPr>
          <p:spPr>
            <a:xfrm>
              <a:off x="75875"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30" name="Google Shape;2530;p35"/>
            <p:cNvSpPr/>
            <p:nvPr/>
          </p:nvSpPr>
          <p:spPr>
            <a:xfrm>
              <a:off x="875466" y="355160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31" name="Google Shape;2531;p35"/>
            <p:cNvSpPr/>
            <p:nvPr/>
          </p:nvSpPr>
          <p:spPr>
            <a:xfrm>
              <a:off x="1855056" y="35516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32" name="Google Shape;2532;p35"/>
            <p:cNvSpPr/>
            <p:nvPr/>
          </p:nvSpPr>
          <p:spPr>
            <a:xfrm>
              <a:off x="2506146" y="3551600"/>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33" name="Google Shape;2533;p35"/>
            <p:cNvSpPr/>
            <p:nvPr/>
          </p:nvSpPr>
          <p:spPr>
            <a:xfrm>
              <a:off x="3236436" y="35516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34" name="Google Shape;2534;p35"/>
            <p:cNvSpPr/>
            <p:nvPr/>
          </p:nvSpPr>
          <p:spPr>
            <a:xfrm>
              <a:off x="4380727" y="35516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35" name="Google Shape;2535;p35"/>
            <p:cNvSpPr/>
            <p:nvPr/>
          </p:nvSpPr>
          <p:spPr>
            <a:xfrm>
              <a:off x="5180317" y="35516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36" name="Google Shape;2536;p35"/>
            <p:cNvSpPr/>
            <p:nvPr/>
          </p:nvSpPr>
          <p:spPr>
            <a:xfrm>
              <a:off x="638040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37" name="Google Shape;2537;p35"/>
            <p:cNvSpPr/>
            <p:nvPr/>
          </p:nvSpPr>
          <p:spPr>
            <a:xfrm>
              <a:off x="7243597" y="35516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38" name="Google Shape;2538;p35"/>
            <p:cNvSpPr/>
            <p:nvPr/>
          </p:nvSpPr>
          <p:spPr>
            <a:xfrm>
              <a:off x="8106788" y="35516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39" name="Google Shape;2539;p35"/>
            <p:cNvSpPr/>
            <p:nvPr/>
          </p:nvSpPr>
          <p:spPr>
            <a:xfrm>
              <a:off x="75850" y="3822925"/>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40" name="Google Shape;2540;p35"/>
            <p:cNvSpPr/>
            <p:nvPr/>
          </p:nvSpPr>
          <p:spPr>
            <a:xfrm>
              <a:off x="1205542" y="38229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41" name="Google Shape;2541;p35"/>
            <p:cNvSpPr/>
            <p:nvPr/>
          </p:nvSpPr>
          <p:spPr>
            <a:xfrm>
              <a:off x="2054133" y="3822925"/>
              <a:ext cx="304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42" name="Google Shape;2542;p35"/>
            <p:cNvSpPr/>
            <p:nvPr/>
          </p:nvSpPr>
          <p:spPr>
            <a:xfrm>
              <a:off x="2444025" y="3822925"/>
              <a:ext cx="630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43" name="Google Shape;2543;p35"/>
            <p:cNvSpPr/>
            <p:nvPr/>
          </p:nvSpPr>
          <p:spPr>
            <a:xfrm>
              <a:off x="3159717" y="3822925"/>
              <a:ext cx="129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44" name="Google Shape;2544;p35"/>
            <p:cNvSpPr/>
            <p:nvPr/>
          </p:nvSpPr>
          <p:spPr>
            <a:xfrm>
              <a:off x="4536008" y="38229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45" name="Google Shape;2545;p35"/>
            <p:cNvSpPr/>
            <p:nvPr/>
          </p:nvSpPr>
          <p:spPr>
            <a:xfrm>
              <a:off x="5172500" y="382292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46" name="Google Shape;2546;p35"/>
            <p:cNvSpPr/>
            <p:nvPr/>
          </p:nvSpPr>
          <p:spPr>
            <a:xfrm>
              <a:off x="5767292" y="38229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47" name="Google Shape;2547;p35"/>
            <p:cNvSpPr/>
            <p:nvPr/>
          </p:nvSpPr>
          <p:spPr>
            <a:xfrm>
              <a:off x="6890683" y="3822925"/>
              <a:ext cx="1484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48" name="Google Shape;2548;p35"/>
            <p:cNvSpPr/>
            <p:nvPr/>
          </p:nvSpPr>
          <p:spPr>
            <a:xfrm>
              <a:off x="8460475" y="38229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49" name="Google Shape;2549;p35"/>
            <p:cNvSpPr/>
            <p:nvPr/>
          </p:nvSpPr>
          <p:spPr>
            <a:xfrm>
              <a:off x="75870"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50" name="Google Shape;2550;p35"/>
            <p:cNvSpPr/>
            <p:nvPr/>
          </p:nvSpPr>
          <p:spPr>
            <a:xfrm>
              <a:off x="775428" y="409425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51" name="Google Shape;2551;p35"/>
            <p:cNvSpPr/>
            <p:nvPr/>
          </p:nvSpPr>
          <p:spPr>
            <a:xfrm>
              <a:off x="1828686"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52" name="Google Shape;2552;p35"/>
            <p:cNvSpPr/>
            <p:nvPr/>
          </p:nvSpPr>
          <p:spPr>
            <a:xfrm>
              <a:off x="2471545" y="4094250"/>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53" name="Google Shape;2553;p35"/>
            <p:cNvSpPr/>
            <p:nvPr/>
          </p:nvSpPr>
          <p:spPr>
            <a:xfrm>
              <a:off x="3442903" y="409425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54" name="Google Shape;2554;p35"/>
            <p:cNvSpPr/>
            <p:nvPr/>
          </p:nvSpPr>
          <p:spPr>
            <a:xfrm>
              <a:off x="4578962" y="409425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55" name="Google Shape;2555;p35"/>
            <p:cNvSpPr/>
            <p:nvPr/>
          </p:nvSpPr>
          <p:spPr>
            <a:xfrm>
              <a:off x="5221820"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56" name="Google Shape;2556;p35"/>
            <p:cNvSpPr/>
            <p:nvPr/>
          </p:nvSpPr>
          <p:spPr>
            <a:xfrm>
              <a:off x="6413679" y="409425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57" name="Google Shape;2557;p35"/>
            <p:cNvSpPr/>
            <p:nvPr/>
          </p:nvSpPr>
          <p:spPr>
            <a:xfrm>
              <a:off x="7268637" y="409425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58" name="Google Shape;2558;p35"/>
            <p:cNvSpPr/>
            <p:nvPr/>
          </p:nvSpPr>
          <p:spPr>
            <a:xfrm>
              <a:off x="8460495" y="4094250"/>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59" name="Google Shape;2559;p35"/>
            <p:cNvSpPr/>
            <p:nvPr/>
          </p:nvSpPr>
          <p:spPr>
            <a:xfrm>
              <a:off x="75850"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60" name="Google Shape;2560;p35"/>
            <p:cNvSpPr/>
            <p:nvPr/>
          </p:nvSpPr>
          <p:spPr>
            <a:xfrm>
              <a:off x="933675" y="436557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61" name="Google Shape;2561;p35"/>
            <p:cNvSpPr/>
            <p:nvPr/>
          </p:nvSpPr>
          <p:spPr>
            <a:xfrm>
              <a:off x="1854500" y="436557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62" name="Google Shape;2562;p35"/>
            <p:cNvSpPr/>
            <p:nvPr/>
          </p:nvSpPr>
          <p:spPr>
            <a:xfrm>
              <a:off x="2500225" y="436557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63" name="Google Shape;2563;p35"/>
            <p:cNvSpPr/>
            <p:nvPr/>
          </p:nvSpPr>
          <p:spPr>
            <a:xfrm>
              <a:off x="3474450" y="4365575"/>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64" name="Google Shape;2564;p35"/>
            <p:cNvSpPr/>
            <p:nvPr/>
          </p:nvSpPr>
          <p:spPr>
            <a:xfrm>
              <a:off x="4078475" y="4365575"/>
              <a:ext cx="14112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65" name="Google Shape;2565;p35"/>
            <p:cNvSpPr/>
            <p:nvPr/>
          </p:nvSpPr>
          <p:spPr>
            <a:xfrm>
              <a:off x="5584000"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66" name="Google Shape;2566;p35"/>
            <p:cNvSpPr/>
            <p:nvPr/>
          </p:nvSpPr>
          <p:spPr>
            <a:xfrm>
              <a:off x="6378225" y="436557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67" name="Google Shape;2567;p35"/>
            <p:cNvSpPr/>
            <p:nvPr/>
          </p:nvSpPr>
          <p:spPr>
            <a:xfrm>
              <a:off x="7236050" y="436557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68" name="Google Shape;2568;p35"/>
            <p:cNvSpPr/>
            <p:nvPr/>
          </p:nvSpPr>
          <p:spPr>
            <a:xfrm>
              <a:off x="8368675" y="436557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69" name="Google Shape;2569;p35"/>
            <p:cNvSpPr/>
            <p:nvPr/>
          </p:nvSpPr>
          <p:spPr>
            <a:xfrm>
              <a:off x="75863" y="4636900"/>
              <a:ext cx="10446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70" name="Google Shape;2570;p35"/>
            <p:cNvSpPr/>
            <p:nvPr/>
          </p:nvSpPr>
          <p:spPr>
            <a:xfrm>
              <a:off x="121742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71" name="Google Shape;2571;p35"/>
            <p:cNvSpPr/>
            <p:nvPr/>
          </p:nvSpPr>
          <p:spPr>
            <a:xfrm>
              <a:off x="2077879" y="4636900"/>
              <a:ext cx="5097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72" name="Google Shape;2572;p35"/>
            <p:cNvSpPr/>
            <p:nvPr/>
          </p:nvSpPr>
          <p:spPr>
            <a:xfrm>
              <a:off x="268453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73" name="Google Shape;2573;p35"/>
            <p:cNvSpPr/>
            <p:nvPr/>
          </p:nvSpPr>
          <p:spPr>
            <a:xfrm>
              <a:off x="3743296" y="4636900"/>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74" name="Google Shape;2574;p35"/>
            <p:cNvSpPr/>
            <p:nvPr/>
          </p:nvSpPr>
          <p:spPr>
            <a:xfrm>
              <a:off x="4540154" y="4636900"/>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75" name="Google Shape;2575;p35"/>
            <p:cNvSpPr/>
            <p:nvPr/>
          </p:nvSpPr>
          <p:spPr>
            <a:xfrm>
              <a:off x="5188513" y="4636900"/>
              <a:ext cx="1100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76" name="Google Shape;2576;p35"/>
            <p:cNvSpPr/>
            <p:nvPr/>
          </p:nvSpPr>
          <p:spPr>
            <a:xfrm>
              <a:off x="6385871"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77" name="Google Shape;2577;p35"/>
            <p:cNvSpPr/>
            <p:nvPr/>
          </p:nvSpPr>
          <p:spPr>
            <a:xfrm>
              <a:off x="7246329" y="4636900"/>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78" name="Google Shape;2578;p35"/>
            <p:cNvSpPr/>
            <p:nvPr/>
          </p:nvSpPr>
          <p:spPr>
            <a:xfrm>
              <a:off x="8106788" y="4636900"/>
              <a:ext cx="9618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79" name="Google Shape;2579;p35"/>
            <p:cNvSpPr/>
            <p:nvPr/>
          </p:nvSpPr>
          <p:spPr>
            <a:xfrm>
              <a:off x="75625"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80" name="Google Shape;2580;p35"/>
            <p:cNvSpPr/>
            <p:nvPr/>
          </p:nvSpPr>
          <p:spPr>
            <a:xfrm>
              <a:off x="1009417" y="4908225"/>
              <a:ext cx="5514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81" name="Google Shape;2581;p35"/>
            <p:cNvSpPr/>
            <p:nvPr/>
          </p:nvSpPr>
          <p:spPr>
            <a:xfrm>
              <a:off x="1668108" y="4908225"/>
              <a:ext cx="608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82" name="Google Shape;2582;p35"/>
            <p:cNvSpPr/>
            <p:nvPr/>
          </p:nvSpPr>
          <p:spPr>
            <a:xfrm>
              <a:off x="2383500" y="4908225"/>
              <a:ext cx="11331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83" name="Google Shape;2583;p35"/>
            <p:cNvSpPr/>
            <p:nvPr/>
          </p:nvSpPr>
          <p:spPr>
            <a:xfrm>
              <a:off x="3623892" y="4908225"/>
              <a:ext cx="763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84" name="Google Shape;2584;p35"/>
            <p:cNvSpPr/>
            <p:nvPr/>
          </p:nvSpPr>
          <p:spPr>
            <a:xfrm>
              <a:off x="4494683" y="4908225"/>
              <a:ext cx="87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85" name="Google Shape;2585;p35"/>
            <p:cNvSpPr/>
            <p:nvPr/>
          </p:nvSpPr>
          <p:spPr>
            <a:xfrm>
              <a:off x="5481875" y="4908225"/>
              <a:ext cx="10383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86" name="Google Shape;2586;p35"/>
            <p:cNvSpPr/>
            <p:nvPr/>
          </p:nvSpPr>
          <p:spPr>
            <a:xfrm>
              <a:off x="6627467"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87" name="Google Shape;2587;p35"/>
            <p:cNvSpPr/>
            <p:nvPr/>
          </p:nvSpPr>
          <p:spPr>
            <a:xfrm>
              <a:off x="7434658" y="4908225"/>
              <a:ext cx="8265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88" name="Google Shape;2588;p35"/>
            <p:cNvSpPr/>
            <p:nvPr/>
          </p:nvSpPr>
          <p:spPr>
            <a:xfrm>
              <a:off x="8368450" y="4908225"/>
              <a:ext cx="699900" cy="210900"/>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E0EDBA">
                <a:alpha val="79215"/>
              </a:srgbClr>
            </a:gs>
            <a:gs pos="100000">
              <a:srgbClr val="DE87F1">
                <a:alpha val="39607"/>
              </a:srgbClr>
            </a:gs>
          </a:gsLst>
          <a:lin ang="13500032" scaled="0"/>
        </a:gradFill>
        <a:effectLst/>
      </p:bgPr>
    </p:bg>
    <p:spTree>
      <p:nvGrpSpPr>
        <p:cNvPr id="2592" name="Shape 2592"/>
        <p:cNvGrpSpPr/>
        <p:nvPr/>
      </p:nvGrpSpPr>
      <p:grpSpPr>
        <a:xfrm>
          <a:off x="0" y="0"/>
          <a:ext cx="0" cy="0"/>
          <a:chOff x="0" y="0"/>
          <a:chExt cx="0" cy="0"/>
        </a:xfrm>
      </p:grpSpPr>
      <p:sp>
        <p:nvSpPr>
          <p:cNvPr id="2593" name="Google Shape;2593;p36"/>
          <p:cNvSpPr txBox="1"/>
          <p:nvPr>
            <p:ph type="title"/>
          </p:nvPr>
        </p:nvSpPr>
        <p:spPr>
          <a:xfrm>
            <a:off x="625128" y="6307155"/>
            <a:ext cx="17063794" cy="1146919"/>
          </a:xfrm>
          <a:prstGeom prst="rect">
            <a:avLst/>
          </a:prstGeom>
        </p:spPr>
        <p:txBody>
          <a:bodyPr spcFirstLastPara="1" wrap="square" lIns="183092" tIns="183092" rIns="183092" bIns="183092" anchor="t" anchorCtr="0">
            <a:noAutofit/>
          </a:bodyPr>
          <a:lstStyle/>
          <a:p>
            <a:pPr marL="0" lvl="0" indent="0" algn="ctr" rtl="0">
              <a:spcBef>
                <a:spcPts val="0"/>
              </a:spcBef>
              <a:spcAft>
                <a:spcPts val="0"/>
              </a:spcAft>
              <a:buNone/>
            </a:pPr>
            <a:r>
              <a:rPr lang="en-GB">
                <a:solidFill>
                  <a:srgbClr val="000000"/>
                </a:solidFill>
              </a:rPr>
              <a:t>Gradient Backgrounds</a:t>
            </a:r>
            <a:endParaRPr>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CB2D3E"/>
            </a:gs>
            <a:gs pos="100000">
              <a:srgbClr val="EF473A"/>
            </a:gs>
          </a:gsLst>
          <a:lin ang="5400012" scaled="0"/>
        </a:gradFill>
        <a:effectLst/>
      </p:bgPr>
    </p:bg>
    <p:spTree>
      <p:nvGrpSpPr>
        <p:cNvPr id="2597" name="Shape 2597"/>
        <p:cNvGrpSpPr/>
        <p:nvPr/>
      </p:nvGrpSpPr>
      <p:grpSpPr>
        <a:xfrm>
          <a:off x="0" y="0"/>
          <a:ext cx="0" cy="0"/>
          <a:chOff x="0" y="0"/>
          <a:chExt cx="0" cy="0"/>
        </a:xfrm>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12C2E9"/>
            </a:gs>
            <a:gs pos="50000">
              <a:srgbClr val="C471ED"/>
            </a:gs>
            <a:gs pos="100000">
              <a:srgbClr val="F64F59"/>
            </a:gs>
          </a:gsLst>
          <a:lin ang="0" scaled="0"/>
        </a:gradFill>
        <a:effectLst/>
      </p:bgPr>
    </p:bg>
    <p:spTree>
      <p:nvGrpSpPr>
        <p:cNvPr id="2601" name="Shape 2601"/>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A8C0FF"/>
            </a:gs>
            <a:gs pos="100000">
              <a:srgbClr val="3F2B96"/>
            </a:gs>
          </a:gsLst>
          <a:lin ang="0" scaled="0"/>
        </a:gradFill>
        <a:effectLst/>
      </p:bgPr>
    </p:bg>
    <p:spTree>
      <p:nvGrpSpPr>
        <p:cNvPr id="2605" name="Shape 260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63" name="Shape 63"/>
        <p:cNvGrpSpPr/>
        <p:nvPr/>
      </p:nvGrpSpPr>
      <p:grpSpPr>
        <a:xfrm>
          <a:off x="0" y="0"/>
          <a:ext cx="0" cy="0"/>
          <a:chOff x="0" y="0"/>
          <a:chExt cx="0" cy="0"/>
        </a:xfrm>
      </p:grpSpPr>
      <p:sp>
        <p:nvSpPr>
          <p:cNvPr id="64" name="Google Shape;64;p15"/>
          <p:cNvSpPr/>
          <p:nvPr/>
        </p:nvSpPr>
        <p:spPr>
          <a:xfrm>
            <a:off x="1666207" y="2669739"/>
            <a:ext cx="6062627" cy="1583697"/>
          </a:xfrm>
          <a:prstGeom prst="roundRect">
            <a:avLst>
              <a:gd name="adj" fmla="val 50000"/>
            </a:avLst>
          </a:prstGeom>
          <a:gradFill>
            <a:gsLst>
              <a:gs pos="0">
                <a:srgbClr val="DBD4EB"/>
              </a:gs>
              <a:gs pos="100000">
                <a:srgbClr val="9180BB"/>
              </a:gs>
            </a:gsLst>
            <a:lin ang="16200038"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5" name="Google Shape;65;p15"/>
          <p:cNvSpPr/>
          <p:nvPr/>
        </p:nvSpPr>
        <p:spPr>
          <a:xfrm>
            <a:off x="9794118" y="2816233"/>
            <a:ext cx="6062627" cy="1583697"/>
          </a:xfrm>
          <a:prstGeom prst="roundRect">
            <a:avLst>
              <a:gd name="adj" fmla="val 50000"/>
            </a:avLst>
          </a:prstGeom>
          <a:gradFill>
            <a:gsLst>
              <a:gs pos="0">
                <a:srgbClr val="A8C0FF"/>
              </a:gs>
              <a:gs pos="100000">
                <a:srgbClr val="3F2B96"/>
              </a:gs>
            </a:gsLst>
            <a:lin ang="0"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6" name="Google Shape;66;p15"/>
          <p:cNvSpPr/>
          <p:nvPr/>
        </p:nvSpPr>
        <p:spPr>
          <a:xfrm>
            <a:off x="1827370" y="4660275"/>
            <a:ext cx="6062627" cy="1583697"/>
          </a:xfrm>
          <a:prstGeom prst="roundRect">
            <a:avLst>
              <a:gd name="adj" fmla="val 50000"/>
            </a:avLst>
          </a:prstGeom>
          <a:gradFill>
            <a:gsLst>
              <a:gs pos="0">
                <a:srgbClr val="D8EDBA">
                  <a:alpha val="57647"/>
                </a:srgbClr>
              </a:gs>
              <a:gs pos="100000">
                <a:srgbClr val="FE9696">
                  <a:alpha val="73725"/>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7" name="Google Shape;67;p15"/>
          <p:cNvSpPr/>
          <p:nvPr/>
        </p:nvSpPr>
        <p:spPr>
          <a:xfrm>
            <a:off x="1827370" y="6504316"/>
            <a:ext cx="6280716" cy="1583697"/>
          </a:xfrm>
          <a:prstGeom prst="roundRect">
            <a:avLst>
              <a:gd name="adj" fmla="val 50000"/>
            </a:avLst>
          </a:prstGeom>
          <a:gradFill>
            <a:gsLst>
              <a:gs pos="0">
                <a:srgbClr val="B6D7A8"/>
              </a:gs>
              <a:gs pos="64000">
                <a:srgbClr val="A4C2F4"/>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8" name="Google Shape;68;p15"/>
          <p:cNvSpPr/>
          <p:nvPr/>
        </p:nvSpPr>
        <p:spPr>
          <a:xfrm>
            <a:off x="1827370" y="8348358"/>
            <a:ext cx="6062627" cy="1583697"/>
          </a:xfrm>
          <a:prstGeom prst="roundRect">
            <a:avLst>
              <a:gd name="adj" fmla="val 50000"/>
            </a:avLst>
          </a:prstGeom>
          <a:gradFill>
            <a:gsLst>
              <a:gs pos="0">
                <a:srgbClr val="E0EDBA">
                  <a:alpha val="79215"/>
                </a:srgbClr>
              </a:gs>
              <a:gs pos="100000">
                <a:srgbClr val="DE87F1">
                  <a:alpha val="48235"/>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9" name="Google Shape;69;p15"/>
          <p:cNvSpPr/>
          <p:nvPr/>
        </p:nvSpPr>
        <p:spPr>
          <a:xfrm>
            <a:off x="1827370" y="10192400"/>
            <a:ext cx="6062627" cy="1583697"/>
          </a:xfrm>
          <a:prstGeom prst="roundRect">
            <a:avLst>
              <a:gd name="adj" fmla="val 50000"/>
            </a:avLst>
          </a:prstGeom>
          <a:gradFill>
            <a:gsLst>
              <a:gs pos="0">
                <a:srgbClr val="C9DAF8"/>
              </a:gs>
              <a:gs pos="100000">
                <a:srgbClr val="DE87F1"/>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 name="Google Shape;70;p15"/>
          <p:cNvSpPr/>
          <p:nvPr/>
        </p:nvSpPr>
        <p:spPr>
          <a:xfrm>
            <a:off x="9794118" y="4567952"/>
            <a:ext cx="6062627" cy="1583697"/>
          </a:xfrm>
          <a:prstGeom prst="roundRect">
            <a:avLst>
              <a:gd name="adj" fmla="val 50000"/>
            </a:avLst>
          </a:prstGeom>
          <a:gradFill>
            <a:gsLst>
              <a:gs pos="0">
                <a:srgbClr val="E0EDBA">
                  <a:alpha val="29411"/>
                </a:srgbClr>
              </a:gs>
              <a:gs pos="100000">
                <a:srgbClr val="B6D7A8">
                  <a:alpha val="30980"/>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 name="Google Shape;71;p15"/>
          <p:cNvSpPr/>
          <p:nvPr/>
        </p:nvSpPr>
        <p:spPr>
          <a:xfrm>
            <a:off x="9794118" y="6417151"/>
            <a:ext cx="6062627" cy="1583697"/>
          </a:xfrm>
          <a:prstGeom prst="roundRect">
            <a:avLst>
              <a:gd name="adj" fmla="val 50000"/>
            </a:avLst>
          </a:prstGeom>
          <a:gradFill>
            <a:gsLst>
              <a:gs pos="0">
                <a:srgbClr val="E0EDBA">
                  <a:alpha val="70980"/>
                </a:srgbClr>
              </a:gs>
              <a:gs pos="100000">
                <a:srgbClr val="B6D7A8"/>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2" name="Google Shape;72;p15"/>
          <p:cNvSpPr/>
          <p:nvPr/>
        </p:nvSpPr>
        <p:spPr>
          <a:xfrm>
            <a:off x="9794118" y="8348358"/>
            <a:ext cx="6062627" cy="1583697"/>
          </a:xfrm>
          <a:prstGeom prst="roundRect">
            <a:avLst>
              <a:gd name="adj" fmla="val 50000"/>
            </a:avLst>
          </a:prstGeom>
          <a:gradFill>
            <a:gsLst>
              <a:gs pos="0">
                <a:srgbClr val="69D4F4">
                  <a:alpha val="26274"/>
                </a:srgbClr>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3" name="Google Shape;73;p15"/>
          <p:cNvSpPr/>
          <p:nvPr/>
        </p:nvSpPr>
        <p:spPr>
          <a:xfrm>
            <a:off x="9794118" y="10192400"/>
            <a:ext cx="6062627" cy="1583697"/>
          </a:xfrm>
          <a:prstGeom prst="roundRect">
            <a:avLst>
              <a:gd name="adj" fmla="val 50000"/>
            </a:avLst>
          </a:prstGeom>
          <a:gradFill>
            <a:gsLst>
              <a:gs pos="0">
                <a:srgbClr val="00FFFF"/>
              </a:gs>
              <a:gs pos="100000">
                <a:srgbClr val="B0DAF1"/>
              </a:gs>
            </a:gsLst>
            <a:lin ang="0" scaled="0"/>
          </a:gradFill>
          <a:ln>
            <a:noFill/>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2609" name="Shape 2609"/>
        <p:cNvGrpSpPr/>
        <p:nvPr/>
      </p:nvGrpSpPr>
      <p:grpSpPr>
        <a:xfrm>
          <a:off x="0" y="0"/>
          <a:ext cx="0" cy="0"/>
          <a:chOff x="0" y="0"/>
          <a:chExt cx="0" cy="0"/>
        </a:xfrm>
      </p:grpSpPr>
      <p:sp>
        <p:nvSpPr>
          <p:cNvPr id="2610" name="Google Shape;2610;p40"/>
          <p:cNvSpPr txBox="1"/>
          <p:nvPr>
            <p:ph type="title"/>
          </p:nvPr>
        </p:nvSpPr>
        <p:spPr>
          <a:xfrm>
            <a:off x="625128" y="6307155"/>
            <a:ext cx="17063794" cy="1146919"/>
          </a:xfrm>
          <a:prstGeom prst="rect">
            <a:avLst/>
          </a:prstGeom>
        </p:spPr>
        <p:txBody>
          <a:bodyPr spcFirstLastPara="1" wrap="square" lIns="183092" tIns="183092" rIns="183092" bIns="183092" anchor="t" anchorCtr="0">
            <a:noAutofit/>
          </a:bodyPr>
          <a:lstStyle/>
          <a:p>
            <a:pPr marL="0" lvl="0" indent="0" algn="ctr" rtl="0">
              <a:spcBef>
                <a:spcPts val="0"/>
              </a:spcBef>
              <a:spcAft>
                <a:spcPts val="0"/>
              </a:spcAft>
              <a:buNone/>
            </a:pPr>
            <a:r>
              <a:rPr lang="en-GB">
                <a:solidFill>
                  <a:srgbClr val="FFFFFF"/>
                </a:solidFill>
              </a:rPr>
              <a:t>Community Contributions</a:t>
            </a:r>
            <a:endParaRPr>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2614" name="Shape 2614"/>
        <p:cNvGrpSpPr/>
        <p:nvPr/>
      </p:nvGrpSpPr>
      <p:grpSpPr>
        <a:xfrm>
          <a:off x="0" y="0"/>
          <a:ext cx="0" cy="0"/>
          <a:chOff x="0" y="0"/>
          <a:chExt cx="0" cy="0"/>
        </a:xfrm>
      </p:grpSpPr>
      <p:grpSp>
        <p:nvGrpSpPr>
          <p:cNvPr id="2615" name="Google Shape;2615;p41"/>
          <p:cNvGrpSpPr/>
          <p:nvPr/>
        </p:nvGrpSpPr>
        <p:grpSpPr>
          <a:xfrm>
            <a:off x="3361137" y="5899469"/>
            <a:ext cx="3542224" cy="3547361"/>
            <a:chOff x="5448325" y="610550"/>
            <a:chExt cx="2742700" cy="2742000"/>
          </a:xfrm>
        </p:grpSpPr>
        <p:sp>
          <p:nvSpPr>
            <p:cNvPr id="2616" name="Google Shape;2616;p41"/>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17" name="Google Shape;2617;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18" name="Google Shape;2618;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19" name="Google Shape;2619;p41"/>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20" name="Google Shape;2620;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21" name="Google Shape;2621;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22" name="Google Shape;2622;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23" name="Google Shape;2623;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24" name="Google Shape;2624;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25" name="Google Shape;2625;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26" name="Google Shape;2626;p41"/>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27" name="Google Shape;2627;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28" name="Google Shape;2628;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29" name="Google Shape;2629;p41"/>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30" name="Google Shape;2630;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31" name="Google Shape;2631;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32" name="Google Shape;2632;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33" name="Google Shape;2633;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34" name="Google Shape;2634;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35" name="Google Shape;2635;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36" name="Google Shape;2636;p41"/>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37" name="Google Shape;2637;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38" name="Google Shape;2638;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39" name="Google Shape;2639;p41"/>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40" name="Google Shape;2640;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41" name="Google Shape;2641;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42" name="Google Shape;2642;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43" name="Google Shape;2643;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44" name="Google Shape;2644;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45" name="Google Shape;2645;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46" name="Google Shape;2646;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47" name="Google Shape;2647;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48" name="Google Shape;2648;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49" name="Google Shape;2649;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50" name="Google Shape;2650;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51" name="Google Shape;2651;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52" name="Google Shape;2652;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53" name="Google Shape;2653;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54" name="Google Shape;2654;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55" name="Google Shape;2655;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56" name="Google Shape;2656;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57" name="Google Shape;2657;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58" name="Google Shape;2658;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59" name="Google Shape;2659;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60" name="Google Shape;2660;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61" name="Google Shape;2661;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62" name="Google Shape;2662;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63" name="Google Shape;2663;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64" name="Google Shape;2664;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65" name="Google Shape;2665;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66" name="Google Shape;2666;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67" name="Google Shape;2667;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68" name="Google Shape;2668;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69" name="Google Shape;2669;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70" name="Google Shape;2670;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71" name="Google Shape;2671;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72" name="Google Shape;2672;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73" name="Google Shape;2673;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74" name="Google Shape;2674;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75" name="Google Shape;2675;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76" name="Google Shape;2676;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77" name="Google Shape;2677;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78" name="Google Shape;2678;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79" name="Google Shape;2679;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80" name="Google Shape;2680;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81" name="Google Shape;2681;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82" name="Google Shape;2682;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83" name="Google Shape;2683;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84" name="Google Shape;2684;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85" name="Google Shape;2685;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86" name="Google Shape;2686;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87" name="Google Shape;2687;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88" name="Google Shape;2688;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89" name="Google Shape;2689;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90" name="Google Shape;2690;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91" name="Google Shape;2691;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92" name="Google Shape;2692;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93" name="Google Shape;2693;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94" name="Google Shape;2694;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95" name="Google Shape;2695;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96" name="Google Shape;2696;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97" name="Google Shape;2697;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98" name="Google Shape;2698;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99" name="Google Shape;2699;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00" name="Google Shape;2700;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01" name="Google Shape;2701;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02" name="Google Shape;2702;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03" name="Google Shape;2703;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04" name="Google Shape;2704;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05" name="Google Shape;2705;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06" name="Google Shape;2706;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07" name="Google Shape;2707;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08" name="Google Shape;2708;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09" name="Google Shape;2709;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10" name="Google Shape;2710;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11" name="Google Shape;2711;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12" name="Google Shape;2712;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13" name="Google Shape;2713;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14" name="Google Shape;2714;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15" name="Google Shape;2715;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2716" name="Google Shape;2716;p41"/>
          <p:cNvGrpSpPr/>
          <p:nvPr/>
        </p:nvGrpSpPr>
        <p:grpSpPr>
          <a:xfrm>
            <a:off x="2244334" y="4366734"/>
            <a:ext cx="1063300" cy="1064209"/>
            <a:chOff x="5448325" y="610550"/>
            <a:chExt cx="823300" cy="822600"/>
          </a:xfrm>
        </p:grpSpPr>
        <p:sp>
          <p:nvSpPr>
            <p:cNvPr id="2717" name="Google Shape;2717;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18" name="Google Shape;2718;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19" name="Google Shape;2719;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20" name="Google Shape;2720;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21" name="Google Shape;2721;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22" name="Google Shape;2722;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23" name="Google Shape;2723;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24" name="Google Shape;2724;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25" name="Google Shape;2725;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cxnSp>
        <p:nvCxnSpPr>
          <p:cNvPr id="2726" name="Google Shape;2726;p41"/>
          <p:cNvCxnSpPr/>
          <p:nvPr/>
        </p:nvCxnSpPr>
        <p:spPr>
          <a:xfrm>
            <a:off x="3317042" y="5431546"/>
            <a:ext cx="1071218" cy="1222018"/>
          </a:xfrm>
          <a:prstGeom prst="straightConnector1">
            <a:avLst/>
          </a:prstGeom>
          <a:noFill/>
          <a:ln w="9525" cap="flat" cmpd="sng">
            <a:solidFill>
              <a:schemeClr val="dk2"/>
            </a:solidFill>
            <a:prstDash val="dash"/>
            <a:round/>
            <a:headEnd type="none" w="med" len="med"/>
            <a:tailEnd type="none" w="med" len="med"/>
          </a:ln>
        </p:spPr>
      </p:cxnSp>
      <p:cxnSp>
        <p:nvCxnSpPr>
          <p:cNvPr id="2727" name="Google Shape;2727;p41"/>
          <p:cNvCxnSpPr/>
          <p:nvPr/>
        </p:nvCxnSpPr>
        <p:spPr>
          <a:xfrm>
            <a:off x="2244334" y="5430943"/>
            <a:ext cx="1125891" cy="1221417"/>
          </a:xfrm>
          <a:prstGeom prst="straightConnector1">
            <a:avLst/>
          </a:prstGeom>
          <a:noFill/>
          <a:ln w="9525" cap="flat" cmpd="sng">
            <a:solidFill>
              <a:schemeClr val="dk2"/>
            </a:solidFill>
            <a:prstDash val="dash"/>
            <a:round/>
            <a:headEnd type="none" w="med" len="med"/>
            <a:tailEnd type="none" w="med" len="med"/>
          </a:ln>
        </p:spPr>
      </p:cxnSp>
      <p:cxnSp>
        <p:nvCxnSpPr>
          <p:cNvPr id="2728" name="Google Shape;2728;p41"/>
          <p:cNvCxnSpPr/>
          <p:nvPr/>
        </p:nvCxnSpPr>
        <p:spPr>
          <a:xfrm>
            <a:off x="3323701" y="4354670"/>
            <a:ext cx="1112072" cy="1239441"/>
          </a:xfrm>
          <a:prstGeom prst="straightConnector1">
            <a:avLst/>
          </a:prstGeom>
          <a:noFill/>
          <a:ln w="9525" cap="flat" cmpd="sng">
            <a:solidFill>
              <a:schemeClr val="dk2"/>
            </a:solidFill>
            <a:prstDash val="dash"/>
            <a:round/>
            <a:headEnd type="none" w="med" len="med"/>
            <a:tailEnd type="none" w="med" len="med"/>
          </a:ln>
        </p:spPr>
      </p:cxnSp>
      <p:grpSp>
        <p:nvGrpSpPr>
          <p:cNvPr id="2729" name="Google Shape;2729;p41"/>
          <p:cNvGrpSpPr/>
          <p:nvPr/>
        </p:nvGrpSpPr>
        <p:grpSpPr>
          <a:xfrm>
            <a:off x="11122766" y="8584150"/>
            <a:ext cx="3542224" cy="3475974"/>
            <a:chOff x="5448325" y="610550"/>
            <a:chExt cx="2742700" cy="2742000"/>
          </a:xfrm>
        </p:grpSpPr>
        <p:sp>
          <p:nvSpPr>
            <p:cNvPr id="2730" name="Google Shape;2730;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31" name="Google Shape;2731;p41"/>
            <p:cNvSpPr/>
            <p:nvPr/>
          </p:nvSpPr>
          <p:spPr>
            <a:xfrm>
              <a:off x="5722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32" name="Google Shape;2732;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33" name="Google Shape;2733;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34" name="Google Shape;2734;p41"/>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35" name="Google Shape;2735;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36" name="Google Shape;2736;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37" name="Google Shape;2737;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38" name="Google Shape;2738;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39" name="Google Shape;2739;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40" name="Google Shape;2740;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41" name="Google Shape;2741;p41"/>
            <p:cNvSpPr/>
            <p:nvPr/>
          </p:nvSpPr>
          <p:spPr>
            <a:xfrm>
              <a:off x="5722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42" name="Google Shape;2742;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43" name="Google Shape;2743;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44" name="Google Shape;2744;p41"/>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45" name="Google Shape;2745;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46" name="Google Shape;2746;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47" name="Google Shape;2747;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48" name="Google Shape;2748;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49" name="Google Shape;2749;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50" name="Google Shape;2750;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51" name="Google Shape;2751;p41"/>
            <p:cNvSpPr/>
            <p:nvPr/>
          </p:nvSpPr>
          <p:spPr>
            <a:xfrm>
              <a:off x="5723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52" name="Google Shape;2752;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53" name="Google Shape;2753;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54" name="Google Shape;2754;p41"/>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55" name="Google Shape;2755;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56" name="Google Shape;2756;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57" name="Google Shape;2757;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58" name="Google Shape;2758;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59" name="Google Shape;2759;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60" name="Google Shape;2760;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61" name="Google Shape;2761;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62" name="Google Shape;2762;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63" name="Google Shape;2763;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64" name="Google Shape;2764;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65" name="Google Shape;2765;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66" name="Google Shape;2766;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67" name="Google Shape;2767;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68" name="Google Shape;2768;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69" name="Google Shape;2769;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70" name="Google Shape;2770;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71" name="Google Shape;2771;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72" name="Google Shape;2772;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73" name="Google Shape;2773;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74" name="Google Shape;2774;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75" name="Google Shape;2775;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76" name="Google Shape;2776;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77" name="Google Shape;2777;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78" name="Google Shape;2778;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79" name="Google Shape;2779;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80" name="Google Shape;2780;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81" name="Google Shape;2781;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82" name="Google Shape;2782;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83" name="Google Shape;2783;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84" name="Google Shape;2784;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85" name="Google Shape;2785;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86" name="Google Shape;2786;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87" name="Google Shape;2787;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88" name="Google Shape;2788;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89" name="Google Shape;2789;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90" name="Google Shape;2790;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91" name="Google Shape;2791;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92" name="Google Shape;2792;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93" name="Google Shape;2793;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94" name="Google Shape;2794;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95" name="Google Shape;2795;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96" name="Google Shape;2796;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97" name="Google Shape;2797;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98" name="Google Shape;2798;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99" name="Google Shape;2799;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00" name="Google Shape;2800;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01" name="Google Shape;2801;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02" name="Google Shape;2802;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03" name="Google Shape;2803;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04" name="Google Shape;2804;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05" name="Google Shape;2805;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06" name="Google Shape;2806;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07" name="Google Shape;2807;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08" name="Google Shape;2808;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09" name="Google Shape;2809;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10" name="Google Shape;2810;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11" name="Google Shape;2811;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12" name="Google Shape;2812;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13" name="Google Shape;2813;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14" name="Google Shape;2814;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15" name="Google Shape;2815;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16" name="Google Shape;2816;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17" name="Google Shape;2817;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18" name="Google Shape;2818;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19" name="Google Shape;2819;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20" name="Google Shape;2820;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21" name="Google Shape;2821;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22" name="Google Shape;2822;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23" name="Google Shape;2823;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24" name="Google Shape;2824;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25" name="Google Shape;2825;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26" name="Google Shape;2826;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27" name="Google Shape;2827;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28" name="Google Shape;2828;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29" name="Google Shape;2829;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2830" name="Google Shape;2830;p41"/>
          <p:cNvGrpSpPr/>
          <p:nvPr/>
        </p:nvGrpSpPr>
        <p:grpSpPr>
          <a:xfrm>
            <a:off x="10408091" y="7232032"/>
            <a:ext cx="1063300" cy="1042793"/>
            <a:chOff x="5448325" y="610550"/>
            <a:chExt cx="823300" cy="822600"/>
          </a:xfrm>
        </p:grpSpPr>
        <p:sp>
          <p:nvSpPr>
            <p:cNvPr id="2831" name="Google Shape;2831;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32" name="Google Shape;2832;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33" name="Google Shape;2833;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34" name="Google Shape;2834;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35" name="Google Shape;2835;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36" name="Google Shape;2836;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37" name="Google Shape;2837;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38" name="Google Shape;2838;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39" name="Google Shape;2839;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cxnSp>
        <p:nvCxnSpPr>
          <p:cNvPr id="2840" name="Google Shape;2840;p41"/>
          <p:cNvCxnSpPr/>
          <p:nvPr/>
        </p:nvCxnSpPr>
        <p:spPr>
          <a:xfrm>
            <a:off x="11474844" y="8295688"/>
            <a:ext cx="1381229" cy="1327157"/>
          </a:xfrm>
          <a:prstGeom prst="straightConnector1">
            <a:avLst/>
          </a:prstGeom>
          <a:noFill/>
          <a:ln w="9525" cap="flat" cmpd="sng">
            <a:solidFill>
              <a:schemeClr val="dk2"/>
            </a:solidFill>
            <a:prstDash val="dash"/>
            <a:round/>
            <a:headEnd type="none" w="med" len="med"/>
            <a:tailEnd type="none" w="med" len="med"/>
          </a:ln>
        </p:spPr>
      </p:cxnSp>
      <p:cxnSp>
        <p:nvCxnSpPr>
          <p:cNvPr id="2841" name="Google Shape;2841;p41"/>
          <p:cNvCxnSpPr/>
          <p:nvPr/>
        </p:nvCxnSpPr>
        <p:spPr>
          <a:xfrm>
            <a:off x="10411386" y="8295688"/>
            <a:ext cx="1390842" cy="1318746"/>
          </a:xfrm>
          <a:prstGeom prst="straightConnector1">
            <a:avLst/>
          </a:prstGeom>
          <a:noFill/>
          <a:ln w="9525" cap="flat" cmpd="sng">
            <a:solidFill>
              <a:schemeClr val="dk2"/>
            </a:solidFill>
            <a:prstDash val="dash"/>
            <a:round/>
            <a:headEnd type="none" w="med" len="med"/>
            <a:tailEnd type="none" w="med" len="med"/>
          </a:ln>
        </p:spPr>
      </p:cxnSp>
      <p:cxnSp>
        <p:nvCxnSpPr>
          <p:cNvPr id="2842" name="Google Shape;2842;p41"/>
          <p:cNvCxnSpPr/>
          <p:nvPr/>
        </p:nvCxnSpPr>
        <p:spPr>
          <a:xfrm>
            <a:off x="11461626" y="7208999"/>
            <a:ext cx="1407664" cy="1336169"/>
          </a:xfrm>
          <a:prstGeom prst="straightConnector1">
            <a:avLst/>
          </a:prstGeom>
          <a:noFill/>
          <a:ln w="9525" cap="flat" cmpd="sng">
            <a:solidFill>
              <a:schemeClr val="dk2"/>
            </a:solidFill>
            <a:prstDash val="dash"/>
            <a:round/>
            <a:headEnd type="none" w="med" len="med"/>
            <a:tailEnd type="none" w="med" len="med"/>
          </a:ln>
        </p:spPr>
      </p:cxnSp>
      <p:grpSp>
        <p:nvGrpSpPr>
          <p:cNvPr id="2843" name="Google Shape;2843;p41"/>
          <p:cNvGrpSpPr/>
          <p:nvPr/>
        </p:nvGrpSpPr>
        <p:grpSpPr>
          <a:xfrm>
            <a:off x="10258639" y="2381814"/>
            <a:ext cx="4406308" cy="4555986"/>
            <a:chOff x="5274478" y="161353"/>
            <a:chExt cx="2200237" cy="2274977"/>
          </a:xfrm>
        </p:grpSpPr>
        <p:grpSp>
          <p:nvGrpSpPr>
            <p:cNvPr id="2844" name="Google Shape;2844;p41"/>
            <p:cNvGrpSpPr/>
            <p:nvPr/>
          </p:nvGrpSpPr>
          <p:grpSpPr>
            <a:xfrm>
              <a:off x="5706772" y="743968"/>
              <a:ext cx="1767944" cy="1692362"/>
              <a:chOff x="5448325" y="610550"/>
              <a:chExt cx="2742700" cy="2742000"/>
            </a:xfrm>
          </p:grpSpPr>
          <p:sp>
            <p:nvSpPr>
              <p:cNvPr id="2845" name="Google Shape;2845;p41"/>
              <p:cNvSpPr/>
              <p:nvPr/>
            </p:nvSpPr>
            <p:spPr>
              <a:xfrm>
                <a:off x="5448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46" name="Google Shape;2846;p41"/>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47" name="Google Shape;2847;p41"/>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48" name="Google Shape;2848;p41"/>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49" name="Google Shape;2849;p41"/>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50" name="Google Shape;2850;p41"/>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51" name="Google Shape;2851;p41"/>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52" name="Google Shape;2852;p41"/>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53" name="Google Shape;2853;p41"/>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54" name="Google Shape;2854;p41"/>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55" name="Google Shape;2855;p41"/>
              <p:cNvSpPr/>
              <p:nvPr/>
            </p:nvSpPr>
            <p:spPr>
              <a:xfrm>
                <a:off x="5448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56" name="Google Shape;2856;p41"/>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57" name="Google Shape;2857;p41"/>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58" name="Google Shape;2858;p41"/>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59" name="Google Shape;2859;p41"/>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60" name="Google Shape;2860;p41"/>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61" name="Google Shape;2861;p41"/>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62" name="Google Shape;2862;p41"/>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63" name="Google Shape;2863;p41"/>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64" name="Google Shape;2864;p41"/>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65" name="Google Shape;2865;p41"/>
              <p:cNvSpPr/>
              <p:nvPr/>
            </p:nvSpPr>
            <p:spPr>
              <a:xfrm>
                <a:off x="5449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66" name="Google Shape;2866;p41"/>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67" name="Google Shape;2867;p41"/>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68" name="Google Shape;2868;p41"/>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69" name="Google Shape;2869;p41"/>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70" name="Google Shape;2870;p41"/>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71" name="Google Shape;2871;p41"/>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72" name="Google Shape;2872;p41"/>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73" name="Google Shape;2873;p41"/>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74" name="Google Shape;2874;p41"/>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75" name="Google Shape;2875;p41"/>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76" name="Google Shape;2876;p41"/>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77" name="Google Shape;2877;p41"/>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78" name="Google Shape;2878;p41"/>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79" name="Google Shape;2879;p41"/>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80" name="Google Shape;2880;p41"/>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81" name="Google Shape;2881;p41"/>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82" name="Google Shape;2882;p41"/>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83" name="Google Shape;2883;p41"/>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84" name="Google Shape;2884;p41"/>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85" name="Google Shape;2885;p41"/>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86" name="Google Shape;2886;p41"/>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87" name="Google Shape;2887;p41"/>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88" name="Google Shape;2888;p41"/>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89" name="Google Shape;2889;p41"/>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90" name="Google Shape;2890;p41"/>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91" name="Google Shape;2891;p41"/>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92" name="Google Shape;2892;p41"/>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93" name="Google Shape;2893;p41"/>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94" name="Google Shape;2894;p41"/>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95" name="Google Shape;2895;p41"/>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96" name="Google Shape;2896;p41"/>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97" name="Google Shape;2897;p41"/>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98" name="Google Shape;2898;p41"/>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99" name="Google Shape;2899;p41"/>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00" name="Google Shape;2900;p41"/>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01" name="Google Shape;2901;p41"/>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02" name="Google Shape;2902;p41"/>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03" name="Google Shape;2903;p41"/>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04" name="Google Shape;2904;p41"/>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05" name="Google Shape;2905;p41"/>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06" name="Google Shape;2906;p41"/>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07" name="Google Shape;2907;p41"/>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08" name="Google Shape;2908;p41"/>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09" name="Google Shape;2909;p41"/>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10" name="Google Shape;2910;p41"/>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11" name="Google Shape;2911;p41"/>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12" name="Google Shape;2912;p41"/>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13" name="Google Shape;2913;p41"/>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14" name="Google Shape;2914;p41"/>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15" name="Google Shape;2915;p41"/>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16" name="Google Shape;2916;p41"/>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17" name="Google Shape;2917;p41"/>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18" name="Google Shape;2918;p41"/>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19" name="Google Shape;2919;p41"/>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20" name="Google Shape;2920;p41"/>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21" name="Google Shape;2921;p41"/>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22" name="Google Shape;2922;p41"/>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23" name="Google Shape;2923;p41"/>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24" name="Google Shape;2924;p41"/>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25" name="Google Shape;2925;p41"/>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26" name="Google Shape;2926;p41"/>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27" name="Google Shape;2927;p41"/>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28" name="Google Shape;2928;p41"/>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29" name="Google Shape;2929;p41"/>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30" name="Google Shape;2930;p41"/>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31" name="Google Shape;2931;p41"/>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32" name="Google Shape;2932;p41"/>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33" name="Google Shape;2933;p41"/>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34" name="Google Shape;2934;p41"/>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35" name="Google Shape;2935;p41"/>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36" name="Google Shape;2936;p41"/>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37" name="Google Shape;2937;p41"/>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38" name="Google Shape;2938;p41"/>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39" name="Google Shape;2939;p41"/>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40" name="Google Shape;2940;p41"/>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41" name="Google Shape;2941;p41"/>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42" name="Google Shape;2942;p41"/>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43" name="Google Shape;2943;p41"/>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44" name="Google Shape;2944;p41"/>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2945" name="Google Shape;2945;p41"/>
            <p:cNvGrpSpPr/>
            <p:nvPr/>
          </p:nvGrpSpPr>
          <p:grpSpPr>
            <a:xfrm>
              <a:off x="5274478" y="161353"/>
              <a:ext cx="530699" cy="507709"/>
              <a:chOff x="5448325" y="610550"/>
              <a:chExt cx="823300" cy="822600"/>
            </a:xfrm>
          </p:grpSpPr>
          <p:sp>
            <p:nvSpPr>
              <p:cNvPr id="2946" name="Google Shape;2946;p41"/>
              <p:cNvSpPr/>
              <p:nvPr/>
            </p:nvSpPr>
            <p:spPr>
              <a:xfrm>
                <a:off x="54483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47" name="Google Shape;2947;p41"/>
              <p:cNvSpPr/>
              <p:nvPr/>
            </p:nvSpPr>
            <p:spPr>
              <a:xfrm>
                <a:off x="57225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48" name="Google Shape;2948;p41"/>
              <p:cNvSpPr/>
              <p:nvPr/>
            </p:nvSpPr>
            <p:spPr>
              <a:xfrm>
                <a:off x="5996725" y="6105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49" name="Google Shape;2949;p41"/>
              <p:cNvSpPr/>
              <p:nvPr/>
            </p:nvSpPr>
            <p:spPr>
              <a:xfrm>
                <a:off x="54483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50" name="Google Shape;2950;p41"/>
              <p:cNvSpPr/>
              <p:nvPr/>
            </p:nvSpPr>
            <p:spPr>
              <a:xfrm>
                <a:off x="57225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51" name="Google Shape;2951;p41"/>
              <p:cNvSpPr/>
              <p:nvPr/>
            </p:nvSpPr>
            <p:spPr>
              <a:xfrm>
                <a:off x="5996725" y="8847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52" name="Google Shape;2952;p41"/>
              <p:cNvSpPr/>
              <p:nvPr/>
            </p:nvSpPr>
            <p:spPr>
              <a:xfrm>
                <a:off x="54490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53" name="Google Shape;2953;p41"/>
              <p:cNvSpPr/>
              <p:nvPr/>
            </p:nvSpPr>
            <p:spPr>
              <a:xfrm>
                <a:off x="57232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54" name="Google Shape;2954;p41"/>
              <p:cNvSpPr/>
              <p:nvPr/>
            </p:nvSpPr>
            <p:spPr>
              <a:xfrm>
                <a:off x="5997425" y="1158950"/>
                <a:ext cx="274200" cy="2742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cxnSp>
          <p:nvCxnSpPr>
            <p:cNvPr id="2955" name="Google Shape;2955;p41"/>
            <p:cNvCxnSpPr/>
            <p:nvPr/>
          </p:nvCxnSpPr>
          <p:spPr>
            <a:xfrm>
              <a:off x="5812625" y="669125"/>
              <a:ext cx="606000" cy="580800"/>
            </a:xfrm>
            <a:prstGeom prst="straightConnector1">
              <a:avLst/>
            </a:prstGeom>
            <a:noFill/>
            <a:ln w="9525" cap="flat" cmpd="sng">
              <a:solidFill>
                <a:schemeClr val="dk2"/>
              </a:solidFill>
              <a:prstDash val="dash"/>
              <a:round/>
              <a:headEnd type="none" w="med" len="med"/>
              <a:tailEnd type="none" w="med" len="med"/>
            </a:ln>
          </p:spPr>
        </p:cxnSp>
        <p:cxnSp>
          <p:nvCxnSpPr>
            <p:cNvPr id="2956" name="Google Shape;2956;p41"/>
            <p:cNvCxnSpPr/>
            <p:nvPr/>
          </p:nvCxnSpPr>
          <p:spPr>
            <a:xfrm>
              <a:off x="5281625" y="681050"/>
              <a:ext cx="609300" cy="564600"/>
            </a:xfrm>
            <a:prstGeom prst="straightConnector1">
              <a:avLst/>
            </a:prstGeom>
            <a:noFill/>
            <a:ln w="9525" cap="flat" cmpd="sng">
              <a:solidFill>
                <a:schemeClr val="dk2"/>
              </a:solidFill>
              <a:prstDash val="dash"/>
              <a:round/>
              <a:headEnd type="none" w="med" len="med"/>
              <a:tailEnd type="none" w="med" len="med"/>
            </a:ln>
          </p:spPr>
        </p:cxnSp>
        <p:cxnSp>
          <p:nvCxnSpPr>
            <p:cNvPr id="2957" name="Google Shape;2957;p41"/>
            <p:cNvCxnSpPr/>
            <p:nvPr/>
          </p:nvCxnSpPr>
          <p:spPr>
            <a:xfrm>
              <a:off x="5812625" y="166700"/>
              <a:ext cx="617400" cy="573900"/>
            </a:xfrm>
            <a:prstGeom prst="straightConnector1">
              <a:avLst/>
            </a:prstGeom>
            <a:noFill/>
            <a:ln w="9525" cap="flat" cmpd="sng">
              <a:solidFill>
                <a:schemeClr val="dk2"/>
              </a:solidFill>
              <a:prstDash val="dash"/>
              <a:round/>
              <a:headEnd type="none" w="med" len="med"/>
              <a:tailEnd type="none" w="med" len="med"/>
            </a:ln>
          </p:spPr>
        </p:cxnSp>
      </p:grpSp>
      <p:cxnSp>
        <p:nvCxnSpPr>
          <p:cNvPr id="2958" name="Google Shape;2958;p41"/>
          <p:cNvCxnSpPr/>
          <p:nvPr/>
        </p:nvCxnSpPr>
        <p:spPr>
          <a:xfrm rot="10800000" flipH="1">
            <a:off x="6902456" y="5073640"/>
            <a:ext cx="4222992" cy="2319071"/>
          </a:xfrm>
          <a:prstGeom prst="curvedConnector3">
            <a:avLst>
              <a:gd name="adj1" fmla="val 50000"/>
            </a:avLst>
          </a:prstGeom>
          <a:noFill/>
          <a:ln w="9525" cap="flat" cmpd="sng">
            <a:solidFill>
              <a:schemeClr val="dk2"/>
            </a:solidFill>
            <a:prstDash val="solid"/>
            <a:round/>
            <a:headEnd type="none" w="med" len="med"/>
            <a:tailEnd type="stealth" w="med" len="med"/>
          </a:ln>
        </p:spPr>
      </p:cxnSp>
      <p:cxnSp>
        <p:nvCxnSpPr>
          <p:cNvPr id="2959" name="Google Shape;2959;p41"/>
          <p:cNvCxnSpPr>
            <a:stCxn id="2675" idx="3"/>
            <a:endCxn id="2790" idx="1"/>
          </p:cNvCxnSpPr>
          <p:nvPr/>
        </p:nvCxnSpPr>
        <p:spPr>
          <a:xfrm>
            <a:off x="6902456" y="7850517"/>
            <a:ext cx="4220588" cy="2993163"/>
          </a:xfrm>
          <a:prstGeom prst="curvedConnector3">
            <a:avLst>
              <a:gd name="adj1" fmla="val 49997"/>
            </a:avLst>
          </a:prstGeom>
          <a:noFill/>
          <a:ln w="9525" cap="flat" cmpd="sng">
            <a:solidFill>
              <a:schemeClr val="dk2"/>
            </a:solidFill>
            <a:prstDash val="solid"/>
            <a:round/>
            <a:headEnd type="none" w="med" len="med"/>
            <a:tailEnd type="stealth" w="med" len="med"/>
          </a:ln>
        </p:spPr>
      </p:cxnSp>
      <p:sp>
        <p:nvSpPr>
          <p:cNvPr id="2960" name="Google Shape;2960;p41"/>
          <p:cNvSpPr txBox="1"/>
          <p:nvPr/>
        </p:nvSpPr>
        <p:spPr>
          <a:xfrm>
            <a:off x="8045379" y="5259518"/>
            <a:ext cx="1071218" cy="403735"/>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0" rIns="183092"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S=1</a:t>
            </a:r>
            <a:endParaRPr sz="2200">
              <a:latin typeface="Consolas"/>
              <a:ea typeface="Consolas"/>
              <a:cs typeface="Consolas"/>
              <a:sym typeface="Consolas"/>
            </a:endParaRPr>
          </a:p>
        </p:txBody>
      </p:sp>
      <p:sp>
        <p:nvSpPr>
          <p:cNvPr id="2961" name="Google Shape;2961;p41"/>
          <p:cNvSpPr txBox="1"/>
          <p:nvPr/>
        </p:nvSpPr>
        <p:spPr>
          <a:xfrm>
            <a:off x="8045403" y="9979668"/>
            <a:ext cx="1071218" cy="403735"/>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0" rIns="183092"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S=2</a:t>
            </a:r>
            <a:endParaRPr sz="2200">
              <a:latin typeface="Consolas"/>
              <a:ea typeface="Consolas"/>
              <a:cs typeface="Consolas"/>
              <a:sym typeface="Consolas"/>
            </a:endParaRPr>
          </a:p>
        </p:txBody>
      </p:sp>
      <p:sp>
        <p:nvSpPr>
          <p:cNvPr id="2962" name="Google Shape;2962;p41"/>
          <p:cNvSpPr txBox="1"/>
          <p:nvPr/>
        </p:nvSpPr>
        <p:spPr>
          <a:xfrm>
            <a:off x="650962" y="2693471"/>
            <a:ext cx="2441633" cy="1042981"/>
          </a:xfrm>
          <a:prstGeom prst="rect">
            <a:avLst/>
          </a:prstGeom>
          <a:noFill/>
          <a:ln w="9525" cap="flat" cmpd="sng">
            <a:solidFill>
              <a:srgbClr val="CFE2F3"/>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Striding in CONV</a:t>
            </a:r>
            <a:endParaRPr sz="2405">
              <a:latin typeface="Consolas"/>
              <a:ea typeface="Consolas"/>
              <a:cs typeface="Consolas"/>
              <a:sym typeface="Consolas"/>
            </a:endParaRPr>
          </a:p>
        </p:txBody>
      </p:sp>
      <p:cxnSp>
        <p:nvCxnSpPr>
          <p:cNvPr id="2963" name="Google Shape;2963;p41"/>
          <p:cNvCxnSpPr/>
          <p:nvPr/>
        </p:nvCxnSpPr>
        <p:spPr>
          <a:xfrm>
            <a:off x="4165616" y="2977597"/>
            <a:ext cx="3335016" cy="88918"/>
          </a:xfrm>
          <a:prstGeom prst="straightConnector1">
            <a:avLst/>
          </a:prstGeom>
          <a:noFill/>
          <a:ln w="19050" cap="flat" cmpd="sng">
            <a:solidFill>
              <a:schemeClr val="dk2"/>
            </a:solidFill>
            <a:prstDash val="solid"/>
            <a:round/>
            <a:headEnd type="triangle" w="med" len="med"/>
            <a:tailEnd type="triangl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2967" name="Shape 2967"/>
        <p:cNvGrpSpPr/>
        <p:nvPr/>
      </p:nvGrpSpPr>
      <p:grpSpPr>
        <a:xfrm>
          <a:off x="0" y="0"/>
          <a:ext cx="0" cy="0"/>
          <a:chOff x="0" y="0"/>
          <a:chExt cx="0" cy="0"/>
        </a:xfrm>
      </p:grpSpPr>
      <p:grpSp>
        <p:nvGrpSpPr>
          <p:cNvPr id="2968" name="Google Shape;2968;p42"/>
          <p:cNvGrpSpPr/>
          <p:nvPr/>
        </p:nvGrpSpPr>
        <p:grpSpPr>
          <a:xfrm>
            <a:off x="348498" y="8386436"/>
            <a:ext cx="3542224" cy="3547361"/>
            <a:chOff x="5448325" y="610550"/>
            <a:chExt cx="2742700" cy="2742000"/>
          </a:xfrm>
        </p:grpSpPr>
        <p:sp>
          <p:nvSpPr>
            <p:cNvPr id="2969" name="Google Shape;2969;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70" name="Google Shape;2970;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71" name="Google Shape;2971;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72" name="Google Shape;2972;p42"/>
            <p:cNvSpPr/>
            <p:nvPr/>
          </p:nvSpPr>
          <p:spPr>
            <a:xfrm>
              <a:off x="6270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73" name="Google Shape;2973;p42"/>
            <p:cNvSpPr/>
            <p:nvPr/>
          </p:nvSpPr>
          <p:spPr>
            <a:xfrm>
              <a:off x="6545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74" name="Google Shape;2974;p42"/>
            <p:cNvSpPr/>
            <p:nvPr/>
          </p:nvSpPr>
          <p:spPr>
            <a:xfrm>
              <a:off x="68193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75" name="Google Shape;2975;p42"/>
            <p:cNvSpPr/>
            <p:nvPr/>
          </p:nvSpPr>
          <p:spPr>
            <a:xfrm>
              <a:off x="70935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76" name="Google Shape;2976;p42"/>
            <p:cNvSpPr/>
            <p:nvPr/>
          </p:nvSpPr>
          <p:spPr>
            <a:xfrm>
              <a:off x="73677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77" name="Google Shape;2977;p42"/>
            <p:cNvSpPr/>
            <p:nvPr/>
          </p:nvSpPr>
          <p:spPr>
            <a:xfrm>
              <a:off x="76419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78" name="Google Shape;2978;p42"/>
            <p:cNvSpPr/>
            <p:nvPr/>
          </p:nvSpPr>
          <p:spPr>
            <a:xfrm>
              <a:off x="7916125" y="610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79" name="Google Shape;2979;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80" name="Google Shape;2980;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81" name="Google Shape;2981;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82" name="Google Shape;2982;p42"/>
            <p:cNvSpPr/>
            <p:nvPr/>
          </p:nvSpPr>
          <p:spPr>
            <a:xfrm>
              <a:off x="6270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83" name="Google Shape;2983;p42"/>
            <p:cNvSpPr/>
            <p:nvPr/>
          </p:nvSpPr>
          <p:spPr>
            <a:xfrm>
              <a:off x="6545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84" name="Google Shape;2984;p42"/>
            <p:cNvSpPr/>
            <p:nvPr/>
          </p:nvSpPr>
          <p:spPr>
            <a:xfrm>
              <a:off x="68193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85" name="Google Shape;2985;p42"/>
            <p:cNvSpPr/>
            <p:nvPr/>
          </p:nvSpPr>
          <p:spPr>
            <a:xfrm>
              <a:off x="70935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86" name="Google Shape;2986;p42"/>
            <p:cNvSpPr/>
            <p:nvPr/>
          </p:nvSpPr>
          <p:spPr>
            <a:xfrm>
              <a:off x="73677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87" name="Google Shape;2987;p42"/>
            <p:cNvSpPr/>
            <p:nvPr/>
          </p:nvSpPr>
          <p:spPr>
            <a:xfrm>
              <a:off x="76419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88" name="Google Shape;2988;p42"/>
            <p:cNvSpPr/>
            <p:nvPr/>
          </p:nvSpPr>
          <p:spPr>
            <a:xfrm>
              <a:off x="7916125" y="884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89" name="Google Shape;2989;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90" name="Google Shape;2990;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91" name="Google Shape;2991;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92" name="Google Shape;2992;p42"/>
            <p:cNvSpPr/>
            <p:nvPr/>
          </p:nvSpPr>
          <p:spPr>
            <a:xfrm>
              <a:off x="6271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93" name="Google Shape;2993;p42"/>
            <p:cNvSpPr/>
            <p:nvPr/>
          </p:nvSpPr>
          <p:spPr>
            <a:xfrm>
              <a:off x="6545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94" name="Google Shape;2994;p42"/>
            <p:cNvSpPr/>
            <p:nvPr/>
          </p:nvSpPr>
          <p:spPr>
            <a:xfrm>
              <a:off x="68200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95" name="Google Shape;2995;p42"/>
            <p:cNvSpPr/>
            <p:nvPr/>
          </p:nvSpPr>
          <p:spPr>
            <a:xfrm>
              <a:off x="70942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96" name="Google Shape;2996;p42"/>
            <p:cNvSpPr/>
            <p:nvPr/>
          </p:nvSpPr>
          <p:spPr>
            <a:xfrm>
              <a:off x="73684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97" name="Google Shape;2997;p42"/>
            <p:cNvSpPr/>
            <p:nvPr/>
          </p:nvSpPr>
          <p:spPr>
            <a:xfrm>
              <a:off x="76426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98" name="Google Shape;2998;p42"/>
            <p:cNvSpPr/>
            <p:nvPr/>
          </p:nvSpPr>
          <p:spPr>
            <a:xfrm>
              <a:off x="7916825" y="1158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99" name="Google Shape;299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00" name="Google Shape;300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01" name="Google Shape;300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02" name="Google Shape;300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03" name="Google Shape;300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04" name="Google Shape;300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05" name="Google Shape;300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06" name="Google Shape;300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07" name="Google Shape;300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08" name="Google Shape;300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09" name="Google Shape;300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10" name="Google Shape;301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11" name="Google Shape;301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12" name="Google Shape;301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13" name="Google Shape;301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14" name="Google Shape;301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15" name="Google Shape;301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16" name="Google Shape;301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17" name="Google Shape;301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18" name="Google Shape;301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19" name="Google Shape;301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20" name="Google Shape;302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21" name="Google Shape;302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22" name="Google Shape;302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23" name="Google Shape;302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24" name="Google Shape;302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25" name="Google Shape;302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26" name="Google Shape;302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27" name="Google Shape;302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28" name="Google Shape;302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29" name="Google Shape;302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30" name="Google Shape;303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31" name="Google Shape;303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32" name="Google Shape;303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33" name="Google Shape;303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34" name="Google Shape;303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35" name="Google Shape;303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36" name="Google Shape;303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37" name="Google Shape;303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38" name="Google Shape;303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39" name="Google Shape;303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40" name="Google Shape;304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41" name="Google Shape;304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42" name="Google Shape;304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43" name="Google Shape;304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44" name="Google Shape;304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45" name="Google Shape;304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46" name="Google Shape;304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47" name="Google Shape;304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48" name="Google Shape;304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49" name="Google Shape;304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50" name="Google Shape;305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51" name="Google Shape;305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52" name="Google Shape;305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53" name="Google Shape;305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54" name="Google Shape;305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55" name="Google Shape;305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56" name="Google Shape;305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57" name="Google Shape;305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58" name="Google Shape;305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59" name="Google Shape;305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60" name="Google Shape;306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61" name="Google Shape;306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62" name="Google Shape;306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63" name="Google Shape;306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64" name="Google Shape;306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65" name="Google Shape;306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66" name="Google Shape;306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67" name="Google Shape;306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68" name="Google Shape;306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3069" name="Google Shape;3069;p42"/>
          <p:cNvGrpSpPr/>
          <p:nvPr/>
        </p:nvGrpSpPr>
        <p:grpSpPr>
          <a:xfrm>
            <a:off x="4818494" y="7672769"/>
            <a:ext cx="3542224" cy="3475974"/>
            <a:chOff x="5448325" y="610550"/>
            <a:chExt cx="2742700" cy="2742000"/>
          </a:xfrm>
        </p:grpSpPr>
        <p:sp>
          <p:nvSpPr>
            <p:cNvPr id="3070" name="Google Shape;3070;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71" name="Google Shape;3071;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72" name="Google Shape;3072;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73" name="Google Shape;3073;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74" name="Google Shape;307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75" name="Google Shape;3075;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76" name="Google Shape;3076;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77" name="Google Shape;3077;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78" name="Google Shape;3078;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79" name="Google Shape;3079;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80" name="Google Shape;3080;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81" name="Google Shape;3081;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82" name="Google Shape;3082;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83" name="Google Shape;3083;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84" name="Google Shape;3084;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85" name="Google Shape;3085;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86" name="Google Shape;3086;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87" name="Google Shape;3087;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88" name="Google Shape;3088;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89" name="Google Shape;3089;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90" name="Google Shape;3090;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91" name="Google Shape;3091;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92" name="Google Shape;3092;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93" name="Google Shape;3093;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94" name="Google Shape;3094;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95" name="Google Shape;3095;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96" name="Google Shape;3096;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97" name="Google Shape;3097;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98" name="Google Shape;3098;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99" name="Google Shape;3099;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00" name="Google Shape;3100;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01" name="Google Shape;3101;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02" name="Google Shape;3102;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03" name="Google Shape;3103;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04" name="Google Shape;3104;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05" name="Google Shape;3105;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06" name="Google Shape;3106;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07" name="Google Shape;3107;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08" name="Google Shape;3108;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09" name="Google Shape;3109;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10" name="Google Shape;3110;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11" name="Google Shape;3111;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12" name="Google Shape;3112;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13" name="Google Shape;3113;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14" name="Google Shape;3114;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15" name="Google Shape;3115;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16" name="Google Shape;3116;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17" name="Google Shape;3117;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18" name="Google Shape;3118;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19" name="Google Shape;3119;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20" name="Google Shape;3120;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21" name="Google Shape;3121;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22" name="Google Shape;3122;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23" name="Google Shape;3123;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24" name="Google Shape;3124;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25" name="Google Shape;3125;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26" name="Google Shape;3126;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27" name="Google Shape;3127;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28" name="Google Shape;3128;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29" name="Google Shape;3129;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30" name="Google Shape;3130;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31" name="Google Shape;3131;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32" name="Google Shape;3132;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33" name="Google Shape;3133;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34" name="Google Shape;3134;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35" name="Google Shape;3135;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36" name="Google Shape;3136;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37" name="Google Shape;3137;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38" name="Google Shape;3138;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39" name="Google Shape;3139;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40" name="Google Shape;3140;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41" name="Google Shape;3141;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42" name="Google Shape;3142;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43" name="Google Shape;3143;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44" name="Google Shape;3144;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45" name="Google Shape;3145;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46" name="Google Shape;3146;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47" name="Google Shape;3147;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48" name="Google Shape;3148;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49" name="Google Shape;3149;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50" name="Google Shape;3150;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51" name="Google Shape;3151;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52" name="Google Shape;3152;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53" name="Google Shape;3153;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54" name="Google Shape;3154;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55" name="Google Shape;3155;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56" name="Google Shape;3156;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57" name="Google Shape;3157;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58" name="Google Shape;3158;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59" name="Google Shape;3159;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60" name="Google Shape;3160;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61" name="Google Shape;3161;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62" name="Google Shape;3162;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63" name="Google Shape;3163;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64" name="Google Shape;3164;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65" name="Google Shape;3165;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66" name="Google Shape;3166;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67" name="Google Shape;3167;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68" name="Google Shape;3168;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69" name="Google Shape;3169;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3170" name="Google Shape;3170;p42"/>
          <p:cNvGrpSpPr/>
          <p:nvPr/>
        </p:nvGrpSpPr>
        <p:grpSpPr>
          <a:xfrm>
            <a:off x="15201264" y="7469172"/>
            <a:ext cx="353869" cy="354469"/>
            <a:chOff x="3832268" y="4133839"/>
            <a:chExt cx="176700" cy="177000"/>
          </a:xfrm>
        </p:grpSpPr>
        <p:sp>
          <p:nvSpPr>
            <p:cNvPr id="3171" name="Google Shape;317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72" name="Google Shape;317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sp>
        <p:nvSpPr>
          <p:cNvPr id="3173" name="Google Shape;3173;p42"/>
          <p:cNvSpPr/>
          <p:nvPr/>
        </p:nvSpPr>
        <p:spPr>
          <a:xfrm>
            <a:off x="-1094010" y="4145012"/>
            <a:ext cx="353869" cy="354469"/>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74" name="Google Shape;3174;p42"/>
          <p:cNvSpPr/>
          <p:nvPr/>
        </p:nvSpPr>
        <p:spPr>
          <a:xfrm>
            <a:off x="15875907" y="8920644"/>
            <a:ext cx="353869" cy="354469"/>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75" name="Google Shape;3175;p42"/>
          <p:cNvSpPr/>
          <p:nvPr/>
        </p:nvSpPr>
        <p:spPr>
          <a:xfrm>
            <a:off x="16487681" y="8322674"/>
            <a:ext cx="168223" cy="168223"/>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nvGrpSpPr>
          <p:cNvPr id="3176" name="Google Shape;3176;p42"/>
          <p:cNvGrpSpPr/>
          <p:nvPr/>
        </p:nvGrpSpPr>
        <p:grpSpPr>
          <a:xfrm>
            <a:off x="15555132" y="3961552"/>
            <a:ext cx="7084414" cy="4966640"/>
            <a:chOff x="2106868" y="2103489"/>
            <a:chExt cx="3537517" cy="2480032"/>
          </a:xfrm>
        </p:grpSpPr>
        <p:grpSp>
          <p:nvGrpSpPr>
            <p:cNvPr id="3177" name="Google Shape;3177;p42"/>
            <p:cNvGrpSpPr/>
            <p:nvPr/>
          </p:nvGrpSpPr>
          <p:grpSpPr>
            <a:xfrm>
              <a:off x="2106980" y="2103489"/>
              <a:ext cx="3537292" cy="1239932"/>
              <a:chOff x="4053293" y="687139"/>
              <a:chExt cx="3537292" cy="1239932"/>
            </a:xfrm>
          </p:grpSpPr>
          <p:grpSp>
            <p:nvGrpSpPr>
              <p:cNvPr id="3178" name="Google Shape;3178;p42"/>
              <p:cNvGrpSpPr/>
              <p:nvPr/>
            </p:nvGrpSpPr>
            <p:grpSpPr>
              <a:xfrm>
                <a:off x="4053293" y="687139"/>
                <a:ext cx="1768767" cy="1239932"/>
                <a:chOff x="5448325" y="1433150"/>
                <a:chExt cx="2742700" cy="1919400"/>
              </a:xfrm>
            </p:grpSpPr>
            <p:sp>
              <p:nvSpPr>
                <p:cNvPr id="3179" name="Google Shape;3179;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80" name="Google Shape;3180;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81" name="Google Shape;3181;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82" name="Google Shape;3182;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83" name="Google Shape;3183;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84" name="Google Shape;3184;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85" name="Google Shape;3185;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86" name="Google Shape;3186;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87" name="Google Shape;3187;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88" name="Google Shape;3188;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89" name="Google Shape;3189;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90" name="Google Shape;3190;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91" name="Google Shape;3191;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92" name="Google Shape;3192;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93" name="Google Shape;3193;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94" name="Google Shape;3194;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95" name="Google Shape;3195;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96" name="Google Shape;3196;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97" name="Google Shape;3197;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98" name="Google Shape;3198;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199" name="Google Shape;3199;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00" name="Google Shape;3200;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01" name="Google Shape;3201;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02" name="Google Shape;3202;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03" name="Google Shape;3203;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04" name="Google Shape;3204;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05" name="Google Shape;3205;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06" name="Google Shape;3206;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07" name="Google Shape;3207;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08" name="Google Shape;3208;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09" name="Google Shape;3209;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10" name="Google Shape;3210;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11" name="Google Shape;3211;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12" name="Google Shape;3212;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13" name="Google Shape;3213;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14" name="Google Shape;3214;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15" name="Google Shape;3215;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16" name="Google Shape;3216;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17" name="Google Shape;3217;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18" name="Google Shape;3218;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19" name="Google Shape;3219;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20" name="Google Shape;3220;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21" name="Google Shape;3221;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22" name="Google Shape;3222;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23" name="Google Shape;3223;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24" name="Google Shape;3224;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25" name="Google Shape;3225;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26" name="Google Shape;3226;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27" name="Google Shape;3227;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28" name="Google Shape;3228;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29" name="Google Shape;3229;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30" name="Google Shape;3230;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31" name="Google Shape;3231;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32" name="Google Shape;3232;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33" name="Google Shape;3233;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34" name="Google Shape;3234;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35" name="Google Shape;3235;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36" name="Google Shape;3236;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37" name="Google Shape;3237;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38" name="Google Shape;3238;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39" name="Google Shape;3239;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40" name="Google Shape;3240;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41" name="Google Shape;3241;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42" name="Google Shape;3242;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43" name="Google Shape;3243;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44" name="Google Shape;3244;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45" name="Google Shape;3245;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46" name="Google Shape;3246;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47" name="Google Shape;3247;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48" name="Google Shape;3248;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3249" name="Google Shape;3249;p42"/>
              <p:cNvGrpSpPr/>
              <p:nvPr/>
            </p:nvGrpSpPr>
            <p:grpSpPr>
              <a:xfrm>
                <a:off x="5821818" y="687139"/>
                <a:ext cx="1768767" cy="1239932"/>
                <a:chOff x="5448325" y="1433150"/>
                <a:chExt cx="2742700" cy="1919400"/>
              </a:xfrm>
            </p:grpSpPr>
            <p:sp>
              <p:nvSpPr>
                <p:cNvPr id="3250" name="Google Shape;325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51" name="Google Shape;325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52" name="Google Shape;325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53" name="Google Shape;325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54" name="Google Shape;325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55" name="Google Shape;325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56" name="Google Shape;325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57" name="Google Shape;325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58" name="Google Shape;325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59" name="Google Shape;325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60" name="Google Shape;326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61" name="Google Shape;326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62" name="Google Shape;326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63" name="Google Shape;326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64" name="Google Shape;326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65" name="Google Shape;326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66" name="Google Shape;326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67" name="Google Shape;326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68" name="Google Shape;326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69" name="Google Shape;326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70" name="Google Shape;327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71" name="Google Shape;327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72" name="Google Shape;327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73" name="Google Shape;327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74" name="Google Shape;327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75" name="Google Shape;327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76" name="Google Shape;327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77" name="Google Shape;327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78" name="Google Shape;327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79" name="Google Shape;327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80" name="Google Shape;328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81" name="Google Shape;328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82" name="Google Shape;328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83" name="Google Shape;328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84" name="Google Shape;328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85" name="Google Shape;328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86" name="Google Shape;328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87" name="Google Shape;328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88" name="Google Shape;328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89" name="Google Shape;328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90" name="Google Shape;329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91" name="Google Shape;329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92" name="Google Shape;329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93" name="Google Shape;329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94" name="Google Shape;329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95" name="Google Shape;329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96" name="Google Shape;329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97" name="Google Shape;329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98" name="Google Shape;329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299" name="Google Shape;329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00" name="Google Shape;330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01" name="Google Shape;330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02" name="Google Shape;330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03" name="Google Shape;330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04" name="Google Shape;330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05" name="Google Shape;330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06" name="Google Shape;330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07" name="Google Shape;330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08" name="Google Shape;330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09" name="Google Shape;330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10" name="Google Shape;331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11" name="Google Shape;331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12" name="Google Shape;331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13" name="Google Shape;331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14" name="Google Shape;331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15" name="Google Shape;331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16" name="Google Shape;331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17" name="Google Shape;331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18" name="Google Shape;331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19" name="Google Shape;331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3320" name="Google Shape;3320;p42"/>
            <p:cNvGrpSpPr/>
            <p:nvPr/>
          </p:nvGrpSpPr>
          <p:grpSpPr>
            <a:xfrm>
              <a:off x="2106868" y="3343589"/>
              <a:ext cx="3537517" cy="1239932"/>
              <a:chOff x="2636768" y="3167689"/>
              <a:chExt cx="3537517" cy="1239932"/>
            </a:xfrm>
          </p:grpSpPr>
          <p:grpSp>
            <p:nvGrpSpPr>
              <p:cNvPr id="3321" name="Google Shape;3321;p42"/>
              <p:cNvGrpSpPr/>
              <p:nvPr/>
            </p:nvGrpSpPr>
            <p:grpSpPr>
              <a:xfrm>
                <a:off x="2636768" y="3167689"/>
                <a:ext cx="1768767" cy="1239932"/>
                <a:chOff x="5448325" y="1433150"/>
                <a:chExt cx="2742700" cy="1919400"/>
              </a:xfrm>
            </p:grpSpPr>
            <p:sp>
              <p:nvSpPr>
                <p:cNvPr id="3322" name="Google Shape;3322;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23" name="Google Shape;3323;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24" name="Google Shape;3324;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25" name="Google Shape;3325;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26" name="Google Shape;3326;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27" name="Google Shape;3327;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28" name="Google Shape;3328;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29" name="Google Shape;3329;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30" name="Google Shape;3330;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31" name="Google Shape;3331;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32" name="Google Shape;3332;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33" name="Google Shape;3333;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34" name="Google Shape;3334;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35" name="Google Shape;3335;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36" name="Google Shape;3336;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37" name="Google Shape;3337;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38" name="Google Shape;3338;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39" name="Google Shape;3339;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40" name="Google Shape;3340;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41" name="Google Shape;3341;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42" name="Google Shape;3342;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43" name="Google Shape;3343;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44" name="Google Shape;3344;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45" name="Google Shape;3345;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46" name="Google Shape;3346;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47" name="Google Shape;3347;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48" name="Google Shape;3348;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49" name="Google Shape;3349;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50" name="Google Shape;3350;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51" name="Google Shape;3351;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52" name="Google Shape;3352;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53" name="Google Shape;3353;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54" name="Google Shape;3354;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55" name="Google Shape;3355;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56" name="Google Shape;3356;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57" name="Google Shape;3357;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58" name="Google Shape;3358;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59" name="Google Shape;3359;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60" name="Google Shape;3360;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61" name="Google Shape;3361;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62" name="Google Shape;3362;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63" name="Google Shape;3363;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64" name="Google Shape;3364;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65" name="Google Shape;3365;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66" name="Google Shape;3366;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67" name="Google Shape;3367;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68" name="Google Shape;3368;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69" name="Google Shape;3369;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70" name="Google Shape;3370;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71" name="Google Shape;3371;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72" name="Google Shape;3372;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73" name="Google Shape;3373;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74" name="Google Shape;3374;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75" name="Google Shape;3375;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76" name="Google Shape;3376;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77" name="Google Shape;3377;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78" name="Google Shape;3378;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79" name="Google Shape;3379;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80" name="Google Shape;3380;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81" name="Google Shape;3381;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82" name="Google Shape;338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83" name="Google Shape;338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84" name="Google Shape;338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85" name="Google Shape;338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86" name="Google Shape;338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87" name="Google Shape;338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88" name="Google Shape;338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89" name="Google Shape;3389;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90" name="Google Shape;3390;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91" name="Google Shape;3391;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3392" name="Google Shape;3392;p42"/>
              <p:cNvGrpSpPr/>
              <p:nvPr/>
            </p:nvGrpSpPr>
            <p:grpSpPr>
              <a:xfrm>
                <a:off x="4405518" y="3167689"/>
                <a:ext cx="1768767" cy="1239932"/>
                <a:chOff x="5448325" y="1433150"/>
                <a:chExt cx="2742700" cy="1919400"/>
              </a:xfrm>
            </p:grpSpPr>
            <p:sp>
              <p:nvSpPr>
                <p:cNvPr id="3393" name="Google Shape;3393;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94" name="Google Shape;3394;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95" name="Google Shape;3395;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96" name="Google Shape;3396;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97" name="Google Shape;3397;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98" name="Google Shape;3398;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399" name="Google Shape;3399;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00" name="Google Shape;3400;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01" name="Google Shape;3401;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02" name="Google Shape;3402;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03" name="Google Shape;3403;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04" name="Google Shape;3404;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05" name="Google Shape;3405;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06" name="Google Shape;3406;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07" name="Google Shape;3407;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08" name="Google Shape;3408;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09" name="Google Shape;3409;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10" name="Google Shape;3410;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11" name="Google Shape;3411;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12" name="Google Shape;3412;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13" name="Google Shape;3413;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14" name="Google Shape;3414;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15" name="Google Shape;3415;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16" name="Google Shape;3416;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17" name="Google Shape;3417;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18" name="Google Shape;3418;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19" name="Google Shape;3419;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20" name="Google Shape;3420;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21" name="Google Shape;3421;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22" name="Google Shape;3422;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23" name="Google Shape;3423;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24" name="Google Shape;3424;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25" name="Google Shape;3425;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26" name="Google Shape;3426;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27" name="Google Shape;3427;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28" name="Google Shape;3428;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29" name="Google Shape;3429;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30" name="Google Shape;3430;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31" name="Google Shape;3431;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32" name="Google Shape;3432;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33" name="Google Shape;3433;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34" name="Google Shape;3434;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35" name="Google Shape;3435;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36" name="Google Shape;3436;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37" name="Google Shape;3437;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38" name="Google Shape;3438;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39" name="Google Shape;3439;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40" name="Google Shape;3440;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41" name="Google Shape;3441;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42" name="Google Shape;3442;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43" name="Google Shape;3443;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44" name="Google Shape;3444;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45" name="Google Shape;3445;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46" name="Google Shape;3446;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47" name="Google Shape;3447;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48" name="Google Shape;3448;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49" name="Google Shape;3449;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50" name="Google Shape;3450;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51" name="Google Shape;3451;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52" name="Google Shape;3452;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53" name="Google Shape;345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54" name="Google Shape;345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55" name="Google Shape;345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56" name="Google Shape;345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57" name="Google Shape;345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58" name="Google Shape;345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59" name="Google Shape;345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60" name="Google Shape;3460;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61" name="Google Shape;3461;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62" name="Google Shape;3462;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grpSp>
        <p:nvGrpSpPr>
          <p:cNvPr id="3463" name="Google Shape;3463;p42"/>
          <p:cNvGrpSpPr/>
          <p:nvPr/>
        </p:nvGrpSpPr>
        <p:grpSpPr>
          <a:xfrm>
            <a:off x="888" y="1838917"/>
            <a:ext cx="7084414" cy="4966640"/>
            <a:chOff x="-7" y="-109736"/>
            <a:chExt cx="3537517" cy="2480032"/>
          </a:xfrm>
        </p:grpSpPr>
        <p:grpSp>
          <p:nvGrpSpPr>
            <p:cNvPr id="3464" name="Google Shape;3464;p42"/>
            <p:cNvGrpSpPr/>
            <p:nvPr/>
          </p:nvGrpSpPr>
          <p:grpSpPr>
            <a:xfrm>
              <a:off x="-7" y="-109736"/>
              <a:ext cx="3537517" cy="2480032"/>
              <a:chOff x="2106868" y="2103489"/>
              <a:chExt cx="3537517" cy="2480032"/>
            </a:xfrm>
          </p:grpSpPr>
          <p:grpSp>
            <p:nvGrpSpPr>
              <p:cNvPr id="3465" name="Google Shape;3465;p42"/>
              <p:cNvGrpSpPr/>
              <p:nvPr/>
            </p:nvGrpSpPr>
            <p:grpSpPr>
              <a:xfrm>
                <a:off x="2106980" y="2103489"/>
                <a:ext cx="3537292" cy="1239932"/>
                <a:chOff x="4053293" y="687139"/>
                <a:chExt cx="3537292" cy="1239932"/>
              </a:xfrm>
            </p:grpSpPr>
            <p:grpSp>
              <p:nvGrpSpPr>
                <p:cNvPr id="3466" name="Google Shape;3466;p42"/>
                <p:cNvGrpSpPr/>
                <p:nvPr/>
              </p:nvGrpSpPr>
              <p:grpSpPr>
                <a:xfrm>
                  <a:off x="4053293" y="687139"/>
                  <a:ext cx="1768767" cy="1239932"/>
                  <a:chOff x="5448325" y="1433150"/>
                  <a:chExt cx="2742700" cy="1919400"/>
                </a:xfrm>
              </p:grpSpPr>
              <p:sp>
                <p:nvSpPr>
                  <p:cNvPr id="3467" name="Google Shape;346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68" name="Google Shape;346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69" name="Google Shape;346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70" name="Google Shape;347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71" name="Google Shape;347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72" name="Google Shape;347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73" name="Google Shape;347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74" name="Google Shape;347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75" name="Google Shape;347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76" name="Google Shape;347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77" name="Google Shape;347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78" name="Google Shape;347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79" name="Google Shape;347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80" name="Google Shape;348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81" name="Google Shape;348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82" name="Google Shape;348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83" name="Google Shape;348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84" name="Google Shape;348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85" name="Google Shape;348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86" name="Google Shape;348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87" name="Google Shape;348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88" name="Google Shape;348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89" name="Google Shape;348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90" name="Google Shape;349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91" name="Google Shape;349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92" name="Google Shape;349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93" name="Google Shape;349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94" name="Google Shape;349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95" name="Google Shape;349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96" name="Google Shape;349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97" name="Google Shape;349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98" name="Google Shape;349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499" name="Google Shape;349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00" name="Google Shape;350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01" name="Google Shape;350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02" name="Google Shape;350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03" name="Google Shape;350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04" name="Google Shape;350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05" name="Google Shape;350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06" name="Google Shape;350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07" name="Google Shape;350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08" name="Google Shape;350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09" name="Google Shape;350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10" name="Google Shape;351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11" name="Google Shape;351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12" name="Google Shape;351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13" name="Google Shape;351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14" name="Google Shape;351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15" name="Google Shape;351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16" name="Google Shape;351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17" name="Google Shape;351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18" name="Google Shape;351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19" name="Google Shape;351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20" name="Google Shape;352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21" name="Google Shape;352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22" name="Google Shape;352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23" name="Google Shape;352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24" name="Google Shape;352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25" name="Google Shape;352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26" name="Google Shape;352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27" name="Google Shape;352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28" name="Google Shape;352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29" name="Google Shape;352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30" name="Google Shape;353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31" name="Google Shape;353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32" name="Google Shape;353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33" name="Google Shape;353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34" name="Google Shape;353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35" name="Google Shape;353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36" name="Google Shape;353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3537" name="Google Shape;3537;p42"/>
                <p:cNvGrpSpPr/>
                <p:nvPr/>
              </p:nvGrpSpPr>
              <p:grpSpPr>
                <a:xfrm>
                  <a:off x="5821818" y="687139"/>
                  <a:ext cx="1768767" cy="1239932"/>
                  <a:chOff x="5448325" y="1433150"/>
                  <a:chExt cx="2742700" cy="1919400"/>
                </a:xfrm>
              </p:grpSpPr>
              <p:sp>
                <p:nvSpPr>
                  <p:cNvPr id="3538" name="Google Shape;353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39" name="Google Shape;353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40" name="Google Shape;354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41" name="Google Shape;354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42" name="Google Shape;354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43" name="Google Shape;354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44" name="Google Shape;354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45" name="Google Shape;354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46" name="Google Shape;354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47" name="Google Shape;354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48" name="Google Shape;354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49" name="Google Shape;354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50" name="Google Shape;355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51" name="Google Shape;355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52" name="Google Shape;355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53" name="Google Shape;355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54" name="Google Shape;355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55" name="Google Shape;355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56" name="Google Shape;355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57" name="Google Shape;355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58" name="Google Shape;355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59" name="Google Shape;355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60" name="Google Shape;356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61" name="Google Shape;356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62" name="Google Shape;356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63" name="Google Shape;356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64" name="Google Shape;356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65" name="Google Shape;356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66" name="Google Shape;356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67" name="Google Shape;356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68" name="Google Shape;356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69" name="Google Shape;356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70" name="Google Shape;357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71" name="Google Shape;357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72" name="Google Shape;357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73" name="Google Shape;357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74" name="Google Shape;357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75" name="Google Shape;357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76" name="Google Shape;357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77" name="Google Shape;357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78" name="Google Shape;357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79" name="Google Shape;357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80" name="Google Shape;358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81" name="Google Shape;358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82" name="Google Shape;358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83" name="Google Shape;358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84" name="Google Shape;358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85" name="Google Shape;358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86" name="Google Shape;358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87" name="Google Shape;358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88" name="Google Shape;358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89" name="Google Shape;358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90" name="Google Shape;359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91" name="Google Shape;359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92" name="Google Shape;359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93" name="Google Shape;359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94" name="Google Shape;359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95" name="Google Shape;359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96" name="Google Shape;359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97" name="Google Shape;359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98" name="Google Shape;359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599" name="Google Shape;359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00" name="Google Shape;360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01" name="Google Shape;360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02" name="Google Shape;360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03" name="Google Shape;360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04" name="Google Shape;360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05" name="Google Shape;360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06" name="Google Shape;360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07" name="Google Shape;360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3608" name="Google Shape;3608;p42"/>
              <p:cNvGrpSpPr/>
              <p:nvPr/>
            </p:nvGrpSpPr>
            <p:grpSpPr>
              <a:xfrm>
                <a:off x="2106868" y="3343589"/>
                <a:ext cx="3537517" cy="1239932"/>
                <a:chOff x="2636768" y="3167689"/>
                <a:chExt cx="3537517" cy="1239932"/>
              </a:xfrm>
            </p:grpSpPr>
            <p:grpSp>
              <p:nvGrpSpPr>
                <p:cNvPr id="3609" name="Google Shape;3609;p42"/>
                <p:cNvGrpSpPr/>
                <p:nvPr/>
              </p:nvGrpSpPr>
              <p:grpSpPr>
                <a:xfrm>
                  <a:off x="2636768" y="3167689"/>
                  <a:ext cx="1768767" cy="1239932"/>
                  <a:chOff x="5448325" y="1433150"/>
                  <a:chExt cx="2742700" cy="1919400"/>
                </a:xfrm>
              </p:grpSpPr>
              <p:sp>
                <p:nvSpPr>
                  <p:cNvPr id="3610" name="Google Shape;3610;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11" name="Google Shape;3611;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12" name="Google Shape;3612;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13" name="Google Shape;3613;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14" name="Google Shape;3614;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15" name="Google Shape;3615;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16" name="Google Shape;3616;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17" name="Google Shape;3617;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18" name="Google Shape;3618;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19" name="Google Shape;3619;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20" name="Google Shape;3620;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21" name="Google Shape;3621;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22" name="Google Shape;3622;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23" name="Google Shape;3623;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24" name="Google Shape;3624;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25" name="Google Shape;3625;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26" name="Google Shape;3626;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27" name="Google Shape;3627;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28" name="Google Shape;3628;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29" name="Google Shape;3629;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30" name="Google Shape;3630;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31" name="Google Shape;3631;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32" name="Google Shape;3632;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33" name="Google Shape;3633;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34" name="Google Shape;3634;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35" name="Google Shape;3635;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36" name="Google Shape;3636;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37" name="Google Shape;3637;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38" name="Google Shape;3638;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39" name="Google Shape;3639;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40" name="Google Shape;3640;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41" name="Google Shape;3641;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42" name="Google Shape;3642;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43" name="Google Shape;3643;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44" name="Google Shape;3644;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45" name="Google Shape;3645;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46" name="Google Shape;3646;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47" name="Google Shape;3647;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48" name="Google Shape;3648;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49" name="Google Shape;3649;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50" name="Google Shape;3650;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51" name="Google Shape;3651;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52" name="Google Shape;3652;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53" name="Google Shape;3653;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54" name="Google Shape;3654;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55" name="Google Shape;3655;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56" name="Google Shape;3656;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57" name="Google Shape;3657;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58" name="Google Shape;3658;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59" name="Google Shape;3659;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60" name="Google Shape;3660;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61" name="Google Shape;3661;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62" name="Google Shape;3662;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63" name="Google Shape;3663;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64" name="Google Shape;3664;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65" name="Google Shape;3665;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66" name="Google Shape;3666;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67" name="Google Shape;3667;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68" name="Google Shape;3668;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69" name="Google Shape;3669;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70" name="Google Shape;367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71" name="Google Shape;367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72" name="Google Shape;367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73" name="Google Shape;367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74" name="Google Shape;367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75" name="Google Shape;367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76" name="Google Shape;367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77" name="Google Shape;3677;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78" name="Google Shape;3678;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79" name="Google Shape;3679;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3680" name="Google Shape;3680;p42"/>
                <p:cNvGrpSpPr/>
                <p:nvPr/>
              </p:nvGrpSpPr>
              <p:grpSpPr>
                <a:xfrm>
                  <a:off x="4405518" y="3167689"/>
                  <a:ext cx="1768767" cy="1239932"/>
                  <a:chOff x="5448325" y="1433150"/>
                  <a:chExt cx="2742700" cy="1919400"/>
                </a:xfrm>
              </p:grpSpPr>
              <p:sp>
                <p:nvSpPr>
                  <p:cNvPr id="3681" name="Google Shape;3681;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82" name="Google Shape;3682;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83" name="Google Shape;3683;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84" name="Google Shape;3684;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85" name="Google Shape;3685;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86" name="Google Shape;3686;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87" name="Google Shape;3687;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88" name="Google Shape;3688;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89" name="Google Shape;3689;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90" name="Google Shape;3690;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91" name="Google Shape;3691;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92" name="Google Shape;3692;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93" name="Google Shape;3693;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94" name="Google Shape;3694;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95" name="Google Shape;3695;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96" name="Google Shape;3696;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97" name="Google Shape;3697;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98" name="Google Shape;3698;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699" name="Google Shape;3699;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00" name="Google Shape;3700;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01" name="Google Shape;3701;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02" name="Google Shape;3702;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03" name="Google Shape;3703;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04" name="Google Shape;3704;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05" name="Google Shape;3705;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06" name="Google Shape;3706;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07" name="Google Shape;3707;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08" name="Google Shape;3708;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09" name="Google Shape;3709;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10" name="Google Shape;3710;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11" name="Google Shape;3711;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12" name="Google Shape;3712;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13" name="Google Shape;3713;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14" name="Google Shape;3714;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15" name="Google Shape;3715;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16" name="Google Shape;3716;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17" name="Google Shape;3717;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18" name="Google Shape;3718;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19" name="Google Shape;3719;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20" name="Google Shape;3720;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21" name="Google Shape;3721;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22" name="Google Shape;3722;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23" name="Google Shape;3723;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24" name="Google Shape;3724;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25" name="Google Shape;3725;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26" name="Google Shape;3726;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27" name="Google Shape;3727;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28" name="Google Shape;3728;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29" name="Google Shape;3729;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30" name="Google Shape;3730;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31" name="Google Shape;3731;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32" name="Google Shape;3732;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33" name="Google Shape;3733;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34" name="Google Shape;3734;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35" name="Google Shape;3735;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36" name="Google Shape;3736;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37" name="Google Shape;3737;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38" name="Google Shape;3738;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39" name="Google Shape;3739;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40" name="Google Shape;3740;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41" name="Google Shape;3741;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42" name="Google Shape;3742;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43" name="Google Shape;3743;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44" name="Google Shape;3744;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45" name="Google Shape;3745;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46" name="Google Shape;3746;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47" name="Google Shape;3747;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48" name="Google Shape;3748;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49" name="Google Shape;3749;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50" name="Google Shape;3750;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grpSp>
          <p:nvGrpSpPr>
            <p:cNvPr id="3751" name="Google Shape;3751;p42"/>
            <p:cNvGrpSpPr/>
            <p:nvPr/>
          </p:nvGrpSpPr>
          <p:grpSpPr>
            <a:xfrm>
              <a:off x="1412225" y="948414"/>
              <a:ext cx="530093" cy="531450"/>
              <a:chOff x="1399900" y="1394664"/>
              <a:chExt cx="530093" cy="531450"/>
            </a:xfrm>
          </p:grpSpPr>
          <p:sp>
            <p:nvSpPr>
              <p:cNvPr id="3752" name="Google Shape;3752;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53" name="Google Shape;3753;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54" name="Google Shape;3754;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55" name="Google Shape;3755;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56" name="Google Shape;3756;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57" name="Google Shape;3757;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58" name="Google Shape;3758;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59" name="Google Shape;3759;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60" name="Google Shape;3760;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61" name="Google Shape;3761;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62" name="Google Shape;3762;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63" name="Google Shape;3763;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64" name="Google Shape;3764;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65" name="Google Shape;3765;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66" name="Google Shape;3766;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67" name="Google Shape;3767;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68" name="Google Shape;3768;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69" name="Google Shape;3769;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3770" name="Google Shape;3770;p42"/>
          <p:cNvGrpSpPr/>
          <p:nvPr/>
        </p:nvGrpSpPr>
        <p:grpSpPr>
          <a:xfrm>
            <a:off x="10711059" y="10712292"/>
            <a:ext cx="1061592" cy="1064309"/>
            <a:chOff x="1399900" y="1394664"/>
            <a:chExt cx="530093" cy="531450"/>
          </a:xfrm>
        </p:grpSpPr>
        <p:sp>
          <p:nvSpPr>
            <p:cNvPr id="3771" name="Google Shape;3771;p42"/>
            <p:cNvSpPr/>
            <p:nvPr/>
          </p:nvSpPr>
          <p:spPr>
            <a:xfrm>
              <a:off x="1399900" y="139467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72" name="Google Shape;3772;p42"/>
            <p:cNvSpPr/>
            <p:nvPr/>
          </p:nvSpPr>
          <p:spPr>
            <a:xfrm>
              <a:off x="15765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73" name="Google Shape;3773;p42"/>
            <p:cNvSpPr/>
            <p:nvPr/>
          </p:nvSpPr>
          <p:spPr>
            <a:xfrm>
              <a:off x="1753293" y="13946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74" name="Google Shape;3774;p42"/>
            <p:cNvSpPr/>
            <p:nvPr/>
          </p:nvSpPr>
          <p:spPr>
            <a:xfrm>
              <a:off x="1399900" y="157189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75" name="Google Shape;3775;p42"/>
            <p:cNvSpPr/>
            <p:nvPr/>
          </p:nvSpPr>
          <p:spPr>
            <a:xfrm>
              <a:off x="15765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76" name="Google Shape;3776;p42"/>
            <p:cNvSpPr/>
            <p:nvPr/>
          </p:nvSpPr>
          <p:spPr>
            <a:xfrm>
              <a:off x="1753293" y="157188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77" name="Google Shape;3777;p42"/>
            <p:cNvSpPr/>
            <p:nvPr/>
          </p:nvSpPr>
          <p:spPr>
            <a:xfrm>
              <a:off x="1399900" y="174882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78" name="Google Shape;3778;p42"/>
            <p:cNvSpPr/>
            <p:nvPr/>
          </p:nvSpPr>
          <p:spPr>
            <a:xfrm>
              <a:off x="1753293" y="1748827"/>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79" name="Google Shape;3779;p42"/>
            <p:cNvSpPr/>
            <p:nvPr/>
          </p:nvSpPr>
          <p:spPr>
            <a:xfrm>
              <a:off x="1576630" y="174911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80" name="Google Shape;3780;p42"/>
            <p:cNvSpPr/>
            <p:nvPr/>
          </p:nvSpPr>
          <p:spPr>
            <a:xfrm>
              <a:off x="1446238"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81" name="Google Shape;3781;p42"/>
            <p:cNvSpPr/>
            <p:nvPr/>
          </p:nvSpPr>
          <p:spPr>
            <a:xfrm>
              <a:off x="16229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82" name="Google Shape;3782;p42"/>
            <p:cNvSpPr/>
            <p:nvPr/>
          </p:nvSpPr>
          <p:spPr>
            <a:xfrm>
              <a:off x="1799650" y="14412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83" name="Google Shape;3783;p42"/>
            <p:cNvSpPr/>
            <p:nvPr/>
          </p:nvSpPr>
          <p:spPr>
            <a:xfrm>
              <a:off x="1446238" y="16182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84" name="Google Shape;3784;p42"/>
            <p:cNvSpPr/>
            <p:nvPr/>
          </p:nvSpPr>
          <p:spPr>
            <a:xfrm>
              <a:off x="144626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85" name="Google Shape;3785;p42"/>
            <p:cNvSpPr/>
            <p:nvPr/>
          </p:nvSpPr>
          <p:spPr>
            <a:xfrm>
              <a:off x="1622950" y="161840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86" name="Google Shape;3786;p42"/>
            <p:cNvSpPr/>
            <p:nvPr/>
          </p:nvSpPr>
          <p:spPr>
            <a:xfrm>
              <a:off x="1622950"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87" name="Google Shape;3787;p42"/>
            <p:cNvSpPr/>
            <p:nvPr/>
          </p:nvSpPr>
          <p:spPr>
            <a:xfrm>
              <a:off x="1799650" y="1618250"/>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88" name="Google Shape;3788;p42"/>
            <p:cNvSpPr/>
            <p:nvPr/>
          </p:nvSpPr>
          <p:spPr>
            <a:xfrm>
              <a:off x="1799713" y="179558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3789" name="Google Shape;3789;p42"/>
          <p:cNvGrpSpPr/>
          <p:nvPr/>
        </p:nvGrpSpPr>
        <p:grpSpPr>
          <a:xfrm rot="5400000">
            <a:off x="3118518" y="9982748"/>
            <a:ext cx="2478924" cy="354736"/>
            <a:chOff x="5449025" y="3078350"/>
            <a:chExt cx="1919400" cy="274200"/>
          </a:xfrm>
        </p:grpSpPr>
        <p:sp>
          <p:nvSpPr>
            <p:cNvPr id="3790" name="Google Shape;379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91" name="Google Shape;379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92" name="Google Shape;379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93" name="Google Shape;379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94" name="Google Shape;379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95" name="Google Shape;379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96" name="Google Shape;379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sp>
        <p:nvSpPr>
          <p:cNvPr id="3797" name="Google Shape;3797;p42"/>
          <p:cNvSpPr/>
          <p:nvPr/>
        </p:nvSpPr>
        <p:spPr>
          <a:xfrm>
            <a:off x="6037308" y="11067184"/>
            <a:ext cx="353869" cy="354469"/>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98" name="Google Shape;3798;p42"/>
          <p:cNvSpPr/>
          <p:nvPr/>
        </p:nvSpPr>
        <p:spPr>
          <a:xfrm>
            <a:off x="8505102" y="7112574"/>
            <a:ext cx="353869" cy="354469"/>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799" name="Google Shape;3799;p42"/>
          <p:cNvSpPr/>
          <p:nvPr/>
        </p:nvSpPr>
        <p:spPr>
          <a:xfrm>
            <a:off x="6597099" y="11421903"/>
            <a:ext cx="353869" cy="354469"/>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00" name="Google Shape;3800;p42"/>
          <p:cNvSpPr/>
          <p:nvPr/>
        </p:nvSpPr>
        <p:spPr>
          <a:xfrm>
            <a:off x="7635550" y="7208975"/>
            <a:ext cx="353869" cy="354469"/>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01" name="Google Shape;3801;p42"/>
          <p:cNvSpPr/>
          <p:nvPr/>
        </p:nvSpPr>
        <p:spPr>
          <a:xfrm>
            <a:off x="7085272" y="10552252"/>
            <a:ext cx="353869" cy="354469"/>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nvGrpSpPr>
          <p:cNvPr id="3802" name="Google Shape;3802;p42"/>
          <p:cNvGrpSpPr/>
          <p:nvPr/>
        </p:nvGrpSpPr>
        <p:grpSpPr>
          <a:xfrm>
            <a:off x="8643833" y="7774374"/>
            <a:ext cx="2478924" cy="2485557"/>
            <a:chOff x="2408969" y="2902913"/>
            <a:chExt cx="1237821" cy="1241133"/>
          </a:xfrm>
        </p:grpSpPr>
        <p:grpSp>
          <p:nvGrpSpPr>
            <p:cNvPr id="3803" name="Google Shape;3803;p42"/>
            <p:cNvGrpSpPr/>
            <p:nvPr/>
          </p:nvGrpSpPr>
          <p:grpSpPr>
            <a:xfrm>
              <a:off x="2408969" y="3258413"/>
              <a:ext cx="1237821" cy="177133"/>
              <a:chOff x="5449025" y="3078350"/>
              <a:chExt cx="1919400" cy="274200"/>
            </a:xfrm>
          </p:grpSpPr>
          <p:sp>
            <p:nvSpPr>
              <p:cNvPr id="3804" name="Google Shape;380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05" name="Google Shape;380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06" name="Google Shape;380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07" name="Google Shape;380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08" name="Google Shape;380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09" name="Google Shape;380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10" name="Google Shape;381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3811" name="Google Shape;3811;p42"/>
            <p:cNvGrpSpPr/>
            <p:nvPr/>
          </p:nvGrpSpPr>
          <p:grpSpPr>
            <a:xfrm>
              <a:off x="2408969" y="3435538"/>
              <a:ext cx="1237821" cy="177133"/>
              <a:chOff x="5449025" y="3078350"/>
              <a:chExt cx="1919400" cy="274200"/>
            </a:xfrm>
          </p:grpSpPr>
          <p:sp>
            <p:nvSpPr>
              <p:cNvPr id="3812" name="Google Shape;381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13" name="Google Shape;381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14" name="Google Shape;381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15" name="Google Shape;381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16" name="Google Shape;381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17" name="Google Shape;381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18" name="Google Shape;381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3819" name="Google Shape;3819;p42"/>
            <p:cNvGrpSpPr/>
            <p:nvPr/>
          </p:nvGrpSpPr>
          <p:grpSpPr>
            <a:xfrm>
              <a:off x="2408969" y="3612663"/>
              <a:ext cx="1237821" cy="177133"/>
              <a:chOff x="5449025" y="3078350"/>
              <a:chExt cx="1919400" cy="274200"/>
            </a:xfrm>
          </p:grpSpPr>
          <p:sp>
            <p:nvSpPr>
              <p:cNvPr id="3820" name="Google Shape;382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21" name="Google Shape;382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22" name="Google Shape;382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23" name="Google Shape;382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24" name="Google Shape;382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25" name="Google Shape;382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26" name="Google Shape;382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3827" name="Google Shape;3827;p42"/>
            <p:cNvGrpSpPr/>
            <p:nvPr/>
          </p:nvGrpSpPr>
          <p:grpSpPr>
            <a:xfrm rot="5400000">
              <a:off x="2586094" y="3435538"/>
              <a:ext cx="1237821" cy="177133"/>
              <a:chOff x="5449025" y="3078350"/>
              <a:chExt cx="1919400" cy="274200"/>
            </a:xfrm>
          </p:grpSpPr>
          <p:sp>
            <p:nvSpPr>
              <p:cNvPr id="3828" name="Google Shape;382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29" name="Google Shape;382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30" name="Google Shape;383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31" name="Google Shape;383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32" name="Google Shape;383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33" name="Google Shape;383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34" name="Google Shape;383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3835" name="Google Shape;3835;p42"/>
            <p:cNvGrpSpPr/>
            <p:nvPr/>
          </p:nvGrpSpPr>
          <p:grpSpPr>
            <a:xfrm rot="5400000">
              <a:off x="2408969" y="3435538"/>
              <a:ext cx="1237821" cy="177133"/>
              <a:chOff x="5449025" y="3078350"/>
              <a:chExt cx="1919400" cy="274200"/>
            </a:xfrm>
          </p:grpSpPr>
          <p:sp>
            <p:nvSpPr>
              <p:cNvPr id="3836" name="Google Shape;383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37" name="Google Shape;383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38" name="Google Shape;383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39" name="Google Shape;383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40" name="Google Shape;384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41" name="Google Shape;384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42" name="Google Shape;384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3843" name="Google Shape;3843;p42"/>
            <p:cNvGrpSpPr/>
            <p:nvPr/>
          </p:nvGrpSpPr>
          <p:grpSpPr>
            <a:xfrm rot="5400000">
              <a:off x="2231844" y="3435538"/>
              <a:ext cx="1237821" cy="177133"/>
              <a:chOff x="5449025" y="3078350"/>
              <a:chExt cx="1919400" cy="274200"/>
            </a:xfrm>
          </p:grpSpPr>
          <p:sp>
            <p:nvSpPr>
              <p:cNvPr id="3844" name="Google Shape;3844;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45" name="Google Shape;3845;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46" name="Google Shape;3846;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47" name="Google Shape;3847;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48" name="Google Shape;3848;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49" name="Google Shape;3849;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50" name="Google Shape;3850;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3851" name="Google Shape;3851;p42"/>
            <p:cNvGrpSpPr/>
            <p:nvPr/>
          </p:nvGrpSpPr>
          <p:grpSpPr>
            <a:xfrm>
              <a:off x="2408969" y="3081288"/>
              <a:ext cx="1237821" cy="177133"/>
              <a:chOff x="5449025" y="3078350"/>
              <a:chExt cx="1919400" cy="274200"/>
            </a:xfrm>
          </p:grpSpPr>
          <p:sp>
            <p:nvSpPr>
              <p:cNvPr id="3852" name="Google Shape;3852;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53" name="Google Shape;3853;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54" name="Google Shape;3854;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55" name="Google Shape;3855;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56" name="Google Shape;3856;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57" name="Google Shape;3857;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58" name="Google Shape;3858;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3859" name="Google Shape;3859;p42"/>
            <p:cNvGrpSpPr/>
            <p:nvPr/>
          </p:nvGrpSpPr>
          <p:grpSpPr>
            <a:xfrm>
              <a:off x="2408969" y="2902913"/>
              <a:ext cx="1237821" cy="177133"/>
              <a:chOff x="5449025" y="3078350"/>
              <a:chExt cx="1919400" cy="274200"/>
            </a:xfrm>
          </p:grpSpPr>
          <p:sp>
            <p:nvSpPr>
              <p:cNvPr id="3860" name="Google Shape;3860;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61" name="Google Shape;3861;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62" name="Google Shape;3862;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63" name="Google Shape;3863;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64" name="Google Shape;3864;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65" name="Google Shape;3865;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66" name="Google Shape;3866;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3867" name="Google Shape;3867;p42"/>
            <p:cNvGrpSpPr/>
            <p:nvPr/>
          </p:nvGrpSpPr>
          <p:grpSpPr>
            <a:xfrm>
              <a:off x="2408969" y="3789788"/>
              <a:ext cx="1237821" cy="177133"/>
              <a:chOff x="5449025" y="3078350"/>
              <a:chExt cx="1919400" cy="274200"/>
            </a:xfrm>
          </p:grpSpPr>
          <p:sp>
            <p:nvSpPr>
              <p:cNvPr id="3868" name="Google Shape;386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69" name="Google Shape;386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70" name="Google Shape;387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71" name="Google Shape;387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72" name="Google Shape;387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73" name="Google Shape;387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74" name="Google Shape;387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3875" name="Google Shape;3875;p42"/>
            <p:cNvGrpSpPr/>
            <p:nvPr/>
          </p:nvGrpSpPr>
          <p:grpSpPr>
            <a:xfrm>
              <a:off x="2408969" y="3966913"/>
              <a:ext cx="1237821" cy="177133"/>
              <a:chOff x="5449025" y="3078350"/>
              <a:chExt cx="1919400" cy="274200"/>
            </a:xfrm>
          </p:grpSpPr>
          <p:sp>
            <p:nvSpPr>
              <p:cNvPr id="3876" name="Google Shape;3876;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77" name="Google Shape;3877;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78" name="Google Shape;3878;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79" name="Google Shape;3879;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80" name="Google Shape;3880;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81" name="Google Shape;3881;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82" name="Google Shape;3882;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3883" name="Google Shape;3883;p42"/>
            <p:cNvGrpSpPr/>
            <p:nvPr/>
          </p:nvGrpSpPr>
          <p:grpSpPr>
            <a:xfrm>
              <a:off x="2585493" y="3080102"/>
              <a:ext cx="176700" cy="177000"/>
              <a:chOff x="3832268" y="4133839"/>
              <a:chExt cx="176700" cy="177000"/>
            </a:xfrm>
          </p:grpSpPr>
          <p:sp>
            <p:nvSpPr>
              <p:cNvPr id="3884" name="Google Shape;388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85" name="Google Shape;388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3886" name="Google Shape;3886;p42"/>
            <p:cNvGrpSpPr/>
            <p:nvPr/>
          </p:nvGrpSpPr>
          <p:grpSpPr>
            <a:xfrm>
              <a:off x="2939530" y="3080102"/>
              <a:ext cx="176700" cy="177000"/>
              <a:chOff x="3832268" y="4133839"/>
              <a:chExt cx="176700" cy="177000"/>
            </a:xfrm>
          </p:grpSpPr>
          <p:sp>
            <p:nvSpPr>
              <p:cNvPr id="3887" name="Google Shape;388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88" name="Google Shape;388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3889" name="Google Shape;3889;p42"/>
            <p:cNvGrpSpPr/>
            <p:nvPr/>
          </p:nvGrpSpPr>
          <p:grpSpPr>
            <a:xfrm>
              <a:off x="3293793" y="3080102"/>
              <a:ext cx="176700" cy="177000"/>
              <a:chOff x="3832268" y="4133839"/>
              <a:chExt cx="176700" cy="177000"/>
            </a:xfrm>
          </p:grpSpPr>
          <p:sp>
            <p:nvSpPr>
              <p:cNvPr id="3890" name="Google Shape;389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91" name="Google Shape;389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3892" name="Google Shape;3892;p42"/>
            <p:cNvGrpSpPr/>
            <p:nvPr/>
          </p:nvGrpSpPr>
          <p:grpSpPr>
            <a:xfrm>
              <a:off x="2585493" y="3435602"/>
              <a:ext cx="176700" cy="177000"/>
              <a:chOff x="3832268" y="4133839"/>
              <a:chExt cx="176700" cy="177000"/>
            </a:xfrm>
          </p:grpSpPr>
          <p:sp>
            <p:nvSpPr>
              <p:cNvPr id="3893" name="Google Shape;389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94" name="Google Shape;389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3895" name="Google Shape;3895;p42"/>
            <p:cNvGrpSpPr/>
            <p:nvPr/>
          </p:nvGrpSpPr>
          <p:grpSpPr>
            <a:xfrm>
              <a:off x="2939518" y="3434939"/>
              <a:ext cx="176700" cy="177000"/>
              <a:chOff x="3832268" y="4133839"/>
              <a:chExt cx="176700" cy="177000"/>
            </a:xfrm>
          </p:grpSpPr>
          <p:sp>
            <p:nvSpPr>
              <p:cNvPr id="3896" name="Google Shape;3896;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897" name="Google Shape;3897;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3898" name="Google Shape;3898;p42"/>
            <p:cNvGrpSpPr/>
            <p:nvPr/>
          </p:nvGrpSpPr>
          <p:grpSpPr>
            <a:xfrm>
              <a:off x="3293568" y="3434939"/>
              <a:ext cx="176700" cy="177000"/>
              <a:chOff x="3832268" y="4133839"/>
              <a:chExt cx="176700" cy="177000"/>
            </a:xfrm>
          </p:grpSpPr>
          <p:sp>
            <p:nvSpPr>
              <p:cNvPr id="3899" name="Google Shape;3899;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00" name="Google Shape;3900;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3901" name="Google Shape;3901;p42"/>
            <p:cNvGrpSpPr/>
            <p:nvPr/>
          </p:nvGrpSpPr>
          <p:grpSpPr>
            <a:xfrm>
              <a:off x="3293793" y="3790514"/>
              <a:ext cx="176700" cy="177000"/>
              <a:chOff x="3832268" y="4133839"/>
              <a:chExt cx="176700" cy="177000"/>
            </a:xfrm>
          </p:grpSpPr>
          <p:sp>
            <p:nvSpPr>
              <p:cNvPr id="3902" name="Google Shape;390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03" name="Google Shape;390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3904" name="Google Shape;3904;p42"/>
            <p:cNvGrpSpPr/>
            <p:nvPr/>
          </p:nvGrpSpPr>
          <p:grpSpPr>
            <a:xfrm>
              <a:off x="2939518" y="3789789"/>
              <a:ext cx="176700" cy="177000"/>
              <a:chOff x="3832268" y="4133839"/>
              <a:chExt cx="176700" cy="177000"/>
            </a:xfrm>
          </p:grpSpPr>
          <p:sp>
            <p:nvSpPr>
              <p:cNvPr id="3905" name="Google Shape;390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06" name="Google Shape;390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3907" name="Google Shape;3907;p42"/>
            <p:cNvGrpSpPr/>
            <p:nvPr/>
          </p:nvGrpSpPr>
          <p:grpSpPr>
            <a:xfrm>
              <a:off x="2585268" y="3789864"/>
              <a:ext cx="176700" cy="177000"/>
              <a:chOff x="3832268" y="4133839"/>
              <a:chExt cx="176700" cy="177000"/>
            </a:xfrm>
          </p:grpSpPr>
          <p:sp>
            <p:nvSpPr>
              <p:cNvPr id="3908" name="Google Shape;390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09" name="Google Shape;390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3910" name="Google Shape;3910;p42"/>
          <p:cNvGrpSpPr/>
          <p:nvPr/>
        </p:nvGrpSpPr>
        <p:grpSpPr>
          <a:xfrm>
            <a:off x="7989665" y="1838891"/>
            <a:ext cx="7084414" cy="4966640"/>
            <a:chOff x="3989093" y="-109749"/>
            <a:chExt cx="3537517" cy="2480032"/>
          </a:xfrm>
        </p:grpSpPr>
        <p:grpSp>
          <p:nvGrpSpPr>
            <p:cNvPr id="3911" name="Google Shape;3911;p42"/>
            <p:cNvGrpSpPr/>
            <p:nvPr/>
          </p:nvGrpSpPr>
          <p:grpSpPr>
            <a:xfrm>
              <a:off x="3989093" y="-109749"/>
              <a:ext cx="3537517" cy="2480032"/>
              <a:chOff x="2106868" y="2103489"/>
              <a:chExt cx="3537517" cy="2480032"/>
            </a:xfrm>
          </p:grpSpPr>
          <p:grpSp>
            <p:nvGrpSpPr>
              <p:cNvPr id="3912" name="Google Shape;3912;p42"/>
              <p:cNvGrpSpPr/>
              <p:nvPr/>
            </p:nvGrpSpPr>
            <p:grpSpPr>
              <a:xfrm>
                <a:off x="2106980" y="2103489"/>
                <a:ext cx="3537292" cy="1239932"/>
                <a:chOff x="4053293" y="687139"/>
                <a:chExt cx="3537292" cy="1239932"/>
              </a:xfrm>
            </p:grpSpPr>
            <p:grpSp>
              <p:nvGrpSpPr>
                <p:cNvPr id="3913" name="Google Shape;3913;p42"/>
                <p:cNvGrpSpPr/>
                <p:nvPr/>
              </p:nvGrpSpPr>
              <p:grpSpPr>
                <a:xfrm>
                  <a:off x="4053293" y="687139"/>
                  <a:ext cx="1768767" cy="1239932"/>
                  <a:chOff x="5448325" y="1433150"/>
                  <a:chExt cx="2742700" cy="1919400"/>
                </a:xfrm>
              </p:grpSpPr>
              <p:sp>
                <p:nvSpPr>
                  <p:cNvPr id="3914" name="Google Shape;3914;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15" name="Google Shape;3915;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16" name="Google Shape;3916;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17" name="Google Shape;3917;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18" name="Google Shape;3918;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19" name="Google Shape;3919;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20" name="Google Shape;3920;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21" name="Google Shape;3921;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22" name="Google Shape;3922;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23" name="Google Shape;3923;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24" name="Google Shape;3924;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25" name="Google Shape;3925;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26" name="Google Shape;3926;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27" name="Google Shape;3927;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28" name="Google Shape;3928;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29" name="Google Shape;3929;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30" name="Google Shape;3930;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31" name="Google Shape;3931;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32" name="Google Shape;3932;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33" name="Google Shape;3933;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34" name="Google Shape;3934;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35" name="Google Shape;3935;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36" name="Google Shape;3936;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37" name="Google Shape;3937;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38" name="Google Shape;3938;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39" name="Google Shape;3939;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40" name="Google Shape;3940;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41" name="Google Shape;3941;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42" name="Google Shape;3942;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43" name="Google Shape;3943;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44" name="Google Shape;3944;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45" name="Google Shape;3945;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46" name="Google Shape;3946;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47" name="Google Shape;3947;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48" name="Google Shape;3948;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49" name="Google Shape;3949;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50" name="Google Shape;3950;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51" name="Google Shape;3951;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52" name="Google Shape;3952;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53" name="Google Shape;3953;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54" name="Google Shape;3954;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55" name="Google Shape;3955;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56" name="Google Shape;3956;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57" name="Google Shape;3957;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58" name="Google Shape;3958;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59" name="Google Shape;3959;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60" name="Google Shape;3960;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61" name="Google Shape;3961;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62" name="Google Shape;3962;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63" name="Google Shape;3963;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64" name="Google Shape;3964;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65" name="Google Shape;3965;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66" name="Google Shape;3966;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67" name="Google Shape;3967;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68" name="Google Shape;3968;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69" name="Google Shape;3969;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70" name="Google Shape;3970;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71" name="Google Shape;3971;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72" name="Google Shape;3972;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73" name="Google Shape;3973;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74" name="Google Shape;3974;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75" name="Google Shape;3975;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76" name="Google Shape;3976;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77" name="Google Shape;3977;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78" name="Google Shape;3978;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79" name="Google Shape;3979;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80" name="Google Shape;3980;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81" name="Google Shape;3981;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82" name="Google Shape;3982;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83" name="Google Shape;3983;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3984" name="Google Shape;3984;p42"/>
                <p:cNvGrpSpPr/>
                <p:nvPr/>
              </p:nvGrpSpPr>
              <p:grpSpPr>
                <a:xfrm>
                  <a:off x="5821818" y="687139"/>
                  <a:ext cx="1768767" cy="1239932"/>
                  <a:chOff x="5448325" y="1433150"/>
                  <a:chExt cx="2742700" cy="1919400"/>
                </a:xfrm>
              </p:grpSpPr>
              <p:sp>
                <p:nvSpPr>
                  <p:cNvPr id="3985" name="Google Shape;3985;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86" name="Google Shape;3986;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87" name="Google Shape;3987;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88" name="Google Shape;3988;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89" name="Google Shape;3989;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90" name="Google Shape;3990;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91" name="Google Shape;3991;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92" name="Google Shape;3992;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93" name="Google Shape;3993;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94" name="Google Shape;3994;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95" name="Google Shape;3995;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96" name="Google Shape;3996;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97" name="Google Shape;3997;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98" name="Google Shape;3998;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999" name="Google Shape;3999;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00" name="Google Shape;4000;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01" name="Google Shape;4001;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02" name="Google Shape;4002;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03" name="Google Shape;4003;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04" name="Google Shape;4004;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05" name="Google Shape;4005;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06" name="Google Shape;4006;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07" name="Google Shape;4007;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08" name="Google Shape;4008;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09" name="Google Shape;4009;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10" name="Google Shape;4010;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11" name="Google Shape;4011;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12" name="Google Shape;4012;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13" name="Google Shape;4013;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14" name="Google Shape;4014;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15" name="Google Shape;4015;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16" name="Google Shape;4016;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17" name="Google Shape;4017;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18" name="Google Shape;4018;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19" name="Google Shape;4019;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20" name="Google Shape;4020;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21" name="Google Shape;4021;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22" name="Google Shape;4022;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23" name="Google Shape;4023;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24" name="Google Shape;4024;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25" name="Google Shape;4025;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26" name="Google Shape;4026;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27" name="Google Shape;4027;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28" name="Google Shape;4028;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29" name="Google Shape;4029;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30" name="Google Shape;4030;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31" name="Google Shape;4031;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32" name="Google Shape;4032;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33" name="Google Shape;4033;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34" name="Google Shape;4034;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35" name="Google Shape;4035;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36" name="Google Shape;4036;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37" name="Google Shape;4037;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38" name="Google Shape;4038;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39" name="Google Shape;4039;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40" name="Google Shape;4040;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41" name="Google Shape;4041;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42" name="Google Shape;4042;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43" name="Google Shape;4043;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44" name="Google Shape;4044;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45" name="Google Shape;4045;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46" name="Google Shape;4046;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47" name="Google Shape;4047;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48" name="Google Shape;4048;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49" name="Google Shape;4049;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50" name="Google Shape;4050;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51" name="Google Shape;4051;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52" name="Google Shape;4052;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53" name="Google Shape;4053;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54" name="Google Shape;4054;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4055" name="Google Shape;4055;p42"/>
              <p:cNvGrpSpPr/>
              <p:nvPr/>
            </p:nvGrpSpPr>
            <p:grpSpPr>
              <a:xfrm>
                <a:off x="2106868" y="3343589"/>
                <a:ext cx="3537517" cy="1239932"/>
                <a:chOff x="2636768" y="3167689"/>
                <a:chExt cx="3537517" cy="1239932"/>
              </a:xfrm>
            </p:grpSpPr>
            <p:grpSp>
              <p:nvGrpSpPr>
                <p:cNvPr id="4056" name="Google Shape;4056;p42"/>
                <p:cNvGrpSpPr/>
                <p:nvPr/>
              </p:nvGrpSpPr>
              <p:grpSpPr>
                <a:xfrm>
                  <a:off x="2636768" y="3167689"/>
                  <a:ext cx="1768767" cy="1239932"/>
                  <a:chOff x="5448325" y="1433150"/>
                  <a:chExt cx="2742700" cy="1919400"/>
                </a:xfrm>
              </p:grpSpPr>
              <p:sp>
                <p:nvSpPr>
                  <p:cNvPr id="4057" name="Google Shape;4057;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58" name="Google Shape;4058;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59" name="Google Shape;4059;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60" name="Google Shape;4060;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61" name="Google Shape;4061;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62" name="Google Shape;4062;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63" name="Google Shape;4063;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64" name="Google Shape;4064;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65" name="Google Shape;4065;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66" name="Google Shape;4066;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67" name="Google Shape;4067;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68" name="Google Shape;4068;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69" name="Google Shape;4069;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70" name="Google Shape;4070;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71" name="Google Shape;4071;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72" name="Google Shape;4072;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73" name="Google Shape;4073;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74" name="Google Shape;4074;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75" name="Google Shape;4075;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76" name="Google Shape;4076;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77" name="Google Shape;4077;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78" name="Google Shape;4078;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79" name="Google Shape;4079;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80" name="Google Shape;4080;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81" name="Google Shape;4081;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82" name="Google Shape;4082;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83" name="Google Shape;4083;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84" name="Google Shape;4084;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85" name="Google Shape;4085;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86" name="Google Shape;4086;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87" name="Google Shape;4087;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88" name="Google Shape;4088;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89" name="Google Shape;4089;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90" name="Google Shape;4090;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91" name="Google Shape;4091;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92" name="Google Shape;4092;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93" name="Google Shape;4093;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94" name="Google Shape;4094;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95" name="Google Shape;4095;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96" name="Google Shape;4096;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97" name="Google Shape;4097;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98" name="Google Shape;4098;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099" name="Google Shape;4099;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00" name="Google Shape;4100;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01" name="Google Shape;4101;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02" name="Google Shape;4102;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03" name="Google Shape;4103;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04" name="Google Shape;4104;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05" name="Google Shape;4105;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06" name="Google Shape;4106;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07" name="Google Shape;4107;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08" name="Google Shape;4108;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09" name="Google Shape;4109;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10" name="Google Shape;4110;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11" name="Google Shape;4111;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12" name="Google Shape;4112;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13" name="Google Shape;4113;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14" name="Google Shape;4114;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15" name="Google Shape;4115;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16" name="Google Shape;4116;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17" name="Google Shape;4117;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18" name="Google Shape;4118;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19" name="Google Shape;4119;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20" name="Google Shape;4120;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21" name="Google Shape;4121;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22" name="Google Shape;4122;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23" name="Google Shape;4123;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24" name="Google Shape;4124;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25" name="Google Shape;4125;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26" name="Google Shape;4126;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4127" name="Google Shape;4127;p42"/>
                <p:cNvGrpSpPr/>
                <p:nvPr/>
              </p:nvGrpSpPr>
              <p:grpSpPr>
                <a:xfrm>
                  <a:off x="4405518" y="3167689"/>
                  <a:ext cx="1768767" cy="1239932"/>
                  <a:chOff x="5448325" y="1433150"/>
                  <a:chExt cx="2742700" cy="1919400"/>
                </a:xfrm>
              </p:grpSpPr>
              <p:sp>
                <p:nvSpPr>
                  <p:cNvPr id="4128" name="Google Shape;4128;p42"/>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29" name="Google Shape;4129;p42"/>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30" name="Google Shape;4130;p42"/>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31" name="Google Shape;4131;p42"/>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32" name="Google Shape;4132;p42"/>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33" name="Google Shape;4133;p42"/>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34" name="Google Shape;4134;p42"/>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35" name="Google Shape;4135;p42"/>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36" name="Google Shape;4136;p42"/>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37" name="Google Shape;4137;p42"/>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38" name="Google Shape;4138;p42"/>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39" name="Google Shape;4139;p42"/>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40" name="Google Shape;4140;p42"/>
                  <p:cNvSpPr/>
                  <p:nvPr/>
                </p:nvSpPr>
                <p:spPr>
                  <a:xfrm>
                    <a:off x="5997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41" name="Google Shape;4141;p42"/>
                  <p:cNvSpPr/>
                  <p:nvPr/>
                </p:nvSpPr>
                <p:spPr>
                  <a:xfrm>
                    <a:off x="6271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42" name="Google Shape;4142;p42"/>
                  <p:cNvSpPr/>
                  <p:nvPr/>
                </p:nvSpPr>
                <p:spPr>
                  <a:xfrm>
                    <a:off x="6545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43" name="Google Shape;4143;p42"/>
                  <p:cNvSpPr/>
                  <p:nvPr/>
                </p:nvSpPr>
                <p:spPr>
                  <a:xfrm>
                    <a:off x="6820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44" name="Google Shape;4144;p42"/>
                  <p:cNvSpPr/>
                  <p:nvPr/>
                </p:nvSpPr>
                <p:spPr>
                  <a:xfrm>
                    <a:off x="7094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45" name="Google Shape;4145;p42"/>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46" name="Google Shape;4146;p42"/>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47" name="Google Shape;4147;p42"/>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48" name="Google Shape;4148;p42"/>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49" name="Google Shape;4149;p42"/>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50" name="Google Shape;4150;p42"/>
                  <p:cNvSpPr/>
                  <p:nvPr/>
                </p:nvSpPr>
                <p:spPr>
                  <a:xfrm>
                    <a:off x="5996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51" name="Google Shape;4151;p42"/>
                  <p:cNvSpPr/>
                  <p:nvPr/>
                </p:nvSpPr>
                <p:spPr>
                  <a:xfrm>
                    <a:off x="6270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52" name="Google Shape;4152;p42"/>
                  <p:cNvSpPr/>
                  <p:nvPr/>
                </p:nvSpPr>
                <p:spPr>
                  <a:xfrm>
                    <a:off x="6545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53" name="Google Shape;4153;p42"/>
                  <p:cNvSpPr/>
                  <p:nvPr/>
                </p:nvSpPr>
                <p:spPr>
                  <a:xfrm>
                    <a:off x="6819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54" name="Google Shape;4154;p42"/>
                  <p:cNvSpPr/>
                  <p:nvPr/>
                </p:nvSpPr>
                <p:spPr>
                  <a:xfrm>
                    <a:off x="7093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55" name="Google Shape;4155;p42"/>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56" name="Google Shape;4156;p42"/>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57" name="Google Shape;4157;p42"/>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58" name="Google Shape;4158;p42"/>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59" name="Google Shape;4159;p42"/>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60" name="Google Shape;4160;p42"/>
                  <p:cNvSpPr/>
                  <p:nvPr/>
                </p:nvSpPr>
                <p:spPr>
                  <a:xfrm>
                    <a:off x="5996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61" name="Google Shape;4161;p42"/>
                  <p:cNvSpPr/>
                  <p:nvPr/>
                </p:nvSpPr>
                <p:spPr>
                  <a:xfrm>
                    <a:off x="6270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62" name="Google Shape;4162;p42"/>
                  <p:cNvSpPr/>
                  <p:nvPr/>
                </p:nvSpPr>
                <p:spPr>
                  <a:xfrm>
                    <a:off x="6545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63" name="Google Shape;4163;p42"/>
                  <p:cNvSpPr/>
                  <p:nvPr/>
                </p:nvSpPr>
                <p:spPr>
                  <a:xfrm>
                    <a:off x="6819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64" name="Google Shape;4164;p42"/>
                  <p:cNvSpPr/>
                  <p:nvPr/>
                </p:nvSpPr>
                <p:spPr>
                  <a:xfrm>
                    <a:off x="7093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65" name="Google Shape;4165;p42"/>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66" name="Google Shape;4166;p42"/>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67" name="Google Shape;4167;p42"/>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68" name="Google Shape;4168;p42"/>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69" name="Google Shape;4169;p42"/>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70" name="Google Shape;4170;p42"/>
                  <p:cNvSpPr/>
                  <p:nvPr/>
                </p:nvSpPr>
                <p:spPr>
                  <a:xfrm>
                    <a:off x="5997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71" name="Google Shape;4171;p42"/>
                  <p:cNvSpPr/>
                  <p:nvPr/>
                </p:nvSpPr>
                <p:spPr>
                  <a:xfrm>
                    <a:off x="6271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72" name="Google Shape;4172;p42"/>
                  <p:cNvSpPr/>
                  <p:nvPr/>
                </p:nvSpPr>
                <p:spPr>
                  <a:xfrm>
                    <a:off x="6545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73" name="Google Shape;4173;p42"/>
                  <p:cNvSpPr/>
                  <p:nvPr/>
                </p:nvSpPr>
                <p:spPr>
                  <a:xfrm>
                    <a:off x="6820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74" name="Google Shape;4174;p42"/>
                  <p:cNvSpPr/>
                  <p:nvPr/>
                </p:nvSpPr>
                <p:spPr>
                  <a:xfrm>
                    <a:off x="7094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75" name="Google Shape;4175;p42"/>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76" name="Google Shape;4176;p42"/>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77" name="Google Shape;4177;p42"/>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78" name="Google Shape;4178;p42"/>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79" name="Google Shape;4179;p42"/>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80" name="Google Shape;4180;p42"/>
                  <p:cNvSpPr/>
                  <p:nvPr/>
                </p:nvSpPr>
                <p:spPr>
                  <a:xfrm>
                    <a:off x="5997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81" name="Google Shape;4181;p42"/>
                  <p:cNvSpPr/>
                  <p:nvPr/>
                </p:nvSpPr>
                <p:spPr>
                  <a:xfrm>
                    <a:off x="6271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82" name="Google Shape;4182;p42"/>
                  <p:cNvSpPr/>
                  <p:nvPr/>
                </p:nvSpPr>
                <p:spPr>
                  <a:xfrm>
                    <a:off x="6545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83" name="Google Shape;4183;p42"/>
                  <p:cNvSpPr/>
                  <p:nvPr/>
                </p:nvSpPr>
                <p:spPr>
                  <a:xfrm>
                    <a:off x="6820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84" name="Google Shape;4184;p42"/>
                  <p:cNvSpPr/>
                  <p:nvPr/>
                </p:nvSpPr>
                <p:spPr>
                  <a:xfrm>
                    <a:off x="7094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85" name="Google Shape;4185;p42"/>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86" name="Google Shape;4186;p42"/>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87" name="Google Shape;4187;p42"/>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88" name="Google Shape;4188;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89" name="Google Shape;4189;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90" name="Google Shape;4190;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91" name="Google Shape;4191;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92" name="Google Shape;4192;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93" name="Google Shape;4193;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94" name="Google Shape;4194;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95" name="Google Shape;4195;p42"/>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96" name="Google Shape;4196;p42"/>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197" name="Google Shape;4197;p42"/>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grpSp>
          <p:nvGrpSpPr>
            <p:cNvPr id="4198" name="Google Shape;4198;p42"/>
            <p:cNvGrpSpPr/>
            <p:nvPr/>
          </p:nvGrpSpPr>
          <p:grpSpPr>
            <a:xfrm>
              <a:off x="5055357" y="596088"/>
              <a:ext cx="1237821" cy="1241000"/>
              <a:chOff x="2408969" y="2902913"/>
              <a:chExt cx="1237821" cy="1241000"/>
            </a:xfrm>
          </p:grpSpPr>
          <p:grpSp>
            <p:nvGrpSpPr>
              <p:cNvPr id="4199" name="Google Shape;4199;p42"/>
              <p:cNvGrpSpPr/>
              <p:nvPr/>
            </p:nvGrpSpPr>
            <p:grpSpPr>
              <a:xfrm>
                <a:off x="2408969" y="3258413"/>
                <a:ext cx="1237821" cy="177133"/>
                <a:chOff x="5449025" y="3078350"/>
                <a:chExt cx="1919400" cy="274200"/>
              </a:xfrm>
            </p:grpSpPr>
            <p:sp>
              <p:nvSpPr>
                <p:cNvPr id="4200" name="Google Shape;4200;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01" name="Google Shape;4201;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02" name="Google Shape;4202;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03" name="Google Shape;4203;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04" name="Google Shape;4204;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05" name="Google Shape;4205;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06" name="Google Shape;4206;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sp>
            <p:nvSpPr>
              <p:cNvPr id="4207" name="Google Shape;4207;p42"/>
              <p:cNvSpPr/>
              <p:nvPr/>
            </p:nvSpPr>
            <p:spPr>
              <a:xfrm>
                <a:off x="240896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08" name="Google Shape;4208;p42"/>
              <p:cNvSpPr/>
              <p:nvPr/>
            </p:nvSpPr>
            <p:spPr>
              <a:xfrm>
                <a:off x="2585801"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09" name="Google Shape;4209;p42"/>
              <p:cNvSpPr/>
              <p:nvPr/>
            </p:nvSpPr>
            <p:spPr>
              <a:xfrm>
                <a:off x="2762632"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10" name="Google Shape;4210;p42"/>
              <p:cNvSpPr/>
              <p:nvPr/>
            </p:nvSpPr>
            <p:spPr>
              <a:xfrm>
                <a:off x="2939464"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11" name="Google Shape;4211;p42"/>
              <p:cNvSpPr/>
              <p:nvPr/>
            </p:nvSpPr>
            <p:spPr>
              <a:xfrm>
                <a:off x="3116295"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12" name="Google Shape;4212;p42"/>
              <p:cNvSpPr/>
              <p:nvPr/>
            </p:nvSpPr>
            <p:spPr>
              <a:xfrm>
                <a:off x="3293127" y="343553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13" name="Google Shape;4213;p42"/>
              <p:cNvSpPr/>
              <p:nvPr/>
            </p:nvSpPr>
            <p:spPr>
              <a:xfrm>
                <a:off x="3469959" y="343553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nvGrpSpPr>
              <p:cNvPr id="4214" name="Google Shape;4214;p42"/>
              <p:cNvGrpSpPr/>
              <p:nvPr/>
            </p:nvGrpSpPr>
            <p:grpSpPr>
              <a:xfrm>
                <a:off x="2408969" y="3612663"/>
                <a:ext cx="1237821" cy="177133"/>
                <a:chOff x="5449025" y="3078350"/>
                <a:chExt cx="1919400" cy="274200"/>
              </a:xfrm>
            </p:grpSpPr>
            <p:sp>
              <p:nvSpPr>
                <p:cNvPr id="4215" name="Google Shape;4215;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16" name="Google Shape;4216;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17" name="Google Shape;4217;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18" name="Google Shape;4218;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19" name="Google Shape;4219;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20" name="Google Shape;4220;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21" name="Google Shape;4221;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4222" name="Google Shape;4222;p42"/>
              <p:cNvGrpSpPr/>
              <p:nvPr/>
            </p:nvGrpSpPr>
            <p:grpSpPr>
              <a:xfrm rot="5400000">
                <a:off x="2408969" y="3435538"/>
                <a:ext cx="1237821" cy="177133"/>
                <a:chOff x="5449025" y="3078350"/>
                <a:chExt cx="1919400" cy="274200"/>
              </a:xfrm>
            </p:grpSpPr>
            <p:sp>
              <p:nvSpPr>
                <p:cNvPr id="4223" name="Google Shape;4223;p42"/>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24" name="Google Shape;4224;p42"/>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25" name="Google Shape;4225;p42"/>
                <p:cNvSpPr/>
                <p:nvPr/>
              </p:nvSpPr>
              <p:spPr>
                <a:xfrm>
                  <a:off x="5997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26" name="Google Shape;4226;p42"/>
                <p:cNvSpPr/>
                <p:nvPr/>
              </p:nvSpPr>
              <p:spPr>
                <a:xfrm>
                  <a:off x="6271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27" name="Google Shape;4227;p42"/>
                <p:cNvSpPr/>
                <p:nvPr/>
              </p:nvSpPr>
              <p:spPr>
                <a:xfrm>
                  <a:off x="6545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28" name="Google Shape;4228;p42"/>
                <p:cNvSpPr/>
                <p:nvPr/>
              </p:nvSpPr>
              <p:spPr>
                <a:xfrm>
                  <a:off x="6820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29" name="Google Shape;4229;p42"/>
                <p:cNvSpPr/>
                <p:nvPr/>
              </p:nvSpPr>
              <p:spPr>
                <a:xfrm>
                  <a:off x="7094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sp>
            <p:nvSpPr>
              <p:cNvPr id="4230" name="Google Shape;4230;p42"/>
              <p:cNvSpPr/>
              <p:nvPr/>
            </p:nvSpPr>
            <p:spPr>
              <a:xfrm>
                <a:off x="240896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31" name="Google Shape;4231;p42"/>
              <p:cNvSpPr/>
              <p:nvPr/>
            </p:nvSpPr>
            <p:spPr>
              <a:xfrm>
                <a:off x="2585801"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32" name="Google Shape;4232;p42"/>
              <p:cNvSpPr/>
              <p:nvPr/>
            </p:nvSpPr>
            <p:spPr>
              <a:xfrm>
                <a:off x="2939464"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33" name="Google Shape;4233;p42"/>
              <p:cNvSpPr/>
              <p:nvPr/>
            </p:nvSpPr>
            <p:spPr>
              <a:xfrm>
                <a:off x="3293127" y="3081288"/>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34" name="Google Shape;4234;p42"/>
              <p:cNvSpPr/>
              <p:nvPr/>
            </p:nvSpPr>
            <p:spPr>
              <a:xfrm>
                <a:off x="3469959" y="30812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35" name="Google Shape;4235;p42"/>
              <p:cNvSpPr/>
              <p:nvPr/>
            </p:nvSpPr>
            <p:spPr>
              <a:xfrm>
                <a:off x="240896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36" name="Google Shape;4236;p42"/>
              <p:cNvSpPr/>
              <p:nvPr/>
            </p:nvSpPr>
            <p:spPr>
              <a:xfrm>
                <a:off x="2585801"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37" name="Google Shape;4237;p42"/>
              <p:cNvSpPr/>
              <p:nvPr/>
            </p:nvSpPr>
            <p:spPr>
              <a:xfrm>
                <a:off x="2939464"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38" name="Google Shape;4238;p42"/>
              <p:cNvSpPr/>
              <p:nvPr/>
            </p:nvSpPr>
            <p:spPr>
              <a:xfrm>
                <a:off x="3293127"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39" name="Google Shape;4239;p42"/>
              <p:cNvSpPr/>
              <p:nvPr/>
            </p:nvSpPr>
            <p:spPr>
              <a:xfrm>
                <a:off x="3469959" y="2902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40" name="Google Shape;4240;p42"/>
              <p:cNvSpPr/>
              <p:nvPr/>
            </p:nvSpPr>
            <p:spPr>
              <a:xfrm>
                <a:off x="240896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41" name="Google Shape;4241;p42"/>
              <p:cNvSpPr/>
              <p:nvPr/>
            </p:nvSpPr>
            <p:spPr>
              <a:xfrm>
                <a:off x="2585801"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42" name="Google Shape;4242;p42"/>
              <p:cNvSpPr/>
              <p:nvPr/>
            </p:nvSpPr>
            <p:spPr>
              <a:xfrm>
                <a:off x="2939464"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43" name="Google Shape;4243;p42"/>
              <p:cNvSpPr/>
              <p:nvPr/>
            </p:nvSpPr>
            <p:spPr>
              <a:xfrm>
                <a:off x="3293127"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44" name="Google Shape;4244;p42"/>
              <p:cNvSpPr/>
              <p:nvPr/>
            </p:nvSpPr>
            <p:spPr>
              <a:xfrm>
                <a:off x="3469959" y="3789788"/>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45" name="Google Shape;4245;p42"/>
              <p:cNvSpPr/>
              <p:nvPr/>
            </p:nvSpPr>
            <p:spPr>
              <a:xfrm>
                <a:off x="240896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46" name="Google Shape;4246;p42"/>
              <p:cNvSpPr/>
              <p:nvPr/>
            </p:nvSpPr>
            <p:spPr>
              <a:xfrm>
                <a:off x="2585801"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47" name="Google Shape;4247;p42"/>
              <p:cNvSpPr/>
              <p:nvPr/>
            </p:nvSpPr>
            <p:spPr>
              <a:xfrm>
                <a:off x="2762632" y="3966913"/>
                <a:ext cx="176700" cy="1770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48" name="Google Shape;4248;p42"/>
              <p:cNvSpPr/>
              <p:nvPr/>
            </p:nvSpPr>
            <p:spPr>
              <a:xfrm>
                <a:off x="2939464"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49" name="Google Shape;4249;p42"/>
              <p:cNvSpPr/>
              <p:nvPr/>
            </p:nvSpPr>
            <p:spPr>
              <a:xfrm>
                <a:off x="3293127"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50" name="Google Shape;4250;p42"/>
              <p:cNvSpPr/>
              <p:nvPr/>
            </p:nvSpPr>
            <p:spPr>
              <a:xfrm>
                <a:off x="3469959" y="3966913"/>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nvGrpSpPr>
              <p:cNvPr id="4251" name="Google Shape;4251;p42"/>
              <p:cNvGrpSpPr/>
              <p:nvPr/>
            </p:nvGrpSpPr>
            <p:grpSpPr>
              <a:xfrm>
                <a:off x="2585493" y="3080102"/>
                <a:ext cx="176700" cy="177000"/>
                <a:chOff x="3832268" y="4133839"/>
                <a:chExt cx="176700" cy="177000"/>
              </a:xfrm>
            </p:grpSpPr>
            <p:sp>
              <p:nvSpPr>
                <p:cNvPr id="4252" name="Google Shape;4252;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53" name="Google Shape;4253;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4254" name="Google Shape;4254;p42"/>
              <p:cNvGrpSpPr/>
              <p:nvPr/>
            </p:nvGrpSpPr>
            <p:grpSpPr>
              <a:xfrm>
                <a:off x="2939530" y="3080102"/>
                <a:ext cx="176700" cy="177000"/>
                <a:chOff x="3832268" y="4133839"/>
                <a:chExt cx="176700" cy="177000"/>
              </a:xfrm>
            </p:grpSpPr>
            <p:sp>
              <p:nvSpPr>
                <p:cNvPr id="4255" name="Google Shape;4255;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56" name="Google Shape;4256;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4257" name="Google Shape;4257;p42"/>
              <p:cNvGrpSpPr/>
              <p:nvPr/>
            </p:nvGrpSpPr>
            <p:grpSpPr>
              <a:xfrm>
                <a:off x="3293793" y="3080102"/>
                <a:ext cx="176700" cy="177000"/>
                <a:chOff x="3832268" y="4133839"/>
                <a:chExt cx="176700" cy="177000"/>
              </a:xfrm>
            </p:grpSpPr>
            <p:sp>
              <p:nvSpPr>
                <p:cNvPr id="4258" name="Google Shape;4258;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59" name="Google Shape;4259;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4260" name="Google Shape;4260;p42"/>
              <p:cNvGrpSpPr/>
              <p:nvPr/>
            </p:nvGrpSpPr>
            <p:grpSpPr>
              <a:xfrm>
                <a:off x="2585493" y="3435602"/>
                <a:ext cx="176700" cy="177000"/>
                <a:chOff x="3832268" y="4133839"/>
                <a:chExt cx="176700" cy="177000"/>
              </a:xfrm>
            </p:grpSpPr>
            <p:sp>
              <p:nvSpPr>
                <p:cNvPr id="4261" name="Google Shape;4261;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62" name="Google Shape;4262;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4263" name="Google Shape;4263;p42"/>
              <p:cNvGrpSpPr/>
              <p:nvPr/>
            </p:nvGrpSpPr>
            <p:grpSpPr>
              <a:xfrm>
                <a:off x="2939518" y="3434939"/>
                <a:ext cx="176700" cy="177000"/>
                <a:chOff x="3832268" y="4133839"/>
                <a:chExt cx="176700" cy="177000"/>
              </a:xfrm>
            </p:grpSpPr>
            <p:sp>
              <p:nvSpPr>
                <p:cNvPr id="4264" name="Google Shape;4264;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65" name="Google Shape;4265;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4266" name="Google Shape;4266;p42"/>
              <p:cNvGrpSpPr/>
              <p:nvPr/>
            </p:nvGrpSpPr>
            <p:grpSpPr>
              <a:xfrm>
                <a:off x="3293568" y="3434939"/>
                <a:ext cx="176700" cy="177000"/>
                <a:chOff x="3832268" y="4133839"/>
                <a:chExt cx="176700" cy="177000"/>
              </a:xfrm>
            </p:grpSpPr>
            <p:sp>
              <p:nvSpPr>
                <p:cNvPr id="4267" name="Google Shape;4267;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68" name="Google Shape;4268;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4269" name="Google Shape;4269;p42"/>
              <p:cNvGrpSpPr/>
              <p:nvPr/>
            </p:nvGrpSpPr>
            <p:grpSpPr>
              <a:xfrm>
                <a:off x="3293793" y="3790514"/>
                <a:ext cx="176700" cy="177000"/>
                <a:chOff x="3832268" y="4133839"/>
                <a:chExt cx="176700" cy="177000"/>
              </a:xfrm>
            </p:grpSpPr>
            <p:sp>
              <p:nvSpPr>
                <p:cNvPr id="4270" name="Google Shape;4270;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71" name="Google Shape;4271;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4272" name="Google Shape;4272;p42"/>
              <p:cNvGrpSpPr/>
              <p:nvPr/>
            </p:nvGrpSpPr>
            <p:grpSpPr>
              <a:xfrm>
                <a:off x="2939518" y="3789789"/>
                <a:ext cx="176700" cy="177000"/>
                <a:chOff x="3832268" y="4133839"/>
                <a:chExt cx="176700" cy="177000"/>
              </a:xfrm>
            </p:grpSpPr>
            <p:sp>
              <p:nvSpPr>
                <p:cNvPr id="4273" name="Google Shape;4273;p42"/>
                <p:cNvSpPr/>
                <p:nvPr/>
              </p:nvSpPr>
              <p:spPr>
                <a:xfrm>
                  <a:off x="3832268" y="4133839"/>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74" name="Google Shape;4274;p42"/>
                <p:cNvSpPr/>
                <p:nvPr/>
              </p:nvSpPr>
              <p:spPr>
                <a:xfrm>
                  <a:off x="3878625" y="4180338"/>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sp>
            <p:nvSpPr>
              <p:cNvPr id="4275" name="Google Shape;4275;p42"/>
              <p:cNvSpPr/>
              <p:nvPr/>
            </p:nvSpPr>
            <p:spPr>
              <a:xfrm>
                <a:off x="2585268" y="3789864"/>
                <a:ext cx="176700" cy="1770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76" name="Google Shape;4276;p42"/>
              <p:cNvSpPr/>
              <p:nvPr/>
            </p:nvSpPr>
            <p:spPr>
              <a:xfrm>
                <a:off x="2631625" y="3836363"/>
                <a:ext cx="84000" cy="84000"/>
              </a:xfrm>
              <a:prstGeom prst="ellipse">
                <a:avLst/>
              </a:prstGeom>
              <a:solidFill>
                <a:srgbClr val="EAD1D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nvGrpSpPr>
              <p:cNvPr id="4277" name="Google Shape;4277;p42"/>
              <p:cNvGrpSpPr/>
              <p:nvPr/>
            </p:nvGrpSpPr>
            <p:grpSpPr>
              <a:xfrm rot="5400000">
                <a:off x="2232132" y="3434876"/>
                <a:ext cx="1237821" cy="177133"/>
                <a:chOff x="5449025" y="3078350"/>
                <a:chExt cx="1919400" cy="274200"/>
              </a:xfrm>
            </p:grpSpPr>
            <p:sp>
              <p:nvSpPr>
                <p:cNvPr id="4278" name="Google Shape;4278;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79" name="Google Shape;4279;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80" name="Google Shape;4280;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81" name="Google Shape;4281;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82" name="Google Shape;4282;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83" name="Google Shape;4283;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84" name="Google Shape;4284;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4285" name="Google Shape;4285;p42"/>
              <p:cNvGrpSpPr/>
              <p:nvPr/>
            </p:nvGrpSpPr>
            <p:grpSpPr>
              <a:xfrm rot="5400000">
                <a:off x="2585794" y="3435538"/>
                <a:ext cx="1237821" cy="177133"/>
                <a:chOff x="5449025" y="3078350"/>
                <a:chExt cx="1919400" cy="274200"/>
              </a:xfrm>
            </p:grpSpPr>
            <p:sp>
              <p:nvSpPr>
                <p:cNvPr id="4286" name="Google Shape;4286;p42"/>
                <p:cNvSpPr/>
                <p:nvPr/>
              </p:nvSpPr>
              <p:spPr>
                <a:xfrm>
                  <a:off x="5449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87" name="Google Shape;4287;p42"/>
                <p:cNvSpPr/>
                <p:nvPr/>
              </p:nvSpPr>
              <p:spPr>
                <a:xfrm>
                  <a:off x="5723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88" name="Google Shape;4288;p42"/>
                <p:cNvSpPr/>
                <p:nvPr/>
              </p:nvSpPr>
              <p:spPr>
                <a:xfrm>
                  <a:off x="59974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89" name="Google Shape;4289;p42"/>
                <p:cNvSpPr/>
                <p:nvPr/>
              </p:nvSpPr>
              <p:spPr>
                <a:xfrm>
                  <a:off x="62716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90" name="Google Shape;4290;p42"/>
                <p:cNvSpPr/>
                <p:nvPr/>
              </p:nvSpPr>
              <p:spPr>
                <a:xfrm>
                  <a:off x="65458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91" name="Google Shape;4291;p42"/>
                <p:cNvSpPr/>
                <p:nvPr/>
              </p:nvSpPr>
              <p:spPr>
                <a:xfrm>
                  <a:off x="68200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92" name="Google Shape;4292;p42"/>
                <p:cNvSpPr/>
                <p:nvPr/>
              </p:nvSpPr>
              <p:spPr>
                <a:xfrm>
                  <a:off x="7094225" y="3078350"/>
                  <a:ext cx="274200" cy="2742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grpSp>
        <p:nvGrpSpPr>
          <p:cNvPr id="4293" name="Google Shape;4293;p42"/>
          <p:cNvGrpSpPr/>
          <p:nvPr/>
        </p:nvGrpSpPr>
        <p:grpSpPr>
          <a:xfrm>
            <a:off x="12437759" y="9498737"/>
            <a:ext cx="1063300" cy="1042793"/>
            <a:chOff x="5996725" y="610550"/>
            <a:chExt cx="823300" cy="822600"/>
          </a:xfrm>
        </p:grpSpPr>
        <p:sp>
          <p:nvSpPr>
            <p:cNvPr id="4294" name="Google Shape;4294;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95" name="Google Shape;4295;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96" name="Google Shape;4296;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97" name="Google Shape;4297;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98" name="Google Shape;4298;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299" name="Google Shape;4299;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00" name="Google Shape;430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01" name="Google Shape;430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02" name="Google Shape;430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4303" name="Google Shape;4303;p42"/>
          <p:cNvGrpSpPr/>
          <p:nvPr/>
        </p:nvGrpSpPr>
        <p:grpSpPr>
          <a:xfrm>
            <a:off x="11940801" y="7885401"/>
            <a:ext cx="355036" cy="1042793"/>
            <a:chOff x="6545125" y="610550"/>
            <a:chExt cx="274900" cy="822600"/>
          </a:xfrm>
        </p:grpSpPr>
        <p:sp>
          <p:nvSpPr>
            <p:cNvPr id="4304" name="Google Shape;4304;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05" name="Google Shape;4305;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06" name="Google Shape;4306;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4307" name="Google Shape;4307;p42"/>
          <p:cNvGrpSpPr/>
          <p:nvPr/>
        </p:nvGrpSpPr>
        <p:grpSpPr>
          <a:xfrm>
            <a:off x="3054859" y="8490877"/>
            <a:ext cx="3542224" cy="3475974"/>
            <a:chOff x="5448325" y="610550"/>
            <a:chExt cx="2742700" cy="2742000"/>
          </a:xfrm>
        </p:grpSpPr>
        <p:sp>
          <p:nvSpPr>
            <p:cNvPr id="4308" name="Google Shape;4308;p42"/>
            <p:cNvSpPr/>
            <p:nvPr/>
          </p:nvSpPr>
          <p:spPr>
            <a:xfrm>
              <a:off x="5448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09" name="Google Shape;4309;p42"/>
            <p:cNvSpPr/>
            <p:nvPr/>
          </p:nvSpPr>
          <p:spPr>
            <a:xfrm>
              <a:off x="5722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10" name="Google Shape;4310;p42"/>
            <p:cNvSpPr/>
            <p:nvPr/>
          </p:nvSpPr>
          <p:spPr>
            <a:xfrm>
              <a:off x="5996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11" name="Google Shape;4311;p42"/>
            <p:cNvSpPr/>
            <p:nvPr/>
          </p:nvSpPr>
          <p:spPr>
            <a:xfrm>
              <a:off x="6270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12" name="Google Shape;4312;p42"/>
            <p:cNvSpPr/>
            <p:nvPr/>
          </p:nvSpPr>
          <p:spPr>
            <a:xfrm>
              <a:off x="6545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13" name="Google Shape;4313;p42"/>
            <p:cNvSpPr/>
            <p:nvPr/>
          </p:nvSpPr>
          <p:spPr>
            <a:xfrm>
              <a:off x="68193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14" name="Google Shape;4314;p42"/>
            <p:cNvSpPr/>
            <p:nvPr/>
          </p:nvSpPr>
          <p:spPr>
            <a:xfrm>
              <a:off x="70935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15" name="Google Shape;4315;p42"/>
            <p:cNvSpPr/>
            <p:nvPr/>
          </p:nvSpPr>
          <p:spPr>
            <a:xfrm>
              <a:off x="73677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16" name="Google Shape;4316;p42"/>
            <p:cNvSpPr/>
            <p:nvPr/>
          </p:nvSpPr>
          <p:spPr>
            <a:xfrm>
              <a:off x="76419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17" name="Google Shape;4317;p42"/>
            <p:cNvSpPr/>
            <p:nvPr/>
          </p:nvSpPr>
          <p:spPr>
            <a:xfrm>
              <a:off x="7916125" y="610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18" name="Google Shape;4318;p42"/>
            <p:cNvSpPr/>
            <p:nvPr/>
          </p:nvSpPr>
          <p:spPr>
            <a:xfrm>
              <a:off x="5448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19" name="Google Shape;4319;p42"/>
            <p:cNvSpPr/>
            <p:nvPr/>
          </p:nvSpPr>
          <p:spPr>
            <a:xfrm>
              <a:off x="5722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20" name="Google Shape;4320;p42"/>
            <p:cNvSpPr/>
            <p:nvPr/>
          </p:nvSpPr>
          <p:spPr>
            <a:xfrm>
              <a:off x="5996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21" name="Google Shape;4321;p42"/>
            <p:cNvSpPr/>
            <p:nvPr/>
          </p:nvSpPr>
          <p:spPr>
            <a:xfrm>
              <a:off x="6270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22" name="Google Shape;4322;p42"/>
            <p:cNvSpPr/>
            <p:nvPr/>
          </p:nvSpPr>
          <p:spPr>
            <a:xfrm>
              <a:off x="6545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23" name="Google Shape;4323;p42"/>
            <p:cNvSpPr/>
            <p:nvPr/>
          </p:nvSpPr>
          <p:spPr>
            <a:xfrm>
              <a:off x="68193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24" name="Google Shape;4324;p42"/>
            <p:cNvSpPr/>
            <p:nvPr/>
          </p:nvSpPr>
          <p:spPr>
            <a:xfrm>
              <a:off x="70935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25" name="Google Shape;4325;p42"/>
            <p:cNvSpPr/>
            <p:nvPr/>
          </p:nvSpPr>
          <p:spPr>
            <a:xfrm>
              <a:off x="73677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26" name="Google Shape;4326;p42"/>
            <p:cNvSpPr/>
            <p:nvPr/>
          </p:nvSpPr>
          <p:spPr>
            <a:xfrm>
              <a:off x="76419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27" name="Google Shape;4327;p42"/>
            <p:cNvSpPr/>
            <p:nvPr/>
          </p:nvSpPr>
          <p:spPr>
            <a:xfrm>
              <a:off x="7916125" y="884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28" name="Google Shape;4328;p42"/>
            <p:cNvSpPr/>
            <p:nvPr/>
          </p:nvSpPr>
          <p:spPr>
            <a:xfrm>
              <a:off x="5449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29" name="Google Shape;4329;p42"/>
            <p:cNvSpPr/>
            <p:nvPr/>
          </p:nvSpPr>
          <p:spPr>
            <a:xfrm>
              <a:off x="5723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30" name="Google Shape;4330;p42"/>
            <p:cNvSpPr/>
            <p:nvPr/>
          </p:nvSpPr>
          <p:spPr>
            <a:xfrm>
              <a:off x="5997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31" name="Google Shape;4331;p42"/>
            <p:cNvSpPr/>
            <p:nvPr/>
          </p:nvSpPr>
          <p:spPr>
            <a:xfrm>
              <a:off x="6271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32" name="Google Shape;4332;p42"/>
            <p:cNvSpPr/>
            <p:nvPr/>
          </p:nvSpPr>
          <p:spPr>
            <a:xfrm>
              <a:off x="6545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33" name="Google Shape;4333;p42"/>
            <p:cNvSpPr/>
            <p:nvPr/>
          </p:nvSpPr>
          <p:spPr>
            <a:xfrm>
              <a:off x="68200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34" name="Google Shape;4334;p42"/>
            <p:cNvSpPr/>
            <p:nvPr/>
          </p:nvSpPr>
          <p:spPr>
            <a:xfrm>
              <a:off x="70942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35" name="Google Shape;4335;p42"/>
            <p:cNvSpPr/>
            <p:nvPr/>
          </p:nvSpPr>
          <p:spPr>
            <a:xfrm>
              <a:off x="73684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36" name="Google Shape;4336;p42"/>
            <p:cNvSpPr/>
            <p:nvPr/>
          </p:nvSpPr>
          <p:spPr>
            <a:xfrm>
              <a:off x="76426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37" name="Google Shape;4337;p42"/>
            <p:cNvSpPr/>
            <p:nvPr/>
          </p:nvSpPr>
          <p:spPr>
            <a:xfrm>
              <a:off x="7916825" y="1158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38" name="Google Shape;4338;p42"/>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39" name="Google Shape;4339;p42"/>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40" name="Google Shape;4340;p42"/>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41" name="Google Shape;4341;p42"/>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42" name="Google Shape;4342;p42"/>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43" name="Google Shape;4343;p42"/>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44" name="Google Shape;4344;p42"/>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45" name="Google Shape;4345;p42"/>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46" name="Google Shape;4346;p42"/>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47" name="Google Shape;4347;p42"/>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48" name="Google Shape;4348;p42"/>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49" name="Google Shape;4349;p42"/>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50" name="Google Shape;4350;p42"/>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51" name="Google Shape;4351;p42"/>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52" name="Google Shape;4352;p42"/>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53" name="Google Shape;4353;p42"/>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54" name="Google Shape;4354;p42"/>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55" name="Google Shape;4355;p42"/>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56" name="Google Shape;4356;p42"/>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57" name="Google Shape;4357;p42"/>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58" name="Google Shape;4358;p42"/>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59" name="Google Shape;4359;p42"/>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60" name="Google Shape;4360;p42"/>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61" name="Google Shape;4361;p42"/>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62" name="Google Shape;4362;p42"/>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63" name="Google Shape;4363;p42"/>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64" name="Google Shape;4364;p42"/>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65" name="Google Shape;4365;p42"/>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66" name="Google Shape;4366;p42"/>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67" name="Google Shape;4367;p42"/>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68" name="Google Shape;4368;p42"/>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69" name="Google Shape;4369;p42"/>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70" name="Google Shape;4370;p42"/>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71" name="Google Shape;4371;p42"/>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72" name="Google Shape;4372;p42"/>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73" name="Google Shape;4373;p42"/>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74" name="Google Shape;4374;p42"/>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75" name="Google Shape;4375;p42"/>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76" name="Google Shape;4376;p42"/>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77" name="Google Shape;4377;p42"/>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78" name="Google Shape;4378;p42"/>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79" name="Google Shape;4379;p42"/>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80" name="Google Shape;4380;p42"/>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81" name="Google Shape;4381;p42"/>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82" name="Google Shape;4382;p42"/>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83" name="Google Shape;4383;p42"/>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84" name="Google Shape;4384;p42"/>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85" name="Google Shape;4385;p42"/>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86" name="Google Shape;4386;p42"/>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87" name="Google Shape;4387;p42"/>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88" name="Google Shape;4388;p42"/>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89" name="Google Shape;4389;p42"/>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90" name="Google Shape;4390;p42"/>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91" name="Google Shape;4391;p42"/>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92" name="Google Shape;4392;p42"/>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93" name="Google Shape;4393;p42"/>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94" name="Google Shape;4394;p42"/>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95" name="Google Shape;4395;p42"/>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96" name="Google Shape;4396;p42"/>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97" name="Google Shape;4397;p42"/>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98" name="Google Shape;4398;p42"/>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399" name="Google Shape;4399;p42"/>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00" name="Google Shape;4400;p42"/>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01" name="Google Shape;4401;p42"/>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02" name="Google Shape;4402;p42"/>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03" name="Google Shape;4403;p42"/>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04" name="Google Shape;4404;p42"/>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05" name="Google Shape;4405;p42"/>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06" name="Google Shape;4406;p42"/>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07" name="Google Shape;4407;p42"/>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4411" name="Shape 4411"/>
        <p:cNvGrpSpPr/>
        <p:nvPr/>
      </p:nvGrpSpPr>
      <p:grpSpPr>
        <a:xfrm>
          <a:off x="0" y="0"/>
          <a:ext cx="0" cy="0"/>
          <a:chOff x="0" y="0"/>
          <a:chExt cx="0" cy="0"/>
        </a:xfrm>
      </p:grpSpPr>
      <p:grpSp>
        <p:nvGrpSpPr>
          <p:cNvPr id="4412" name="Google Shape;4412;p43"/>
          <p:cNvGrpSpPr/>
          <p:nvPr/>
        </p:nvGrpSpPr>
        <p:grpSpPr>
          <a:xfrm>
            <a:off x="5701249" y="4194053"/>
            <a:ext cx="7094692" cy="6029912"/>
            <a:chOff x="495951" y="152400"/>
            <a:chExt cx="3542649" cy="3010964"/>
          </a:xfrm>
        </p:grpSpPr>
        <p:grpSp>
          <p:nvGrpSpPr>
            <p:cNvPr id="4413" name="Google Shape;4413;p43"/>
            <p:cNvGrpSpPr/>
            <p:nvPr/>
          </p:nvGrpSpPr>
          <p:grpSpPr>
            <a:xfrm>
              <a:off x="495951" y="152400"/>
              <a:ext cx="3542649" cy="3010964"/>
              <a:chOff x="572151" y="1027636"/>
              <a:chExt cx="3542649" cy="3010964"/>
            </a:xfrm>
          </p:grpSpPr>
          <p:grpSp>
            <p:nvGrpSpPr>
              <p:cNvPr id="4414" name="Google Shape;4414;p43"/>
              <p:cNvGrpSpPr/>
              <p:nvPr/>
            </p:nvGrpSpPr>
            <p:grpSpPr>
              <a:xfrm>
                <a:off x="572151" y="1027636"/>
                <a:ext cx="3542649" cy="3010964"/>
                <a:chOff x="698254" y="1117901"/>
                <a:chExt cx="3542649" cy="3010964"/>
              </a:xfrm>
            </p:grpSpPr>
            <p:grpSp>
              <p:nvGrpSpPr>
                <p:cNvPr id="4415" name="Google Shape;4415;p43"/>
                <p:cNvGrpSpPr/>
                <p:nvPr/>
              </p:nvGrpSpPr>
              <p:grpSpPr>
                <a:xfrm>
                  <a:off x="700818" y="1117901"/>
                  <a:ext cx="3537517" cy="2480032"/>
                  <a:chOff x="2106868" y="2103489"/>
                  <a:chExt cx="3537517" cy="2480032"/>
                </a:xfrm>
              </p:grpSpPr>
              <p:grpSp>
                <p:nvGrpSpPr>
                  <p:cNvPr id="4416" name="Google Shape;4416;p43"/>
                  <p:cNvGrpSpPr/>
                  <p:nvPr/>
                </p:nvGrpSpPr>
                <p:grpSpPr>
                  <a:xfrm>
                    <a:off x="2106980" y="2103489"/>
                    <a:ext cx="3537292" cy="1239932"/>
                    <a:chOff x="4053293" y="687139"/>
                    <a:chExt cx="3537292" cy="1239932"/>
                  </a:xfrm>
                </p:grpSpPr>
                <p:grpSp>
                  <p:nvGrpSpPr>
                    <p:cNvPr id="4417" name="Google Shape;4417;p43"/>
                    <p:cNvGrpSpPr/>
                    <p:nvPr/>
                  </p:nvGrpSpPr>
                  <p:grpSpPr>
                    <a:xfrm>
                      <a:off x="4053293" y="687139"/>
                      <a:ext cx="1768767" cy="1239932"/>
                      <a:chOff x="5448325" y="1433150"/>
                      <a:chExt cx="2742700" cy="1919400"/>
                    </a:xfrm>
                  </p:grpSpPr>
                  <p:sp>
                    <p:nvSpPr>
                      <p:cNvPr id="4418" name="Google Shape;4418;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19" name="Google Shape;4419;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20" name="Google Shape;4420;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21" name="Google Shape;4421;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22" name="Google Shape;4422;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23" name="Google Shape;4423;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24" name="Google Shape;4424;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25" name="Google Shape;4425;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26" name="Google Shape;4426;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27" name="Google Shape;4427;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28" name="Google Shape;4428;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29" name="Google Shape;4429;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30" name="Google Shape;4430;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31" name="Google Shape;4431;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32" name="Google Shape;4432;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33" name="Google Shape;4433;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34" name="Google Shape;4434;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35" name="Google Shape;4435;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36" name="Google Shape;4436;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37" name="Google Shape;4437;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38" name="Google Shape;4438;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39" name="Google Shape;4439;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40" name="Google Shape;4440;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41" name="Google Shape;4441;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42" name="Google Shape;4442;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43" name="Google Shape;4443;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44" name="Google Shape;4444;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45" name="Google Shape;4445;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46" name="Google Shape;4446;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47" name="Google Shape;4447;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48" name="Google Shape;4448;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49" name="Google Shape;4449;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50" name="Google Shape;4450;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51" name="Google Shape;4451;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52" name="Google Shape;4452;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53" name="Google Shape;4453;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54" name="Google Shape;4454;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55" name="Google Shape;4455;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56" name="Google Shape;4456;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57" name="Google Shape;4457;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58" name="Google Shape;4458;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59" name="Google Shape;4459;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60" name="Google Shape;4460;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61" name="Google Shape;4461;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62" name="Google Shape;4462;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63" name="Google Shape;4463;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64" name="Google Shape;4464;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65" name="Google Shape;4465;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66" name="Google Shape;4466;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67" name="Google Shape;4467;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68" name="Google Shape;4468;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69" name="Google Shape;4469;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70" name="Google Shape;4470;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71" name="Google Shape;4471;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72" name="Google Shape;4472;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73" name="Google Shape;4473;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74" name="Google Shape;4474;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75" name="Google Shape;4475;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76" name="Google Shape;4476;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77" name="Google Shape;4477;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78" name="Google Shape;4478;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79" name="Google Shape;4479;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80" name="Google Shape;4480;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81" name="Google Shape;4481;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82" name="Google Shape;4482;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83" name="Google Shape;4483;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84" name="Google Shape;4484;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85" name="Google Shape;4485;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86" name="Google Shape;4486;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87" name="Google Shape;4487;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4488" name="Google Shape;4488;p43"/>
                    <p:cNvGrpSpPr/>
                    <p:nvPr/>
                  </p:nvGrpSpPr>
                  <p:grpSpPr>
                    <a:xfrm>
                      <a:off x="5821818" y="687139"/>
                      <a:ext cx="1768767" cy="1239932"/>
                      <a:chOff x="5448325" y="1433150"/>
                      <a:chExt cx="2742700" cy="1919400"/>
                    </a:xfrm>
                  </p:grpSpPr>
                  <p:sp>
                    <p:nvSpPr>
                      <p:cNvPr id="4489" name="Google Shape;4489;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90" name="Google Shape;4490;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91" name="Google Shape;4491;p43"/>
                      <p:cNvSpPr/>
                      <p:nvPr/>
                    </p:nvSpPr>
                    <p:spPr>
                      <a:xfrm>
                        <a:off x="5997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92" name="Google Shape;4492;p43"/>
                      <p:cNvSpPr/>
                      <p:nvPr/>
                    </p:nvSpPr>
                    <p:spPr>
                      <a:xfrm>
                        <a:off x="6271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93" name="Google Shape;4493;p43"/>
                      <p:cNvSpPr/>
                      <p:nvPr/>
                    </p:nvSpPr>
                    <p:spPr>
                      <a:xfrm>
                        <a:off x="6545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94" name="Google Shape;4494;p43"/>
                      <p:cNvSpPr/>
                      <p:nvPr/>
                    </p:nvSpPr>
                    <p:spPr>
                      <a:xfrm>
                        <a:off x="6820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95" name="Google Shape;4495;p43"/>
                      <p:cNvSpPr/>
                      <p:nvPr/>
                    </p:nvSpPr>
                    <p:spPr>
                      <a:xfrm>
                        <a:off x="7094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96" name="Google Shape;4496;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97" name="Google Shape;4497;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98" name="Google Shape;4498;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499" name="Google Shape;4499;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00" name="Google Shape;4500;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01" name="Google Shape;4501;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02" name="Google Shape;4502;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03" name="Google Shape;4503;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04" name="Google Shape;4504;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05" name="Google Shape;4505;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06" name="Google Shape;4506;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07" name="Google Shape;4507;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08" name="Google Shape;4508;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09" name="Google Shape;4509;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10" name="Google Shape;4510;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11" name="Google Shape;4511;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12" name="Google Shape;4512;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13" name="Google Shape;4513;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14" name="Google Shape;4514;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15" name="Google Shape;4515;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16" name="Google Shape;4516;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17" name="Google Shape;4517;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18" name="Google Shape;4518;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19" name="Google Shape;4519;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20" name="Google Shape;4520;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21" name="Google Shape;4521;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22" name="Google Shape;4522;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23" name="Google Shape;4523;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24" name="Google Shape;4524;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25" name="Google Shape;4525;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26" name="Google Shape;4526;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27" name="Google Shape;4527;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28" name="Google Shape;4528;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29" name="Google Shape;4529;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30" name="Google Shape;4530;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31" name="Google Shape;4531;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32" name="Google Shape;4532;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33" name="Google Shape;4533;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34" name="Google Shape;4534;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35" name="Google Shape;4535;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36" name="Google Shape;4536;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37" name="Google Shape;4537;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38" name="Google Shape;4538;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39" name="Google Shape;4539;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40" name="Google Shape;4540;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41" name="Google Shape;4541;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42" name="Google Shape;4542;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43" name="Google Shape;4543;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44" name="Google Shape;4544;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45" name="Google Shape;4545;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46" name="Google Shape;4546;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47" name="Google Shape;4547;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48" name="Google Shape;4548;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49" name="Google Shape;4549;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50" name="Google Shape;4550;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51" name="Google Shape;4551;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52" name="Google Shape;4552;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53" name="Google Shape;4553;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54" name="Google Shape;4554;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55" name="Google Shape;4555;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56" name="Google Shape;4556;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57" name="Google Shape;4557;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58" name="Google Shape;4558;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4559" name="Google Shape;4559;p43"/>
                  <p:cNvGrpSpPr/>
                  <p:nvPr/>
                </p:nvGrpSpPr>
                <p:grpSpPr>
                  <a:xfrm>
                    <a:off x="2106868" y="3343589"/>
                    <a:ext cx="3537517" cy="1239932"/>
                    <a:chOff x="2636768" y="3167689"/>
                    <a:chExt cx="3537517" cy="1239932"/>
                  </a:xfrm>
                </p:grpSpPr>
                <p:grpSp>
                  <p:nvGrpSpPr>
                    <p:cNvPr id="4560" name="Google Shape;4560;p43"/>
                    <p:cNvGrpSpPr/>
                    <p:nvPr/>
                  </p:nvGrpSpPr>
                  <p:grpSpPr>
                    <a:xfrm>
                      <a:off x="2636768" y="3167689"/>
                      <a:ext cx="1768767" cy="1239932"/>
                      <a:chOff x="5448325" y="1433150"/>
                      <a:chExt cx="2742700" cy="1919400"/>
                    </a:xfrm>
                  </p:grpSpPr>
                  <p:sp>
                    <p:nvSpPr>
                      <p:cNvPr id="4561" name="Google Shape;4561;p43"/>
                      <p:cNvSpPr/>
                      <p:nvPr/>
                    </p:nvSpPr>
                    <p:spPr>
                      <a:xfrm>
                        <a:off x="54490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62" name="Google Shape;4562;p43"/>
                      <p:cNvSpPr/>
                      <p:nvPr/>
                    </p:nvSpPr>
                    <p:spPr>
                      <a:xfrm>
                        <a:off x="57232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63" name="Google Shape;4563;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64" name="Google Shape;4564;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65" name="Google Shape;4565;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66" name="Google Shape;4566;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67" name="Google Shape;4567;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68" name="Google Shape;4568;p43"/>
                      <p:cNvSpPr/>
                      <p:nvPr/>
                    </p:nvSpPr>
                    <p:spPr>
                      <a:xfrm>
                        <a:off x="7368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69" name="Google Shape;4569;p43"/>
                      <p:cNvSpPr/>
                      <p:nvPr/>
                    </p:nvSpPr>
                    <p:spPr>
                      <a:xfrm>
                        <a:off x="7642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70" name="Google Shape;4570;p43"/>
                      <p:cNvSpPr/>
                      <p:nvPr/>
                    </p:nvSpPr>
                    <p:spPr>
                      <a:xfrm>
                        <a:off x="7916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71" name="Google Shape;4571;p43"/>
                      <p:cNvSpPr/>
                      <p:nvPr/>
                    </p:nvSpPr>
                    <p:spPr>
                      <a:xfrm>
                        <a:off x="54490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72" name="Google Shape;4572;p43"/>
                      <p:cNvSpPr/>
                      <p:nvPr/>
                    </p:nvSpPr>
                    <p:spPr>
                      <a:xfrm>
                        <a:off x="57232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73" name="Google Shape;4573;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74" name="Google Shape;4574;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75" name="Google Shape;4575;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76" name="Google Shape;4576;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77" name="Google Shape;4577;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78" name="Google Shape;4578;p43"/>
                      <p:cNvSpPr/>
                      <p:nvPr/>
                    </p:nvSpPr>
                    <p:spPr>
                      <a:xfrm>
                        <a:off x="7368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79" name="Google Shape;4579;p43"/>
                      <p:cNvSpPr/>
                      <p:nvPr/>
                    </p:nvSpPr>
                    <p:spPr>
                      <a:xfrm>
                        <a:off x="7642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80" name="Google Shape;4580;p43"/>
                      <p:cNvSpPr/>
                      <p:nvPr/>
                    </p:nvSpPr>
                    <p:spPr>
                      <a:xfrm>
                        <a:off x="7916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81" name="Google Shape;4581;p43"/>
                      <p:cNvSpPr/>
                      <p:nvPr/>
                    </p:nvSpPr>
                    <p:spPr>
                      <a:xfrm>
                        <a:off x="54483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82" name="Google Shape;4582;p43"/>
                      <p:cNvSpPr/>
                      <p:nvPr/>
                    </p:nvSpPr>
                    <p:spPr>
                      <a:xfrm>
                        <a:off x="57225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83" name="Google Shape;4583;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84" name="Google Shape;4584;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85" name="Google Shape;4585;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86" name="Google Shape;4586;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87" name="Google Shape;4587;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88" name="Google Shape;4588;p43"/>
                      <p:cNvSpPr/>
                      <p:nvPr/>
                    </p:nvSpPr>
                    <p:spPr>
                      <a:xfrm>
                        <a:off x="7367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89" name="Google Shape;4589;p43"/>
                      <p:cNvSpPr/>
                      <p:nvPr/>
                    </p:nvSpPr>
                    <p:spPr>
                      <a:xfrm>
                        <a:off x="7641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90" name="Google Shape;4590;p43"/>
                      <p:cNvSpPr/>
                      <p:nvPr/>
                    </p:nvSpPr>
                    <p:spPr>
                      <a:xfrm>
                        <a:off x="7916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91" name="Google Shape;4591;p43"/>
                      <p:cNvSpPr/>
                      <p:nvPr/>
                    </p:nvSpPr>
                    <p:spPr>
                      <a:xfrm>
                        <a:off x="54483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92" name="Google Shape;4592;p43"/>
                      <p:cNvSpPr/>
                      <p:nvPr/>
                    </p:nvSpPr>
                    <p:spPr>
                      <a:xfrm>
                        <a:off x="57225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93" name="Google Shape;4593;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94" name="Google Shape;4594;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95" name="Google Shape;4595;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96" name="Google Shape;4596;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97" name="Google Shape;4597;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98" name="Google Shape;4598;p43"/>
                      <p:cNvSpPr/>
                      <p:nvPr/>
                    </p:nvSpPr>
                    <p:spPr>
                      <a:xfrm>
                        <a:off x="7367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599" name="Google Shape;4599;p43"/>
                      <p:cNvSpPr/>
                      <p:nvPr/>
                    </p:nvSpPr>
                    <p:spPr>
                      <a:xfrm>
                        <a:off x="7641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00" name="Google Shape;4600;p43"/>
                      <p:cNvSpPr/>
                      <p:nvPr/>
                    </p:nvSpPr>
                    <p:spPr>
                      <a:xfrm>
                        <a:off x="7916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01" name="Google Shape;4601;p43"/>
                      <p:cNvSpPr/>
                      <p:nvPr/>
                    </p:nvSpPr>
                    <p:spPr>
                      <a:xfrm>
                        <a:off x="54490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02" name="Google Shape;4602;p43"/>
                      <p:cNvSpPr/>
                      <p:nvPr/>
                    </p:nvSpPr>
                    <p:spPr>
                      <a:xfrm>
                        <a:off x="57232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03" name="Google Shape;4603;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04" name="Google Shape;4604;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05" name="Google Shape;4605;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06" name="Google Shape;4606;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07" name="Google Shape;4607;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08" name="Google Shape;4608;p43"/>
                      <p:cNvSpPr/>
                      <p:nvPr/>
                    </p:nvSpPr>
                    <p:spPr>
                      <a:xfrm>
                        <a:off x="7368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09" name="Google Shape;4609;p43"/>
                      <p:cNvSpPr/>
                      <p:nvPr/>
                    </p:nvSpPr>
                    <p:spPr>
                      <a:xfrm>
                        <a:off x="7642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10" name="Google Shape;4610;p43"/>
                      <p:cNvSpPr/>
                      <p:nvPr/>
                    </p:nvSpPr>
                    <p:spPr>
                      <a:xfrm>
                        <a:off x="7916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11" name="Google Shape;4611;p43"/>
                      <p:cNvSpPr/>
                      <p:nvPr/>
                    </p:nvSpPr>
                    <p:spPr>
                      <a:xfrm>
                        <a:off x="54490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12" name="Google Shape;4612;p43"/>
                      <p:cNvSpPr/>
                      <p:nvPr/>
                    </p:nvSpPr>
                    <p:spPr>
                      <a:xfrm>
                        <a:off x="57232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13" name="Google Shape;4613;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14" name="Google Shape;4614;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15" name="Google Shape;4615;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16" name="Google Shape;4616;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17" name="Google Shape;4617;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18" name="Google Shape;4618;p43"/>
                      <p:cNvSpPr/>
                      <p:nvPr/>
                    </p:nvSpPr>
                    <p:spPr>
                      <a:xfrm>
                        <a:off x="7368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19" name="Google Shape;4619;p43"/>
                      <p:cNvSpPr/>
                      <p:nvPr/>
                    </p:nvSpPr>
                    <p:spPr>
                      <a:xfrm>
                        <a:off x="7642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20" name="Google Shape;4620;p43"/>
                      <p:cNvSpPr/>
                      <p:nvPr/>
                    </p:nvSpPr>
                    <p:spPr>
                      <a:xfrm>
                        <a:off x="7916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21" name="Google Shape;4621;p43"/>
                      <p:cNvSpPr/>
                      <p:nvPr/>
                    </p:nvSpPr>
                    <p:spPr>
                      <a:xfrm>
                        <a:off x="54490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22" name="Google Shape;4622;p43"/>
                      <p:cNvSpPr/>
                      <p:nvPr/>
                    </p:nvSpPr>
                    <p:spPr>
                      <a:xfrm>
                        <a:off x="57232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23" name="Google Shape;4623;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24" name="Google Shape;4624;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25" name="Google Shape;4625;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26" name="Google Shape;4626;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27" name="Google Shape;4627;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28" name="Google Shape;4628;p43"/>
                      <p:cNvSpPr/>
                      <p:nvPr/>
                    </p:nvSpPr>
                    <p:spPr>
                      <a:xfrm>
                        <a:off x="7368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29" name="Google Shape;4629;p43"/>
                      <p:cNvSpPr/>
                      <p:nvPr/>
                    </p:nvSpPr>
                    <p:spPr>
                      <a:xfrm>
                        <a:off x="7642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30" name="Google Shape;4630;p43"/>
                      <p:cNvSpPr/>
                      <p:nvPr/>
                    </p:nvSpPr>
                    <p:spPr>
                      <a:xfrm>
                        <a:off x="7916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4631" name="Google Shape;4631;p43"/>
                    <p:cNvGrpSpPr/>
                    <p:nvPr/>
                  </p:nvGrpSpPr>
                  <p:grpSpPr>
                    <a:xfrm>
                      <a:off x="4405518" y="3167689"/>
                      <a:ext cx="1768767" cy="1239932"/>
                      <a:chOff x="5448325" y="1433150"/>
                      <a:chExt cx="2742700" cy="1919400"/>
                    </a:xfrm>
                  </p:grpSpPr>
                  <p:sp>
                    <p:nvSpPr>
                      <p:cNvPr id="4632" name="Google Shape;4632;p43"/>
                      <p:cNvSpPr/>
                      <p:nvPr/>
                    </p:nvSpPr>
                    <p:spPr>
                      <a:xfrm>
                        <a:off x="5449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33" name="Google Shape;4633;p43"/>
                      <p:cNvSpPr/>
                      <p:nvPr/>
                    </p:nvSpPr>
                    <p:spPr>
                      <a:xfrm>
                        <a:off x="5723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34" name="Google Shape;4634;p43"/>
                      <p:cNvSpPr/>
                      <p:nvPr/>
                    </p:nvSpPr>
                    <p:spPr>
                      <a:xfrm>
                        <a:off x="59974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35" name="Google Shape;4635;p43"/>
                      <p:cNvSpPr/>
                      <p:nvPr/>
                    </p:nvSpPr>
                    <p:spPr>
                      <a:xfrm>
                        <a:off x="62716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36" name="Google Shape;4636;p43"/>
                      <p:cNvSpPr/>
                      <p:nvPr/>
                    </p:nvSpPr>
                    <p:spPr>
                      <a:xfrm>
                        <a:off x="65458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37" name="Google Shape;4637;p43"/>
                      <p:cNvSpPr/>
                      <p:nvPr/>
                    </p:nvSpPr>
                    <p:spPr>
                      <a:xfrm>
                        <a:off x="68200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38" name="Google Shape;4638;p43"/>
                      <p:cNvSpPr/>
                      <p:nvPr/>
                    </p:nvSpPr>
                    <p:spPr>
                      <a:xfrm>
                        <a:off x="7094225" y="1433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39" name="Google Shape;4639;p43"/>
                      <p:cNvSpPr/>
                      <p:nvPr/>
                    </p:nvSpPr>
                    <p:spPr>
                      <a:xfrm>
                        <a:off x="73684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40" name="Google Shape;4640;p43"/>
                      <p:cNvSpPr/>
                      <p:nvPr/>
                    </p:nvSpPr>
                    <p:spPr>
                      <a:xfrm>
                        <a:off x="76426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41" name="Google Shape;4641;p43"/>
                      <p:cNvSpPr/>
                      <p:nvPr/>
                    </p:nvSpPr>
                    <p:spPr>
                      <a:xfrm>
                        <a:off x="7916825" y="1433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42" name="Google Shape;4642;p43"/>
                      <p:cNvSpPr/>
                      <p:nvPr/>
                    </p:nvSpPr>
                    <p:spPr>
                      <a:xfrm>
                        <a:off x="5449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43" name="Google Shape;4643;p43"/>
                      <p:cNvSpPr/>
                      <p:nvPr/>
                    </p:nvSpPr>
                    <p:spPr>
                      <a:xfrm>
                        <a:off x="5723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44" name="Google Shape;4644;p43"/>
                      <p:cNvSpPr/>
                      <p:nvPr/>
                    </p:nvSpPr>
                    <p:spPr>
                      <a:xfrm>
                        <a:off x="59974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45" name="Google Shape;4645;p43"/>
                      <p:cNvSpPr/>
                      <p:nvPr/>
                    </p:nvSpPr>
                    <p:spPr>
                      <a:xfrm>
                        <a:off x="62716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46" name="Google Shape;4646;p43"/>
                      <p:cNvSpPr/>
                      <p:nvPr/>
                    </p:nvSpPr>
                    <p:spPr>
                      <a:xfrm>
                        <a:off x="65458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47" name="Google Shape;4647;p43"/>
                      <p:cNvSpPr/>
                      <p:nvPr/>
                    </p:nvSpPr>
                    <p:spPr>
                      <a:xfrm>
                        <a:off x="68200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48" name="Google Shape;4648;p43"/>
                      <p:cNvSpPr/>
                      <p:nvPr/>
                    </p:nvSpPr>
                    <p:spPr>
                      <a:xfrm>
                        <a:off x="7094225" y="1707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49" name="Google Shape;4649;p43"/>
                      <p:cNvSpPr/>
                      <p:nvPr/>
                    </p:nvSpPr>
                    <p:spPr>
                      <a:xfrm>
                        <a:off x="73684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50" name="Google Shape;4650;p43"/>
                      <p:cNvSpPr/>
                      <p:nvPr/>
                    </p:nvSpPr>
                    <p:spPr>
                      <a:xfrm>
                        <a:off x="76426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51" name="Google Shape;4651;p43"/>
                      <p:cNvSpPr/>
                      <p:nvPr/>
                    </p:nvSpPr>
                    <p:spPr>
                      <a:xfrm>
                        <a:off x="7916825" y="1707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52" name="Google Shape;4652;p43"/>
                      <p:cNvSpPr/>
                      <p:nvPr/>
                    </p:nvSpPr>
                    <p:spPr>
                      <a:xfrm>
                        <a:off x="5448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53" name="Google Shape;4653;p43"/>
                      <p:cNvSpPr/>
                      <p:nvPr/>
                    </p:nvSpPr>
                    <p:spPr>
                      <a:xfrm>
                        <a:off x="5722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54" name="Google Shape;4654;p43"/>
                      <p:cNvSpPr/>
                      <p:nvPr/>
                    </p:nvSpPr>
                    <p:spPr>
                      <a:xfrm>
                        <a:off x="59967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55" name="Google Shape;4655;p43"/>
                      <p:cNvSpPr/>
                      <p:nvPr/>
                    </p:nvSpPr>
                    <p:spPr>
                      <a:xfrm>
                        <a:off x="62709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56" name="Google Shape;4656;p43"/>
                      <p:cNvSpPr/>
                      <p:nvPr/>
                    </p:nvSpPr>
                    <p:spPr>
                      <a:xfrm>
                        <a:off x="65451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57" name="Google Shape;4657;p43"/>
                      <p:cNvSpPr/>
                      <p:nvPr/>
                    </p:nvSpPr>
                    <p:spPr>
                      <a:xfrm>
                        <a:off x="68193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58" name="Google Shape;4658;p43"/>
                      <p:cNvSpPr/>
                      <p:nvPr/>
                    </p:nvSpPr>
                    <p:spPr>
                      <a:xfrm>
                        <a:off x="7093525" y="19815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59" name="Google Shape;4659;p43"/>
                      <p:cNvSpPr/>
                      <p:nvPr/>
                    </p:nvSpPr>
                    <p:spPr>
                      <a:xfrm>
                        <a:off x="73677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60" name="Google Shape;4660;p43"/>
                      <p:cNvSpPr/>
                      <p:nvPr/>
                    </p:nvSpPr>
                    <p:spPr>
                      <a:xfrm>
                        <a:off x="76419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61" name="Google Shape;4661;p43"/>
                      <p:cNvSpPr/>
                      <p:nvPr/>
                    </p:nvSpPr>
                    <p:spPr>
                      <a:xfrm>
                        <a:off x="7916125" y="19815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62" name="Google Shape;4662;p43"/>
                      <p:cNvSpPr/>
                      <p:nvPr/>
                    </p:nvSpPr>
                    <p:spPr>
                      <a:xfrm>
                        <a:off x="5448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63" name="Google Shape;4663;p43"/>
                      <p:cNvSpPr/>
                      <p:nvPr/>
                    </p:nvSpPr>
                    <p:spPr>
                      <a:xfrm>
                        <a:off x="5722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64" name="Google Shape;4664;p43"/>
                      <p:cNvSpPr/>
                      <p:nvPr/>
                    </p:nvSpPr>
                    <p:spPr>
                      <a:xfrm>
                        <a:off x="59967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65" name="Google Shape;4665;p43"/>
                      <p:cNvSpPr/>
                      <p:nvPr/>
                    </p:nvSpPr>
                    <p:spPr>
                      <a:xfrm>
                        <a:off x="62709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66" name="Google Shape;4666;p43"/>
                      <p:cNvSpPr/>
                      <p:nvPr/>
                    </p:nvSpPr>
                    <p:spPr>
                      <a:xfrm>
                        <a:off x="65451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67" name="Google Shape;4667;p43"/>
                      <p:cNvSpPr/>
                      <p:nvPr/>
                    </p:nvSpPr>
                    <p:spPr>
                      <a:xfrm>
                        <a:off x="68193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68" name="Google Shape;4668;p43"/>
                      <p:cNvSpPr/>
                      <p:nvPr/>
                    </p:nvSpPr>
                    <p:spPr>
                      <a:xfrm>
                        <a:off x="7093525" y="22557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69" name="Google Shape;4669;p43"/>
                      <p:cNvSpPr/>
                      <p:nvPr/>
                    </p:nvSpPr>
                    <p:spPr>
                      <a:xfrm>
                        <a:off x="73677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70" name="Google Shape;4670;p43"/>
                      <p:cNvSpPr/>
                      <p:nvPr/>
                    </p:nvSpPr>
                    <p:spPr>
                      <a:xfrm>
                        <a:off x="76419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71" name="Google Shape;4671;p43"/>
                      <p:cNvSpPr/>
                      <p:nvPr/>
                    </p:nvSpPr>
                    <p:spPr>
                      <a:xfrm>
                        <a:off x="7916125" y="22557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72" name="Google Shape;4672;p43"/>
                      <p:cNvSpPr/>
                      <p:nvPr/>
                    </p:nvSpPr>
                    <p:spPr>
                      <a:xfrm>
                        <a:off x="5449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73" name="Google Shape;4673;p43"/>
                      <p:cNvSpPr/>
                      <p:nvPr/>
                    </p:nvSpPr>
                    <p:spPr>
                      <a:xfrm>
                        <a:off x="5723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74" name="Google Shape;4674;p43"/>
                      <p:cNvSpPr/>
                      <p:nvPr/>
                    </p:nvSpPr>
                    <p:spPr>
                      <a:xfrm>
                        <a:off x="59974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75" name="Google Shape;4675;p43"/>
                      <p:cNvSpPr/>
                      <p:nvPr/>
                    </p:nvSpPr>
                    <p:spPr>
                      <a:xfrm>
                        <a:off x="62716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76" name="Google Shape;4676;p43"/>
                      <p:cNvSpPr/>
                      <p:nvPr/>
                    </p:nvSpPr>
                    <p:spPr>
                      <a:xfrm>
                        <a:off x="65458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77" name="Google Shape;4677;p43"/>
                      <p:cNvSpPr/>
                      <p:nvPr/>
                    </p:nvSpPr>
                    <p:spPr>
                      <a:xfrm>
                        <a:off x="68200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78" name="Google Shape;4678;p43"/>
                      <p:cNvSpPr/>
                      <p:nvPr/>
                    </p:nvSpPr>
                    <p:spPr>
                      <a:xfrm>
                        <a:off x="7094225" y="25299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79" name="Google Shape;4679;p43"/>
                      <p:cNvSpPr/>
                      <p:nvPr/>
                    </p:nvSpPr>
                    <p:spPr>
                      <a:xfrm>
                        <a:off x="73684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80" name="Google Shape;4680;p43"/>
                      <p:cNvSpPr/>
                      <p:nvPr/>
                    </p:nvSpPr>
                    <p:spPr>
                      <a:xfrm>
                        <a:off x="76426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81" name="Google Shape;4681;p43"/>
                      <p:cNvSpPr/>
                      <p:nvPr/>
                    </p:nvSpPr>
                    <p:spPr>
                      <a:xfrm>
                        <a:off x="7916825" y="25299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82" name="Google Shape;4682;p43"/>
                      <p:cNvSpPr/>
                      <p:nvPr/>
                    </p:nvSpPr>
                    <p:spPr>
                      <a:xfrm>
                        <a:off x="5449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83" name="Google Shape;4683;p43"/>
                      <p:cNvSpPr/>
                      <p:nvPr/>
                    </p:nvSpPr>
                    <p:spPr>
                      <a:xfrm>
                        <a:off x="5723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84" name="Google Shape;4684;p43"/>
                      <p:cNvSpPr/>
                      <p:nvPr/>
                    </p:nvSpPr>
                    <p:spPr>
                      <a:xfrm>
                        <a:off x="59974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85" name="Google Shape;4685;p43"/>
                      <p:cNvSpPr/>
                      <p:nvPr/>
                    </p:nvSpPr>
                    <p:spPr>
                      <a:xfrm>
                        <a:off x="62716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86" name="Google Shape;4686;p43"/>
                      <p:cNvSpPr/>
                      <p:nvPr/>
                    </p:nvSpPr>
                    <p:spPr>
                      <a:xfrm>
                        <a:off x="65458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87" name="Google Shape;4687;p43"/>
                      <p:cNvSpPr/>
                      <p:nvPr/>
                    </p:nvSpPr>
                    <p:spPr>
                      <a:xfrm>
                        <a:off x="68200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88" name="Google Shape;4688;p43"/>
                      <p:cNvSpPr/>
                      <p:nvPr/>
                    </p:nvSpPr>
                    <p:spPr>
                      <a:xfrm>
                        <a:off x="7094225" y="28041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89" name="Google Shape;4689;p43"/>
                      <p:cNvSpPr/>
                      <p:nvPr/>
                    </p:nvSpPr>
                    <p:spPr>
                      <a:xfrm>
                        <a:off x="73684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90" name="Google Shape;4690;p43"/>
                      <p:cNvSpPr/>
                      <p:nvPr/>
                    </p:nvSpPr>
                    <p:spPr>
                      <a:xfrm>
                        <a:off x="76426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91" name="Google Shape;4691;p43"/>
                      <p:cNvSpPr/>
                      <p:nvPr/>
                    </p:nvSpPr>
                    <p:spPr>
                      <a:xfrm>
                        <a:off x="7916825" y="28041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92" name="Google Shape;4692;p43"/>
                      <p:cNvSpPr/>
                      <p:nvPr/>
                    </p:nvSpPr>
                    <p:spPr>
                      <a:xfrm>
                        <a:off x="5449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93" name="Google Shape;4693;p43"/>
                      <p:cNvSpPr/>
                      <p:nvPr/>
                    </p:nvSpPr>
                    <p:spPr>
                      <a:xfrm>
                        <a:off x="5723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94" name="Google Shape;4694;p43"/>
                      <p:cNvSpPr/>
                      <p:nvPr/>
                    </p:nvSpPr>
                    <p:spPr>
                      <a:xfrm>
                        <a:off x="59974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95" name="Google Shape;4695;p43"/>
                      <p:cNvSpPr/>
                      <p:nvPr/>
                    </p:nvSpPr>
                    <p:spPr>
                      <a:xfrm>
                        <a:off x="62716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96" name="Google Shape;4696;p43"/>
                      <p:cNvSpPr/>
                      <p:nvPr/>
                    </p:nvSpPr>
                    <p:spPr>
                      <a:xfrm>
                        <a:off x="65458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97" name="Google Shape;4697;p43"/>
                      <p:cNvSpPr/>
                      <p:nvPr/>
                    </p:nvSpPr>
                    <p:spPr>
                      <a:xfrm>
                        <a:off x="68200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98" name="Google Shape;4698;p43"/>
                      <p:cNvSpPr/>
                      <p:nvPr/>
                    </p:nvSpPr>
                    <p:spPr>
                      <a:xfrm>
                        <a:off x="7094225" y="3078350"/>
                        <a:ext cx="274200" cy="274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699" name="Google Shape;4699;p43"/>
                      <p:cNvSpPr/>
                      <p:nvPr/>
                    </p:nvSpPr>
                    <p:spPr>
                      <a:xfrm>
                        <a:off x="73684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00" name="Google Shape;4700;p43"/>
                      <p:cNvSpPr/>
                      <p:nvPr/>
                    </p:nvSpPr>
                    <p:spPr>
                      <a:xfrm>
                        <a:off x="76426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01" name="Google Shape;4701;p43"/>
                      <p:cNvSpPr/>
                      <p:nvPr/>
                    </p:nvSpPr>
                    <p:spPr>
                      <a:xfrm>
                        <a:off x="7916825" y="3078350"/>
                        <a:ext cx="274200" cy="274200"/>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sp>
              <p:nvSpPr>
                <p:cNvPr id="4702" name="Google Shape;4702;p43"/>
                <p:cNvSpPr/>
                <p:nvPr/>
              </p:nvSpPr>
              <p:spPr>
                <a:xfrm rot="5400000">
                  <a:off x="4063921"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03" name="Google Shape;4703;p43"/>
                <p:cNvSpPr/>
                <p:nvPr/>
              </p:nvSpPr>
              <p:spPr>
                <a:xfrm rot="5400000">
                  <a:off x="4063921"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04" name="Google Shape;4704;p43"/>
                <p:cNvSpPr/>
                <p:nvPr/>
              </p:nvSpPr>
              <p:spPr>
                <a:xfrm rot="5400000">
                  <a:off x="40639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05" name="Google Shape;4705;p43"/>
                <p:cNvSpPr/>
                <p:nvPr/>
              </p:nvSpPr>
              <p:spPr>
                <a:xfrm rot="5400000">
                  <a:off x="3886787"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06" name="Google Shape;4706;p43"/>
                <p:cNvSpPr/>
                <p:nvPr/>
              </p:nvSpPr>
              <p:spPr>
                <a:xfrm rot="5400000">
                  <a:off x="3886787"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07" name="Google Shape;4707;p43"/>
                <p:cNvSpPr/>
                <p:nvPr/>
              </p:nvSpPr>
              <p:spPr>
                <a:xfrm rot="5400000">
                  <a:off x="388678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08" name="Google Shape;4708;p43"/>
                <p:cNvSpPr/>
                <p:nvPr/>
              </p:nvSpPr>
              <p:spPr>
                <a:xfrm rot="5400000">
                  <a:off x="3709654" y="3597769"/>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09" name="Google Shape;4709;p43"/>
                <p:cNvSpPr/>
                <p:nvPr/>
              </p:nvSpPr>
              <p:spPr>
                <a:xfrm rot="5400000">
                  <a:off x="3709654" y="377460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10" name="Google Shape;4710;p43"/>
                <p:cNvSpPr/>
                <p:nvPr/>
              </p:nvSpPr>
              <p:spPr>
                <a:xfrm rot="5400000">
                  <a:off x="370965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11" name="Google Shape;4711;p43"/>
                <p:cNvSpPr/>
                <p:nvPr/>
              </p:nvSpPr>
              <p:spPr>
                <a:xfrm rot="5400000">
                  <a:off x="353252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12" name="Google Shape;4712;p43"/>
                <p:cNvSpPr/>
                <p:nvPr/>
              </p:nvSpPr>
              <p:spPr>
                <a:xfrm rot="5400000">
                  <a:off x="353252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13" name="Google Shape;4713;p43"/>
                <p:cNvSpPr/>
                <p:nvPr/>
              </p:nvSpPr>
              <p:spPr>
                <a:xfrm rot="5400000">
                  <a:off x="353252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14" name="Google Shape;4714;p43"/>
                <p:cNvSpPr/>
                <p:nvPr/>
              </p:nvSpPr>
              <p:spPr>
                <a:xfrm rot="5400000">
                  <a:off x="3355388"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15" name="Google Shape;4715;p43"/>
                <p:cNvSpPr/>
                <p:nvPr/>
              </p:nvSpPr>
              <p:spPr>
                <a:xfrm rot="5400000">
                  <a:off x="3355388"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16" name="Google Shape;4716;p43"/>
                <p:cNvSpPr/>
                <p:nvPr/>
              </p:nvSpPr>
              <p:spPr>
                <a:xfrm rot="5400000">
                  <a:off x="335538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17" name="Google Shape;4717;p43"/>
                <p:cNvSpPr/>
                <p:nvPr/>
              </p:nvSpPr>
              <p:spPr>
                <a:xfrm rot="5400000">
                  <a:off x="3178255"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18" name="Google Shape;4718;p43"/>
                <p:cNvSpPr/>
                <p:nvPr/>
              </p:nvSpPr>
              <p:spPr>
                <a:xfrm rot="5400000">
                  <a:off x="3178255"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19" name="Google Shape;4719;p43"/>
                <p:cNvSpPr/>
                <p:nvPr/>
              </p:nvSpPr>
              <p:spPr>
                <a:xfrm rot="5400000">
                  <a:off x="317825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20" name="Google Shape;4720;p43"/>
                <p:cNvSpPr/>
                <p:nvPr/>
              </p:nvSpPr>
              <p:spPr>
                <a:xfrm rot="5400000">
                  <a:off x="300112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21" name="Google Shape;4721;p43"/>
                <p:cNvSpPr/>
                <p:nvPr/>
              </p:nvSpPr>
              <p:spPr>
                <a:xfrm rot="5400000">
                  <a:off x="300112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22" name="Google Shape;4722;p43"/>
                <p:cNvSpPr/>
                <p:nvPr/>
              </p:nvSpPr>
              <p:spPr>
                <a:xfrm rot="5400000">
                  <a:off x="300112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23" name="Google Shape;4723;p43"/>
                <p:cNvSpPr/>
                <p:nvPr/>
              </p:nvSpPr>
              <p:spPr>
                <a:xfrm rot="5400000">
                  <a:off x="28239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24" name="Google Shape;4724;p43"/>
                <p:cNvSpPr/>
                <p:nvPr/>
              </p:nvSpPr>
              <p:spPr>
                <a:xfrm rot="5400000">
                  <a:off x="28239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25" name="Google Shape;4725;p43"/>
                <p:cNvSpPr/>
                <p:nvPr/>
              </p:nvSpPr>
              <p:spPr>
                <a:xfrm rot="5400000">
                  <a:off x="28239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26" name="Google Shape;4726;p43"/>
                <p:cNvSpPr/>
                <p:nvPr/>
              </p:nvSpPr>
              <p:spPr>
                <a:xfrm rot="5400000">
                  <a:off x="2646862"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27" name="Google Shape;4727;p43"/>
                <p:cNvSpPr/>
                <p:nvPr/>
              </p:nvSpPr>
              <p:spPr>
                <a:xfrm rot="5400000">
                  <a:off x="2646862"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28" name="Google Shape;4728;p43"/>
                <p:cNvSpPr/>
                <p:nvPr/>
              </p:nvSpPr>
              <p:spPr>
                <a:xfrm rot="5400000">
                  <a:off x="2646862"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29" name="Google Shape;4729;p43"/>
                <p:cNvSpPr/>
                <p:nvPr/>
              </p:nvSpPr>
              <p:spPr>
                <a:xfrm rot="5400000">
                  <a:off x="2469729"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30" name="Google Shape;4730;p43"/>
                <p:cNvSpPr/>
                <p:nvPr/>
              </p:nvSpPr>
              <p:spPr>
                <a:xfrm rot="5400000">
                  <a:off x="2469729"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31" name="Google Shape;4731;p43"/>
                <p:cNvSpPr/>
                <p:nvPr/>
              </p:nvSpPr>
              <p:spPr>
                <a:xfrm rot="5400000">
                  <a:off x="2469729"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32" name="Google Shape;4732;p43"/>
                <p:cNvSpPr/>
                <p:nvPr/>
              </p:nvSpPr>
              <p:spPr>
                <a:xfrm rot="5400000">
                  <a:off x="2292596"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33" name="Google Shape;4733;p43"/>
                <p:cNvSpPr/>
                <p:nvPr/>
              </p:nvSpPr>
              <p:spPr>
                <a:xfrm rot="5400000">
                  <a:off x="2292596"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34" name="Google Shape;4734;p43"/>
                <p:cNvSpPr/>
                <p:nvPr/>
              </p:nvSpPr>
              <p:spPr>
                <a:xfrm rot="5400000">
                  <a:off x="2292596"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35" name="Google Shape;4735;p43"/>
                <p:cNvSpPr/>
                <p:nvPr/>
              </p:nvSpPr>
              <p:spPr>
                <a:xfrm rot="5400000">
                  <a:off x="2115463"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36" name="Google Shape;4736;p43"/>
                <p:cNvSpPr/>
                <p:nvPr/>
              </p:nvSpPr>
              <p:spPr>
                <a:xfrm rot="5400000">
                  <a:off x="2115463"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37" name="Google Shape;4737;p43"/>
                <p:cNvSpPr/>
                <p:nvPr/>
              </p:nvSpPr>
              <p:spPr>
                <a:xfrm rot="5400000">
                  <a:off x="2115463"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38" name="Google Shape;4738;p43"/>
                <p:cNvSpPr/>
                <p:nvPr/>
              </p:nvSpPr>
              <p:spPr>
                <a:xfrm rot="5400000">
                  <a:off x="1938330"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39" name="Google Shape;4739;p43"/>
                <p:cNvSpPr/>
                <p:nvPr/>
              </p:nvSpPr>
              <p:spPr>
                <a:xfrm rot="5400000">
                  <a:off x="1938330"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40" name="Google Shape;4740;p43"/>
                <p:cNvSpPr/>
                <p:nvPr/>
              </p:nvSpPr>
              <p:spPr>
                <a:xfrm rot="5400000">
                  <a:off x="1938330"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41" name="Google Shape;4741;p43"/>
                <p:cNvSpPr/>
                <p:nvPr/>
              </p:nvSpPr>
              <p:spPr>
                <a:xfrm rot="5400000">
                  <a:off x="1761196"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42" name="Google Shape;4742;p43"/>
                <p:cNvSpPr/>
                <p:nvPr/>
              </p:nvSpPr>
              <p:spPr>
                <a:xfrm rot="5400000">
                  <a:off x="1761196"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43" name="Google Shape;4743;p43"/>
                <p:cNvSpPr/>
                <p:nvPr/>
              </p:nvSpPr>
              <p:spPr>
                <a:xfrm rot="5400000">
                  <a:off x="1761196"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44" name="Google Shape;4744;p43"/>
                <p:cNvSpPr/>
                <p:nvPr/>
              </p:nvSpPr>
              <p:spPr>
                <a:xfrm rot="5400000">
                  <a:off x="1584071"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45" name="Google Shape;4745;p43"/>
                <p:cNvSpPr/>
                <p:nvPr/>
              </p:nvSpPr>
              <p:spPr>
                <a:xfrm rot="5400000">
                  <a:off x="1584071"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46" name="Google Shape;4746;p43"/>
                <p:cNvSpPr/>
                <p:nvPr/>
              </p:nvSpPr>
              <p:spPr>
                <a:xfrm rot="5400000">
                  <a:off x="1584071"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47" name="Google Shape;4747;p43"/>
                <p:cNvSpPr/>
                <p:nvPr/>
              </p:nvSpPr>
              <p:spPr>
                <a:xfrm rot="5400000">
                  <a:off x="1406937" y="359822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48" name="Google Shape;4748;p43"/>
                <p:cNvSpPr/>
                <p:nvPr/>
              </p:nvSpPr>
              <p:spPr>
                <a:xfrm rot="5400000">
                  <a:off x="1406937" y="3775052"/>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49" name="Google Shape;4749;p43"/>
                <p:cNvSpPr/>
                <p:nvPr/>
              </p:nvSpPr>
              <p:spPr>
                <a:xfrm rot="5400000">
                  <a:off x="1406937"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50" name="Google Shape;4750;p43"/>
                <p:cNvSpPr/>
                <p:nvPr/>
              </p:nvSpPr>
              <p:spPr>
                <a:xfrm rot="5400000">
                  <a:off x="1229804"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51" name="Google Shape;4751;p43"/>
                <p:cNvSpPr/>
                <p:nvPr/>
              </p:nvSpPr>
              <p:spPr>
                <a:xfrm rot="5400000">
                  <a:off x="1229804"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52" name="Google Shape;4752;p43"/>
                <p:cNvSpPr/>
                <p:nvPr/>
              </p:nvSpPr>
              <p:spPr>
                <a:xfrm rot="5400000">
                  <a:off x="1229804"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53" name="Google Shape;4753;p43"/>
                <p:cNvSpPr/>
                <p:nvPr/>
              </p:nvSpPr>
              <p:spPr>
                <a:xfrm rot="5400000">
                  <a:off x="1052671" y="3597769"/>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54" name="Google Shape;4754;p43"/>
                <p:cNvSpPr/>
                <p:nvPr/>
              </p:nvSpPr>
              <p:spPr>
                <a:xfrm rot="5400000">
                  <a:off x="1052671" y="3774600"/>
                  <a:ext cx="176832" cy="177133"/>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55" name="Google Shape;4755;p43"/>
                <p:cNvSpPr/>
                <p:nvPr/>
              </p:nvSpPr>
              <p:spPr>
                <a:xfrm rot="5400000">
                  <a:off x="1052671" y="395143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56" name="Google Shape;4756;p43"/>
                <p:cNvSpPr/>
                <p:nvPr/>
              </p:nvSpPr>
              <p:spPr>
                <a:xfrm rot="5400000">
                  <a:off x="875538"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57" name="Google Shape;4757;p43"/>
                <p:cNvSpPr/>
                <p:nvPr/>
              </p:nvSpPr>
              <p:spPr>
                <a:xfrm rot="5400000">
                  <a:off x="875538"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58" name="Google Shape;4758;p43"/>
                <p:cNvSpPr/>
                <p:nvPr/>
              </p:nvSpPr>
              <p:spPr>
                <a:xfrm rot="5400000">
                  <a:off x="875538"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59" name="Google Shape;4759;p43"/>
                <p:cNvSpPr/>
                <p:nvPr/>
              </p:nvSpPr>
              <p:spPr>
                <a:xfrm rot="5400000">
                  <a:off x="698405" y="3598220"/>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60" name="Google Shape;4760;p43"/>
                <p:cNvSpPr/>
                <p:nvPr/>
              </p:nvSpPr>
              <p:spPr>
                <a:xfrm rot="5400000">
                  <a:off x="698405" y="3775052"/>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61" name="Google Shape;4761;p43"/>
                <p:cNvSpPr/>
                <p:nvPr/>
              </p:nvSpPr>
              <p:spPr>
                <a:xfrm rot="5400000">
                  <a:off x="698405" y="3951883"/>
                  <a:ext cx="176832" cy="177133"/>
                </a:xfrm>
                <a:prstGeom prst="rect">
                  <a:avLst/>
                </a:prstGeom>
                <a:solidFill>
                  <a:srgbClr val="C9DAF8">
                    <a:alpha val="39660"/>
                  </a:srgbClr>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4762" name="Google Shape;4762;p43"/>
              <p:cNvGrpSpPr/>
              <p:nvPr/>
            </p:nvGrpSpPr>
            <p:grpSpPr>
              <a:xfrm>
                <a:off x="924550" y="1905000"/>
                <a:ext cx="2656850" cy="530815"/>
                <a:chOff x="6250728" y="1276394"/>
                <a:chExt cx="2656850" cy="530815"/>
              </a:xfrm>
            </p:grpSpPr>
            <p:sp>
              <p:nvSpPr>
                <p:cNvPr id="4763" name="Google Shape;4763;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64" name="Google Shape;4764;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65" name="Google Shape;4765;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66" name="Google Shape;4766;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67" name="Google Shape;4767;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68" name="Google Shape;4768;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69" name="Google Shape;4769;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70" name="Google Shape;4770;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71" name="Google Shape;4771;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72" name="Google Shape;4772;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73" name="Google Shape;4773;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74" name="Google Shape;4774;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75" name="Google Shape;4775;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76" name="Google Shape;4776;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77" name="Google Shape;4777;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78" name="Google Shape;4778;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79" name="Google Shape;4779;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80" name="Google Shape;4780;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81" name="Google Shape;4781;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82" name="Google Shape;4782;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83" name="Google Shape;4783;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84" name="Google Shape;4784;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85" name="Google Shape;4785;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86" name="Google Shape;4786;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87" name="Google Shape;4787;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88" name="Google Shape;4788;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89" name="Google Shape;4789;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90" name="Google Shape;4790;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91" name="Google Shape;4791;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92" name="Google Shape;4792;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93" name="Google Shape;4793;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94" name="Google Shape;4794;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95" name="Google Shape;4795;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96" name="Google Shape;4796;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97" name="Google Shape;4797;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98" name="Google Shape;4798;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799" name="Google Shape;4799;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00" name="Google Shape;4800;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01" name="Google Shape;4801;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02" name="Google Shape;4802;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03" name="Google Shape;4803;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04" name="Google Shape;4804;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05" name="Google Shape;4805;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06" name="Google Shape;4806;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07" name="Google Shape;4807;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4808" name="Google Shape;4808;p43"/>
            <p:cNvGrpSpPr/>
            <p:nvPr/>
          </p:nvGrpSpPr>
          <p:grpSpPr>
            <a:xfrm>
              <a:off x="838200" y="1755185"/>
              <a:ext cx="2656850" cy="530815"/>
              <a:chOff x="6250728" y="1276394"/>
              <a:chExt cx="2656850" cy="530815"/>
            </a:xfrm>
          </p:grpSpPr>
          <p:sp>
            <p:nvSpPr>
              <p:cNvPr id="4809" name="Google Shape;4809;p43"/>
              <p:cNvSpPr/>
              <p:nvPr/>
            </p:nvSpPr>
            <p:spPr>
              <a:xfrm rot="5400000">
                <a:off x="873072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10" name="Google Shape;4810;p43"/>
              <p:cNvSpPr/>
              <p:nvPr/>
            </p:nvSpPr>
            <p:spPr>
              <a:xfrm rot="5400000">
                <a:off x="873072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11" name="Google Shape;4811;p43"/>
              <p:cNvSpPr/>
              <p:nvPr/>
            </p:nvSpPr>
            <p:spPr>
              <a:xfrm rot="5400000">
                <a:off x="873072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12" name="Google Shape;4812;p43"/>
              <p:cNvSpPr/>
              <p:nvPr/>
            </p:nvSpPr>
            <p:spPr>
              <a:xfrm rot="5400000">
                <a:off x="855359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13" name="Google Shape;4813;p43"/>
              <p:cNvSpPr/>
              <p:nvPr/>
            </p:nvSpPr>
            <p:spPr>
              <a:xfrm rot="5400000">
                <a:off x="855359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14" name="Google Shape;4814;p43"/>
              <p:cNvSpPr/>
              <p:nvPr/>
            </p:nvSpPr>
            <p:spPr>
              <a:xfrm rot="5400000">
                <a:off x="855359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15" name="Google Shape;4815;p43"/>
              <p:cNvSpPr/>
              <p:nvPr/>
            </p:nvSpPr>
            <p:spPr>
              <a:xfrm rot="5400000">
                <a:off x="8376462"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16" name="Google Shape;4816;p43"/>
              <p:cNvSpPr/>
              <p:nvPr/>
            </p:nvSpPr>
            <p:spPr>
              <a:xfrm rot="5400000">
                <a:off x="8376462"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17" name="Google Shape;4817;p43"/>
              <p:cNvSpPr/>
              <p:nvPr/>
            </p:nvSpPr>
            <p:spPr>
              <a:xfrm rot="5400000">
                <a:off x="8376462"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18" name="Google Shape;4818;p43"/>
              <p:cNvSpPr/>
              <p:nvPr/>
            </p:nvSpPr>
            <p:spPr>
              <a:xfrm rot="5400000">
                <a:off x="8199329"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19" name="Google Shape;4819;p43"/>
              <p:cNvSpPr/>
              <p:nvPr/>
            </p:nvSpPr>
            <p:spPr>
              <a:xfrm rot="5400000">
                <a:off x="8199329"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20" name="Google Shape;4820;p43"/>
              <p:cNvSpPr/>
              <p:nvPr/>
            </p:nvSpPr>
            <p:spPr>
              <a:xfrm rot="5400000">
                <a:off x="8199329"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21" name="Google Shape;4821;p43"/>
              <p:cNvSpPr/>
              <p:nvPr/>
            </p:nvSpPr>
            <p:spPr>
              <a:xfrm rot="5400000">
                <a:off x="8022203"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22" name="Google Shape;4822;p43"/>
              <p:cNvSpPr/>
              <p:nvPr/>
            </p:nvSpPr>
            <p:spPr>
              <a:xfrm rot="5400000">
                <a:off x="8022203"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23" name="Google Shape;4823;p43"/>
              <p:cNvSpPr/>
              <p:nvPr/>
            </p:nvSpPr>
            <p:spPr>
              <a:xfrm rot="5400000">
                <a:off x="8022203"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24" name="Google Shape;4824;p43"/>
              <p:cNvSpPr/>
              <p:nvPr/>
            </p:nvSpPr>
            <p:spPr>
              <a:xfrm rot="5400000">
                <a:off x="78450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25" name="Google Shape;4825;p43"/>
              <p:cNvSpPr/>
              <p:nvPr/>
            </p:nvSpPr>
            <p:spPr>
              <a:xfrm rot="5400000">
                <a:off x="78450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26" name="Google Shape;4826;p43"/>
              <p:cNvSpPr/>
              <p:nvPr/>
            </p:nvSpPr>
            <p:spPr>
              <a:xfrm rot="5400000">
                <a:off x="78450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27" name="Google Shape;4827;p43"/>
              <p:cNvSpPr/>
              <p:nvPr/>
            </p:nvSpPr>
            <p:spPr>
              <a:xfrm rot="5400000">
                <a:off x="7667937"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28" name="Google Shape;4828;p43"/>
              <p:cNvSpPr/>
              <p:nvPr/>
            </p:nvSpPr>
            <p:spPr>
              <a:xfrm rot="5400000">
                <a:off x="7667937"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29" name="Google Shape;4829;p43"/>
              <p:cNvSpPr/>
              <p:nvPr/>
            </p:nvSpPr>
            <p:spPr>
              <a:xfrm rot="5400000">
                <a:off x="7667937"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30" name="Google Shape;4830;p43"/>
              <p:cNvSpPr/>
              <p:nvPr/>
            </p:nvSpPr>
            <p:spPr>
              <a:xfrm rot="5400000">
                <a:off x="7490803"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31" name="Google Shape;4831;p43"/>
              <p:cNvSpPr/>
              <p:nvPr/>
            </p:nvSpPr>
            <p:spPr>
              <a:xfrm rot="5400000">
                <a:off x="7490803"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32" name="Google Shape;4832;p43"/>
              <p:cNvSpPr/>
              <p:nvPr/>
            </p:nvSpPr>
            <p:spPr>
              <a:xfrm rot="5400000">
                <a:off x="7313670"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33" name="Google Shape;4833;p43"/>
              <p:cNvSpPr/>
              <p:nvPr/>
            </p:nvSpPr>
            <p:spPr>
              <a:xfrm rot="5400000">
                <a:off x="7313670"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34" name="Google Shape;4834;p43"/>
              <p:cNvSpPr/>
              <p:nvPr/>
            </p:nvSpPr>
            <p:spPr>
              <a:xfrm rot="5400000">
                <a:off x="7313670"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35" name="Google Shape;4835;p43"/>
              <p:cNvSpPr/>
              <p:nvPr/>
            </p:nvSpPr>
            <p:spPr>
              <a:xfrm rot="5400000">
                <a:off x="7136537"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36" name="Google Shape;4836;p43"/>
              <p:cNvSpPr/>
              <p:nvPr/>
            </p:nvSpPr>
            <p:spPr>
              <a:xfrm rot="5400000">
                <a:off x="7136537"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37" name="Google Shape;4837;p43"/>
              <p:cNvSpPr/>
              <p:nvPr/>
            </p:nvSpPr>
            <p:spPr>
              <a:xfrm rot="5400000">
                <a:off x="7136537"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38" name="Google Shape;4838;p43"/>
              <p:cNvSpPr/>
              <p:nvPr/>
            </p:nvSpPr>
            <p:spPr>
              <a:xfrm rot="5400000">
                <a:off x="6959404"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39" name="Google Shape;4839;p43"/>
              <p:cNvSpPr/>
              <p:nvPr/>
            </p:nvSpPr>
            <p:spPr>
              <a:xfrm rot="5400000">
                <a:off x="6959404"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40" name="Google Shape;4840;p43"/>
              <p:cNvSpPr/>
              <p:nvPr/>
            </p:nvSpPr>
            <p:spPr>
              <a:xfrm rot="5400000">
                <a:off x="6959404"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41" name="Google Shape;4841;p43"/>
              <p:cNvSpPr/>
              <p:nvPr/>
            </p:nvSpPr>
            <p:spPr>
              <a:xfrm rot="5400000">
                <a:off x="6782278"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42" name="Google Shape;4842;p43"/>
              <p:cNvSpPr/>
              <p:nvPr/>
            </p:nvSpPr>
            <p:spPr>
              <a:xfrm rot="5400000">
                <a:off x="6782278"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43" name="Google Shape;4843;p43"/>
              <p:cNvSpPr/>
              <p:nvPr/>
            </p:nvSpPr>
            <p:spPr>
              <a:xfrm rot="5400000">
                <a:off x="6782278"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44" name="Google Shape;4844;p43"/>
              <p:cNvSpPr/>
              <p:nvPr/>
            </p:nvSpPr>
            <p:spPr>
              <a:xfrm rot="5400000">
                <a:off x="6605145" y="127669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45" name="Google Shape;4845;p43"/>
              <p:cNvSpPr/>
              <p:nvPr/>
            </p:nvSpPr>
            <p:spPr>
              <a:xfrm rot="5400000">
                <a:off x="6605145" y="1453527"/>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46" name="Google Shape;4846;p43"/>
              <p:cNvSpPr/>
              <p:nvPr/>
            </p:nvSpPr>
            <p:spPr>
              <a:xfrm rot="5400000">
                <a:off x="6605145" y="1630359"/>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47" name="Google Shape;4847;p43"/>
              <p:cNvSpPr/>
              <p:nvPr/>
            </p:nvSpPr>
            <p:spPr>
              <a:xfrm rot="5400000">
                <a:off x="6428012"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48" name="Google Shape;4848;p43"/>
              <p:cNvSpPr/>
              <p:nvPr/>
            </p:nvSpPr>
            <p:spPr>
              <a:xfrm rot="5400000">
                <a:off x="6428012"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49" name="Google Shape;4849;p43"/>
              <p:cNvSpPr/>
              <p:nvPr/>
            </p:nvSpPr>
            <p:spPr>
              <a:xfrm rot="5400000">
                <a:off x="6428012"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50" name="Google Shape;4850;p43"/>
              <p:cNvSpPr/>
              <p:nvPr/>
            </p:nvSpPr>
            <p:spPr>
              <a:xfrm rot="5400000">
                <a:off x="6250878"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51" name="Google Shape;4851;p43"/>
              <p:cNvSpPr/>
              <p:nvPr/>
            </p:nvSpPr>
            <p:spPr>
              <a:xfrm rot="5400000">
                <a:off x="6250878" y="1453076"/>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52" name="Google Shape;4852;p43"/>
              <p:cNvSpPr/>
              <p:nvPr/>
            </p:nvSpPr>
            <p:spPr>
              <a:xfrm rot="5400000">
                <a:off x="6250878" y="1629908"/>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53" name="Google Shape;4853;p43"/>
              <p:cNvSpPr/>
              <p:nvPr/>
            </p:nvSpPr>
            <p:spPr>
              <a:xfrm rot="5400000">
                <a:off x="7490803" y="1276244"/>
                <a:ext cx="176700" cy="177000"/>
              </a:xfrm>
              <a:prstGeom prst="rect">
                <a:avLst/>
              </a:prstGeom>
              <a:solidFill>
                <a:srgbClr val="3C78D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4857" name="Shape 4857"/>
        <p:cNvGrpSpPr/>
        <p:nvPr/>
      </p:nvGrpSpPr>
      <p:grpSpPr>
        <a:xfrm>
          <a:off x="0" y="0"/>
          <a:ext cx="0" cy="0"/>
          <a:chOff x="0" y="0"/>
          <a:chExt cx="0" cy="0"/>
        </a:xfrm>
      </p:grpSpPr>
      <p:grpSp>
        <p:nvGrpSpPr>
          <p:cNvPr id="4858" name="Google Shape;4858;p44"/>
          <p:cNvGrpSpPr/>
          <p:nvPr/>
        </p:nvGrpSpPr>
        <p:grpSpPr>
          <a:xfrm>
            <a:off x="2793007" y="3516456"/>
            <a:ext cx="13530309" cy="7385094"/>
            <a:chOff x="-332755" y="1294130"/>
            <a:chExt cx="6482630" cy="2928340"/>
          </a:xfrm>
        </p:grpSpPr>
        <p:sp>
          <p:nvSpPr>
            <p:cNvPr id="4859" name="Google Shape;4859;p44"/>
            <p:cNvSpPr/>
            <p:nvPr/>
          </p:nvSpPr>
          <p:spPr>
            <a:xfrm>
              <a:off x="-332755" y="1680665"/>
              <a:ext cx="1484400" cy="1521600"/>
            </a:xfrm>
            <a:prstGeom prst="cube">
              <a:avLst>
                <a:gd name="adj" fmla="val 41788"/>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60" name="Google Shape;4860;p44"/>
            <p:cNvSpPr/>
            <p:nvPr/>
          </p:nvSpPr>
          <p:spPr>
            <a:xfrm>
              <a:off x="3733633" y="3384270"/>
              <a:ext cx="437100" cy="838200"/>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61" name="Google Shape;4861;p44"/>
            <p:cNvSpPr/>
            <p:nvPr/>
          </p:nvSpPr>
          <p:spPr>
            <a:xfrm>
              <a:off x="5144069" y="2646659"/>
              <a:ext cx="552600" cy="385800"/>
            </a:xfrm>
            <a:prstGeom prst="cube">
              <a:avLst>
                <a:gd name="adj" fmla="val 42152"/>
              </a:avLst>
            </a:prstGeom>
            <a:solidFill>
              <a:srgbClr val="0097A7"/>
            </a:solidFill>
            <a:ln w="9525" cap="flat" cmpd="sng">
              <a:solidFill>
                <a:srgbClr val="0000FF"/>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62" name="Google Shape;4862;p44"/>
            <p:cNvSpPr/>
            <p:nvPr/>
          </p:nvSpPr>
          <p:spPr>
            <a:xfrm>
              <a:off x="2218270" y="2245255"/>
              <a:ext cx="1665000" cy="1122600"/>
            </a:xfrm>
            <a:prstGeom prst="cube">
              <a:avLst>
                <a:gd name="adj" fmla="val 18252"/>
              </a:avLst>
            </a:prstGeom>
            <a:solidFill>
              <a:srgbClr val="FF0000"/>
            </a:solidFill>
            <a:ln w="9525" cap="flat" cmpd="sng">
              <a:solidFill>
                <a:srgbClr val="0000FF"/>
              </a:solidFill>
              <a:prstDash val="solid"/>
              <a:round/>
              <a:headEnd type="none" w="sm" len="sm"/>
              <a:tailEnd type="none" w="sm" len="sm"/>
            </a:ln>
            <a:effectLst>
              <a:outerShdw blurRad="57150" dist="19050" dir="5400000" algn="bl" rotWithShape="0">
                <a:srgbClr val="00FFFF">
                  <a:alpha val="50000"/>
                </a:srgbClr>
              </a:outerShdw>
            </a:effectLst>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63" name="Google Shape;4863;p44"/>
            <p:cNvSpPr/>
            <p:nvPr/>
          </p:nvSpPr>
          <p:spPr>
            <a:xfrm>
              <a:off x="2686225" y="1680675"/>
              <a:ext cx="963300" cy="1076400"/>
            </a:xfrm>
            <a:prstGeom prst="cube">
              <a:avLst>
                <a:gd name="adj" fmla="val 18252"/>
              </a:avLst>
            </a:prstGeom>
            <a:solidFill>
              <a:srgbClr val="C9DAF8">
                <a:alpha val="39660"/>
              </a:srgbClr>
            </a:solidFill>
            <a:ln w="9525" cap="flat" cmpd="sng">
              <a:solidFill>
                <a:srgbClr val="0000FF"/>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864" name="Google Shape;4864;p44"/>
            <p:cNvSpPr txBox="1"/>
            <p:nvPr/>
          </p:nvSpPr>
          <p:spPr>
            <a:xfrm>
              <a:off x="771725" y="2899925"/>
              <a:ext cx="7794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005">
                  <a:solidFill>
                    <a:schemeClr val="dk1"/>
                  </a:solidFill>
                  <a:latin typeface="Consolas"/>
                  <a:ea typeface="Consolas"/>
                  <a:cs typeface="Consolas"/>
                  <a:sym typeface="Consolas"/>
                </a:rPr>
                <a:t>NxNx192</a:t>
              </a:r>
              <a:endParaRPr sz="2005">
                <a:latin typeface="Consolas"/>
                <a:ea typeface="Consolas"/>
                <a:cs typeface="Consolas"/>
                <a:sym typeface="Consolas"/>
              </a:endParaRPr>
            </a:p>
          </p:txBody>
        </p:sp>
        <p:sp>
          <p:nvSpPr>
            <p:cNvPr id="4865" name="Google Shape;4865;p44"/>
            <p:cNvSpPr txBox="1"/>
            <p:nvPr/>
          </p:nvSpPr>
          <p:spPr>
            <a:xfrm>
              <a:off x="4252925" y="3504725"/>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005">
                  <a:solidFill>
                    <a:schemeClr val="dk1"/>
                  </a:solidFill>
                  <a:latin typeface="Consolas"/>
                  <a:ea typeface="Consolas"/>
                  <a:cs typeface="Consolas"/>
                  <a:sym typeface="Consolas"/>
                </a:rPr>
                <a:t>NxNx64</a:t>
              </a:r>
              <a:endParaRPr sz="2005">
                <a:latin typeface="Consolas"/>
                <a:ea typeface="Consolas"/>
                <a:cs typeface="Consolas"/>
                <a:sym typeface="Consolas"/>
              </a:endParaRPr>
            </a:p>
          </p:txBody>
        </p:sp>
        <p:sp>
          <p:nvSpPr>
            <p:cNvPr id="4866" name="Google Shape;4866;p44"/>
            <p:cNvSpPr txBox="1"/>
            <p:nvPr/>
          </p:nvSpPr>
          <p:spPr>
            <a:xfrm>
              <a:off x="4579067" y="3259900"/>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005">
                  <a:solidFill>
                    <a:schemeClr val="dk1"/>
                  </a:solidFill>
                  <a:latin typeface="Consolas"/>
                  <a:ea typeface="Consolas"/>
                  <a:cs typeface="Consolas"/>
                  <a:sym typeface="Consolas"/>
                </a:rPr>
                <a:t>NxNx32</a:t>
              </a:r>
              <a:endParaRPr sz="2005">
                <a:latin typeface="Consolas"/>
                <a:ea typeface="Consolas"/>
                <a:cs typeface="Consolas"/>
                <a:sym typeface="Consolas"/>
              </a:endParaRPr>
            </a:p>
          </p:txBody>
        </p:sp>
        <p:sp>
          <p:nvSpPr>
            <p:cNvPr id="4867" name="Google Shape;4867;p44"/>
            <p:cNvSpPr txBox="1"/>
            <p:nvPr/>
          </p:nvSpPr>
          <p:spPr>
            <a:xfrm>
              <a:off x="4949883" y="2846788"/>
              <a:ext cx="6000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005">
                  <a:solidFill>
                    <a:schemeClr val="dk1"/>
                  </a:solidFill>
                  <a:latin typeface="Consolas"/>
                  <a:ea typeface="Consolas"/>
                  <a:cs typeface="Consolas"/>
                  <a:sym typeface="Consolas"/>
                </a:rPr>
                <a:t>NxNx128</a:t>
              </a:r>
              <a:endParaRPr sz="2005">
                <a:latin typeface="Consolas"/>
                <a:ea typeface="Consolas"/>
                <a:cs typeface="Consolas"/>
                <a:sym typeface="Consolas"/>
              </a:endParaRPr>
            </a:p>
          </p:txBody>
        </p:sp>
        <p:sp>
          <p:nvSpPr>
            <p:cNvPr id="4868" name="Google Shape;4868;p44"/>
            <p:cNvSpPr txBox="1"/>
            <p:nvPr/>
          </p:nvSpPr>
          <p:spPr>
            <a:xfrm>
              <a:off x="5549875" y="2205025"/>
              <a:ext cx="6000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005">
                  <a:solidFill>
                    <a:schemeClr val="dk1"/>
                  </a:solidFill>
                  <a:latin typeface="Consolas"/>
                  <a:ea typeface="Consolas"/>
                  <a:cs typeface="Consolas"/>
                  <a:sym typeface="Consolas"/>
                </a:rPr>
                <a:t>NxNx192</a:t>
              </a:r>
              <a:endParaRPr sz="2005">
                <a:latin typeface="Consolas"/>
                <a:ea typeface="Consolas"/>
                <a:cs typeface="Consolas"/>
                <a:sym typeface="Consolas"/>
              </a:endParaRPr>
            </a:p>
          </p:txBody>
        </p:sp>
        <p:cxnSp>
          <p:nvCxnSpPr>
            <p:cNvPr id="4869" name="Google Shape;4869;p44"/>
            <p:cNvCxnSpPr>
              <a:endCxn id="4863" idx="2"/>
            </p:cNvCxnSpPr>
            <p:nvPr/>
          </p:nvCxnSpPr>
          <p:spPr>
            <a:xfrm>
              <a:off x="1130125" y="1294130"/>
              <a:ext cx="1556100" cy="997500"/>
            </a:xfrm>
            <a:prstGeom prst="straightConnector1">
              <a:avLst/>
            </a:prstGeom>
            <a:noFill/>
            <a:ln w="9525" cap="flat" cmpd="sng">
              <a:solidFill>
                <a:schemeClr val="dk2"/>
              </a:solidFill>
              <a:prstDash val="dashDot"/>
              <a:round/>
              <a:headEnd type="none" w="med" len="med"/>
              <a:tailEnd type="none" w="med" len="med"/>
            </a:ln>
          </p:spPr>
        </p:cxnSp>
        <p:cxnSp>
          <p:nvCxnSpPr>
            <p:cNvPr id="4870" name="Google Shape;4870;p44"/>
            <p:cNvCxnSpPr/>
            <p:nvPr/>
          </p:nvCxnSpPr>
          <p:spPr>
            <a:xfrm>
              <a:off x="1895475" y="2128850"/>
              <a:ext cx="1814400" cy="252300"/>
            </a:xfrm>
            <a:prstGeom prst="straightConnector1">
              <a:avLst/>
            </a:prstGeom>
            <a:noFill/>
            <a:ln w="9525" cap="flat" cmpd="sng">
              <a:solidFill>
                <a:schemeClr val="dk2"/>
              </a:solidFill>
              <a:prstDash val="dashDot"/>
              <a:round/>
              <a:headEnd type="none" w="med" len="med"/>
              <a:tailEnd type="none" w="med" len="med"/>
            </a:ln>
          </p:spPr>
        </p:cxnSp>
        <p:cxnSp>
          <p:nvCxnSpPr>
            <p:cNvPr id="4871" name="Google Shape;4871;p44"/>
            <p:cNvCxnSpPr/>
            <p:nvPr/>
          </p:nvCxnSpPr>
          <p:spPr>
            <a:xfrm rot="10800000" flipH="1">
              <a:off x="1895475" y="1971725"/>
              <a:ext cx="2233500" cy="147600"/>
            </a:xfrm>
            <a:prstGeom prst="straightConnector1">
              <a:avLst/>
            </a:prstGeom>
            <a:noFill/>
            <a:ln w="9525" cap="flat" cmpd="sng">
              <a:solidFill>
                <a:schemeClr val="dk2"/>
              </a:solidFill>
              <a:prstDash val="dashDot"/>
              <a:round/>
              <a:headEnd type="none" w="med" len="med"/>
              <a:tailEnd type="none" w="med" len="med"/>
            </a:ln>
          </p:spPr>
        </p:cxnSp>
        <p:cxnSp>
          <p:nvCxnSpPr>
            <p:cNvPr id="4872" name="Google Shape;4872;p44"/>
            <p:cNvCxnSpPr/>
            <p:nvPr/>
          </p:nvCxnSpPr>
          <p:spPr>
            <a:xfrm rot="10800000" flipH="1">
              <a:off x="1900250" y="1395350"/>
              <a:ext cx="2809800" cy="733500"/>
            </a:xfrm>
            <a:prstGeom prst="straightConnector1">
              <a:avLst/>
            </a:prstGeom>
            <a:noFill/>
            <a:ln w="9525" cap="flat" cmpd="sng">
              <a:solidFill>
                <a:schemeClr val="dk2"/>
              </a:solidFill>
              <a:prstDash val="dashDot"/>
              <a:round/>
              <a:headEnd type="none" w="med" len="med"/>
              <a:tailEnd type="none" w="med" len="med"/>
            </a:ln>
          </p:spPr>
        </p:cxnSp>
        <p:sp>
          <p:nvSpPr>
            <p:cNvPr id="4873" name="Google Shape;4873;p44"/>
            <p:cNvSpPr txBox="1"/>
            <p:nvPr/>
          </p:nvSpPr>
          <p:spPr>
            <a:xfrm>
              <a:off x="2133625" y="2619375"/>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800" i="1">
                  <a:solidFill>
                    <a:schemeClr val="dk1"/>
                  </a:solidFill>
                  <a:latin typeface="Consolas"/>
                  <a:ea typeface="Consolas"/>
                  <a:cs typeface="Consolas"/>
                  <a:sym typeface="Consolas"/>
                </a:rPr>
                <a:t>1x1 Same</a:t>
              </a:r>
              <a:endParaRPr sz="1800" i="1">
                <a:latin typeface="Consolas"/>
                <a:ea typeface="Consolas"/>
                <a:cs typeface="Consolas"/>
                <a:sym typeface="Consolas"/>
              </a:endParaRPr>
            </a:p>
          </p:txBody>
        </p:sp>
        <p:sp>
          <p:nvSpPr>
            <p:cNvPr id="4874" name="Google Shape;4874;p44"/>
            <p:cNvSpPr txBox="1"/>
            <p:nvPr/>
          </p:nvSpPr>
          <p:spPr>
            <a:xfrm>
              <a:off x="2526375" y="2281263"/>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800" i="1">
                  <a:solidFill>
                    <a:schemeClr val="dk1"/>
                  </a:solidFill>
                  <a:latin typeface="Consolas"/>
                  <a:ea typeface="Consolas"/>
                  <a:cs typeface="Consolas"/>
                  <a:sym typeface="Consolas"/>
                </a:rPr>
                <a:t>3x3 Same</a:t>
              </a:r>
              <a:endParaRPr sz="1800" i="1">
                <a:latin typeface="Consolas"/>
                <a:ea typeface="Consolas"/>
                <a:cs typeface="Consolas"/>
                <a:sym typeface="Consolas"/>
              </a:endParaRPr>
            </a:p>
          </p:txBody>
        </p:sp>
        <p:sp>
          <p:nvSpPr>
            <p:cNvPr id="4875" name="Google Shape;4875;p44"/>
            <p:cNvSpPr txBox="1"/>
            <p:nvPr/>
          </p:nvSpPr>
          <p:spPr>
            <a:xfrm>
              <a:off x="3157275" y="2043138"/>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800" i="1">
                  <a:solidFill>
                    <a:schemeClr val="dk1"/>
                  </a:solidFill>
                  <a:latin typeface="Consolas"/>
                  <a:ea typeface="Consolas"/>
                  <a:cs typeface="Consolas"/>
                  <a:sym typeface="Consolas"/>
                </a:rPr>
                <a:t>5x5 Same</a:t>
              </a:r>
              <a:endParaRPr sz="1800" i="1">
                <a:latin typeface="Consolas"/>
                <a:ea typeface="Consolas"/>
                <a:cs typeface="Consolas"/>
                <a:sym typeface="Consolas"/>
              </a:endParaRPr>
            </a:p>
          </p:txBody>
        </p:sp>
        <p:sp>
          <p:nvSpPr>
            <p:cNvPr id="4876" name="Google Shape;4876;p44"/>
            <p:cNvSpPr txBox="1"/>
            <p:nvPr/>
          </p:nvSpPr>
          <p:spPr>
            <a:xfrm>
              <a:off x="3181100" y="1414588"/>
              <a:ext cx="552600" cy="185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1800" i="1">
                  <a:solidFill>
                    <a:schemeClr val="dk1"/>
                  </a:solidFill>
                  <a:latin typeface="Consolas"/>
                  <a:ea typeface="Consolas"/>
                  <a:cs typeface="Consolas"/>
                  <a:sym typeface="Consolas"/>
                </a:rPr>
                <a:t>MaxPool Same s=1</a:t>
              </a:r>
              <a:endParaRPr sz="1800" i="1">
                <a:latin typeface="Consolas"/>
                <a:ea typeface="Consolas"/>
                <a:cs typeface="Consolas"/>
                <a:sym typeface="Consolas"/>
              </a:endParaRPr>
            </a:p>
          </p:txBody>
        </p:sp>
      </p:grpSp>
      <p:sp>
        <p:nvSpPr>
          <p:cNvPr id="4877" name="Google Shape;4877;p44"/>
          <p:cNvSpPr txBox="1"/>
          <p:nvPr/>
        </p:nvSpPr>
        <p:spPr>
          <a:xfrm>
            <a:off x="2180888" y="4084713"/>
            <a:ext cx="1560867" cy="644654"/>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005" b="1">
                <a:solidFill>
                  <a:schemeClr val="dk1"/>
                </a:solidFill>
                <a:latin typeface="Consolas"/>
                <a:ea typeface="Consolas"/>
                <a:cs typeface="Consolas"/>
                <a:sym typeface="Consolas"/>
              </a:rPr>
              <a:t>Inception Module</a:t>
            </a:r>
            <a:endParaRPr sz="2005" b="1">
              <a:latin typeface="Consolas"/>
              <a:ea typeface="Consolas"/>
              <a:cs typeface="Consolas"/>
              <a:sym typeface="Consolas"/>
            </a:endParaRPr>
          </a:p>
        </p:txBody>
      </p:sp>
      <p:sp>
        <p:nvSpPr>
          <p:cNvPr id="4878" name="Google Shape;4878;p44"/>
          <p:cNvSpPr/>
          <p:nvPr/>
        </p:nvSpPr>
        <p:spPr>
          <a:xfrm>
            <a:off x="1073872" y="5045134"/>
            <a:ext cx="912008" cy="3915985"/>
          </a:xfrm>
          <a:prstGeom prst="cube">
            <a:avLst>
              <a:gd name="adj" fmla="val 43894"/>
            </a:avLst>
          </a:prstGeom>
          <a:solidFill>
            <a:schemeClr val="accent6"/>
          </a:solidFill>
          <a:ln w="9525" cap="flat" cmpd="sng">
            <a:solidFill>
              <a:srgbClr val="0000FF"/>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882" name="Shape 4882"/>
        <p:cNvGrpSpPr/>
        <p:nvPr/>
      </p:nvGrpSpPr>
      <p:grpSpPr>
        <a:xfrm>
          <a:off x="0" y="0"/>
          <a:ext cx="0" cy="0"/>
          <a:chOff x="0" y="0"/>
          <a:chExt cx="0" cy="0"/>
        </a:xfrm>
      </p:grpSpPr>
      <p:grpSp>
        <p:nvGrpSpPr>
          <p:cNvPr id="4883" name="Google Shape;4883;p45"/>
          <p:cNvGrpSpPr/>
          <p:nvPr/>
        </p:nvGrpSpPr>
        <p:grpSpPr>
          <a:xfrm>
            <a:off x="5986327" y="2129424"/>
            <a:ext cx="6341396" cy="9752849"/>
            <a:chOff x="503400" y="51000"/>
            <a:chExt cx="3166500" cy="4869968"/>
          </a:xfrm>
        </p:grpSpPr>
        <p:sp>
          <p:nvSpPr>
            <p:cNvPr id="4884" name="Google Shape;4884;p45"/>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4885" name="Google Shape;4885;p45"/>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4886" name="Google Shape;4886;p45"/>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4887" name="Google Shape;4887;p45"/>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4888" name="Google Shape;4888;p45"/>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4889" name="Google Shape;4889;p45"/>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cxnSp>
          <p:nvCxnSpPr>
            <p:cNvPr id="4890" name="Google Shape;4890;p45"/>
            <p:cNvCxnSpPr>
              <a:stCxn id="4886" idx="6"/>
              <a:endCxn id="4887"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1" name="Google Shape;4891;p45"/>
            <p:cNvCxnSpPr>
              <a:stCxn id="4886" idx="6"/>
              <a:endCxn id="4889"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2" name="Google Shape;4892;p45"/>
            <p:cNvCxnSpPr>
              <a:stCxn id="4886" idx="6"/>
              <a:endCxn id="4888"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3" name="Google Shape;4893;p45"/>
            <p:cNvCxnSpPr>
              <a:stCxn id="4884" idx="6"/>
              <a:endCxn id="4889"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4" name="Google Shape;4894;p45"/>
            <p:cNvCxnSpPr>
              <a:stCxn id="4884" idx="6"/>
              <a:endCxn id="4887"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5" name="Google Shape;4895;p45"/>
            <p:cNvCxnSpPr>
              <a:stCxn id="4884" idx="6"/>
              <a:endCxn id="4888"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6" name="Google Shape;4896;p45"/>
            <p:cNvCxnSpPr>
              <a:stCxn id="4885" idx="6"/>
              <a:endCxn id="4889"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7" name="Google Shape;4897;p45"/>
            <p:cNvCxnSpPr>
              <a:stCxn id="4885" idx="6"/>
              <a:endCxn id="4887"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4898" name="Google Shape;4898;p45"/>
            <p:cNvCxnSpPr>
              <a:stCxn id="4885" idx="6"/>
              <a:endCxn id="4888"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4899" name="Google Shape;4899;p45"/>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4900" name="Google Shape;4900;p45"/>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cxnSp>
          <p:nvCxnSpPr>
            <p:cNvPr id="4901" name="Google Shape;4901;p45"/>
            <p:cNvCxnSpPr>
              <a:stCxn id="4889" idx="6"/>
              <a:endCxn id="4899"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4902" name="Google Shape;4902;p45"/>
            <p:cNvCxnSpPr>
              <a:stCxn id="4889" idx="6"/>
              <a:endCxn id="4900"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3" name="Google Shape;4903;p45"/>
            <p:cNvCxnSpPr>
              <a:stCxn id="4887" idx="6"/>
              <a:endCxn id="4899"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4904" name="Google Shape;4904;p45"/>
            <p:cNvCxnSpPr>
              <a:stCxn id="4887" idx="6"/>
              <a:endCxn id="4900"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5" name="Google Shape;4905;p45"/>
            <p:cNvCxnSpPr>
              <a:stCxn id="4888" idx="6"/>
              <a:endCxn id="4899"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4906" name="Google Shape;4906;p45"/>
            <p:cNvCxnSpPr>
              <a:stCxn id="4888" idx="6"/>
              <a:endCxn id="4900"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4907" name="Google Shape;4907;p45"/>
            <p:cNvCxnSpPr>
              <a:stCxn id="4899"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4908" name="Google Shape;4908;p45"/>
            <p:cNvCxnSpPr>
              <a:stCxn id="4900"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4909" name="Google Shape;4909;p45"/>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cxnSp>
          <p:nvCxnSpPr>
            <p:cNvPr id="4910" name="Google Shape;4910;p45"/>
            <p:cNvCxnSpPr>
              <a:stCxn id="4886" idx="6"/>
              <a:endCxn id="4909"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1" name="Google Shape;4911;p45"/>
            <p:cNvCxnSpPr>
              <a:stCxn id="4884" idx="6"/>
              <a:endCxn id="4909"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2" name="Google Shape;4912;p45"/>
            <p:cNvCxnSpPr>
              <a:stCxn id="4885" idx="6"/>
              <a:endCxn id="4909"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4913" name="Google Shape;4913;p45"/>
            <p:cNvCxnSpPr>
              <a:stCxn id="4909" idx="6"/>
              <a:endCxn id="4899"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4914" name="Google Shape;4914;p45"/>
            <p:cNvSpPr/>
            <p:nvPr/>
          </p:nvSpPr>
          <p:spPr>
            <a:xfrm>
              <a:off x="503400" y="2181425"/>
              <a:ext cx="31665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4915" name="Google Shape;4915;p45"/>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4916" name="Google Shape;4916;p45"/>
            <p:cNvCxnSpPr>
              <a:endCxn id="4900"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4917" name="Google Shape;4917;p45"/>
            <p:cNvSpPr txBox="1"/>
            <p:nvPr/>
          </p:nvSpPr>
          <p:spPr>
            <a:xfrm>
              <a:off x="766050" y="4523350"/>
              <a:ext cx="2706600" cy="397618"/>
            </a:xfrm>
            <a:prstGeom prst="rect">
              <a:avLst/>
            </a:prstGeom>
            <a:noFill/>
            <a:ln>
              <a:noFill/>
            </a:ln>
          </p:spPr>
          <p:txBody>
            <a:bodyPr spcFirstLastPara="1" wrap="square" lIns="183092" tIns="183092" rIns="183092" bIns="183092" anchor="t" anchorCtr="0">
              <a:spAutoFit/>
            </a:bodyPr>
            <a:lstStyle/>
            <a:p>
              <a:pPr marL="457200" lvl="0" indent="-317500" algn="l" rtl="0">
                <a:spcBef>
                  <a:spcPts val="0"/>
                </a:spcBef>
                <a:spcAft>
                  <a:spcPts val="0"/>
                </a:spcAft>
                <a:buSzPts val="1400"/>
                <a:buAutoNum type="alphaLcParenBoth"/>
              </a:pPr>
              <a:r>
                <a:rPr lang="en-GB" sz="2800"/>
                <a:t>Retraining w/o expansion</a:t>
              </a:r>
              <a:endParaRPr lang="en-GB" sz="2800"/>
            </a:p>
          </p:txBody>
        </p:sp>
        <p:sp>
          <p:nvSpPr>
            <p:cNvPr id="4918" name="Google Shape;4918;p45"/>
            <p:cNvSpPr txBox="1"/>
            <p:nvPr/>
          </p:nvSpPr>
          <p:spPr>
            <a:xfrm>
              <a:off x="1276750" y="248050"/>
              <a:ext cx="554400" cy="397618"/>
            </a:xfrm>
            <a:prstGeom prst="rect">
              <a:avLst/>
            </a:prstGeom>
            <a:noFill/>
            <a:ln>
              <a:noFill/>
            </a:ln>
          </p:spPr>
          <p:txBody>
            <a:bodyPr spcFirstLastPara="1" wrap="square" lIns="183092" tIns="183092" rIns="183092" bIns="183092" anchor="t" anchorCtr="0">
              <a:spAutoFit/>
            </a:bodyPr>
            <a:lstStyle/>
            <a:p>
              <a:pPr marL="0" lvl="0" indent="0" algn="l" rtl="0">
                <a:spcBef>
                  <a:spcPts val="0"/>
                </a:spcBef>
                <a:spcAft>
                  <a:spcPts val="0"/>
                </a:spcAft>
                <a:buNone/>
              </a:pPr>
              <a:r>
                <a:rPr lang="en-GB" sz="2800"/>
                <a:t>t-1</a:t>
              </a:r>
              <a:endParaRPr lang="en-GB" sz="2800"/>
            </a:p>
          </p:txBody>
        </p:sp>
        <p:sp>
          <p:nvSpPr>
            <p:cNvPr id="4919" name="Google Shape;4919;p45"/>
            <p:cNvSpPr txBox="1"/>
            <p:nvPr/>
          </p:nvSpPr>
          <p:spPr>
            <a:xfrm>
              <a:off x="2495950" y="248050"/>
              <a:ext cx="554400" cy="612915"/>
            </a:xfrm>
            <a:prstGeom prst="rect">
              <a:avLst/>
            </a:prstGeom>
            <a:noFill/>
            <a:ln>
              <a:noFill/>
            </a:ln>
          </p:spPr>
          <p:txBody>
            <a:bodyPr spcFirstLastPara="1" wrap="square" lIns="183092" tIns="183092" rIns="183092" bIns="183092" anchor="t" anchorCtr="0">
              <a:spAutoFit/>
            </a:bodyPr>
            <a:lstStyle/>
            <a:p>
              <a:pPr marL="0" lvl="0" indent="0" algn="l" rtl="0">
                <a:spcBef>
                  <a:spcPts val="0"/>
                </a:spcBef>
                <a:spcAft>
                  <a:spcPts val="0"/>
                </a:spcAft>
                <a:buNone/>
              </a:pPr>
              <a:r>
                <a:rPr lang="en-GB" sz="2800"/>
                <a:t>t</a:t>
              </a:r>
              <a:endParaRPr lang="en-GB" sz="2800"/>
            </a:p>
            <a:p>
              <a:pPr marL="0" lvl="0" indent="0" algn="l" rtl="0">
                <a:spcBef>
                  <a:spcPts val="0"/>
                </a:spcBef>
                <a:spcAft>
                  <a:spcPts val="0"/>
                </a:spcAft>
                <a:buNone/>
              </a:pPr>
              <a:endParaRPr sz="2800"/>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923" name="Shape 4923"/>
        <p:cNvGrpSpPr/>
        <p:nvPr/>
      </p:nvGrpSpPr>
      <p:grpSpPr>
        <a:xfrm>
          <a:off x="0" y="0"/>
          <a:ext cx="0" cy="0"/>
          <a:chOff x="0" y="0"/>
          <a:chExt cx="0" cy="0"/>
        </a:xfrm>
      </p:grpSpPr>
      <p:sp>
        <p:nvSpPr>
          <p:cNvPr id="4924" name="Google Shape;4924;p46"/>
          <p:cNvSpPr/>
          <p:nvPr/>
        </p:nvSpPr>
        <p:spPr>
          <a:xfrm rot="-5400000">
            <a:off x="4581593" y="9349133"/>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4925" name="Google Shape;4925;p46"/>
          <p:cNvSpPr/>
          <p:nvPr/>
        </p:nvSpPr>
        <p:spPr>
          <a:xfrm rot="-5400000">
            <a:off x="6081152" y="9349133"/>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4926" name="Google Shape;4926;p46"/>
          <p:cNvSpPr/>
          <p:nvPr/>
        </p:nvSpPr>
        <p:spPr>
          <a:xfrm rot="-5400000">
            <a:off x="3082031" y="9349133"/>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4927" name="Google Shape;4927;p46"/>
          <p:cNvSpPr/>
          <p:nvPr/>
        </p:nvSpPr>
        <p:spPr>
          <a:xfrm rot="-5400000">
            <a:off x="4276413" y="6523392"/>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4928" name="Google Shape;4928;p46"/>
          <p:cNvSpPr/>
          <p:nvPr/>
        </p:nvSpPr>
        <p:spPr>
          <a:xfrm rot="-5400000">
            <a:off x="6081178" y="6523392"/>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marR="0" lvl="0" indent="0" algn="ctr" rtl="0">
              <a:lnSpc>
                <a:spcPct val="100000"/>
              </a:lnSpc>
              <a:spcBef>
                <a:spcPts val="0"/>
              </a:spcBef>
              <a:spcAft>
                <a:spcPts val="0"/>
              </a:spcAft>
              <a:buNone/>
            </a:pPr>
            <a:endParaRPr sz="2800">
              <a:solidFill>
                <a:srgbClr val="666666"/>
              </a:solidFill>
            </a:endParaRPr>
          </a:p>
        </p:txBody>
      </p:sp>
      <p:sp>
        <p:nvSpPr>
          <p:cNvPr id="4929" name="Google Shape;4929;p46"/>
          <p:cNvSpPr/>
          <p:nvPr/>
        </p:nvSpPr>
        <p:spPr>
          <a:xfrm rot="-5400000">
            <a:off x="2776853" y="6523392"/>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cxnSp>
        <p:nvCxnSpPr>
          <p:cNvPr id="4930" name="Google Shape;4930;p46"/>
          <p:cNvCxnSpPr>
            <a:stCxn id="4926" idx="6"/>
            <a:endCxn id="4927" idx="2"/>
          </p:cNvCxnSpPr>
          <p:nvPr/>
        </p:nvCxnSpPr>
        <p:spPr>
          <a:xfrm rot="10800000" flipH="1">
            <a:off x="3815002" y="7958592"/>
            <a:ext cx="1194381" cy="1359600"/>
          </a:xfrm>
          <a:prstGeom prst="straightConnector1">
            <a:avLst/>
          </a:prstGeom>
          <a:noFill/>
          <a:ln w="9525" cap="flat" cmpd="sng">
            <a:solidFill>
              <a:schemeClr val="dk2"/>
            </a:solidFill>
            <a:prstDash val="solid"/>
            <a:round/>
            <a:headEnd type="none" w="med" len="med"/>
            <a:tailEnd type="triangle" w="med" len="med"/>
          </a:ln>
        </p:spPr>
      </p:cxnSp>
      <p:cxnSp>
        <p:nvCxnSpPr>
          <p:cNvPr id="4931" name="Google Shape;4931;p46"/>
          <p:cNvCxnSpPr>
            <a:stCxn id="4926" idx="6"/>
            <a:endCxn id="4929" idx="2"/>
          </p:cNvCxnSpPr>
          <p:nvPr/>
        </p:nvCxnSpPr>
        <p:spPr>
          <a:xfrm rot="10800000">
            <a:off x="3509798" y="7958592"/>
            <a:ext cx="305204" cy="1359600"/>
          </a:xfrm>
          <a:prstGeom prst="straightConnector1">
            <a:avLst/>
          </a:prstGeom>
          <a:noFill/>
          <a:ln w="9525" cap="flat" cmpd="sng">
            <a:solidFill>
              <a:schemeClr val="dk2"/>
            </a:solidFill>
            <a:prstDash val="solid"/>
            <a:round/>
            <a:headEnd type="none" w="med" len="med"/>
            <a:tailEnd type="triangle" w="med" len="med"/>
          </a:ln>
        </p:spPr>
      </p:cxnSp>
      <p:cxnSp>
        <p:nvCxnSpPr>
          <p:cNvPr id="4932" name="Google Shape;4932;p46"/>
          <p:cNvCxnSpPr>
            <a:stCxn id="4926" idx="6"/>
            <a:endCxn id="4928" idx="2"/>
          </p:cNvCxnSpPr>
          <p:nvPr/>
        </p:nvCxnSpPr>
        <p:spPr>
          <a:xfrm rot="10800000" flipH="1">
            <a:off x="3815002" y="7958592"/>
            <a:ext cx="2999171" cy="1359600"/>
          </a:xfrm>
          <a:prstGeom prst="straightConnector1">
            <a:avLst/>
          </a:prstGeom>
          <a:noFill/>
          <a:ln w="9525" cap="flat" cmpd="sng">
            <a:solidFill>
              <a:srgbClr val="FF0000"/>
            </a:solidFill>
            <a:prstDash val="solid"/>
            <a:round/>
            <a:headEnd type="none" w="med" len="med"/>
            <a:tailEnd type="triangle" w="med" len="med"/>
          </a:ln>
        </p:spPr>
      </p:cxnSp>
      <p:cxnSp>
        <p:nvCxnSpPr>
          <p:cNvPr id="4933" name="Google Shape;4933;p46"/>
          <p:cNvCxnSpPr>
            <a:stCxn id="4924" idx="6"/>
            <a:endCxn id="4929" idx="2"/>
          </p:cNvCxnSpPr>
          <p:nvPr/>
        </p:nvCxnSpPr>
        <p:spPr>
          <a:xfrm rot="10800000">
            <a:off x="3509774" y="7958592"/>
            <a:ext cx="1804790" cy="1359600"/>
          </a:xfrm>
          <a:prstGeom prst="straightConnector1">
            <a:avLst/>
          </a:prstGeom>
          <a:noFill/>
          <a:ln w="9525" cap="flat" cmpd="sng">
            <a:solidFill>
              <a:schemeClr val="dk2"/>
            </a:solidFill>
            <a:prstDash val="solid"/>
            <a:round/>
            <a:headEnd type="none" w="med" len="med"/>
            <a:tailEnd type="triangle" w="med" len="med"/>
          </a:ln>
        </p:spPr>
      </p:cxnSp>
      <p:cxnSp>
        <p:nvCxnSpPr>
          <p:cNvPr id="4934" name="Google Shape;4934;p46"/>
          <p:cNvCxnSpPr>
            <a:stCxn id="4924" idx="6"/>
            <a:endCxn id="4927" idx="2"/>
          </p:cNvCxnSpPr>
          <p:nvPr/>
        </p:nvCxnSpPr>
        <p:spPr>
          <a:xfrm rot="10800000">
            <a:off x="5009359" y="7958592"/>
            <a:ext cx="305204" cy="1359600"/>
          </a:xfrm>
          <a:prstGeom prst="straightConnector1">
            <a:avLst/>
          </a:prstGeom>
          <a:noFill/>
          <a:ln w="9525" cap="flat" cmpd="sng">
            <a:solidFill>
              <a:schemeClr val="dk2"/>
            </a:solidFill>
            <a:prstDash val="solid"/>
            <a:round/>
            <a:headEnd type="none" w="med" len="med"/>
            <a:tailEnd type="triangle" w="med" len="med"/>
          </a:ln>
        </p:spPr>
      </p:cxnSp>
      <p:cxnSp>
        <p:nvCxnSpPr>
          <p:cNvPr id="4935" name="Google Shape;4935;p46"/>
          <p:cNvCxnSpPr>
            <a:stCxn id="4924" idx="6"/>
            <a:endCxn id="4928" idx="2"/>
          </p:cNvCxnSpPr>
          <p:nvPr/>
        </p:nvCxnSpPr>
        <p:spPr>
          <a:xfrm rot="10800000" flipH="1">
            <a:off x="5314563" y="7958592"/>
            <a:ext cx="1499586" cy="1359600"/>
          </a:xfrm>
          <a:prstGeom prst="straightConnector1">
            <a:avLst/>
          </a:prstGeom>
          <a:noFill/>
          <a:ln w="9525" cap="flat" cmpd="sng">
            <a:solidFill>
              <a:srgbClr val="FF0000"/>
            </a:solidFill>
            <a:prstDash val="solid"/>
            <a:round/>
            <a:headEnd type="none" w="med" len="med"/>
            <a:tailEnd type="triangle" w="med" len="med"/>
          </a:ln>
        </p:spPr>
      </p:cxnSp>
      <p:cxnSp>
        <p:nvCxnSpPr>
          <p:cNvPr id="4936" name="Google Shape;4936;p46"/>
          <p:cNvCxnSpPr>
            <a:stCxn id="4925" idx="6"/>
            <a:endCxn id="4929" idx="2"/>
          </p:cNvCxnSpPr>
          <p:nvPr/>
        </p:nvCxnSpPr>
        <p:spPr>
          <a:xfrm rot="10800000">
            <a:off x="3509748" y="7958592"/>
            <a:ext cx="3304375" cy="1359600"/>
          </a:xfrm>
          <a:prstGeom prst="straightConnector1">
            <a:avLst/>
          </a:prstGeom>
          <a:noFill/>
          <a:ln w="9525" cap="flat" cmpd="sng">
            <a:solidFill>
              <a:schemeClr val="dk2"/>
            </a:solidFill>
            <a:prstDash val="solid"/>
            <a:round/>
            <a:headEnd type="none" w="med" len="med"/>
            <a:tailEnd type="triangle" w="med" len="med"/>
          </a:ln>
        </p:spPr>
      </p:cxnSp>
      <p:cxnSp>
        <p:nvCxnSpPr>
          <p:cNvPr id="4937" name="Google Shape;4937;p46"/>
          <p:cNvCxnSpPr>
            <a:stCxn id="4925" idx="6"/>
            <a:endCxn id="4927" idx="2"/>
          </p:cNvCxnSpPr>
          <p:nvPr/>
        </p:nvCxnSpPr>
        <p:spPr>
          <a:xfrm rot="10800000">
            <a:off x="5009333" y="7958592"/>
            <a:ext cx="1804790" cy="1359600"/>
          </a:xfrm>
          <a:prstGeom prst="straightConnector1">
            <a:avLst/>
          </a:prstGeom>
          <a:noFill/>
          <a:ln w="9525" cap="flat" cmpd="sng">
            <a:solidFill>
              <a:schemeClr val="dk2"/>
            </a:solidFill>
            <a:prstDash val="solid"/>
            <a:round/>
            <a:headEnd type="none" w="med" len="med"/>
            <a:tailEnd type="triangle" w="med" len="med"/>
          </a:ln>
        </p:spPr>
      </p:cxnSp>
      <p:cxnSp>
        <p:nvCxnSpPr>
          <p:cNvPr id="4938" name="Google Shape;4938;p46"/>
          <p:cNvCxnSpPr>
            <a:stCxn id="4925" idx="6"/>
            <a:endCxn id="4928" idx="2"/>
          </p:cNvCxnSpPr>
          <p:nvPr/>
        </p:nvCxnSpPr>
        <p:spPr>
          <a:xfrm rot="10800000">
            <a:off x="6814123" y="7958592"/>
            <a:ext cx="0" cy="1359600"/>
          </a:xfrm>
          <a:prstGeom prst="straightConnector1">
            <a:avLst/>
          </a:prstGeom>
          <a:noFill/>
          <a:ln w="9525" cap="flat" cmpd="sng">
            <a:solidFill>
              <a:srgbClr val="FF0000"/>
            </a:solidFill>
            <a:prstDash val="solid"/>
            <a:round/>
            <a:headEnd type="none" w="med" len="med"/>
            <a:tailEnd type="triangle" w="med" len="med"/>
          </a:ln>
        </p:spPr>
      </p:cxnSp>
      <p:sp>
        <p:nvSpPr>
          <p:cNvPr id="4939" name="Google Shape;4939;p46"/>
          <p:cNvSpPr/>
          <p:nvPr/>
        </p:nvSpPr>
        <p:spPr>
          <a:xfrm rot="-5400000">
            <a:off x="3853729" y="3764639"/>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4940" name="Google Shape;4940;p46"/>
          <p:cNvSpPr/>
          <p:nvPr/>
        </p:nvSpPr>
        <p:spPr>
          <a:xfrm rot="-5400000">
            <a:off x="5462059" y="3764639"/>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cxnSp>
        <p:nvCxnSpPr>
          <p:cNvPr id="4941" name="Google Shape;4941;p46"/>
          <p:cNvCxnSpPr>
            <a:stCxn id="4929" idx="6"/>
            <a:endCxn id="4939" idx="2"/>
          </p:cNvCxnSpPr>
          <p:nvPr/>
        </p:nvCxnSpPr>
        <p:spPr>
          <a:xfrm rot="10800000" flipH="1">
            <a:off x="3509824" y="5199539"/>
            <a:ext cx="1076626" cy="1292912"/>
          </a:xfrm>
          <a:prstGeom prst="straightConnector1">
            <a:avLst/>
          </a:prstGeom>
          <a:noFill/>
          <a:ln w="9525" cap="flat" cmpd="sng">
            <a:solidFill>
              <a:schemeClr val="dk2"/>
            </a:solidFill>
            <a:prstDash val="solid"/>
            <a:round/>
            <a:headEnd type="none" w="med" len="med"/>
            <a:tailEnd type="triangle" w="med" len="med"/>
          </a:ln>
        </p:spPr>
      </p:cxnSp>
      <p:cxnSp>
        <p:nvCxnSpPr>
          <p:cNvPr id="4942" name="Google Shape;4942;p46"/>
          <p:cNvCxnSpPr>
            <a:stCxn id="4929" idx="6"/>
            <a:endCxn id="4940" idx="2"/>
          </p:cNvCxnSpPr>
          <p:nvPr/>
        </p:nvCxnSpPr>
        <p:spPr>
          <a:xfrm rot="10800000" flipH="1">
            <a:off x="3509824" y="5199539"/>
            <a:ext cx="2684955" cy="1292912"/>
          </a:xfrm>
          <a:prstGeom prst="straightConnector1">
            <a:avLst/>
          </a:prstGeom>
          <a:noFill/>
          <a:ln w="9525" cap="flat" cmpd="sng">
            <a:solidFill>
              <a:srgbClr val="FF0000"/>
            </a:solidFill>
            <a:prstDash val="solid"/>
            <a:round/>
            <a:headEnd type="none" w="med" len="med"/>
            <a:tailEnd type="triangle" w="med" len="med"/>
          </a:ln>
        </p:spPr>
      </p:cxnSp>
      <p:cxnSp>
        <p:nvCxnSpPr>
          <p:cNvPr id="4943" name="Google Shape;4943;p46"/>
          <p:cNvCxnSpPr>
            <a:stCxn id="4927" idx="6"/>
            <a:endCxn id="4939" idx="2"/>
          </p:cNvCxnSpPr>
          <p:nvPr/>
        </p:nvCxnSpPr>
        <p:spPr>
          <a:xfrm rot="10800000">
            <a:off x="4586423" y="5199539"/>
            <a:ext cx="422960" cy="1292912"/>
          </a:xfrm>
          <a:prstGeom prst="straightConnector1">
            <a:avLst/>
          </a:prstGeom>
          <a:noFill/>
          <a:ln w="9525" cap="flat" cmpd="sng">
            <a:solidFill>
              <a:schemeClr val="dk2"/>
            </a:solidFill>
            <a:prstDash val="solid"/>
            <a:round/>
            <a:headEnd type="none" w="med" len="med"/>
            <a:tailEnd type="triangle" w="med" len="med"/>
          </a:ln>
        </p:spPr>
      </p:cxnSp>
      <p:cxnSp>
        <p:nvCxnSpPr>
          <p:cNvPr id="4944" name="Google Shape;4944;p46"/>
          <p:cNvCxnSpPr>
            <a:stCxn id="4927" idx="6"/>
            <a:endCxn id="4940" idx="2"/>
          </p:cNvCxnSpPr>
          <p:nvPr/>
        </p:nvCxnSpPr>
        <p:spPr>
          <a:xfrm rot="10800000" flipH="1">
            <a:off x="5009383" y="5199539"/>
            <a:ext cx="1185370" cy="1292912"/>
          </a:xfrm>
          <a:prstGeom prst="straightConnector1">
            <a:avLst/>
          </a:prstGeom>
          <a:noFill/>
          <a:ln w="9525" cap="flat" cmpd="sng">
            <a:solidFill>
              <a:srgbClr val="FF0000"/>
            </a:solidFill>
            <a:prstDash val="solid"/>
            <a:round/>
            <a:headEnd type="none" w="med" len="med"/>
            <a:tailEnd type="triangle" w="med" len="med"/>
          </a:ln>
        </p:spPr>
      </p:cxnSp>
      <p:cxnSp>
        <p:nvCxnSpPr>
          <p:cNvPr id="4945" name="Google Shape;4945;p46"/>
          <p:cNvCxnSpPr>
            <a:stCxn id="4928" idx="6"/>
            <a:endCxn id="4940" idx="2"/>
          </p:cNvCxnSpPr>
          <p:nvPr/>
        </p:nvCxnSpPr>
        <p:spPr>
          <a:xfrm rot="10800000">
            <a:off x="6195329" y="5199539"/>
            <a:ext cx="618819" cy="1292912"/>
          </a:xfrm>
          <a:prstGeom prst="straightConnector1">
            <a:avLst/>
          </a:prstGeom>
          <a:noFill/>
          <a:ln w="9525" cap="flat" cmpd="sng">
            <a:solidFill>
              <a:srgbClr val="FF0000"/>
            </a:solidFill>
            <a:prstDash val="solid"/>
            <a:round/>
            <a:headEnd type="none" w="med" len="med"/>
            <a:tailEnd type="triangle" w="med" len="med"/>
          </a:ln>
        </p:spPr>
      </p:cxnSp>
      <p:cxnSp>
        <p:nvCxnSpPr>
          <p:cNvPr id="4946" name="Google Shape;4946;p46"/>
          <p:cNvCxnSpPr>
            <a:stCxn id="4939" idx="6"/>
          </p:cNvCxnSpPr>
          <p:nvPr/>
        </p:nvCxnSpPr>
        <p:spPr>
          <a:xfrm rot="10800000" flipH="1">
            <a:off x="4586699" y="2234112"/>
            <a:ext cx="24633" cy="1499586"/>
          </a:xfrm>
          <a:prstGeom prst="straightConnector1">
            <a:avLst/>
          </a:prstGeom>
          <a:noFill/>
          <a:ln w="9525" cap="flat" cmpd="sng">
            <a:solidFill>
              <a:schemeClr val="dk2"/>
            </a:solidFill>
            <a:prstDash val="solid"/>
            <a:round/>
            <a:headEnd type="none" w="med" len="med"/>
            <a:tailEnd type="triangle" w="med" len="med"/>
          </a:ln>
        </p:spPr>
      </p:cxnSp>
      <p:cxnSp>
        <p:nvCxnSpPr>
          <p:cNvPr id="4947" name="Google Shape;4947;p46"/>
          <p:cNvCxnSpPr>
            <a:stCxn id="4940" idx="6"/>
          </p:cNvCxnSpPr>
          <p:nvPr/>
        </p:nvCxnSpPr>
        <p:spPr>
          <a:xfrm rot="10800000" flipH="1">
            <a:off x="6195029" y="2204673"/>
            <a:ext cx="601" cy="1529025"/>
          </a:xfrm>
          <a:prstGeom prst="straightConnector1">
            <a:avLst/>
          </a:prstGeom>
          <a:noFill/>
          <a:ln w="9525" cap="flat" cmpd="sng">
            <a:solidFill>
              <a:schemeClr val="dk2"/>
            </a:solidFill>
            <a:prstDash val="solid"/>
            <a:round/>
            <a:headEnd type="none" w="med" len="med"/>
            <a:tailEnd type="triangle" w="med" len="med"/>
          </a:ln>
        </p:spPr>
      </p:cxnSp>
      <p:sp>
        <p:nvSpPr>
          <p:cNvPr id="4948" name="Google Shape;4948;p46"/>
          <p:cNvSpPr/>
          <p:nvPr/>
        </p:nvSpPr>
        <p:spPr>
          <a:xfrm rot="-5400000">
            <a:off x="1250833" y="6523392"/>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cxnSp>
        <p:nvCxnSpPr>
          <p:cNvPr id="4949" name="Google Shape;4949;p46"/>
          <p:cNvCxnSpPr>
            <a:stCxn id="4926" idx="6"/>
            <a:endCxn id="4948" idx="2"/>
          </p:cNvCxnSpPr>
          <p:nvPr/>
        </p:nvCxnSpPr>
        <p:spPr>
          <a:xfrm rot="10800000">
            <a:off x="1983777" y="7958592"/>
            <a:ext cx="1831225" cy="1359600"/>
          </a:xfrm>
          <a:prstGeom prst="straightConnector1">
            <a:avLst/>
          </a:prstGeom>
          <a:noFill/>
          <a:ln w="9525" cap="flat" cmpd="sng">
            <a:solidFill>
              <a:schemeClr val="dk2"/>
            </a:solidFill>
            <a:prstDash val="solid"/>
            <a:round/>
            <a:headEnd type="none" w="med" len="med"/>
            <a:tailEnd type="triangle" w="med" len="med"/>
          </a:ln>
        </p:spPr>
      </p:cxnSp>
      <p:cxnSp>
        <p:nvCxnSpPr>
          <p:cNvPr id="4950" name="Google Shape;4950;p46"/>
          <p:cNvCxnSpPr>
            <a:stCxn id="4924" idx="6"/>
            <a:endCxn id="4948" idx="2"/>
          </p:cNvCxnSpPr>
          <p:nvPr/>
        </p:nvCxnSpPr>
        <p:spPr>
          <a:xfrm rot="10800000">
            <a:off x="1983753" y="7958592"/>
            <a:ext cx="3330810" cy="1359600"/>
          </a:xfrm>
          <a:prstGeom prst="straightConnector1">
            <a:avLst/>
          </a:prstGeom>
          <a:noFill/>
          <a:ln w="9525" cap="flat" cmpd="sng">
            <a:solidFill>
              <a:schemeClr val="dk2"/>
            </a:solidFill>
            <a:prstDash val="solid"/>
            <a:round/>
            <a:headEnd type="none" w="med" len="med"/>
            <a:tailEnd type="triangle" w="med" len="med"/>
          </a:ln>
        </p:spPr>
      </p:cxnSp>
      <p:cxnSp>
        <p:nvCxnSpPr>
          <p:cNvPr id="4951" name="Google Shape;4951;p46"/>
          <p:cNvCxnSpPr>
            <a:stCxn id="4925" idx="6"/>
            <a:endCxn id="4948" idx="2"/>
          </p:cNvCxnSpPr>
          <p:nvPr/>
        </p:nvCxnSpPr>
        <p:spPr>
          <a:xfrm rot="10800000">
            <a:off x="1983727" y="7958592"/>
            <a:ext cx="4830396" cy="1359600"/>
          </a:xfrm>
          <a:prstGeom prst="straightConnector1">
            <a:avLst/>
          </a:prstGeom>
          <a:noFill/>
          <a:ln w="9525" cap="flat" cmpd="sng">
            <a:solidFill>
              <a:schemeClr val="dk2"/>
            </a:solidFill>
            <a:prstDash val="solid"/>
            <a:round/>
            <a:headEnd type="none" w="med" len="med"/>
            <a:tailEnd type="triangle" w="med" len="med"/>
          </a:ln>
        </p:spPr>
      </p:cxnSp>
      <p:cxnSp>
        <p:nvCxnSpPr>
          <p:cNvPr id="4952" name="Google Shape;4952;p46"/>
          <p:cNvCxnSpPr>
            <a:stCxn id="4948" idx="6"/>
            <a:endCxn id="4939" idx="2"/>
          </p:cNvCxnSpPr>
          <p:nvPr/>
        </p:nvCxnSpPr>
        <p:spPr>
          <a:xfrm rot="10800000" flipH="1">
            <a:off x="1983803" y="5199539"/>
            <a:ext cx="2602646" cy="1292912"/>
          </a:xfrm>
          <a:prstGeom prst="straightConnector1">
            <a:avLst/>
          </a:prstGeom>
          <a:noFill/>
          <a:ln w="9525" cap="flat" cmpd="sng">
            <a:solidFill>
              <a:schemeClr val="dk2"/>
            </a:solidFill>
            <a:prstDash val="solid"/>
            <a:round/>
            <a:headEnd type="none" w="med" len="med"/>
            <a:tailEnd type="triangle" w="med" len="med"/>
          </a:ln>
        </p:spPr>
      </p:cxnSp>
      <p:cxnSp>
        <p:nvCxnSpPr>
          <p:cNvPr id="4953" name="Google Shape;4953;p46"/>
          <p:cNvCxnSpPr>
            <a:stCxn id="4948" idx="6"/>
            <a:endCxn id="4940" idx="2"/>
          </p:cNvCxnSpPr>
          <p:nvPr/>
        </p:nvCxnSpPr>
        <p:spPr>
          <a:xfrm rot="10800000" flipH="1">
            <a:off x="1983803" y="5199539"/>
            <a:ext cx="4210976" cy="1292912"/>
          </a:xfrm>
          <a:prstGeom prst="straightConnector1">
            <a:avLst/>
          </a:prstGeom>
          <a:noFill/>
          <a:ln w="9525" cap="flat" cmpd="sng">
            <a:solidFill>
              <a:srgbClr val="FF0000"/>
            </a:solidFill>
            <a:prstDash val="solid"/>
            <a:round/>
            <a:headEnd type="none" w="med" len="med"/>
            <a:tailEnd type="triangle" w="med" len="med"/>
          </a:ln>
        </p:spPr>
      </p:cxnSp>
      <p:sp>
        <p:nvSpPr>
          <p:cNvPr id="4954" name="Google Shape;4954;p46"/>
          <p:cNvSpPr/>
          <p:nvPr/>
        </p:nvSpPr>
        <p:spPr>
          <a:xfrm rot="-5400000">
            <a:off x="7607199" y="6523392"/>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marR="0" lvl="0" indent="0" algn="ctr" rtl="0">
              <a:lnSpc>
                <a:spcPct val="100000"/>
              </a:lnSpc>
              <a:spcBef>
                <a:spcPts val="0"/>
              </a:spcBef>
              <a:spcAft>
                <a:spcPts val="0"/>
              </a:spcAft>
              <a:buNone/>
            </a:pPr>
            <a:endParaRPr sz="2800">
              <a:solidFill>
                <a:srgbClr val="666666"/>
              </a:solidFill>
            </a:endParaRPr>
          </a:p>
        </p:txBody>
      </p:sp>
      <p:cxnSp>
        <p:nvCxnSpPr>
          <p:cNvPr id="4955" name="Google Shape;4955;p46"/>
          <p:cNvCxnSpPr>
            <a:stCxn id="4954" idx="6"/>
            <a:endCxn id="4940" idx="2"/>
          </p:cNvCxnSpPr>
          <p:nvPr/>
        </p:nvCxnSpPr>
        <p:spPr>
          <a:xfrm rot="10800000">
            <a:off x="6194729" y="5199539"/>
            <a:ext cx="2145441" cy="1292912"/>
          </a:xfrm>
          <a:prstGeom prst="straightConnector1">
            <a:avLst/>
          </a:prstGeom>
          <a:noFill/>
          <a:ln w="9525" cap="flat" cmpd="sng">
            <a:solidFill>
              <a:srgbClr val="FF0000"/>
            </a:solidFill>
            <a:prstDash val="solid"/>
            <a:round/>
            <a:headEnd type="none" w="med" len="med"/>
            <a:tailEnd type="triangle" w="med" len="med"/>
          </a:ln>
        </p:spPr>
      </p:cxnSp>
      <p:cxnSp>
        <p:nvCxnSpPr>
          <p:cNvPr id="4956" name="Google Shape;4956;p46"/>
          <p:cNvCxnSpPr>
            <a:stCxn id="4924" idx="6"/>
            <a:endCxn id="4954" idx="2"/>
          </p:cNvCxnSpPr>
          <p:nvPr/>
        </p:nvCxnSpPr>
        <p:spPr>
          <a:xfrm rot="10800000" flipH="1">
            <a:off x="5314563" y="7958592"/>
            <a:ext cx="3025606" cy="1359600"/>
          </a:xfrm>
          <a:prstGeom prst="straightConnector1">
            <a:avLst/>
          </a:prstGeom>
          <a:noFill/>
          <a:ln w="9525" cap="flat" cmpd="sng">
            <a:solidFill>
              <a:srgbClr val="FF0000"/>
            </a:solidFill>
            <a:prstDash val="solid"/>
            <a:round/>
            <a:headEnd type="none" w="med" len="med"/>
            <a:tailEnd type="triangle" w="med" len="med"/>
          </a:ln>
        </p:spPr>
      </p:cxnSp>
      <p:cxnSp>
        <p:nvCxnSpPr>
          <p:cNvPr id="4957" name="Google Shape;4957;p46"/>
          <p:cNvCxnSpPr>
            <a:stCxn id="4924" idx="6"/>
            <a:endCxn id="4954" idx="2"/>
          </p:cNvCxnSpPr>
          <p:nvPr/>
        </p:nvCxnSpPr>
        <p:spPr>
          <a:xfrm rot="10800000" flipH="1">
            <a:off x="5314563" y="7958592"/>
            <a:ext cx="3025606" cy="1359600"/>
          </a:xfrm>
          <a:prstGeom prst="straightConnector1">
            <a:avLst/>
          </a:prstGeom>
          <a:noFill/>
          <a:ln w="9525" cap="flat" cmpd="sng">
            <a:solidFill>
              <a:srgbClr val="FF0000"/>
            </a:solidFill>
            <a:prstDash val="solid"/>
            <a:round/>
            <a:headEnd type="none" w="med" len="med"/>
            <a:tailEnd type="triangle" w="med" len="med"/>
          </a:ln>
        </p:spPr>
      </p:cxnSp>
      <p:cxnSp>
        <p:nvCxnSpPr>
          <p:cNvPr id="4958" name="Google Shape;4958;p46"/>
          <p:cNvCxnSpPr>
            <a:stCxn id="4926" idx="6"/>
            <a:endCxn id="4954" idx="2"/>
          </p:cNvCxnSpPr>
          <p:nvPr/>
        </p:nvCxnSpPr>
        <p:spPr>
          <a:xfrm rot="10800000" flipH="1">
            <a:off x="3815002" y="7958592"/>
            <a:ext cx="4525192" cy="1359600"/>
          </a:xfrm>
          <a:prstGeom prst="straightConnector1">
            <a:avLst/>
          </a:prstGeom>
          <a:noFill/>
          <a:ln w="9525" cap="flat" cmpd="sng">
            <a:solidFill>
              <a:srgbClr val="FF0000"/>
            </a:solidFill>
            <a:prstDash val="solid"/>
            <a:round/>
            <a:headEnd type="none" w="med" len="med"/>
            <a:tailEnd type="triangle" w="med" len="med"/>
          </a:ln>
        </p:spPr>
      </p:cxnSp>
      <p:sp>
        <p:nvSpPr>
          <p:cNvPr id="4959" name="Google Shape;4959;p46"/>
          <p:cNvSpPr/>
          <p:nvPr/>
        </p:nvSpPr>
        <p:spPr>
          <a:xfrm rot="-5400000">
            <a:off x="11906491" y="9349133"/>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marR="0" lvl="0" indent="0" algn="ctr" rtl="0">
              <a:lnSpc>
                <a:spcPct val="100000"/>
              </a:lnSpc>
              <a:spcBef>
                <a:spcPts val="0"/>
              </a:spcBef>
              <a:spcAft>
                <a:spcPts val="0"/>
              </a:spcAft>
              <a:buNone/>
            </a:pPr>
            <a:endParaRPr sz="2800">
              <a:solidFill>
                <a:srgbClr val="666666"/>
              </a:solidFill>
            </a:endParaRPr>
          </a:p>
        </p:txBody>
      </p:sp>
      <p:sp>
        <p:nvSpPr>
          <p:cNvPr id="4960" name="Google Shape;4960;p46"/>
          <p:cNvSpPr/>
          <p:nvPr/>
        </p:nvSpPr>
        <p:spPr>
          <a:xfrm rot="-5400000">
            <a:off x="13406051" y="9349133"/>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marR="0" lvl="0" indent="0" algn="ctr" rtl="0">
              <a:lnSpc>
                <a:spcPct val="100000"/>
              </a:lnSpc>
              <a:spcBef>
                <a:spcPts val="0"/>
              </a:spcBef>
              <a:spcAft>
                <a:spcPts val="0"/>
              </a:spcAft>
              <a:buNone/>
            </a:pPr>
            <a:endParaRPr sz="2800">
              <a:solidFill>
                <a:srgbClr val="666666"/>
              </a:solidFill>
            </a:endParaRPr>
          </a:p>
        </p:txBody>
      </p:sp>
      <p:sp>
        <p:nvSpPr>
          <p:cNvPr id="4961" name="Google Shape;4961;p46"/>
          <p:cNvSpPr/>
          <p:nvPr/>
        </p:nvSpPr>
        <p:spPr>
          <a:xfrm rot="-5400000">
            <a:off x="10406930" y="9349133"/>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4962" name="Google Shape;4962;p46"/>
          <p:cNvSpPr/>
          <p:nvPr/>
        </p:nvSpPr>
        <p:spPr>
          <a:xfrm rot="-5400000">
            <a:off x="12516924" y="6523392"/>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4963" name="Google Shape;4963;p46"/>
          <p:cNvSpPr/>
          <p:nvPr/>
        </p:nvSpPr>
        <p:spPr>
          <a:xfrm rot="-5400000">
            <a:off x="14321689" y="6523392"/>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marR="0" lvl="0" indent="0" algn="ctr" rtl="0">
              <a:lnSpc>
                <a:spcPct val="100000"/>
              </a:lnSpc>
              <a:spcBef>
                <a:spcPts val="0"/>
              </a:spcBef>
              <a:spcAft>
                <a:spcPts val="0"/>
              </a:spcAft>
              <a:buNone/>
            </a:pPr>
            <a:endParaRPr sz="2800">
              <a:solidFill>
                <a:srgbClr val="666666"/>
              </a:solidFill>
            </a:endParaRPr>
          </a:p>
        </p:txBody>
      </p:sp>
      <p:sp>
        <p:nvSpPr>
          <p:cNvPr id="4964" name="Google Shape;4964;p46"/>
          <p:cNvSpPr/>
          <p:nvPr/>
        </p:nvSpPr>
        <p:spPr>
          <a:xfrm rot="-5400000">
            <a:off x="11017364" y="6523392"/>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cxnSp>
        <p:nvCxnSpPr>
          <p:cNvPr id="4965" name="Google Shape;4965;p46"/>
          <p:cNvCxnSpPr>
            <a:stCxn id="4961" idx="6"/>
            <a:endCxn id="4962" idx="2"/>
          </p:cNvCxnSpPr>
          <p:nvPr/>
        </p:nvCxnSpPr>
        <p:spPr>
          <a:xfrm rot="10800000" flipH="1">
            <a:off x="11139900" y="7958592"/>
            <a:ext cx="2109994" cy="1359600"/>
          </a:xfrm>
          <a:prstGeom prst="straightConnector1">
            <a:avLst/>
          </a:prstGeom>
          <a:noFill/>
          <a:ln w="9525" cap="flat" cmpd="sng">
            <a:solidFill>
              <a:schemeClr val="dk2"/>
            </a:solidFill>
            <a:prstDash val="solid"/>
            <a:round/>
            <a:headEnd type="none" w="med" len="med"/>
            <a:tailEnd type="triangle" w="med" len="med"/>
          </a:ln>
        </p:spPr>
      </p:cxnSp>
      <p:cxnSp>
        <p:nvCxnSpPr>
          <p:cNvPr id="4966" name="Google Shape;4966;p46"/>
          <p:cNvCxnSpPr>
            <a:stCxn id="4961" idx="6"/>
            <a:endCxn id="4964" idx="2"/>
          </p:cNvCxnSpPr>
          <p:nvPr/>
        </p:nvCxnSpPr>
        <p:spPr>
          <a:xfrm rot="10800000" flipH="1">
            <a:off x="11139900" y="7958592"/>
            <a:ext cx="610408" cy="1359600"/>
          </a:xfrm>
          <a:prstGeom prst="straightConnector1">
            <a:avLst/>
          </a:prstGeom>
          <a:noFill/>
          <a:ln w="9525" cap="flat" cmpd="sng">
            <a:solidFill>
              <a:schemeClr val="dk2"/>
            </a:solidFill>
            <a:prstDash val="solid"/>
            <a:round/>
            <a:headEnd type="none" w="med" len="med"/>
            <a:tailEnd type="triangle" w="med" len="med"/>
          </a:ln>
        </p:spPr>
      </p:cxnSp>
      <p:cxnSp>
        <p:nvCxnSpPr>
          <p:cNvPr id="4967" name="Google Shape;4967;p46"/>
          <p:cNvCxnSpPr>
            <a:stCxn id="4961" idx="6"/>
            <a:endCxn id="4963" idx="2"/>
          </p:cNvCxnSpPr>
          <p:nvPr/>
        </p:nvCxnSpPr>
        <p:spPr>
          <a:xfrm rot="10800000" flipH="1">
            <a:off x="11139900" y="7958592"/>
            <a:ext cx="3914783" cy="1359600"/>
          </a:xfrm>
          <a:prstGeom prst="straightConnector1">
            <a:avLst/>
          </a:prstGeom>
          <a:noFill/>
          <a:ln w="9525" cap="flat" cmpd="sng">
            <a:solidFill>
              <a:srgbClr val="FF0000"/>
            </a:solidFill>
            <a:prstDash val="solid"/>
            <a:round/>
            <a:headEnd type="none" w="med" len="med"/>
            <a:tailEnd type="triangle" w="med" len="med"/>
          </a:ln>
        </p:spPr>
      </p:cxnSp>
      <p:cxnSp>
        <p:nvCxnSpPr>
          <p:cNvPr id="4968" name="Google Shape;4968;p46"/>
          <p:cNvCxnSpPr>
            <a:stCxn id="4959" idx="6"/>
            <a:endCxn id="4964" idx="2"/>
          </p:cNvCxnSpPr>
          <p:nvPr/>
        </p:nvCxnSpPr>
        <p:spPr>
          <a:xfrm rot="10800000">
            <a:off x="11750285" y="7958592"/>
            <a:ext cx="889177" cy="1359600"/>
          </a:xfrm>
          <a:prstGeom prst="straightConnector1">
            <a:avLst/>
          </a:prstGeom>
          <a:noFill/>
          <a:ln w="9525" cap="flat" cmpd="sng">
            <a:solidFill>
              <a:schemeClr val="dk2"/>
            </a:solidFill>
            <a:prstDash val="solid"/>
            <a:round/>
            <a:headEnd type="none" w="med" len="med"/>
            <a:tailEnd type="triangle" w="med" len="med"/>
          </a:ln>
        </p:spPr>
      </p:cxnSp>
      <p:cxnSp>
        <p:nvCxnSpPr>
          <p:cNvPr id="4969" name="Google Shape;4969;p46"/>
          <p:cNvCxnSpPr>
            <a:stCxn id="4959" idx="6"/>
            <a:endCxn id="4962" idx="2"/>
          </p:cNvCxnSpPr>
          <p:nvPr/>
        </p:nvCxnSpPr>
        <p:spPr>
          <a:xfrm rot="10800000" flipH="1">
            <a:off x="12639462" y="7958592"/>
            <a:ext cx="610408" cy="1359600"/>
          </a:xfrm>
          <a:prstGeom prst="straightConnector1">
            <a:avLst/>
          </a:prstGeom>
          <a:noFill/>
          <a:ln w="9525" cap="flat" cmpd="sng">
            <a:solidFill>
              <a:schemeClr val="dk2"/>
            </a:solidFill>
            <a:prstDash val="solid"/>
            <a:round/>
            <a:headEnd type="none" w="med" len="med"/>
            <a:tailEnd type="triangle" w="med" len="med"/>
          </a:ln>
        </p:spPr>
      </p:cxnSp>
      <p:cxnSp>
        <p:nvCxnSpPr>
          <p:cNvPr id="4970" name="Google Shape;4970;p46"/>
          <p:cNvCxnSpPr>
            <a:stCxn id="4959" idx="6"/>
            <a:endCxn id="4963" idx="2"/>
          </p:cNvCxnSpPr>
          <p:nvPr/>
        </p:nvCxnSpPr>
        <p:spPr>
          <a:xfrm rot="10800000" flipH="1">
            <a:off x="12639462" y="7958592"/>
            <a:ext cx="2415198" cy="1359600"/>
          </a:xfrm>
          <a:prstGeom prst="straightConnector1">
            <a:avLst/>
          </a:prstGeom>
          <a:noFill/>
          <a:ln w="9525" cap="flat" cmpd="sng">
            <a:solidFill>
              <a:srgbClr val="FF0000"/>
            </a:solidFill>
            <a:prstDash val="solid"/>
            <a:round/>
            <a:headEnd type="none" w="med" len="med"/>
            <a:tailEnd type="triangle" w="med" len="med"/>
          </a:ln>
        </p:spPr>
      </p:cxnSp>
      <p:cxnSp>
        <p:nvCxnSpPr>
          <p:cNvPr id="4971" name="Google Shape;4971;p46"/>
          <p:cNvCxnSpPr>
            <a:stCxn id="4960" idx="6"/>
            <a:endCxn id="4964" idx="2"/>
          </p:cNvCxnSpPr>
          <p:nvPr/>
        </p:nvCxnSpPr>
        <p:spPr>
          <a:xfrm rot="10800000">
            <a:off x="11750258" y="7958592"/>
            <a:ext cx="2388763" cy="1359600"/>
          </a:xfrm>
          <a:prstGeom prst="straightConnector1">
            <a:avLst/>
          </a:prstGeom>
          <a:noFill/>
          <a:ln w="9525" cap="flat" cmpd="sng">
            <a:solidFill>
              <a:schemeClr val="dk2"/>
            </a:solidFill>
            <a:prstDash val="solid"/>
            <a:round/>
            <a:headEnd type="none" w="med" len="med"/>
            <a:tailEnd type="triangle" w="med" len="med"/>
          </a:ln>
        </p:spPr>
      </p:cxnSp>
      <p:cxnSp>
        <p:nvCxnSpPr>
          <p:cNvPr id="4972" name="Google Shape;4972;p46"/>
          <p:cNvCxnSpPr>
            <a:stCxn id="4960" idx="6"/>
            <a:endCxn id="4962" idx="2"/>
          </p:cNvCxnSpPr>
          <p:nvPr/>
        </p:nvCxnSpPr>
        <p:spPr>
          <a:xfrm rot="10800000">
            <a:off x="13249844" y="7958592"/>
            <a:ext cx="889177" cy="1359600"/>
          </a:xfrm>
          <a:prstGeom prst="straightConnector1">
            <a:avLst/>
          </a:prstGeom>
          <a:noFill/>
          <a:ln w="9525" cap="flat" cmpd="sng">
            <a:solidFill>
              <a:schemeClr val="dk2"/>
            </a:solidFill>
            <a:prstDash val="solid"/>
            <a:round/>
            <a:headEnd type="none" w="med" len="med"/>
            <a:tailEnd type="triangle" w="med" len="med"/>
          </a:ln>
        </p:spPr>
      </p:cxnSp>
      <p:cxnSp>
        <p:nvCxnSpPr>
          <p:cNvPr id="4973" name="Google Shape;4973;p46"/>
          <p:cNvCxnSpPr>
            <a:stCxn id="4960" idx="6"/>
            <a:endCxn id="4963" idx="2"/>
          </p:cNvCxnSpPr>
          <p:nvPr/>
        </p:nvCxnSpPr>
        <p:spPr>
          <a:xfrm rot="10800000" flipH="1">
            <a:off x="14139021" y="7958592"/>
            <a:ext cx="915612" cy="1359600"/>
          </a:xfrm>
          <a:prstGeom prst="straightConnector1">
            <a:avLst/>
          </a:prstGeom>
          <a:noFill/>
          <a:ln w="9525" cap="flat" cmpd="sng">
            <a:solidFill>
              <a:srgbClr val="FF0000"/>
            </a:solidFill>
            <a:prstDash val="solid"/>
            <a:round/>
            <a:headEnd type="none" w="med" len="med"/>
            <a:tailEnd type="triangle" w="med" len="med"/>
          </a:ln>
        </p:spPr>
      </p:cxnSp>
      <p:sp>
        <p:nvSpPr>
          <p:cNvPr id="4974" name="Google Shape;4974;p46"/>
          <p:cNvSpPr/>
          <p:nvPr/>
        </p:nvSpPr>
        <p:spPr>
          <a:xfrm rot="-5400000">
            <a:off x="11026026" y="3764639"/>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4975" name="Google Shape;4975;p46"/>
          <p:cNvSpPr/>
          <p:nvPr/>
        </p:nvSpPr>
        <p:spPr>
          <a:xfrm rot="-5400000">
            <a:off x="12634355" y="3764639"/>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cxnSp>
        <p:nvCxnSpPr>
          <p:cNvPr id="4976" name="Google Shape;4976;p46"/>
          <p:cNvCxnSpPr>
            <a:stCxn id="4964" idx="6"/>
            <a:endCxn id="4974" idx="2"/>
          </p:cNvCxnSpPr>
          <p:nvPr/>
        </p:nvCxnSpPr>
        <p:spPr>
          <a:xfrm rot="10800000" flipH="1">
            <a:off x="11750335" y="5199539"/>
            <a:ext cx="8411" cy="1292912"/>
          </a:xfrm>
          <a:prstGeom prst="straightConnector1">
            <a:avLst/>
          </a:prstGeom>
          <a:noFill/>
          <a:ln w="9525" cap="flat" cmpd="sng">
            <a:solidFill>
              <a:schemeClr val="dk2"/>
            </a:solidFill>
            <a:prstDash val="solid"/>
            <a:round/>
            <a:headEnd type="none" w="med" len="med"/>
            <a:tailEnd type="triangle" w="med" len="med"/>
          </a:ln>
        </p:spPr>
      </p:cxnSp>
      <p:cxnSp>
        <p:nvCxnSpPr>
          <p:cNvPr id="4977" name="Google Shape;4977;p46"/>
          <p:cNvCxnSpPr>
            <a:stCxn id="4962" idx="6"/>
            <a:endCxn id="4974" idx="2"/>
          </p:cNvCxnSpPr>
          <p:nvPr/>
        </p:nvCxnSpPr>
        <p:spPr>
          <a:xfrm rot="10800000">
            <a:off x="11758720" y="5199539"/>
            <a:ext cx="1491174" cy="1292912"/>
          </a:xfrm>
          <a:prstGeom prst="straightConnector1">
            <a:avLst/>
          </a:prstGeom>
          <a:noFill/>
          <a:ln w="9525" cap="flat" cmpd="sng">
            <a:solidFill>
              <a:schemeClr val="dk2"/>
            </a:solidFill>
            <a:prstDash val="solid"/>
            <a:round/>
            <a:headEnd type="none" w="med" len="med"/>
            <a:tailEnd type="triangle" w="med" len="med"/>
          </a:ln>
        </p:spPr>
      </p:cxnSp>
      <p:cxnSp>
        <p:nvCxnSpPr>
          <p:cNvPr id="4978" name="Google Shape;4978;p46"/>
          <p:cNvCxnSpPr>
            <a:stCxn id="4963" idx="6"/>
            <a:endCxn id="4975" idx="2"/>
          </p:cNvCxnSpPr>
          <p:nvPr/>
        </p:nvCxnSpPr>
        <p:spPr>
          <a:xfrm rot="10800000">
            <a:off x="13367626" y="5199539"/>
            <a:ext cx="1687034" cy="1292912"/>
          </a:xfrm>
          <a:prstGeom prst="straightConnector1">
            <a:avLst/>
          </a:prstGeom>
          <a:noFill/>
          <a:ln w="9525" cap="flat" cmpd="sng">
            <a:solidFill>
              <a:srgbClr val="FF0000"/>
            </a:solidFill>
            <a:prstDash val="solid"/>
            <a:round/>
            <a:headEnd type="none" w="med" len="med"/>
            <a:tailEnd type="triangle" w="med" len="med"/>
          </a:ln>
        </p:spPr>
      </p:cxnSp>
      <p:cxnSp>
        <p:nvCxnSpPr>
          <p:cNvPr id="4979" name="Google Shape;4979;p46"/>
          <p:cNvCxnSpPr>
            <a:stCxn id="4974" idx="6"/>
          </p:cNvCxnSpPr>
          <p:nvPr/>
        </p:nvCxnSpPr>
        <p:spPr>
          <a:xfrm rot="10800000" flipH="1">
            <a:off x="11758996" y="2234112"/>
            <a:ext cx="24633" cy="1499586"/>
          </a:xfrm>
          <a:prstGeom prst="straightConnector1">
            <a:avLst/>
          </a:prstGeom>
          <a:noFill/>
          <a:ln w="9525" cap="flat" cmpd="sng">
            <a:solidFill>
              <a:schemeClr val="dk2"/>
            </a:solidFill>
            <a:prstDash val="solid"/>
            <a:round/>
            <a:headEnd type="none" w="med" len="med"/>
            <a:tailEnd type="triangle" w="med" len="med"/>
          </a:ln>
        </p:spPr>
      </p:cxnSp>
      <p:cxnSp>
        <p:nvCxnSpPr>
          <p:cNvPr id="4980" name="Google Shape;4980;p46"/>
          <p:cNvCxnSpPr>
            <a:stCxn id="4975" idx="6"/>
          </p:cNvCxnSpPr>
          <p:nvPr/>
        </p:nvCxnSpPr>
        <p:spPr>
          <a:xfrm rot="10800000" flipH="1">
            <a:off x="13367326" y="2204673"/>
            <a:ext cx="2403" cy="1529025"/>
          </a:xfrm>
          <a:prstGeom prst="straightConnector1">
            <a:avLst/>
          </a:prstGeom>
          <a:noFill/>
          <a:ln w="9525" cap="flat" cmpd="sng">
            <a:solidFill>
              <a:schemeClr val="dk2"/>
            </a:solidFill>
            <a:prstDash val="solid"/>
            <a:round/>
            <a:headEnd type="none" w="med" len="med"/>
            <a:tailEnd type="triangle" w="med" len="med"/>
          </a:ln>
        </p:spPr>
      </p:cxnSp>
      <p:sp>
        <p:nvSpPr>
          <p:cNvPr id="4981" name="Google Shape;4981;p46"/>
          <p:cNvSpPr/>
          <p:nvPr/>
        </p:nvSpPr>
        <p:spPr>
          <a:xfrm rot="-5400000">
            <a:off x="9491344" y="6523392"/>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marR="0" lvl="0" indent="0" algn="ctr" rtl="0">
              <a:lnSpc>
                <a:spcPct val="100000"/>
              </a:lnSpc>
              <a:spcBef>
                <a:spcPts val="0"/>
              </a:spcBef>
              <a:spcAft>
                <a:spcPts val="0"/>
              </a:spcAft>
              <a:buNone/>
            </a:pPr>
            <a:endParaRPr sz="2800">
              <a:solidFill>
                <a:srgbClr val="666666"/>
              </a:solidFill>
            </a:endParaRPr>
          </a:p>
        </p:txBody>
      </p:sp>
      <p:cxnSp>
        <p:nvCxnSpPr>
          <p:cNvPr id="4982" name="Google Shape;4982;p46"/>
          <p:cNvCxnSpPr>
            <a:stCxn id="4961" idx="6"/>
            <a:endCxn id="4981" idx="2"/>
          </p:cNvCxnSpPr>
          <p:nvPr/>
        </p:nvCxnSpPr>
        <p:spPr>
          <a:xfrm rot="10800000">
            <a:off x="10224288" y="7958592"/>
            <a:ext cx="915612" cy="1359600"/>
          </a:xfrm>
          <a:prstGeom prst="straightConnector1">
            <a:avLst/>
          </a:prstGeom>
          <a:noFill/>
          <a:ln w="9525" cap="flat" cmpd="sng">
            <a:solidFill>
              <a:schemeClr val="dk2"/>
            </a:solidFill>
            <a:prstDash val="solid"/>
            <a:round/>
            <a:headEnd type="none" w="med" len="med"/>
            <a:tailEnd type="triangle" w="med" len="med"/>
          </a:ln>
        </p:spPr>
      </p:cxnSp>
      <p:cxnSp>
        <p:nvCxnSpPr>
          <p:cNvPr id="4983" name="Google Shape;4983;p46"/>
          <p:cNvCxnSpPr>
            <a:stCxn id="4959" idx="6"/>
            <a:endCxn id="4981" idx="2"/>
          </p:cNvCxnSpPr>
          <p:nvPr/>
        </p:nvCxnSpPr>
        <p:spPr>
          <a:xfrm rot="10800000">
            <a:off x="10224264" y="7958592"/>
            <a:ext cx="2415198" cy="1359600"/>
          </a:xfrm>
          <a:prstGeom prst="straightConnector1">
            <a:avLst/>
          </a:prstGeom>
          <a:noFill/>
          <a:ln w="9525" cap="flat" cmpd="sng">
            <a:solidFill>
              <a:schemeClr val="dk2"/>
            </a:solidFill>
            <a:prstDash val="solid"/>
            <a:round/>
            <a:headEnd type="none" w="med" len="med"/>
            <a:tailEnd type="triangle" w="med" len="med"/>
          </a:ln>
        </p:spPr>
      </p:cxnSp>
      <p:cxnSp>
        <p:nvCxnSpPr>
          <p:cNvPr id="4984" name="Google Shape;4984;p46"/>
          <p:cNvCxnSpPr>
            <a:stCxn id="4960" idx="6"/>
            <a:endCxn id="4981" idx="2"/>
          </p:cNvCxnSpPr>
          <p:nvPr/>
        </p:nvCxnSpPr>
        <p:spPr>
          <a:xfrm rot="10800000">
            <a:off x="10224238" y="7958592"/>
            <a:ext cx="3914783" cy="1359600"/>
          </a:xfrm>
          <a:prstGeom prst="straightConnector1">
            <a:avLst/>
          </a:prstGeom>
          <a:noFill/>
          <a:ln w="9525" cap="flat" cmpd="sng">
            <a:solidFill>
              <a:srgbClr val="FF0000"/>
            </a:solidFill>
            <a:prstDash val="solid"/>
            <a:round/>
            <a:headEnd type="none" w="med" len="med"/>
            <a:tailEnd type="triangle" w="med" len="med"/>
          </a:ln>
        </p:spPr>
      </p:cxnSp>
      <p:cxnSp>
        <p:nvCxnSpPr>
          <p:cNvPr id="4985" name="Google Shape;4985;p46"/>
          <p:cNvCxnSpPr>
            <a:stCxn id="4981" idx="6"/>
            <a:endCxn id="4974" idx="2"/>
          </p:cNvCxnSpPr>
          <p:nvPr/>
        </p:nvCxnSpPr>
        <p:spPr>
          <a:xfrm rot="10800000" flipH="1">
            <a:off x="10224314" y="5199539"/>
            <a:ext cx="1534432" cy="1292912"/>
          </a:xfrm>
          <a:prstGeom prst="straightConnector1">
            <a:avLst/>
          </a:prstGeom>
          <a:noFill/>
          <a:ln w="9525" cap="flat" cmpd="sng">
            <a:solidFill>
              <a:schemeClr val="dk2"/>
            </a:solidFill>
            <a:prstDash val="solid"/>
            <a:round/>
            <a:headEnd type="none" w="med" len="med"/>
            <a:tailEnd type="triangle" w="med" len="med"/>
          </a:ln>
        </p:spPr>
      </p:cxnSp>
      <p:cxnSp>
        <p:nvCxnSpPr>
          <p:cNvPr id="4986" name="Google Shape;4986;p46"/>
          <p:cNvCxnSpPr>
            <a:endCxn id="4975" idx="2"/>
          </p:cNvCxnSpPr>
          <p:nvPr/>
        </p:nvCxnSpPr>
        <p:spPr>
          <a:xfrm rot="10800000" flipH="1">
            <a:off x="10233576" y="5199639"/>
            <a:ext cx="3133749" cy="1271283"/>
          </a:xfrm>
          <a:prstGeom prst="straightConnector1">
            <a:avLst/>
          </a:prstGeom>
          <a:noFill/>
          <a:ln w="9525" cap="flat" cmpd="sng">
            <a:solidFill>
              <a:srgbClr val="FF0000"/>
            </a:solidFill>
            <a:prstDash val="solid"/>
            <a:round/>
            <a:headEnd type="none" w="med" len="med"/>
            <a:tailEnd type="triangle" w="med" len="med"/>
          </a:ln>
        </p:spPr>
      </p:cxnSp>
      <p:sp>
        <p:nvSpPr>
          <p:cNvPr id="4987" name="Google Shape;4987;p46"/>
          <p:cNvSpPr txBox="1"/>
          <p:nvPr/>
        </p:nvSpPr>
        <p:spPr>
          <a:xfrm>
            <a:off x="2604399" y="11117374"/>
            <a:ext cx="5797676" cy="796290"/>
          </a:xfrm>
          <a:prstGeom prst="rect">
            <a:avLst/>
          </a:prstGeom>
          <a:noFill/>
          <a:ln>
            <a:noFill/>
          </a:ln>
        </p:spPr>
        <p:txBody>
          <a:bodyPr spcFirstLastPara="1" wrap="square" lIns="183092" tIns="183092" rIns="183092" bIns="183092" anchor="t" anchorCtr="0">
            <a:spAutoFit/>
          </a:bodyPr>
          <a:lstStyle/>
          <a:p>
            <a:pPr marL="457200" lvl="0" indent="-317500" algn="l" rtl="0">
              <a:spcBef>
                <a:spcPts val="0"/>
              </a:spcBef>
              <a:spcAft>
                <a:spcPts val="0"/>
              </a:spcAft>
              <a:buSzPts val="1400"/>
              <a:buAutoNum type="alphaLcParenBoth" startAt="2"/>
            </a:pPr>
            <a:r>
              <a:rPr lang="en-GB" sz="2800"/>
              <a:t>No-Retraining w/ expansion</a:t>
            </a:r>
            <a:endParaRPr lang="en-GB" sz="2800"/>
          </a:p>
        </p:txBody>
      </p:sp>
      <p:sp>
        <p:nvSpPr>
          <p:cNvPr id="4988" name="Google Shape;4988;p46"/>
          <p:cNvSpPr txBox="1"/>
          <p:nvPr/>
        </p:nvSpPr>
        <p:spPr>
          <a:xfrm>
            <a:off x="9624093" y="11117374"/>
            <a:ext cx="6289728" cy="796290"/>
          </a:xfrm>
          <a:prstGeom prst="rect">
            <a:avLst/>
          </a:prstGeom>
          <a:noFill/>
          <a:ln>
            <a:noFill/>
          </a:ln>
        </p:spPr>
        <p:txBody>
          <a:bodyPr spcFirstLastPara="1" wrap="square" lIns="183092" tIns="183092" rIns="183092" bIns="183092" anchor="t" anchorCtr="0">
            <a:spAutoFit/>
          </a:bodyPr>
          <a:lstStyle/>
          <a:p>
            <a:pPr marL="457200" lvl="0" indent="-317500" algn="l" rtl="0">
              <a:spcBef>
                <a:spcPts val="0"/>
              </a:spcBef>
              <a:spcAft>
                <a:spcPts val="0"/>
              </a:spcAft>
              <a:buSzPts val="1400"/>
              <a:buAutoNum type="alphaLcParenBoth" startAt="3"/>
            </a:pPr>
            <a:r>
              <a:rPr lang="en-GB" sz="2800"/>
              <a:t>Partial Retraining w/ expansion</a:t>
            </a:r>
            <a:endParaRPr lang="en-GB" sz="2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4992" name="Shape 4992"/>
        <p:cNvGrpSpPr/>
        <p:nvPr/>
      </p:nvGrpSpPr>
      <p:grpSpPr>
        <a:xfrm>
          <a:off x="0" y="0"/>
          <a:ext cx="0" cy="0"/>
          <a:chOff x="0" y="0"/>
          <a:chExt cx="0" cy="0"/>
        </a:xfrm>
      </p:grpSpPr>
      <p:sp>
        <p:nvSpPr>
          <p:cNvPr id="4993" name="Google Shape;4993;p47"/>
          <p:cNvSpPr/>
          <p:nvPr/>
        </p:nvSpPr>
        <p:spPr>
          <a:xfrm rot="-5400000">
            <a:off x="4428991" y="9349133"/>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4994" name="Google Shape;4994;p47"/>
          <p:cNvSpPr/>
          <p:nvPr/>
        </p:nvSpPr>
        <p:spPr>
          <a:xfrm rot="-5400000">
            <a:off x="5928550" y="9349133"/>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4995" name="Google Shape;4995;p47"/>
          <p:cNvSpPr/>
          <p:nvPr/>
        </p:nvSpPr>
        <p:spPr>
          <a:xfrm rot="-5400000">
            <a:off x="2929429" y="9349133"/>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4996" name="Google Shape;4996;p47"/>
          <p:cNvSpPr/>
          <p:nvPr/>
        </p:nvSpPr>
        <p:spPr>
          <a:xfrm rot="-5400000">
            <a:off x="4123811" y="6523392"/>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4997" name="Google Shape;4997;p47"/>
          <p:cNvSpPr/>
          <p:nvPr/>
        </p:nvSpPr>
        <p:spPr>
          <a:xfrm rot="-5400000">
            <a:off x="6081178" y="6523392"/>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marR="0" lvl="0" indent="0" algn="ctr" rtl="0">
              <a:lnSpc>
                <a:spcPct val="100000"/>
              </a:lnSpc>
              <a:spcBef>
                <a:spcPts val="0"/>
              </a:spcBef>
              <a:spcAft>
                <a:spcPts val="0"/>
              </a:spcAft>
              <a:buNone/>
            </a:pPr>
            <a:endParaRPr sz="2800">
              <a:solidFill>
                <a:srgbClr val="666666"/>
              </a:solidFill>
            </a:endParaRPr>
          </a:p>
        </p:txBody>
      </p:sp>
      <p:sp>
        <p:nvSpPr>
          <p:cNvPr id="4998" name="Google Shape;4998;p47"/>
          <p:cNvSpPr/>
          <p:nvPr/>
        </p:nvSpPr>
        <p:spPr>
          <a:xfrm rot="-5400000">
            <a:off x="2624251" y="6523392"/>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cxnSp>
        <p:nvCxnSpPr>
          <p:cNvPr id="4999" name="Google Shape;4999;p47"/>
          <p:cNvCxnSpPr>
            <a:stCxn id="4995" idx="6"/>
            <a:endCxn id="4996" idx="2"/>
          </p:cNvCxnSpPr>
          <p:nvPr/>
        </p:nvCxnSpPr>
        <p:spPr>
          <a:xfrm rot="10800000" flipH="1">
            <a:off x="3662400" y="7958592"/>
            <a:ext cx="1194381" cy="1359600"/>
          </a:xfrm>
          <a:prstGeom prst="straightConnector1">
            <a:avLst/>
          </a:prstGeom>
          <a:noFill/>
          <a:ln w="9525" cap="flat" cmpd="sng">
            <a:solidFill>
              <a:schemeClr val="dk2"/>
            </a:solidFill>
            <a:prstDash val="solid"/>
            <a:round/>
            <a:headEnd type="none" w="med" len="med"/>
            <a:tailEnd type="triangle" w="med" len="med"/>
          </a:ln>
        </p:spPr>
      </p:cxnSp>
      <p:cxnSp>
        <p:nvCxnSpPr>
          <p:cNvPr id="5000" name="Google Shape;5000;p47"/>
          <p:cNvCxnSpPr>
            <a:stCxn id="4995" idx="6"/>
            <a:endCxn id="4998" idx="2"/>
          </p:cNvCxnSpPr>
          <p:nvPr/>
        </p:nvCxnSpPr>
        <p:spPr>
          <a:xfrm rot="10800000">
            <a:off x="3357196" y="7958592"/>
            <a:ext cx="305204" cy="1359600"/>
          </a:xfrm>
          <a:prstGeom prst="straightConnector1">
            <a:avLst/>
          </a:prstGeom>
          <a:noFill/>
          <a:ln w="9525" cap="flat" cmpd="sng">
            <a:solidFill>
              <a:schemeClr val="dk2"/>
            </a:solidFill>
            <a:prstDash val="solid"/>
            <a:round/>
            <a:headEnd type="none" w="med" len="med"/>
            <a:tailEnd type="triangle" w="med" len="med"/>
          </a:ln>
        </p:spPr>
      </p:cxnSp>
      <p:cxnSp>
        <p:nvCxnSpPr>
          <p:cNvPr id="5001" name="Google Shape;5001;p47"/>
          <p:cNvCxnSpPr>
            <a:stCxn id="4995" idx="6"/>
            <a:endCxn id="4997" idx="2"/>
          </p:cNvCxnSpPr>
          <p:nvPr/>
        </p:nvCxnSpPr>
        <p:spPr>
          <a:xfrm rot="10800000" flipH="1">
            <a:off x="3662400" y="7958592"/>
            <a:ext cx="3151773" cy="1359600"/>
          </a:xfrm>
          <a:prstGeom prst="straightConnector1">
            <a:avLst/>
          </a:prstGeom>
          <a:noFill/>
          <a:ln w="9525" cap="flat" cmpd="sng">
            <a:solidFill>
              <a:srgbClr val="FF0000"/>
            </a:solidFill>
            <a:prstDash val="solid"/>
            <a:round/>
            <a:headEnd type="none" w="med" len="med"/>
            <a:tailEnd type="triangle" w="med" len="med"/>
          </a:ln>
        </p:spPr>
      </p:cxnSp>
      <p:cxnSp>
        <p:nvCxnSpPr>
          <p:cNvPr id="5002" name="Google Shape;5002;p47"/>
          <p:cNvCxnSpPr>
            <a:stCxn id="4993" idx="6"/>
            <a:endCxn id="4998" idx="2"/>
          </p:cNvCxnSpPr>
          <p:nvPr/>
        </p:nvCxnSpPr>
        <p:spPr>
          <a:xfrm rot="10800000">
            <a:off x="3357172" y="7958592"/>
            <a:ext cx="1804790" cy="1359600"/>
          </a:xfrm>
          <a:prstGeom prst="straightConnector1">
            <a:avLst/>
          </a:prstGeom>
          <a:noFill/>
          <a:ln w="9525" cap="flat" cmpd="sng">
            <a:solidFill>
              <a:schemeClr val="dk2"/>
            </a:solidFill>
            <a:prstDash val="solid"/>
            <a:round/>
            <a:headEnd type="none" w="med" len="med"/>
            <a:tailEnd type="triangle" w="med" len="med"/>
          </a:ln>
        </p:spPr>
      </p:cxnSp>
      <p:cxnSp>
        <p:nvCxnSpPr>
          <p:cNvPr id="5003" name="Google Shape;5003;p47"/>
          <p:cNvCxnSpPr>
            <a:stCxn id="4993" idx="6"/>
            <a:endCxn id="4996" idx="2"/>
          </p:cNvCxnSpPr>
          <p:nvPr/>
        </p:nvCxnSpPr>
        <p:spPr>
          <a:xfrm rot="10800000">
            <a:off x="4856757" y="7958592"/>
            <a:ext cx="305204" cy="1359600"/>
          </a:xfrm>
          <a:prstGeom prst="straightConnector1">
            <a:avLst/>
          </a:prstGeom>
          <a:noFill/>
          <a:ln w="9525" cap="flat" cmpd="sng">
            <a:solidFill>
              <a:schemeClr val="dk2"/>
            </a:solidFill>
            <a:prstDash val="solid"/>
            <a:round/>
            <a:headEnd type="none" w="med" len="med"/>
            <a:tailEnd type="triangle" w="med" len="med"/>
          </a:ln>
        </p:spPr>
      </p:cxnSp>
      <p:cxnSp>
        <p:nvCxnSpPr>
          <p:cNvPr id="5004" name="Google Shape;5004;p47"/>
          <p:cNvCxnSpPr>
            <a:stCxn id="4993" idx="6"/>
            <a:endCxn id="4997" idx="2"/>
          </p:cNvCxnSpPr>
          <p:nvPr/>
        </p:nvCxnSpPr>
        <p:spPr>
          <a:xfrm rot="10800000" flipH="1">
            <a:off x="5161961" y="7958592"/>
            <a:ext cx="1652188" cy="1359600"/>
          </a:xfrm>
          <a:prstGeom prst="straightConnector1">
            <a:avLst/>
          </a:prstGeom>
          <a:noFill/>
          <a:ln w="9525" cap="flat" cmpd="sng">
            <a:solidFill>
              <a:srgbClr val="FF0000"/>
            </a:solidFill>
            <a:prstDash val="solid"/>
            <a:round/>
            <a:headEnd type="none" w="med" len="med"/>
            <a:tailEnd type="triangle" w="med" len="med"/>
          </a:ln>
        </p:spPr>
      </p:cxnSp>
      <p:cxnSp>
        <p:nvCxnSpPr>
          <p:cNvPr id="5005" name="Google Shape;5005;p47"/>
          <p:cNvCxnSpPr>
            <a:stCxn id="4994" idx="6"/>
            <a:endCxn id="4998" idx="2"/>
          </p:cNvCxnSpPr>
          <p:nvPr/>
        </p:nvCxnSpPr>
        <p:spPr>
          <a:xfrm rot="10800000">
            <a:off x="3357145" y="7958592"/>
            <a:ext cx="3304375" cy="1359600"/>
          </a:xfrm>
          <a:prstGeom prst="straightConnector1">
            <a:avLst/>
          </a:prstGeom>
          <a:noFill/>
          <a:ln w="9525" cap="flat" cmpd="sng">
            <a:solidFill>
              <a:schemeClr val="dk2"/>
            </a:solidFill>
            <a:prstDash val="solid"/>
            <a:round/>
            <a:headEnd type="none" w="med" len="med"/>
            <a:tailEnd type="triangle" w="med" len="med"/>
          </a:ln>
        </p:spPr>
      </p:cxnSp>
      <p:cxnSp>
        <p:nvCxnSpPr>
          <p:cNvPr id="5006" name="Google Shape;5006;p47"/>
          <p:cNvCxnSpPr>
            <a:stCxn id="4994" idx="6"/>
            <a:endCxn id="4996" idx="2"/>
          </p:cNvCxnSpPr>
          <p:nvPr/>
        </p:nvCxnSpPr>
        <p:spPr>
          <a:xfrm rot="10800000">
            <a:off x="4856731" y="7958592"/>
            <a:ext cx="1804790" cy="1359600"/>
          </a:xfrm>
          <a:prstGeom prst="straightConnector1">
            <a:avLst/>
          </a:prstGeom>
          <a:noFill/>
          <a:ln w="9525" cap="flat" cmpd="sng">
            <a:solidFill>
              <a:schemeClr val="dk2"/>
            </a:solidFill>
            <a:prstDash val="solid"/>
            <a:round/>
            <a:headEnd type="none" w="med" len="med"/>
            <a:tailEnd type="triangle" w="med" len="med"/>
          </a:ln>
        </p:spPr>
      </p:cxnSp>
      <p:cxnSp>
        <p:nvCxnSpPr>
          <p:cNvPr id="5007" name="Google Shape;5007;p47"/>
          <p:cNvCxnSpPr>
            <a:stCxn id="4994" idx="6"/>
            <a:endCxn id="4997" idx="2"/>
          </p:cNvCxnSpPr>
          <p:nvPr/>
        </p:nvCxnSpPr>
        <p:spPr>
          <a:xfrm rot="10800000" flipH="1">
            <a:off x="6661521" y="7958592"/>
            <a:ext cx="152602" cy="1359600"/>
          </a:xfrm>
          <a:prstGeom prst="straightConnector1">
            <a:avLst/>
          </a:prstGeom>
          <a:noFill/>
          <a:ln w="9525" cap="flat" cmpd="sng">
            <a:solidFill>
              <a:srgbClr val="FF0000"/>
            </a:solidFill>
            <a:prstDash val="solid"/>
            <a:round/>
            <a:headEnd type="none" w="med" len="med"/>
            <a:tailEnd type="triangle" w="med" len="med"/>
          </a:ln>
        </p:spPr>
      </p:cxnSp>
      <p:sp>
        <p:nvSpPr>
          <p:cNvPr id="5008" name="Google Shape;5008;p47"/>
          <p:cNvSpPr/>
          <p:nvPr/>
        </p:nvSpPr>
        <p:spPr>
          <a:xfrm rot="-5400000">
            <a:off x="3701127" y="3764639"/>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5009" name="Google Shape;5009;p47"/>
          <p:cNvSpPr/>
          <p:nvPr/>
        </p:nvSpPr>
        <p:spPr>
          <a:xfrm rot="-5400000">
            <a:off x="5309456" y="3764639"/>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cxnSp>
        <p:nvCxnSpPr>
          <p:cNvPr id="5010" name="Google Shape;5010;p47"/>
          <p:cNvCxnSpPr>
            <a:stCxn id="4998" idx="6"/>
            <a:endCxn id="5008" idx="2"/>
          </p:cNvCxnSpPr>
          <p:nvPr/>
        </p:nvCxnSpPr>
        <p:spPr>
          <a:xfrm rot="10800000" flipH="1">
            <a:off x="3357222" y="5199539"/>
            <a:ext cx="1076626" cy="1292912"/>
          </a:xfrm>
          <a:prstGeom prst="straightConnector1">
            <a:avLst/>
          </a:prstGeom>
          <a:noFill/>
          <a:ln w="9525" cap="flat" cmpd="sng">
            <a:solidFill>
              <a:schemeClr val="dk2"/>
            </a:solidFill>
            <a:prstDash val="solid"/>
            <a:round/>
            <a:headEnd type="none" w="med" len="med"/>
            <a:tailEnd type="triangle" w="med" len="med"/>
          </a:ln>
        </p:spPr>
      </p:cxnSp>
      <p:cxnSp>
        <p:nvCxnSpPr>
          <p:cNvPr id="5011" name="Google Shape;5011;p47"/>
          <p:cNvCxnSpPr>
            <a:stCxn id="4998" idx="6"/>
            <a:endCxn id="5009" idx="2"/>
          </p:cNvCxnSpPr>
          <p:nvPr/>
        </p:nvCxnSpPr>
        <p:spPr>
          <a:xfrm rot="10800000" flipH="1">
            <a:off x="3357222" y="5199539"/>
            <a:ext cx="2684955" cy="1292912"/>
          </a:xfrm>
          <a:prstGeom prst="straightConnector1">
            <a:avLst/>
          </a:prstGeom>
          <a:noFill/>
          <a:ln w="9525" cap="flat" cmpd="sng">
            <a:solidFill>
              <a:srgbClr val="FF0000"/>
            </a:solidFill>
            <a:prstDash val="solid"/>
            <a:round/>
            <a:headEnd type="none" w="med" len="med"/>
            <a:tailEnd type="triangle" w="med" len="med"/>
          </a:ln>
        </p:spPr>
      </p:cxnSp>
      <p:cxnSp>
        <p:nvCxnSpPr>
          <p:cNvPr id="5012" name="Google Shape;5012;p47"/>
          <p:cNvCxnSpPr>
            <a:stCxn id="4996" idx="6"/>
            <a:endCxn id="5008" idx="2"/>
          </p:cNvCxnSpPr>
          <p:nvPr/>
        </p:nvCxnSpPr>
        <p:spPr>
          <a:xfrm rot="10800000">
            <a:off x="4433821" y="5199539"/>
            <a:ext cx="422960" cy="1292912"/>
          </a:xfrm>
          <a:prstGeom prst="straightConnector1">
            <a:avLst/>
          </a:prstGeom>
          <a:noFill/>
          <a:ln w="9525" cap="flat" cmpd="sng">
            <a:solidFill>
              <a:schemeClr val="dk2"/>
            </a:solidFill>
            <a:prstDash val="solid"/>
            <a:round/>
            <a:headEnd type="none" w="med" len="med"/>
            <a:tailEnd type="triangle" w="med" len="med"/>
          </a:ln>
        </p:spPr>
      </p:cxnSp>
      <p:cxnSp>
        <p:nvCxnSpPr>
          <p:cNvPr id="5013" name="Google Shape;5013;p47"/>
          <p:cNvCxnSpPr>
            <a:stCxn id="4996" idx="6"/>
            <a:endCxn id="5009" idx="2"/>
          </p:cNvCxnSpPr>
          <p:nvPr/>
        </p:nvCxnSpPr>
        <p:spPr>
          <a:xfrm rot="10800000" flipH="1">
            <a:off x="4856781" y="5199539"/>
            <a:ext cx="1185370" cy="1292912"/>
          </a:xfrm>
          <a:prstGeom prst="straightConnector1">
            <a:avLst/>
          </a:prstGeom>
          <a:noFill/>
          <a:ln w="9525" cap="flat" cmpd="sng">
            <a:solidFill>
              <a:srgbClr val="FF0000"/>
            </a:solidFill>
            <a:prstDash val="solid"/>
            <a:round/>
            <a:headEnd type="none" w="med" len="med"/>
            <a:tailEnd type="triangle" w="med" len="med"/>
          </a:ln>
        </p:spPr>
      </p:cxnSp>
      <p:cxnSp>
        <p:nvCxnSpPr>
          <p:cNvPr id="5014" name="Google Shape;5014;p47"/>
          <p:cNvCxnSpPr>
            <a:stCxn id="4997" idx="6"/>
            <a:endCxn id="5009" idx="2"/>
          </p:cNvCxnSpPr>
          <p:nvPr/>
        </p:nvCxnSpPr>
        <p:spPr>
          <a:xfrm rot="10800000">
            <a:off x="6042727" y="5199539"/>
            <a:ext cx="771421" cy="1292912"/>
          </a:xfrm>
          <a:prstGeom prst="straightConnector1">
            <a:avLst/>
          </a:prstGeom>
          <a:noFill/>
          <a:ln w="9525" cap="flat" cmpd="sng">
            <a:solidFill>
              <a:srgbClr val="FF0000"/>
            </a:solidFill>
            <a:prstDash val="solid"/>
            <a:round/>
            <a:headEnd type="none" w="med" len="med"/>
            <a:tailEnd type="triangle" w="med" len="med"/>
          </a:ln>
        </p:spPr>
      </p:cxnSp>
      <p:cxnSp>
        <p:nvCxnSpPr>
          <p:cNvPr id="5015" name="Google Shape;5015;p47"/>
          <p:cNvCxnSpPr>
            <a:stCxn id="5008" idx="6"/>
          </p:cNvCxnSpPr>
          <p:nvPr/>
        </p:nvCxnSpPr>
        <p:spPr>
          <a:xfrm rot="10800000" flipH="1">
            <a:off x="4434097" y="2234112"/>
            <a:ext cx="24633" cy="1499586"/>
          </a:xfrm>
          <a:prstGeom prst="straightConnector1">
            <a:avLst/>
          </a:prstGeom>
          <a:noFill/>
          <a:ln w="9525" cap="flat" cmpd="sng">
            <a:solidFill>
              <a:schemeClr val="dk2"/>
            </a:solidFill>
            <a:prstDash val="solid"/>
            <a:round/>
            <a:headEnd type="none" w="med" len="med"/>
            <a:tailEnd type="triangle" w="med" len="med"/>
          </a:ln>
        </p:spPr>
      </p:cxnSp>
      <p:cxnSp>
        <p:nvCxnSpPr>
          <p:cNvPr id="5016" name="Google Shape;5016;p47"/>
          <p:cNvCxnSpPr>
            <a:stCxn id="5009" idx="6"/>
          </p:cNvCxnSpPr>
          <p:nvPr/>
        </p:nvCxnSpPr>
        <p:spPr>
          <a:xfrm rot="10800000" flipH="1">
            <a:off x="6042427" y="2204673"/>
            <a:ext cx="601" cy="1529025"/>
          </a:xfrm>
          <a:prstGeom prst="straightConnector1">
            <a:avLst/>
          </a:prstGeom>
          <a:noFill/>
          <a:ln w="9525" cap="flat" cmpd="sng">
            <a:solidFill>
              <a:schemeClr val="dk2"/>
            </a:solidFill>
            <a:prstDash val="solid"/>
            <a:round/>
            <a:headEnd type="none" w="med" len="med"/>
            <a:tailEnd type="triangle" w="med" len="med"/>
          </a:ln>
        </p:spPr>
      </p:cxnSp>
      <p:sp>
        <p:nvSpPr>
          <p:cNvPr id="5017" name="Google Shape;5017;p47"/>
          <p:cNvSpPr/>
          <p:nvPr/>
        </p:nvSpPr>
        <p:spPr>
          <a:xfrm rot="-5400000">
            <a:off x="1098231" y="6523392"/>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cxnSp>
        <p:nvCxnSpPr>
          <p:cNvPr id="5018" name="Google Shape;5018;p47"/>
          <p:cNvCxnSpPr>
            <a:stCxn id="4995" idx="6"/>
            <a:endCxn id="5017" idx="2"/>
          </p:cNvCxnSpPr>
          <p:nvPr/>
        </p:nvCxnSpPr>
        <p:spPr>
          <a:xfrm rot="10800000">
            <a:off x="1831175" y="7958592"/>
            <a:ext cx="1831225" cy="1359600"/>
          </a:xfrm>
          <a:prstGeom prst="straightConnector1">
            <a:avLst/>
          </a:prstGeom>
          <a:noFill/>
          <a:ln w="9525" cap="flat" cmpd="sng">
            <a:solidFill>
              <a:schemeClr val="dk2"/>
            </a:solidFill>
            <a:prstDash val="solid"/>
            <a:round/>
            <a:headEnd type="none" w="med" len="med"/>
            <a:tailEnd type="triangle" w="med" len="med"/>
          </a:ln>
        </p:spPr>
      </p:cxnSp>
      <p:cxnSp>
        <p:nvCxnSpPr>
          <p:cNvPr id="5019" name="Google Shape;5019;p47"/>
          <p:cNvCxnSpPr>
            <a:stCxn id="4993" idx="6"/>
            <a:endCxn id="5017" idx="2"/>
          </p:cNvCxnSpPr>
          <p:nvPr/>
        </p:nvCxnSpPr>
        <p:spPr>
          <a:xfrm rot="10800000">
            <a:off x="1831151" y="7958592"/>
            <a:ext cx="3330810" cy="1359600"/>
          </a:xfrm>
          <a:prstGeom prst="straightConnector1">
            <a:avLst/>
          </a:prstGeom>
          <a:noFill/>
          <a:ln w="9525" cap="flat" cmpd="sng">
            <a:solidFill>
              <a:schemeClr val="dk2"/>
            </a:solidFill>
            <a:prstDash val="solid"/>
            <a:round/>
            <a:headEnd type="none" w="med" len="med"/>
            <a:tailEnd type="triangle" w="med" len="med"/>
          </a:ln>
        </p:spPr>
      </p:cxnSp>
      <p:cxnSp>
        <p:nvCxnSpPr>
          <p:cNvPr id="5020" name="Google Shape;5020;p47"/>
          <p:cNvCxnSpPr>
            <a:stCxn id="4994" idx="6"/>
            <a:endCxn id="5017" idx="2"/>
          </p:cNvCxnSpPr>
          <p:nvPr/>
        </p:nvCxnSpPr>
        <p:spPr>
          <a:xfrm rot="10800000">
            <a:off x="1831125" y="7958592"/>
            <a:ext cx="4830396" cy="1359600"/>
          </a:xfrm>
          <a:prstGeom prst="straightConnector1">
            <a:avLst/>
          </a:prstGeom>
          <a:noFill/>
          <a:ln w="9525" cap="flat" cmpd="sng">
            <a:solidFill>
              <a:schemeClr val="dk2"/>
            </a:solidFill>
            <a:prstDash val="solid"/>
            <a:round/>
            <a:headEnd type="none" w="med" len="med"/>
            <a:tailEnd type="triangle" w="med" len="med"/>
          </a:ln>
        </p:spPr>
      </p:cxnSp>
      <p:cxnSp>
        <p:nvCxnSpPr>
          <p:cNvPr id="5021" name="Google Shape;5021;p47"/>
          <p:cNvCxnSpPr>
            <a:stCxn id="5017" idx="6"/>
            <a:endCxn id="5008" idx="2"/>
          </p:cNvCxnSpPr>
          <p:nvPr/>
        </p:nvCxnSpPr>
        <p:spPr>
          <a:xfrm rot="10800000" flipH="1">
            <a:off x="1831201" y="5199539"/>
            <a:ext cx="2602646" cy="1292912"/>
          </a:xfrm>
          <a:prstGeom prst="straightConnector1">
            <a:avLst/>
          </a:prstGeom>
          <a:noFill/>
          <a:ln w="9525" cap="flat" cmpd="sng">
            <a:solidFill>
              <a:schemeClr val="dk2"/>
            </a:solidFill>
            <a:prstDash val="solid"/>
            <a:round/>
            <a:headEnd type="none" w="med" len="med"/>
            <a:tailEnd type="triangle" w="med" len="med"/>
          </a:ln>
        </p:spPr>
      </p:cxnSp>
      <p:cxnSp>
        <p:nvCxnSpPr>
          <p:cNvPr id="5022" name="Google Shape;5022;p47"/>
          <p:cNvCxnSpPr>
            <a:stCxn id="5017" idx="6"/>
            <a:endCxn id="5009" idx="2"/>
          </p:cNvCxnSpPr>
          <p:nvPr/>
        </p:nvCxnSpPr>
        <p:spPr>
          <a:xfrm rot="10800000" flipH="1">
            <a:off x="1831201" y="5199539"/>
            <a:ext cx="4210976" cy="1292912"/>
          </a:xfrm>
          <a:prstGeom prst="straightConnector1">
            <a:avLst/>
          </a:prstGeom>
          <a:noFill/>
          <a:ln w="9525" cap="flat" cmpd="sng">
            <a:solidFill>
              <a:srgbClr val="FF0000"/>
            </a:solidFill>
            <a:prstDash val="solid"/>
            <a:round/>
            <a:headEnd type="none" w="med" len="med"/>
            <a:tailEnd type="triangle" w="med" len="med"/>
          </a:ln>
        </p:spPr>
      </p:cxnSp>
      <p:sp>
        <p:nvSpPr>
          <p:cNvPr id="5023" name="Google Shape;5023;p47"/>
          <p:cNvSpPr/>
          <p:nvPr/>
        </p:nvSpPr>
        <p:spPr>
          <a:xfrm rot="-5400000">
            <a:off x="7607199" y="6523392"/>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marR="0" lvl="0" indent="0" algn="ctr" rtl="0">
              <a:lnSpc>
                <a:spcPct val="100000"/>
              </a:lnSpc>
              <a:spcBef>
                <a:spcPts val="0"/>
              </a:spcBef>
              <a:spcAft>
                <a:spcPts val="0"/>
              </a:spcAft>
              <a:buNone/>
            </a:pPr>
            <a:endParaRPr sz="2800">
              <a:solidFill>
                <a:srgbClr val="666666"/>
              </a:solidFill>
            </a:endParaRPr>
          </a:p>
        </p:txBody>
      </p:sp>
      <p:cxnSp>
        <p:nvCxnSpPr>
          <p:cNvPr id="5024" name="Google Shape;5024;p47"/>
          <p:cNvCxnSpPr>
            <a:stCxn id="5023" idx="6"/>
            <a:endCxn id="5009" idx="2"/>
          </p:cNvCxnSpPr>
          <p:nvPr/>
        </p:nvCxnSpPr>
        <p:spPr>
          <a:xfrm rot="10800000">
            <a:off x="6042727" y="5199539"/>
            <a:ext cx="2297442" cy="1292912"/>
          </a:xfrm>
          <a:prstGeom prst="straightConnector1">
            <a:avLst/>
          </a:prstGeom>
          <a:noFill/>
          <a:ln w="9525" cap="flat" cmpd="sng">
            <a:solidFill>
              <a:srgbClr val="FF0000"/>
            </a:solidFill>
            <a:prstDash val="solid"/>
            <a:round/>
            <a:headEnd type="none" w="med" len="med"/>
            <a:tailEnd type="triangle" w="med" len="med"/>
          </a:ln>
        </p:spPr>
      </p:cxnSp>
      <p:cxnSp>
        <p:nvCxnSpPr>
          <p:cNvPr id="5025" name="Google Shape;5025;p47"/>
          <p:cNvCxnSpPr>
            <a:stCxn id="4993" idx="6"/>
            <a:endCxn id="5023" idx="2"/>
          </p:cNvCxnSpPr>
          <p:nvPr/>
        </p:nvCxnSpPr>
        <p:spPr>
          <a:xfrm rot="10800000" flipH="1">
            <a:off x="5161961" y="7958592"/>
            <a:ext cx="3178208" cy="1359600"/>
          </a:xfrm>
          <a:prstGeom prst="straightConnector1">
            <a:avLst/>
          </a:prstGeom>
          <a:noFill/>
          <a:ln w="9525" cap="flat" cmpd="sng">
            <a:solidFill>
              <a:srgbClr val="FF0000"/>
            </a:solidFill>
            <a:prstDash val="solid"/>
            <a:round/>
            <a:headEnd type="none" w="med" len="med"/>
            <a:tailEnd type="triangle" w="med" len="med"/>
          </a:ln>
        </p:spPr>
      </p:cxnSp>
      <p:cxnSp>
        <p:nvCxnSpPr>
          <p:cNvPr id="5026" name="Google Shape;5026;p47"/>
          <p:cNvCxnSpPr>
            <a:stCxn id="4993" idx="6"/>
            <a:endCxn id="5023" idx="2"/>
          </p:cNvCxnSpPr>
          <p:nvPr/>
        </p:nvCxnSpPr>
        <p:spPr>
          <a:xfrm rot="10800000" flipH="1">
            <a:off x="5161961" y="7958592"/>
            <a:ext cx="3178208" cy="1359600"/>
          </a:xfrm>
          <a:prstGeom prst="straightConnector1">
            <a:avLst/>
          </a:prstGeom>
          <a:noFill/>
          <a:ln w="9525" cap="flat" cmpd="sng">
            <a:solidFill>
              <a:srgbClr val="FF0000"/>
            </a:solidFill>
            <a:prstDash val="solid"/>
            <a:round/>
            <a:headEnd type="none" w="med" len="med"/>
            <a:tailEnd type="triangle" w="med" len="med"/>
          </a:ln>
        </p:spPr>
      </p:cxnSp>
      <p:cxnSp>
        <p:nvCxnSpPr>
          <p:cNvPr id="5027" name="Google Shape;5027;p47"/>
          <p:cNvCxnSpPr>
            <a:stCxn id="4995" idx="6"/>
            <a:endCxn id="5023" idx="2"/>
          </p:cNvCxnSpPr>
          <p:nvPr/>
        </p:nvCxnSpPr>
        <p:spPr>
          <a:xfrm rot="10800000" flipH="1">
            <a:off x="3662400" y="7958592"/>
            <a:ext cx="4677794" cy="1359600"/>
          </a:xfrm>
          <a:prstGeom prst="straightConnector1">
            <a:avLst/>
          </a:prstGeom>
          <a:noFill/>
          <a:ln w="9525" cap="flat" cmpd="sng">
            <a:solidFill>
              <a:srgbClr val="FF0000"/>
            </a:solidFill>
            <a:prstDash val="solid"/>
            <a:round/>
            <a:headEnd type="none" w="med" len="med"/>
            <a:tailEnd type="triangle" w="med" len="med"/>
          </a:ln>
        </p:spPr>
      </p:cxnSp>
      <p:sp>
        <p:nvSpPr>
          <p:cNvPr id="5028" name="Google Shape;5028;p47"/>
          <p:cNvSpPr/>
          <p:nvPr/>
        </p:nvSpPr>
        <p:spPr>
          <a:xfrm rot="-5400000">
            <a:off x="11906491" y="9349133"/>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marR="0" lvl="0" indent="0" algn="ctr" rtl="0">
              <a:lnSpc>
                <a:spcPct val="100000"/>
              </a:lnSpc>
              <a:spcBef>
                <a:spcPts val="0"/>
              </a:spcBef>
              <a:spcAft>
                <a:spcPts val="0"/>
              </a:spcAft>
              <a:buNone/>
            </a:pPr>
            <a:endParaRPr sz="2800">
              <a:solidFill>
                <a:srgbClr val="666666"/>
              </a:solidFill>
            </a:endParaRPr>
          </a:p>
        </p:txBody>
      </p:sp>
      <p:sp>
        <p:nvSpPr>
          <p:cNvPr id="5029" name="Google Shape;5029;p47"/>
          <p:cNvSpPr/>
          <p:nvPr/>
        </p:nvSpPr>
        <p:spPr>
          <a:xfrm rot="-5400000">
            <a:off x="13406051" y="9349133"/>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marR="0" lvl="0" indent="0" algn="ctr" rtl="0">
              <a:lnSpc>
                <a:spcPct val="100000"/>
              </a:lnSpc>
              <a:spcBef>
                <a:spcPts val="0"/>
              </a:spcBef>
              <a:spcAft>
                <a:spcPts val="0"/>
              </a:spcAft>
              <a:buNone/>
            </a:pPr>
            <a:endParaRPr sz="2800">
              <a:solidFill>
                <a:srgbClr val="666666"/>
              </a:solidFill>
            </a:endParaRPr>
          </a:p>
        </p:txBody>
      </p:sp>
      <p:sp>
        <p:nvSpPr>
          <p:cNvPr id="5030" name="Google Shape;5030;p47"/>
          <p:cNvSpPr/>
          <p:nvPr/>
        </p:nvSpPr>
        <p:spPr>
          <a:xfrm rot="-5400000">
            <a:off x="10406930" y="9349133"/>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5031" name="Google Shape;5031;p47"/>
          <p:cNvSpPr/>
          <p:nvPr/>
        </p:nvSpPr>
        <p:spPr>
          <a:xfrm rot="-5400000">
            <a:off x="12516924" y="6523392"/>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5032" name="Google Shape;5032;p47"/>
          <p:cNvSpPr/>
          <p:nvPr/>
        </p:nvSpPr>
        <p:spPr>
          <a:xfrm rot="-5400000">
            <a:off x="14321689" y="6523392"/>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marR="0" lvl="0" indent="0" algn="ctr" rtl="0">
              <a:lnSpc>
                <a:spcPct val="100000"/>
              </a:lnSpc>
              <a:spcBef>
                <a:spcPts val="0"/>
              </a:spcBef>
              <a:spcAft>
                <a:spcPts val="0"/>
              </a:spcAft>
              <a:buNone/>
            </a:pPr>
            <a:endParaRPr sz="2800">
              <a:solidFill>
                <a:srgbClr val="666666"/>
              </a:solidFill>
            </a:endParaRPr>
          </a:p>
        </p:txBody>
      </p:sp>
      <p:sp>
        <p:nvSpPr>
          <p:cNvPr id="5033" name="Google Shape;5033;p47"/>
          <p:cNvSpPr/>
          <p:nvPr/>
        </p:nvSpPr>
        <p:spPr>
          <a:xfrm rot="-5400000">
            <a:off x="11017364" y="6523392"/>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cxnSp>
        <p:nvCxnSpPr>
          <p:cNvPr id="5034" name="Google Shape;5034;p47"/>
          <p:cNvCxnSpPr>
            <a:stCxn id="5030" idx="6"/>
            <a:endCxn id="5031" idx="2"/>
          </p:cNvCxnSpPr>
          <p:nvPr/>
        </p:nvCxnSpPr>
        <p:spPr>
          <a:xfrm rot="10800000" flipH="1">
            <a:off x="11139900" y="7958592"/>
            <a:ext cx="2109994" cy="1359600"/>
          </a:xfrm>
          <a:prstGeom prst="straightConnector1">
            <a:avLst/>
          </a:prstGeom>
          <a:noFill/>
          <a:ln w="9525" cap="flat" cmpd="sng">
            <a:solidFill>
              <a:schemeClr val="dk2"/>
            </a:solidFill>
            <a:prstDash val="solid"/>
            <a:round/>
            <a:headEnd type="none" w="med" len="med"/>
            <a:tailEnd type="triangle" w="med" len="med"/>
          </a:ln>
        </p:spPr>
      </p:cxnSp>
      <p:cxnSp>
        <p:nvCxnSpPr>
          <p:cNvPr id="5035" name="Google Shape;5035;p47"/>
          <p:cNvCxnSpPr>
            <a:stCxn id="5030" idx="6"/>
            <a:endCxn id="5033" idx="2"/>
          </p:cNvCxnSpPr>
          <p:nvPr/>
        </p:nvCxnSpPr>
        <p:spPr>
          <a:xfrm rot="10800000" flipH="1">
            <a:off x="11139900" y="7958592"/>
            <a:ext cx="610408" cy="1359600"/>
          </a:xfrm>
          <a:prstGeom prst="straightConnector1">
            <a:avLst/>
          </a:prstGeom>
          <a:noFill/>
          <a:ln w="9525" cap="flat" cmpd="sng">
            <a:solidFill>
              <a:schemeClr val="dk2"/>
            </a:solidFill>
            <a:prstDash val="solid"/>
            <a:round/>
            <a:headEnd type="none" w="med" len="med"/>
            <a:tailEnd type="triangle" w="med" len="med"/>
          </a:ln>
        </p:spPr>
      </p:cxnSp>
      <p:cxnSp>
        <p:nvCxnSpPr>
          <p:cNvPr id="5036" name="Google Shape;5036;p47"/>
          <p:cNvCxnSpPr>
            <a:stCxn id="5030" idx="6"/>
            <a:endCxn id="5032" idx="2"/>
          </p:cNvCxnSpPr>
          <p:nvPr/>
        </p:nvCxnSpPr>
        <p:spPr>
          <a:xfrm rot="10800000" flipH="1">
            <a:off x="11139900" y="7958592"/>
            <a:ext cx="3914783" cy="1359600"/>
          </a:xfrm>
          <a:prstGeom prst="straightConnector1">
            <a:avLst/>
          </a:prstGeom>
          <a:noFill/>
          <a:ln w="9525" cap="flat" cmpd="sng">
            <a:solidFill>
              <a:srgbClr val="FF0000"/>
            </a:solidFill>
            <a:prstDash val="solid"/>
            <a:round/>
            <a:headEnd type="none" w="med" len="med"/>
            <a:tailEnd type="triangle" w="med" len="med"/>
          </a:ln>
        </p:spPr>
      </p:cxnSp>
      <p:cxnSp>
        <p:nvCxnSpPr>
          <p:cNvPr id="5037" name="Google Shape;5037;p47"/>
          <p:cNvCxnSpPr>
            <a:stCxn id="5028" idx="6"/>
            <a:endCxn id="5033" idx="2"/>
          </p:cNvCxnSpPr>
          <p:nvPr/>
        </p:nvCxnSpPr>
        <p:spPr>
          <a:xfrm rot="10800000">
            <a:off x="11750285" y="7958592"/>
            <a:ext cx="889177" cy="1359600"/>
          </a:xfrm>
          <a:prstGeom prst="straightConnector1">
            <a:avLst/>
          </a:prstGeom>
          <a:noFill/>
          <a:ln w="9525" cap="flat" cmpd="sng">
            <a:solidFill>
              <a:schemeClr val="dk2"/>
            </a:solidFill>
            <a:prstDash val="solid"/>
            <a:round/>
            <a:headEnd type="none" w="med" len="med"/>
            <a:tailEnd type="triangle" w="med" len="med"/>
          </a:ln>
        </p:spPr>
      </p:cxnSp>
      <p:cxnSp>
        <p:nvCxnSpPr>
          <p:cNvPr id="5038" name="Google Shape;5038;p47"/>
          <p:cNvCxnSpPr>
            <a:stCxn id="5028" idx="6"/>
            <a:endCxn id="5031" idx="2"/>
          </p:cNvCxnSpPr>
          <p:nvPr/>
        </p:nvCxnSpPr>
        <p:spPr>
          <a:xfrm rot="10800000" flipH="1">
            <a:off x="12639462" y="7958592"/>
            <a:ext cx="610408" cy="1359600"/>
          </a:xfrm>
          <a:prstGeom prst="straightConnector1">
            <a:avLst/>
          </a:prstGeom>
          <a:noFill/>
          <a:ln w="9525" cap="flat" cmpd="sng">
            <a:solidFill>
              <a:schemeClr val="dk2"/>
            </a:solidFill>
            <a:prstDash val="solid"/>
            <a:round/>
            <a:headEnd type="none" w="med" len="med"/>
            <a:tailEnd type="triangle" w="med" len="med"/>
          </a:ln>
        </p:spPr>
      </p:cxnSp>
      <p:cxnSp>
        <p:nvCxnSpPr>
          <p:cNvPr id="5039" name="Google Shape;5039;p47"/>
          <p:cNvCxnSpPr>
            <a:stCxn id="5028" idx="6"/>
            <a:endCxn id="5032" idx="2"/>
          </p:cNvCxnSpPr>
          <p:nvPr/>
        </p:nvCxnSpPr>
        <p:spPr>
          <a:xfrm rot="10800000" flipH="1">
            <a:off x="12639462" y="7958592"/>
            <a:ext cx="2415198" cy="1359600"/>
          </a:xfrm>
          <a:prstGeom prst="straightConnector1">
            <a:avLst/>
          </a:prstGeom>
          <a:noFill/>
          <a:ln w="9525" cap="flat" cmpd="sng">
            <a:solidFill>
              <a:srgbClr val="FF0000"/>
            </a:solidFill>
            <a:prstDash val="solid"/>
            <a:round/>
            <a:headEnd type="none" w="med" len="med"/>
            <a:tailEnd type="triangle" w="med" len="med"/>
          </a:ln>
        </p:spPr>
      </p:cxnSp>
      <p:cxnSp>
        <p:nvCxnSpPr>
          <p:cNvPr id="5040" name="Google Shape;5040;p47"/>
          <p:cNvCxnSpPr>
            <a:stCxn id="5029" idx="6"/>
            <a:endCxn id="5033" idx="2"/>
          </p:cNvCxnSpPr>
          <p:nvPr/>
        </p:nvCxnSpPr>
        <p:spPr>
          <a:xfrm rot="10800000">
            <a:off x="11750258" y="7958592"/>
            <a:ext cx="2388763" cy="1359600"/>
          </a:xfrm>
          <a:prstGeom prst="straightConnector1">
            <a:avLst/>
          </a:prstGeom>
          <a:noFill/>
          <a:ln w="9525" cap="flat" cmpd="sng">
            <a:solidFill>
              <a:schemeClr val="dk2"/>
            </a:solidFill>
            <a:prstDash val="solid"/>
            <a:round/>
            <a:headEnd type="none" w="med" len="med"/>
            <a:tailEnd type="triangle" w="med" len="med"/>
          </a:ln>
        </p:spPr>
      </p:cxnSp>
      <p:cxnSp>
        <p:nvCxnSpPr>
          <p:cNvPr id="5041" name="Google Shape;5041;p47"/>
          <p:cNvCxnSpPr>
            <a:stCxn id="5029" idx="6"/>
            <a:endCxn id="5031" idx="2"/>
          </p:cNvCxnSpPr>
          <p:nvPr/>
        </p:nvCxnSpPr>
        <p:spPr>
          <a:xfrm rot="10800000">
            <a:off x="13249844" y="7958592"/>
            <a:ext cx="889177" cy="1359600"/>
          </a:xfrm>
          <a:prstGeom prst="straightConnector1">
            <a:avLst/>
          </a:prstGeom>
          <a:noFill/>
          <a:ln w="9525" cap="flat" cmpd="sng">
            <a:solidFill>
              <a:schemeClr val="dk2"/>
            </a:solidFill>
            <a:prstDash val="solid"/>
            <a:round/>
            <a:headEnd type="none" w="med" len="med"/>
            <a:tailEnd type="triangle" w="med" len="med"/>
          </a:ln>
        </p:spPr>
      </p:cxnSp>
      <p:cxnSp>
        <p:nvCxnSpPr>
          <p:cNvPr id="5042" name="Google Shape;5042;p47"/>
          <p:cNvCxnSpPr>
            <a:stCxn id="5029" idx="6"/>
            <a:endCxn id="5032" idx="2"/>
          </p:cNvCxnSpPr>
          <p:nvPr/>
        </p:nvCxnSpPr>
        <p:spPr>
          <a:xfrm rot="10800000" flipH="1">
            <a:off x="14139021" y="7958592"/>
            <a:ext cx="915612" cy="1359600"/>
          </a:xfrm>
          <a:prstGeom prst="straightConnector1">
            <a:avLst/>
          </a:prstGeom>
          <a:noFill/>
          <a:ln w="9525" cap="flat" cmpd="sng">
            <a:solidFill>
              <a:srgbClr val="FF0000"/>
            </a:solidFill>
            <a:prstDash val="solid"/>
            <a:round/>
            <a:headEnd type="none" w="med" len="med"/>
            <a:tailEnd type="triangle" w="med" len="med"/>
          </a:ln>
        </p:spPr>
      </p:cxnSp>
      <p:sp>
        <p:nvSpPr>
          <p:cNvPr id="5043" name="Google Shape;5043;p47"/>
          <p:cNvSpPr/>
          <p:nvPr/>
        </p:nvSpPr>
        <p:spPr>
          <a:xfrm rot="-5400000">
            <a:off x="11026026" y="3764639"/>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5044" name="Google Shape;5044;p47"/>
          <p:cNvSpPr/>
          <p:nvPr/>
        </p:nvSpPr>
        <p:spPr>
          <a:xfrm rot="-5400000">
            <a:off x="12634355" y="3764639"/>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cxnSp>
        <p:nvCxnSpPr>
          <p:cNvPr id="5045" name="Google Shape;5045;p47"/>
          <p:cNvCxnSpPr>
            <a:stCxn id="5033" idx="6"/>
            <a:endCxn id="5043" idx="2"/>
          </p:cNvCxnSpPr>
          <p:nvPr/>
        </p:nvCxnSpPr>
        <p:spPr>
          <a:xfrm rot="10800000" flipH="1">
            <a:off x="11750335" y="5199539"/>
            <a:ext cx="8411" cy="1292912"/>
          </a:xfrm>
          <a:prstGeom prst="straightConnector1">
            <a:avLst/>
          </a:prstGeom>
          <a:noFill/>
          <a:ln w="9525" cap="flat" cmpd="sng">
            <a:solidFill>
              <a:schemeClr val="dk2"/>
            </a:solidFill>
            <a:prstDash val="solid"/>
            <a:round/>
            <a:headEnd type="none" w="med" len="med"/>
            <a:tailEnd type="triangle" w="med" len="med"/>
          </a:ln>
        </p:spPr>
      </p:cxnSp>
      <p:cxnSp>
        <p:nvCxnSpPr>
          <p:cNvPr id="5046" name="Google Shape;5046;p47"/>
          <p:cNvCxnSpPr>
            <a:stCxn id="5031" idx="6"/>
            <a:endCxn id="5043" idx="2"/>
          </p:cNvCxnSpPr>
          <p:nvPr/>
        </p:nvCxnSpPr>
        <p:spPr>
          <a:xfrm rot="10800000">
            <a:off x="11758720" y="5199539"/>
            <a:ext cx="1491174" cy="1292912"/>
          </a:xfrm>
          <a:prstGeom prst="straightConnector1">
            <a:avLst/>
          </a:prstGeom>
          <a:noFill/>
          <a:ln w="9525" cap="flat" cmpd="sng">
            <a:solidFill>
              <a:schemeClr val="dk2"/>
            </a:solidFill>
            <a:prstDash val="solid"/>
            <a:round/>
            <a:headEnd type="none" w="med" len="med"/>
            <a:tailEnd type="triangle" w="med" len="med"/>
          </a:ln>
        </p:spPr>
      </p:cxnSp>
      <p:cxnSp>
        <p:nvCxnSpPr>
          <p:cNvPr id="5047" name="Google Shape;5047;p47"/>
          <p:cNvCxnSpPr>
            <a:stCxn id="5032" idx="6"/>
            <a:endCxn id="5044" idx="2"/>
          </p:cNvCxnSpPr>
          <p:nvPr/>
        </p:nvCxnSpPr>
        <p:spPr>
          <a:xfrm rot="10800000">
            <a:off x="13367626" y="5199539"/>
            <a:ext cx="1687034" cy="1292912"/>
          </a:xfrm>
          <a:prstGeom prst="straightConnector1">
            <a:avLst/>
          </a:prstGeom>
          <a:noFill/>
          <a:ln w="9525" cap="flat" cmpd="sng">
            <a:solidFill>
              <a:srgbClr val="FF0000"/>
            </a:solidFill>
            <a:prstDash val="solid"/>
            <a:round/>
            <a:headEnd type="none" w="med" len="med"/>
            <a:tailEnd type="triangle" w="med" len="med"/>
          </a:ln>
        </p:spPr>
      </p:cxnSp>
      <p:cxnSp>
        <p:nvCxnSpPr>
          <p:cNvPr id="5048" name="Google Shape;5048;p47"/>
          <p:cNvCxnSpPr>
            <a:stCxn id="5043" idx="6"/>
          </p:cNvCxnSpPr>
          <p:nvPr/>
        </p:nvCxnSpPr>
        <p:spPr>
          <a:xfrm rot="10800000" flipH="1">
            <a:off x="11758996" y="2234112"/>
            <a:ext cx="24633" cy="1499586"/>
          </a:xfrm>
          <a:prstGeom prst="straightConnector1">
            <a:avLst/>
          </a:prstGeom>
          <a:noFill/>
          <a:ln w="9525" cap="flat" cmpd="sng">
            <a:solidFill>
              <a:schemeClr val="dk2"/>
            </a:solidFill>
            <a:prstDash val="solid"/>
            <a:round/>
            <a:headEnd type="none" w="med" len="med"/>
            <a:tailEnd type="triangle" w="med" len="med"/>
          </a:ln>
        </p:spPr>
      </p:cxnSp>
      <p:cxnSp>
        <p:nvCxnSpPr>
          <p:cNvPr id="5049" name="Google Shape;5049;p47"/>
          <p:cNvCxnSpPr>
            <a:stCxn id="5044" idx="6"/>
          </p:cNvCxnSpPr>
          <p:nvPr/>
        </p:nvCxnSpPr>
        <p:spPr>
          <a:xfrm rot="10800000" flipH="1">
            <a:off x="13367326" y="2204673"/>
            <a:ext cx="2403" cy="1529025"/>
          </a:xfrm>
          <a:prstGeom prst="straightConnector1">
            <a:avLst/>
          </a:prstGeom>
          <a:noFill/>
          <a:ln w="9525" cap="flat" cmpd="sng">
            <a:solidFill>
              <a:schemeClr val="dk2"/>
            </a:solidFill>
            <a:prstDash val="solid"/>
            <a:round/>
            <a:headEnd type="none" w="med" len="med"/>
            <a:tailEnd type="triangle" w="med" len="med"/>
          </a:ln>
        </p:spPr>
      </p:cxnSp>
      <p:sp>
        <p:nvSpPr>
          <p:cNvPr id="5050" name="Google Shape;5050;p47"/>
          <p:cNvSpPr/>
          <p:nvPr/>
        </p:nvSpPr>
        <p:spPr>
          <a:xfrm rot="-5400000">
            <a:off x="9491344" y="6523392"/>
            <a:ext cx="1465941" cy="1404059"/>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marR="0" lvl="0" indent="0" algn="ctr" rtl="0">
              <a:lnSpc>
                <a:spcPct val="100000"/>
              </a:lnSpc>
              <a:spcBef>
                <a:spcPts val="0"/>
              </a:spcBef>
              <a:spcAft>
                <a:spcPts val="0"/>
              </a:spcAft>
              <a:buNone/>
            </a:pPr>
            <a:endParaRPr sz="2800">
              <a:solidFill>
                <a:srgbClr val="666666"/>
              </a:solidFill>
            </a:endParaRPr>
          </a:p>
        </p:txBody>
      </p:sp>
      <p:cxnSp>
        <p:nvCxnSpPr>
          <p:cNvPr id="5051" name="Google Shape;5051;p47"/>
          <p:cNvCxnSpPr>
            <a:stCxn id="5030" idx="6"/>
            <a:endCxn id="5050" idx="2"/>
          </p:cNvCxnSpPr>
          <p:nvPr/>
        </p:nvCxnSpPr>
        <p:spPr>
          <a:xfrm rot="10800000">
            <a:off x="10224288" y="7958592"/>
            <a:ext cx="915612" cy="1359600"/>
          </a:xfrm>
          <a:prstGeom prst="straightConnector1">
            <a:avLst/>
          </a:prstGeom>
          <a:noFill/>
          <a:ln w="9525" cap="flat" cmpd="sng">
            <a:solidFill>
              <a:schemeClr val="dk2"/>
            </a:solidFill>
            <a:prstDash val="solid"/>
            <a:round/>
            <a:headEnd type="none" w="med" len="med"/>
            <a:tailEnd type="triangle" w="med" len="med"/>
          </a:ln>
        </p:spPr>
      </p:cxnSp>
      <p:cxnSp>
        <p:nvCxnSpPr>
          <p:cNvPr id="5052" name="Google Shape;5052;p47"/>
          <p:cNvCxnSpPr>
            <a:stCxn id="5028" idx="6"/>
            <a:endCxn id="5050" idx="2"/>
          </p:cNvCxnSpPr>
          <p:nvPr/>
        </p:nvCxnSpPr>
        <p:spPr>
          <a:xfrm rot="10800000">
            <a:off x="10224264" y="7958592"/>
            <a:ext cx="2415198" cy="1359600"/>
          </a:xfrm>
          <a:prstGeom prst="straightConnector1">
            <a:avLst/>
          </a:prstGeom>
          <a:noFill/>
          <a:ln w="9525" cap="flat" cmpd="sng">
            <a:solidFill>
              <a:schemeClr val="dk2"/>
            </a:solidFill>
            <a:prstDash val="solid"/>
            <a:round/>
            <a:headEnd type="none" w="med" len="med"/>
            <a:tailEnd type="triangle" w="med" len="med"/>
          </a:ln>
        </p:spPr>
      </p:cxnSp>
      <p:cxnSp>
        <p:nvCxnSpPr>
          <p:cNvPr id="5053" name="Google Shape;5053;p47"/>
          <p:cNvCxnSpPr>
            <a:stCxn id="5029" idx="6"/>
            <a:endCxn id="5050" idx="2"/>
          </p:cNvCxnSpPr>
          <p:nvPr/>
        </p:nvCxnSpPr>
        <p:spPr>
          <a:xfrm rot="10800000">
            <a:off x="10224238" y="7958592"/>
            <a:ext cx="3914783" cy="1359600"/>
          </a:xfrm>
          <a:prstGeom prst="straightConnector1">
            <a:avLst/>
          </a:prstGeom>
          <a:noFill/>
          <a:ln w="9525" cap="flat" cmpd="sng">
            <a:solidFill>
              <a:srgbClr val="FF0000"/>
            </a:solidFill>
            <a:prstDash val="solid"/>
            <a:round/>
            <a:headEnd type="none" w="med" len="med"/>
            <a:tailEnd type="triangle" w="med" len="med"/>
          </a:ln>
        </p:spPr>
      </p:cxnSp>
      <p:cxnSp>
        <p:nvCxnSpPr>
          <p:cNvPr id="5054" name="Google Shape;5054;p47"/>
          <p:cNvCxnSpPr>
            <a:stCxn id="5050" idx="6"/>
            <a:endCxn id="5043" idx="2"/>
          </p:cNvCxnSpPr>
          <p:nvPr/>
        </p:nvCxnSpPr>
        <p:spPr>
          <a:xfrm rot="10800000" flipH="1">
            <a:off x="10224314" y="5199539"/>
            <a:ext cx="1534432" cy="1292912"/>
          </a:xfrm>
          <a:prstGeom prst="straightConnector1">
            <a:avLst/>
          </a:prstGeom>
          <a:noFill/>
          <a:ln w="9525" cap="flat" cmpd="sng">
            <a:solidFill>
              <a:schemeClr val="dk2"/>
            </a:solidFill>
            <a:prstDash val="solid"/>
            <a:round/>
            <a:headEnd type="none" w="med" len="med"/>
            <a:tailEnd type="triangle" w="med" len="med"/>
          </a:ln>
        </p:spPr>
      </p:cxnSp>
      <p:cxnSp>
        <p:nvCxnSpPr>
          <p:cNvPr id="5055" name="Google Shape;5055;p47"/>
          <p:cNvCxnSpPr>
            <a:endCxn id="5044" idx="2"/>
          </p:cNvCxnSpPr>
          <p:nvPr/>
        </p:nvCxnSpPr>
        <p:spPr>
          <a:xfrm rot="10800000" flipH="1">
            <a:off x="10233576" y="5199639"/>
            <a:ext cx="3133749" cy="1271283"/>
          </a:xfrm>
          <a:prstGeom prst="straightConnector1">
            <a:avLst/>
          </a:prstGeom>
          <a:noFill/>
          <a:ln w="9525" cap="flat" cmpd="sng">
            <a:solidFill>
              <a:srgbClr val="FF0000"/>
            </a:solidFill>
            <a:prstDash val="solid"/>
            <a:round/>
            <a:headEnd type="none" w="med" len="med"/>
            <a:tailEnd type="triangle" w="med" len="med"/>
          </a:ln>
        </p:spPr>
      </p:cxnSp>
      <p:sp>
        <p:nvSpPr>
          <p:cNvPr id="5056" name="Google Shape;5056;p47"/>
          <p:cNvSpPr txBox="1"/>
          <p:nvPr/>
        </p:nvSpPr>
        <p:spPr>
          <a:xfrm>
            <a:off x="2604399" y="11117374"/>
            <a:ext cx="5797676" cy="796290"/>
          </a:xfrm>
          <a:prstGeom prst="rect">
            <a:avLst/>
          </a:prstGeom>
          <a:noFill/>
          <a:ln>
            <a:noFill/>
          </a:ln>
        </p:spPr>
        <p:txBody>
          <a:bodyPr spcFirstLastPara="1" wrap="square" lIns="183092" tIns="183092" rIns="183092" bIns="183092" anchor="t" anchorCtr="0">
            <a:spAutoFit/>
          </a:bodyPr>
          <a:lstStyle/>
          <a:p>
            <a:pPr marL="457200" lvl="0" indent="-317500" algn="l" rtl="0">
              <a:spcBef>
                <a:spcPts val="0"/>
              </a:spcBef>
              <a:spcAft>
                <a:spcPts val="0"/>
              </a:spcAft>
              <a:buSzPts val="1400"/>
              <a:buAutoNum type="alphaLcParenBoth" startAt="2"/>
            </a:pPr>
            <a:r>
              <a:rPr lang="en-GB" sz="2800"/>
              <a:t>No-Retraining w/ expansion</a:t>
            </a:r>
            <a:endParaRPr lang="en-GB" sz="2800"/>
          </a:p>
        </p:txBody>
      </p:sp>
      <p:sp>
        <p:nvSpPr>
          <p:cNvPr id="5057" name="Google Shape;5057;p47"/>
          <p:cNvSpPr txBox="1"/>
          <p:nvPr/>
        </p:nvSpPr>
        <p:spPr>
          <a:xfrm>
            <a:off x="9624093" y="11117374"/>
            <a:ext cx="6289728" cy="796290"/>
          </a:xfrm>
          <a:prstGeom prst="rect">
            <a:avLst/>
          </a:prstGeom>
          <a:noFill/>
          <a:ln>
            <a:noFill/>
          </a:ln>
        </p:spPr>
        <p:txBody>
          <a:bodyPr spcFirstLastPara="1" wrap="square" lIns="183092" tIns="183092" rIns="183092" bIns="183092" anchor="t" anchorCtr="0">
            <a:spAutoFit/>
          </a:bodyPr>
          <a:lstStyle/>
          <a:p>
            <a:pPr marL="457200" lvl="0" indent="-317500" algn="l" rtl="0">
              <a:spcBef>
                <a:spcPts val="0"/>
              </a:spcBef>
              <a:spcAft>
                <a:spcPts val="0"/>
              </a:spcAft>
              <a:buSzPts val="1400"/>
              <a:buAutoNum type="alphaLcParenBoth" startAt="3"/>
            </a:pPr>
            <a:r>
              <a:rPr lang="en-GB" sz="2800"/>
              <a:t>Partial Retraining w/ expansion</a:t>
            </a:r>
            <a:endParaRPr lang="en-GB" sz="2800"/>
          </a:p>
        </p:txBody>
      </p:sp>
      <p:sp>
        <p:nvSpPr>
          <p:cNvPr id="5058" name="Google Shape;5058;p47"/>
          <p:cNvSpPr/>
          <p:nvPr/>
        </p:nvSpPr>
        <p:spPr>
          <a:xfrm>
            <a:off x="1031767" y="6310410"/>
            <a:ext cx="4675391" cy="1876284"/>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059" name="Google Shape;5059;p47"/>
          <p:cNvSpPr/>
          <p:nvPr/>
        </p:nvSpPr>
        <p:spPr>
          <a:xfrm>
            <a:off x="5915032" y="6310410"/>
            <a:ext cx="3304375" cy="1876284"/>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060" name="Google Shape;5060;p47"/>
          <p:cNvSpPr/>
          <p:nvPr/>
        </p:nvSpPr>
        <p:spPr>
          <a:xfrm>
            <a:off x="9424880" y="6310410"/>
            <a:ext cx="4675391" cy="1876284"/>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061" name="Google Shape;5061;p47"/>
          <p:cNvSpPr/>
          <p:nvPr/>
        </p:nvSpPr>
        <p:spPr>
          <a:xfrm>
            <a:off x="14244461" y="6310410"/>
            <a:ext cx="1652188" cy="1876284"/>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062" name="Google Shape;5062;p47"/>
          <p:cNvSpPr/>
          <p:nvPr/>
        </p:nvSpPr>
        <p:spPr>
          <a:xfrm>
            <a:off x="2862991" y="9209849"/>
            <a:ext cx="4675391" cy="1665405"/>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063" name="Google Shape;5063;p47"/>
          <p:cNvSpPr/>
          <p:nvPr/>
        </p:nvSpPr>
        <p:spPr>
          <a:xfrm>
            <a:off x="10340492" y="9209849"/>
            <a:ext cx="4675391" cy="1665405"/>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064" name="Google Shape;5064;p47"/>
          <p:cNvSpPr txBox="1"/>
          <p:nvPr/>
        </p:nvSpPr>
        <p:spPr>
          <a:xfrm>
            <a:off x="3639019" y="2365486"/>
            <a:ext cx="889177" cy="796290"/>
          </a:xfrm>
          <a:prstGeom prst="rect">
            <a:avLst/>
          </a:prstGeom>
          <a:noFill/>
          <a:ln>
            <a:noFill/>
          </a:ln>
        </p:spPr>
        <p:txBody>
          <a:bodyPr spcFirstLastPara="1" wrap="square" lIns="183092" tIns="183092" rIns="183092" bIns="183092" anchor="t" anchorCtr="0">
            <a:spAutoFit/>
          </a:bodyPr>
          <a:lstStyle/>
          <a:p>
            <a:pPr marL="0" lvl="0" indent="0" algn="l" rtl="0">
              <a:spcBef>
                <a:spcPts val="0"/>
              </a:spcBef>
              <a:spcAft>
                <a:spcPts val="0"/>
              </a:spcAft>
              <a:buNone/>
            </a:pPr>
            <a:r>
              <a:rPr lang="en-GB" sz="2800"/>
              <a:t>t-1</a:t>
            </a:r>
            <a:endParaRPr lang="en-GB" sz="2800"/>
          </a:p>
        </p:txBody>
      </p:sp>
      <p:sp>
        <p:nvSpPr>
          <p:cNvPr id="5065" name="Google Shape;5065;p47"/>
          <p:cNvSpPr txBox="1"/>
          <p:nvPr/>
        </p:nvSpPr>
        <p:spPr>
          <a:xfrm>
            <a:off x="6080652" y="2365486"/>
            <a:ext cx="422960" cy="796290"/>
          </a:xfrm>
          <a:prstGeom prst="rect">
            <a:avLst/>
          </a:prstGeom>
          <a:noFill/>
          <a:ln>
            <a:noFill/>
          </a:ln>
        </p:spPr>
        <p:txBody>
          <a:bodyPr spcFirstLastPara="1" wrap="square" lIns="183092" tIns="183092" rIns="183092" bIns="183092" anchor="t" anchorCtr="0">
            <a:spAutoFit/>
          </a:bodyPr>
          <a:lstStyle/>
          <a:p>
            <a:pPr marL="0" lvl="0" indent="0" algn="l" rtl="0">
              <a:spcBef>
                <a:spcPts val="0"/>
              </a:spcBef>
              <a:spcAft>
                <a:spcPts val="0"/>
              </a:spcAft>
              <a:buNone/>
            </a:pPr>
            <a:r>
              <a:rPr lang="en-GB" sz="2800"/>
              <a:t>t</a:t>
            </a:r>
            <a:endParaRPr lang="en-GB" sz="2800"/>
          </a:p>
        </p:txBody>
      </p:sp>
      <p:sp>
        <p:nvSpPr>
          <p:cNvPr id="5066" name="Google Shape;5066;p47"/>
          <p:cNvSpPr txBox="1"/>
          <p:nvPr/>
        </p:nvSpPr>
        <p:spPr>
          <a:xfrm>
            <a:off x="13405550" y="2365486"/>
            <a:ext cx="422960" cy="796290"/>
          </a:xfrm>
          <a:prstGeom prst="rect">
            <a:avLst/>
          </a:prstGeom>
          <a:noFill/>
          <a:ln>
            <a:noFill/>
          </a:ln>
        </p:spPr>
        <p:txBody>
          <a:bodyPr spcFirstLastPara="1" wrap="square" lIns="183092" tIns="183092" rIns="183092" bIns="183092" anchor="t" anchorCtr="0">
            <a:spAutoFit/>
          </a:bodyPr>
          <a:lstStyle/>
          <a:p>
            <a:pPr marL="0" lvl="0" indent="0" algn="l" rtl="0">
              <a:spcBef>
                <a:spcPts val="0"/>
              </a:spcBef>
              <a:spcAft>
                <a:spcPts val="0"/>
              </a:spcAft>
              <a:buNone/>
            </a:pPr>
            <a:r>
              <a:rPr lang="en-GB" sz="2800"/>
              <a:t>t</a:t>
            </a:r>
            <a:endParaRPr lang="en-GB" sz="2800"/>
          </a:p>
        </p:txBody>
      </p:sp>
      <p:sp>
        <p:nvSpPr>
          <p:cNvPr id="5067" name="Google Shape;5067;p47"/>
          <p:cNvSpPr txBox="1"/>
          <p:nvPr/>
        </p:nvSpPr>
        <p:spPr>
          <a:xfrm>
            <a:off x="10963917" y="2365486"/>
            <a:ext cx="889177" cy="796290"/>
          </a:xfrm>
          <a:prstGeom prst="rect">
            <a:avLst/>
          </a:prstGeom>
          <a:noFill/>
          <a:ln>
            <a:noFill/>
          </a:ln>
        </p:spPr>
        <p:txBody>
          <a:bodyPr spcFirstLastPara="1" wrap="square" lIns="183092" tIns="183092" rIns="183092" bIns="183092" anchor="t" anchorCtr="0">
            <a:spAutoFit/>
          </a:bodyPr>
          <a:lstStyle/>
          <a:p>
            <a:pPr marL="0" lvl="0" indent="0" algn="l" rtl="0">
              <a:spcBef>
                <a:spcPts val="0"/>
              </a:spcBef>
              <a:spcAft>
                <a:spcPts val="0"/>
              </a:spcAft>
              <a:buNone/>
            </a:pPr>
            <a:r>
              <a:rPr lang="en-GB" sz="2800"/>
              <a:t>t-1</a:t>
            </a:r>
            <a:endParaRPr lang="en-GB" sz="2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5071" name="Shape 5071"/>
        <p:cNvGrpSpPr/>
        <p:nvPr/>
      </p:nvGrpSpPr>
      <p:grpSpPr>
        <a:xfrm>
          <a:off x="0" y="0"/>
          <a:ext cx="0" cy="0"/>
          <a:chOff x="0" y="0"/>
          <a:chExt cx="0" cy="0"/>
        </a:xfrm>
      </p:grpSpPr>
      <p:grpSp>
        <p:nvGrpSpPr>
          <p:cNvPr id="5072" name="Google Shape;5072;p48"/>
          <p:cNvGrpSpPr/>
          <p:nvPr/>
        </p:nvGrpSpPr>
        <p:grpSpPr>
          <a:xfrm>
            <a:off x="5733522" y="3568804"/>
            <a:ext cx="6721235" cy="7656702"/>
            <a:chOff x="819550" y="72900"/>
            <a:chExt cx="4088400" cy="4850650"/>
          </a:xfrm>
        </p:grpSpPr>
        <p:sp>
          <p:nvSpPr>
            <p:cNvPr id="5073" name="Google Shape;5073;p48"/>
            <p:cNvSpPr/>
            <p:nvPr/>
          </p:nvSpPr>
          <p:spPr>
            <a:xfrm rot="-5400000">
              <a:off x="2515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5074" name="Google Shape;5074;p48"/>
            <p:cNvSpPr/>
            <p:nvPr/>
          </p:nvSpPr>
          <p:spPr>
            <a:xfrm rot="-5400000">
              <a:off x="3264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5075" name="Google Shape;5075;p48"/>
            <p:cNvSpPr/>
            <p:nvPr/>
          </p:nvSpPr>
          <p:spPr>
            <a:xfrm rot="-5400000">
              <a:off x="1767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5076" name="Google Shape;5076;p48"/>
            <p:cNvSpPr/>
            <p:nvPr/>
          </p:nvSpPr>
          <p:spPr>
            <a:xfrm rot="-5400000">
              <a:off x="23635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5077" name="Google Shape;5077;p48"/>
            <p:cNvSpPr/>
            <p:nvPr/>
          </p:nvSpPr>
          <p:spPr>
            <a:xfrm rot="-5400000">
              <a:off x="3340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marR="0" lvl="0" indent="0" algn="ctr" rtl="0">
                <a:lnSpc>
                  <a:spcPct val="100000"/>
                </a:lnSpc>
                <a:spcBef>
                  <a:spcPts val="0"/>
                </a:spcBef>
                <a:spcAft>
                  <a:spcPts val="0"/>
                </a:spcAft>
                <a:buNone/>
              </a:pPr>
              <a:endParaRPr sz="2800">
                <a:solidFill>
                  <a:srgbClr val="666666"/>
                </a:solidFill>
              </a:endParaRPr>
            </a:p>
          </p:txBody>
        </p:sp>
        <p:sp>
          <p:nvSpPr>
            <p:cNvPr id="5078" name="Google Shape;5078;p48"/>
            <p:cNvSpPr/>
            <p:nvPr/>
          </p:nvSpPr>
          <p:spPr>
            <a:xfrm rot="-5400000">
              <a:off x="1614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cxnSp>
          <p:nvCxnSpPr>
            <p:cNvPr id="5079" name="Google Shape;5079;p48"/>
            <p:cNvCxnSpPr>
              <a:stCxn id="5075" idx="6"/>
              <a:endCxn id="5076" idx="2"/>
            </p:cNvCxnSpPr>
            <p:nvPr/>
          </p:nvCxnSpPr>
          <p:spPr>
            <a:xfrm rot="10800000" flipH="1">
              <a:off x="2133125" y="2946050"/>
              <a:ext cx="596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0" name="Google Shape;5080;p48"/>
            <p:cNvCxnSpPr>
              <a:stCxn id="5075" idx="6"/>
              <a:endCxn id="5078" idx="2"/>
            </p:cNvCxnSpPr>
            <p:nvPr/>
          </p:nvCxnSpPr>
          <p:spPr>
            <a:xfrm rot="10800000">
              <a:off x="1980725"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1" name="Google Shape;5081;p48"/>
            <p:cNvCxnSpPr>
              <a:stCxn id="5075" idx="6"/>
              <a:endCxn id="5077" idx="2"/>
            </p:cNvCxnSpPr>
            <p:nvPr/>
          </p:nvCxnSpPr>
          <p:spPr>
            <a:xfrm rot="10800000" flipH="1">
              <a:off x="2133125" y="2946050"/>
              <a:ext cx="15738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2" name="Google Shape;5082;p48"/>
            <p:cNvCxnSpPr>
              <a:stCxn id="5073" idx="6"/>
              <a:endCxn id="5078" idx="2"/>
            </p:cNvCxnSpPr>
            <p:nvPr/>
          </p:nvCxnSpPr>
          <p:spPr>
            <a:xfrm rot="10800000">
              <a:off x="1980713"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3" name="Google Shape;5083;p48"/>
            <p:cNvCxnSpPr>
              <a:stCxn id="5073" idx="6"/>
              <a:endCxn id="5076" idx="2"/>
            </p:cNvCxnSpPr>
            <p:nvPr/>
          </p:nvCxnSpPr>
          <p:spPr>
            <a:xfrm rot="10800000">
              <a:off x="2729513" y="2946050"/>
              <a:ext cx="152400" cy="678900"/>
            </a:xfrm>
            <a:prstGeom prst="straightConnector1">
              <a:avLst/>
            </a:prstGeom>
            <a:noFill/>
            <a:ln w="9525" cap="flat" cmpd="sng">
              <a:solidFill>
                <a:schemeClr val="dk2"/>
              </a:solidFill>
              <a:prstDash val="solid"/>
              <a:round/>
              <a:headEnd type="none" w="med" len="med"/>
              <a:tailEnd type="triangle" w="med" len="med"/>
            </a:ln>
          </p:spPr>
        </p:cxnSp>
        <p:cxnSp>
          <p:nvCxnSpPr>
            <p:cNvPr id="5084" name="Google Shape;5084;p48"/>
            <p:cNvCxnSpPr>
              <a:stCxn id="5073" idx="6"/>
              <a:endCxn id="5077" idx="2"/>
            </p:cNvCxnSpPr>
            <p:nvPr/>
          </p:nvCxnSpPr>
          <p:spPr>
            <a:xfrm rot="10800000" flipH="1">
              <a:off x="2881913" y="2946050"/>
              <a:ext cx="825000" cy="678900"/>
            </a:xfrm>
            <a:prstGeom prst="straightConnector1">
              <a:avLst/>
            </a:prstGeom>
            <a:noFill/>
            <a:ln w="9525" cap="flat" cmpd="sng">
              <a:solidFill>
                <a:srgbClr val="FF0000"/>
              </a:solidFill>
              <a:prstDash val="solid"/>
              <a:round/>
              <a:headEnd type="none" w="med" len="med"/>
              <a:tailEnd type="triangle" w="med" len="med"/>
            </a:ln>
          </p:spPr>
        </p:cxnSp>
        <p:cxnSp>
          <p:nvCxnSpPr>
            <p:cNvPr id="5085" name="Google Shape;5085;p48"/>
            <p:cNvCxnSpPr>
              <a:stCxn id="5074" idx="6"/>
              <a:endCxn id="5078" idx="2"/>
            </p:cNvCxnSpPr>
            <p:nvPr/>
          </p:nvCxnSpPr>
          <p:spPr>
            <a:xfrm rot="10800000">
              <a:off x="1980700" y="2946050"/>
              <a:ext cx="1650000" cy="678900"/>
            </a:xfrm>
            <a:prstGeom prst="straightConnector1">
              <a:avLst/>
            </a:prstGeom>
            <a:noFill/>
            <a:ln w="9525" cap="flat" cmpd="sng">
              <a:solidFill>
                <a:schemeClr val="dk2"/>
              </a:solidFill>
              <a:prstDash val="solid"/>
              <a:round/>
              <a:headEnd type="none" w="med" len="med"/>
              <a:tailEnd type="triangle" w="med" len="med"/>
            </a:ln>
          </p:spPr>
        </p:cxnSp>
        <p:cxnSp>
          <p:nvCxnSpPr>
            <p:cNvPr id="5086" name="Google Shape;5086;p48"/>
            <p:cNvCxnSpPr>
              <a:stCxn id="5074" idx="6"/>
              <a:endCxn id="5076" idx="2"/>
            </p:cNvCxnSpPr>
            <p:nvPr/>
          </p:nvCxnSpPr>
          <p:spPr>
            <a:xfrm rot="10800000">
              <a:off x="2729500" y="2946050"/>
              <a:ext cx="901200" cy="678900"/>
            </a:xfrm>
            <a:prstGeom prst="straightConnector1">
              <a:avLst/>
            </a:prstGeom>
            <a:noFill/>
            <a:ln w="9525" cap="flat" cmpd="sng">
              <a:solidFill>
                <a:schemeClr val="dk2"/>
              </a:solidFill>
              <a:prstDash val="solid"/>
              <a:round/>
              <a:headEnd type="none" w="med" len="med"/>
              <a:tailEnd type="triangle" w="med" len="med"/>
            </a:ln>
          </p:spPr>
        </p:cxnSp>
        <p:cxnSp>
          <p:nvCxnSpPr>
            <p:cNvPr id="5087" name="Google Shape;5087;p48"/>
            <p:cNvCxnSpPr>
              <a:stCxn id="5074" idx="6"/>
              <a:endCxn id="5077" idx="2"/>
            </p:cNvCxnSpPr>
            <p:nvPr/>
          </p:nvCxnSpPr>
          <p:spPr>
            <a:xfrm rot="10800000" flipH="1">
              <a:off x="3630700" y="2946050"/>
              <a:ext cx="76200" cy="678900"/>
            </a:xfrm>
            <a:prstGeom prst="straightConnector1">
              <a:avLst/>
            </a:prstGeom>
            <a:noFill/>
            <a:ln w="9525" cap="flat" cmpd="sng">
              <a:solidFill>
                <a:srgbClr val="FF0000"/>
              </a:solidFill>
              <a:prstDash val="solid"/>
              <a:round/>
              <a:headEnd type="none" w="med" len="med"/>
              <a:tailEnd type="triangle" w="med" len="med"/>
            </a:ln>
          </p:spPr>
        </p:cxnSp>
        <p:sp>
          <p:nvSpPr>
            <p:cNvPr id="5088" name="Google Shape;5088;p48"/>
            <p:cNvSpPr/>
            <p:nvPr/>
          </p:nvSpPr>
          <p:spPr>
            <a:xfrm rot="-5400000">
              <a:off x="21524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5089" name="Google Shape;5089;p48"/>
            <p:cNvSpPr/>
            <p:nvPr/>
          </p:nvSpPr>
          <p:spPr>
            <a:xfrm rot="-5400000">
              <a:off x="29555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cxnSp>
          <p:nvCxnSpPr>
            <p:cNvPr id="5090" name="Google Shape;5090;p48"/>
            <p:cNvCxnSpPr>
              <a:stCxn id="5078" idx="6"/>
              <a:endCxn id="5088" idx="2"/>
            </p:cNvCxnSpPr>
            <p:nvPr/>
          </p:nvCxnSpPr>
          <p:spPr>
            <a:xfrm rot="10800000" flipH="1">
              <a:off x="1980738" y="1568350"/>
              <a:ext cx="537600" cy="645600"/>
            </a:xfrm>
            <a:prstGeom prst="straightConnector1">
              <a:avLst/>
            </a:prstGeom>
            <a:noFill/>
            <a:ln w="9525" cap="flat" cmpd="sng">
              <a:solidFill>
                <a:schemeClr val="dk2"/>
              </a:solidFill>
              <a:prstDash val="solid"/>
              <a:round/>
              <a:headEnd type="none" w="med" len="med"/>
              <a:tailEnd type="triangle" w="med" len="med"/>
            </a:ln>
          </p:spPr>
        </p:cxnSp>
        <p:cxnSp>
          <p:nvCxnSpPr>
            <p:cNvPr id="5091" name="Google Shape;5091;p48"/>
            <p:cNvCxnSpPr>
              <a:stCxn id="5078" idx="6"/>
              <a:endCxn id="5089" idx="2"/>
            </p:cNvCxnSpPr>
            <p:nvPr/>
          </p:nvCxnSpPr>
          <p:spPr>
            <a:xfrm rot="10800000" flipH="1">
              <a:off x="1980738" y="1568350"/>
              <a:ext cx="13407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2" name="Google Shape;5092;p48"/>
            <p:cNvCxnSpPr>
              <a:stCxn id="5076" idx="6"/>
              <a:endCxn id="5088" idx="2"/>
            </p:cNvCxnSpPr>
            <p:nvPr/>
          </p:nvCxnSpPr>
          <p:spPr>
            <a:xfrm rot="10800000">
              <a:off x="2518325" y="1568350"/>
              <a:ext cx="211200" cy="645600"/>
            </a:xfrm>
            <a:prstGeom prst="straightConnector1">
              <a:avLst/>
            </a:prstGeom>
            <a:noFill/>
            <a:ln w="9525" cap="flat" cmpd="sng">
              <a:solidFill>
                <a:schemeClr val="dk2"/>
              </a:solidFill>
              <a:prstDash val="solid"/>
              <a:round/>
              <a:headEnd type="none" w="med" len="med"/>
              <a:tailEnd type="triangle" w="med" len="med"/>
            </a:ln>
          </p:spPr>
        </p:cxnSp>
        <p:cxnSp>
          <p:nvCxnSpPr>
            <p:cNvPr id="5093" name="Google Shape;5093;p48"/>
            <p:cNvCxnSpPr>
              <a:stCxn id="5076" idx="6"/>
              <a:endCxn id="5089" idx="2"/>
            </p:cNvCxnSpPr>
            <p:nvPr/>
          </p:nvCxnSpPr>
          <p:spPr>
            <a:xfrm rot="10800000" flipH="1">
              <a:off x="2729525" y="1568350"/>
              <a:ext cx="5919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4" name="Google Shape;5094;p48"/>
            <p:cNvCxnSpPr>
              <a:stCxn id="5077" idx="6"/>
              <a:endCxn id="5089" idx="2"/>
            </p:cNvCxnSpPr>
            <p:nvPr/>
          </p:nvCxnSpPr>
          <p:spPr>
            <a:xfrm rot="10800000">
              <a:off x="3321713" y="1568350"/>
              <a:ext cx="385200" cy="645600"/>
            </a:xfrm>
            <a:prstGeom prst="straightConnector1">
              <a:avLst/>
            </a:prstGeom>
            <a:noFill/>
            <a:ln w="9525" cap="flat" cmpd="sng">
              <a:solidFill>
                <a:srgbClr val="FF0000"/>
              </a:solidFill>
              <a:prstDash val="solid"/>
              <a:round/>
              <a:headEnd type="none" w="med" len="med"/>
              <a:tailEnd type="triangle" w="med" len="med"/>
            </a:ln>
          </p:spPr>
        </p:cxnSp>
        <p:cxnSp>
          <p:nvCxnSpPr>
            <p:cNvPr id="5095" name="Google Shape;5095;p48"/>
            <p:cNvCxnSpPr>
              <a:stCxn id="5088" idx="6"/>
            </p:cNvCxnSpPr>
            <p:nvPr/>
          </p:nvCxnSpPr>
          <p:spPr>
            <a:xfrm rot="10800000" flipH="1">
              <a:off x="25184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096" name="Google Shape;5096;p48"/>
            <p:cNvCxnSpPr>
              <a:stCxn id="5089" idx="6"/>
            </p:cNvCxnSpPr>
            <p:nvPr/>
          </p:nvCxnSpPr>
          <p:spPr>
            <a:xfrm rot="10800000" flipH="1">
              <a:off x="3321563" y="72900"/>
              <a:ext cx="300" cy="763500"/>
            </a:xfrm>
            <a:prstGeom prst="straightConnector1">
              <a:avLst/>
            </a:prstGeom>
            <a:noFill/>
            <a:ln w="9525" cap="flat" cmpd="sng">
              <a:solidFill>
                <a:schemeClr val="dk2"/>
              </a:solidFill>
              <a:prstDash val="solid"/>
              <a:round/>
              <a:headEnd type="none" w="med" len="med"/>
              <a:tailEnd type="triangle" w="med" len="med"/>
            </a:ln>
          </p:spPr>
        </p:cxnSp>
        <p:sp>
          <p:nvSpPr>
            <p:cNvPr id="5097" name="Google Shape;5097;p48"/>
            <p:cNvSpPr/>
            <p:nvPr/>
          </p:nvSpPr>
          <p:spPr>
            <a:xfrm rot="-5400000">
              <a:off x="8527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cxnSp>
          <p:nvCxnSpPr>
            <p:cNvPr id="5098" name="Google Shape;5098;p48"/>
            <p:cNvCxnSpPr>
              <a:stCxn id="5075" idx="6"/>
              <a:endCxn id="5097" idx="2"/>
            </p:cNvCxnSpPr>
            <p:nvPr/>
          </p:nvCxnSpPr>
          <p:spPr>
            <a:xfrm rot="10800000">
              <a:off x="1218725" y="2946050"/>
              <a:ext cx="914400" cy="678900"/>
            </a:xfrm>
            <a:prstGeom prst="straightConnector1">
              <a:avLst/>
            </a:prstGeom>
            <a:noFill/>
            <a:ln w="9525" cap="flat" cmpd="sng">
              <a:solidFill>
                <a:schemeClr val="dk2"/>
              </a:solidFill>
              <a:prstDash val="solid"/>
              <a:round/>
              <a:headEnd type="none" w="med" len="med"/>
              <a:tailEnd type="triangle" w="med" len="med"/>
            </a:ln>
          </p:spPr>
        </p:cxnSp>
        <p:cxnSp>
          <p:nvCxnSpPr>
            <p:cNvPr id="5099" name="Google Shape;5099;p48"/>
            <p:cNvCxnSpPr>
              <a:stCxn id="5073" idx="6"/>
              <a:endCxn id="5097" idx="2"/>
            </p:cNvCxnSpPr>
            <p:nvPr/>
          </p:nvCxnSpPr>
          <p:spPr>
            <a:xfrm rot="10800000">
              <a:off x="1218713" y="2946050"/>
              <a:ext cx="1663200" cy="678900"/>
            </a:xfrm>
            <a:prstGeom prst="straightConnector1">
              <a:avLst/>
            </a:prstGeom>
            <a:noFill/>
            <a:ln w="9525" cap="flat" cmpd="sng">
              <a:solidFill>
                <a:schemeClr val="dk2"/>
              </a:solidFill>
              <a:prstDash val="solid"/>
              <a:round/>
              <a:headEnd type="none" w="med" len="med"/>
              <a:tailEnd type="triangle" w="med" len="med"/>
            </a:ln>
          </p:spPr>
        </p:cxnSp>
        <p:cxnSp>
          <p:nvCxnSpPr>
            <p:cNvPr id="5100" name="Google Shape;5100;p48"/>
            <p:cNvCxnSpPr>
              <a:stCxn id="5074" idx="6"/>
              <a:endCxn id="5097" idx="2"/>
            </p:cNvCxnSpPr>
            <p:nvPr/>
          </p:nvCxnSpPr>
          <p:spPr>
            <a:xfrm rot="10800000">
              <a:off x="1218700" y="2946050"/>
              <a:ext cx="2412000" cy="678900"/>
            </a:xfrm>
            <a:prstGeom prst="straightConnector1">
              <a:avLst/>
            </a:prstGeom>
            <a:noFill/>
            <a:ln w="9525" cap="flat" cmpd="sng">
              <a:solidFill>
                <a:schemeClr val="dk2"/>
              </a:solidFill>
              <a:prstDash val="solid"/>
              <a:round/>
              <a:headEnd type="none" w="med" len="med"/>
              <a:tailEnd type="triangle" w="med" len="med"/>
            </a:ln>
          </p:spPr>
        </p:cxnSp>
        <p:cxnSp>
          <p:nvCxnSpPr>
            <p:cNvPr id="5101" name="Google Shape;5101;p48"/>
            <p:cNvCxnSpPr>
              <a:stCxn id="5097" idx="6"/>
              <a:endCxn id="5088" idx="2"/>
            </p:cNvCxnSpPr>
            <p:nvPr/>
          </p:nvCxnSpPr>
          <p:spPr>
            <a:xfrm rot="10800000" flipH="1">
              <a:off x="1218738" y="1568350"/>
              <a:ext cx="1299600" cy="645600"/>
            </a:xfrm>
            <a:prstGeom prst="straightConnector1">
              <a:avLst/>
            </a:prstGeom>
            <a:noFill/>
            <a:ln w="9525" cap="flat" cmpd="sng">
              <a:solidFill>
                <a:schemeClr val="dk2"/>
              </a:solidFill>
              <a:prstDash val="solid"/>
              <a:round/>
              <a:headEnd type="none" w="med" len="med"/>
              <a:tailEnd type="triangle" w="med" len="med"/>
            </a:ln>
          </p:spPr>
        </p:cxnSp>
        <p:cxnSp>
          <p:nvCxnSpPr>
            <p:cNvPr id="5102" name="Google Shape;5102;p48"/>
            <p:cNvCxnSpPr>
              <a:stCxn id="5097" idx="6"/>
              <a:endCxn id="5089" idx="2"/>
            </p:cNvCxnSpPr>
            <p:nvPr/>
          </p:nvCxnSpPr>
          <p:spPr>
            <a:xfrm rot="10800000" flipH="1">
              <a:off x="1218738" y="1568350"/>
              <a:ext cx="2102700" cy="645600"/>
            </a:xfrm>
            <a:prstGeom prst="straightConnector1">
              <a:avLst/>
            </a:prstGeom>
            <a:noFill/>
            <a:ln w="9525" cap="flat" cmpd="sng">
              <a:solidFill>
                <a:srgbClr val="FF0000"/>
              </a:solidFill>
              <a:prstDash val="solid"/>
              <a:round/>
              <a:headEnd type="none" w="med" len="med"/>
              <a:tailEnd type="triangle" w="med" len="med"/>
            </a:ln>
          </p:spPr>
        </p:cxnSp>
        <p:sp>
          <p:nvSpPr>
            <p:cNvPr id="5103" name="Google Shape;5103;p48"/>
            <p:cNvSpPr/>
            <p:nvPr/>
          </p:nvSpPr>
          <p:spPr>
            <a:xfrm rot="-5400000">
              <a:off x="4102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marR="0" lvl="0" indent="0" algn="ctr" rtl="0">
                <a:lnSpc>
                  <a:spcPct val="100000"/>
                </a:lnSpc>
                <a:spcBef>
                  <a:spcPts val="0"/>
                </a:spcBef>
                <a:spcAft>
                  <a:spcPts val="0"/>
                </a:spcAft>
                <a:buNone/>
              </a:pPr>
              <a:endParaRPr sz="2800">
                <a:solidFill>
                  <a:srgbClr val="666666"/>
                </a:solidFill>
              </a:endParaRPr>
            </a:p>
          </p:txBody>
        </p:sp>
        <p:cxnSp>
          <p:nvCxnSpPr>
            <p:cNvPr id="5104" name="Google Shape;5104;p48"/>
            <p:cNvCxnSpPr>
              <a:stCxn id="5103" idx="6"/>
              <a:endCxn id="5089" idx="2"/>
            </p:cNvCxnSpPr>
            <p:nvPr/>
          </p:nvCxnSpPr>
          <p:spPr>
            <a:xfrm rot="10800000">
              <a:off x="3321713" y="1568350"/>
              <a:ext cx="1147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05" name="Google Shape;5105;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6" name="Google Shape;5106;p48"/>
            <p:cNvCxnSpPr>
              <a:stCxn id="5073" idx="6"/>
              <a:endCxn id="5103" idx="2"/>
            </p:cNvCxnSpPr>
            <p:nvPr/>
          </p:nvCxnSpPr>
          <p:spPr>
            <a:xfrm rot="10800000" flipH="1">
              <a:off x="2881913" y="2946050"/>
              <a:ext cx="1587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07" name="Google Shape;5107;p48"/>
            <p:cNvCxnSpPr>
              <a:stCxn id="5075" idx="6"/>
              <a:endCxn id="5103" idx="2"/>
            </p:cNvCxnSpPr>
            <p:nvPr/>
          </p:nvCxnSpPr>
          <p:spPr>
            <a:xfrm rot="10800000" flipH="1">
              <a:off x="2133125" y="2946050"/>
              <a:ext cx="2335800" cy="678900"/>
            </a:xfrm>
            <a:prstGeom prst="straightConnector1">
              <a:avLst/>
            </a:prstGeom>
            <a:noFill/>
            <a:ln w="9525" cap="flat" cmpd="sng">
              <a:solidFill>
                <a:srgbClr val="FF0000"/>
              </a:solidFill>
              <a:prstDash val="solid"/>
              <a:round/>
              <a:headEnd type="none" w="med" len="med"/>
              <a:tailEnd type="triangle" w="med" len="med"/>
            </a:ln>
          </p:spPr>
        </p:cxnSp>
        <p:sp>
          <p:nvSpPr>
            <p:cNvPr id="5108" name="Google Shape;5108;p48"/>
            <p:cNvSpPr txBox="1"/>
            <p:nvPr/>
          </p:nvSpPr>
          <p:spPr>
            <a:xfrm>
              <a:off x="1604825" y="4523350"/>
              <a:ext cx="2895000" cy="400200"/>
            </a:xfrm>
            <a:prstGeom prst="rect">
              <a:avLst/>
            </a:prstGeom>
            <a:noFill/>
            <a:ln>
              <a:noFill/>
            </a:ln>
          </p:spPr>
          <p:txBody>
            <a:bodyPr spcFirstLastPara="1" wrap="square" lIns="183092" tIns="183092" rIns="183092" bIns="183092" anchor="t" anchorCtr="0">
              <a:noAutofit/>
            </a:bodyPr>
            <a:lstStyle/>
            <a:p>
              <a:pPr marL="457200" lvl="0" indent="-381000" algn="ctr" rtl="0">
                <a:spcBef>
                  <a:spcPts val="0"/>
                </a:spcBef>
                <a:spcAft>
                  <a:spcPts val="0"/>
                </a:spcAft>
                <a:buSzPts val="2400"/>
                <a:buFont typeface="Times New Roman" panose="02020503050405090304"/>
                <a:buAutoNum type="alphaLcParenBoth" startAt="2"/>
              </a:pPr>
              <a:r>
                <a:rPr lang="en-GB" sz="4205">
                  <a:latin typeface="Times New Roman" panose="02020503050405090304"/>
                  <a:ea typeface="Times New Roman" panose="02020503050405090304"/>
                  <a:cs typeface="Times New Roman" panose="02020503050405090304"/>
                  <a:sym typeface="Times New Roman" panose="02020503050405090304"/>
                </a:rPr>
                <a:t>No-Retraining expansion</a:t>
              </a:r>
              <a:endParaRPr lang="en-GB" sz="4205">
                <a:latin typeface="Times New Roman" panose="02020503050405090304"/>
                <a:ea typeface="Times New Roman" panose="02020503050405090304"/>
                <a:cs typeface="Times New Roman" panose="02020503050405090304"/>
                <a:sym typeface="Times New Roman" panose="02020503050405090304"/>
              </a:endParaRPr>
            </a:p>
          </p:txBody>
        </p:sp>
        <p:sp>
          <p:nvSpPr>
            <p:cNvPr id="5109" name="Google Shape;5109;p48"/>
            <p:cNvSpPr/>
            <p:nvPr/>
          </p:nvSpPr>
          <p:spPr>
            <a:xfrm>
              <a:off x="8195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110" name="Google Shape;5110;p48"/>
            <p:cNvSpPr/>
            <p:nvPr/>
          </p:nvSpPr>
          <p:spPr>
            <a:xfrm>
              <a:off x="3257950" y="2123050"/>
              <a:ext cx="1650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111" name="Google Shape;5111;p48"/>
            <p:cNvSpPr/>
            <p:nvPr/>
          </p:nvSpPr>
          <p:spPr>
            <a:xfrm>
              <a:off x="1733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112" name="Google Shape;5112;p48"/>
            <p:cNvSpPr txBox="1"/>
            <p:nvPr/>
          </p:nvSpPr>
          <p:spPr>
            <a:xfrm>
              <a:off x="3361905" y="234739"/>
              <a:ext cx="537600" cy="601500"/>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4805"/>
                <a:t>t</a:t>
              </a:r>
              <a:endParaRPr sz="4805"/>
            </a:p>
          </p:txBody>
        </p:sp>
      </p:grpSp>
      <p:grpSp>
        <p:nvGrpSpPr>
          <p:cNvPr id="5113" name="Google Shape;5113;p48"/>
          <p:cNvGrpSpPr/>
          <p:nvPr/>
        </p:nvGrpSpPr>
        <p:grpSpPr>
          <a:xfrm>
            <a:off x="12751714" y="3568804"/>
            <a:ext cx="5326773" cy="7656702"/>
            <a:chOff x="5848750" y="72900"/>
            <a:chExt cx="3240175" cy="4850650"/>
          </a:xfrm>
        </p:grpSpPr>
        <p:sp>
          <p:nvSpPr>
            <p:cNvPr id="5114" name="Google Shape;5114;p48"/>
            <p:cNvSpPr/>
            <p:nvPr/>
          </p:nvSpPr>
          <p:spPr>
            <a:xfrm rot="-5400000">
              <a:off x="7087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marR="0" lvl="0" indent="0" algn="ctr" rtl="0">
                <a:lnSpc>
                  <a:spcPct val="100000"/>
                </a:lnSpc>
                <a:spcBef>
                  <a:spcPts val="0"/>
                </a:spcBef>
                <a:spcAft>
                  <a:spcPts val="0"/>
                </a:spcAft>
                <a:buNone/>
              </a:pPr>
              <a:endParaRPr sz="2800">
                <a:solidFill>
                  <a:srgbClr val="666666"/>
                </a:solidFill>
              </a:endParaRPr>
            </a:p>
          </p:txBody>
        </p:sp>
        <p:sp>
          <p:nvSpPr>
            <p:cNvPr id="5115" name="Google Shape;5115;p48"/>
            <p:cNvSpPr/>
            <p:nvPr/>
          </p:nvSpPr>
          <p:spPr>
            <a:xfrm rot="-5400000">
              <a:off x="7836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marR="0" lvl="0" indent="0" algn="ctr" rtl="0">
                <a:lnSpc>
                  <a:spcPct val="100000"/>
                </a:lnSpc>
                <a:spcBef>
                  <a:spcPts val="0"/>
                </a:spcBef>
                <a:spcAft>
                  <a:spcPts val="0"/>
                </a:spcAft>
                <a:buNone/>
              </a:pPr>
              <a:endParaRPr sz="2800">
                <a:solidFill>
                  <a:srgbClr val="666666"/>
                </a:solidFill>
              </a:endParaRPr>
            </a:p>
          </p:txBody>
        </p:sp>
        <p:sp>
          <p:nvSpPr>
            <p:cNvPr id="5116" name="Google Shape;5116;p48"/>
            <p:cNvSpPr/>
            <p:nvPr/>
          </p:nvSpPr>
          <p:spPr>
            <a:xfrm rot="-5400000">
              <a:off x="6339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5117" name="Google Shape;5117;p48"/>
            <p:cNvSpPr/>
            <p:nvPr/>
          </p:nvSpPr>
          <p:spPr>
            <a:xfrm rot="-5400000">
              <a:off x="73927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5118" name="Google Shape;5118;p48"/>
            <p:cNvSpPr/>
            <p:nvPr/>
          </p:nvSpPr>
          <p:spPr>
            <a:xfrm rot="-5400000">
              <a:off x="82939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marR="0" lvl="0" indent="0" algn="ctr" rtl="0">
                <a:lnSpc>
                  <a:spcPct val="100000"/>
                </a:lnSpc>
                <a:spcBef>
                  <a:spcPts val="0"/>
                </a:spcBef>
                <a:spcAft>
                  <a:spcPts val="0"/>
                </a:spcAft>
                <a:buNone/>
              </a:pPr>
              <a:endParaRPr sz="2800">
                <a:solidFill>
                  <a:srgbClr val="666666"/>
                </a:solidFill>
              </a:endParaRPr>
            </a:p>
          </p:txBody>
        </p:sp>
        <p:sp>
          <p:nvSpPr>
            <p:cNvPr id="5119" name="Google Shape;5119;p48"/>
            <p:cNvSpPr/>
            <p:nvPr/>
          </p:nvSpPr>
          <p:spPr>
            <a:xfrm rot="-5400000">
              <a:off x="6643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cxnSp>
          <p:nvCxnSpPr>
            <p:cNvPr id="5120" name="Google Shape;5120;p48"/>
            <p:cNvCxnSpPr>
              <a:stCxn id="5116" idx="6"/>
              <a:endCxn id="5117" idx="2"/>
            </p:cNvCxnSpPr>
            <p:nvPr/>
          </p:nvCxnSpPr>
          <p:spPr>
            <a:xfrm rot="10800000" flipH="1">
              <a:off x="6705125" y="2946050"/>
              <a:ext cx="1053600" cy="678900"/>
            </a:xfrm>
            <a:prstGeom prst="straightConnector1">
              <a:avLst/>
            </a:prstGeom>
            <a:noFill/>
            <a:ln w="9525" cap="flat" cmpd="sng">
              <a:solidFill>
                <a:schemeClr val="dk2"/>
              </a:solidFill>
              <a:prstDash val="solid"/>
              <a:round/>
              <a:headEnd type="none" w="med" len="med"/>
              <a:tailEnd type="triangle" w="med" len="med"/>
            </a:ln>
          </p:spPr>
        </p:cxnSp>
        <p:cxnSp>
          <p:nvCxnSpPr>
            <p:cNvPr id="5121" name="Google Shape;5121;p48"/>
            <p:cNvCxnSpPr>
              <a:stCxn id="5116" idx="6"/>
              <a:endCxn id="5119" idx="2"/>
            </p:cNvCxnSpPr>
            <p:nvPr/>
          </p:nvCxnSpPr>
          <p:spPr>
            <a:xfrm rot="10800000" flipH="1">
              <a:off x="6705125"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2" name="Google Shape;5122;p48"/>
            <p:cNvCxnSpPr>
              <a:stCxn id="5116" idx="6"/>
              <a:endCxn id="5118" idx="2"/>
            </p:cNvCxnSpPr>
            <p:nvPr/>
          </p:nvCxnSpPr>
          <p:spPr>
            <a:xfrm rot="10800000" flipH="1">
              <a:off x="6705125"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3" name="Google Shape;5123;p48"/>
            <p:cNvCxnSpPr>
              <a:stCxn id="5114" idx="6"/>
              <a:endCxn id="5119" idx="2"/>
            </p:cNvCxnSpPr>
            <p:nvPr/>
          </p:nvCxnSpPr>
          <p:spPr>
            <a:xfrm rot="10800000">
              <a:off x="7009913"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4" name="Google Shape;5124;p48"/>
            <p:cNvCxnSpPr>
              <a:stCxn id="5114" idx="6"/>
              <a:endCxn id="5117" idx="2"/>
            </p:cNvCxnSpPr>
            <p:nvPr/>
          </p:nvCxnSpPr>
          <p:spPr>
            <a:xfrm rot="10800000" flipH="1">
              <a:off x="7453913" y="2946050"/>
              <a:ext cx="304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5" name="Google Shape;5125;p48"/>
            <p:cNvCxnSpPr>
              <a:stCxn id="5114" idx="6"/>
              <a:endCxn id="5118" idx="2"/>
            </p:cNvCxnSpPr>
            <p:nvPr/>
          </p:nvCxnSpPr>
          <p:spPr>
            <a:xfrm rot="10800000" flipH="1">
              <a:off x="745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26" name="Google Shape;5126;p48"/>
            <p:cNvCxnSpPr>
              <a:stCxn id="5115" idx="6"/>
              <a:endCxn id="5119" idx="2"/>
            </p:cNvCxnSpPr>
            <p:nvPr/>
          </p:nvCxnSpPr>
          <p:spPr>
            <a:xfrm rot="10800000">
              <a:off x="7009900" y="2946050"/>
              <a:ext cx="1192800" cy="678900"/>
            </a:xfrm>
            <a:prstGeom prst="straightConnector1">
              <a:avLst/>
            </a:prstGeom>
            <a:noFill/>
            <a:ln w="9525" cap="flat" cmpd="sng">
              <a:solidFill>
                <a:schemeClr val="dk2"/>
              </a:solidFill>
              <a:prstDash val="solid"/>
              <a:round/>
              <a:headEnd type="none" w="med" len="med"/>
              <a:tailEnd type="triangle" w="med" len="med"/>
            </a:ln>
          </p:spPr>
        </p:cxnSp>
        <p:cxnSp>
          <p:nvCxnSpPr>
            <p:cNvPr id="5127" name="Google Shape;5127;p48"/>
            <p:cNvCxnSpPr>
              <a:stCxn id="5115" idx="6"/>
              <a:endCxn id="5117" idx="2"/>
            </p:cNvCxnSpPr>
            <p:nvPr/>
          </p:nvCxnSpPr>
          <p:spPr>
            <a:xfrm rot="10800000">
              <a:off x="7758700" y="2946050"/>
              <a:ext cx="444000" cy="678900"/>
            </a:xfrm>
            <a:prstGeom prst="straightConnector1">
              <a:avLst/>
            </a:prstGeom>
            <a:noFill/>
            <a:ln w="9525" cap="flat" cmpd="sng">
              <a:solidFill>
                <a:schemeClr val="dk2"/>
              </a:solidFill>
              <a:prstDash val="solid"/>
              <a:round/>
              <a:headEnd type="none" w="med" len="med"/>
              <a:tailEnd type="triangle" w="med" len="med"/>
            </a:ln>
          </p:spPr>
        </p:cxnSp>
        <p:cxnSp>
          <p:nvCxnSpPr>
            <p:cNvPr id="5128" name="Google Shape;5128;p48"/>
            <p:cNvCxnSpPr>
              <a:stCxn id="5115" idx="6"/>
              <a:endCxn id="5118" idx="2"/>
            </p:cNvCxnSpPr>
            <p:nvPr/>
          </p:nvCxnSpPr>
          <p:spPr>
            <a:xfrm rot="10800000" flipH="1">
              <a:off x="8202700" y="2946050"/>
              <a:ext cx="457200" cy="678900"/>
            </a:xfrm>
            <a:prstGeom prst="straightConnector1">
              <a:avLst/>
            </a:prstGeom>
            <a:noFill/>
            <a:ln w="9525" cap="flat" cmpd="sng">
              <a:solidFill>
                <a:srgbClr val="FF0000"/>
              </a:solidFill>
              <a:prstDash val="solid"/>
              <a:round/>
              <a:headEnd type="none" w="med" len="med"/>
              <a:tailEnd type="triangle" w="med" len="med"/>
            </a:ln>
          </p:spPr>
        </p:cxnSp>
        <p:sp>
          <p:nvSpPr>
            <p:cNvPr id="5129" name="Google Shape;5129;p48"/>
            <p:cNvSpPr/>
            <p:nvPr/>
          </p:nvSpPr>
          <p:spPr>
            <a:xfrm rot="-5400000">
              <a:off x="6648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5130" name="Google Shape;5130;p48"/>
            <p:cNvSpPr/>
            <p:nvPr/>
          </p:nvSpPr>
          <p:spPr>
            <a:xfrm rot="-5400000">
              <a:off x="7451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cxnSp>
          <p:nvCxnSpPr>
            <p:cNvPr id="5131" name="Google Shape;5131;p48"/>
            <p:cNvCxnSpPr>
              <a:stCxn id="5119" idx="6"/>
              <a:endCxn id="5129" idx="2"/>
            </p:cNvCxnSpPr>
            <p:nvPr/>
          </p:nvCxnSpPr>
          <p:spPr>
            <a:xfrm rot="10800000" flipH="1">
              <a:off x="7009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32" name="Google Shape;5132;p48"/>
            <p:cNvCxnSpPr>
              <a:stCxn id="5117" idx="6"/>
              <a:endCxn id="5129" idx="2"/>
            </p:cNvCxnSpPr>
            <p:nvPr/>
          </p:nvCxnSpPr>
          <p:spPr>
            <a:xfrm rot="10800000">
              <a:off x="7014125" y="1568350"/>
              <a:ext cx="744600" cy="645600"/>
            </a:xfrm>
            <a:prstGeom prst="straightConnector1">
              <a:avLst/>
            </a:prstGeom>
            <a:noFill/>
            <a:ln w="9525" cap="flat" cmpd="sng">
              <a:solidFill>
                <a:schemeClr val="dk2"/>
              </a:solidFill>
              <a:prstDash val="solid"/>
              <a:round/>
              <a:headEnd type="none" w="med" len="med"/>
              <a:tailEnd type="triangle" w="med" len="med"/>
            </a:ln>
          </p:spPr>
        </p:cxnSp>
        <p:cxnSp>
          <p:nvCxnSpPr>
            <p:cNvPr id="5133" name="Google Shape;5133;p48"/>
            <p:cNvCxnSpPr>
              <a:stCxn id="5118" idx="6"/>
              <a:endCxn id="5130" idx="2"/>
            </p:cNvCxnSpPr>
            <p:nvPr/>
          </p:nvCxnSpPr>
          <p:spPr>
            <a:xfrm rot="10800000">
              <a:off x="7817513" y="1568350"/>
              <a:ext cx="842400" cy="645600"/>
            </a:xfrm>
            <a:prstGeom prst="straightConnector1">
              <a:avLst/>
            </a:prstGeom>
            <a:noFill/>
            <a:ln w="9525" cap="flat" cmpd="sng">
              <a:solidFill>
                <a:srgbClr val="FF0000"/>
              </a:solidFill>
              <a:prstDash val="solid"/>
              <a:round/>
              <a:headEnd type="none" w="med" len="med"/>
              <a:tailEnd type="triangle" w="med" len="med"/>
            </a:ln>
          </p:spPr>
        </p:cxnSp>
        <p:cxnSp>
          <p:nvCxnSpPr>
            <p:cNvPr id="5134" name="Google Shape;5134;p48"/>
            <p:cNvCxnSpPr>
              <a:stCxn id="5129" idx="6"/>
            </p:cNvCxnSpPr>
            <p:nvPr/>
          </p:nvCxnSpPr>
          <p:spPr>
            <a:xfrm rot="10800000" flipH="1">
              <a:off x="7014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35" name="Google Shape;5135;p48"/>
            <p:cNvCxnSpPr>
              <a:stCxn id="5130" idx="6"/>
            </p:cNvCxnSpPr>
            <p:nvPr/>
          </p:nvCxnSpPr>
          <p:spPr>
            <a:xfrm rot="10800000" flipH="1">
              <a:off x="7817363" y="72900"/>
              <a:ext cx="1200" cy="763500"/>
            </a:xfrm>
            <a:prstGeom prst="straightConnector1">
              <a:avLst/>
            </a:prstGeom>
            <a:noFill/>
            <a:ln w="9525" cap="flat" cmpd="sng">
              <a:solidFill>
                <a:schemeClr val="dk2"/>
              </a:solidFill>
              <a:prstDash val="solid"/>
              <a:round/>
              <a:headEnd type="none" w="med" len="med"/>
              <a:tailEnd type="triangle" w="med" len="med"/>
            </a:ln>
          </p:spPr>
        </p:cxnSp>
        <p:sp>
          <p:nvSpPr>
            <p:cNvPr id="5136" name="Google Shape;5136;p48"/>
            <p:cNvSpPr/>
            <p:nvPr/>
          </p:nvSpPr>
          <p:spPr>
            <a:xfrm rot="-5400000">
              <a:off x="5881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marR="0" lvl="0" indent="0" algn="ctr" rtl="0">
                <a:lnSpc>
                  <a:spcPct val="100000"/>
                </a:lnSpc>
                <a:spcBef>
                  <a:spcPts val="0"/>
                </a:spcBef>
                <a:spcAft>
                  <a:spcPts val="0"/>
                </a:spcAft>
                <a:buNone/>
              </a:pPr>
              <a:endParaRPr sz="2800">
                <a:solidFill>
                  <a:srgbClr val="666666"/>
                </a:solidFill>
              </a:endParaRPr>
            </a:p>
          </p:txBody>
        </p:sp>
        <p:cxnSp>
          <p:nvCxnSpPr>
            <p:cNvPr id="5137" name="Google Shape;5137;p48"/>
            <p:cNvCxnSpPr>
              <a:stCxn id="5116" idx="6"/>
              <a:endCxn id="5136" idx="2"/>
            </p:cNvCxnSpPr>
            <p:nvPr/>
          </p:nvCxnSpPr>
          <p:spPr>
            <a:xfrm rot="10800000">
              <a:off x="6247925" y="2946050"/>
              <a:ext cx="457200" cy="678900"/>
            </a:xfrm>
            <a:prstGeom prst="straightConnector1">
              <a:avLst/>
            </a:prstGeom>
            <a:noFill/>
            <a:ln w="9525" cap="flat" cmpd="sng">
              <a:solidFill>
                <a:schemeClr val="dk2"/>
              </a:solidFill>
              <a:prstDash val="solid"/>
              <a:round/>
              <a:headEnd type="none" w="med" len="med"/>
              <a:tailEnd type="triangle" w="med" len="med"/>
            </a:ln>
          </p:spPr>
        </p:cxnSp>
        <p:cxnSp>
          <p:nvCxnSpPr>
            <p:cNvPr id="5138" name="Google Shape;5138;p48"/>
            <p:cNvCxnSpPr>
              <a:stCxn id="5114" idx="6"/>
              <a:endCxn id="5136" idx="2"/>
            </p:cNvCxnSpPr>
            <p:nvPr/>
          </p:nvCxnSpPr>
          <p:spPr>
            <a:xfrm rot="10800000">
              <a:off x="6247913" y="2946050"/>
              <a:ext cx="1206000" cy="678900"/>
            </a:xfrm>
            <a:prstGeom prst="straightConnector1">
              <a:avLst/>
            </a:prstGeom>
            <a:noFill/>
            <a:ln w="9525" cap="flat" cmpd="sng">
              <a:solidFill>
                <a:schemeClr val="dk2"/>
              </a:solidFill>
              <a:prstDash val="solid"/>
              <a:round/>
              <a:headEnd type="none" w="med" len="med"/>
              <a:tailEnd type="triangle" w="med" len="med"/>
            </a:ln>
          </p:spPr>
        </p:cxnSp>
        <p:cxnSp>
          <p:nvCxnSpPr>
            <p:cNvPr id="5139" name="Google Shape;5139;p48"/>
            <p:cNvCxnSpPr>
              <a:stCxn id="5115" idx="6"/>
              <a:endCxn id="5136" idx="2"/>
            </p:cNvCxnSpPr>
            <p:nvPr/>
          </p:nvCxnSpPr>
          <p:spPr>
            <a:xfrm rot="10800000">
              <a:off x="6247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40" name="Google Shape;5140;p48"/>
            <p:cNvCxnSpPr>
              <a:stCxn id="5136" idx="6"/>
              <a:endCxn id="5129" idx="2"/>
            </p:cNvCxnSpPr>
            <p:nvPr/>
          </p:nvCxnSpPr>
          <p:spPr>
            <a:xfrm rot="10800000" flipH="1">
              <a:off x="6247938" y="1568350"/>
              <a:ext cx="766200" cy="645600"/>
            </a:xfrm>
            <a:prstGeom prst="straightConnector1">
              <a:avLst/>
            </a:prstGeom>
            <a:noFill/>
            <a:ln w="9525" cap="flat" cmpd="sng">
              <a:solidFill>
                <a:schemeClr val="dk2"/>
              </a:solidFill>
              <a:prstDash val="solid"/>
              <a:round/>
              <a:headEnd type="none" w="med" len="med"/>
              <a:tailEnd type="triangle" w="med" len="med"/>
            </a:ln>
          </p:spPr>
        </p:cxnSp>
        <p:cxnSp>
          <p:nvCxnSpPr>
            <p:cNvPr id="5141" name="Google Shape;5141;p48"/>
            <p:cNvCxnSpPr>
              <a:endCxn id="5130" idx="2"/>
            </p:cNvCxnSpPr>
            <p:nvPr/>
          </p:nvCxnSpPr>
          <p:spPr>
            <a:xfrm rot="10800000" flipH="1">
              <a:off x="6252563" y="1568400"/>
              <a:ext cx="1564800" cy="634800"/>
            </a:xfrm>
            <a:prstGeom prst="straightConnector1">
              <a:avLst/>
            </a:prstGeom>
            <a:noFill/>
            <a:ln w="9525" cap="flat" cmpd="sng">
              <a:solidFill>
                <a:srgbClr val="FF0000"/>
              </a:solidFill>
              <a:prstDash val="solid"/>
              <a:round/>
              <a:headEnd type="none" w="med" len="med"/>
              <a:tailEnd type="triangle" w="med" len="med"/>
            </a:ln>
          </p:spPr>
        </p:cxnSp>
        <p:sp>
          <p:nvSpPr>
            <p:cNvPr id="5142" name="Google Shape;5142;p48"/>
            <p:cNvSpPr txBox="1"/>
            <p:nvPr/>
          </p:nvSpPr>
          <p:spPr>
            <a:xfrm>
              <a:off x="5948225" y="4523350"/>
              <a:ext cx="3140700" cy="400200"/>
            </a:xfrm>
            <a:prstGeom prst="rect">
              <a:avLst/>
            </a:prstGeom>
            <a:noFill/>
            <a:ln>
              <a:noFill/>
            </a:ln>
          </p:spPr>
          <p:txBody>
            <a:bodyPr spcFirstLastPara="1" wrap="square" lIns="183092" tIns="183092" rIns="183092" bIns="183092" anchor="t" anchorCtr="0">
              <a:noAutofit/>
            </a:bodyPr>
            <a:lstStyle/>
            <a:p>
              <a:pPr marL="457200" marR="0" lvl="0" indent="-361950" algn="ctr" rtl="0">
                <a:lnSpc>
                  <a:spcPct val="100000"/>
                </a:lnSpc>
                <a:spcBef>
                  <a:spcPts val="0"/>
                </a:spcBef>
                <a:spcAft>
                  <a:spcPts val="0"/>
                </a:spcAft>
                <a:buSzPts val="2100"/>
                <a:buFont typeface="Times New Roman" panose="02020503050405090304"/>
                <a:buAutoNum type="alphaLcParenBoth" startAt="3"/>
              </a:pPr>
              <a:r>
                <a:rPr lang="en-GB" sz="4205">
                  <a:latin typeface="Times New Roman" panose="02020503050405090304"/>
                  <a:ea typeface="Times New Roman" panose="02020503050405090304"/>
                  <a:cs typeface="Times New Roman" panose="02020503050405090304"/>
                  <a:sym typeface="Times New Roman" panose="02020503050405090304"/>
                </a:rPr>
                <a:t>Partial Retraining expansion</a:t>
              </a:r>
              <a:endParaRPr sz="4205">
                <a:latin typeface="Times New Roman" panose="02020503050405090304"/>
                <a:ea typeface="Times New Roman" panose="02020503050405090304"/>
                <a:cs typeface="Times New Roman" panose="02020503050405090304"/>
                <a:sym typeface="Times New Roman" panose="02020503050405090304"/>
              </a:endParaRPr>
            </a:p>
          </p:txBody>
        </p:sp>
        <p:sp>
          <p:nvSpPr>
            <p:cNvPr id="5143" name="Google Shape;5143;p48"/>
            <p:cNvSpPr/>
            <p:nvPr/>
          </p:nvSpPr>
          <p:spPr>
            <a:xfrm>
              <a:off x="5848750" y="2123050"/>
              <a:ext cx="23346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144" name="Google Shape;5144;p48"/>
            <p:cNvSpPr/>
            <p:nvPr/>
          </p:nvSpPr>
          <p:spPr>
            <a:xfrm>
              <a:off x="8255350" y="2123050"/>
              <a:ext cx="825000" cy="9369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145" name="Google Shape;5145;p48"/>
            <p:cNvSpPr/>
            <p:nvPr/>
          </p:nvSpPr>
          <p:spPr>
            <a:xfrm>
              <a:off x="6305950" y="3570850"/>
              <a:ext cx="2334600" cy="831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146" name="Google Shape;5146;p48"/>
            <p:cNvSpPr txBox="1"/>
            <p:nvPr/>
          </p:nvSpPr>
          <p:spPr>
            <a:xfrm>
              <a:off x="7836420" y="259455"/>
              <a:ext cx="211200" cy="400200"/>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4805"/>
                <a:t>t</a:t>
              </a:r>
              <a:endParaRPr sz="4805"/>
            </a:p>
          </p:txBody>
        </p:sp>
        <p:sp>
          <p:nvSpPr>
            <p:cNvPr id="5147" name="Google Shape;5147;p48"/>
            <p:cNvSpPr txBox="1"/>
            <p:nvPr/>
          </p:nvSpPr>
          <p:spPr>
            <a:xfrm>
              <a:off x="6302731" y="259450"/>
              <a:ext cx="899100" cy="400200"/>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4805"/>
                <a:t>t-1</a:t>
              </a:r>
              <a:endParaRPr sz="4805"/>
            </a:p>
          </p:txBody>
        </p:sp>
      </p:grpSp>
      <p:grpSp>
        <p:nvGrpSpPr>
          <p:cNvPr id="5148" name="Google Shape;5148;p48"/>
          <p:cNvGrpSpPr/>
          <p:nvPr/>
        </p:nvGrpSpPr>
        <p:grpSpPr>
          <a:xfrm>
            <a:off x="223112" y="3534234"/>
            <a:ext cx="5205653" cy="7691272"/>
            <a:chOff x="503405" y="51000"/>
            <a:chExt cx="3166500" cy="4872550"/>
          </a:xfrm>
        </p:grpSpPr>
        <p:sp>
          <p:nvSpPr>
            <p:cNvPr id="5149" name="Google Shape;5149;p48"/>
            <p:cNvSpPr/>
            <p:nvPr/>
          </p:nvSpPr>
          <p:spPr>
            <a:xfrm rot="-5400000">
              <a:off x="1753913"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5150" name="Google Shape;5150;p48"/>
            <p:cNvSpPr/>
            <p:nvPr/>
          </p:nvSpPr>
          <p:spPr>
            <a:xfrm rot="-5400000">
              <a:off x="2502700"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5151" name="Google Shape;5151;p48"/>
            <p:cNvSpPr/>
            <p:nvPr/>
          </p:nvSpPr>
          <p:spPr>
            <a:xfrm rot="-5400000">
              <a:off x="1005125" y="3640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5152" name="Google Shape;5152;p48"/>
            <p:cNvSpPr/>
            <p:nvPr/>
          </p:nvSpPr>
          <p:spPr>
            <a:xfrm rot="-5400000">
              <a:off x="2134925"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5153" name="Google Shape;5153;p48"/>
            <p:cNvSpPr/>
            <p:nvPr/>
          </p:nvSpPr>
          <p:spPr>
            <a:xfrm rot="-5400000">
              <a:off x="2883713"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5154" name="Google Shape;5154;p48"/>
            <p:cNvSpPr/>
            <p:nvPr/>
          </p:nvSpPr>
          <p:spPr>
            <a:xfrm rot="-5400000">
              <a:off x="1309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cxnSp>
          <p:nvCxnSpPr>
            <p:cNvPr id="5155" name="Google Shape;5155;p48"/>
            <p:cNvCxnSpPr>
              <a:stCxn id="5151" idx="6"/>
              <a:endCxn id="5152" idx="2"/>
            </p:cNvCxnSpPr>
            <p:nvPr/>
          </p:nvCxnSpPr>
          <p:spPr>
            <a:xfrm rot="10800000" flipH="1">
              <a:off x="1371125"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6" name="Google Shape;5156;p48"/>
            <p:cNvCxnSpPr>
              <a:stCxn id="5151" idx="6"/>
              <a:endCxn id="5154" idx="2"/>
            </p:cNvCxnSpPr>
            <p:nvPr/>
          </p:nvCxnSpPr>
          <p:spPr>
            <a:xfrm rot="10800000" flipH="1">
              <a:off x="1371125" y="2946050"/>
              <a:ext cx="30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7" name="Google Shape;5157;p48"/>
            <p:cNvCxnSpPr>
              <a:stCxn id="5151" idx="6"/>
              <a:endCxn id="5153" idx="2"/>
            </p:cNvCxnSpPr>
            <p:nvPr/>
          </p:nvCxnSpPr>
          <p:spPr>
            <a:xfrm rot="10800000" flipH="1">
              <a:off x="1371125" y="2946050"/>
              <a:ext cx="18786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8" name="Google Shape;5158;p48"/>
            <p:cNvCxnSpPr>
              <a:stCxn id="5149" idx="6"/>
              <a:endCxn id="5154" idx="2"/>
            </p:cNvCxnSpPr>
            <p:nvPr/>
          </p:nvCxnSpPr>
          <p:spPr>
            <a:xfrm rot="10800000">
              <a:off x="1675913" y="2946050"/>
              <a:ext cx="444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59" name="Google Shape;5159;p48"/>
            <p:cNvCxnSpPr>
              <a:stCxn id="5149" idx="6"/>
              <a:endCxn id="5152" idx="2"/>
            </p:cNvCxnSpPr>
            <p:nvPr/>
          </p:nvCxnSpPr>
          <p:spPr>
            <a:xfrm rot="10800000" flipH="1">
              <a:off x="2119913" y="2946050"/>
              <a:ext cx="381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0" name="Google Shape;5160;p48"/>
            <p:cNvCxnSpPr>
              <a:stCxn id="5149" idx="6"/>
              <a:endCxn id="5153" idx="2"/>
            </p:cNvCxnSpPr>
            <p:nvPr/>
          </p:nvCxnSpPr>
          <p:spPr>
            <a:xfrm rot="10800000" flipH="1">
              <a:off x="2119913" y="2946050"/>
              <a:ext cx="1129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1" name="Google Shape;5161;p48"/>
            <p:cNvCxnSpPr>
              <a:stCxn id="5150" idx="6"/>
              <a:endCxn id="5154" idx="2"/>
            </p:cNvCxnSpPr>
            <p:nvPr/>
          </p:nvCxnSpPr>
          <p:spPr>
            <a:xfrm rot="10800000">
              <a:off x="1675900" y="2946050"/>
              <a:ext cx="1192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2" name="Google Shape;5162;p48"/>
            <p:cNvCxnSpPr>
              <a:stCxn id="5150" idx="6"/>
              <a:endCxn id="5152" idx="2"/>
            </p:cNvCxnSpPr>
            <p:nvPr/>
          </p:nvCxnSpPr>
          <p:spPr>
            <a:xfrm rot="10800000">
              <a:off x="2500900" y="2946050"/>
              <a:ext cx="367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63" name="Google Shape;5163;p48"/>
            <p:cNvCxnSpPr>
              <a:stCxn id="5150" idx="6"/>
              <a:endCxn id="5153" idx="2"/>
            </p:cNvCxnSpPr>
            <p:nvPr/>
          </p:nvCxnSpPr>
          <p:spPr>
            <a:xfrm rot="10800000" flipH="1">
              <a:off x="2868700" y="2946050"/>
              <a:ext cx="381000" cy="678900"/>
            </a:xfrm>
            <a:prstGeom prst="straightConnector1">
              <a:avLst/>
            </a:prstGeom>
            <a:noFill/>
            <a:ln w="9525" cap="flat" cmpd="sng">
              <a:solidFill>
                <a:srgbClr val="FF0000"/>
              </a:solidFill>
              <a:prstDash val="solid"/>
              <a:round/>
              <a:headEnd type="none" w="med" len="med"/>
              <a:tailEnd type="triangle" w="med" len="med"/>
            </a:ln>
          </p:spPr>
        </p:cxnSp>
        <p:sp>
          <p:nvSpPr>
            <p:cNvPr id="5164" name="Google Shape;5164;p48"/>
            <p:cNvSpPr/>
            <p:nvPr/>
          </p:nvSpPr>
          <p:spPr>
            <a:xfrm rot="-5400000">
              <a:off x="13142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5165" name="Google Shape;5165;p48"/>
            <p:cNvSpPr/>
            <p:nvPr/>
          </p:nvSpPr>
          <p:spPr>
            <a:xfrm rot="-5400000">
              <a:off x="2117363" y="85185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rgbClr val="FF0000"/>
              </a:solidFill>
              <a:prstDash val="solid"/>
              <a:round/>
              <a:headEnd type="none" w="sm" len="sm"/>
              <a:tailEnd type="none" w="sm" len="sm"/>
            </a:ln>
            <a:effectLst>
              <a:outerShdw dist="19050" dir="5100000" algn="bl" rotWithShape="0">
                <a:srgbClr val="FF0000">
                  <a:alpha val="89000"/>
                </a:srgbClr>
              </a:outerShdw>
            </a:effectLst>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cxnSp>
          <p:nvCxnSpPr>
            <p:cNvPr id="5166" name="Google Shape;5166;p48"/>
            <p:cNvCxnSpPr>
              <a:stCxn id="5154" idx="6"/>
              <a:endCxn id="5164" idx="2"/>
            </p:cNvCxnSpPr>
            <p:nvPr/>
          </p:nvCxnSpPr>
          <p:spPr>
            <a:xfrm rot="10800000" flipH="1">
              <a:off x="1675938" y="1568350"/>
              <a:ext cx="4200" cy="645600"/>
            </a:xfrm>
            <a:prstGeom prst="straightConnector1">
              <a:avLst/>
            </a:prstGeom>
            <a:noFill/>
            <a:ln w="9525" cap="flat" cmpd="sng">
              <a:solidFill>
                <a:schemeClr val="dk2"/>
              </a:solidFill>
              <a:prstDash val="solid"/>
              <a:round/>
              <a:headEnd type="none" w="med" len="med"/>
              <a:tailEnd type="triangle" w="med" len="med"/>
            </a:ln>
          </p:spPr>
        </p:cxnSp>
        <p:cxnSp>
          <p:nvCxnSpPr>
            <p:cNvPr id="5167" name="Google Shape;5167;p48"/>
            <p:cNvCxnSpPr>
              <a:stCxn id="5154" idx="6"/>
              <a:endCxn id="5165" idx="2"/>
            </p:cNvCxnSpPr>
            <p:nvPr/>
          </p:nvCxnSpPr>
          <p:spPr>
            <a:xfrm rot="10800000" flipH="1">
              <a:off x="1675938" y="1568350"/>
              <a:ext cx="807300" cy="645600"/>
            </a:xfrm>
            <a:prstGeom prst="straightConnector1">
              <a:avLst/>
            </a:prstGeom>
            <a:noFill/>
            <a:ln w="9525" cap="flat" cmpd="sng">
              <a:solidFill>
                <a:srgbClr val="FF0000"/>
              </a:solidFill>
              <a:prstDash val="solid"/>
              <a:round/>
              <a:headEnd type="none" w="med" len="med"/>
              <a:tailEnd type="triangle" w="med" len="med"/>
            </a:ln>
          </p:spPr>
        </p:cxnSp>
        <p:cxnSp>
          <p:nvCxnSpPr>
            <p:cNvPr id="5168" name="Google Shape;5168;p48"/>
            <p:cNvCxnSpPr>
              <a:stCxn id="5152" idx="6"/>
              <a:endCxn id="5164" idx="2"/>
            </p:cNvCxnSpPr>
            <p:nvPr/>
          </p:nvCxnSpPr>
          <p:spPr>
            <a:xfrm rot="10800000">
              <a:off x="1680125" y="1568350"/>
              <a:ext cx="820800" cy="645600"/>
            </a:xfrm>
            <a:prstGeom prst="straightConnector1">
              <a:avLst/>
            </a:prstGeom>
            <a:noFill/>
            <a:ln w="9525" cap="flat" cmpd="sng">
              <a:solidFill>
                <a:schemeClr val="dk2"/>
              </a:solidFill>
              <a:prstDash val="solid"/>
              <a:round/>
              <a:headEnd type="none" w="med" len="med"/>
              <a:tailEnd type="triangle" w="med" len="med"/>
            </a:ln>
          </p:spPr>
        </p:cxnSp>
        <p:cxnSp>
          <p:nvCxnSpPr>
            <p:cNvPr id="5169" name="Google Shape;5169;p48"/>
            <p:cNvCxnSpPr>
              <a:stCxn id="5152" idx="6"/>
              <a:endCxn id="5165" idx="2"/>
            </p:cNvCxnSpPr>
            <p:nvPr/>
          </p:nvCxnSpPr>
          <p:spPr>
            <a:xfrm rot="10800000">
              <a:off x="2483225" y="1568350"/>
              <a:ext cx="177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0" name="Google Shape;5170;p48"/>
            <p:cNvCxnSpPr>
              <a:stCxn id="5153" idx="6"/>
              <a:endCxn id="5164" idx="2"/>
            </p:cNvCxnSpPr>
            <p:nvPr/>
          </p:nvCxnSpPr>
          <p:spPr>
            <a:xfrm rot="10800000">
              <a:off x="1680413" y="1568350"/>
              <a:ext cx="1569300" cy="645600"/>
            </a:xfrm>
            <a:prstGeom prst="straightConnector1">
              <a:avLst/>
            </a:prstGeom>
            <a:noFill/>
            <a:ln w="9525" cap="flat" cmpd="sng">
              <a:solidFill>
                <a:schemeClr val="dk2"/>
              </a:solidFill>
              <a:prstDash val="solid"/>
              <a:round/>
              <a:headEnd type="none" w="med" len="med"/>
              <a:tailEnd type="triangle" w="med" len="med"/>
            </a:ln>
          </p:spPr>
        </p:cxnSp>
        <p:cxnSp>
          <p:nvCxnSpPr>
            <p:cNvPr id="5171" name="Google Shape;5171;p48"/>
            <p:cNvCxnSpPr>
              <a:stCxn id="5153" idx="6"/>
              <a:endCxn id="5165" idx="2"/>
            </p:cNvCxnSpPr>
            <p:nvPr/>
          </p:nvCxnSpPr>
          <p:spPr>
            <a:xfrm rot="10800000">
              <a:off x="2483513" y="1568350"/>
              <a:ext cx="766200" cy="645600"/>
            </a:xfrm>
            <a:prstGeom prst="straightConnector1">
              <a:avLst/>
            </a:prstGeom>
            <a:noFill/>
            <a:ln w="9525" cap="flat" cmpd="sng">
              <a:solidFill>
                <a:srgbClr val="FF0000"/>
              </a:solidFill>
              <a:prstDash val="solid"/>
              <a:round/>
              <a:headEnd type="none" w="med" len="med"/>
              <a:tailEnd type="triangle" w="med" len="med"/>
            </a:ln>
          </p:spPr>
        </p:cxnSp>
        <p:cxnSp>
          <p:nvCxnSpPr>
            <p:cNvPr id="5172" name="Google Shape;5172;p48"/>
            <p:cNvCxnSpPr>
              <a:stCxn id="5164" idx="6"/>
            </p:cNvCxnSpPr>
            <p:nvPr/>
          </p:nvCxnSpPr>
          <p:spPr>
            <a:xfrm rot="10800000" flipH="1">
              <a:off x="1680263" y="87600"/>
              <a:ext cx="12300" cy="748800"/>
            </a:xfrm>
            <a:prstGeom prst="straightConnector1">
              <a:avLst/>
            </a:prstGeom>
            <a:noFill/>
            <a:ln w="9525" cap="flat" cmpd="sng">
              <a:solidFill>
                <a:schemeClr val="dk2"/>
              </a:solidFill>
              <a:prstDash val="solid"/>
              <a:round/>
              <a:headEnd type="none" w="med" len="med"/>
              <a:tailEnd type="triangle" w="med" len="med"/>
            </a:ln>
          </p:spPr>
        </p:cxnSp>
        <p:cxnSp>
          <p:nvCxnSpPr>
            <p:cNvPr id="5173" name="Google Shape;5173;p48"/>
            <p:cNvCxnSpPr>
              <a:stCxn id="5165" idx="6"/>
            </p:cNvCxnSpPr>
            <p:nvPr/>
          </p:nvCxnSpPr>
          <p:spPr>
            <a:xfrm rot="10800000">
              <a:off x="2480663" y="51000"/>
              <a:ext cx="2700" cy="785400"/>
            </a:xfrm>
            <a:prstGeom prst="straightConnector1">
              <a:avLst/>
            </a:prstGeom>
            <a:noFill/>
            <a:ln w="9525" cap="flat" cmpd="sng">
              <a:solidFill>
                <a:schemeClr val="dk2"/>
              </a:solidFill>
              <a:prstDash val="solid"/>
              <a:round/>
              <a:headEnd type="none" w="med" len="med"/>
              <a:tailEnd type="triangle" w="med" len="med"/>
            </a:ln>
          </p:spPr>
        </p:cxnSp>
        <p:sp>
          <p:nvSpPr>
            <p:cNvPr id="5174" name="Google Shape;5174;p48"/>
            <p:cNvSpPr/>
            <p:nvPr/>
          </p:nvSpPr>
          <p:spPr>
            <a:xfrm rot="-5400000">
              <a:off x="547938" y="2229400"/>
              <a:ext cx="732000" cy="7011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cxnSp>
          <p:nvCxnSpPr>
            <p:cNvPr id="5175" name="Google Shape;5175;p48"/>
            <p:cNvCxnSpPr>
              <a:stCxn id="5151" idx="6"/>
              <a:endCxn id="5174" idx="2"/>
            </p:cNvCxnSpPr>
            <p:nvPr/>
          </p:nvCxnSpPr>
          <p:spPr>
            <a:xfrm rot="10800000">
              <a:off x="913925" y="2946050"/>
              <a:ext cx="4572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6" name="Google Shape;5176;p48"/>
            <p:cNvCxnSpPr>
              <a:stCxn id="5149" idx="6"/>
              <a:endCxn id="5174" idx="2"/>
            </p:cNvCxnSpPr>
            <p:nvPr/>
          </p:nvCxnSpPr>
          <p:spPr>
            <a:xfrm rot="10800000">
              <a:off x="913913" y="2946050"/>
              <a:ext cx="12060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7" name="Google Shape;5177;p48"/>
            <p:cNvCxnSpPr>
              <a:stCxn id="5150" idx="6"/>
              <a:endCxn id="5174" idx="2"/>
            </p:cNvCxnSpPr>
            <p:nvPr/>
          </p:nvCxnSpPr>
          <p:spPr>
            <a:xfrm rot="10800000">
              <a:off x="913900" y="2946050"/>
              <a:ext cx="1954800" cy="678900"/>
            </a:xfrm>
            <a:prstGeom prst="straightConnector1">
              <a:avLst/>
            </a:prstGeom>
            <a:noFill/>
            <a:ln w="9525" cap="flat" cmpd="sng">
              <a:solidFill>
                <a:srgbClr val="FF0000"/>
              </a:solidFill>
              <a:prstDash val="solid"/>
              <a:round/>
              <a:headEnd type="none" w="med" len="med"/>
              <a:tailEnd type="triangle" w="med" len="med"/>
            </a:ln>
          </p:spPr>
        </p:cxnSp>
        <p:cxnSp>
          <p:nvCxnSpPr>
            <p:cNvPr id="5178" name="Google Shape;5178;p48"/>
            <p:cNvCxnSpPr>
              <a:stCxn id="5174" idx="6"/>
              <a:endCxn id="5164" idx="2"/>
            </p:cNvCxnSpPr>
            <p:nvPr/>
          </p:nvCxnSpPr>
          <p:spPr>
            <a:xfrm rot="10800000" flipH="1">
              <a:off x="913938" y="1568350"/>
              <a:ext cx="766200" cy="645600"/>
            </a:xfrm>
            <a:prstGeom prst="straightConnector1">
              <a:avLst/>
            </a:prstGeom>
            <a:noFill/>
            <a:ln w="9525" cap="flat" cmpd="sng">
              <a:solidFill>
                <a:schemeClr val="dk2"/>
              </a:solidFill>
              <a:prstDash val="solid"/>
              <a:round/>
              <a:headEnd type="none" w="med" len="med"/>
              <a:tailEnd type="triangle" w="med" len="med"/>
            </a:ln>
          </p:spPr>
        </p:cxnSp>
        <p:sp>
          <p:nvSpPr>
            <p:cNvPr id="5179" name="Google Shape;5179;p48"/>
            <p:cNvSpPr/>
            <p:nvPr/>
          </p:nvSpPr>
          <p:spPr>
            <a:xfrm>
              <a:off x="503405" y="2131942"/>
              <a:ext cx="3166500" cy="9471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180" name="Google Shape;5180;p48"/>
            <p:cNvSpPr/>
            <p:nvPr/>
          </p:nvSpPr>
          <p:spPr>
            <a:xfrm>
              <a:off x="948450" y="3596800"/>
              <a:ext cx="2341800" cy="816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5181" name="Google Shape;5181;p48"/>
            <p:cNvCxnSpPr>
              <a:endCxn id="5165" idx="2"/>
            </p:cNvCxnSpPr>
            <p:nvPr/>
          </p:nvCxnSpPr>
          <p:spPr>
            <a:xfrm rot="10800000" flipH="1">
              <a:off x="933863" y="1568400"/>
              <a:ext cx="1549500" cy="634800"/>
            </a:xfrm>
            <a:prstGeom prst="straightConnector1">
              <a:avLst/>
            </a:prstGeom>
            <a:noFill/>
            <a:ln w="9525" cap="flat" cmpd="sng">
              <a:solidFill>
                <a:srgbClr val="FF0000"/>
              </a:solidFill>
              <a:prstDash val="solid"/>
              <a:round/>
              <a:headEnd type="none" w="med" len="med"/>
              <a:tailEnd type="triangle" w="med" len="med"/>
            </a:ln>
          </p:spPr>
        </p:cxnSp>
        <p:sp>
          <p:nvSpPr>
            <p:cNvPr id="5182" name="Google Shape;5182;p48"/>
            <p:cNvSpPr txBox="1"/>
            <p:nvPr/>
          </p:nvSpPr>
          <p:spPr>
            <a:xfrm>
              <a:off x="766050" y="4523350"/>
              <a:ext cx="2706600" cy="400200"/>
            </a:xfrm>
            <a:prstGeom prst="rect">
              <a:avLst/>
            </a:prstGeom>
            <a:noFill/>
            <a:ln>
              <a:noFill/>
            </a:ln>
          </p:spPr>
          <p:txBody>
            <a:bodyPr spcFirstLastPara="1" wrap="square" lIns="183092" tIns="183092" rIns="183092" bIns="183092" anchor="t" anchorCtr="0">
              <a:noAutofit/>
            </a:bodyPr>
            <a:lstStyle/>
            <a:p>
              <a:pPr marL="457200" lvl="0" indent="-361950" algn="ctr" rtl="0">
                <a:spcBef>
                  <a:spcPts val="0"/>
                </a:spcBef>
                <a:spcAft>
                  <a:spcPts val="0"/>
                </a:spcAft>
                <a:buSzPts val="2100"/>
                <a:buFont typeface="Times New Roman" panose="02020503050405090304"/>
                <a:buAutoNum type="alphaLcParenBoth"/>
              </a:pPr>
              <a:r>
                <a:rPr lang="en-GB" sz="4205">
                  <a:latin typeface="Times New Roman" panose="02020503050405090304"/>
                  <a:ea typeface="Times New Roman" panose="02020503050405090304"/>
                  <a:cs typeface="Times New Roman" panose="02020503050405090304"/>
                  <a:sym typeface="Times New Roman" panose="02020503050405090304"/>
                </a:rPr>
                <a:t>Retraining expansion</a:t>
              </a:r>
              <a:endParaRPr sz="4205">
                <a:latin typeface="Times New Roman" panose="02020503050405090304"/>
                <a:ea typeface="Times New Roman" panose="02020503050405090304"/>
                <a:cs typeface="Times New Roman" panose="02020503050405090304"/>
                <a:sym typeface="Times New Roman" panose="02020503050405090304"/>
              </a:endParaRPr>
            </a:p>
          </p:txBody>
        </p:sp>
        <p:sp>
          <p:nvSpPr>
            <p:cNvPr id="5183" name="Google Shape;5183;p48"/>
            <p:cNvSpPr txBox="1"/>
            <p:nvPr/>
          </p:nvSpPr>
          <p:spPr>
            <a:xfrm>
              <a:off x="1023858" y="248063"/>
              <a:ext cx="807300" cy="400200"/>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4805"/>
                <a:t>t-1</a:t>
              </a:r>
              <a:endParaRPr sz="4805"/>
            </a:p>
          </p:txBody>
        </p:sp>
        <p:sp>
          <p:nvSpPr>
            <p:cNvPr id="5184" name="Google Shape;5184;p48"/>
            <p:cNvSpPr txBox="1"/>
            <p:nvPr/>
          </p:nvSpPr>
          <p:spPr>
            <a:xfrm>
              <a:off x="2495950" y="248050"/>
              <a:ext cx="554400" cy="615600"/>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4805"/>
                <a:t>t</a:t>
              </a:r>
              <a:endParaRPr sz="4805"/>
            </a:p>
            <a:p>
              <a:pPr marL="0" lvl="0" indent="0" algn="l" rtl="0">
                <a:spcBef>
                  <a:spcPts val="0"/>
                </a:spcBef>
                <a:spcAft>
                  <a:spcPts val="0"/>
                </a:spcAft>
                <a:buNone/>
              </a:pPr>
              <a:endParaRPr sz="2800"/>
            </a:p>
          </p:txBody>
        </p:sp>
      </p:grpSp>
      <p:sp>
        <p:nvSpPr>
          <p:cNvPr id="5185" name="Google Shape;5185;p48"/>
          <p:cNvSpPr txBox="1"/>
          <p:nvPr/>
        </p:nvSpPr>
        <p:spPr>
          <a:xfrm>
            <a:off x="7462077" y="3887552"/>
            <a:ext cx="1327157" cy="631436"/>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4805"/>
              <a:t>t-1</a:t>
            </a:r>
            <a:endParaRPr sz="4805"/>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5189" name="Shape 5189"/>
        <p:cNvGrpSpPr/>
        <p:nvPr/>
      </p:nvGrpSpPr>
      <p:grpSpPr>
        <a:xfrm>
          <a:off x="0" y="0"/>
          <a:ext cx="0" cy="0"/>
          <a:chOff x="0" y="0"/>
          <a:chExt cx="0" cy="0"/>
        </a:xfrm>
      </p:grpSpPr>
      <p:sp>
        <p:nvSpPr>
          <p:cNvPr id="5190" name="Google Shape;5190;p49"/>
          <p:cNvSpPr/>
          <p:nvPr/>
        </p:nvSpPr>
        <p:spPr>
          <a:xfrm>
            <a:off x="4078250" y="2707940"/>
            <a:ext cx="1011740" cy="1048388"/>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191" name="Google Shape;5191;p49"/>
          <p:cNvSpPr/>
          <p:nvPr/>
        </p:nvSpPr>
        <p:spPr>
          <a:xfrm>
            <a:off x="4078250" y="4982101"/>
            <a:ext cx="1011740" cy="1048388"/>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192" name="Google Shape;5192;p49"/>
          <p:cNvSpPr/>
          <p:nvPr/>
        </p:nvSpPr>
        <p:spPr>
          <a:xfrm>
            <a:off x="4078250" y="6762308"/>
            <a:ext cx="1011740" cy="1048388"/>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193" name="Google Shape;5193;p49"/>
          <p:cNvSpPr/>
          <p:nvPr/>
        </p:nvSpPr>
        <p:spPr>
          <a:xfrm>
            <a:off x="7310880" y="4427216"/>
            <a:ext cx="1011740" cy="1048388"/>
          </a:xfrm>
          <a:prstGeom prst="ellipse">
            <a:avLst/>
          </a:prstGeom>
          <a:solidFill>
            <a:srgbClr val="76A5A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5194" name="Google Shape;5194;p49"/>
          <p:cNvCxnSpPr>
            <a:stCxn id="5190" idx="6"/>
            <a:endCxn id="5193" idx="2"/>
          </p:cNvCxnSpPr>
          <p:nvPr/>
        </p:nvCxnSpPr>
        <p:spPr>
          <a:xfrm>
            <a:off x="5089990" y="3232134"/>
            <a:ext cx="2221141" cy="1719477"/>
          </a:xfrm>
          <a:prstGeom prst="straightConnector1">
            <a:avLst/>
          </a:prstGeom>
          <a:noFill/>
          <a:ln w="9525" cap="flat" cmpd="sng">
            <a:solidFill>
              <a:schemeClr val="dk2"/>
            </a:solidFill>
            <a:prstDash val="solid"/>
            <a:round/>
            <a:headEnd type="none" w="med" len="med"/>
            <a:tailEnd type="triangle" w="med" len="med"/>
          </a:ln>
        </p:spPr>
      </p:cxnSp>
      <p:cxnSp>
        <p:nvCxnSpPr>
          <p:cNvPr id="5195" name="Google Shape;5195;p49"/>
          <p:cNvCxnSpPr>
            <a:stCxn id="5191" idx="6"/>
            <a:endCxn id="5193" idx="2"/>
          </p:cNvCxnSpPr>
          <p:nvPr/>
        </p:nvCxnSpPr>
        <p:spPr>
          <a:xfrm rot="10800000" flipH="1">
            <a:off x="5089990" y="4951160"/>
            <a:ext cx="2221141" cy="555135"/>
          </a:xfrm>
          <a:prstGeom prst="straightConnector1">
            <a:avLst/>
          </a:prstGeom>
          <a:noFill/>
          <a:ln w="9525" cap="flat" cmpd="sng">
            <a:solidFill>
              <a:schemeClr val="dk2"/>
            </a:solidFill>
            <a:prstDash val="solid"/>
            <a:round/>
            <a:headEnd type="none" w="med" len="med"/>
            <a:tailEnd type="triangle" w="med" len="med"/>
          </a:ln>
        </p:spPr>
      </p:cxnSp>
      <p:cxnSp>
        <p:nvCxnSpPr>
          <p:cNvPr id="5196" name="Google Shape;5196;p49"/>
          <p:cNvCxnSpPr>
            <a:stCxn id="5192" idx="6"/>
            <a:endCxn id="5193" idx="2"/>
          </p:cNvCxnSpPr>
          <p:nvPr/>
        </p:nvCxnSpPr>
        <p:spPr>
          <a:xfrm rot="10800000" flipH="1">
            <a:off x="5089990" y="4951210"/>
            <a:ext cx="2221141" cy="2335292"/>
          </a:xfrm>
          <a:prstGeom prst="straightConnector1">
            <a:avLst/>
          </a:prstGeom>
          <a:noFill/>
          <a:ln w="9525" cap="flat" cmpd="sng">
            <a:solidFill>
              <a:schemeClr val="dk2"/>
            </a:solidFill>
            <a:prstDash val="solid"/>
            <a:round/>
            <a:headEnd type="none" w="med" len="med"/>
            <a:tailEnd type="triangle" w="med" len="med"/>
          </a:ln>
        </p:spPr>
      </p:cxnSp>
      <p:sp>
        <p:nvSpPr>
          <p:cNvPr id="5197" name="Google Shape;5197;p49"/>
          <p:cNvSpPr txBox="1"/>
          <p:nvPr/>
        </p:nvSpPr>
        <p:spPr>
          <a:xfrm>
            <a:off x="837960" y="2725964"/>
            <a:ext cx="1536234" cy="707136"/>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Size</a:t>
            </a:r>
            <a:endParaRPr sz="2405">
              <a:latin typeface="Consolas"/>
              <a:ea typeface="Consolas"/>
              <a:cs typeface="Consolas"/>
              <a:sym typeface="Consolas"/>
            </a:endParaRPr>
          </a:p>
        </p:txBody>
      </p:sp>
      <p:sp>
        <p:nvSpPr>
          <p:cNvPr id="5198" name="Google Shape;5198;p49"/>
          <p:cNvSpPr txBox="1"/>
          <p:nvPr/>
        </p:nvSpPr>
        <p:spPr>
          <a:xfrm>
            <a:off x="837960" y="3786968"/>
            <a:ext cx="1536234" cy="707136"/>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#bed</a:t>
            </a:r>
            <a:endParaRPr sz="2405">
              <a:latin typeface="Consolas"/>
              <a:ea typeface="Consolas"/>
              <a:cs typeface="Consolas"/>
              <a:sym typeface="Consolas"/>
            </a:endParaRPr>
          </a:p>
        </p:txBody>
      </p:sp>
      <p:sp>
        <p:nvSpPr>
          <p:cNvPr id="5199" name="Google Shape;5199;p49"/>
          <p:cNvSpPr txBox="1"/>
          <p:nvPr/>
        </p:nvSpPr>
        <p:spPr>
          <a:xfrm>
            <a:off x="837960" y="5359951"/>
            <a:ext cx="1536234" cy="707136"/>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ZIP</a:t>
            </a:r>
            <a:endParaRPr sz="2405">
              <a:latin typeface="Consolas"/>
              <a:ea typeface="Consolas"/>
              <a:cs typeface="Consolas"/>
              <a:sym typeface="Consolas"/>
            </a:endParaRPr>
          </a:p>
        </p:txBody>
      </p:sp>
      <p:sp>
        <p:nvSpPr>
          <p:cNvPr id="5200" name="Google Shape;5200;p49"/>
          <p:cNvSpPr txBox="1"/>
          <p:nvPr/>
        </p:nvSpPr>
        <p:spPr>
          <a:xfrm>
            <a:off x="837960" y="6932934"/>
            <a:ext cx="1536234" cy="707136"/>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Wealth</a:t>
            </a:r>
            <a:endParaRPr sz="2405">
              <a:latin typeface="Consolas"/>
              <a:ea typeface="Consolas"/>
              <a:cs typeface="Consolas"/>
              <a:sym typeface="Consolas"/>
            </a:endParaRPr>
          </a:p>
        </p:txBody>
      </p:sp>
      <p:cxnSp>
        <p:nvCxnSpPr>
          <p:cNvPr id="5201" name="Google Shape;5201;p49"/>
          <p:cNvCxnSpPr>
            <a:stCxn id="5197" idx="3"/>
            <a:endCxn id="5190" idx="2"/>
          </p:cNvCxnSpPr>
          <p:nvPr/>
        </p:nvCxnSpPr>
        <p:spPr>
          <a:xfrm>
            <a:off x="2374194" y="3079532"/>
            <a:ext cx="1703856" cy="152602"/>
          </a:xfrm>
          <a:prstGeom prst="straightConnector1">
            <a:avLst/>
          </a:prstGeom>
          <a:noFill/>
          <a:ln w="9525" cap="flat" cmpd="sng">
            <a:solidFill>
              <a:schemeClr val="dk2"/>
            </a:solidFill>
            <a:prstDash val="solid"/>
            <a:round/>
            <a:headEnd type="none" w="med" len="med"/>
            <a:tailEnd type="triangle" w="med" len="med"/>
          </a:ln>
        </p:spPr>
      </p:cxnSp>
      <p:cxnSp>
        <p:nvCxnSpPr>
          <p:cNvPr id="5202" name="Google Shape;5202;p49"/>
          <p:cNvCxnSpPr>
            <a:stCxn id="5198" idx="3"/>
            <a:endCxn id="5190" idx="2"/>
          </p:cNvCxnSpPr>
          <p:nvPr/>
        </p:nvCxnSpPr>
        <p:spPr>
          <a:xfrm rot="10800000" flipH="1">
            <a:off x="2374194" y="3232134"/>
            <a:ext cx="1703856" cy="908403"/>
          </a:xfrm>
          <a:prstGeom prst="straightConnector1">
            <a:avLst/>
          </a:prstGeom>
          <a:noFill/>
          <a:ln w="9525" cap="flat" cmpd="sng">
            <a:solidFill>
              <a:schemeClr val="dk2"/>
            </a:solidFill>
            <a:prstDash val="solid"/>
            <a:round/>
            <a:headEnd type="none" w="med" len="med"/>
            <a:tailEnd type="triangle" w="med" len="med"/>
          </a:ln>
        </p:spPr>
      </p:cxnSp>
      <p:cxnSp>
        <p:nvCxnSpPr>
          <p:cNvPr id="5203" name="Google Shape;5203;p49"/>
          <p:cNvCxnSpPr>
            <a:stCxn id="5199" idx="3"/>
            <a:endCxn id="5191" idx="2"/>
          </p:cNvCxnSpPr>
          <p:nvPr/>
        </p:nvCxnSpPr>
        <p:spPr>
          <a:xfrm rot="10800000" flipH="1">
            <a:off x="2374194" y="5506245"/>
            <a:ext cx="1703856" cy="207274"/>
          </a:xfrm>
          <a:prstGeom prst="straightConnector1">
            <a:avLst/>
          </a:prstGeom>
          <a:noFill/>
          <a:ln w="9525" cap="flat" cmpd="sng">
            <a:solidFill>
              <a:schemeClr val="dk2"/>
            </a:solidFill>
            <a:prstDash val="solid"/>
            <a:round/>
            <a:headEnd type="none" w="med" len="med"/>
            <a:tailEnd type="triangle" w="med" len="med"/>
          </a:ln>
        </p:spPr>
      </p:cxnSp>
      <p:cxnSp>
        <p:nvCxnSpPr>
          <p:cNvPr id="5204" name="Google Shape;5204;p49"/>
          <p:cNvCxnSpPr>
            <a:stCxn id="5200" idx="3"/>
            <a:endCxn id="5192" idx="2"/>
          </p:cNvCxnSpPr>
          <p:nvPr/>
        </p:nvCxnSpPr>
        <p:spPr>
          <a:xfrm>
            <a:off x="2374194" y="7286502"/>
            <a:ext cx="1703856" cy="0"/>
          </a:xfrm>
          <a:prstGeom prst="straightConnector1">
            <a:avLst/>
          </a:prstGeom>
          <a:noFill/>
          <a:ln w="9525" cap="flat" cmpd="sng">
            <a:solidFill>
              <a:schemeClr val="dk2"/>
            </a:solidFill>
            <a:prstDash val="solid"/>
            <a:round/>
            <a:headEnd type="none" w="med" len="med"/>
            <a:tailEnd type="triangle" w="med" len="med"/>
          </a:ln>
        </p:spPr>
      </p:cxnSp>
      <p:cxnSp>
        <p:nvCxnSpPr>
          <p:cNvPr id="5205" name="Google Shape;5205;p49"/>
          <p:cNvCxnSpPr>
            <a:stCxn id="5199" idx="3"/>
            <a:endCxn id="5192" idx="2"/>
          </p:cNvCxnSpPr>
          <p:nvPr/>
        </p:nvCxnSpPr>
        <p:spPr>
          <a:xfrm>
            <a:off x="2374194" y="5713519"/>
            <a:ext cx="1703856" cy="1572883"/>
          </a:xfrm>
          <a:prstGeom prst="straightConnector1">
            <a:avLst/>
          </a:prstGeom>
          <a:noFill/>
          <a:ln w="9525" cap="flat" cmpd="sng">
            <a:solidFill>
              <a:schemeClr val="dk2"/>
            </a:solidFill>
            <a:prstDash val="solid"/>
            <a:round/>
            <a:headEnd type="none" w="med" len="med"/>
            <a:tailEnd type="triangle" w="med" len="med"/>
          </a:ln>
        </p:spPr>
      </p:cxnSp>
      <p:sp>
        <p:nvSpPr>
          <p:cNvPr id="5206" name="Google Shape;5206;p49"/>
          <p:cNvSpPr txBox="1"/>
          <p:nvPr/>
        </p:nvSpPr>
        <p:spPr>
          <a:xfrm>
            <a:off x="6011911" y="3171003"/>
            <a:ext cx="1536234" cy="707136"/>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200" i="1">
                <a:solidFill>
                  <a:srgbClr val="FF0000"/>
                </a:solidFill>
                <a:latin typeface="Consolas"/>
                <a:ea typeface="Consolas"/>
                <a:cs typeface="Consolas"/>
                <a:sym typeface="Consolas"/>
              </a:rPr>
              <a:t>Family?</a:t>
            </a:r>
            <a:endParaRPr sz="2200" i="1">
              <a:solidFill>
                <a:srgbClr val="FF0000"/>
              </a:solidFill>
              <a:latin typeface="Consolas"/>
              <a:ea typeface="Consolas"/>
              <a:cs typeface="Consolas"/>
              <a:sym typeface="Consolas"/>
            </a:endParaRPr>
          </a:p>
        </p:txBody>
      </p:sp>
      <p:sp>
        <p:nvSpPr>
          <p:cNvPr id="5207" name="Google Shape;5207;p49"/>
          <p:cNvSpPr txBox="1"/>
          <p:nvPr/>
        </p:nvSpPr>
        <p:spPr>
          <a:xfrm>
            <a:off x="5265072" y="4579818"/>
            <a:ext cx="1145116" cy="707136"/>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200" i="1">
                <a:solidFill>
                  <a:srgbClr val="FF0000"/>
                </a:solidFill>
                <a:latin typeface="Consolas"/>
                <a:ea typeface="Consolas"/>
                <a:cs typeface="Consolas"/>
                <a:sym typeface="Consolas"/>
              </a:rPr>
              <a:t>Walk?</a:t>
            </a:r>
            <a:endParaRPr sz="2200" i="1">
              <a:solidFill>
                <a:srgbClr val="FF0000"/>
              </a:solidFill>
              <a:latin typeface="Consolas"/>
              <a:ea typeface="Consolas"/>
              <a:cs typeface="Consolas"/>
              <a:sym typeface="Consolas"/>
            </a:endParaRPr>
          </a:p>
        </p:txBody>
      </p:sp>
      <p:sp>
        <p:nvSpPr>
          <p:cNvPr id="5208" name="Google Shape;5208;p49"/>
          <p:cNvSpPr txBox="1"/>
          <p:nvPr/>
        </p:nvSpPr>
        <p:spPr>
          <a:xfrm>
            <a:off x="5728285" y="6420856"/>
            <a:ext cx="1363806" cy="707136"/>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200" i="1">
                <a:solidFill>
                  <a:srgbClr val="FF0000"/>
                </a:solidFill>
                <a:latin typeface="Consolas"/>
                <a:ea typeface="Consolas"/>
                <a:cs typeface="Consolas"/>
                <a:sym typeface="Consolas"/>
              </a:rPr>
              <a:t>School</a:t>
            </a:r>
            <a:endParaRPr sz="2200" i="1">
              <a:solidFill>
                <a:srgbClr val="FF0000"/>
              </a:solidFill>
              <a:latin typeface="Consolas"/>
              <a:ea typeface="Consolas"/>
              <a:cs typeface="Consolas"/>
              <a:sym typeface="Consolas"/>
            </a:endParaRPr>
          </a:p>
        </p:txBody>
      </p:sp>
      <p:cxnSp>
        <p:nvCxnSpPr>
          <p:cNvPr id="5209" name="Google Shape;5209;p49"/>
          <p:cNvCxnSpPr/>
          <p:nvPr/>
        </p:nvCxnSpPr>
        <p:spPr>
          <a:xfrm>
            <a:off x="8322620" y="4924675"/>
            <a:ext cx="804465" cy="17423"/>
          </a:xfrm>
          <a:prstGeom prst="straightConnector1">
            <a:avLst/>
          </a:prstGeom>
          <a:noFill/>
          <a:ln w="9525" cap="flat" cmpd="sng">
            <a:solidFill>
              <a:schemeClr val="dk2"/>
            </a:solidFill>
            <a:prstDash val="solid"/>
            <a:round/>
            <a:headEnd type="none" w="med" len="med"/>
            <a:tailEnd type="triangle" w="med" len="med"/>
          </a:ln>
        </p:spPr>
      </p:cxnSp>
      <p:sp>
        <p:nvSpPr>
          <p:cNvPr id="5210" name="Google Shape;5210;p49"/>
          <p:cNvSpPr txBox="1"/>
          <p:nvPr/>
        </p:nvSpPr>
        <p:spPr>
          <a:xfrm>
            <a:off x="9126284" y="4597842"/>
            <a:ext cx="1536234" cy="707136"/>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200">
                <a:solidFill>
                  <a:srgbClr val="FF0000"/>
                </a:solidFill>
                <a:latin typeface="Consolas"/>
                <a:ea typeface="Consolas"/>
                <a:cs typeface="Consolas"/>
                <a:sym typeface="Consolas"/>
              </a:rPr>
              <a:t>PRICE ŷ</a:t>
            </a:r>
            <a:endParaRPr sz="2200">
              <a:solidFill>
                <a:srgbClr val="FF0000"/>
              </a:solidFill>
              <a:latin typeface="Consolas"/>
              <a:ea typeface="Consolas"/>
              <a:cs typeface="Consolas"/>
              <a:sym typeface="Consolas"/>
            </a:endParaRPr>
          </a:p>
        </p:txBody>
      </p:sp>
      <p:sp>
        <p:nvSpPr>
          <p:cNvPr id="5211" name="Google Shape;5211;p49"/>
          <p:cNvSpPr/>
          <p:nvPr/>
        </p:nvSpPr>
        <p:spPr>
          <a:xfrm>
            <a:off x="14093261" y="3162141"/>
            <a:ext cx="1011740" cy="1048388"/>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12" name="Google Shape;5212;p49"/>
          <p:cNvSpPr txBox="1"/>
          <p:nvPr/>
        </p:nvSpPr>
        <p:spPr>
          <a:xfrm>
            <a:off x="11995283" y="3332767"/>
            <a:ext cx="1145116" cy="707136"/>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X</a:t>
            </a:r>
            <a:endParaRPr sz="2405">
              <a:latin typeface="Consolas"/>
              <a:ea typeface="Consolas"/>
              <a:cs typeface="Consolas"/>
              <a:sym typeface="Consolas"/>
            </a:endParaRPr>
          </a:p>
        </p:txBody>
      </p:sp>
      <p:sp>
        <p:nvSpPr>
          <p:cNvPr id="5213" name="Google Shape;5213;p49"/>
          <p:cNvSpPr txBox="1"/>
          <p:nvPr/>
        </p:nvSpPr>
        <p:spPr>
          <a:xfrm>
            <a:off x="15840975" y="3332767"/>
            <a:ext cx="1145116" cy="707136"/>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Y</a:t>
            </a:r>
            <a:endParaRPr sz="2405">
              <a:latin typeface="Consolas"/>
              <a:ea typeface="Consolas"/>
              <a:cs typeface="Consolas"/>
              <a:sym typeface="Consolas"/>
            </a:endParaRPr>
          </a:p>
        </p:txBody>
      </p:sp>
      <p:cxnSp>
        <p:nvCxnSpPr>
          <p:cNvPr id="5214" name="Google Shape;5214;p49"/>
          <p:cNvCxnSpPr>
            <a:stCxn id="5212" idx="3"/>
            <a:endCxn id="5211" idx="2"/>
          </p:cNvCxnSpPr>
          <p:nvPr/>
        </p:nvCxnSpPr>
        <p:spPr>
          <a:xfrm>
            <a:off x="13140399" y="3686335"/>
            <a:ext cx="952862" cy="0"/>
          </a:xfrm>
          <a:prstGeom prst="straightConnector1">
            <a:avLst/>
          </a:prstGeom>
          <a:noFill/>
          <a:ln w="9525" cap="flat" cmpd="sng">
            <a:solidFill>
              <a:schemeClr val="dk2"/>
            </a:solidFill>
            <a:prstDash val="solid"/>
            <a:round/>
            <a:headEnd type="none" w="med" len="med"/>
            <a:tailEnd type="triangle" w="med" len="med"/>
          </a:ln>
        </p:spPr>
      </p:cxnSp>
      <p:cxnSp>
        <p:nvCxnSpPr>
          <p:cNvPr id="5215" name="Google Shape;5215;p49"/>
          <p:cNvCxnSpPr>
            <a:stCxn id="5211" idx="6"/>
            <a:endCxn id="5213" idx="1"/>
          </p:cNvCxnSpPr>
          <p:nvPr/>
        </p:nvCxnSpPr>
        <p:spPr>
          <a:xfrm>
            <a:off x="15105000" y="3686335"/>
            <a:ext cx="735974" cy="0"/>
          </a:xfrm>
          <a:prstGeom prst="straightConnector1">
            <a:avLst/>
          </a:prstGeom>
          <a:noFill/>
          <a:ln w="9525" cap="flat" cmpd="sng">
            <a:solidFill>
              <a:schemeClr val="dk2"/>
            </a:solidFill>
            <a:prstDash val="solid"/>
            <a:round/>
            <a:headEnd type="none" w="med" len="med"/>
            <a:tailEnd type="triangle" w="med" len="med"/>
          </a:ln>
        </p:spPr>
      </p:cxnSp>
      <p:sp>
        <p:nvSpPr>
          <p:cNvPr id="5216" name="Google Shape;5216;p49"/>
          <p:cNvSpPr/>
          <p:nvPr/>
        </p:nvSpPr>
        <p:spPr>
          <a:xfrm>
            <a:off x="3047485" y="9668556"/>
            <a:ext cx="1011740" cy="1048388"/>
          </a:xfrm>
          <a:prstGeom prst="ellipse">
            <a:avLst/>
          </a:prstGeom>
          <a:solidFill>
            <a:srgbClr val="C27BA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17" name="Google Shape;5217;p49"/>
          <p:cNvSpPr txBox="1"/>
          <p:nvPr/>
        </p:nvSpPr>
        <p:spPr>
          <a:xfrm>
            <a:off x="949508" y="9839182"/>
            <a:ext cx="1145116" cy="707136"/>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X</a:t>
            </a:r>
            <a:endParaRPr sz="2405">
              <a:latin typeface="Consolas"/>
              <a:ea typeface="Consolas"/>
              <a:cs typeface="Consolas"/>
              <a:sym typeface="Consolas"/>
            </a:endParaRPr>
          </a:p>
        </p:txBody>
      </p:sp>
      <p:sp>
        <p:nvSpPr>
          <p:cNvPr id="5218" name="Google Shape;5218;p49"/>
          <p:cNvSpPr txBox="1"/>
          <p:nvPr/>
        </p:nvSpPr>
        <p:spPr>
          <a:xfrm>
            <a:off x="5100404" y="8923570"/>
            <a:ext cx="1479759" cy="707136"/>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200">
                <a:solidFill>
                  <a:schemeClr val="dk1"/>
                </a:solidFill>
                <a:latin typeface="Consolas"/>
                <a:ea typeface="Consolas"/>
                <a:cs typeface="Consolas"/>
                <a:sym typeface="Consolas"/>
              </a:rPr>
              <a:t>Ŷ</a:t>
            </a:r>
            <a:r>
              <a:rPr lang="en-GB" sz="2405">
                <a:latin typeface="Consolas"/>
                <a:ea typeface="Consolas"/>
                <a:cs typeface="Consolas"/>
                <a:sym typeface="Consolas"/>
              </a:rPr>
              <a:t> = 0</a:t>
            </a:r>
            <a:endParaRPr sz="2405">
              <a:latin typeface="Consolas"/>
              <a:ea typeface="Consolas"/>
              <a:cs typeface="Consolas"/>
              <a:sym typeface="Consolas"/>
            </a:endParaRPr>
          </a:p>
        </p:txBody>
      </p:sp>
      <p:cxnSp>
        <p:nvCxnSpPr>
          <p:cNvPr id="5219" name="Google Shape;5219;p49"/>
          <p:cNvCxnSpPr>
            <a:stCxn id="5217" idx="3"/>
            <a:endCxn id="5216" idx="2"/>
          </p:cNvCxnSpPr>
          <p:nvPr/>
        </p:nvCxnSpPr>
        <p:spPr>
          <a:xfrm>
            <a:off x="2094624" y="10192750"/>
            <a:ext cx="952862" cy="0"/>
          </a:xfrm>
          <a:prstGeom prst="straightConnector1">
            <a:avLst/>
          </a:prstGeom>
          <a:noFill/>
          <a:ln w="9525" cap="flat" cmpd="sng">
            <a:solidFill>
              <a:schemeClr val="dk2"/>
            </a:solidFill>
            <a:prstDash val="solid"/>
            <a:round/>
            <a:headEnd type="none" w="med" len="med"/>
            <a:tailEnd type="triangle" w="med" len="med"/>
          </a:ln>
        </p:spPr>
      </p:cxnSp>
      <p:cxnSp>
        <p:nvCxnSpPr>
          <p:cNvPr id="5220" name="Google Shape;5220;p49"/>
          <p:cNvCxnSpPr>
            <a:stCxn id="5216" idx="6"/>
            <a:endCxn id="5218" idx="1"/>
          </p:cNvCxnSpPr>
          <p:nvPr/>
        </p:nvCxnSpPr>
        <p:spPr>
          <a:xfrm rot="10800000" flipH="1">
            <a:off x="4059225" y="9277138"/>
            <a:ext cx="1041179" cy="915612"/>
          </a:xfrm>
          <a:prstGeom prst="straightConnector1">
            <a:avLst/>
          </a:prstGeom>
          <a:noFill/>
          <a:ln w="9525" cap="flat" cmpd="sng">
            <a:solidFill>
              <a:schemeClr val="dk2"/>
            </a:solidFill>
            <a:prstDash val="solid"/>
            <a:round/>
            <a:headEnd type="none" w="med" len="med"/>
            <a:tailEnd type="triangle" w="med" len="med"/>
          </a:ln>
        </p:spPr>
      </p:cxnSp>
      <p:cxnSp>
        <p:nvCxnSpPr>
          <p:cNvPr id="5221" name="Google Shape;5221;p49"/>
          <p:cNvCxnSpPr>
            <a:stCxn id="5216" idx="6"/>
          </p:cNvCxnSpPr>
          <p:nvPr/>
        </p:nvCxnSpPr>
        <p:spPr>
          <a:xfrm>
            <a:off x="4059225" y="10192750"/>
            <a:ext cx="1041179" cy="816481"/>
          </a:xfrm>
          <a:prstGeom prst="straightConnector1">
            <a:avLst/>
          </a:prstGeom>
          <a:noFill/>
          <a:ln w="9525" cap="flat" cmpd="sng">
            <a:solidFill>
              <a:schemeClr val="dk2"/>
            </a:solidFill>
            <a:prstDash val="solid"/>
            <a:round/>
            <a:headEnd type="none" w="med" len="med"/>
            <a:tailEnd type="triangle" w="med" len="med"/>
          </a:ln>
        </p:spPr>
      </p:cxnSp>
      <p:sp>
        <p:nvSpPr>
          <p:cNvPr id="5222" name="Google Shape;5222;p49"/>
          <p:cNvSpPr txBox="1"/>
          <p:nvPr/>
        </p:nvSpPr>
        <p:spPr>
          <a:xfrm>
            <a:off x="5100404" y="10655663"/>
            <a:ext cx="1479759" cy="707136"/>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200">
                <a:latin typeface="Consolas"/>
                <a:ea typeface="Consolas"/>
                <a:cs typeface="Consolas"/>
                <a:sym typeface="Consolas"/>
              </a:rPr>
              <a:t>Ŷ</a:t>
            </a:r>
            <a:r>
              <a:rPr lang="en-GB" sz="2405">
                <a:latin typeface="Consolas"/>
                <a:ea typeface="Consolas"/>
                <a:cs typeface="Consolas"/>
                <a:sym typeface="Consolas"/>
              </a:rPr>
              <a:t> = 1</a:t>
            </a:r>
            <a:endParaRPr sz="2405">
              <a:latin typeface="Consolas"/>
              <a:ea typeface="Consolas"/>
              <a:cs typeface="Consolas"/>
              <a:sym typeface="Consolas"/>
            </a:endParaRPr>
          </a:p>
        </p:txBody>
      </p:sp>
      <p:sp>
        <p:nvSpPr>
          <p:cNvPr id="5223" name="Google Shape;5223;p49"/>
          <p:cNvSpPr txBox="1"/>
          <p:nvPr/>
        </p:nvSpPr>
        <p:spPr>
          <a:xfrm>
            <a:off x="7419174" y="6503565"/>
            <a:ext cx="2927676" cy="1016546"/>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800"/>
              <a:t>How does NN work (Insprired from Coursera)</a:t>
            </a:r>
            <a:endParaRPr lang="en-GB" sz="2800"/>
          </a:p>
        </p:txBody>
      </p:sp>
      <p:sp>
        <p:nvSpPr>
          <p:cNvPr id="5224" name="Google Shape;5224;p49"/>
          <p:cNvSpPr txBox="1"/>
          <p:nvPr/>
        </p:nvSpPr>
        <p:spPr>
          <a:xfrm>
            <a:off x="6814173" y="10448188"/>
            <a:ext cx="2927676" cy="1016546"/>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800"/>
              <a:t>Logistic Regression</a:t>
            </a:r>
            <a:endParaRPr lang="en-GB" sz="2800"/>
          </a:p>
        </p:txBody>
      </p:sp>
      <p:sp>
        <p:nvSpPr>
          <p:cNvPr id="5225" name="Google Shape;5225;p49"/>
          <p:cNvSpPr txBox="1"/>
          <p:nvPr/>
        </p:nvSpPr>
        <p:spPr>
          <a:xfrm>
            <a:off x="13035811" y="4720454"/>
            <a:ext cx="2927676" cy="1016546"/>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800"/>
              <a:t>Basic Neuron Model</a:t>
            </a:r>
            <a:endParaRPr lang="en-GB"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7" name="Shape 77"/>
        <p:cNvGrpSpPr/>
        <p:nvPr/>
      </p:nvGrpSpPr>
      <p:grpSpPr>
        <a:xfrm>
          <a:off x="0" y="0"/>
          <a:ext cx="0" cy="0"/>
          <a:chOff x="0" y="0"/>
          <a:chExt cx="0" cy="0"/>
        </a:xfrm>
      </p:grpSpPr>
      <p:sp>
        <p:nvSpPr>
          <p:cNvPr id="78" name="Google Shape;78;p16"/>
          <p:cNvSpPr/>
          <p:nvPr/>
        </p:nvSpPr>
        <p:spPr>
          <a:xfrm>
            <a:off x="3907875" y="6439757"/>
            <a:ext cx="10498300" cy="1530827"/>
          </a:xfrm>
          <a:prstGeom prst="roundRect">
            <a:avLst>
              <a:gd name="adj" fmla="val 16667"/>
            </a:avLst>
          </a:prstGeom>
          <a:gradFill>
            <a:gsLst>
              <a:gs pos="0">
                <a:srgbClr val="69D4F4">
                  <a:alpha val="26274"/>
                </a:srgbClr>
              </a:gs>
              <a:gs pos="100000">
                <a:srgbClr val="9F39D5">
                  <a:alpha val="16862"/>
                </a:srgbClr>
              </a:gs>
            </a:gsLst>
            <a:lin ang="13500032" scaled="0"/>
          </a:gradFill>
          <a:ln w="9525" cap="flat" cmpd="sng">
            <a:solidFill>
              <a:srgbClr val="00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79" name="Google Shape;79;p16"/>
          <p:cNvCxnSpPr/>
          <p:nvPr/>
        </p:nvCxnSpPr>
        <p:spPr>
          <a:xfrm flipH="1">
            <a:off x="5443959" y="6447417"/>
            <a:ext cx="15020" cy="1530827"/>
          </a:xfrm>
          <a:prstGeom prst="straightConnector1">
            <a:avLst/>
          </a:prstGeom>
          <a:noFill/>
          <a:ln w="9525" cap="flat" cmpd="sng">
            <a:solidFill>
              <a:srgbClr val="000000"/>
            </a:solidFill>
            <a:prstDash val="solid"/>
            <a:round/>
            <a:headEnd type="none" w="med" len="med"/>
            <a:tailEnd type="none" w="med" len="med"/>
          </a:ln>
        </p:spPr>
      </p:cxnSp>
      <p:cxnSp>
        <p:nvCxnSpPr>
          <p:cNvPr id="80" name="Google Shape;80;p16"/>
          <p:cNvCxnSpPr/>
          <p:nvPr/>
        </p:nvCxnSpPr>
        <p:spPr>
          <a:xfrm flipH="1">
            <a:off x="6927673" y="6447417"/>
            <a:ext cx="15020" cy="1530827"/>
          </a:xfrm>
          <a:prstGeom prst="straightConnector1">
            <a:avLst/>
          </a:prstGeom>
          <a:noFill/>
          <a:ln w="9525" cap="flat" cmpd="sng">
            <a:solidFill>
              <a:srgbClr val="000000"/>
            </a:solidFill>
            <a:prstDash val="solid"/>
            <a:round/>
            <a:headEnd type="none" w="med" len="med"/>
            <a:tailEnd type="none" w="med" len="med"/>
          </a:ln>
        </p:spPr>
      </p:cxnSp>
      <p:cxnSp>
        <p:nvCxnSpPr>
          <p:cNvPr id="81" name="Google Shape;81;p16"/>
          <p:cNvCxnSpPr/>
          <p:nvPr/>
        </p:nvCxnSpPr>
        <p:spPr>
          <a:xfrm flipH="1">
            <a:off x="8411388" y="6447417"/>
            <a:ext cx="15020" cy="1530827"/>
          </a:xfrm>
          <a:prstGeom prst="straightConnector1">
            <a:avLst/>
          </a:prstGeom>
          <a:noFill/>
          <a:ln w="9525" cap="flat" cmpd="sng">
            <a:solidFill>
              <a:srgbClr val="000000"/>
            </a:solidFill>
            <a:prstDash val="solid"/>
            <a:round/>
            <a:headEnd type="none" w="med" len="med"/>
            <a:tailEnd type="none" w="med" len="med"/>
          </a:ln>
        </p:spPr>
      </p:cxnSp>
      <p:cxnSp>
        <p:nvCxnSpPr>
          <p:cNvPr id="82" name="Google Shape;82;p16"/>
          <p:cNvCxnSpPr/>
          <p:nvPr/>
        </p:nvCxnSpPr>
        <p:spPr>
          <a:xfrm flipH="1">
            <a:off x="9895102" y="6447417"/>
            <a:ext cx="15020" cy="1530827"/>
          </a:xfrm>
          <a:prstGeom prst="straightConnector1">
            <a:avLst/>
          </a:prstGeom>
          <a:noFill/>
          <a:ln w="9525" cap="flat" cmpd="sng">
            <a:solidFill>
              <a:srgbClr val="000000"/>
            </a:solidFill>
            <a:prstDash val="solid"/>
            <a:round/>
            <a:headEnd type="none" w="med" len="med"/>
            <a:tailEnd type="none" w="med" len="med"/>
          </a:ln>
        </p:spPr>
      </p:cxnSp>
      <p:cxnSp>
        <p:nvCxnSpPr>
          <p:cNvPr id="83" name="Google Shape;83;p16"/>
          <p:cNvCxnSpPr/>
          <p:nvPr/>
        </p:nvCxnSpPr>
        <p:spPr>
          <a:xfrm flipH="1">
            <a:off x="11378817" y="6447417"/>
            <a:ext cx="15020" cy="1530827"/>
          </a:xfrm>
          <a:prstGeom prst="straightConnector1">
            <a:avLst/>
          </a:prstGeom>
          <a:noFill/>
          <a:ln w="9525" cap="flat" cmpd="sng">
            <a:solidFill>
              <a:srgbClr val="000000"/>
            </a:solidFill>
            <a:prstDash val="solid"/>
            <a:round/>
            <a:headEnd type="none" w="med" len="med"/>
            <a:tailEnd type="none" w="med" len="med"/>
          </a:ln>
        </p:spPr>
      </p:cxnSp>
      <p:cxnSp>
        <p:nvCxnSpPr>
          <p:cNvPr id="84" name="Google Shape;84;p16"/>
          <p:cNvCxnSpPr/>
          <p:nvPr/>
        </p:nvCxnSpPr>
        <p:spPr>
          <a:xfrm flipH="1">
            <a:off x="12862531" y="6447417"/>
            <a:ext cx="15020" cy="1530827"/>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5229" name="Shape 5229"/>
        <p:cNvGrpSpPr/>
        <p:nvPr/>
      </p:nvGrpSpPr>
      <p:grpSpPr>
        <a:xfrm>
          <a:off x="0" y="0"/>
          <a:ext cx="0" cy="0"/>
          <a:chOff x="0" y="0"/>
          <a:chExt cx="0" cy="0"/>
        </a:xfrm>
      </p:grpSpPr>
      <p:sp>
        <p:nvSpPr>
          <p:cNvPr id="5230" name="Google Shape;5230;p50"/>
          <p:cNvSpPr/>
          <p:nvPr/>
        </p:nvSpPr>
        <p:spPr>
          <a:xfrm>
            <a:off x="4148383" y="6266674"/>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5231" name="Google Shape;5231;p50"/>
          <p:cNvCxnSpPr/>
          <p:nvPr/>
        </p:nvCxnSpPr>
        <p:spPr>
          <a:xfrm rot="10800000">
            <a:off x="2718390" y="8564999"/>
            <a:ext cx="5493674" cy="18024"/>
          </a:xfrm>
          <a:prstGeom prst="straightConnector1">
            <a:avLst/>
          </a:prstGeom>
          <a:noFill/>
          <a:ln w="9525" cap="flat" cmpd="sng">
            <a:solidFill>
              <a:schemeClr val="dk2"/>
            </a:solidFill>
            <a:prstDash val="solid"/>
            <a:round/>
            <a:headEnd type="triangle" w="med" len="med"/>
            <a:tailEnd type="none" w="med" len="med"/>
          </a:ln>
        </p:spPr>
      </p:cxnSp>
      <p:sp>
        <p:nvSpPr>
          <p:cNvPr id="5232" name="Google Shape;5232;p50"/>
          <p:cNvSpPr/>
          <p:nvPr/>
        </p:nvSpPr>
        <p:spPr>
          <a:xfrm>
            <a:off x="3781007" y="7586363"/>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33" name="Google Shape;5233;p50"/>
          <p:cNvSpPr/>
          <p:nvPr/>
        </p:nvSpPr>
        <p:spPr>
          <a:xfrm>
            <a:off x="4361744" y="8246207"/>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34" name="Google Shape;5234;p50"/>
          <p:cNvSpPr/>
          <p:nvPr/>
        </p:nvSpPr>
        <p:spPr>
          <a:xfrm>
            <a:off x="4515762" y="6926519"/>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35" name="Google Shape;5235;p50"/>
          <p:cNvSpPr/>
          <p:nvPr/>
        </p:nvSpPr>
        <p:spPr>
          <a:xfrm>
            <a:off x="4637276" y="8340469"/>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36" name="Google Shape;5236;p50"/>
          <p:cNvSpPr/>
          <p:nvPr/>
        </p:nvSpPr>
        <p:spPr>
          <a:xfrm>
            <a:off x="4791294" y="7397835"/>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37" name="Google Shape;5237;p50"/>
          <p:cNvSpPr/>
          <p:nvPr/>
        </p:nvSpPr>
        <p:spPr>
          <a:xfrm>
            <a:off x="4423918" y="7869153"/>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38" name="Google Shape;5238;p50"/>
          <p:cNvSpPr/>
          <p:nvPr/>
        </p:nvSpPr>
        <p:spPr>
          <a:xfrm>
            <a:off x="4240229" y="7492100"/>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39" name="Google Shape;5239;p50"/>
          <p:cNvSpPr/>
          <p:nvPr/>
        </p:nvSpPr>
        <p:spPr>
          <a:xfrm>
            <a:off x="5801582" y="4569933"/>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40" name="Google Shape;5240;p50"/>
          <p:cNvSpPr/>
          <p:nvPr/>
        </p:nvSpPr>
        <p:spPr>
          <a:xfrm>
            <a:off x="4699451" y="7020782"/>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41" name="Google Shape;5241;p50"/>
          <p:cNvSpPr/>
          <p:nvPr/>
        </p:nvSpPr>
        <p:spPr>
          <a:xfrm>
            <a:off x="6260804" y="4852723"/>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42" name="Google Shape;5242;p50"/>
          <p:cNvSpPr/>
          <p:nvPr/>
        </p:nvSpPr>
        <p:spPr>
          <a:xfrm>
            <a:off x="6505250" y="5795358"/>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43" name="Google Shape;5243;p50"/>
          <p:cNvSpPr/>
          <p:nvPr/>
        </p:nvSpPr>
        <p:spPr>
          <a:xfrm>
            <a:off x="4974984" y="6455201"/>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44" name="Google Shape;5244;p50"/>
          <p:cNvSpPr/>
          <p:nvPr/>
        </p:nvSpPr>
        <p:spPr>
          <a:xfrm>
            <a:off x="5066827" y="5229777"/>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45" name="Google Shape;5245;p50"/>
          <p:cNvSpPr/>
          <p:nvPr/>
        </p:nvSpPr>
        <p:spPr>
          <a:xfrm>
            <a:off x="5617893" y="5889620"/>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46" name="Google Shape;5246;p50"/>
          <p:cNvSpPr/>
          <p:nvPr/>
        </p:nvSpPr>
        <p:spPr>
          <a:xfrm>
            <a:off x="5526049" y="8057679"/>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47" name="Google Shape;5247;p50"/>
          <p:cNvSpPr/>
          <p:nvPr/>
        </p:nvSpPr>
        <p:spPr>
          <a:xfrm>
            <a:off x="5893426" y="6360938"/>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48" name="Google Shape;5248;p50"/>
          <p:cNvSpPr/>
          <p:nvPr/>
        </p:nvSpPr>
        <p:spPr>
          <a:xfrm>
            <a:off x="6536337" y="7209310"/>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49" name="Google Shape;5249;p50"/>
          <p:cNvSpPr/>
          <p:nvPr/>
        </p:nvSpPr>
        <p:spPr>
          <a:xfrm>
            <a:off x="6385151" y="6765013"/>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50" name="Google Shape;5250;p50"/>
          <p:cNvSpPr/>
          <p:nvPr/>
        </p:nvSpPr>
        <p:spPr>
          <a:xfrm>
            <a:off x="5834085" y="7236332"/>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51" name="Google Shape;5251;p50"/>
          <p:cNvSpPr/>
          <p:nvPr/>
        </p:nvSpPr>
        <p:spPr>
          <a:xfrm>
            <a:off x="5158671" y="7303573"/>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52" name="Google Shape;5252;p50"/>
          <p:cNvSpPr/>
          <p:nvPr/>
        </p:nvSpPr>
        <p:spPr>
          <a:xfrm>
            <a:off x="5709738" y="7774889"/>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53" name="Google Shape;5253;p50"/>
          <p:cNvSpPr/>
          <p:nvPr/>
        </p:nvSpPr>
        <p:spPr>
          <a:xfrm>
            <a:off x="7454781" y="5135514"/>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54" name="Google Shape;5254;p50"/>
          <p:cNvSpPr/>
          <p:nvPr/>
        </p:nvSpPr>
        <p:spPr>
          <a:xfrm>
            <a:off x="7271092" y="6549464"/>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55" name="Google Shape;5255;p50"/>
          <p:cNvSpPr/>
          <p:nvPr/>
        </p:nvSpPr>
        <p:spPr>
          <a:xfrm>
            <a:off x="7730314" y="5324040"/>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56" name="Google Shape;5256;p50"/>
          <p:cNvSpPr/>
          <p:nvPr/>
        </p:nvSpPr>
        <p:spPr>
          <a:xfrm>
            <a:off x="7822157" y="5512567"/>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57" name="Google Shape;5257;p50"/>
          <p:cNvSpPr/>
          <p:nvPr/>
        </p:nvSpPr>
        <p:spPr>
          <a:xfrm>
            <a:off x="7546625" y="5701093"/>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58" name="Google Shape;5258;p50"/>
          <p:cNvSpPr/>
          <p:nvPr/>
        </p:nvSpPr>
        <p:spPr>
          <a:xfrm>
            <a:off x="7362935" y="5418304"/>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59" name="Google Shape;5259;p50"/>
          <p:cNvSpPr/>
          <p:nvPr/>
        </p:nvSpPr>
        <p:spPr>
          <a:xfrm>
            <a:off x="7638468" y="5606830"/>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60" name="Google Shape;5260;p50"/>
          <p:cNvSpPr/>
          <p:nvPr/>
        </p:nvSpPr>
        <p:spPr>
          <a:xfrm>
            <a:off x="5434206" y="4664196"/>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61" name="Google Shape;5261;p50"/>
          <p:cNvSpPr/>
          <p:nvPr/>
        </p:nvSpPr>
        <p:spPr>
          <a:xfrm>
            <a:off x="4607605" y="7115045"/>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62" name="Google Shape;5262;p50"/>
          <p:cNvSpPr/>
          <p:nvPr/>
        </p:nvSpPr>
        <p:spPr>
          <a:xfrm>
            <a:off x="5985271" y="4946986"/>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63" name="Google Shape;5263;p50"/>
          <p:cNvSpPr/>
          <p:nvPr/>
        </p:nvSpPr>
        <p:spPr>
          <a:xfrm>
            <a:off x="5250516" y="7963416"/>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64" name="Google Shape;5264;p50"/>
          <p:cNvSpPr/>
          <p:nvPr/>
        </p:nvSpPr>
        <p:spPr>
          <a:xfrm>
            <a:off x="6077115" y="5983883"/>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65" name="Google Shape;5265;p50"/>
          <p:cNvSpPr/>
          <p:nvPr/>
        </p:nvSpPr>
        <p:spPr>
          <a:xfrm>
            <a:off x="4883138" y="6643729"/>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66" name="Google Shape;5266;p50"/>
          <p:cNvSpPr/>
          <p:nvPr/>
        </p:nvSpPr>
        <p:spPr>
          <a:xfrm>
            <a:off x="5342360" y="6078148"/>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67" name="Google Shape;5267;p50"/>
          <p:cNvSpPr/>
          <p:nvPr/>
        </p:nvSpPr>
        <p:spPr>
          <a:xfrm>
            <a:off x="6628181" y="4475668"/>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68" name="Google Shape;5268;p50"/>
          <p:cNvSpPr/>
          <p:nvPr/>
        </p:nvSpPr>
        <p:spPr>
          <a:xfrm>
            <a:off x="6720026" y="6737992"/>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69" name="Google Shape;5269;p50"/>
          <p:cNvSpPr/>
          <p:nvPr/>
        </p:nvSpPr>
        <p:spPr>
          <a:xfrm>
            <a:off x="7179246" y="4758459"/>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70" name="Google Shape;5270;p50"/>
          <p:cNvSpPr/>
          <p:nvPr/>
        </p:nvSpPr>
        <p:spPr>
          <a:xfrm>
            <a:off x="7087403" y="6172411"/>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71" name="Google Shape;5271;p50"/>
          <p:cNvSpPr/>
          <p:nvPr/>
        </p:nvSpPr>
        <p:spPr>
          <a:xfrm>
            <a:off x="6168958" y="4381405"/>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72" name="Google Shape;5272;p50"/>
          <p:cNvSpPr/>
          <p:nvPr/>
        </p:nvSpPr>
        <p:spPr>
          <a:xfrm>
            <a:off x="6903713" y="5041249"/>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73" name="Google Shape;5273;p50"/>
          <p:cNvSpPr/>
          <p:nvPr/>
        </p:nvSpPr>
        <p:spPr>
          <a:xfrm>
            <a:off x="6811870" y="6832255"/>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74" name="Google Shape;5274;p50"/>
          <p:cNvSpPr txBox="1"/>
          <p:nvPr/>
        </p:nvSpPr>
        <p:spPr>
          <a:xfrm>
            <a:off x="5626000" y="8717597"/>
            <a:ext cx="1145116" cy="707136"/>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Size</a:t>
            </a:r>
            <a:endParaRPr sz="2405">
              <a:latin typeface="Consolas"/>
              <a:ea typeface="Consolas"/>
              <a:cs typeface="Consolas"/>
              <a:sym typeface="Consolas"/>
            </a:endParaRPr>
          </a:p>
        </p:txBody>
      </p:sp>
      <p:sp>
        <p:nvSpPr>
          <p:cNvPr id="5275" name="Google Shape;5275;p50"/>
          <p:cNvSpPr txBox="1"/>
          <p:nvPr/>
        </p:nvSpPr>
        <p:spPr>
          <a:xfrm rot="-5400000">
            <a:off x="1820911" y="5647982"/>
            <a:ext cx="1145116" cy="707136"/>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a:t>
            </a:r>
            <a:endParaRPr sz="2405">
              <a:latin typeface="Consolas"/>
              <a:ea typeface="Consolas"/>
              <a:cs typeface="Consolas"/>
              <a:sym typeface="Consolas"/>
            </a:endParaRPr>
          </a:p>
        </p:txBody>
      </p:sp>
      <p:cxnSp>
        <p:nvCxnSpPr>
          <p:cNvPr id="5276" name="Google Shape;5276;p50"/>
          <p:cNvCxnSpPr/>
          <p:nvPr/>
        </p:nvCxnSpPr>
        <p:spPr>
          <a:xfrm rot="10800000" flipH="1">
            <a:off x="3322299" y="4513330"/>
            <a:ext cx="4687406" cy="3974863"/>
          </a:xfrm>
          <a:prstGeom prst="straightConnector1">
            <a:avLst/>
          </a:prstGeom>
          <a:noFill/>
          <a:ln w="19050" cap="flat" cmpd="sng">
            <a:solidFill>
              <a:srgbClr val="FF0000"/>
            </a:solidFill>
            <a:prstDash val="solid"/>
            <a:round/>
            <a:headEnd type="none" w="med" len="med"/>
            <a:tailEnd type="none" w="med" len="med"/>
          </a:ln>
        </p:spPr>
      </p:cxnSp>
      <p:cxnSp>
        <p:nvCxnSpPr>
          <p:cNvPr id="5277" name="Google Shape;5277;p50"/>
          <p:cNvCxnSpPr/>
          <p:nvPr/>
        </p:nvCxnSpPr>
        <p:spPr>
          <a:xfrm rot="10800000" flipH="1">
            <a:off x="2886873" y="4025334"/>
            <a:ext cx="15020" cy="4778727"/>
          </a:xfrm>
          <a:prstGeom prst="straightConnector1">
            <a:avLst/>
          </a:prstGeom>
          <a:noFill/>
          <a:ln w="9525" cap="flat" cmpd="sng">
            <a:solidFill>
              <a:schemeClr val="dk2"/>
            </a:solidFill>
            <a:prstDash val="solid"/>
            <a:round/>
            <a:headEnd type="none" w="med" len="med"/>
            <a:tailEnd type="triangle" w="med" len="med"/>
          </a:ln>
        </p:spPr>
      </p:cxnSp>
      <p:sp>
        <p:nvSpPr>
          <p:cNvPr id="5278" name="Google Shape;5278;p50"/>
          <p:cNvSpPr/>
          <p:nvPr/>
        </p:nvSpPr>
        <p:spPr>
          <a:xfrm>
            <a:off x="12207204" y="6263269"/>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5279" name="Google Shape;5279;p50"/>
          <p:cNvCxnSpPr/>
          <p:nvPr/>
        </p:nvCxnSpPr>
        <p:spPr>
          <a:xfrm rot="10800000">
            <a:off x="10777210" y="8561594"/>
            <a:ext cx="5493674" cy="18024"/>
          </a:xfrm>
          <a:prstGeom prst="straightConnector1">
            <a:avLst/>
          </a:prstGeom>
          <a:noFill/>
          <a:ln w="9525" cap="flat" cmpd="sng">
            <a:solidFill>
              <a:schemeClr val="dk2"/>
            </a:solidFill>
            <a:prstDash val="solid"/>
            <a:round/>
            <a:headEnd type="triangle" w="med" len="med"/>
            <a:tailEnd type="none" w="med" len="med"/>
          </a:ln>
        </p:spPr>
      </p:cxnSp>
      <p:sp>
        <p:nvSpPr>
          <p:cNvPr id="5280" name="Google Shape;5280;p50"/>
          <p:cNvSpPr/>
          <p:nvPr/>
        </p:nvSpPr>
        <p:spPr>
          <a:xfrm>
            <a:off x="11839827" y="7582958"/>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81" name="Google Shape;5281;p50"/>
          <p:cNvSpPr/>
          <p:nvPr/>
        </p:nvSpPr>
        <p:spPr>
          <a:xfrm>
            <a:off x="12420564" y="8242802"/>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82" name="Google Shape;5282;p50"/>
          <p:cNvSpPr/>
          <p:nvPr/>
        </p:nvSpPr>
        <p:spPr>
          <a:xfrm>
            <a:off x="12574582" y="6923115"/>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83" name="Google Shape;5283;p50"/>
          <p:cNvSpPr/>
          <p:nvPr/>
        </p:nvSpPr>
        <p:spPr>
          <a:xfrm>
            <a:off x="12696097" y="8337065"/>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84" name="Google Shape;5284;p50"/>
          <p:cNvSpPr/>
          <p:nvPr/>
        </p:nvSpPr>
        <p:spPr>
          <a:xfrm>
            <a:off x="12850115" y="7394431"/>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85" name="Google Shape;5285;p50"/>
          <p:cNvSpPr/>
          <p:nvPr/>
        </p:nvSpPr>
        <p:spPr>
          <a:xfrm>
            <a:off x="12482738" y="7865749"/>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86" name="Google Shape;5286;p50"/>
          <p:cNvSpPr/>
          <p:nvPr/>
        </p:nvSpPr>
        <p:spPr>
          <a:xfrm>
            <a:off x="12299049" y="7488696"/>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87" name="Google Shape;5287;p50"/>
          <p:cNvSpPr/>
          <p:nvPr/>
        </p:nvSpPr>
        <p:spPr>
          <a:xfrm>
            <a:off x="13860402" y="4566529"/>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88" name="Google Shape;5288;p50"/>
          <p:cNvSpPr/>
          <p:nvPr/>
        </p:nvSpPr>
        <p:spPr>
          <a:xfrm>
            <a:off x="12758271" y="7017378"/>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89" name="Google Shape;5289;p50"/>
          <p:cNvSpPr/>
          <p:nvPr/>
        </p:nvSpPr>
        <p:spPr>
          <a:xfrm>
            <a:off x="14319624" y="4849319"/>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90" name="Google Shape;5290;p50"/>
          <p:cNvSpPr/>
          <p:nvPr/>
        </p:nvSpPr>
        <p:spPr>
          <a:xfrm>
            <a:off x="14564070" y="5791953"/>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91" name="Google Shape;5291;p50"/>
          <p:cNvSpPr/>
          <p:nvPr/>
        </p:nvSpPr>
        <p:spPr>
          <a:xfrm>
            <a:off x="13033804" y="6451797"/>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92" name="Google Shape;5292;p50"/>
          <p:cNvSpPr/>
          <p:nvPr/>
        </p:nvSpPr>
        <p:spPr>
          <a:xfrm>
            <a:off x="13125648" y="5226372"/>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93" name="Google Shape;5293;p50"/>
          <p:cNvSpPr/>
          <p:nvPr/>
        </p:nvSpPr>
        <p:spPr>
          <a:xfrm>
            <a:off x="13676713" y="5886216"/>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94" name="Google Shape;5294;p50"/>
          <p:cNvSpPr/>
          <p:nvPr/>
        </p:nvSpPr>
        <p:spPr>
          <a:xfrm>
            <a:off x="13584870" y="8054275"/>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95" name="Google Shape;5295;p50"/>
          <p:cNvSpPr/>
          <p:nvPr/>
        </p:nvSpPr>
        <p:spPr>
          <a:xfrm>
            <a:off x="13952246" y="6357534"/>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96" name="Google Shape;5296;p50"/>
          <p:cNvSpPr/>
          <p:nvPr/>
        </p:nvSpPr>
        <p:spPr>
          <a:xfrm>
            <a:off x="14595157" y="7205905"/>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97" name="Google Shape;5297;p50"/>
          <p:cNvSpPr/>
          <p:nvPr/>
        </p:nvSpPr>
        <p:spPr>
          <a:xfrm>
            <a:off x="14443971" y="6761609"/>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98" name="Google Shape;5298;p50"/>
          <p:cNvSpPr/>
          <p:nvPr/>
        </p:nvSpPr>
        <p:spPr>
          <a:xfrm>
            <a:off x="13892905" y="7232927"/>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299" name="Google Shape;5299;p50"/>
          <p:cNvSpPr/>
          <p:nvPr/>
        </p:nvSpPr>
        <p:spPr>
          <a:xfrm>
            <a:off x="13217491" y="7300168"/>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00" name="Google Shape;5300;p50"/>
          <p:cNvSpPr/>
          <p:nvPr/>
        </p:nvSpPr>
        <p:spPr>
          <a:xfrm>
            <a:off x="13768559" y="7771484"/>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01" name="Google Shape;5301;p50"/>
          <p:cNvSpPr/>
          <p:nvPr/>
        </p:nvSpPr>
        <p:spPr>
          <a:xfrm>
            <a:off x="15513601" y="5132109"/>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02" name="Google Shape;5302;p50"/>
          <p:cNvSpPr/>
          <p:nvPr/>
        </p:nvSpPr>
        <p:spPr>
          <a:xfrm>
            <a:off x="15329912" y="6546060"/>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03" name="Google Shape;5303;p50"/>
          <p:cNvSpPr/>
          <p:nvPr/>
        </p:nvSpPr>
        <p:spPr>
          <a:xfrm>
            <a:off x="15789134" y="5320635"/>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04" name="Google Shape;5304;p50"/>
          <p:cNvSpPr/>
          <p:nvPr/>
        </p:nvSpPr>
        <p:spPr>
          <a:xfrm>
            <a:off x="15880978" y="5509163"/>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05" name="Google Shape;5305;p50"/>
          <p:cNvSpPr/>
          <p:nvPr/>
        </p:nvSpPr>
        <p:spPr>
          <a:xfrm>
            <a:off x="15605445" y="5697688"/>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06" name="Google Shape;5306;p50"/>
          <p:cNvSpPr/>
          <p:nvPr/>
        </p:nvSpPr>
        <p:spPr>
          <a:xfrm>
            <a:off x="15421756" y="5414900"/>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07" name="Google Shape;5307;p50"/>
          <p:cNvSpPr/>
          <p:nvPr/>
        </p:nvSpPr>
        <p:spPr>
          <a:xfrm>
            <a:off x="15697289" y="5603425"/>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08" name="Google Shape;5308;p50"/>
          <p:cNvSpPr/>
          <p:nvPr/>
        </p:nvSpPr>
        <p:spPr>
          <a:xfrm>
            <a:off x="13493026" y="4660791"/>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09" name="Google Shape;5309;p50"/>
          <p:cNvSpPr/>
          <p:nvPr/>
        </p:nvSpPr>
        <p:spPr>
          <a:xfrm>
            <a:off x="12666426" y="7111640"/>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10" name="Google Shape;5310;p50"/>
          <p:cNvSpPr/>
          <p:nvPr/>
        </p:nvSpPr>
        <p:spPr>
          <a:xfrm>
            <a:off x="14044092" y="4943582"/>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11" name="Google Shape;5311;p50"/>
          <p:cNvSpPr/>
          <p:nvPr/>
        </p:nvSpPr>
        <p:spPr>
          <a:xfrm>
            <a:off x="13309337" y="7960012"/>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12" name="Google Shape;5312;p50"/>
          <p:cNvSpPr/>
          <p:nvPr/>
        </p:nvSpPr>
        <p:spPr>
          <a:xfrm>
            <a:off x="14135935" y="5980479"/>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13" name="Google Shape;5313;p50"/>
          <p:cNvSpPr/>
          <p:nvPr/>
        </p:nvSpPr>
        <p:spPr>
          <a:xfrm>
            <a:off x="12941958" y="6640324"/>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14" name="Google Shape;5314;p50"/>
          <p:cNvSpPr/>
          <p:nvPr/>
        </p:nvSpPr>
        <p:spPr>
          <a:xfrm>
            <a:off x="13401180" y="6074744"/>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15" name="Google Shape;5315;p50"/>
          <p:cNvSpPr/>
          <p:nvPr/>
        </p:nvSpPr>
        <p:spPr>
          <a:xfrm>
            <a:off x="14687001" y="4472264"/>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16" name="Google Shape;5316;p50"/>
          <p:cNvSpPr/>
          <p:nvPr/>
        </p:nvSpPr>
        <p:spPr>
          <a:xfrm>
            <a:off x="14778847" y="6734587"/>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17" name="Google Shape;5317;p50"/>
          <p:cNvSpPr/>
          <p:nvPr/>
        </p:nvSpPr>
        <p:spPr>
          <a:xfrm>
            <a:off x="15238067" y="4755054"/>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18" name="Google Shape;5318;p50"/>
          <p:cNvSpPr/>
          <p:nvPr/>
        </p:nvSpPr>
        <p:spPr>
          <a:xfrm>
            <a:off x="15146223" y="6169006"/>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19" name="Google Shape;5319;p50"/>
          <p:cNvSpPr/>
          <p:nvPr/>
        </p:nvSpPr>
        <p:spPr>
          <a:xfrm>
            <a:off x="14227779" y="4378001"/>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20" name="Google Shape;5320;p50"/>
          <p:cNvSpPr/>
          <p:nvPr/>
        </p:nvSpPr>
        <p:spPr>
          <a:xfrm>
            <a:off x="14962534" y="5037845"/>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21" name="Google Shape;5321;p50"/>
          <p:cNvSpPr/>
          <p:nvPr/>
        </p:nvSpPr>
        <p:spPr>
          <a:xfrm>
            <a:off x="14870690" y="6828850"/>
            <a:ext cx="121361" cy="152001"/>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22" name="Google Shape;5322;p50"/>
          <p:cNvSpPr txBox="1"/>
          <p:nvPr/>
        </p:nvSpPr>
        <p:spPr>
          <a:xfrm>
            <a:off x="13684820" y="8714192"/>
            <a:ext cx="1145116" cy="707136"/>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Size</a:t>
            </a:r>
            <a:endParaRPr sz="2405">
              <a:latin typeface="Consolas"/>
              <a:ea typeface="Consolas"/>
              <a:cs typeface="Consolas"/>
              <a:sym typeface="Consolas"/>
            </a:endParaRPr>
          </a:p>
        </p:txBody>
      </p:sp>
      <p:sp>
        <p:nvSpPr>
          <p:cNvPr id="5323" name="Google Shape;5323;p50"/>
          <p:cNvSpPr txBox="1"/>
          <p:nvPr/>
        </p:nvSpPr>
        <p:spPr>
          <a:xfrm rot="-5400000">
            <a:off x="9879732" y="5644578"/>
            <a:ext cx="1145116" cy="707136"/>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a:t>
            </a:r>
            <a:endParaRPr sz="2405">
              <a:latin typeface="Consolas"/>
              <a:ea typeface="Consolas"/>
              <a:cs typeface="Consolas"/>
              <a:sym typeface="Consolas"/>
            </a:endParaRPr>
          </a:p>
        </p:txBody>
      </p:sp>
      <p:cxnSp>
        <p:nvCxnSpPr>
          <p:cNvPr id="5324" name="Google Shape;5324;p50"/>
          <p:cNvCxnSpPr/>
          <p:nvPr/>
        </p:nvCxnSpPr>
        <p:spPr>
          <a:xfrm rot="10800000" flipH="1">
            <a:off x="11686324" y="4509926"/>
            <a:ext cx="4687406" cy="3974863"/>
          </a:xfrm>
          <a:prstGeom prst="straightConnector1">
            <a:avLst/>
          </a:prstGeom>
          <a:noFill/>
          <a:ln w="19050" cap="flat" cmpd="sng">
            <a:solidFill>
              <a:srgbClr val="FF0000"/>
            </a:solidFill>
            <a:prstDash val="solid"/>
            <a:round/>
            <a:headEnd type="none" w="med" len="med"/>
            <a:tailEnd type="none" w="med" len="med"/>
          </a:ln>
        </p:spPr>
      </p:cxnSp>
      <p:cxnSp>
        <p:nvCxnSpPr>
          <p:cNvPr id="5325" name="Google Shape;5325;p50"/>
          <p:cNvCxnSpPr/>
          <p:nvPr/>
        </p:nvCxnSpPr>
        <p:spPr>
          <a:xfrm rot="10800000" flipH="1">
            <a:off x="10945693" y="4021929"/>
            <a:ext cx="15020" cy="4778727"/>
          </a:xfrm>
          <a:prstGeom prst="straightConnector1">
            <a:avLst/>
          </a:prstGeom>
          <a:noFill/>
          <a:ln w="9525" cap="flat" cmpd="sng">
            <a:solidFill>
              <a:schemeClr val="dk2"/>
            </a:solidFill>
            <a:prstDash val="solid"/>
            <a:round/>
            <a:headEnd type="none" w="med" len="med"/>
            <a:tailEnd type="triangle" w="med" len="med"/>
          </a:ln>
        </p:spPr>
      </p:cxnSp>
      <p:cxnSp>
        <p:nvCxnSpPr>
          <p:cNvPr id="5326" name="Google Shape;5326;p50"/>
          <p:cNvCxnSpPr/>
          <p:nvPr/>
        </p:nvCxnSpPr>
        <p:spPr>
          <a:xfrm>
            <a:off x="10971177" y="8482085"/>
            <a:ext cx="713144" cy="0"/>
          </a:xfrm>
          <a:prstGeom prst="straightConnector1">
            <a:avLst/>
          </a:prstGeom>
          <a:noFill/>
          <a:ln w="19050" cap="flat" cmpd="sng">
            <a:solidFill>
              <a:srgbClr val="FF0000"/>
            </a:solidFill>
            <a:prstDash val="solid"/>
            <a:round/>
            <a:headEnd type="none" w="med" len="med"/>
            <a:tailEnd type="none" w="med" len="med"/>
          </a:ln>
        </p:spPr>
      </p:cxnSp>
      <p:sp>
        <p:nvSpPr>
          <p:cNvPr id="5327" name="Google Shape;5327;p50"/>
          <p:cNvSpPr txBox="1"/>
          <p:nvPr/>
        </p:nvSpPr>
        <p:spPr>
          <a:xfrm>
            <a:off x="3112622" y="3267380"/>
            <a:ext cx="2927676" cy="1016546"/>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800"/>
              <a:t>Linear regression</a:t>
            </a:r>
            <a:endParaRPr lang="en-GB" sz="2800"/>
          </a:p>
        </p:txBody>
      </p:sp>
      <p:sp>
        <p:nvSpPr>
          <p:cNvPr id="5328" name="Google Shape;5328;p50"/>
          <p:cNvSpPr txBox="1"/>
          <p:nvPr/>
        </p:nvSpPr>
        <p:spPr>
          <a:xfrm>
            <a:off x="11717565" y="3263976"/>
            <a:ext cx="1835430" cy="1016546"/>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800"/>
              <a:t>ReLU(x)</a:t>
            </a:r>
            <a:endParaRPr lang="en-GB" sz="2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5332" name="Shape 5332"/>
        <p:cNvGrpSpPr/>
        <p:nvPr/>
      </p:nvGrpSpPr>
      <p:grpSpPr>
        <a:xfrm>
          <a:off x="0" y="0"/>
          <a:ext cx="0" cy="0"/>
          <a:chOff x="0" y="0"/>
          <a:chExt cx="0" cy="0"/>
        </a:xfrm>
      </p:grpSpPr>
      <p:sp>
        <p:nvSpPr>
          <p:cNvPr id="5333" name="Google Shape;5333;p51"/>
          <p:cNvSpPr/>
          <p:nvPr/>
        </p:nvSpPr>
        <p:spPr>
          <a:xfrm>
            <a:off x="857336" y="3949181"/>
            <a:ext cx="798457" cy="72395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latin typeface="Consolas"/>
                <a:ea typeface="Consolas"/>
                <a:cs typeface="Consolas"/>
                <a:sym typeface="Consolas"/>
              </a:rPr>
              <a:t>I</a:t>
            </a:r>
            <a:endParaRPr sz="2800">
              <a:latin typeface="Consolas"/>
              <a:ea typeface="Consolas"/>
              <a:cs typeface="Consolas"/>
              <a:sym typeface="Consolas"/>
            </a:endParaRPr>
          </a:p>
        </p:txBody>
      </p:sp>
      <p:sp>
        <p:nvSpPr>
          <p:cNvPr id="5334" name="Google Shape;5334;p51"/>
          <p:cNvSpPr/>
          <p:nvPr/>
        </p:nvSpPr>
        <p:spPr>
          <a:xfrm>
            <a:off x="2647155" y="2680904"/>
            <a:ext cx="2644702" cy="3260517"/>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endParaRPr sz="2800"/>
          </a:p>
        </p:txBody>
      </p:sp>
      <p:sp>
        <p:nvSpPr>
          <p:cNvPr id="5335" name="Google Shape;5335;p51"/>
          <p:cNvSpPr/>
          <p:nvPr/>
        </p:nvSpPr>
        <p:spPr>
          <a:xfrm>
            <a:off x="839262" y="8124764"/>
            <a:ext cx="798457" cy="794852"/>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latin typeface="Consolas"/>
                <a:ea typeface="Consolas"/>
                <a:cs typeface="Consolas"/>
                <a:sym typeface="Consolas"/>
              </a:rPr>
              <a:t>V</a:t>
            </a:r>
            <a:endParaRPr sz="2800">
              <a:latin typeface="Consolas"/>
              <a:ea typeface="Consolas"/>
              <a:cs typeface="Consolas"/>
              <a:sym typeface="Consolas"/>
            </a:endParaRPr>
          </a:p>
        </p:txBody>
      </p:sp>
      <p:sp>
        <p:nvSpPr>
          <p:cNvPr id="5336" name="Google Shape;5336;p51"/>
          <p:cNvSpPr txBox="1"/>
          <p:nvPr/>
        </p:nvSpPr>
        <p:spPr>
          <a:xfrm>
            <a:off x="475180" y="4944751"/>
            <a:ext cx="1526621" cy="642620"/>
          </a:xfrm>
          <a:prstGeom prst="rect">
            <a:avLst/>
          </a:prstGeom>
          <a:noFill/>
          <a:ln>
            <a:noFill/>
          </a:ln>
        </p:spPr>
        <p:txBody>
          <a:bodyPr spcFirstLastPara="1" wrap="square" lIns="183092" tIns="183092" rIns="183092" bIns="183092" anchor="t" anchorCtr="0">
            <a:spAutoFit/>
          </a:bodyPr>
          <a:lstStyle/>
          <a:p>
            <a:pPr marL="0" lvl="0" indent="0" algn="l" rtl="0">
              <a:spcBef>
                <a:spcPts val="0"/>
              </a:spcBef>
              <a:spcAft>
                <a:spcPts val="0"/>
              </a:spcAft>
              <a:buNone/>
            </a:pPr>
            <a:r>
              <a:rPr lang="en-GB" sz="1800"/>
              <a:t>128*128*1</a:t>
            </a:r>
            <a:endParaRPr sz="1800"/>
          </a:p>
        </p:txBody>
      </p:sp>
      <p:sp>
        <p:nvSpPr>
          <p:cNvPr id="5337" name="Google Shape;5337;p51"/>
          <p:cNvSpPr txBox="1"/>
          <p:nvPr/>
        </p:nvSpPr>
        <p:spPr>
          <a:xfrm>
            <a:off x="475180" y="9001523"/>
            <a:ext cx="1526621" cy="642620"/>
          </a:xfrm>
          <a:prstGeom prst="rect">
            <a:avLst/>
          </a:prstGeom>
          <a:noFill/>
          <a:ln>
            <a:noFill/>
          </a:ln>
        </p:spPr>
        <p:txBody>
          <a:bodyPr spcFirstLastPara="1" wrap="square" lIns="183092" tIns="183092" rIns="183092" bIns="183092" anchor="t" anchorCtr="0">
            <a:spAutoFit/>
          </a:bodyPr>
          <a:lstStyle/>
          <a:p>
            <a:pPr marL="0" lvl="0" indent="0" algn="l" rtl="0">
              <a:spcBef>
                <a:spcPts val="0"/>
              </a:spcBef>
              <a:spcAft>
                <a:spcPts val="0"/>
              </a:spcAft>
              <a:buNone/>
            </a:pPr>
            <a:r>
              <a:rPr lang="en-GB" sz="1800"/>
              <a:t>128*128*1</a:t>
            </a:r>
            <a:endParaRPr sz="1800"/>
          </a:p>
        </p:txBody>
      </p:sp>
      <p:sp>
        <p:nvSpPr>
          <p:cNvPr id="5338" name="Google Shape;5338;p51"/>
          <p:cNvSpPr/>
          <p:nvPr/>
        </p:nvSpPr>
        <p:spPr>
          <a:xfrm rot="7778">
            <a:off x="2794811" y="3652737"/>
            <a:ext cx="531105" cy="1317545"/>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r>
              <a:rPr lang="en-GB" sz="1600">
                <a:latin typeface="Times New Roman" panose="02020503050405090304"/>
                <a:ea typeface="Times New Roman" panose="02020503050405090304"/>
                <a:cs typeface="Times New Roman" panose="02020503050405090304"/>
                <a:sym typeface="Times New Roman" panose="02020503050405090304"/>
              </a:rPr>
              <a:t>CONV</a:t>
            </a:r>
            <a:endParaRPr sz="1600">
              <a:latin typeface="Times New Roman" panose="02020503050405090304"/>
              <a:ea typeface="Times New Roman" panose="02020503050405090304"/>
              <a:cs typeface="Times New Roman" panose="02020503050405090304"/>
              <a:sym typeface="Times New Roman" panose="02020503050405090304"/>
            </a:endParaRPr>
          </a:p>
          <a:p>
            <a:pPr marL="0" lvl="0" indent="0" algn="l" rtl="0">
              <a:spcBef>
                <a:spcPts val="0"/>
              </a:spcBef>
              <a:spcAft>
                <a:spcPts val="0"/>
              </a:spcAft>
              <a:buNone/>
            </a:pPr>
            <a:r>
              <a:rPr lang="en-GB" sz="1600">
                <a:latin typeface="Times New Roman" panose="02020503050405090304"/>
                <a:ea typeface="Times New Roman" panose="02020503050405090304"/>
                <a:cs typeface="Times New Roman" panose="02020503050405090304"/>
                <a:sym typeface="Times New Roman" panose="02020503050405090304"/>
              </a:rPr>
              <a:t>1</a:t>
            </a:r>
            <a:endParaRPr sz="1600">
              <a:latin typeface="Times New Roman" panose="02020503050405090304"/>
              <a:ea typeface="Times New Roman" panose="02020503050405090304"/>
              <a:cs typeface="Times New Roman" panose="02020503050405090304"/>
              <a:sym typeface="Times New Roman" panose="02020503050405090304"/>
            </a:endParaRPr>
          </a:p>
        </p:txBody>
      </p:sp>
      <p:sp>
        <p:nvSpPr>
          <p:cNvPr id="5339" name="Google Shape;5339;p51"/>
          <p:cNvSpPr/>
          <p:nvPr/>
        </p:nvSpPr>
        <p:spPr>
          <a:xfrm rot="7778">
            <a:off x="3640981" y="3652386"/>
            <a:ext cx="531105" cy="1317545"/>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r>
              <a:rPr lang="en-GB" sz="1600">
                <a:latin typeface="Times New Roman" panose="02020503050405090304"/>
                <a:ea typeface="Times New Roman" panose="02020503050405090304"/>
                <a:cs typeface="Times New Roman" panose="02020503050405090304"/>
                <a:sym typeface="Times New Roman" panose="02020503050405090304"/>
              </a:rPr>
              <a:t>CONV</a:t>
            </a:r>
            <a:endParaRPr sz="1600">
              <a:latin typeface="Times New Roman" panose="02020503050405090304"/>
              <a:ea typeface="Times New Roman" panose="02020503050405090304"/>
              <a:cs typeface="Times New Roman" panose="02020503050405090304"/>
              <a:sym typeface="Times New Roman" panose="02020503050405090304"/>
            </a:endParaRPr>
          </a:p>
          <a:p>
            <a:pPr marL="0" lvl="0" indent="0" algn="l" rtl="0">
              <a:spcBef>
                <a:spcPts val="0"/>
              </a:spcBef>
              <a:spcAft>
                <a:spcPts val="0"/>
              </a:spcAft>
              <a:buNone/>
            </a:pPr>
            <a:r>
              <a:rPr lang="en-GB" sz="1600">
                <a:latin typeface="Times New Roman" panose="02020503050405090304"/>
                <a:ea typeface="Times New Roman" panose="02020503050405090304"/>
                <a:cs typeface="Times New Roman" panose="02020503050405090304"/>
                <a:sym typeface="Times New Roman" panose="02020503050405090304"/>
              </a:rPr>
              <a:t>2</a:t>
            </a:r>
            <a:endParaRPr sz="1600">
              <a:latin typeface="Times New Roman" panose="02020503050405090304"/>
              <a:ea typeface="Times New Roman" panose="02020503050405090304"/>
              <a:cs typeface="Times New Roman" panose="02020503050405090304"/>
              <a:sym typeface="Times New Roman" panose="02020503050405090304"/>
            </a:endParaRPr>
          </a:p>
        </p:txBody>
      </p:sp>
      <p:sp>
        <p:nvSpPr>
          <p:cNvPr id="5340" name="Google Shape;5340;p51"/>
          <p:cNvSpPr/>
          <p:nvPr/>
        </p:nvSpPr>
        <p:spPr>
          <a:xfrm rot="7778">
            <a:off x="4487152" y="4529948"/>
            <a:ext cx="531105" cy="1317545"/>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r>
              <a:rPr lang="en-GB" sz="1600">
                <a:latin typeface="Times New Roman" panose="02020503050405090304"/>
                <a:ea typeface="Times New Roman" panose="02020503050405090304"/>
                <a:cs typeface="Times New Roman" panose="02020503050405090304"/>
                <a:sym typeface="Times New Roman" panose="02020503050405090304"/>
              </a:rPr>
              <a:t>CONV</a:t>
            </a:r>
            <a:endParaRPr sz="1600">
              <a:latin typeface="Times New Roman" panose="02020503050405090304"/>
              <a:ea typeface="Times New Roman" panose="02020503050405090304"/>
              <a:cs typeface="Times New Roman" panose="02020503050405090304"/>
              <a:sym typeface="Times New Roman" panose="02020503050405090304"/>
            </a:endParaRPr>
          </a:p>
          <a:p>
            <a:pPr marL="0" lvl="0" indent="0" algn="l" rtl="0">
              <a:spcBef>
                <a:spcPts val="0"/>
              </a:spcBef>
              <a:spcAft>
                <a:spcPts val="0"/>
              </a:spcAft>
              <a:buNone/>
            </a:pPr>
            <a:r>
              <a:rPr lang="en-GB" sz="1600">
                <a:latin typeface="Times New Roman" panose="02020503050405090304"/>
                <a:ea typeface="Times New Roman" panose="02020503050405090304"/>
                <a:cs typeface="Times New Roman" panose="02020503050405090304"/>
                <a:sym typeface="Times New Roman" panose="02020503050405090304"/>
              </a:rPr>
              <a:t>4</a:t>
            </a:r>
            <a:endParaRPr sz="1600">
              <a:latin typeface="Times New Roman" panose="02020503050405090304"/>
              <a:ea typeface="Times New Roman" panose="02020503050405090304"/>
              <a:cs typeface="Times New Roman" panose="02020503050405090304"/>
              <a:sym typeface="Times New Roman" panose="02020503050405090304"/>
            </a:endParaRPr>
          </a:p>
        </p:txBody>
      </p:sp>
      <p:sp>
        <p:nvSpPr>
          <p:cNvPr id="5341" name="Google Shape;5341;p51"/>
          <p:cNvSpPr/>
          <p:nvPr/>
        </p:nvSpPr>
        <p:spPr>
          <a:xfrm rot="7778">
            <a:off x="4539020" y="2893181"/>
            <a:ext cx="531105" cy="1317545"/>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r>
              <a:rPr lang="en-GB" sz="1600">
                <a:latin typeface="Times New Roman" panose="02020503050405090304"/>
                <a:ea typeface="Times New Roman" panose="02020503050405090304"/>
                <a:cs typeface="Times New Roman" panose="02020503050405090304"/>
                <a:sym typeface="Times New Roman" panose="02020503050405090304"/>
              </a:rPr>
              <a:t>CONV</a:t>
            </a:r>
            <a:endParaRPr sz="1600">
              <a:latin typeface="Times New Roman" panose="02020503050405090304"/>
              <a:ea typeface="Times New Roman" panose="02020503050405090304"/>
              <a:cs typeface="Times New Roman" panose="02020503050405090304"/>
              <a:sym typeface="Times New Roman" panose="02020503050405090304"/>
            </a:endParaRPr>
          </a:p>
          <a:p>
            <a:pPr marL="0" lvl="0" indent="0" algn="l" rtl="0">
              <a:spcBef>
                <a:spcPts val="0"/>
              </a:spcBef>
              <a:spcAft>
                <a:spcPts val="0"/>
              </a:spcAft>
              <a:buNone/>
            </a:pPr>
            <a:r>
              <a:rPr lang="en-GB" sz="1600">
                <a:latin typeface="Times New Roman" panose="02020503050405090304"/>
                <a:ea typeface="Times New Roman" panose="02020503050405090304"/>
                <a:cs typeface="Times New Roman" panose="02020503050405090304"/>
                <a:sym typeface="Times New Roman" panose="02020503050405090304"/>
              </a:rPr>
              <a:t>3</a:t>
            </a:r>
            <a:endParaRPr sz="1600">
              <a:latin typeface="Times New Roman" panose="02020503050405090304"/>
              <a:ea typeface="Times New Roman" panose="02020503050405090304"/>
              <a:cs typeface="Times New Roman" panose="02020503050405090304"/>
              <a:sym typeface="Times New Roman" panose="02020503050405090304"/>
            </a:endParaRPr>
          </a:p>
        </p:txBody>
      </p:sp>
      <p:sp>
        <p:nvSpPr>
          <p:cNvPr id="5342" name="Google Shape;5342;p51"/>
          <p:cNvSpPr/>
          <p:nvPr/>
        </p:nvSpPr>
        <p:spPr>
          <a:xfrm>
            <a:off x="5820984" y="3000227"/>
            <a:ext cx="906000" cy="896387"/>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43" name="Google Shape;5343;p51"/>
          <p:cNvSpPr/>
          <p:nvPr/>
        </p:nvSpPr>
        <p:spPr>
          <a:xfrm>
            <a:off x="5811245" y="4597742"/>
            <a:ext cx="906000" cy="896387"/>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44" name="Google Shape;5344;p51"/>
          <p:cNvSpPr/>
          <p:nvPr/>
        </p:nvSpPr>
        <p:spPr>
          <a:xfrm>
            <a:off x="8008831" y="3543672"/>
            <a:ext cx="906000" cy="896387"/>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45" name="Google Shape;5345;p51"/>
          <p:cNvSpPr/>
          <p:nvPr/>
        </p:nvSpPr>
        <p:spPr>
          <a:xfrm>
            <a:off x="7376644" y="4182268"/>
            <a:ext cx="906000" cy="896387"/>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46" name="Google Shape;5346;p51"/>
          <p:cNvSpPr/>
          <p:nvPr/>
        </p:nvSpPr>
        <p:spPr>
          <a:xfrm>
            <a:off x="9498978" y="2680904"/>
            <a:ext cx="2446439" cy="3260517"/>
          </a:xfrm>
          <a:prstGeom prst="rect">
            <a:avLst/>
          </a:prstGeom>
          <a:solidFill>
            <a:srgbClr val="EE787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endParaRPr sz="2800"/>
          </a:p>
        </p:txBody>
      </p:sp>
      <p:sp>
        <p:nvSpPr>
          <p:cNvPr id="5347" name="Google Shape;5347;p51"/>
          <p:cNvSpPr/>
          <p:nvPr/>
        </p:nvSpPr>
        <p:spPr>
          <a:xfrm rot="7778">
            <a:off x="9635042" y="3662049"/>
            <a:ext cx="531105" cy="1317545"/>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r>
              <a:rPr lang="en-GB" sz="1600">
                <a:latin typeface="Times New Roman" panose="02020503050405090304"/>
                <a:ea typeface="Times New Roman" panose="02020503050405090304"/>
                <a:cs typeface="Times New Roman" panose="02020503050405090304"/>
                <a:sym typeface="Times New Roman" panose="02020503050405090304"/>
              </a:rPr>
              <a:t>CONV</a:t>
            </a:r>
            <a:endParaRPr sz="1600">
              <a:latin typeface="Times New Roman" panose="02020503050405090304"/>
              <a:ea typeface="Times New Roman" panose="02020503050405090304"/>
              <a:cs typeface="Times New Roman" panose="02020503050405090304"/>
              <a:sym typeface="Times New Roman" panose="02020503050405090304"/>
            </a:endParaRPr>
          </a:p>
          <a:p>
            <a:pPr marL="0" lvl="0" indent="0" algn="l" rtl="0">
              <a:spcBef>
                <a:spcPts val="0"/>
              </a:spcBef>
              <a:spcAft>
                <a:spcPts val="0"/>
              </a:spcAft>
              <a:buNone/>
            </a:pPr>
            <a:r>
              <a:rPr lang="en-GB" sz="1600">
                <a:latin typeface="Times New Roman" panose="02020503050405090304"/>
                <a:ea typeface="Times New Roman" panose="02020503050405090304"/>
                <a:cs typeface="Times New Roman" panose="02020503050405090304"/>
                <a:sym typeface="Times New Roman" panose="02020503050405090304"/>
              </a:rPr>
              <a:t>5</a:t>
            </a:r>
            <a:endParaRPr sz="1600">
              <a:latin typeface="Times New Roman" panose="02020503050405090304"/>
              <a:ea typeface="Times New Roman" panose="02020503050405090304"/>
              <a:cs typeface="Times New Roman" panose="02020503050405090304"/>
              <a:sym typeface="Times New Roman" panose="02020503050405090304"/>
            </a:endParaRPr>
          </a:p>
        </p:txBody>
      </p:sp>
      <p:sp>
        <p:nvSpPr>
          <p:cNvPr id="5348" name="Google Shape;5348;p51"/>
          <p:cNvSpPr/>
          <p:nvPr/>
        </p:nvSpPr>
        <p:spPr>
          <a:xfrm rot="7778">
            <a:off x="10451399" y="3652386"/>
            <a:ext cx="531105" cy="1317545"/>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r>
              <a:rPr lang="en-GB" sz="1600">
                <a:latin typeface="Times New Roman" panose="02020503050405090304"/>
                <a:ea typeface="Times New Roman" panose="02020503050405090304"/>
                <a:cs typeface="Times New Roman" panose="02020503050405090304"/>
                <a:sym typeface="Times New Roman" panose="02020503050405090304"/>
              </a:rPr>
              <a:t>CONV</a:t>
            </a:r>
            <a:endParaRPr sz="1600">
              <a:latin typeface="Times New Roman" panose="02020503050405090304"/>
              <a:ea typeface="Times New Roman" panose="02020503050405090304"/>
              <a:cs typeface="Times New Roman" panose="02020503050405090304"/>
              <a:sym typeface="Times New Roman" panose="02020503050405090304"/>
            </a:endParaRPr>
          </a:p>
          <a:p>
            <a:pPr marL="0" lvl="0" indent="0" algn="l" rtl="0">
              <a:spcBef>
                <a:spcPts val="0"/>
              </a:spcBef>
              <a:spcAft>
                <a:spcPts val="0"/>
              </a:spcAft>
              <a:buNone/>
            </a:pPr>
            <a:r>
              <a:rPr lang="en-GB" sz="1600">
                <a:latin typeface="Times New Roman" panose="02020503050405090304"/>
                <a:ea typeface="Times New Roman" panose="02020503050405090304"/>
                <a:cs typeface="Times New Roman" panose="02020503050405090304"/>
                <a:sym typeface="Times New Roman" panose="02020503050405090304"/>
              </a:rPr>
              <a:t>6</a:t>
            </a:r>
            <a:endParaRPr sz="1600">
              <a:latin typeface="Times New Roman" panose="02020503050405090304"/>
              <a:ea typeface="Times New Roman" panose="02020503050405090304"/>
              <a:cs typeface="Times New Roman" panose="02020503050405090304"/>
              <a:sym typeface="Times New Roman" panose="02020503050405090304"/>
            </a:endParaRPr>
          </a:p>
        </p:txBody>
      </p:sp>
      <p:sp>
        <p:nvSpPr>
          <p:cNvPr id="5349" name="Google Shape;5349;p51"/>
          <p:cNvSpPr/>
          <p:nvPr/>
        </p:nvSpPr>
        <p:spPr>
          <a:xfrm rot="7778">
            <a:off x="11267704" y="3652386"/>
            <a:ext cx="531105" cy="1317545"/>
          </a:xfrm>
          <a:prstGeom prst="rect">
            <a:avLst/>
          </a:prstGeom>
          <a:solidFill>
            <a:srgbClr val="FFFF00"/>
          </a:solidFill>
          <a:ln w="9525" cap="flat" cmpd="sng">
            <a:solidFill>
              <a:srgbClr val="00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r>
              <a:rPr lang="en-GB" sz="1600">
                <a:latin typeface="Times New Roman" panose="02020503050405090304"/>
                <a:ea typeface="Times New Roman" panose="02020503050405090304"/>
                <a:cs typeface="Times New Roman" panose="02020503050405090304"/>
                <a:sym typeface="Times New Roman" panose="02020503050405090304"/>
              </a:rPr>
              <a:t>CONV</a:t>
            </a:r>
            <a:endParaRPr sz="1600">
              <a:latin typeface="Times New Roman" panose="02020503050405090304"/>
              <a:ea typeface="Times New Roman" panose="02020503050405090304"/>
              <a:cs typeface="Times New Roman" panose="02020503050405090304"/>
              <a:sym typeface="Times New Roman" panose="02020503050405090304"/>
            </a:endParaRPr>
          </a:p>
          <a:p>
            <a:pPr marL="0" lvl="0" indent="0" algn="l" rtl="0">
              <a:spcBef>
                <a:spcPts val="0"/>
              </a:spcBef>
              <a:spcAft>
                <a:spcPts val="0"/>
              </a:spcAft>
              <a:buNone/>
            </a:pPr>
            <a:r>
              <a:rPr lang="en-GB" sz="1600">
                <a:latin typeface="Times New Roman" panose="02020503050405090304"/>
                <a:ea typeface="Times New Roman" panose="02020503050405090304"/>
                <a:cs typeface="Times New Roman" panose="02020503050405090304"/>
                <a:sym typeface="Times New Roman" panose="02020503050405090304"/>
              </a:rPr>
              <a:t>7</a:t>
            </a:r>
            <a:endParaRPr sz="1600">
              <a:latin typeface="Times New Roman" panose="02020503050405090304"/>
              <a:ea typeface="Times New Roman" panose="02020503050405090304"/>
              <a:cs typeface="Times New Roman" panose="02020503050405090304"/>
              <a:sym typeface="Times New Roman" panose="02020503050405090304"/>
            </a:endParaRPr>
          </a:p>
        </p:txBody>
      </p:sp>
      <p:sp>
        <p:nvSpPr>
          <p:cNvPr id="5350" name="Google Shape;5350;p51"/>
          <p:cNvSpPr/>
          <p:nvPr/>
        </p:nvSpPr>
        <p:spPr>
          <a:xfrm>
            <a:off x="12676986" y="3958846"/>
            <a:ext cx="991313" cy="723959"/>
          </a:xfrm>
          <a:prstGeom prst="rect">
            <a:avLst/>
          </a:prstGeom>
          <a:solidFill>
            <a:srgbClr val="D9D9D9"/>
          </a:solidFill>
          <a:ln w="9525" cap="flat" cmpd="sng">
            <a:solidFill>
              <a:schemeClr val="lt1"/>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latin typeface="Consolas"/>
                <a:ea typeface="Consolas"/>
                <a:cs typeface="Consolas"/>
                <a:sym typeface="Consolas"/>
              </a:rPr>
              <a:t>I1</a:t>
            </a:r>
            <a:endParaRPr sz="2800">
              <a:latin typeface="Consolas"/>
              <a:ea typeface="Consolas"/>
              <a:cs typeface="Consolas"/>
              <a:sym typeface="Consolas"/>
            </a:endParaRPr>
          </a:p>
        </p:txBody>
      </p:sp>
      <p:sp>
        <p:nvSpPr>
          <p:cNvPr id="5351" name="Google Shape;5351;p51"/>
          <p:cNvSpPr txBox="1"/>
          <p:nvPr/>
        </p:nvSpPr>
        <p:spPr>
          <a:xfrm>
            <a:off x="12413887" y="4722407"/>
            <a:ext cx="1526621" cy="642620"/>
          </a:xfrm>
          <a:prstGeom prst="rect">
            <a:avLst/>
          </a:prstGeom>
          <a:noFill/>
          <a:ln>
            <a:noFill/>
          </a:ln>
        </p:spPr>
        <p:txBody>
          <a:bodyPr spcFirstLastPara="1" wrap="square" lIns="183092" tIns="183092" rIns="183092" bIns="183092" anchor="t" anchorCtr="0">
            <a:spAutoFit/>
          </a:bodyPr>
          <a:lstStyle/>
          <a:p>
            <a:pPr marL="0" lvl="0" indent="0" algn="l" rtl="0">
              <a:spcBef>
                <a:spcPts val="0"/>
              </a:spcBef>
              <a:spcAft>
                <a:spcPts val="0"/>
              </a:spcAft>
              <a:buNone/>
            </a:pPr>
            <a:r>
              <a:rPr lang="en-GB" sz="1800"/>
              <a:t>128*128*1</a:t>
            </a:r>
            <a:endParaRPr sz="1800"/>
          </a:p>
        </p:txBody>
      </p:sp>
      <p:cxnSp>
        <p:nvCxnSpPr>
          <p:cNvPr id="5352" name="Google Shape;5352;p51"/>
          <p:cNvCxnSpPr>
            <a:stCxn id="5333" idx="3"/>
            <a:endCxn id="5334" idx="1"/>
          </p:cNvCxnSpPr>
          <p:nvPr/>
        </p:nvCxnSpPr>
        <p:spPr>
          <a:xfrm>
            <a:off x="1655793" y="4311160"/>
            <a:ext cx="991313" cy="0"/>
          </a:xfrm>
          <a:prstGeom prst="straightConnector1">
            <a:avLst/>
          </a:prstGeom>
          <a:noFill/>
          <a:ln w="9525" cap="flat" cmpd="sng">
            <a:solidFill>
              <a:schemeClr val="dk2"/>
            </a:solidFill>
            <a:prstDash val="solid"/>
            <a:round/>
            <a:headEnd type="none" w="med" len="med"/>
            <a:tailEnd type="none" w="med" len="med"/>
          </a:ln>
        </p:spPr>
      </p:cxnSp>
      <p:cxnSp>
        <p:nvCxnSpPr>
          <p:cNvPr id="5353" name="Google Shape;5353;p51"/>
          <p:cNvCxnSpPr>
            <a:stCxn id="5338" idx="3"/>
            <a:endCxn id="5339" idx="1"/>
          </p:cNvCxnSpPr>
          <p:nvPr/>
        </p:nvCxnSpPr>
        <p:spPr>
          <a:xfrm rot="10800000" flipH="1">
            <a:off x="3325914" y="4310307"/>
            <a:ext cx="314817" cy="1802"/>
          </a:xfrm>
          <a:prstGeom prst="straightConnector1">
            <a:avLst/>
          </a:prstGeom>
          <a:noFill/>
          <a:ln w="9525" cap="flat" cmpd="sng">
            <a:solidFill>
              <a:schemeClr val="dk2"/>
            </a:solidFill>
            <a:prstDash val="solid"/>
            <a:round/>
            <a:headEnd type="none" w="med" len="med"/>
            <a:tailEnd type="none" w="med" len="med"/>
          </a:ln>
        </p:spPr>
      </p:cxnSp>
      <p:cxnSp>
        <p:nvCxnSpPr>
          <p:cNvPr id="5354" name="Google Shape;5354;p51"/>
          <p:cNvCxnSpPr>
            <a:stCxn id="5339" idx="3"/>
            <a:endCxn id="5341" idx="1"/>
          </p:cNvCxnSpPr>
          <p:nvPr/>
        </p:nvCxnSpPr>
        <p:spPr>
          <a:xfrm rot="10800000" flipH="1">
            <a:off x="4172085" y="3551152"/>
            <a:ext cx="367086" cy="760607"/>
          </a:xfrm>
          <a:prstGeom prst="straightConnector1">
            <a:avLst/>
          </a:prstGeom>
          <a:noFill/>
          <a:ln w="9525" cap="flat" cmpd="sng">
            <a:solidFill>
              <a:schemeClr val="dk2"/>
            </a:solidFill>
            <a:prstDash val="solid"/>
            <a:round/>
            <a:headEnd type="none" w="med" len="med"/>
            <a:tailEnd type="triangle" w="med" len="med"/>
          </a:ln>
        </p:spPr>
      </p:cxnSp>
      <p:cxnSp>
        <p:nvCxnSpPr>
          <p:cNvPr id="5355" name="Google Shape;5355;p51"/>
          <p:cNvCxnSpPr>
            <a:stCxn id="5339" idx="3"/>
            <a:endCxn id="5340" idx="1"/>
          </p:cNvCxnSpPr>
          <p:nvPr/>
        </p:nvCxnSpPr>
        <p:spPr>
          <a:xfrm>
            <a:off x="4172085" y="4311759"/>
            <a:ext cx="314817" cy="876561"/>
          </a:xfrm>
          <a:prstGeom prst="straightConnector1">
            <a:avLst/>
          </a:prstGeom>
          <a:noFill/>
          <a:ln w="9525" cap="flat" cmpd="sng">
            <a:solidFill>
              <a:schemeClr val="dk2"/>
            </a:solidFill>
            <a:prstDash val="solid"/>
            <a:round/>
            <a:headEnd type="none" w="med" len="med"/>
            <a:tailEnd type="triangle" w="med" len="med"/>
          </a:ln>
        </p:spPr>
      </p:cxnSp>
      <p:cxnSp>
        <p:nvCxnSpPr>
          <p:cNvPr id="5356" name="Google Shape;5356;p51"/>
          <p:cNvCxnSpPr>
            <a:stCxn id="5341" idx="3"/>
          </p:cNvCxnSpPr>
          <p:nvPr/>
        </p:nvCxnSpPr>
        <p:spPr>
          <a:xfrm>
            <a:off x="5070124" y="3552554"/>
            <a:ext cx="755200" cy="18024"/>
          </a:xfrm>
          <a:prstGeom prst="straightConnector1">
            <a:avLst/>
          </a:prstGeom>
          <a:noFill/>
          <a:ln w="9525" cap="flat" cmpd="sng">
            <a:solidFill>
              <a:schemeClr val="dk2"/>
            </a:solidFill>
            <a:prstDash val="solid"/>
            <a:round/>
            <a:headEnd type="none" w="med" len="med"/>
            <a:tailEnd type="triangle" w="med" len="med"/>
          </a:ln>
        </p:spPr>
      </p:cxnSp>
      <p:cxnSp>
        <p:nvCxnSpPr>
          <p:cNvPr id="5357" name="Google Shape;5357;p51"/>
          <p:cNvCxnSpPr>
            <a:stCxn id="5340" idx="3"/>
          </p:cNvCxnSpPr>
          <p:nvPr/>
        </p:nvCxnSpPr>
        <p:spPr>
          <a:xfrm>
            <a:off x="5018255" y="5189321"/>
            <a:ext cx="763010" cy="11415"/>
          </a:xfrm>
          <a:prstGeom prst="straightConnector1">
            <a:avLst/>
          </a:prstGeom>
          <a:noFill/>
          <a:ln w="9525" cap="flat" cmpd="sng">
            <a:solidFill>
              <a:schemeClr val="dk2"/>
            </a:solidFill>
            <a:prstDash val="solid"/>
            <a:round/>
            <a:headEnd type="none" w="med" len="med"/>
            <a:tailEnd type="triangle" w="med" len="med"/>
          </a:ln>
        </p:spPr>
      </p:cxnSp>
      <p:cxnSp>
        <p:nvCxnSpPr>
          <p:cNvPr id="5358" name="Google Shape;5358;p51"/>
          <p:cNvCxnSpPr>
            <a:stCxn id="5342" idx="5"/>
            <a:endCxn id="5344" idx="0"/>
          </p:cNvCxnSpPr>
          <p:nvPr/>
        </p:nvCxnSpPr>
        <p:spPr>
          <a:xfrm>
            <a:off x="6726983" y="3148399"/>
            <a:ext cx="2034894" cy="395323"/>
          </a:xfrm>
          <a:prstGeom prst="curvedConnector2">
            <a:avLst/>
          </a:prstGeom>
          <a:noFill/>
          <a:ln w="9525" cap="flat" cmpd="sng">
            <a:solidFill>
              <a:schemeClr val="dk2"/>
            </a:solidFill>
            <a:prstDash val="solid"/>
            <a:round/>
            <a:headEnd type="none" w="med" len="med"/>
            <a:tailEnd type="none" w="med" len="med"/>
          </a:ln>
        </p:spPr>
      </p:cxnSp>
      <p:cxnSp>
        <p:nvCxnSpPr>
          <p:cNvPr id="5359" name="Google Shape;5359;p51"/>
          <p:cNvCxnSpPr>
            <a:stCxn id="5343" idx="4"/>
            <a:endCxn id="5345" idx="3"/>
          </p:cNvCxnSpPr>
          <p:nvPr/>
        </p:nvCxnSpPr>
        <p:spPr>
          <a:xfrm rot="10800000" flipH="1">
            <a:off x="6117204" y="5078603"/>
            <a:ext cx="1412470" cy="267354"/>
          </a:xfrm>
          <a:prstGeom prst="curvedConnector2">
            <a:avLst/>
          </a:prstGeom>
          <a:noFill/>
          <a:ln w="9525" cap="flat" cmpd="sng">
            <a:solidFill>
              <a:schemeClr val="dk2"/>
            </a:solidFill>
            <a:prstDash val="solid"/>
            <a:round/>
            <a:headEnd type="none" w="med" len="med"/>
            <a:tailEnd type="none" w="med" len="med"/>
          </a:ln>
        </p:spPr>
      </p:cxnSp>
      <p:cxnSp>
        <p:nvCxnSpPr>
          <p:cNvPr id="5360" name="Google Shape;5360;p51"/>
          <p:cNvCxnSpPr>
            <a:stCxn id="5345" idx="5"/>
            <a:endCxn id="5346" idx="1"/>
          </p:cNvCxnSpPr>
          <p:nvPr/>
        </p:nvCxnSpPr>
        <p:spPr>
          <a:xfrm rot="10800000" flipH="1">
            <a:off x="8282643" y="4311215"/>
            <a:ext cx="1216611" cy="19225"/>
          </a:xfrm>
          <a:prstGeom prst="straightConnector1">
            <a:avLst/>
          </a:prstGeom>
          <a:noFill/>
          <a:ln w="9525" cap="flat" cmpd="sng">
            <a:solidFill>
              <a:schemeClr val="dk2"/>
            </a:solidFill>
            <a:prstDash val="solid"/>
            <a:round/>
            <a:headEnd type="none" w="med" len="med"/>
            <a:tailEnd type="triangle" w="med" len="med"/>
          </a:ln>
        </p:spPr>
      </p:cxnSp>
      <p:cxnSp>
        <p:nvCxnSpPr>
          <p:cNvPr id="5361" name="Google Shape;5361;p51"/>
          <p:cNvCxnSpPr>
            <a:stCxn id="5347" idx="3"/>
            <a:endCxn id="5348" idx="1"/>
          </p:cNvCxnSpPr>
          <p:nvPr/>
        </p:nvCxnSpPr>
        <p:spPr>
          <a:xfrm rot="10800000" flipH="1">
            <a:off x="10166145" y="4310608"/>
            <a:ext cx="285378" cy="10814"/>
          </a:xfrm>
          <a:prstGeom prst="straightConnector1">
            <a:avLst/>
          </a:prstGeom>
          <a:noFill/>
          <a:ln w="9525" cap="flat" cmpd="sng">
            <a:solidFill>
              <a:schemeClr val="dk2"/>
            </a:solidFill>
            <a:prstDash val="solid"/>
            <a:round/>
            <a:headEnd type="none" w="med" len="med"/>
            <a:tailEnd type="triangle" w="med" len="med"/>
          </a:ln>
        </p:spPr>
      </p:cxnSp>
      <p:cxnSp>
        <p:nvCxnSpPr>
          <p:cNvPr id="5362" name="Google Shape;5362;p51"/>
          <p:cNvCxnSpPr>
            <a:stCxn id="5348" idx="3"/>
            <a:endCxn id="5349" idx="1"/>
          </p:cNvCxnSpPr>
          <p:nvPr/>
        </p:nvCxnSpPr>
        <p:spPr>
          <a:xfrm rot="10800000" flipH="1">
            <a:off x="10982502" y="4310558"/>
            <a:ext cx="285378" cy="1202"/>
          </a:xfrm>
          <a:prstGeom prst="straightConnector1">
            <a:avLst/>
          </a:prstGeom>
          <a:noFill/>
          <a:ln w="9525" cap="flat" cmpd="sng">
            <a:solidFill>
              <a:schemeClr val="dk2"/>
            </a:solidFill>
            <a:prstDash val="solid"/>
            <a:round/>
            <a:headEnd type="none" w="med" len="med"/>
            <a:tailEnd type="triangle" w="med" len="med"/>
          </a:ln>
        </p:spPr>
      </p:cxnSp>
      <p:cxnSp>
        <p:nvCxnSpPr>
          <p:cNvPr id="5363" name="Google Shape;5363;p51"/>
          <p:cNvCxnSpPr>
            <a:stCxn id="5349" idx="3"/>
            <a:endCxn id="5350" idx="1"/>
          </p:cNvCxnSpPr>
          <p:nvPr/>
        </p:nvCxnSpPr>
        <p:spPr>
          <a:xfrm>
            <a:off x="11798807" y="4311759"/>
            <a:ext cx="878363" cy="9012"/>
          </a:xfrm>
          <a:prstGeom prst="straightConnector1">
            <a:avLst/>
          </a:prstGeom>
          <a:noFill/>
          <a:ln w="9525" cap="flat" cmpd="sng">
            <a:solidFill>
              <a:schemeClr val="dk2"/>
            </a:solidFill>
            <a:prstDash val="solid"/>
            <a:round/>
            <a:headEnd type="none" w="med" len="med"/>
            <a:tailEnd type="triangle" w="med" len="med"/>
          </a:ln>
        </p:spPr>
      </p:cxnSp>
      <p:sp>
        <p:nvSpPr>
          <p:cNvPr id="5364" name="Google Shape;5364;p51"/>
          <p:cNvSpPr/>
          <p:nvPr/>
        </p:nvSpPr>
        <p:spPr>
          <a:xfrm>
            <a:off x="3030463" y="8160209"/>
            <a:ext cx="1878087" cy="723959"/>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latin typeface="Consolas"/>
                <a:ea typeface="Consolas"/>
                <a:cs typeface="Consolas"/>
                <a:sym typeface="Consolas"/>
              </a:rPr>
              <a:t>ENcoder</a:t>
            </a:r>
            <a:endParaRPr sz="2800">
              <a:latin typeface="Consolas"/>
              <a:ea typeface="Consolas"/>
              <a:cs typeface="Consolas"/>
              <a:sym typeface="Consolas"/>
            </a:endParaRPr>
          </a:p>
        </p:txBody>
      </p:sp>
      <p:sp>
        <p:nvSpPr>
          <p:cNvPr id="5365" name="Google Shape;5365;p51"/>
          <p:cNvSpPr/>
          <p:nvPr/>
        </p:nvSpPr>
        <p:spPr>
          <a:xfrm>
            <a:off x="5781231" y="6904196"/>
            <a:ext cx="906000" cy="896387"/>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66" name="Google Shape;5366;p51"/>
          <p:cNvSpPr/>
          <p:nvPr/>
        </p:nvSpPr>
        <p:spPr>
          <a:xfrm>
            <a:off x="5612482" y="8752193"/>
            <a:ext cx="906000" cy="896387"/>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67" name="Google Shape;5367;p51"/>
          <p:cNvSpPr/>
          <p:nvPr/>
        </p:nvSpPr>
        <p:spPr>
          <a:xfrm>
            <a:off x="7776823" y="7155529"/>
            <a:ext cx="906000" cy="896387"/>
          </a:xfrm>
          <a:prstGeom prst="cube">
            <a:avLst>
              <a:gd name="adj" fmla="val 66940"/>
            </a:avLst>
          </a:prstGeom>
          <a:solidFill>
            <a:srgbClr val="FF0E0E"/>
          </a:solidFill>
          <a:ln w="9525" cap="flat" cmpd="sng">
            <a:solidFill>
              <a:srgbClr val="0000FF"/>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68" name="Google Shape;5368;p51"/>
          <p:cNvSpPr/>
          <p:nvPr/>
        </p:nvSpPr>
        <p:spPr>
          <a:xfrm>
            <a:off x="7117424" y="7834978"/>
            <a:ext cx="906000" cy="896387"/>
          </a:xfrm>
          <a:prstGeom prst="cube">
            <a:avLst>
              <a:gd name="adj" fmla="val 66940"/>
            </a:avLst>
          </a:prstGeom>
          <a:solidFill>
            <a:srgbClr val="00FFFF"/>
          </a:solidFill>
          <a:ln w="9525" cap="flat" cmpd="sng">
            <a:solidFill>
              <a:srgbClr val="0000FF"/>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369" name="Google Shape;5369;p51"/>
          <p:cNvSpPr/>
          <p:nvPr/>
        </p:nvSpPr>
        <p:spPr>
          <a:xfrm>
            <a:off x="9920736" y="7673140"/>
            <a:ext cx="1878087" cy="723959"/>
          </a:xfrm>
          <a:prstGeom prst="rect">
            <a:avLst/>
          </a:prstGeom>
          <a:solidFill>
            <a:srgbClr val="DD7E6B"/>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latin typeface="Consolas"/>
                <a:ea typeface="Consolas"/>
                <a:cs typeface="Consolas"/>
                <a:sym typeface="Consolas"/>
              </a:rPr>
              <a:t>Decoder</a:t>
            </a:r>
            <a:endParaRPr sz="2800">
              <a:latin typeface="Consolas"/>
              <a:ea typeface="Consolas"/>
              <a:cs typeface="Consolas"/>
              <a:sym typeface="Consolas"/>
            </a:endParaRPr>
          </a:p>
        </p:txBody>
      </p:sp>
      <p:cxnSp>
        <p:nvCxnSpPr>
          <p:cNvPr id="5370" name="Google Shape;5370;p51"/>
          <p:cNvCxnSpPr>
            <a:endCxn id="5364" idx="1"/>
          </p:cNvCxnSpPr>
          <p:nvPr/>
        </p:nvCxnSpPr>
        <p:spPr>
          <a:xfrm>
            <a:off x="1637819" y="8522188"/>
            <a:ext cx="1392644" cy="0"/>
          </a:xfrm>
          <a:prstGeom prst="straightConnector1">
            <a:avLst/>
          </a:prstGeom>
          <a:noFill/>
          <a:ln w="9525" cap="flat" cmpd="sng">
            <a:solidFill>
              <a:schemeClr val="dk2"/>
            </a:solidFill>
            <a:prstDash val="solid"/>
            <a:round/>
            <a:headEnd type="none" w="med" len="med"/>
            <a:tailEnd type="triangle" w="med" len="med"/>
          </a:ln>
        </p:spPr>
      </p:cxnSp>
      <p:cxnSp>
        <p:nvCxnSpPr>
          <p:cNvPr id="5371" name="Google Shape;5371;p51"/>
          <p:cNvCxnSpPr>
            <a:stCxn id="5364" idx="3"/>
            <a:endCxn id="5365" idx="2"/>
          </p:cNvCxnSpPr>
          <p:nvPr/>
        </p:nvCxnSpPr>
        <p:spPr>
          <a:xfrm rot="10800000" flipH="1">
            <a:off x="4908550" y="7652236"/>
            <a:ext cx="872956" cy="869952"/>
          </a:xfrm>
          <a:prstGeom prst="curvedConnector3">
            <a:avLst>
              <a:gd name="adj1" fmla="val 49984"/>
            </a:avLst>
          </a:prstGeom>
          <a:noFill/>
          <a:ln w="9525" cap="flat" cmpd="sng">
            <a:solidFill>
              <a:schemeClr val="dk2"/>
            </a:solidFill>
            <a:prstDash val="solid"/>
            <a:round/>
            <a:headEnd type="none" w="med" len="med"/>
            <a:tailEnd type="none" w="med" len="med"/>
          </a:ln>
        </p:spPr>
      </p:cxnSp>
      <p:cxnSp>
        <p:nvCxnSpPr>
          <p:cNvPr id="5372" name="Google Shape;5372;p51"/>
          <p:cNvCxnSpPr>
            <a:stCxn id="5364" idx="3"/>
            <a:endCxn id="5366" idx="2"/>
          </p:cNvCxnSpPr>
          <p:nvPr/>
        </p:nvCxnSpPr>
        <p:spPr>
          <a:xfrm>
            <a:off x="4908550" y="8522188"/>
            <a:ext cx="704132" cy="978095"/>
          </a:xfrm>
          <a:prstGeom prst="curvedConnector3">
            <a:avLst>
              <a:gd name="adj1" fmla="val 49986"/>
            </a:avLst>
          </a:prstGeom>
          <a:noFill/>
          <a:ln w="9525" cap="flat" cmpd="sng">
            <a:solidFill>
              <a:schemeClr val="dk2"/>
            </a:solidFill>
            <a:prstDash val="solid"/>
            <a:round/>
            <a:headEnd type="none" w="med" len="med"/>
            <a:tailEnd type="none" w="med" len="med"/>
          </a:ln>
        </p:spPr>
      </p:cxnSp>
      <p:cxnSp>
        <p:nvCxnSpPr>
          <p:cNvPr id="5373" name="Google Shape;5373;p51"/>
          <p:cNvCxnSpPr>
            <a:stCxn id="5365" idx="5"/>
            <a:endCxn id="5367" idx="0"/>
          </p:cNvCxnSpPr>
          <p:nvPr/>
        </p:nvCxnSpPr>
        <p:spPr>
          <a:xfrm>
            <a:off x="6687231" y="7052368"/>
            <a:ext cx="1842640" cy="103337"/>
          </a:xfrm>
          <a:prstGeom prst="curvedConnector2">
            <a:avLst/>
          </a:prstGeom>
          <a:noFill/>
          <a:ln w="9525" cap="flat" cmpd="sng">
            <a:solidFill>
              <a:schemeClr val="dk2"/>
            </a:solidFill>
            <a:prstDash val="solid"/>
            <a:round/>
            <a:headEnd type="none" w="med" len="med"/>
            <a:tailEnd type="none" w="med" len="med"/>
          </a:ln>
        </p:spPr>
      </p:cxnSp>
      <p:cxnSp>
        <p:nvCxnSpPr>
          <p:cNvPr id="5374" name="Google Shape;5374;p51"/>
          <p:cNvCxnSpPr>
            <a:stCxn id="5366" idx="4"/>
            <a:endCxn id="5368" idx="3"/>
          </p:cNvCxnSpPr>
          <p:nvPr/>
        </p:nvCxnSpPr>
        <p:spPr>
          <a:xfrm rot="10800000" flipH="1">
            <a:off x="5918441" y="8731389"/>
            <a:ext cx="1351790" cy="769018"/>
          </a:xfrm>
          <a:prstGeom prst="curvedConnector2">
            <a:avLst/>
          </a:prstGeom>
          <a:noFill/>
          <a:ln w="9525" cap="flat" cmpd="sng">
            <a:solidFill>
              <a:schemeClr val="dk2"/>
            </a:solidFill>
            <a:prstDash val="solid"/>
            <a:round/>
            <a:headEnd type="none" w="med" len="med"/>
            <a:tailEnd type="none" w="med" len="med"/>
          </a:ln>
        </p:spPr>
      </p:cxnSp>
      <p:cxnSp>
        <p:nvCxnSpPr>
          <p:cNvPr id="5375" name="Google Shape;5375;p51"/>
          <p:cNvCxnSpPr>
            <a:stCxn id="5368" idx="5"/>
            <a:endCxn id="5369" idx="1"/>
          </p:cNvCxnSpPr>
          <p:nvPr/>
        </p:nvCxnSpPr>
        <p:spPr>
          <a:xfrm>
            <a:off x="8023424" y="7983150"/>
            <a:ext cx="1897312" cy="51668"/>
          </a:xfrm>
          <a:prstGeom prst="straightConnector1">
            <a:avLst/>
          </a:prstGeom>
          <a:noFill/>
          <a:ln w="9525" cap="flat" cmpd="sng">
            <a:solidFill>
              <a:schemeClr val="dk2"/>
            </a:solidFill>
            <a:prstDash val="solid"/>
            <a:round/>
            <a:headEnd type="none" w="med" len="med"/>
            <a:tailEnd type="triangle" w="med" len="med"/>
          </a:ln>
        </p:spPr>
      </p:cxnSp>
      <p:sp>
        <p:nvSpPr>
          <p:cNvPr id="5376" name="Google Shape;5376;p51"/>
          <p:cNvSpPr/>
          <p:nvPr/>
        </p:nvSpPr>
        <p:spPr>
          <a:xfrm>
            <a:off x="12777969" y="7624802"/>
            <a:ext cx="798457" cy="794852"/>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latin typeface="Consolas"/>
                <a:ea typeface="Consolas"/>
                <a:cs typeface="Consolas"/>
                <a:sym typeface="Consolas"/>
              </a:rPr>
              <a:t>V1</a:t>
            </a:r>
            <a:endParaRPr sz="2800">
              <a:latin typeface="Consolas"/>
              <a:ea typeface="Consolas"/>
              <a:cs typeface="Consolas"/>
              <a:sym typeface="Consolas"/>
            </a:endParaRPr>
          </a:p>
        </p:txBody>
      </p:sp>
      <p:cxnSp>
        <p:nvCxnSpPr>
          <p:cNvPr id="5377" name="Google Shape;5377;p51"/>
          <p:cNvCxnSpPr>
            <a:stCxn id="5369" idx="3"/>
            <a:endCxn id="5376" idx="1"/>
          </p:cNvCxnSpPr>
          <p:nvPr/>
        </p:nvCxnSpPr>
        <p:spPr>
          <a:xfrm rot="10800000" flipH="1">
            <a:off x="11798823" y="8022502"/>
            <a:ext cx="979297" cy="12617"/>
          </a:xfrm>
          <a:prstGeom prst="straightConnector1">
            <a:avLst/>
          </a:prstGeom>
          <a:noFill/>
          <a:ln w="9525" cap="flat" cmpd="sng">
            <a:solidFill>
              <a:schemeClr val="dk2"/>
            </a:solidFill>
            <a:prstDash val="solid"/>
            <a:round/>
            <a:headEnd type="none" w="med" len="med"/>
            <a:tailEnd type="triangle" w="med" len="med"/>
          </a:ln>
        </p:spPr>
      </p:cxnSp>
      <p:sp>
        <p:nvSpPr>
          <p:cNvPr id="5378" name="Google Shape;5378;p51"/>
          <p:cNvSpPr txBox="1"/>
          <p:nvPr/>
        </p:nvSpPr>
        <p:spPr>
          <a:xfrm>
            <a:off x="2935487" y="6075198"/>
            <a:ext cx="1748916" cy="796290"/>
          </a:xfrm>
          <a:prstGeom prst="rect">
            <a:avLst/>
          </a:prstGeom>
          <a:noFill/>
          <a:ln>
            <a:noFill/>
          </a:ln>
        </p:spPr>
        <p:txBody>
          <a:bodyPr spcFirstLastPara="1" wrap="square" lIns="183092" tIns="183092" rIns="183092" bIns="183092" anchor="t" anchorCtr="0">
            <a:spAutoFit/>
          </a:bodyPr>
          <a:lstStyle/>
          <a:p>
            <a:pPr marL="0" lvl="0" indent="0" algn="l" rtl="0">
              <a:spcBef>
                <a:spcPts val="0"/>
              </a:spcBef>
              <a:spcAft>
                <a:spcPts val="0"/>
              </a:spcAft>
              <a:buNone/>
            </a:pPr>
            <a:r>
              <a:rPr lang="en-GB" sz="2800"/>
              <a:t>Encoder</a:t>
            </a:r>
            <a:endParaRPr lang="en-GB" sz="2800"/>
          </a:p>
        </p:txBody>
      </p:sp>
      <p:sp>
        <p:nvSpPr>
          <p:cNvPr id="5379" name="Google Shape;5379;p51"/>
          <p:cNvSpPr txBox="1"/>
          <p:nvPr/>
        </p:nvSpPr>
        <p:spPr>
          <a:xfrm>
            <a:off x="9931000" y="6164116"/>
            <a:ext cx="1897312" cy="796290"/>
          </a:xfrm>
          <a:prstGeom prst="rect">
            <a:avLst/>
          </a:prstGeom>
          <a:noFill/>
          <a:ln>
            <a:noFill/>
          </a:ln>
        </p:spPr>
        <p:txBody>
          <a:bodyPr spcFirstLastPara="1" wrap="square" lIns="183092" tIns="183092" rIns="183092" bIns="183092" anchor="t" anchorCtr="0">
            <a:spAutoFit/>
          </a:bodyPr>
          <a:lstStyle/>
          <a:p>
            <a:pPr marL="0" lvl="0" indent="0" algn="l" rtl="0">
              <a:spcBef>
                <a:spcPts val="0"/>
              </a:spcBef>
              <a:spcAft>
                <a:spcPts val="0"/>
              </a:spcAft>
              <a:buNone/>
            </a:pPr>
            <a:r>
              <a:rPr lang="en-GB" sz="2800"/>
              <a:t>Decoder</a:t>
            </a:r>
            <a:endParaRPr lang="en-GB" sz="2800"/>
          </a:p>
        </p:txBody>
      </p:sp>
      <p:sp>
        <p:nvSpPr>
          <p:cNvPr id="5380" name="Google Shape;5380;p51"/>
          <p:cNvSpPr txBox="1"/>
          <p:nvPr/>
        </p:nvSpPr>
        <p:spPr>
          <a:xfrm>
            <a:off x="12474217" y="8792346"/>
            <a:ext cx="1526621" cy="642620"/>
          </a:xfrm>
          <a:prstGeom prst="rect">
            <a:avLst/>
          </a:prstGeom>
          <a:noFill/>
          <a:ln>
            <a:noFill/>
          </a:ln>
        </p:spPr>
        <p:txBody>
          <a:bodyPr spcFirstLastPara="1" wrap="square" lIns="183092" tIns="183092" rIns="183092" bIns="183092" anchor="t" anchorCtr="0">
            <a:spAutoFit/>
          </a:bodyPr>
          <a:lstStyle/>
          <a:p>
            <a:pPr marL="0" lvl="0" indent="0" algn="l" rtl="0">
              <a:spcBef>
                <a:spcPts val="0"/>
              </a:spcBef>
              <a:spcAft>
                <a:spcPts val="0"/>
              </a:spcAft>
              <a:buNone/>
            </a:pPr>
            <a:r>
              <a:rPr lang="en-GB" sz="1800"/>
              <a:t>128*128*1</a:t>
            </a:r>
            <a:endParaRPr sz="1800"/>
          </a:p>
        </p:txBody>
      </p:sp>
      <p:sp>
        <p:nvSpPr>
          <p:cNvPr id="5381" name="Google Shape;5381;p51"/>
          <p:cNvSpPr txBox="1"/>
          <p:nvPr/>
        </p:nvSpPr>
        <p:spPr>
          <a:xfrm>
            <a:off x="6299842" y="2206876"/>
            <a:ext cx="2446439" cy="796290"/>
          </a:xfrm>
          <a:prstGeom prst="rect">
            <a:avLst/>
          </a:prstGeom>
          <a:noFill/>
          <a:ln>
            <a:noFill/>
          </a:ln>
        </p:spPr>
        <p:txBody>
          <a:bodyPr spcFirstLastPara="1" wrap="square" lIns="183092" tIns="183092" rIns="183092" bIns="183092" anchor="t" anchorCtr="0">
            <a:spAutoFit/>
          </a:bodyPr>
          <a:lstStyle/>
          <a:p>
            <a:pPr marL="0" lvl="0" indent="0" algn="l" rtl="0">
              <a:spcBef>
                <a:spcPts val="0"/>
              </a:spcBef>
              <a:spcAft>
                <a:spcPts val="0"/>
              </a:spcAft>
              <a:buNone/>
            </a:pPr>
            <a:r>
              <a:rPr lang="en-GB" sz="2800"/>
              <a:t>Training</a:t>
            </a:r>
            <a:endParaRPr lang="en-GB" sz="2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5385" name="Shape 5385"/>
        <p:cNvGrpSpPr/>
        <p:nvPr/>
      </p:nvGrpSpPr>
      <p:grpSpPr>
        <a:xfrm>
          <a:off x="0" y="0"/>
          <a:ext cx="0" cy="0"/>
          <a:chOff x="0" y="0"/>
          <a:chExt cx="0" cy="0"/>
        </a:xfrm>
      </p:grpSpPr>
      <p:cxnSp>
        <p:nvCxnSpPr>
          <p:cNvPr id="5386" name="Google Shape;5386;p52"/>
          <p:cNvCxnSpPr/>
          <p:nvPr/>
        </p:nvCxnSpPr>
        <p:spPr>
          <a:xfrm rot="5400000" flipH="1">
            <a:off x="-667786" y="6907803"/>
            <a:ext cx="5940065" cy="1202"/>
          </a:xfrm>
          <a:prstGeom prst="bentConnector3">
            <a:avLst>
              <a:gd name="adj1" fmla="val 50000"/>
            </a:avLst>
          </a:prstGeom>
          <a:noFill/>
          <a:ln w="9525" cap="flat" cmpd="sng">
            <a:solidFill>
              <a:schemeClr val="dk2"/>
            </a:solidFill>
            <a:prstDash val="solid"/>
            <a:round/>
            <a:headEnd type="none" w="med" len="med"/>
            <a:tailEnd type="stealth" w="med" len="med"/>
          </a:ln>
        </p:spPr>
      </p:cxnSp>
      <p:cxnSp>
        <p:nvCxnSpPr>
          <p:cNvPr id="5387" name="Google Shape;5387;p52"/>
          <p:cNvCxnSpPr/>
          <p:nvPr/>
        </p:nvCxnSpPr>
        <p:spPr>
          <a:xfrm rot="10800000">
            <a:off x="1835373" y="9243247"/>
            <a:ext cx="10224938" cy="18024"/>
          </a:xfrm>
          <a:prstGeom prst="straightConnector1">
            <a:avLst/>
          </a:prstGeom>
          <a:noFill/>
          <a:ln w="9525" cap="flat" cmpd="sng">
            <a:solidFill>
              <a:schemeClr val="dk2"/>
            </a:solidFill>
            <a:prstDash val="solid"/>
            <a:round/>
            <a:headEnd type="triangle" w="med" len="med"/>
            <a:tailEnd type="none" w="med" len="med"/>
          </a:ln>
        </p:spPr>
      </p:cxnSp>
      <p:sp>
        <p:nvSpPr>
          <p:cNvPr id="5388" name="Google Shape;5388;p52"/>
          <p:cNvSpPr/>
          <p:nvPr/>
        </p:nvSpPr>
        <p:spPr>
          <a:xfrm>
            <a:off x="2331688" y="3712820"/>
            <a:ext cx="8330584" cy="5473597"/>
          </a:xfrm>
          <a:custGeom>
            <a:avLst/>
            <a:gdLst/>
            <a:ahLst/>
            <a:cxnLst/>
            <a:rect l="l" t="t" r="r" b="b"/>
            <a:pathLst>
              <a:path w="181412" h="109327" extrusionOk="0">
                <a:moveTo>
                  <a:pt x="0" y="109327"/>
                </a:moveTo>
                <a:cubicBezTo>
                  <a:pt x="4856" y="105673"/>
                  <a:pt x="17270" y="102369"/>
                  <a:pt x="29134" y="87401"/>
                </a:cubicBezTo>
                <a:cubicBezTo>
                  <a:pt x="40998" y="72434"/>
                  <a:pt x="45803" y="34089"/>
                  <a:pt x="71183" y="19522"/>
                </a:cubicBezTo>
                <a:cubicBezTo>
                  <a:pt x="96563" y="4955"/>
                  <a:pt x="163041" y="3254"/>
                  <a:pt x="181412" y="0"/>
                </a:cubicBezTo>
              </a:path>
            </a:pathLst>
          </a:custGeom>
          <a:noFill/>
          <a:ln w="9525" cap="flat" cmpd="sng">
            <a:solidFill>
              <a:srgbClr val="0000FF"/>
            </a:solidFill>
            <a:prstDash val="solid"/>
            <a:round/>
            <a:headEnd type="none" w="med" len="med"/>
            <a:tailEnd type="none" w="med" len="med"/>
          </a:ln>
        </p:spPr>
      </p:sp>
      <p:sp>
        <p:nvSpPr>
          <p:cNvPr id="5389" name="Google Shape;5389;p52"/>
          <p:cNvSpPr/>
          <p:nvPr/>
        </p:nvSpPr>
        <p:spPr>
          <a:xfrm>
            <a:off x="2314415" y="5201491"/>
            <a:ext cx="8165361" cy="3984754"/>
          </a:xfrm>
          <a:custGeom>
            <a:avLst/>
            <a:gdLst/>
            <a:ahLst/>
            <a:cxnLst/>
            <a:rect l="l" t="t" r="r" b="b"/>
            <a:pathLst>
              <a:path w="163091" h="86501" extrusionOk="0">
                <a:moveTo>
                  <a:pt x="0" y="86501"/>
                </a:moveTo>
                <a:cubicBezTo>
                  <a:pt x="4756" y="83748"/>
                  <a:pt x="16920" y="82096"/>
                  <a:pt x="28534" y="69982"/>
                </a:cubicBezTo>
                <a:cubicBezTo>
                  <a:pt x="40148" y="57868"/>
                  <a:pt x="47256" y="25480"/>
                  <a:pt x="69682" y="13816"/>
                </a:cubicBezTo>
                <a:cubicBezTo>
                  <a:pt x="92108" y="2152"/>
                  <a:pt x="147523" y="2303"/>
                  <a:pt x="163091" y="0"/>
                </a:cubicBezTo>
              </a:path>
            </a:pathLst>
          </a:custGeom>
          <a:noFill/>
          <a:ln w="9525" cap="flat" cmpd="sng">
            <a:solidFill>
              <a:srgbClr val="FF0000"/>
            </a:solidFill>
            <a:prstDash val="solid"/>
            <a:round/>
            <a:headEnd type="none" w="med" len="med"/>
            <a:tailEnd type="none" w="med" len="med"/>
          </a:ln>
        </p:spPr>
      </p:sp>
      <p:sp>
        <p:nvSpPr>
          <p:cNvPr id="5390" name="Google Shape;5390;p52"/>
          <p:cNvSpPr/>
          <p:nvPr/>
        </p:nvSpPr>
        <p:spPr>
          <a:xfrm>
            <a:off x="2391867" y="6148846"/>
            <a:ext cx="8090112" cy="3007482"/>
          </a:xfrm>
          <a:custGeom>
            <a:avLst/>
            <a:gdLst/>
            <a:ahLst/>
            <a:cxnLst/>
            <a:rect l="l" t="t" r="r" b="b"/>
            <a:pathLst>
              <a:path w="161588" h="60070" extrusionOk="0">
                <a:moveTo>
                  <a:pt x="0" y="60070"/>
                </a:moveTo>
                <a:cubicBezTo>
                  <a:pt x="5356" y="58418"/>
                  <a:pt x="20824" y="59119"/>
                  <a:pt x="32137" y="50159"/>
                </a:cubicBezTo>
                <a:cubicBezTo>
                  <a:pt x="43450" y="41199"/>
                  <a:pt x="46304" y="14668"/>
                  <a:pt x="67879" y="6308"/>
                </a:cubicBezTo>
                <a:cubicBezTo>
                  <a:pt x="89454" y="-2052"/>
                  <a:pt x="145970" y="1051"/>
                  <a:pt x="161588" y="0"/>
                </a:cubicBezTo>
              </a:path>
            </a:pathLst>
          </a:custGeom>
          <a:noFill/>
          <a:ln w="9525" cap="flat" cmpd="sng">
            <a:solidFill>
              <a:srgbClr val="6AA84F"/>
            </a:solidFill>
            <a:prstDash val="solid"/>
            <a:round/>
            <a:headEnd type="none" w="med" len="med"/>
            <a:tailEnd type="none" w="med" len="med"/>
          </a:ln>
        </p:spPr>
      </p:sp>
      <p:sp>
        <p:nvSpPr>
          <p:cNvPr id="5391" name="Google Shape;5391;p52"/>
          <p:cNvSpPr/>
          <p:nvPr/>
        </p:nvSpPr>
        <p:spPr>
          <a:xfrm>
            <a:off x="2406887" y="7208999"/>
            <a:ext cx="8029982" cy="1977410"/>
          </a:xfrm>
          <a:custGeom>
            <a:avLst/>
            <a:gdLst/>
            <a:ahLst/>
            <a:cxnLst/>
            <a:rect l="l" t="t" r="r" b="b"/>
            <a:pathLst>
              <a:path w="160387" h="38657" extrusionOk="0">
                <a:moveTo>
                  <a:pt x="0" y="38657"/>
                </a:moveTo>
                <a:cubicBezTo>
                  <a:pt x="6658" y="37556"/>
                  <a:pt x="28434" y="38106"/>
                  <a:pt x="39947" y="32049"/>
                </a:cubicBezTo>
                <a:cubicBezTo>
                  <a:pt x="51461" y="25992"/>
                  <a:pt x="49008" y="7321"/>
                  <a:pt x="69081" y="2315"/>
                </a:cubicBezTo>
                <a:cubicBezTo>
                  <a:pt x="89154" y="-2691"/>
                  <a:pt x="145169" y="2064"/>
                  <a:pt x="160387" y="2014"/>
                </a:cubicBezTo>
              </a:path>
            </a:pathLst>
          </a:custGeom>
          <a:noFill/>
          <a:ln w="9525" cap="flat" cmpd="sng">
            <a:solidFill>
              <a:schemeClr val="dk2"/>
            </a:solidFill>
            <a:prstDash val="lgDash"/>
            <a:round/>
            <a:headEnd type="none" w="med" len="med"/>
            <a:tailEnd type="none" w="med" len="med"/>
          </a:ln>
        </p:spPr>
      </p:sp>
      <p:sp>
        <p:nvSpPr>
          <p:cNvPr id="5392" name="Google Shape;5392;p52"/>
          <p:cNvSpPr txBox="1"/>
          <p:nvPr/>
        </p:nvSpPr>
        <p:spPr>
          <a:xfrm>
            <a:off x="10978236" y="3412072"/>
            <a:ext cx="2165267" cy="601396"/>
          </a:xfrm>
          <a:prstGeom prst="rect">
            <a:avLst/>
          </a:prstGeom>
          <a:noFill/>
          <a:ln w="9525" cap="flat" cmpd="sng">
            <a:solidFill>
              <a:srgbClr val="0000FF"/>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i="1">
                <a:latin typeface="Nanum Gothic" panose="020D0604000000000000" charset="-127"/>
                <a:ea typeface="Nanum Gothic" panose="020D0604000000000000" charset="-127"/>
                <a:cs typeface="Nanum Gothic" panose="020D0604000000000000" charset="-127"/>
                <a:sym typeface="Nanum Gothic" panose="020D0604000000000000" charset="-127"/>
              </a:rPr>
              <a:t>Large NN</a:t>
            </a:r>
            <a:endParaRPr sz="2800" i="1">
              <a:latin typeface="Nanum Gothic" panose="020D0604000000000000" charset="-127"/>
              <a:ea typeface="Nanum Gothic" panose="020D0604000000000000" charset="-127"/>
              <a:cs typeface="Nanum Gothic" panose="020D0604000000000000" charset="-127"/>
              <a:sym typeface="Nanum Gothic" panose="020D0604000000000000" charset="-127"/>
            </a:endParaRPr>
          </a:p>
        </p:txBody>
      </p:sp>
      <p:sp>
        <p:nvSpPr>
          <p:cNvPr id="5393" name="Google Shape;5393;p52"/>
          <p:cNvSpPr txBox="1"/>
          <p:nvPr/>
        </p:nvSpPr>
        <p:spPr>
          <a:xfrm>
            <a:off x="10978236" y="4830049"/>
            <a:ext cx="2165267" cy="601396"/>
          </a:xfrm>
          <a:prstGeom prst="rect">
            <a:avLst/>
          </a:prstGeom>
          <a:noFill/>
          <a:ln w="9525"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i="1">
                <a:latin typeface="Nanum Gothic" panose="020D0604000000000000" charset="-127"/>
                <a:ea typeface="Nanum Gothic" panose="020D0604000000000000" charset="-127"/>
                <a:cs typeface="Nanum Gothic" panose="020D0604000000000000" charset="-127"/>
                <a:sym typeface="Nanum Gothic" panose="020D0604000000000000" charset="-127"/>
              </a:rPr>
              <a:t>Med NN</a:t>
            </a:r>
            <a:endParaRPr sz="2800" i="1">
              <a:latin typeface="Nanum Gothic" panose="020D0604000000000000" charset="-127"/>
              <a:ea typeface="Nanum Gothic" panose="020D0604000000000000" charset="-127"/>
              <a:cs typeface="Nanum Gothic" panose="020D0604000000000000" charset="-127"/>
              <a:sym typeface="Nanum Gothic" panose="020D0604000000000000" charset="-127"/>
            </a:endParaRPr>
          </a:p>
        </p:txBody>
      </p:sp>
      <p:sp>
        <p:nvSpPr>
          <p:cNvPr id="5394" name="Google Shape;5394;p52"/>
          <p:cNvSpPr txBox="1"/>
          <p:nvPr/>
        </p:nvSpPr>
        <p:spPr>
          <a:xfrm>
            <a:off x="10978236" y="5962299"/>
            <a:ext cx="2165267" cy="601396"/>
          </a:xfrm>
          <a:prstGeom prst="rect">
            <a:avLst/>
          </a:prstGeom>
          <a:noFill/>
          <a:ln w="9525" cap="flat" cmpd="sng">
            <a:solidFill>
              <a:srgbClr val="93C47D"/>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i="1">
                <a:latin typeface="Nanum Gothic" panose="020D0604000000000000" charset="-127"/>
                <a:ea typeface="Nanum Gothic" panose="020D0604000000000000" charset="-127"/>
                <a:cs typeface="Nanum Gothic" panose="020D0604000000000000" charset="-127"/>
                <a:sym typeface="Nanum Gothic" panose="020D0604000000000000" charset="-127"/>
              </a:rPr>
              <a:t>Small NN</a:t>
            </a:r>
            <a:endParaRPr sz="2800" i="1">
              <a:latin typeface="Nanum Gothic" panose="020D0604000000000000" charset="-127"/>
              <a:ea typeface="Nanum Gothic" panose="020D0604000000000000" charset="-127"/>
              <a:cs typeface="Nanum Gothic" panose="020D0604000000000000" charset="-127"/>
              <a:sym typeface="Nanum Gothic" panose="020D0604000000000000" charset="-127"/>
            </a:endParaRPr>
          </a:p>
        </p:txBody>
      </p:sp>
      <p:sp>
        <p:nvSpPr>
          <p:cNvPr id="5395" name="Google Shape;5395;p52"/>
          <p:cNvSpPr txBox="1"/>
          <p:nvPr/>
        </p:nvSpPr>
        <p:spPr>
          <a:xfrm>
            <a:off x="10978236" y="7208999"/>
            <a:ext cx="2165267" cy="969684"/>
          </a:xfrm>
          <a:prstGeom prst="rect">
            <a:avLst/>
          </a:prstGeom>
          <a:noFill/>
          <a:ln w="9525" cap="flat" cmpd="sng">
            <a:solidFill>
              <a:srgbClr val="000000"/>
            </a:solidFill>
            <a:prstDash val="dot"/>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i="1">
                <a:latin typeface="Nanum Gothic" panose="020D0604000000000000" charset="-127"/>
                <a:ea typeface="Nanum Gothic" panose="020D0604000000000000" charset="-127"/>
                <a:cs typeface="Nanum Gothic" panose="020D0604000000000000" charset="-127"/>
                <a:sym typeface="Nanum Gothic" panose="020D0604000000000000" charset="-127"/>
              </a:rPr>
              <a:t>SVM,LR etc</a:t>
            </a:r>
            <a:endParaRPr sz="2800" i="1">
              <a:latin typeface="Nanum Gothic" panose="020D0604000000000000" charset="-127"/>
              <a:ea typeface="Nanum Gothic" panose="020D0604000000000000" charset="-127"/>
              <a:cs typeface="Nanum Gothic" panose="020D0604000000000000" charset="-127"/>
              <a:sym typeface="Nanum Gothic" panose="020D0604000000000000" charset="-127"/>
            </a:endParaRPr>
          </a:p>
        </p:txBody>
      </p:sp>
      <p:sp>
        <p:nvSpPr>
          <p:cNvPr id="5396" name="Google Shape;5396;p52"/>
          <p:cNvSpPr txBox="1"/>
          <p:nvPr/>
        </p:nvSpPr>
        <p:spPr>
          <a:xfrm>
            <a:off x="1269982" y="5848097"/>
            <a:ext cx="942648" cy="601396"/>
          </a:xfrm>
          <a:prstGeom prst="rect">
            <a:avLst/>
          </a:prstGeom>
          <a:noFill/>
          <a:ln w="9525" cap="flat" cmpd="sng">
            <a:solidFill>
              <a:srgbClr val="000000"/>
            </a:solidFill>
            <a:prstDash val="dot"/>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latin typeface="Consolas"/>
                <a:ea typeface="Consolas"/>
                <a:cs typeface="Consolas"/>
                <a:sym typeface="Consolas"/>
              </a:rPr>
              <a:t>η</a:t>
            </a:r>
            <a:endParaRPr sz="2800">
              <a:latin typeface="Consolas"/>
              <a:ea typeface="Consolas"/>
              <a:cs typeface="Consolas"/>
              <a:sym typeface="Consolas"/>
            </a:endParaRPr>
          </a:p>
        </p:txBody>
      </p:sp>
      <p:sp>
        <p:nvSpPr>
          <p:cNvPr id="5397" name="Google Shape;5397;p52"/>
          <p:cNvSpPr txBox="1"/>
          <p:nvPr/>
        </p:nvSpPr>
        <p:spPr>
          <a:xfrm>
            <a:off x="6387157" y="9461532"/>
            <a:ext cx="3102508" cy="715547"/>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latin typeface="Consolas"/>
                <a:ea typeface="Consolas"/>
                <a:cs typeface="Consolas"/>
                <a:sym typeface="Consolas"/>
              </a:rPr>
              <a:t>Amount of Data</a:t>
            </a:r>
            <a:endParaRPr sz="2800">
              <a:latin typeface="Consolas"/>
              <a:ea typeface="Consolas"/>
              <a:cs typeface="Consolas"/>
              <a:sym typeface="Consolas"/>
            </a:endParaRPr>
          </a:p>
        </p:txBody>
      </p:sp>
      <p:sp>
        <p:nvSpPr>
          <p:cNvPr id="5398" name="Google Shape;5398;p52"/>
          <p:cNvSpPr txBox="1"/>
          <p:nvPr/>
        </p:nvSpPr>
        <p:spPr>
          <a:xfrm>
            <a:off x="5714066" y="10650857"/>
            <a:ext cx="6074042" cy="1016546"/>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800"/>
              <a:t>Why does Deep learning work?</a:t>
            </a:r>
            <a:endParaRPr lang="en-GB" sz="2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5402" name="Shape 5402"/>
        <p:cNvGrpSpPr/>
        <p:nvPr/>
      </p:nvGrpSpPr>
      <p:grpSpPr>
        <a:xfrm>
          <a:off x="0" y="0"/>
          <a:ext cx="0" cy="0"/>
          <a:chOff x="0" y="0"/>
          <a:chExt cx="0" cy="0"/>
        </a:xfrm>
      </p:grpSpPr>
      <p:sp>
        <p:nvSpPr>
          <p:cNvPr id="5403" name="Google Shape;5403;p53"/>
          <p:cNvSpPr/>
          <p:nvPr/>
        </p:nvSpPr>
        <p:spPr>
          <a:xfrm>
            <a:off x="8984713" y="3861048"/>
            <a:ext cx="1187773" cy="1225022"/>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r>
              <a:rPr lang="en-GB" sz="2200">
                <a:solidFill>
                  <a:schemeClr val="dk1"/>
                </a:solidFill>
              </a:rPr>
              <a:t>a</a:t>
            </a:r>
            <a:r>
              <a:rPr lang="en-GB" sz="2200" baseline="30000">
                <a:solidFill>
                  <a:schemeClr val="dk1"/>
                </a:solidFill>
              </a:rPr>
              <a:t>[1]</a:t>
            </a:r>
            <a:r>
              <a:rPr lang="en-GB" sz="2200" baseline="-25000">
                <a:solidFill>
                  <a:schemeClr val="dk1"/>
                </a:solidFill>
              </a:rPr>
              <a:t>1</a:t>
            </a:r>
            <a:endParaRPr sz="2405" baseline="-25000"/>
          </a:p>
        </p:txBody>
      </p:sp>
      <p:sp>
        <p:nvSpPr>
          <p:cNvPr id="5404" name="Google Shape;5404;p53"/>
          <p:cNvSpPr/>
          <p:nvPr/>
        </p:nvSpPr>
        <p:spPr>
          <a:xfrm>
            <a:off x="8984713" y="5644754"/>
            <a:ext cx="1187773" cy="1225022"/>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r>
              <a:rPr lang="en-GB" sz="2200">
                <a:solidFill>
                  <a:schemeClr val="dk1"/>
                </a:solidFill>
              </a:rPr>
              <a:t>a</a:t>
            </a:r>
            <a:r>
              <a:rPr lang="en-GB" sz="2200" baseline="30000">
                <a:solidFill>
                  <a:schemeClr val="dk1"/>
                </a:solidFill>
              </a:rPr>
              <a:t>[1]</a:t>
            </a:r>
            <a:r>
              <a:rPr lang="en-GB" sz="2200" baseline="-25000">
                <a:solidFill>
                  <a:schemeClr val="dk1"/>
                </a:solidFill>
              </a:rPr>
              <a:t>2</a:t>
            </a:r>
            <a:endParaRPr sz="3205">
              <a:solidFill>
                <a:schemeClr val="dk1"/>
              </a:solidFill>
            </a:endParaRPr>
          </a:p>
        </p:txBody>
      </p:sp>
      <p:sp>
        <p:nvSpPr>
          <p:cNvPr id="5405" name="Google Shape;5405;p53"/>
          <p:cNvSpPr/>
          <p:nvPr/>
        </p:nvSpPr>
        <p:spPr>
          <a:xfrm>
            <a:off x="8984713" y="7428462"/>
            <a:ext cx="1187773" cy="1225022"/>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r>
              <a:rPr lang="en-GB" sz="2200">
                <a:solidFill>
                  <a:schemeClr val="dk1"/>
                </a:solidFill>
              </a:rPr>
              <a:t>a</a:t>
            </a:r>
            <a:r>
              <a:rPr lang="en-GB" sz="2200" baseline="30000">
                <a:solidFill>
                  <a:schemeClr val="dk1"/>
                </a:solidFill>
              </a:rPr>
              <a:t>[1]</a:t>
            </a:r>
            <a:r>
              <a:rPr lang="en-GB" sz="2200" baseline="-25000">
                <a:solidFill>
                  <a:schemeClr val="dk1"/>
                </a:solidFill>
              </a:rPr>
              <a:t>3</a:t>
            </a:r>
            <a:endParaRPr sz="3205">
              <a:solidFill>
                <a:schemeClr val="dk1"/>
              </a:solidFill>
            </a:endParaRPr>
          </a:p>
        </p:txBody>
      </p:sp>
      <p:sp>
        <p:nvSpPr>
          <p:cNvPr id="5406" name="Google Shape;5406;p53"/>
          <p:cNvSpPr txBox="1"/>
          <p:nvPr/>
        </p:nvSpPr>
        <p:spPr>
          <a:xfrm>
            <a:off x="5794445" y="3107685"/>
            <a:ext cx="1638970" cy="753398"/>
          </a:xfrm>
          <a:prstGeom prst="rect">
            <a:avLst/>
          </a:prstGeom>
          <a:noFill/>
          <a:ln w="9525" cap="flat" cmpd="sng">
            <a:solidFill>
              <a:srgbClr val="000000"/>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Input</a:t>
            </a:r>
            <a:endParaRPr sz="2405">
              <a:latin typeface="Consolas"/>
              <a:ea typeface="Consolas"/>
              <a:cs typeface="Consolas"/>
              <a:sym typeface="Consolas"/>
            </a:endParaRPr>
          </a:p>
        </p:txBody>
      </p:sp>
      <p:sp>
        <p:nvSpPr>
          <p:cNvPr id="5407" name="Google Shape;5407;p53"/>
          <p:cNvSpPr txBox="1"/>
          <p:nvPr/>
        </p:nvSpPr>
        <p:spPr>
          <a:xfrm>
            <a:off x="8704992" y="2686211"/>
            <a:ext cx="1638970" cy="753398"/>
          </a:xfrm>
          <a:prstGeom prst="rect">
            <a:avLst/>
          </a:prstGeom>
          <a:noFill/>
          <a:ln w="9525" cap="flat" cmpd="sng">
            <a:solidFill>
              <a:srgbClr val="000000"/>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Hidden</a:t>
            </a:r>
            <a:endParaRPr sz="2405">
              <a:latin typeface="Consolas"/>
              <a:ea typeface="Consolas"/>
              <a:cs typeface="Consolas"/>
              <a:sym typeface="Consolas"/>
            </a:endParaRPr>
          </a:p>
        </p:txBody>
      </p:sp>
      <p:sp>
        <p:nvSpPr>
          <p:cNvPr id="5408" name="Google Shape;5408;p53"/>
          <p:cNvSpPr txBox="1"/>
          <p:nvPr/>
        </p:nvSpPr>
        <p:spPr>
          <a:xfrm>
            <a:off x="11615542" y="3107685"/>
            <a:ext cx="1638970" cy="753398"/>
          </a:xfrm>
          <a:prstGeom prst="rect">
            <a:avLst/>
          </a:prstGeom>
          <a:noFill/>
          <a:ln w="9525" cap="flat" cmpd="sng">
            <a:solidFill>
              <a:srgbClr val="000000"/>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Output</a:t>
            </a:r>
            <a:endParaRPr sz="2405">
              <a:latin typeface="Consolas"/>
              <a:ea typeface="Consolas"/>
              <a:cs typeface="Consolas"/>
              <a:sym typeface="Consolas"/>
            </a:endParaRPr>
          </a:p>
        </p:txBody>
      </p:sp>
      <p:sp>
        <p:nvSpPr>
          <p:cNvPr id="5409" name="Google Shape;5409;p53"/>
          <p:cNvSpPr txBox="1"/>
          <p:nvPr/>
        </p:nvSpPr>
        <p:spPr>
          <a:xfrm>
            <a:off x="4979650" y="10795999"/>
            <a:ext cx="1827620" cy="753398"/>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latin typeface="Consolas"/>
                <a:ea typeface="Consolas"/>
                <a:cs typeface="Consolas"/>
                <a:sym typeface="Consolas"/>
              </a:rPr>
              <a:t>X = A</a:t>
            </a:r>
            <a:r>
              <a:rPr lang="en-GB" sz="2800" baseline="30000">
                <a:latin typeface="Consolas"/>
                <a:ea typeface="Consolas"/>
                <a:cs typeface="Consolas"/>
                <a:sym typeface="Consolas"/>
              </a:rPr>
              <a:t>[0]</a:t>
            </a:r>
            <a:endParaRPr sz="2800" baseline="30000">
              <a:latin typeface="Consolas"/>
              <a:ea typeface="Consolas"/>
              <a:cs typeface="Consolas"/>
              <a:sym typeface="Consolas"/>
            </a:endParaRPr>
          </a:p>
        </p:txBody>
      </p:sp>
      <p:sp>
        <p:nvSpPr>
          <p:cNvPr id="5410" name="Google Shape;5410;p53"/>
          <p:cNvSpPr/>
          <p:nvPr/>
        </p:nvSpPr>
        <p:spPr>
          <a:xfrm>
            <a:off x="8984713" y="9212170"/>
            <a:ext cx="1187773" cy="1225022"/>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r>
              <a:rPr lang="en-GB" sz="2200">
                <a:solidFill>
                  <a:schemeClr val="dk1"/>
                </a:solidFill>
              </a:rPr>
              <a:t>a</a:t>
            </a:r>
            <a:r>
              <a:rPr lang="en-GB" sz="2200" baseline="30000">
                <a:solidFill>
                  <a:schemeClr val="dk1"/>
                </a:solidFill>
              </a:rPr>
              <a:t>[1]</a:t>
            </a:r>
            <a:r>
              <a:rPr lang="en-GB" sz="2200" baseline="-25000">
                <a:solidFill>
                  <a:schemeClr val="dk1"/>
                </a:solidFill>
              </a:rPr>
              <a:t>4</a:t>
            </a:r>
            <a:endParaRPr sz="3205">
              <a:solidFill>
                <a:schemeClr val="dk1"/>
              </a:solidFill>
            </a:endParaRPr>
          </a:p>
        </p:txBody>
      </p:sp>
      <p:sp>
        <p:nvSpPr>
          <p:cNvPr id="5411" name="Google Shape;5411;p53"/>
          <p:cNvSpPr/>
          <p:nvPr/>
        </p:nvSpPr>
        <p:spPr>
          <a:xfrm>
            <a:off x="5809154" y="6576274"/>
            <a:ext cx="159211" cy="136981"/>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412" name="Google Shape;5412;p53"/>
          <p:cNvSpPr/>
          <p:nvPr/>
        </p:nvSpPr>
        <p:spPr>
          <a:xfrm>
            <a:off x="5809154" y="7111959"/>
            <a:ext cx="159211" cy="136981"/>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413" name="Google Shape;5413;p53"/>
          <p:cNvSpPr/>
          <p:nvPr/>
        </p:nvSpPr>
        <p:spPr>
          <a:xfrm>
            <a:off x="5809154" y="7647642"/>
            <a:ext cx="159211" cy="136981"/>
          </a:xfrm>
          <a:prstGeom prst="flowChartConnector">
            <a:avLst/>
          </a:prstGeom>
          <a:solidFill>
            <a:srgbClr val="B7B7B7"/>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414" name="Google Shape;5414;p53"/>
          <p:cNvSpPr/>
          <p:nvPr/>
        </p:nvSpPr>
        <p:spPr>
          <a:xfrm>
            <a:off x="11920728" y="6626330"/>
            <a:ext cx="1079029" cy="1116879"/>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r>
              <a:rPr lang="en-GB" sz="2200">
                <a:solidFill>
                  <a:schemeClr val="dk1"/>
                </a:solidFill>
              </a:rPr>
              <a:t>a</a:t>
            </a:r>
            <a:r>
              <a:rPr lang="en-GB" sz="2200" baseline="30000">
                <a:solidFill>
                  <a:schemeClr val="dk1"/>
                </a:solidFill>
              </a:rPr>
              <a:t>[2]</a:t>
            </a:r>
            <a:endParaRPr sz="3205">
              <a:solidFill>
                <a:schemeClr val="dk1"/>
              </a:solidFill>
            </a:endParaRPr>
          </a:p>
        </p:txBody>
      </p:sp>
      <p:cxnSp>
        <p:nvCxnSpPr>
          <p:cNvPr id="5415" name="Google Shape;5415;p53"/>
          <p:cNvCxnSpPr>
            <a:stCxn id="5411" idx="6"/>
            <a:endCxn id="5403" idx="2"/>
          </p:cNvCxnSpPr>
          <p:nvPr/>
        </p:nvCxnSpPr>
        <p:spPr>
          <a:xfrm rot="10800000" flipH="1">
            <a:off x="5968365" y="4473489"/>
            <a:ext cx="3016594" cy="2171275"/>
          </a:xfrm>
          <a:prstGeom prst="straightConnector1">
            <a:avLst/>
          </a:prstGeom>
          <a:noFill/>
          <a:ln w="9525" cap="flat" cmpd="sng">
            <a:solidFill>
              <a:schemeClr val="dk2"/>
            </a:solidFill>
            <a:prstDash val="solid"/>
            <a:round/>
            <a:headEnd type="none" w="med" len="med"/>
            <a:tailEnd type="triangle" w="med" len="med"/>
          </a:ln>
        </p:spPr>
      </p:cxnSp>
      <p:cxnSp>
        <p:nvCxnSpPr>
          <p:cNvPr id="5416" name="Google Shape;5416;p53"/>
          <p:cNvCxnSpPr>
            <a:stCxn id="5412" idx="6"/>
            <a:endCxn id="5403" idx="2"/>
          </p:cNvCxnSpPr>
          <p:nvPr/>
        </p:nvCxnSpPr>
        <p:spPr>
          <a:xfrm rot="10800000" flipH="1">
            <a:off x="5968365" y="4473265"/>
            <a:ext cx="3016594" cy="2707184"/>
          </a:xfrm>
          <a:prstGeom prst="straightConnector1">
            <a:avLst/>
          </a:prstGeom>
          <a:noFill/>
          <a:ln w="9525" cap="flat" cmpd="sng">
            <a:solidFill>
              <a:schemeClr val="dk2"/>
            </a:solidFill>
            <a:prstDash val="solid"/>
            <a:round/>
            <a:headEnd type="none" w="med" len="med"/>
            <a:tailEnd type="triangle" w="med" len="med"/>
          </a:ln>
        </p:spPr>
      </p:cxnSp>
      <p:cxnSp>
        <p:nvCxnSpPr>
          <p:cNvPr id="5417" name="Google Shape;5417;p53"/>
          <p:cNvCxnSpPr>
            <a:stCxn id="5413" idx="6"/>
            <a:endCxn id="5403" idx="2"/>
          </p:cNvCxnSpPr>
          <p:nvPr/>
        </p:nvCxnSpPr>
        <p:spPr>
          <a:xfrm rot="10800000" flipH="1">
            <a:off x="5968365" y="4473640"/>
            <a:ext cx="3016594" cy="3242493"/>
          </a:xfrm>
          <a:prstGeom prst="straightConnector1">
            <a:avLst/>
          </a:prstGeom>
          <a:noFill/>
          <a:ln w="9525" cap="flat" cmpd="sng">
            <a:solidFill>
              <a:schemeClr val="dk2"/>
            </a:solidFill>
            <a:prstDash val="solid"/>
            <a:round/>
            <a:headEnd type="none" w="med" len="med"/>
            <a:tailEnd type="triangle" w="med" len="med"/>
          </a:ln>
        </p:spPr>
      </p:cxnSp>
      <p:cxnSp>
        <p:nvCxnSpPr>
          <p:cNvPr id="5418" name="Google Shape;5418;p53"/>
          <p:cNvCxnSpPr>
            <a:stCxn id="5411" idx="6"/>
            <a:endCxn id="5404" idx="2"/>
          </p:cNvCxnSpPr>
          <p:nvPr/>
        </p:nvCxnSpPr>
        <p:spPr>
          <a:xfrm rot="10800000" flipH="1">
            <a:off x="5968365" y="6257251"/>
            <a:ext cx="3016594" cy="387513"/>
          </a:xfrm>
          <a:prstGeom prst="straightConnector1">
            <a:avLst/>
          </a:prstGeom>
          <a:noFill/>
          <a:ln w="9525" cap="flat" cmpd="sng">
            <a:solidFill>
              <a:schemeClr val="dk2"/>
            </a:solidFill>
            <a:prstDash val="solid"/>
            <a:round/>
            <a:headEnd type="none" w="med" len="med"/>
            <a:tailEnd type="triangle" w="med" len="med"/>
          </a:ln>
        </p:spPr>
      </p:cxnSp>
      <p:cxnSp>
        <p:nvCxnSpPr>
          <p:cNvPr id="5419" name="Google Shape;5419;p53"/>
          <p:cNvCxnSpPr>
            <a:stCxn id="5411" idx="6"/>
            <a:endCxn id="5405" idx="2"/>
          </p:cNvCxnSpPr>
          <p:nvPr/>
        </p:nvCxnSpPr>
        <p:spPr>
          <a:xfrm>
            <a:off x="5968365" y="6644764"/>
            <a:ext cx="3016594" cy="1396249"/>
          </a:xfrm>
          <a:prstGeom prst="straightConnector1">
            <a:avLst/>
          </a:prstGeom>
          <a:noFill/>
          <a:ln w="9525" cap="flat" cmpd="sng">
            <a:solidFill>
              <a:schemeClr val="dk2"/>
            </a:solidFill>
            <a:prstDash val="solid"/>
            <a:round/>
            <a:headEnd type="none" w="med" len="med"/>
            <a:tailEnd type="triangle" w="med" len="med"/>
          </a:ln>
        </p:spPr>
      </p:cxnSp>
      <p:cxnSp>
        <p:nvCxnSpPr>
          <p:cNvPr id="5420" name="Google Shape;5420;p53"/>
          <p:cNvCxnSpPr>
            <a:stCxn id="5411" idx="5"/>
            <a:endCxn id="5410" idx="2"/>
          </p:cNvCxnSpPr>
          <p:nvPr/>
        </p:nvCxnSpPr>
        <p:spPr>
          <a:xfrm>
            <a:off x="5945048" y="6693194"/>
            <a:ext cx="3039424" cy="3131346"/>
          </a:xfrm>
          <a:prstGeom prst="straightConnector1">
            <a:avLst/>
          </a:prstGeom>
          <a:noFill/>
          <a:ln w="9525" cap="flat" cmpd="sng">
            <a:solidFill>
              <a:schemeClr val="dk2"/>
            </a:solidFill>
            <a:prstDash val="solid"/>
            <a:round/>
            <a:headEnd type="none" w="med" len="med"/>
            <a:tailEnd type="triangle" w="med" len="med"/>
          </a:ln>
        </p:spPr>
      </p:cxnSp>
      <p:cxnSp>
        <p:nvCxnSpPr>
          <p:cNvPr id="5421" name="Google Shape;5421;p53"/>
          <p:cNvCxnSpPr>
            <a:stCxn id="5412" idx="6"/>
            <a:endCxn id="5404" idx="2"/>
          </p:cNvCxnSpPr>
          <p:nvPr/>
        </p:nvCxnSpPr>
        <p:spPr>
          <a:xfrm rot="10800000" flipH="1">
            <a:off x="5968365" y="6257027"/>
            <a:ext cx="3016594" cy="923423"/>
          </a:xfrm>
          <a:prstGeom prst="straightConnector1">
            <a:avLst/>
          </a:prstGeom>
          <a:noFill/>
          <a:ln w="9525" cap="flat" cmpd="sng">
            <a:solidFill>
              <a:schemeClr val="dk2"/>
            </a:solidFill>
            <a:prstDash val="solid"/>
            <a:round/>
            <a:headEnd type="none" w="med" len="med"/>
            <a:tailEnd type="triangle" w="med" len="med"/>
          </a:ln>
        </p:spPr>
      </p:cxnSp>
      <p:cxnSp>
        <p:nvCxnSpPr>
          <p:cNvPr id="5422" name="Google Shape;5422;p53"/>
          <p:cNvCxnSpPr>
            <a:stCxn id="5412" idx="6"/>
            <a:endCxn id="5405" idx="2"/>
          </p:cNvCxnSpPr>
          <p:nvPr/>
        </p:nvCxnSpPr>
        <p:spPr>
          <a:xfrm>
            <a:off x="5968365" y="7180450"/>
            <a:ext cx="3016594" cy="860339"/>
          </a:xfrm>
          <a:prstGeom prst="straightConnector1">
            <a:avLst/>
          </a:prstGeom>
          <a:noFill/>
          <a:ln w="9525" cap="flat" cmpd="sng">
            <a:solidFill>
              <a:schemeClr val="dk2"/>
            </a:solidFill>
            <a:prstDash val="solid"/>
            <a:round/>
            <a:headEnd type="none" w="med" len="med"/>
            <a:tailEnd type="triangle" w="med" len="med"/>
          </a:ln>
        </p:spPr>
      </p:cxnSp>
      <p:cxnSp>
        <p:nvCxnSpPr>
          <p:cNvPr id="5423" name="Google Shape;5423;p53"/>
          <p:cNvCxnSpPr>
            <a:stCxn id="5412" idx="6"/>
            <a:endCxn id="5410" idx="2"/>
          </p:cNvCxnSpPr>
          <p:nvPr/>
        </p:nvCxnSpPr>
        <p:spPr>
          <a:xfrm>
            <a:off x="5968365" y="7180450"/>
            <a:ext cx="3016594" cy="2644101"/>
          </a:xfrm>
          <a:prstGeom prst="straightConnector1">
            <a:avLst/>
          </a:prstGeom>
          <a:noFill/>
          <a:ln w="9525" cap="flat" cmpd="sng">
            <a:solidFill>
              <a:schemeClr val="dk2"/>
            </a:solidFill>
            <a:prstDash val="solid"/>
            <a:round/>
            <a:headEnd type="none" w="med" len="med"/>
            <a:tailEnd type="triangle" w="med" len="med"/>
          </a:ln>
        </p:spPr>
      </p:cxnSp>
      <p:cxnSp>
        <p:nvCxnSpPr>
          <p:cNvPr id="5424" name="Google Shape;5424;p53"/>
          <p:cNvCxnSpPr>
            <a:stCxn id="5413" idx="6"/>
            <a:endCxn id="5404" idx="2"/>
          </p:cNvCxnSpPr>
          <p:nvPr/>
        </p:nvCxnSpPr>
        <p:spPr>
          <a:xfrm rot="10800000" flipH="1">
            <a:off x="5968365" y="6257401"/>
            <a:ext cx="3016594" cy="1458731"/>
          </a:xfrm>
          <a:prstGeom prst="straightConnector1">
            <a:avLst/>
          </a:prstGeom>
          <a:noFill/>
          <a:ln w="9525" cap="flat" cmpd="sng">
            <a:solidFill>
              <a:schemeClr val="dk2"/>
            </a:solidFill>
            <a:prstDash val="solid"/>
            <a:round/>
            <a:headEnd type="none" w="med" len="med"/>
            <a:tailEnd type="triangle" w="med" len="med"/>
          </a:ln>
        </p:spPr>
      </p:cxnSp>
      <p:cxnSp>
        <p:nvCxnSpPr>
          <p:cNvPr id="5425" name="Google Shape;5425;p53"/>
          <p:cNvCxnSpPr>
            <a:stCxn id="5413" idx="6"/>
            <a:endCxn id="5405" idx="2"/>
          </p:cNvCxnSpPr>
          <p:nvPr/>
        </p:nvCxnSpPr>
        <p:spPr>
          <a:xfrm>
            <a:off x="5968365" y="7716133"/>
            <a:ext cx="3016594" cy="325030"/>
          </a:xfrm>
          <a:prstGeom prst="straightConnector1">
            <a:avLst/>
          </a:prstGeom>
          <a:noFill/>
          <a:ln w="9525" cap="flat" cmpd="sng">
            <a:solidFill>
              <a:schemeClr val="dk2"/>
            </a:solidFill>
            <a:prstDash val="solid"/>
            <a:round/>
            <a:headEnd type="none" w="med" len="med"/>
            <a:tailEnd type="triangle" w="med" len="med"/>
          </a:ln>
        </p:spPr>
      </p:cxnSp>
      <p:cxnSp>
        <p:nvCxnSpPr>
          <p:cNvPr id="5426" name="Google Shape;5426;p53"/>
          <p:cNvCxnSpPr>
            <a:stCxn id="5413" idx="6"/>
            <a:endCxn id="5410" idx="2"/>
          </p:cNvCxnSpPr>
          <p:nvPr/>
        </p:nvCxnSpPr>
        <p:spPr>
          <a:xfrm>
            <a:off x="5968365" y="7716133"/>
            <a:ext cx="3016594" cy="2108792"/>
          </a:xfrm>
          <a:prstGeom prst="straightConnector1">
            <a:avLst/>
          </a:prstGeom>
          <a:noFill/>
          <a:ln w="9525" cap="flat" cmpd="sng">
            <a:solidFill>
              <a:schemeClr val="dk2"/>
            </a:solidFill>
            <a:prstDash val="solid"/>
            <a:round/>
            <a:headEnd type="none" w="med" len="med"/>
            <a:tailEnd type="triangle" w="med" len="med"/>
          </a:ln>
        </p:spPr>
      </p:cxnSp>
      <p:cxnSp>
        <p:nvCxnSpPr>
          <p:cNvPr id="5427" name="Google Shape;5427;p53"/>
          <p:cNvCxnSpPr>
            <a:stCxn id="5414" idx="6"/>
            <a:endCxn id="5428" idx="1"/>
          </p:cNvCxnSpPr>
          <p:nvPr/>
        </p:nvCxnSpPr>
        <p:spPr>
          <a:xfrm rot="10800000" flipH="1">
            <a:off x="12999757" y="7180564"/>
            <a:ext cx="1369213" cy="4206"/>
          </a:xfrm>
          <a:prstGeom prst="straightConnector1">
            <a:avLst/>
          </a:prstGeom>
          <a:noFill/>
          <a:ln w="19050" cap="flat" cmpd="sng">
            <a:solidFill>
              <a:schemeClr val="dk2"/>
            </a:solidFill>
            <a:prstDash val="solid"/>
            <a:round/>
            <a:headEnd type="none" w="med" len="med"/>
            <a:tailEnd type="triangle" w="med" len="med"/>
          </a:ln>
        </p:spPr>
      </p:cxnSp>
      <p:sp>
        <p:nvSpPr>
          <p:cNvPr id="5429" name="Google Shape;5429;p53"/>
          <p:cNvSpPr txBox="1"/>
          <p:nvPr/>
        </p:nvSpPr>
        <p:spPr>
          <a:xfrm>
            <a:off x="8447379" y="10795999"/>
            <a:ext cx="1827620" cy="753398"/>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latin typeface="Consolas"/>
                <a:ea typeface="Consolas"/>
                <a:cs typeface="Consolas"/>
                <a:sym typeface="Consolas"/>
              </a:rPr>
              <a:t>A</a:t>
            </a:r>
            <a:r>
              <a:rPr lang="en-GB" sz="2800" baseline="30000">
                <a:latin typeface="Consolas"/>
                <a:ea typeface="Consolas"/>
                <a:cs typeface="Consolas"/>
                <a:sym typeface="Consolas"/>
              </a:rPr>
              <a:t>[1]</a:t>
            </a:r>
            <a:endParaRPr sz="2800" baseline="30000">
              <a:latin typeface="Consolas"/>
              <a:ea typeface="Consolas"/>
              <a:cs typeface="Consolas"/>
              <a:sym typeface="Consolas"/>
            </a:endParaRPr>
          </a:p>
        </p:txBody>
      </p:sp>
      <p:sp>
        <p:nvSpPr>
          <p:cNvPr id="5430" name="Google Shape;5430;p53"/>
          <p:cNvSpPr txBox="1"/>
          <p:nvPr/>
        </p:nvSpPr>
        <p:spPr>
          <a:xfrm>
            <a:off x="12170960" y="10795999"/>
            <a:ext cx="1827620" cy="753398"/>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latin typeface="Consolas"/>
                <a:ea typeface="Consolas"/>
                <a:cs typeface="Consolas"/>
                <a:sym typeface="Consolas"/>
              </a:rPr>
              <a:t>A</a:t>
            </a:r>
            <a:r>
              <a:rPr lang="en-GB" sz="2800" baseline="30000">
                <a:latin typeface="Consolas"/>
                <a:ea typeface="Consolas"/>
                <a:cs typeface="Consolas"/>
                <a:sym typeface="Consolas"/>
              </a:rPr>
              <a:t>[2]</a:t>
            </a:r>
            <a:endParaRPr sz="2800" baseline="30000">
              <a:latin typeface="Consolas"/>
              <a:ea typeface="Consolas"/>
              <a:cs typeface="Consolas"/>
              <a:sym typeface="Consolas"/>
            </a:endParaRPr>
          </a:p>
        </p:txBody>
      </p:sp>
      <p:sp>
        <p:nvSpPr>
          <p:cNvPr id="5431" name="Google Shape;5431;p53"/>
          <p:cNvSpPr/>
          <p:nvPr/>
        </p:nvSpPr>
        <p:spPr>
          <a:xfrm>
            <a:off x="5598529" y="5281149"/>
            <a:ext cx="695120" cy="3947226"/>
          </a:xfrm>
          <a:prstGeom prst="leftBracket">
            <a:avLst>
              <a:gd name="adj" fmla="val 8333"/>
            </a:avLst>
          </a:prstGeom>
          <a:no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432" name="Google Shape;5432;p53"/>
          <p:cNvSpPr txBox="1"/>
          <p:nvPr/>
        </p:nvSpPr>
        <p:spPr>
          <a:xfrm>
            <a:off x="4567148" y="6808068"/>
            <a:ext cx="905399" cy="753398"/>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b="1">
                <a:latin typeface="Consolas"/>
                <a:ea typeface="Consolas"/>
                <a:cs typeface="Consolas"/>
                <a:sym typeface="Consolas"/>
              </a:rPr>
              <a:t>X</a:t>
            </a:r>
            <a:endParaRPr sz="2405" b="1">
              <a:latin typeface="Consolas"/>
              <a:ea typeface="Consolas"/>
              <a:cs typeface="Consolas"/>
              <a:sym typeface="Consolas"/>
            </a:endParaRPr>
          </a:p>
        </p:txBody>
      </p:sp>
      <p:cxnSp>
        <p:nvCxnSpPr>
          <p:cNvPr id="5433" name="Google Shape;5433;p53"/>
          <p:cNvCxnSpPr>
            <a:stCxn id="5410" idx="6"/>
            <a:endCxn id="5414" idx="2"/>
          </p:cNvCxnSpPr>
          <p:nvPr/>
        </p:nvCxnSpPr>
        <p:spPr>
          <a:xfrm rot="10800000" flipH="1">
            <a:off x="10172485" y="7184785"/>
            <a:ext cx="1748315" cy="2639895"/>
          </a:xfrm>
          <a:prstGeom prst="straightConnector1">
            <a:avLst/>
          </a:prstGeom>
          <a:noFill/>
          <a:ln w="9525" cap="flat" cmpd="sng">
            <a:solidFill>
              <a:schemeClr val="dk2"/>
            </a:solidFill>
            <a:prstDash val="solid"/>
            <a:round/>
            <a:headEnd type="none" w="med" len="med"/>
            <a:tailEnd type="triangle" w="med" len="med"/>
          </a:ln>
        </p:spPr>
      </p:cxnSp>
      <p:cxnSp>
        <p:nvCxnSpPr>
          <p:cNvPr id="5434" name="Google Shape;5434;p53"/>
          <p:cNvCxnSpPr>
            <a:stCxn id="5405" idx="6"/>
            <a:endCxn id="5414" idx="2"/>
          </p:cNvCxnSpPr>
          <p:nvPr/>
        </p:nvCxnSpPr>
        <p:spPr>
          <a:xfrm rot="10800000" flipH="1">
            <a:off x="10172485" y="7184839"/>
            <a:ext cx="1748315" cy="856134"/>
          </a:xfrm>
          <a:prstGeom prst="straightConnector1">
            <a:avLst/>
          </a:prstGeom>
          <a:noFill/>
          <a:ln w="9525" cap="flat" cmpd="sng">
            <a:solidFill>
              <a:schemeClr val="dk2"/>
            </a:solidFill>
            <a:prstDash val="solid"/>
            <a:round/>
            <a:headEnd type="none" w="med" len="med"/>
            <a:tailEnd type="triangle" w="med" len="med"/>
          </a:ln>
        </p:spPr>
      </p:cxnSp>
      <p:cxnSp>
        <p:nvCxnSpPr>
          <p:cNvPr id="5435" name="Google Shape;5435;p53"/>
          <p:cNvCxnSpPr>
            <a:stCxn id="5404" idx="6"/>
            <a:endCxn id="5414" idx="2"/>
          </p:cNvCxnSpPr>
          <p:nvPr/>
        </p:nvCxnSpPr>
        <p:spPr>
          <a:xfrm>
            <a:off x="10172485" y="6257265"/>
            <a:ext cx="1748315" cy="927628"/>
          </a:xfrm>
          <a:prstGeom prst="straightConnector1">
            <a:avLst/>
          </a:prstGeom>
          <a:noFill/>
          <a:ln w="9525" cap="flat" cmpd="sng">
            <a:solidFill>
              <a:schemeClr val="dk2"/>
            </a:solidFill>
            <a:prstDash val="solid"/>
            <a:round/>
            <a:headEnd type="none" w="med" len="med"/>
            <a:tailEnd type="triangle" w="med" len="med"/>
          </a:ln>
        </p:spPr>
      </p:cxnSp>
      <p:cxnSp>
        <p:nvCxnSpPr>
          <p:cNvPr id="5436" name="Google Shape;5436;p53"/>
          <p:cNvCxnSpPr>
            <a:stCxn id="5403" idx="6"/>
            <a:endCxn id="5414" idx="2"/>
          </p:cNvCxnSpPr>
          <p:nvPr/>
        </p:nvCxnSpPr>
        <p:spPr>
          <a:xfrm>
            <a:off x="10172485" y="4473559"/>
            <a:ext cx="1748315" cy="2711390"/>
          </a:xfrm>
          <a:prstGeom prst="straightConnector1">
            <a:avLst/>
          </a:prstGeom>
          <a:noFill/>
          <a:ln w="9525" cap="flat" cmpd="sng">
            <a:solidFill>
              <a:schemeClr val="dk2"/>
            </a:solidFill>
            <a:prstDash val="solid"/>
            <a:round/>
            <a:headEnd type="none" w="med" len="med"/>
            <a:tailEnd type="triangle" w="med" len="med"/>
          </a:ln>
        </p:spPr>
      </p:cxnSp>
      <p:sp>
        <p:nvSpPr>
          <p:cNvPr id="5428" name="Google Shape;5428;p53"/>
          <p:cNvSpPr txBox="1"/>
          <p:nvPr/>
        </p:nvSpPr>
        <p:spPr>
          <a:xfrm>
            <a:off x="14368976" y="6803763"/>
            <a:ext cx="905399" cy="753398"/>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183092" rIns="183092" bIns="183092" anchor="t" anchorCtr="0">
            <a:noAutofit/>
          </a:bodyPr>
          <a:lstStyle/>
          <a:p>
            <a:pPr marL="0" lvl="0" indent="0" algn="ctr" rtl="0">
              <a:spcBef>
                <a:spcPts val="0"/>
              </a:spcBef>
              <a:spcAft>
                <a:spcPts val="0"/>
              </a:spcAft>
              <a:buClr>
                <a:schemeClr val="dk1"/>
              </a:buClr>
              <a:buSzPts val="1100"/>
              <a:buFont typeface="Arial" panose="020B0604020202090204"/>
              <a:buNone/>
            </a:pPr>
            <a:r>
              <a:rPr lang="en-GB" sz="2200" b="1">
                <a:latin typeface="Consolas"/>
                <a:ea typeface="Consolas"/>
                <a:cs typeface="Consolas"/>
                <a:sym typeface="Consolas"/>
              </a:rPr>
              <a:t>Ŷ</a:t>
            </a:r>
            <a:endParaRPr sz="2405" b="1">
              <a:latin typeface="Consolas"/>
              <a:ea typeface="Consolas"/>
              <a:cs typeface="Consolas"/>
              <a:sym typeface="Consolas"/>
            </a:endParaRPr>
          </a:p>
        </p:txBody>
      </p:sp>
      <p:sp>
        <p:nvSpPr>
          <p:cNvPr id="5437" name="Google Shape;5437;p53"/>
          <p:cNvSpPr txBox="1"/>
          <p:nvPr/>
        </p:nvSpPr>
        <p:spPr>
          <a:xfrm rot="-5400000">
            <a:off x="361679" y="6389815"/>
            <a:ext cx="6074042" cy="1016546"/>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800"/>
              <a:t>One hidden layer neural network</a:t>
            </a:r>
            <a:endParaRPr lang="en-GB" sz="2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5441" name="Shape 5441"/>
        <p:cNvGrpSpPr/>
        <p:nvPr/>
      </p:nvGrpSpPr>
      <p:grpSpPr>
        <a:xfrm>
          <a:off x="0" y="0"/>
          <a:ext cx="0" cy="0"/>
          <a:chOff x="0" y="0"/>
          <a:chExt cx="0" cy="0"/>
        </a:xfrm>
      </p:grpSpPr>
      <p:sp>
        <p:nvSpPr>
          <p:cNvPr id="5442" name="Google Shape;5442;p54"/>
          <p:cNvSpPr/>
          <p:nvPr/>
        </p:nvSpPr>
        <p:spPr>
          <a:xfrm>
            <a:off x="7763896" y="2897917"/>
            <a:ext cx="1187773" cy="1225022"/>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r>
              <a:rPr lang="en-GB" sz="2200">
                <a:solidFill>
                  <a:schemeClr val="dk1"/>
                </a:solidFill>
              </a:rPr>
              <a:t>a</a:t>
            </a:r>
            <a:r>
              <a:rPr lang="en-GB" sz="2200" baseline="30000">
                <a:solidFill>
                  <a:schemeClr val="dk1"/>
                </a:solidFill>
              </a:rPr>
              <a:t>[1]</a:t>
            </a:r>
            <a:r>
              <a:rPr lang="en-GB" sz="2200" baseline="-25000">
                <a:solidFill>
                  <a:schemeClr val="dk1"/>
                </a:solidFill>
              </a:rPr>
              <a:t>1</a:t>
            </a:r>
            <a:endParaRPr sz="3205">
              <a:solidFill>
                <a:schemeClr val="dk1"/>
              </a:solidFill>
            </a:endParaRPr>
          </a:p>
        </p:txBody>
      </p:sp>
      <p:sp>
        <p:nvSpPr>
          <p:cNvPr id="5443" name="Google Shape;5443;p54"/>
          <p:cNvSpPr/>
          <p:nvPr/>
        </p:nvSpPr>
        <p:spPr>
          <a:xfrm>
            <a:off x="7763896" y="4810345"/>
            <a:ext cx="1187773" cy="1225022"/>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r>
              <a:rPr lang="en-GB" sz="2200">
                <a:solidFill>
                  <a:schemeClr val="dk1"/>
                </a:solidFill>
              </a:rPr>
              <a:t>a</a:t>
            </a:r>
            <a:r>
              <a:rPr lang="en-GB" sz="2200" baseline="30000">
                <a:solidFill>
                  <a:schemeClr val="dk1"/>
                </a:solidFill>
              </a:rPr>
              <a:t>[1]</a:t>
            </a:r>
            <a:r>
              <a:rPr lang="en-GB" sz="2200" baseline="-25000">
                <a:solidFill>
                  <a:schemeClr val="dk1"/>
                </a:solidFill>
              </a:rPr>
              <a:t>2</a:t>
            </a:r>
            <a:endParaRPr sz="3205">
              <a:solidFill>
                <a:schemeClr val="dk1"/>
              </a:solidFill>
            </a:endParaRPr>
          </a:p>
        </p:txBody>
      </p:sp>
      <p:sp>
        <p:nvSpPr>
          <p:cNvPr id="5444" name="Google Shape;5444;p54"/>
          <p:cNvSpPr txBox="1"/>
          <p:nvPr/>
        </p:nvSpPr>
        <p:spPr>
          <a:xfrm>
            <a:off x="4567300" y="3133753"/>
            <a:ext cx="1079029" cy="753398"/>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latin typeface="Consolas"/>
                <a:ea typeface="Consolas"/>
                <a:cs typeface="Consolas"/>
                <a:sym typeface="Consolas"/>
              </a:rPr>
              <a:t>x</a:t>
            </a:r>
            <a:r>
              <a:rPr lang="en-GB" sz="2800" baseline="-25000">
                <a:latin typeface="Consolas"/>
                <a:ea typeface="Consolas"/>
                <a:cs typeface="Consolas"/>
                <a:sym typeface="Consolas"/>
              </a:rPr>
              <a:t>[1]</a:t>
            </a:r>
            <a:endParaRPr sz="2800" baseline="-25000">
              <a:latin typeface="Consolas"/>
              <a:ea typeface="Consolas"/>
              <a:cs typeface="Consolas"/>
              <a:sym typeface="Consolas"/>
            </a:endParaRPr>
          </a:p>
        </p:txBody>
      </p:sp>
      <p:sp>
        <p:nvSpPr>
          <p:cNvPr id="5445" name="Google Shape;5445;p54"/>
          <p:cNvSpPr/>
          <p:nvPr/>
        </p:nvSpPr>
        <p:spPr>
          <a:xfrm>
            <a:off x="10426800" y="3903725"/>
            <a:ext cx="1079029" cy="1116879"/>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r>
              <a:rPr lang="en-GB" sz="2200">
                <a:solidFill>
                  <a:schemeClr val="dk1"/>
                </a:solidFill>
              </a:rPr>
              <a:t>a</a:t>
            </a:r>
            <a:r>
              <a:rPr lang="en-GB" sz="2200" baseline="30000">
                <a:solidFill>
                  <a:schemeClr val="dk1"/>
                </a:solidFill>
              </a:rPr>
              <a:t>[2]</a:t>
            </a:r>
            <a:endParaRPr sz="3205">
              <a:solidFill>
                <a:schemeClr val="dk1"/>
              </a:solidFill>
            </a:endParaRPr>
          </a:p>
        </p:txBody>
      </p:sp>
      <p:cxnSp>
        <p:nvCxnSpPr>
          <p:cNvPr id="5446" name="Google Shape;5446;p54"/>
          <p:cNvCxnSpPr>
            <a:stCxn id="5445" idx="6"/>
            <a:endCxn id="5447" idx="1"/>
          </p:cNvCxnSpPr>
          <p:nvPr/>
        </p:nvCxnSpPr>
        <p:spPr>
          <a:xfrm>
            <a:off x="11505829" y="4462164"/>
            <a:ext cx="1005131" cy="0"/>
          </a:xfrm>
          <a:prstGeom prst="straightConnector1">
            <a:avLst/>
          </a:prstGeom>
          <a:noFill/>
          <a:ln w="9525" cap="flat" cmpd="sng">
            <a:solidFill>
              <a:schemeClr val="dk2"/>
            </a:solidFill>
            <a:prstDash val="solid"/>
            <a:round/>
            <a:headEnd type="none" w="med" len="med"/>
            <a:tailEnd type="triangle" w="med" len="med"/>
          </a:ln>
        </p:spPr>
      </p:cxnSp>
      <p:cxnSp>
        <p:nvCxnSpPr>
          <p:cNvPr id="5448" name="Google Shape;5448;p54"/>
          <p:cNvCxnSpPr>
            <a:stCxn id="5443" idx="6"/>
            <a:endCxn id="5445" idx="2"/>
          </p:cNvCxnSpPr>
          <p:nvPr/>
        </p:nvCxnSpPr>
        <p:spPr>
          <a:xfrm rot="10800000" flipH="1">
            <a:off x="8951669" y="4462184"/>
            <a:ext cx="1474953" cy="960672"/>
          </a:xfrm>
          <a:prstGeom prst="straightConnector1">
            <a:avLst/>
          </a:prstGeom>
          <a:noFill/>
          <a:ln w="9525" cap="flat" cmpd="sng">
            <a:solidFill>
              <a:schemeClr val="dk2"/>
            </a:solidFill>
            <a:prstDash val="solid"/>
            <a:round/>
            <a:headEnd type="none" w="med" len="med"/>
            <a:tailEnd type="triangle" w="med" len="med"/>
          </a:ln>
        </p:spPr>
      </p:cxnSp>
      <p:cxnSp>
        <p:nvCxnSpPr>
          <p:cNvPr id="5449" name="Google Shape;5449;p54"/>
          <p:cNvCxnSpPr>
            <a:stCxn id="5442" idx="6"/>
            <a:endCxn id="5445" idx="2"/>
          </p:cNvCxnSpPr>
          <p:nvPr/>
        </p:nvCxnSpPr>
        <p:spPr>
          <a:xfrm>
            <a:off x="8951669" y="3510428"/>
            <a:ext cx="1474953" cy="951660"/>
          </a:xfrm>
          <a:prstGeom prst="straightConnector1">
            <a:avLst/>
          </a:prstGeom>
          <a:noFill/>
          <a:ln w="9525" cap="flat" cmpd="sng">
            <a:solidFill>
              <a:schemeClr val="dk2"/>
            </a:solidFill>
            <a:prstDash val="solid"/>
            <a:round/>
            <a:headEnd type="none" w="med" len="med"/>
            <a:tailEnd type="triangle" w="med" len="med"/>
          </a:ln>
        </p:spPr>
      </p:cxnSp>
      <p:sp>
        <p:nvSpPr>
          <p:cNvPr id="5450" name="Google Shape;5450;p54"/>
          <p:cNvSpPr txBox="1"/>
          <p:nvPr/>
        </p:nvSpPr>
        <p:spPr>
          <a:xfrm>
            <a:off x="4567300" y="5046136"/>
            <a:ext cx="1079029" cy="753398"/>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latin typeface="Consolas"/>
                <a:ea typeface="Consolas"/>
                <a:cs typeface="Consolas"/>
                <a:sym typeface="Consolas"/>
              </a:rPr>
              <a:t>x</a:t>
            </a:r>
            <a:r>
              <a:rPr lang="en-GB" sz="2800" baseline="-25000">
                <a:latin typeface="Consolas"/>
                <a:ea typeface="Consolas"/>
                <a:cs typeface="Consolas"/>
                <a:sym typeface="Consolas"/>
              </a:rPr>
              <a:t>[2]</a:t>
            </a:r>
            <a:endParaRPr sz="2800" baseline="-25000">
              <a:latin typeface="Consolas"/>
              <a:ea typeface="Consolas"/>
              <a:cs typeface="Consolas"/>
              <a:sym typeface="Consolas"/>
            </a:endParaRPr>
          </a:p>
        </p:txBody>
      </p:sp>
      <p:cxnSp>
        <p:nvCxnSpPr>
          <p:cNvPr id="5451" name="Google Shape;5451;p54"/>
          <p:cNvCxnSpPr>
            <a:stCxn id="5444" idx="3"/>
            <a:endCxn id="5442" idx="2"/>
          </p:cNvCxnSpPr>
          <p:nvPr/>
        </p:nvCxnSpPr>
        <p:spPr>
          <a:xfrm>
            <a:off x="5646329" y="3510452"/>
            <a:ext cx="2117804" cy="0"/>
          </a:xfrm>
          <a:prstGeom prst="straightConnector1">
            <a:avLst/>
          </a:prstGeom>
          <a:noFill/>
          <a:ln w="9525" cap="flat" cmpd="sng">
            <a:solidFill>
              <a:schemeClr val="dk2"/>
            </a:solidFill>
            <a:prstDash val="solid"/>
            <a:round/>
            <a:headEnd type="none" w="med" len="med"/>
            <a:tailEnd type="triangle" w="med" len="med"/>
          </a:ln>
        </p:spPr>
      </p:cxnSp>
      <p:cxnSp>
        <p:nvCxnSpPr>
          <p:cNvPr id="5452" name="Google Shape;5452;p54"/>
          <p:cNvCxnSpPr>
            <a:stCxn id="5450" idx="3"/>
            <a:endCxn id="5443" idx="2"/>
          </p:cNvCxnSpPr>
          <p:nvPr/>
        </p:nvCxnSpPr>
        <p:spPr>
          <a:xfrm>
            <a:off x="5646329" y="5422834"/>
            <a:ext cx="2117804" cy="0"/>
          </a:xfrm>
          <a:prstGeom prst="straightConnector1">
            <a:avLst/>
          </a:prstGeom>
          <a:noFill/>
          <a:ln w="9525" cap="flat" cmpd="sng">
            <a:solidFill>
              <a:schemeClr val="dk2"/>
            </a:solidFill>
            <a:prstDash val="solid"/>
            <a:round/>
            <a:headEnd type="none" w="med" len="med"/>
            <a:tailEnd type="triangle" w="med" len="med"/>
          </a:ln>
        </p:spPr>
      </p:cxnSp>
      <p:cxnSp>
        <p:nvCxnSpPr>
          <p:cNvPr id="5453" name="Google Shape;5453;p54"/>
          <p:cNvCxnSpPr>
            <a:stCxn id="5444" idx="3"/>
            <a:endCxn id="5443" idx="2"/>
          </p:cNvCxnSpPr>
          <p:nvPr/>
        </p:nvCxnSpPr>
        <p:spPr>
          <a:xfrm>
            <a:off x="5646329" y="3510452"/>
            <a:ext cx="2117804" cy="1912332"/>
          </a:xfrm>
          <a:prstGeom prst="straightConnector1">
            <a:avLst/>
          </a:prstGeom>
          <a:noFill/>
          <a:ln w="9525" cap="flat" cmpd="sng">
            <a:solidFill>
              <a:schemeClr val="dk2"/>
            </a:solidFill>
            <a:prstDash val="solid"/>
            <a:round/>
            <a:headEnd type="none" w="med" len="med"/>
            <a:tailEnd type="triangle" w="med" len="med"/>
          </a:ln>
        </p:spPr>
      </p:cxnSp>
      <p:cxnSp>
        <p:nvCxnSpPr>
          <p:cNvPr id="5454" name="Google Shape;5454;p54"/>
          <p:cNvCxnSpPr>
            <a:stCxn id="5450" idx="3"/>
            <a:endCxn id="5442" idx="2"/>
          </p:cNvCxnSpPr>
          <p:nvPr/>
        </p:nvCxnSpPr>
        <p:spPr>
          <a:xfrm rot="10800000" flipH="1">
            <a:off x="5646329" y="3510502"/>
            <a:ext cx="2117804" cy="1912332"/>
          </a:xfrm>
          <a:prstGeom prst="straightConnector1">
            <a:avLst/>
          </a:prstGeom>
          <a:noFill/>
          <a:ln w="9525" cap="flat" cmpd="sng">
            <a:solidFill>
              <a:schemeClr val="dk2"/>
            </a:solidFill>
            <a:prstDash val="solid"/>
            <a:round/>
            <a:headEnd type="none" w="med" len="med"/>
            <a:tailEnd type="triangle" w="med" len="med"/>
          </a:ln>
        </p:spPr>
      </p:cxnSp>
      <p:grpSp>
        <p:nvGrpSpPr>
          <p:cNvPr id="5455" name="Google Shape;5455;p54"/>
          <p:cNvGrpSpPr/>
          <p:nvPr/>
        </p:nvGrpSpPr>
        <p:grpSpPr>
          <a:xfrm>
            <a:off x="2570304" y="7209005"/>
            <a:ext cx="12466761" cy="3470796"/>
            <a:chOff x="1283000" y="2571753"/>
            <a:chExt cx="6225127" cy="1733100"/>
          </a:xfrm>
        </p:grpSpPr>
        <p:sp>
          <p:nvSpPr>
            <p:cNvPr id="5456" name="Google Shape;5456;p54"/>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457" name="Google Shape;5457;p54"/>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458" name="Google Shape;5458;p54"/>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459" name="Google Shape;5459;p54"/>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460" name="Google Shape;5460;p54"/>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461" name="Google Shape;5461;p54"/>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462" name="Google Shape;5462;p54"/>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463" name="Google Shape;5463;p54"/>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464" name="Google Shape;5464;p54"/>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465" name="Google Shape;5465;p54"/>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466" name="Google Shape;5466;p54"/>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467" name="Google Shape;5467;p54"/>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468" name="Google Shape;5468;p54"/>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469" name="Google Shape;5469;p54"/>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470" name="Google Shape;5470;p54"/>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cxnSp>
          <p:nvCxnSpPr>
            <p:cNvPr id="5471" name="Google Shape;5471;p54"/>
            <p:cNvCxnSpPr>
              <a:stCxn id="5456" idx="6"/>
              <a:endCxn id="5459"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2" name="Google Shape;5472;p54"/>
            <p:cNvCxnSpPr>
              <a:stCxn id="5456" idx="6"/>
              <a:endCxn id="5460"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3" name="Google Shape;5473;p54"/>
            <p:cNvCxnSpPr>
              <a:endCxn id="5461"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4" name="Google Shape;5474;p54"/>
            <p:cNvCxnSpPr>
              <a:stCxn id="5457" idx="6"/>
              <a:endCxn id="5459"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75" name="Google Shape;5475;p54"/>
            <p:cNvCxnSpPr>
              <a:stCxn id="5457" idx="6"/>
              <a:endCxn id="5460"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76" name="Google Shape;5476;p54"/>
            <p:cNvCxnSpPr>
              <a:stCxn id="5457" idx="6"/>
              <a:endCxn id="5461"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77" name="Google Shape;5477;p54"/>
            <p:cNvCxnSpPr>
              <a:stCxn id="5458" idx="6"/>
              <a:endCxn id="5459"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78" name="Google Shape;5478;p54"/>
            <p:cNvCxnSpPr>
              <a:stCxn id="5458" idx="6"/>
              <a:endCxn id="5460"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79" name="Google Shape;5479;p54"/>
            <p:cNvCxnSpPr>
              <a:stCxn id="5458" idx="6"/>
              <a:endCxn id="5461"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0" name="Google Shape;5480;p54"/>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1" name="Google Shape;5481;p54"/>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2" name="Google Shape;5482;p54"/>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3" name="Google Shape;5483;p54"/>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84" name="Google Shape;5484;p54"/>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5" name="Google Shape;5485;p54"/>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86" name="Google Shape;5486;p54"/>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87" name="Google Shape;5487;p54"/>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88" name="Google Shape;5488;p54"/>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89" name="Google Shape;5489;p54"/>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0" name="Google Shape;5490;p54"/>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1" name="Google Shape;5491;p54"/>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2" name="Google Shape;5492;p54"/>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493" name="Google Shape;5493;p54"/>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4" name="Google Shape;5494;p54"/>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495" name="Google Shape;5495;p54"/>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496" name="Google Shape;5496;p54"/>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497" name="Google Shape;5497;p54"/>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8" name="Google Shape;5498;p54"/>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499" name="Google Shape;5499;p54"/>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0" name="Google Shape;5500;p54"/>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1" name="Google Shape;5501;p54"/>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2" name="Google Shape;5502;p54"/>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3" name="Google Shape;5503;p54"/>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04" name="Google Shape;5504;p54"/>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05" name="Google Shape;5505;p54"/>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06" name="Google Shape;5506;p54"/>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7" name="Google Shape;5507;p54"/>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08" name="Google Shape;5508;p54"/>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09" name="Google Shape;5509;p54"/>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0" name="Google Shape;5510;p54"/>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11" name="Google Shape;5511;p54"/>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12" name="Google Shape;5512;p54"/>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13" name="Google Shape;5513;p54"/>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14" name="Google Shape;5514;p54"/>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15" name="Google Shape;5515;p54"/>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516" name="Google Shape;5516;p54"/>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cxnSp>
          <p:nvCxnSpPr>
            <p:cNvPr id="5517" name="Google Shape;5517;p54"/>
            <p:cNvCxnSpPr>
              <a:stCxn id="5468" idx="6"/>
              <a:endCxn id="5516"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518" name="Google Shape;5518;p54"/>
            <p:cNvCxnSpPr>
              <a:stCxn id="5469" idx="6"/>
              <a:endCxn id="5516"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519" name="Google Shape;5519;p54"/>
            <p:cNvCxnSpPr>
              <a:stCxn id="5470" idx="6"/>
              <a:endCxn id="5516"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520" name="Google Shape;5520;p54"/>
            <p:cNvCxnSpPr>
              <a:stCxn id="5516"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521" name="Google Shape;5521;p54"/>
            <p:cNvSpPr txBox="1"/>
            <p:nvPr/>
          </p:nvSpPr>
          <p:spPr>
            <a:xfrm>
              <a:off x="1283000" y="3367200"/>
              <a:ext cx="467400" cy="287700"/>
            </a:xfrm>
            <a:prstGeom prst="rect">
              <a:avLst/>
            </a:prstGeom>
            <a:noFill/>
            <a:ln>
              <a:noFill/>
            </a:ln>
          </p:spPr>
          <p:txBody>
            <a:bodyPr spcFirstLastPara="1" wrap="square" lIns="183092" tIns="0" rIns="183092"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x</a:t>
              </a:r>
              <a:r>
                <a:rPr lang="en-GB" sz="2200" baseline="-25000">
                  <a:latin typeface="Consolas"/>
                  <a:ea typeface="Consolas"/>
                  <a:cs typeface="Consolas"/>
                  <a:sym typeface="Consolas"/>
                </a:rPr>
                <a:t>[2]</a:t>
              </a:r>
              <a:endParaRPr sz="2200" baseline="-25000">
                <a:latin typeface="Consolas"/>
                <a:ea typeface="Consolas"/>
                <a:cs typeface="Consolas"/>
                <a:sym typeface="Consolas"/>
              </a:endParaRPr>
            </a:p>
          </p:txBody>
        </p:sp>
        <p:sp>
          <p:nvSpPr>
            <p:cNvPr id="5522" name="Google Shape;5522;p54"/>
            <p:cNvSpPr txBox="1"/>
            <p:nvPr/>
          </p:nvSpPr>
          <p:spPr>
            <a:xfrm>
              <a:off x="1283000" y="3936225"/>
              <a:ext cx="467400" cy="287700"/>
            </a:xfrm>
            <a:prstGeom prst="rect">
              <a:avLst/>
            </a:prstGeom>
            <a:noFill/>
            <a:ln>
              <a:noFill/>
            </a:ln>
          </p:spPr>
          <p:txBody>
            <a:bodyPr spcFirstLastPara="1" wrap="square" lIns="183092" tIns="0" rIns="183092"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x</a:t>
              </a:r>
              <a:r>
                <a:rPr lang="en-GB" sz="2200" baseline="-25000">
                  <a:latin typeface="Consolas"/>
                  <a:ea typeface="Consolas"/>
                  <a:cs typeface="Consolas"/>
                  <a:sym typeface="Consolas"/>
                </a:rPr>
                <a:t>[3]</a:t>
              </a:r>
              <a:endParaRPr sz="2200" baseline="-25000">
                <a:latin typeface="Consolas"/>
                <a:ea typeface="Consolas"/>
                <a:cs typeface="Consolas"/>
                <a:sym typeface="Consolas"/>
              </a:endParaRPr>
            </a:p>
          </p:txBody>
        </p:sp>
        <p:sp>
          <p:nvSpPr>
            <p:cNvPr id="5523" name="Google Shape;5523;p54"/>
            <p:cNvSpPr txBox="1"/>
            <p:nvPr/>
          </p:nvSpPr>
          <p:spPr>
            <a:xfrm>
              <a:off x="1283000" y="2741700"/>
              <a:ext cx="467400" cy="287700"/>
            </a:xfrm>
            <a:prstGeom prst="rect">
              <a:avLst/>
            </a:prstGeom>
            <a:noFill/>
            <a:ln>
              <a:noFill/>
            </a:ln>
          </p:spPr>
          <p:txBody>
            <a:bodyPr spcFirstLastPara="1" wrap="square" lIns="183092" tIns="0" rIns="183092"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x</a:t>
              </a:r>
              <a:r>
                <a:rPr lang="en-GB" sz="2200" baseline="-25000">
                  <a:latin typeface="Consolas"/>
                  <a:ea typeface="Consolas"/>
                  <a:cs typeface="Consolas"/>
                  <a:sym typeface="Consolas"/>
                </a:rPr>
                <a:t>[1]</a:t>
              </a:r>
              <a:endParaRPr sz="2200" baseline="-25000">
                <a:latin typeface="Consolas"/>
                <a:ea typeface="Consolas"/>
                <a:cs typeface="Consolas"/>
                <a:sym typeface="Consolas"/>
              </a:endParaRPr>
            </a:p>
          </p:txBody>
        </p:sp>
      </p:grpSp>
      <p:sp>
        <p:nvSpPr>
          <p:cNvPr id="5524" name="Google Shape;5524;p54"/>
          <p:cNvSpPr txBox="1"/>
          <p:nvPr/>
        </p:nvSpPr>
        <p:spPr>
          <a:xfrm>
            <a:off x="5431792" y="11342773"/>
            <a:ext cx="6074042" cy="1016546"/>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t>Neural network templates</a:t>
            </a:r>
            <a:endParaRPr lang="en-GB" sz="2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5528" name="Shape 5528"/>
        <p:cNvGrpSpPr/>
        <p:nvPr/>
      </p:nvGrpSpPr>
      <p:grpSpPr>
        <a:xfrm>
          <a:off x="0" y="0"/>
          <a:ext cx="0" cy="0"/>
          <a:chOff x="0" y="0"/>
          <a:chExt cx="0" cy="0"/>
        </a:xfrm>
      </p:grpSpPr>
      <p:sp>
        <p:nvSpPr>
          <p:cNvPr id="5529" name="Google Shape;5529;p55"/>
          <p:cNvSpPr/>
          <p:nvPr/>
        </p:nvSpPr>
        <p:spPr>
          <a:xfrm>
            <a:off x="7763896" y="2897917"/>
            <a:ext cx="1187773" cy="1225022"/>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r>
              <a:rPr lang="en-GB" sz="2200">
                <a:solidFill>
                  <a:schemeClr val="dk1"/>
                </a:solidFill>
              </a:rPr>
              <a:t>a</a:t>
            </a:r>
            <a:r>
              <a:rPr lang="en-GB" sz="2200" baseline="30000">
                <a:solidFill>
                  <a:schemeClr val="dk1"/>
                </a:solidFill>
              </a:rPr>
              <a:t>[1]</a:t>
            </a:r>
            <a:r>
              <a:rPr lang="en-GB" sz="2200" baseline="-25000">
                <a:solidFill>
                  <a:schemeClr val="dk1"/>
                </a:solidFill>
              </a:rPr>
              <a:t>1</a:t>
            </a:r>
            <a:endParaRPr sz="3205">
              <a:solidFill>
                <a:schemeClr val="dk1"/>
              </a:solidFill>
            </a:endParaRPr>
          </a:p>
        </p:txBody>
      </p:sp>
      <p:sp>
        <p:nvSpPr>
          <p:cNvPr id="5530" name="Google Shape;5530;p55"/>
          <p:cNvSpPr/>
          <p:nvPr/>
        </p:nvSpPr>
        <p:spPr>
          <a:xfrm>
            <a:off x="7763896" y="4810345"/>
            <a:ext cx="1187773" cy="1225022"/>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r>
              <a:rPr lang="en-GB" sz="2200">
                <a:solidFill>
                  <a:schemeClr val="dk1"/>
                </a:solidFill>
              </a:rPr>
              <a:t>a</a:t>
            </a:r>
            <a:r>
              <a:rPr lang="en-GB" sz="2200" baseline="30000">
                <a:solidFill>
                  <a:schemeClr val="dk1"/>
                </a:solidFill>
              </a:rPr>
              <a:t>[1]</a:t>
            </a:r>
            <a:r>
              <a:rPr lang="en-GB" sz="2200" baseline="-25000">
                <a:solidFill>
                  <a:schemeClr val="dk1"/>
                </a:solidFill>
              </a:rPr>
              <a:t>2</a:t>
            </a:r>
            <a:endParaRPr sz="3205">
              <a:solidFill>
                <a:schemeClr val="dk1"/>
              </a:solidFill>
            </a:endParaRPr>
          </a:p>
        </p:txBody>
      </p:sp>
      <p:sp>
        <p:nvSpPr>
          <p:cNvPr id="5531" name="Google Shape;5531;p55"/>
          <p:cNvSpPr txBox="1"/>
          <p:nvPr/>
        </p:nvSpPr>
        <p:spPr>
          <a:xfrm>
            <a:off x="4567300" y="3133753"/>
            <a:ext cx="1079029" cy="753398"/>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latin typeface="Consolas"/>
                <a:ea typeface="Consolas"/>
                <a:cs typeface="Consolas"/>
                <a:sym typeface="Consolas"/>
              </a:rPr>
              <a:t>x</a:t>
            </a:r>
            <a:r>
              <a:rPr lang="en-GB" sz="2800" baseline="-25000">
                <a:latin typeface="Consolas"/>
                <a:ea typeface="Consolas"/>
                <a:cs typeface="Consolas"/>
                <a:sym typeface="Consolas"/>
              </a:rPr>
              <a:t>[1]</a:t>
            </a:r>
            <a:endParaRPr sz="2800" baseline="-25000">
              <a:latin typeface="Consolas"/>
              <a:ea typeface="Consolas"/>
              <a:cs typeface="Consolas"/>
              <a:sym typeface="Consolas"/>
            </a:endParaRPr>
          </a:p>
        </p:txBody>
      </p:sp>
      <p:sp>
        <p:nvSpPr>
          <p:cNvPr id="5532" name="Google Shape;5532;p55"/>
          <p:cNvSpPr/>
          <p:nvPr/>
        </p:nvSpPr>
        <p:spPr>
          <a:xfrm>
            <a:off x="10426800" y="3903725"/>
            <a:ext cx="1079029" cy="1116879"/>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r>
              <a:rPr lang="en-GB" sz="2200">
                <a:solidFill>
                  <a:schemeClr val="dk1"/>
                </a:solidFill>
              </a:rPr>
              <a:t>a</a:t>
            </a:r>
            <a:r>
              <a:rPr lang="en-GB" sz="2200" baseline="30000">
                <a:solidFill>
                  <a:schemeClr val="dk1"/>
                </a:solidFill>
              </a:rPr>
              <a:t>[2]</a:t>
            </a:r>
            <a:endParaRPr sz="3205">
              <a:solidFill>
                <a:schemeClr val="dk1"/>
              </a:solidFill>
            </a:endParaRPr>
          </a:p>
        </p:txBody>
      </p:sp>
      <p:cxnSp>
        <p:nvCxnSpPr>
          <p:cNvPr id="5533" name="Google Shape;5533;p55"/>
          <p:cNvCxnSpPr>
            <a:stCxn id="5532" idx="6"/>
            <a:endCxn id="5534" idx="1"/>
          </p:cNvCxnSpPr>
          <p:nvPr/>
        </p:nvCxnSpPr>
        <p:spPr>
          <a:xfrm>
            <a:off x="11505829" y="4462164"/>
            <a:ext cx="1005131" cy="0"/>
          </a:xfrm>
          <a:prstGeom prst="straightConnector1">
            <a:avLst/>
          </a:prstGeom>
          <a:noFill/>
          <a:ln w="9525" cap="flat" cmpd="sng">
            <a:solidFill>
              <a:schemeClr val="dk2"/>
            </a:solidFill>
            <a:prstDash val="solid"/>
            <a:round/>
            <a:headEnd type="none" w="med" len="med"/>
            <a:tailEnd type="triangle" w="med" len="med"/>
          </a:ln>
        </p:spPr>
      </p:cxnSp>
      <p:cxnSp>
        <p:nvCxnSpPr>
          <p:cNvPr id="5535" name="Google Shape;5535;p55"/>
          <p:cNvCxnSpPr>
            <a:stCxn id="5530" idx="6"/>
            <a:endCxn id="5532" idx="2"/>
          </p:cNvCxnSpPr>
          <p:nvPr/>
        </p:nvCxnSpPr>
        <p:spPr>
          <a:xfrm rot="10800000" flipH="1">
            <a:off x="8951669" y="4462184"/>
            <a:ext cx="1474953" cy="960672"/>
          </a:xfrm>
          <a:prstGeom prst="straightConnector1">
            <a:avLst/>
          </a:prstGeom>
          <a:noFill/>
          <a:ln w="9525" cap="flat" cmpd="sng">
            <a:solidFill>
              <a:schemeClr val="dk2"/>
            </a:solidFill>
            <a:prstDash val="solid"/>
            <a:round/>
            <a:headEnd type="none" w="med" len="med"/>
            <a:tailEnd type="triangle" w="med" len="med"/>
          </a:ln>
        </p:spPr>
      </p:cxnSp>
      <p:cxnSp>
        <p:nvCxnSpPr>
          <p:cNvPr id="5536" name="Google Shape;5536;p55"/>
          <p:cNvCxnSpPr>
            <a:stCxn id="5529" idx="6"/>
            <a:endCxn id="5532" idx="2"/>
          </p:cNvCxnSpPr>
          <p:nvPr/>
        </p:nvCxnSpPr>
        <p:spPr>
          <a:xfrm>
            <a:off x="8951669" y="3510428"/>
            <a:ext cx="1474953" cy="951660"/>
          </a:xfrm>
          <a:prstGeom prst="straightConnector1">
            <a:avLst/>
          </a:prstGeom>
          <a:noFill/>
          <a:ln w="9525" cap="flat" cmpd="sng">
            <a:solidFill>
              <a:schemeClr val="dk2"/>
            </a:solidFill>
            <a:prstDash val="solid"/>
            <a:round/>
            <a:headEnd type="none" w="med" len="med"/>
            <a:tailEnd type="triangle" w="med" len="med"/>
          </a:ln>
        </p:spPr>
      </p:cxnSp>
      <p:sp>
        <p:nvSpPr>
          <p:cNvPr id="5537" name="Google Shape;5537;p55"/>
          <p:cNvSpPr txBox="1"/>
          <p:nvPr/>
        </p:nvSpPr>
        <p:spPr>
          <a:xfrm>
            <a:off x="4567300" y="5046136"/>
            <a:ext cx="1079029" cy="753398"/>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latin typeface="Consolas"/>
                <a:ea typeface="Consolas"/>
                <a:cs typeface="Consolas"/>
                <a:sym typeface="Consolas"/>
              </a:rPr>
              <a:t>x</a:t>
            </a:r>
            <a:r>
              <a:rPr lang="en-GB" sz="2800" baseline="-25000">
                <a:latin typeface="Consolas"/>
                <a:ea typeface="Consolas"/>
                <a:cs typeface="Consolas"/>
                <a:sym typeface="Consolas"/>
              </a:rPr>
              <a:t>[2]</a:t>
            </a:r>
            <a:endParaRPr sz="2800" baseline="-25000">
              <a:latin typeface="Consolas"/>
              <a:ea typeface="Consolas"/>
              <a:cs typeface="Consolas"/>
              <a:sym typeface="Consolas"/>
            </a:endParaRPr>
          </a:p>
        </p:txBody>
      </p:sp>
      <p:cxnSp>
        <p:nvCxnSpPr>
          <p:cNvPr id="5538" name="Google Shape;5538;p55"/>
          <p:cNvCxnSpPr>
            <a:stCxn id="5531" idx="3"/>
            <a:endCxn id="5529" idx="2"/>
          </p:cNvCxnSpPr>
          <p:nvPr/>
        </p:nvCxnSpPr>
        <p:spPr>
          <a:xfrm>
            <a:off x="5646329" y="3510452"/>
            <a:ext cx="2117804" cy="0"/>
          </a:xfrm>
          <a:prstGeom prst="straightConnector1">
            <a:avLst/>
          </a:prstGeom>
          <a:noFill/>
          <a:ln w="9525" cap="flat" cmpd="sng">
            <a:solidFill>
              <a:schemeClr val="dk2"/>
            </a:solidFill>
            <a:prstDash val="solid"/>
            <a:round/>
            <a:headEnd type="none" w="med" len="med"/>
            <a:tailEnd type="triangle" w="med" len="med"/>
          </a:ln>
        </p:spPr>
      </p:cxnSp>
      <p:cxnSp>
        <p:nvCxnSpPr>
          <p:cNvPr id="5539" name="Google Shape;5539;p55"/>
          <p:cNvCxnSpPr>
            <a:stCxn id="5537" idx="3"/>
            <a:endCxn id="5530" idx="2"/>
          </p:cNvCxnSpPr>
          <p:nvPr/>
        </p:nvCxnSpPr>
        <p:spPr>
          <a:xfrm>
            <a:off x="5646329" y="5422834"/>
            <a:ext cx="2117804" cy="0"/>
          </a:xfrm>
          <a:prstGeom prst="straightConnector1">
            <a:avLst/>
          </a:prstGeom>
          <a:noFill/>
          <a:ln w="9525" cap="flat" cmpd="sng">
            <a:solidFill>
              <a:schemeClr val="dk2"/>
            </a:solidFill>
            <a:prstDash val="solid"/>
            <a:round/>
            <a:headEnd type="none" w="med" len="med"/>
            <a:tailEnd type="triangle" w="med" len="med"/>
          </a:ln>
        </p:spPr>
      </p:cxnSp>
      <p:cxnSp>
        <p:nvCxnSpPr>
          <p:cNvPr id="5540" name="Google Shape;5540;p55"/>
          <p:cNvCxnSpPr>
            <a:stCxn id="5531" idx="3"/>
            <a:endCxn id="5530" idx="2"/>
          </p:cNvCxnSpPr>
          <p:nvPr/>
        </p:nvCxnSpPr>
        <p:spPr>
          <a:xfrm>
            <a:off x="5646329" y="3510452"/>
            <a:ext cx="2117804" cy="1912332"/>
          </a:xfrm>
          <a:prstGeom prst="straightConnector1">
            <a:avLst/>
          </a:prstGeom>
          <a:noFill/>
          <a:ln w="9525" cap="flat" cmpd="sng">
            <a:solidFill>
              <a:schemeClr val="dk2"/>
            </a:solidFill>
            <a:prstDash val="solid"/>
            <a:round/>
            <a:headEnd type="none" w="med" len="med"/>
            <a:tailEnd type="triangle" w="med" len="med"/>
          </a:ln>
        </p:spPr>
      </p:cxnSp>
      <p:cxnSp>
        <p:nvCxnSpPr>
          <p:cNvPr id="5541" name="Google Shape;5541;p55"/>
          <p:cNvCxnSpPr>
            <a:stCxn id="5537" idx="3"/>
            <a:endCxn id="5529" idx="2"/>
          </p:cNvCxnSpPr>
          <p:nvPr/>
        </p:nvCxnSpPr>
        <p:spPr>
          <a:xfrm rot="10800000" flipH="1">
            <a:off x="5646329" y="3510502"/>
            <a:ext cx="2117804" cy="1912332"/>
          </a:xfrm>
          <a:prstGeom prst="straightConnector1">
            <a:avLst/>
          </a:prstGeom>
          <a:noFill/>
          <a:ln w="9525" cap="flat" cmpd="sng">
            <a:solidFill>
              <a:schemeClr val="dk2"/>
            </a:solidFill>
            <a:prstDash val="solid"/>
            <a:round/>
            <a:headEnd type="none" w="med" len="med"/>
            <a:tailEnd type="triangle" w="med" len="med"/>
          </a:ln>
        </p:spPr>
      </p:cxnSp>
      <p:grpSp>
        <p:nvGrpSpPr>
          <p:cNvPr id="5542" name="Google Shape;5542;p55"/>
          <p:cNvGrpSpPr/>
          <p:nvPr/>
        </p:nvGrpSpPr>
        <p:grpSpPr>
          <a:xfrm>
            <a:off x="2570304" y="7209005"/>
            <a:ext cx="12466761" cy="3470796"/>
            <a:chOff x="1283000" y="2571753"/>
            <a:chExt cx="6225127" cy="1733100"/>
          </a:xfrm>
        </p:grpSpPr>
        <p:sp>
          <p:nvSpPr>
            <p:cNvPr id="5543" name="Google Shape;5543;p55"/>
            <p:cNvSpPr/>
            <p:nvPr/>
          </p:nvSpPr>
          <p:spPr>
            <a:xfrm>
              <a:off x="2185252"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544" name="Google Shape;5544;p55"/>
            <p:cNvSpPr/>
            <p:nvPr/>
          </p:nvSpPr>
          <p:spPr>
            <a:xfrm>
              <a:off x="2185252"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545" name="Google Shape;5545;p55"/>
            <p:cNvSpPr/>
            <p:nvPr/>
          </p:nvSpPr>
          <p:spPr>
            <a:xfrm>
              <a:off x="2186602"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546" name="Google Shape;5546;p55"/>
            <p:cNvSpPr/>
            <p:nvPr/>
          </p:nvSpPr>
          <p:spPr>
            <a:xfrm>
              <a:off x="3123571"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547" name="Google Shape;5547;p55"/>
            <p:cNvSpPr/>
            <p:nvPr/>
          </p:nvSpPr>
          <p:spPr>
            <a:xfrm>
              <a:off x="3123571"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548" name="Google Shape;5548;p55"/>
            <p:cNvSpPr/>
            <p:nvPr/>
          </p:nvSpPr>
          <p:spPr>
            <a:xfrm>
              <a:off x="3124921"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549" name="Google Shape;5549;p55"/>
            <p:cNvSpPr/>
            <p:nvPr/>
          </p:nvSpPr>
          <p:spPr>
            <a:xfrm>
              <a:off x="4061889"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550" name="Google Shape;5550;p55"/>
            <p:cNvSpPr/>
            <p:nvPr/>
          </p:nvSpPr>
          <p:spPr>
            <a:xfrm>
              <a:off x="4061889"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551" name="Google Shape;5551;p55"/>
            <p:cNvSpPr/>
            <p:nvPr/>
          </p:nvSpPr>
          <p:spPr>
            <a:xfrm>
              <a:off x="4063239"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552" name="Google Shape;5552;p55"/>
            <p:cNvSpPr/>
            <p:nvPr/>
          </p:nvSpPr>
          <p:spPr>
            <a:xfrm>
              <a:off x="5000208"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553" name="Google Shape;5553;p55"/>
            <p:cNvSpPr/>
            <p:nvPr/>
          </p:nvSpPr>
          <p:spPr>
            <a:xfrm>
              <a:off x="5000208"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554" name="Google Shape;5554;p55"/>
            <p:cNvSpPr/>
            <p:nvPr/>
          </p:nvSpPr>
          <p:spPr>
            <a:xfrm>
              <a:off x="5001558"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555" name="Google Shape;5555;p55"/>
            <p:cNvSpPr/>
            <p:nvPr/>
          </p:nvSpPr>
          <p:spPr>
            <a:xfrm>
              <a:off x="5938527" y="2571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556" name="Google Shape;5556;p55"/>
            <p:cNvSpPr/>
            <p:nvPr/>
          </p:nvSpPr>
          <p:spPr>
            <a:xfrm>
              <a:off x="5938527" y="3200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557" name="Google Shape;5557;p55"/>
            <p:cNvSpPr/>
            <p:nvPr/>
          </p:nvSpPr>
          <p:spPr>
            <a:xfrm>
              <a:off x="5939877" y="3829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cxnSp>
          <p:nvCxnSpPr>
            <p:cNvPr id="5558" name="Google Shape;5558;p55"/>
            <p:cNvCxnSpPr>
              <a:stCxn id="5543" idx="6"/>
              <a:endCxn id="5546" idx="2"/>
            </p:cNvCxnSpPr>
            <p:nvPr/>
          </p:nvCxnSpPr>
          <p:spPr>
            <a:xfrm>
              <a:off x="2652652" y="2809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59" name="Google Shape;5559;p55"/>
            <p:cNvCxnSpPr>
              <a:stCxn id="5543" idx="6"/>
              <a:endCxn id="5547" idx="2"/>
            </p:cNvCxnSpPr>
            <p:nvPr/>
          </p:nvCxnSpPr>
          <p:spPr>
            <a:xfrm>
              <a:off x="2652652"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0" name="Google Shape;5560;p55"/>
            <p:cNvCxnSpPr>
              <a:endCxn id="5548" idx="2"/>
            </p:cNvCxnSpPr>
            <p:nvPr/>
          </p:nvCxnSpPr>
          <p:spPr>
            <a:xfrm>
              <a:off x="2652721" y="2809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1" name="Google Shape;5561;p55"/>
            <p:cNvCxnSpPr>
              <a:stCxn id="5544" idx="6"/>
              <a:endCxn id="5546" idx="2"/>
            </p:cNvCxnSpPr>
            <p:nvPr/>
          </p:nvCxnSpPr>
          <p:spPr>
            <a:xfrm rot="10800000" flipH="1">
              <a:off x="2652652" y="2809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2" name="Google Shape;5562;p55"/>
            <p:cNvCxnSpPr>
              <a:stCxn id="5544" idx="6"/>
              <a:endCxn id="5547" idx="2"/>
            </p:cNvCxnSpPr>
            <p:nvPr/>
          </p:nvCxnSpPr>
          <p:spPr>
            <a:xfrm>
              <a:off x="2652652" y="3438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3" name="Google Shape;5563;p55"/>
            <p:cNvCxnSpPr>
              <a:stCxn id="5544" idx="6"/>
              <a:endCxn id="5548" idx="2"/>
            </p:cNvCxnSpPr>
            <p:nvPr/>
          </p:nvCxnSpPr>
          <p:spPr>
            <a:xfrm>
              <a:off x="2652652" y="3438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64" name="Google Shape;5564;p55"/>
            <p:cNvCxnSpPr>
              <a:stCxn id="5545" idx="6"/>
              <a:endCxn id="5546" idx="2"/>
            </p:cNvCxnSpPr>
            <p:nvPr/>
          </p:nvCxnSpPr>
          <p:spPr>
            <a:xfrm rot="10800000" flipH="1">
              <a:off x="2654002" y="2809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65" name="Google Shape;5565;p55"/>
            <p:cNvCxnSpPr>
              <a:stCxn id="5545" idx="6"/>
              <a:endCxn id="5547" idx="2"/>
            </p:cNvCxnSpPr>
            <p:nvPr/>
          </p:nvCxnSpPr>
          <p:spPr>
            <a:xfrm rot="10800000" flipH="1">
              <a:off x="2654002" y="3438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66" name="Google Shape;5566;p55"/>
            <p:cNvCxnSpPr>
              <a:stCxn id="5545" idx="6"/>
              <a:endCxn id="5548" idx="2"/>
            </p:cNvCxnSpPr>
            <p:nvPr/>
          </p:nvCxnSpPr>
          <p:spPr>
            <a:xfrm>
              <a:off x="2654002" y="4067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7" name="Google Shape;5567;p55"/>
            <p:cNvCxnSpPr/>
            <p:nvPr/>
          </p:nvCxnSpPr>
          <p:spPr>
            <a:xfrm>
              <a:off x="3591602"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68" name="Google Shape;5568;p55"/>
            <p:cNvCxnSpPr/>
            <p:nvPr/>
          </p:nvCxnSpPr>
          <p:spPr>
            <a:xfrm>
              <a:off x="3591602"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69" name="Google Shape;5569;p55"/>
            <p:cNvCxnSpPr/>
            <p:nvPr/>
          </p:nvCxnSpPr>
          <p:spPr>
            <a:xfrm>
              <a:off x="3591671"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0" name="Google Shape;5570;p55"/>
            <p:cNvCxnSpPr/>
            <p:nvPr/>
          </p:nvCxnSpPr>
          <p:spPr>
            <a:xfrm rot="10800000" flipH="1">
              <a:off x="3591602"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1" name="Google Shape;5571;p55"/>
            <p:cNvCxnSpPr/>
            <p:nvPr/>
          </p:nvCxnSpPr>
          <p:spPr>
            <a:xfrm>
              <a:off x="3591602"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2" name="Google Shape;5572;p55"/>
            <p:cNvCxnSpPr/>
            <p:nvPr/>
          </p:nvCxnSpPr>
          <p:spPr>
            <a:xfrm>
              <a:off x="3591602"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73" name="Google Shape;5573;p55"/>
            <p:cNvCxnSpPr/>
            <p:nvPr/>
          </p:nvCxnSpPr>
          <p:spPr>
            <a:xfrm rot="10800000" flipH="1">
              <a:off x="3592952"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4" name="Google Shape;5574;p55"/>
            <p:cNvCxnSpPr/>
            <p:nvPr/>
          </p:nvCxnSpPr>
          <p:spPr>
            <a:xfrm rot="10800000" flipH="1">
              <a:off x="3592952"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75" name="Google Shape;5575;p55"/>
            <p:cNvCxnSpPr/>
            <p:nvPr/>
          </p:nvCxnSpPr>
          <p:spPr>
            <a:xfrm>
              <a:off x="3592952"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6" name="Google Shape;5576;p55"/>
            <p:cNvCxnSpPr/>
            <p:nvPr/>
          </p:nvCxnSpPr>
          <p:spPr>
            <a:xfrm>
              <a:off x="45299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77" name="Google Shape;5577;p55"/>
            <p:cNvCxnSpPr/>
            <p:nvPr/>
          </p:nvCxnSpPr>
          <p:spPr>
            <a:xfrm>
              <a:off x="45299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78" name="Google Shape;5578;p55"/>
            <p:cNvCxnSpPr/>
            <p:nvPr/>
          </p:nvCxnSpPr>
          <p:spPr>
            <a:xfrm>
              <a:off x="45299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79" name="Google Shape;5579;p55"/>
            <p:cNvCxnSpPr/>
            <p:nvPr/>
          </p:nvCxnSpPr>
          <p:spPr>
            <a:xfrm rot="10800000" flipH="1">
              <a:off x="45299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0" name="Google Shape;5580;p55"/>
            <p:cNvCxnSpPr/>
            <p:nvPr/>
          </p:nvCxnSpPr>
          <p:spPr>
            <a:xfrm>
              <a:off x="45299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1" name="Google Shape;5581;p55"/>
            <p:cNvCxnSpPr/>
            <p:nvPr/>
          </p:nvCxnSpPr>
          <p:spPr>
            <a:xfrm>
              <a:off x="45299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82" name="Google Shape;5582;p55"/>
            <p:cNvCxnSpPr/>
            <p:nvPr/>
          </p:nvCxnSpPr>
          <p:spPr>
            <a:xfrm rot="10800000" flipH="1">
              <a:off x="45312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3" name="Google Shape;5583;p55"/>
            <p:cNvCxnSpPr/>
            <p:nvPr/>
          </p:nvCxnSpPr>
          <p:spPr>
            <a:xfrm rot="10800000" flipH="1">
              <a:off x="45312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84" name="Google Shape;5584;p55"/>
            <p:cNvCxnSpPr/>
            <p:nvPr/>
          </p:nvCxnSpPr>
          <p:spPr>
            <a:xfrm>
              <a:off x="4531277" y="40671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5" name="Google Shape;5585;p55"/>
            <p:cNvCxnSpPr/>
            <p:nvPr/>
          </p:nvCxnSpPr>
          <p:spPr>
            <a:xfrm>
              <a:off x="5468327" y="2809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86" name="Google Shape;5586;p55"/>
            <p:cNvCxnSpPr/>
            <p:nvPr/>
          </p:nvCxnSpPr>
          <p:spPr>
            <a:xfrm>
              <a:off x="5468327" y="2809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7" name="Google Shape;5587;p55"/>
            <p:cNvCxnSpPr/>
            <p:nvPr/>
          </p:nvCxnSpPr>
          <p:spPr>
            <a:xfrm>
              <a:off x="5468396" y="2809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88" name="Google Shape;5588;p55"/>
            <p:cNvCxnSpPr/>
            <p:nvPr/>
          </p:nvCxnSpPr>
          <p:spPr>
            <a:xfrm rot="10800000" flipH="1">
              <a:off x="5468327" y="2809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89" name="Google Shape;5589;p55"/>
            <p:cNvCxnSpPr/>
            <p:nvPr/>
          </p:nvCxnSpPr>
          <p:spPr>
            <a:xfrm>
              <a:off x="5468327" y="3438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0" name="Google Shape;5590;p55"/>
            <p:cNvCxnSpPr/>
            <p:nvPr/>
          </p:nvCxnSpPr>
          <p:spPr>
            <a:xfrm>
              <a:off x="5468327" y="3438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591" name="Google Shape;5591;p55"/>
            <p:cNvCxnSpPr/>
            <p:nvPr/>
          </p:nvCxnSpPr>
          <p:spPr>
            <a:xfrm rot="10800000" flipH="1">
              <a:off x="5469677" y="2809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2" name="Google Shape;5592;p55"/>
            <p:cNvCxnSpPr/>
            <p:nvPr/>
          </p:nvCxnSpPr>
          <p:spPr>
            <a:xfrm rot="10800000" flipH="1">
              <a:off x="5469677" y="3438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593" name="Google Shape;5593;p55"/>
            <p:cNvCxnSpPr/>
            <p:nvPr/>
          </p:nvCxnSpPr>
          <p:spPr>
            <a:xfrm>
              <a:off x="5469677" y="4067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4" name="Google Shape;5594;p55"/>
            <p:cNvCxnSpPr/>
            <p:nvPr/>
          </p:nvCxnSpPr>
          <p:spPr>
            <a:xfrm>
              <a:off x="1712827" y="2809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5" name="Google Shape;5595;p55"/>
            <p:cNvCxnSpPr/>
            <p:nvPr/>
          </p:nvCxnSpPr>
          <p:spPr>
            <a:xfrm>
              <a:off x="1712827" y="2809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6" name="Google Shape;5596;p55"/>
            <p:cNvCxnSpPr/>
            <p:nvPr/>
          </p:nvCxnSpPr>
          <p:spPr>
            <a:xfrm>
              <a:off x="1712896" y="2809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5597" name="Google Shape;5597;p55"/>
            <p:cNvCxnSpPr/>
            <p:nvPr/>
          </p:nvCxnSpPr>
          <p:spPr>
            <a:xfrm rot="10800000" flipH="1">
              <a:off x="1712827" y="2809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5598" name="Google Shape;5598;p55"/>
            <p:cNvCxnSpPr/>
            <p:nvPr/>
          </p:nvCxnSpPr>
          <p:spPr>
            <a:xfrm>
              <a:off x="1712827" y="3438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5599" name="Google Shape;5599;p55"/>
            <p:cNvCxnSpPr/>
            <p:nvPr/>
          </p:nvCxnSpPr>
          <p:spPr>
            <a:xfrm>
              <a:off x="1712827" y="3438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5600" name="Google Shape;5600;p55"/>
            <p:cNvCxnSpPr/>
            <p:nvPr/>
          </p:nvCxnSpPr>
          <p:spPr>
            <a:xfrm rot="10800000" flipH="1">
              <a:off x="1714177" y="2809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5601" name="Google Shape;5601;p55"/>
            <p:cNvCxnSpPr/>
            <p:nvPr/>
          </p:nvCxnSpPr>
          <p:spPr>
            <a:xfrm rot="10800000" flipH="1">
              <a:off x="1714177" y="3438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5602" name="Google Shape;5602;p55"/>
            <p:cNvCxnSpPr/>
            <p:nvPr/>
          </p:nvCxnSpPr>
          <p:spPr>
            <a:xfrm>
              <a:off x="1714177" y="4067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5603" name="Google Shape;5603;p55"/>
            <p:cNvSpPr/>
            <p:nvPr/>
          </p:nvSpPr>
          <p:spPr>
            <a:xfrm>
              <a:off x="6711627" y="32005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cxnSp>
          <p:nvCxnSpPr>
            <p:cNvPr id="5604" name="Google Shape;5604;p55"/>
            <p:cNvCxnSpPr>
              <a:stCxn id="5555" idx="6"/>
              <a:endCxn id="5603" idx="1"/>
            </p:cNvCxnSpPr>
            <p:nvPr/>
          </p:nvCxnSpPr>
          <p:spPr>
            <a:xfrm>
              <a:off x="6405927" y="2809353"/>
              <a:ext cx="374100" cy="460800"/>
            </a:xfrm>
            <a:prstGeom prst="straightConnector1">
              <a:avLst/>
            </a:prstGeom>
            <a:noFill/>
            <a:ln w="9525" cap="flat" cmpd="sng">
              <a:solidFill>
                <a:schemeClr val="dk2"/>
              </a:solidFill>
              <a:prstDash val="solid"/>
              <a:round/>
              <a:headEnd type="none" w="med" len="med"/>
              <a:tailEnd type="triangle" w="med" len="med"/>
            </a:ln>
          </p:spPr>
        </p:cxnSp>
        <p:cxnSp>
          <p:nvCxnSpPr>
            <p:cNvPr id="5605" name="Google Shape;5605;p55"/>
            <p:cNvCxnSpPr>
              <a:stCxn id="5556" idx="6"/>
              <a:endCxn id="5603" idx="2"/>
            </p:cNvCxnSpPr>
            <p:nvPr/>
          </p:nvCxnSpPr>
          <p:spPr>
            <a:xfrm>
              <a:off x="6405927" y="3438303"/>
              <a:ext cx="305700" cy="0"/>
            </a:xfrm>
            <a:prstGeom prst="straightConnector1">
              <a:avLst/>
            </a:prstGeom>
            <a:noFill/>
            <a:ln w="9525" cap="flat" cmpd="sng">
              <a:solidFill>
                <a:schemeClr val="dk2"/>
              </a:solidFill>
              <a:prstDash val="solid"/>
              <a:round/>
              <a:headEnd type="none" w="med" len="med"/>
              <a:tailEnd type="triangle" w="med" len="med"/>
            </a:ln>
          </p:spPr>
        </p:cxnSp>
        <p:cxnSp>
          <p:nvCxnSpPr>
            <p:cNvPr id="5606" name="Google Shape;5606;p55"/>
            <p:cNvCxnSpPr>
              <a:stCxn id="5557" idx="6"/>
              <a:endCxn id="5603" idx="3"/>
            </p:cNvCxnSpPr>
            <p:nvPr/>
          </p:nvCxnSpPr>
          <p:spPr>
            <a:xfrm rot="10800000" flipH="1">
              <a:off x="6407277" y="3606153"/>
              <a:ext cx="372900" cy="461100"/>
            </a:xfrm>
            <a:prstGeom prst="straightConnector1">
              <a:avLst/>
            </a:prstGeom>
            <a:noFill/>
            <a:ln w="9525" cap="flat" cmpd="sng">
              <a:solidFill>
                <a:schemeClr val="dk2"/>
              </a:solidFill>
              <a:prstDash val="solid"/>
              <a:round/>
              <a:headEnd type="none" w="med" len="med"/>
              <a:tailEnd type="triangle" w="med" len="med"/>
            </a:ln>
          </p:spPr>
        </p:cxnSp>
        <p:cxnSp>
          <p:nvCxnSpPr>
            <p:cNvPr id="5607" name="Google Shape;5607;p55"/>
            <p:cNvCxnSpPr>
              <a:stCxn id="5603" idx="6"/>
            </p:cNvCxnSpPr>
            <p:nvPr/>
          </p:nvCxnSpPr>
          <p:spPr>
            <a:xfrm rot="10800000" flipH="1">
              <a:off x="7179027" y="3431553"/>
              <a:ext cx="329100" cy="6600"/>
            </a:xfrm>
            <a:prstGeom prst="straightConnector1">
              <a:avLst/>
            </a:prstGeom>
            <a:noFill/>
            <a:ln w="9525" cap="flat" cmpd="sng">
              <a:solidFill>
                <a:schemeClr val="dk2"/>
              </a:solidFill>
              <a:prstDash val="solid"/>
              <a:round/>
              <a:headEnd type="none" w="med" len="med"/>
              <a:tailEnd type="triangle" w="med" len="med"/>
            </a:ln>
          </p:spPr>
        </p:cxnSp>
        <p:sp>
          <p:nvSpPr>
            <p:cNvPr id="5608" name="Google Shape;5608;p55"/>
            <p:cNvSpPr txBox="1"/>
            <p:nvPr/>
          </p:nvSpPr>
          <p:spPr>
            <a:xfrm>
              <a:off x="1283000" y="3367200"/>
              <a:ext cx="467400" cy="287700"/>
            </a:xfrm>
            <a:prstGeom prst="rect">
              <a:avLst/>
            </a:prstGeom>
            <a:noFill/>
            <a:ln>
              <a:noFill/>
            </a:ln>
          </p:spPr>
          <p:txBody>
            <a:bodyPr spcFirstLastPara="1" wrap="square" lIns="183092" tIns="0" rIns="183092"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x</a:t>
              </a:r>
              <a:r>
                <a:rPr lang="en-GB" sz="2200" baseline="-25000">
                  <a:latin typeface="Consolas"/>
                  <a:ea typeface="Consolas"/>
                  <a:cs typeface="Consolas"/>
                  <a:sym typeface="Consolas"/>
                </a:rPr>
                <a:t>[2]</a:t>
              </a:r>
              <a:endParaRPr sz="2200" baseline="-25000">
                <a:latin typeface="Consolas"/>
                <a:ea typeface="Consolas"/>
                <a:cs typeface="Consolas"/>
                <a:sym typeface="Consolas"/>
              </a:endParaRPr>
            </a:p>
          </p:txBody>
        </p:sp>
        <p:sp>
          <p:nvSpPr>
            <p:cNvPr id="5609" name="Google Shape;5609;p55"/>
            <p:cNvSpPr txBox="1"/>
            <p:nvPr/>
          </p:nvSpPr>
          <p:spPr>
            <a:xfrm>
              <a:off x="1283000" y="3936225"/>
              <a:ext cx="467400" cy="287700"/>
            </a:xfrm>
            <a:prstGeom prst="rect">
              <a:avLst/>
            </a:prstGeom>
            <a:noFill/>
            <a:ln>
              <a:noFill/>
            </a:ln>
          </p:spPr>
          <p:txBody>
            <a:bodyPr spcFirstLastPara="1" wrap="square" lIns="183092" tIns="0" rIns="183092"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x</a:t>
              </a:r>
              <a:r>
                <a:rPr lang="en-GB" sz="2200" baseline="-25000">
                  <a:latin typeface="Consolas"/>
                  <a:ea typeface="Consolas"/>
                  <a:cs typeface="Consolas"/>
                  <a:sym typeface="Consolas"/>
                </a:rPr>
                <a:t>[3]</a:t>
              </a:r>
              <a:endParaRPr sz="2200" baseline="-25000">
                <a:latin typeface="Consolas"/>
                <a:ea typeface="Consolas"/>
                <a:cs typeface="Consolas"/>
                <a:sym typeface="Consolas"/>
              </a:endParaRPr>
            </a:p>
          </p:txBody>
        </p:sp>
        <p:sp>
          <p:nvSpPr>
            <p:cNvPr id="5610" name="Google Shape;5610;p55"/>
            <p:cNvSpPr txBox="1"/>
            <p:nvPr/>
          </p:nvSpPr>
          <p:spPr>
            <a:xfrm>
              <a:off x="1283000" y="2741700"/>
              <a:ext cx="467400" cy="287700"/>
            </a:xfrm>
            <a:prstGeom prst="rect">
              <a:avLst/>
            </a:prstGeom>
            <a:noFill/>
            <a:ln>
              <a:noFill/>
            </a:ln>
          </p:spPr>
          <p:txBody>
            <a:bodyPr spcFirstLastPara="1" wrap="square" lIns="183092" tIns="0" rIns="183092"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x</a:t>
              </a:r>
              <a:r>
                <a:rPr lang="en-GB" sz="2200" baseline="-25000">
                  <a:latin typeface="Consolas"/>
                  <a:ea typeface="Consolas"/>
                  <a:cs typeface="Consolas"/>
                  <a:sym typeface="Consolas"/>
                </a:rPr>
                <a:t>[1]</a:t>
              </a:r>
              <a:endParaRPr sz="2200" baseline="-25000">
                <a:latin typeface="Consolas"/>
                <a:ea typeface="Consolas"/>
                <a:cs typeface="Consolas"/>
                <a:sym typeface="Consolas"/>
              </a:endParaRPr>
            </a:p>
          </p:txBody>
        </p:sp>
      </p:grpSp>
      <p:sp>
        <p:nvSpPr>
          <p:cNvPr id="5611" name="Google Shape;5611;p55"/>
          <p:cNvSpPr txBox="1"/>
          <p:nvPr/>
        </p:nvSpPr>
        <p:spPr>
          <a:xfrm>
            <a:off x="5431792" y="11342773"/>
            <a:ext cx="6074042" cy="1016546"/>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t>Neural network templates</a:t>
            </a:r>
            <a:endParaRPr lang="en-GB" sz="2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5615" name="Shape 5615"/>
        <p:cNvGrpSpPr/>
        <p:nvPr/>
      </p:nvGrpSpPr>
      <p:grpSpPr>
        <a:xfrm>
          <a:off x="0" y="0"/>
          <a:ext cx="0" cy="0"/>
          <a:chOff x="0" y="0"/>
          <a:chExt cx="0" cy="0"/>
        </a:xfrm>
      </p:grpSpPr>
      <p:grpSp>
        <p:nvGrpSpPr>
          <p:cNvPr id="5616" name="Google Shape;5616;p56"/>
          <p:cNvGrpSpPr/>
          <p:nvPr/>
        </p:nvGrpSpPr>
        <p:grpSpPr>
          <a:xfrm>
            <a:off x="3905071" y="3632814"/>
            <a:ext cx="11195824" cy="758805"/>
            <a:chOff x="954475" y="734775"/>
            <a:chExt cx="5590500" cy="378900"/>
          </a:xfrm>
        </p:grpSpPr>
        <p:sp>
          <p:nvSpPr>
            <p:cNvPr id="5617" name="Google Shape;5617;p56"/>
            <p:cNvSpPr/>
            <p:nvPr/>
          </p:nvSpPr>
          <p:spPr>
            <a:xfrm>
              <a:off x="954475" y="734775"/>
              <a:ext cx="3522300" cy="378900"/>
            </a:xfrm>
            <a:prstGeom prst="rect">
              <a:avLst/>
            </a:prstGeom>
            <a:solidFill>
              <a:srgbClr val="C9DAF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latin typeface="Consolas"/>
                  <a:ea typeface="Consolas"/>
                  <a:cs typeface="Consolas"/>
                  <a:sym typeface="Consolas"/>
                </a:rPr>
                <a:t>Train</a:t>
              </a:r>
              <a:endParaRPr sz="2800">
                <a:latin typeface="Consolas"/>
                <a:ea typeface="Consolas"/>
                <a:cs typeface="Consolas"/>
                <a:sym typeface="Consolas"/>
              </a:endParaRPr>
            </a:p>
          </p:txBody>
        </p:sp>
        <p:sp>
          <p:nvSpPr>
            <p:cNvPr id="5618" name="Google Shape;5618;p56"/>
            <p:cNvSpPr/>
            <p:nvPr/>
          </p:nvSpPr>
          <p:spPr>
            <a:xfrm>
              <a:off x="4476775" y="734775"/>
              <a:ext cx="1287900" cy="3789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Clr>
                  <a:schemeClr val="dk1"/>
                </a:buClr>
                <a:buSzPts val="1100"/>
                <a:buFont typeface="Arial" panose="020B0604020202090204"/>
                <a:buNone/>
              </a:pPr>
              <a:r>
                <a:rPr lang="en-GB" sz="2800">
                  <a:solidFill>
                    <a:schemeClr val="dk1"/>
                  </a:solidFill>
                  <a:latin typeface="Consolas"/>
                  <a:ea typeface="Consolas"/>
                  <a:cs typeface="Consolas"/>
                  <a:sym typeface="Consolas"/>
                </a:rPr>
                <a:t>Valid</a:t>
              </a:r>
              <a:endParaRPr sz="2800">
                <a:solidFill>
                  <a:schemeClr val="dk1"/>
                </a:solidFill>
                <a:latin typeface="Consolas"/>
                <a:ea typeface="Consolas"/>
                <a:cs typeface="Consolas"/>
                <a:sym typeface="Consolas"/>
              </a:endParaRPr>
            </a:p>
          </p:txBody>
        </p:sp>
        <p:sp>
          <p:nvSpPr>
            <p:cNvPr id="5619" name="Google Shape;5619;p56"/>
            <p:cNvSpPr/>
            <p:nvPr/>
          </p:nvSpPr>
          <p:spPr>
            <a:xfrm>
              <a:off x="5764675" y="734775"/>
              <a:ext cx="780300" cy="3789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solidFill>
                    <a:schemeClr val="dk1"/>
                  </a:solidFill>
                  <a:latin typeface="Consolas"/>
                  <a:ea typeface="Consolas"/>
                  <a:cs typeface="Consolas"/>
                  <a:sym typeface="Consolas"/>
                </a:rPr>
                <a:t>Test</a:t>
              </a:r>
              <a:endParaRPr lang="en-GB" sz="2800">
                <a:solidFill>
                  <a:schemeClr val="dk1"/>
                </a:solidFill>
                <a:latin typeface="Consolas"/>
                <a:ea typeface="Consolas"/>
                <a:cs typeface="Consolas"/>
                <a:sym typeface="Consolas"/>
              </a:endParaRPr>
            </a:p>
          </p:txBody>
        </p:sp>
      </p:grpSp>
      <p:grpSp>
        <p:nvGrpSpPr>
          <p:cNvPr id="5620" name="Google Shape;5620;p56"/>
          <p:cNvGrpSpPr/>
          <p:nvPr/>
        </p:nvGrpSpPr>
        <p:grpSpPr>
          <a:xfrm>
            <a:off x="56075" y="6161763"/>
            <a:ext cx="5866958" cy="5094195"/>
            <a:chOff x="27550" y="1439225"/>
            <a:chExt cx="2929595" cy="2543725"/>
          </a:xfrm>
        </p:grpSpPr>
        <p:cxnSp>
          <p:nvCxnSpPr>
            <p:cNvPr id="5621" name="Google Shape;5621;p56"/>
            <p:cNvCxnSpPr/>
            <p:nvPr/>
          </p:nvCxnSpPr>
          <p:spPr>
            <a:xfrm rot="10800000">
              <a:off x="2139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22" name="Google Shape;5622;p56"/>
            <p:cNvSpPr/>
            <p:nvPr/>
          </p:nvSpPr>
          <p:spPr>
            <a:xfrm>
              <a:off x="7445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23" name="Google Shape;5623;p56"/>
            <p:cNvSpPr/>
            <p:nvPr/>
          </p:nvSpPr>
          <p:spPr>
            <a:xfrm>
              <a:off x="9583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24" name="Google Shape;5624;p56"/>
            <p:cNvSpPr/>
            <p:nvPr/>
          </p:nvSpPr>
          <p:spPr>
            <a:xfrm>
              <a:off x="10959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25" name="Google Shape;5625;p56"/>
            <p:cNvSpPr/>
            <p:nvPr/>
          </p:nvSpPr>
          <p:spPr>
            <a:xfrm>
              <a:off x="9893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26" name="Google Shape;5626;p56"/>
            <p:cNvSpPr/>
            <p:nvPr/>
          </p:nvSpPr>
          <p:spPr>
            <a:xfrm>
              <a:off x="9738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27" name="Google Shape;5627;p56"/>
            <p:cNvSpPr/>
            <p:nvPr/>
          </p:nvSpPr>
          <p:spPr>
            <a:xfrm>
              <a:off x="6253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28" name="Google Shape;5628;p56"/>
            <p:cNvSpPr/>
            <p:nvPr/>
          </p:nvSpPr>
          <p:spPr>
            <a:xfrm>
              <a:off x="7170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29" name="Google Shape;5629;p56"/>
            <p:cNvSpPr/>
            <p:nvPr/>
          </p:nvSpPr>
          <p:spPr>
            <a:xfrm>
              <a:off x="4877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30" name="Google Shape;5630;p56"/>
            <p:cNvSpPr txBox="1"/>
            <p:nvPr/>
          </p:nvSpPr>
          <p:spPr>
            <a:xfrm>
              <a:off x="2351625" y="3629850"/>
              <a:ext cx="571800" cy="353100"/>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x1</a:t>
              </a:r>
              <a:endParaRPr sz="2405">
                <a:latin typeface="Consolas"/>
                <a:ea typeface="Consolas"/>
                <a:cs typeface="Consolas"/>
                <a:sym typeface="Consolas"/>
              </a:endParaRPr>
            </a:p>
          </p:txBody>
        </p:sp>
        <p:sp>
          <p:nvSpPr>
            <p:cNvPr id="5631" name="Google Shape;5631;p56"/>
            <p:cNvSpPr txBox="1"/>
            <p:nvPr/>
          </p:nvSpPr>
          <p:spPr>
            <a:xfrm rot="-5400000">
              <a:off x="-81800" y="1639875"/>
              <a:ext cx="571800" cy="353100"/>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x2</a:t>
              </a:r>
              <a:endParaRPr sz="2405">
                <a:latin typeface="Consolas"/>
                <a:ea typeface="Consolas"/>
                <a:cs typeface="Consolas"/>
                <a:sym typeface="Consolas"/>
              </a:endParaRPr>
            </a:p>
          </p:txBody>
        </p:sp>
        <p:cxnSp>
          <p:nvCxnSpPr>
            <p:cNvPr id="5632" name="Google Shape;5632;p56"/>
            <p:cNvCxnSpPr/>
            <p:nvPr/>
          </p:nvCxnSpPr>
          <p:spPr>
            <a:xfrm rot="10800000">
              <a:off x="367075" y="1888775"/>
              <a:ext cx="2027100" cy="1725000"/>
            </a:xfrm>
            <a:prstGeom prst="straightConnector1">
              <a:avLst/>
            </a:prstGeom>
            <a:noFill/>
            <a:ln w="19050" cap="flat" cmpd="sng">
              <a:solidFill>
                <a:srgbClr val="6AA84F"/>
              </a:solidFill>
              <a:prstDash val="dash"/>
              <a:round/>
              <a:headEnd type="none" w="med" len="med"/>
              <a:tailEnd type="none" w="med" len="med"/>
            </a:ln>
          </p:spPr>
        </p:cxnSp>
        <p:cxnSp>
          <p:nvCxnSpPr>
            <p:cNvPr id="5633" name="Google Shape;5633;p56"/>
            <p:cNvCxnSpPr/>
            <p:nvPr/>
          </p:nvCxnSpPr>
          <p:spPr>
            <a:xfrm rot="10800000" flipH="1">
              <a:off x="2980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34" name="Google Shape;5634;p56"/>
            <p:cNvSpPr/>
            <p:nvPr/>
          </p:nvSpPr>
          <p:spPr>
            <a:xfrm>
              <a:off x="11417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35" name="Google Shape;5635;p56"/>
            <p:cNvSpPr/>
            <p:nvPr/>
          </p:nvSpPr>
          <p:spPr>
            <a:xfrm>
              <a:off x="12785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36" name="Google Shape;5636;p56"/>
            <p:cNvSpPr/>
            <p:nvPr/>
          </p:nvSpPr>
          <p:spPr>
            <a:xfrm>
              <a:off x="7163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37" name="Google Shape;5637;p56"/>
            <p:cNvSpPr/>
            <p:nvPr/>
          </p:nvSpPr>
          <p:spPr>
            <a:xfrm>
              <a:off x="9301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38" name="Google Shape;5638;p56"/>
            <p:cNvSpPr/>
            <p:nvPr/>
          </p:nvSpPr>
          <p:spPr>
            <a:xfrm>
              <a:off x="10218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39" name="Google Shape;5639;p56"/>
            <p:cNvSpPr/>
            <p:nvPr/>
          </p:nvSpPr>
          <p:spPr>
            <a:xfrm>
              <a:off x="10211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40" name="Google Shape;5640;p56"/>
            <p:cNvSpPr/>
            <p:nvPr/>
          </p:nvSpPr>
          <p:spPr>
            <a:xfrm>
              <a:off x="1311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41" name="Google Shape;5641;p56"/>
            <p:cNvSpPr/>
            <p:nvPr/>
          </p:nvSpPr>
          <p:spPr>
            <a:xfrm>
              <a:off x="1402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42" name="Google Shape;5642;p56"/>
            <p:cNvSpPr/>
            <p:nvPr/>
          </p:nvSpPr>
          <p:spPr>
            <a:xfrm>
              <a:off x="1402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43" name="Google Shape;5643;p56"/>
            <p:cNvSpPr/>
            <p:nvPr/>
          </p:nvSpPr>
          <p:spPr>
            <a:xfrm>
              <a:off x="12349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44" name="Google Shape;5644;p56"/>
            <p:cNvSpPr/>
            <p:nvPr/>
          </p:nvSpPr>
          <p:spPr>
            <a:xfrm>
              <a:off x="13259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45" name="Google Shape;5645;p56"/>
            <p:cNvSpPr/>
            <p:nvPr/>
          </p:nvSpPr>
          <p:spPr>
            <a:xfrm>
              <a:off x="1006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46" name="Google Shape;5646;p56"/>
            <p:cNvSpPr/>
            <p:nvPr/>
          </p:nvSpPr>
          <p:spPr>
            <a:xfrm>
              <a:off x="777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47" name="Google Shape;5647;p56"/>
            <p:cNvSpPr/>
            <p:nvPr/>
          </p:nvSpPr>
          <p:spPr>
            <a:xfrm>
              <a:off x="869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48" name="Google Shape;5648;p56"/>
            <p:cNvSpPr/>
            <p:nvPr/>
          </p:nvSpPr>
          <p:spPr>
            <a:xfrm>
              <a:off x="6690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49" name="Google Shape;5649;p56"/>
            <p:cNvSpPr/>
            <p:nvPr/>
          </p:nvSpPr>
          <p:spPr>
            <a:xfrm>
              <a:off x="7015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50" name="Google Shape;5650;p56"/>
            <p:cNvSpPr/>
            <p:nvPr/>
          </p:nvSpPr>
          <p:spPr>
            <a:xfrm>
              <a:off x="7925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51" name="Google Shape;5651;p56"/>
            <p:cNvSpPr/>
            <p:nvPr/>
          </p:nvSpPr>
          <p:spPr>
            <a:xfrm>
              <a:off x="8694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52" name="Google Shape;5652;p56"/>
            <p:cNvSpPr/>
            <p:nvPr/>
          </p:nvSpPr>
          <p:spPr>
            <a:xfrm>
              <a:off x="20124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53" name="Google Shape;5653;p56"/>
            <p:cNvSpPr/>
            <p:nvPr/>
          </p:nvSpPr>
          <p:spPr>
            <a:xfrm>
              <a:off x="1783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54" name="Google Shape;5654;p56"/>
            <p:cNvSpPr/>
            <p:nvPr/>
          </p:nvSpPr>
          <p:spPr>
            <a:xfrm>
              <a:off x="16159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55" name="Google Shape;5655;p56"/>
            <p:cNvSpPr/>
            <p:nvPr/>
          </p:nvSpPr>
          <p:spPr>
            <a:xfrm>
              <a:off x="17838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56" name="Google Shape;5656;p56"/>
            <p:cNvSpPr/>
            <p:nvPr/>
          </p:nvSpPr>
          <p:spPr>
            <a:xfrm>
              <a:off x="15397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57" name="Google Shape;5657;p56"/>
            <p:cNvSpPr/>
            <p:nvPr/>
          </p:nvSpPr>
          <p:spPr>
            <a:xfrm>
              <a:off x="17076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58" name="Google Shape;5658;p56"/>
            <p:cNvSpPr/>
            <p:nvPr/>
          </p:nvSpPr>
          <p:spPr>
            <a:xfrm>
              <a:off x="16159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59" name="Google Shape;5659;p56"/>
            <p:cNvSpPr/>
            <p:nvPr/>
          </p:nvSpPr>
          <p:spPr>
            <a:xfrm>
              <a:off x="17076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60" name="Google Shape;5660;p56"/>
            <p:cNvSpPr/>
            <p:nvPr/>
          </p:nvSpPr>
          <p:spPr>
            <a:xfrm>
              <a:off x="12941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61" name="Google Shape;5661;p56"/>
            <p:cNvSpPr/>
            <p:nvPr/>
          </p:nvSpPr>
          <p:spPr>
            <a:xfrm>
              <a:off x="15071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62" name="Google Shape;5662;p56"/>
            <p:cNvSpPr/>
            <p:nvPr/>
          </p:nvSpPr>
          <p:spPr>
            <a:xfrm>
              <a:off x="15072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63" name="Google Shape;5663;p56"/>
            <p:cNvSpPr/>
            <p:nvPr/>
          </p:nvSpPr>
          <p:spPr>
            <a:xfrm>
              <a:off x="14783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64" name="Google Shape;5664;p56"/>
            <p:cNvSpPr/>
            <p:nvPr/>
          </p:nvSpPr>
          <p:spPr>
            <a:xfrm>
              <a:off x="14028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65" name="Google Shape;5665;p56"/>
            <p:cNvSpPr/>
            <p:nvPr/>
          </p:nvSpPr>
          <p:spPr>
            <a:xfrm>
              <a:off x="10825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66" name="Google Shape;5666;p56"/>
            <p:cNvSpPr/>
            <p:nvPr/>
          </p:nvSpPr>
          <p:spPr>
            <a:xfrm>
              <a:off x="11742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67" name="Google Shape;5667;p56"/>
            <p:cNvSpPr/>
            <p:nvPr/>
          </p:nvSpPr>
          <p:spPr>
            <a:xfrm>
              <a:off x="1692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68" name="Google Shape;5668;p56"/>
            <p:cNvSpPr/>
            <p:nvPr/>
          </p:nvSpPr>
          <p:spPr>
            <a:xfrm>
              <a:off x="1463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69" name="Google Shape;5669;p56"/>
            <p:cNvSpPr/>
            <p:nvPr/>
          </p:nvSpPr>
          <p:spPr>
            <a:xfrm>
              <a:off x="11587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70" name="Google Shape;5670;p56"/>
            <p:cNvSpPr/>
            <p:nvPr/>
          </p:nvSpPr>
          <p:spPr>
            <a:xfrm>
              <a:off x="13266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71" name="Google Shape;5671;p56"/>
            <p:cNvSpPr/>
            <p:nvPr/>
          </p:nvSpPr>
          <p:spPr>
            <a:xfrm>
              <a:off x="11587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72" name="Google Shape;5672;p56"/>
            <p:cNvSpPr/>
            <p:nvPr/>
          </p:nvSpPr>
          <p:spPr>
            <a:xfrm>
              <a:off x="19207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73" name="Google Shape;5673;p56"/>
            <p:cNvSpPr/>
            <p:nvPr/>
          </p:nvSpPr>
          <p:spPr>
            <a:xfrm>
              <a:off x="15397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74" name="Google Shape;5674;p56"/>
            <p:cNvSpPr/>
            <p:nvPr/>
          </p:nvSpPr>
          <p:spPr>
            <a:xfrm>
              <a:off x="16314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75" name="Google Shape;5675;p56"/>
            <p:cNvSpPr/>
            <p:nvPr/>
          </p:nvSpPr>
          <p:spPr>
            <a:xfrm>
              <a:off x="8207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76" name="Google Shape;5676;p56"/>
            <p:cNvSpPr/>
            <p:nvPr/>
          </p:nvSpPr>
          <p:spPr>
            <a:xfrm>
              <a:off x="6253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77" name="Google Shape;5677;p56"/>
            <p:cNvSpPr/>
            <p:nvPr/>
          </p:nvSpPr>
          <p:spPr>
            <a:xfrm>
              <a:off x="8694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78" name="Google Shape;5678;p56"/>
            <p:cNvSpPr/>
            <p:nvPr/>
          </p:nvSpPr>
          <p:spPr>
            <a:xfrm>
              <a:off x="8687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79" name="Google Shape;5679;p56"/>
            <p:cNvSpPr/>
            <p:nvPr/>
          </p:nvSpPr>
          <p:spPr>
            <a:xfrm>
              <a:off x="11742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5680" name="Google Shape;5680;p56"/>
          <p:cNvGrpSpPr/>
          <p:nvPr/>
        </p:nvGrpSpPr>
        <p:grpSpPr>
          <a:xfrm>
            <a:off x="6160157" y="6161763"/>
            <a:ext cx="5866958" cy="5094195"/>
            <a:chOff x="2846950" y="1439225"/>
            <a:chExt cx="2929595" cy="2543725"/>
          </a:xfrm>
        </p:grpSpPr>
        <p:cxnSp>
          <p:nvCxnSpPr>
            <p:cNvPr id="5681" name="Google Shape;5681;p56"/>
            <p:cNvCxnSpPr/>
            <p:nvPr/>
          </p:nvCxnSpPr>
          <p:spPr>
            <a:xfrm rot="10800000">
              <a:off x="30333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682" name="Google Shape;5682;p56"/>
            <p:cNvSpPr/>
            <p:nvPr/>
          </p:nvSpPr>
          <p:spPr>
            <a:xfrm>
              <a:off x="35639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83" name="Google Shape;5683;p56"/>
            <p:cNvSpPr/>
            <p:nvPr/>
          </p:nvSpPr>
          <p:spPr>
            <a:xfrm>
              <a:off x="37777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84" name="Google Shape;5684;p56"/>
            <p:cNvSpPr/>
            <p:nvPr/>
          </p:nvSpPr>
          <p:spPr>
            <a:xfrm>
              <a:off x="39153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85" name="Google Shape;5685;p56"/>
            <p:cNvSpPr/>
            <p:nvPr/>
          </p:nvSpPr>
          <p:spPr>
            <a:xfrm>
              <a:off x="38087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86" name="Google Shape;5686;p56"/>
            <p:cNvSpPr/>
            <p:nvPr/>
          </p:nvSpPr>
          <p:spPr>
            <a:xfrm>
              <a:off x="37932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87" name="Google Shape;5687;p56"/>
            <p:cNvSpPr/>
            <p:nvPr/>
          </p:nvSpPr>
          <p:spPr>
            <a:xfrm>
              <a:off x="34447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88" name="Google Shape;5688;p56"/>
            <p:cNvSpPr/>
            <p:nvPr/>
          </p:nvSpPr>
          <p:spPr>
            <a:xfrm>
              <a:off x="35364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89" name="Google Shape;5689;p56"/>
            <p:cNvSpPr/>
            <p:nvPr/>
          </p:nvSpPr>
          <p:spPr>
            <a:xfrm>
              <a:off x="33071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90" name="Google Shape;5690;p56"/>
            <p:cNvSpPr txBox="1"/>
            <p:nvPr/>
          </p:nvSpPr>
          <p:spPr>
            <a:xfrm>
              <a:off x="5171025" y="3629850"/>
              <a:ext cx="571800" cy="353100"/>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x1</a:t>
              </a:r>
              <a:endParaRPr sz="2405">
                <a:latin typeface="Consolas"/>
                <a:ea typeface="Consolas"/>
                <a:cs typeface="Consolas"/>
                <a:sym typeface="Consolas"/>
              </a:endParaRPr>
            </a:p>
          </p:txBody>
        </p:sp>
        <p:sp>
          <p:nvSpPr>
            <p:cNvPr id="5691" name="Google Shape;5691;p56"/>
            <p:cNvSpPr txBox="1"/>
            <p:nvPr/>
          </p:nvSpPr>
          <p:spPr>
            <a:xfrm rot="-5400000">
              <a:off x="2737600" y="1716075"/>
              <a:ext cx="571800" cy="353100"/>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x2</a:t>
              </a:r>
              <a:endParaRPr sz="2405">
                <a:latin typeface="Consolas"/>
                <a:ea typeface="Consolas"/>
                <a:cs typeface="Consolas"/>
                <a:sym typeface="Consolas"/>
              </a:endParaRPr>
            </a:p>
          </p:txBody>
        </p:sp>
        <p:cxnSp>
          <p:nvCxnSpPr>
            <p:cNvPr id="5692" name="Google Shape;5692;p56"/>
            <p:cNvCxnSpPr/>
            <p:nvPr/>
          </p:nvCxnSpPr>
          <p:spPr>
            <a:xfrm rot="10800000" flipH="1">
              <a:off x="31174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693" name="Google Shape;5693;p56"/>
            <p:cNvSpPr/>
            <p:nvPr/>
          </p:nvSpPr>
          <p:spPr>
            <a:xfrm>
              <a:off x="39611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94" name="Google Shape;5694;p56"/>
            <p:cNvSpPr/>
            <p:nvPr/>
          </p:nvSpPr>
          <p:spPr>
            <a:xfrm>
              <a:off x="40979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95" name="Google Shape;5695;p56"/>
            <p:cNvSpPr/>
            <p:nvPr/>
          </p:nvSpPr>
          <p:spPr>
            <a:xfrm>
              <a:off x="35357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96" name="Google Shape;5696;p56"/>
            <p:cNvSpPr/>
            <p:nvPr/>
          </p:nvSpPr>
          <p:spPr>
            <a:xfrm>
              <a:off x="37495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97" name="Google Shape;5697;p56"/>
            <p:cNvSpPr/>
            <p:nvPr/>
          </p:nvSpPr>
          <p:spPr>
            <a:xfrm>
              <a:off x="38412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98" name="Google Shape;5698;p56"/>
            <p:cNvSpPr/>
            <p:nvPr/>
          </p:nvSpPr>
          <p:spPr>
            <a:xfrm>
              <a:off x="38405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699" name="Google Shape;5699;p56"/>
            <p:cNvSpPr/>
            <p:nvPr/>
          </p:nvSpPr>
          <p:spPr>
            <a:xfrm>
              <a:off x="41305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00" name="Google Shape;5700;p56"/>
            <p:cNvSpPr/>
            <p:nvPr/>
          </p:nvSpPr>
          <p:spPr>
            <a:xfrm>
              <a:off x="42222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01" name="Google Shape;5701;p56"/>
            <p:cNvSpPr/>
            <p:nvPr/>
          </p:nvSpPr>
          <p:spPr>
            <a:xfrm>
              <a:off x="42215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02" name="Google Shape;5702;p56"/>
            <p:cNvSpPr/>
            <p:nvPr/>
          </p:nvSpPr>
          <p:spPr>
            <a:xfrm>
              <a:off x="40543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03" name="Google Shape;5703;p56"/>
            <p:cNvSpPr/>
            <p:nvPr/>
          </p:nvSpPr>
          <p:spPr>
            <a:xfrm>
              <a:off x="41453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04" name="Google Shape;5704;p56"/>
            <p:cNvSpPr/>
            <p:nvPr/>
          </p:nvSpPr>
          <p:spPr>
            <a:xfrm>
              <a:off x="3825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05" name="Google Shape;5705;p56"/>
            <p:cNvSpPr/>
            <p:nvPr/>
          </p:nvSpPr>
          <p:spPr>
            <a:xfrm>
              <a:off x="3597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06" name="Google Shape;5706;p56"/>
            <p:cNvSpPr/>
            <p:nvPr/>
          </p:nvSpPr>
          <p:spPr>
            <a:xfrm>
              <a:off x="3688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07" name="Google Shape;5707;p56"/>
            <p:cNvSpPr/>
            <p:nvPr/>
          </p:nvSpPr>
          <p:spPr>
            <a:xfrm>
              <a:off x="34884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08" name="Google Shape;5708;p56"/>
            <p:cNvSpPr/>
            <p:nvPr/>
          </p:nvSpPr>
          <p:spPr>
            <a:xfrm>
              <a:off x="35209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09" name="Google Shape;5709;p56"/>
            <p:cNvSpPr/>
            <p:nvPr/>
          </p:nvSpPr>
          <p:spPr>
            <a:xfrm>
              <a:off x="36119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10" name="Google Shape;5710;p56"/>
            <p:cNvSpPr/>
            <p:nvPr/>
          </p:nvSpPr>
          <p:spPr>
            <a:xfrm>
              <a:off x="36888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11" name="Google Shape;5711;p56"/>
            <p:cNvSpPr/>
            <p:nvPr/>
          </p:nvSpPr>
          <p:spPr>
            <a:xfrm>
              <a:off x="48318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12" name="Google Shape;5712;p56"/>
            <p:cNvSpPr/>
            <p:nvPr/>
          </p:nvSpPr>
          <p:spPr>
            <a:xfrm>
              <a:off x="4603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13" name="Google Shape;5713;p56"/>
            <p:cNvSpPr/>
            <p:nvPr/>
          </p:nvSpPr>
          <p:spPr>
            <a:xfrm>
              <a:off x="44353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14" name="Google Shape;5714;p56"/>
            <p:cNvSpPr/>
            <p:nvPr/>
          </p:nvSpPr>
          <p:spPr>
            <a:xfrm>
              <a:off x="46032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15" name="Google Shape;5715;p56"/>
            <p:cNvSpPr/>
            <p:nvPr/>
          </p:nvSpPr>
          <p:spPr>
            <a:xfrm>
              <a:off x="43591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16" name="Google Shape;5716;p56"/>
            <p:cNvSpPr/>
            <p:nvPr/>
          </p:nvSpPr>
          <p:spPr>
            <a:xfrm>
              <a:off x="45270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17" name="Google Shape;5717;p56"/>
            <p:cNvSpPr/>
            <p:nvPr/>
          </p:nvSpPr>
          <p:spPr>
            <a:xfrm>
              <a:off x="4435316" y="2766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18" name="Google Shape;5718;p56"/>
            <p:cNvSpPr/>
            <p:nvPr/>
          </p:nvSpPr>
          <p:spPr>
            <a:xfrm>
              <a:off x="45270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19" name="Google Shape;5719;p56"/>
            <p:cNvSpPr/>
            <p:nvPr/>
          </p:nvSpPr>
          <p:spPr>
            <a:xfrm>
              <a:off x="41135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20" name="Google Shape;5720;p56"/>
            <p:cNvSpPr/>
            <p:nvPr/>
          </p:nvSpPr>
          <p:spPr>
            <a:xfrm>
              <a:off x="43265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21" name="Google Shape;5721;p56"/>
            <p:cNvSpPr/>
            <p:nvPr/>
          </p:nvSpPr>
          <p:spPr>
            <a:xfrm>
              <a:off x="43266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22" name="Google Shape;5722;p56"/>
            <p:cNvSpPr/>
            <p:nvPr/>
          </p:nvSpPr>
          <p:spPr>
            <a:xfrm>
              <a:off x="42977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23" name="Google Shape;5723;p56"/>
            <p:cNvSpPr/>
            <p:nvPr/>
          </p:nvSpPr>
          <p:spPr>
            <a:xfrm>
              <a:off x="42222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24" name="Google Shape;5724;p56"/>
            <p:cNvSpPr/>
            <p:nvPr/>
          </p:nvSpPr>
          <p:spPr>
            <a:xfrm>
              <a:off x="39019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25" name="Google Shape;5725;p56"/>
            <p:cNvSpPr/>
            <p:nvPr/>
          </p:nvSpPr>
          <p:spPr>
            <a:xfrm>
              <a:off x="39936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26" name="Google Shape;5726;p56"/>
            <p:cNvSpPr/>
            <p:nvPr/>
          </p:nvSpPr>
          <p:spPr>
            <a:xfrm>
              <a:off x="4511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27" name="Google Shape;5727;p56"/>
            <p:cNvSpPr/>
            <p:nvPr/>
          </p:nvSpPr>
          <p:spPr>
            <a:xfrm>
              <a:off x="4282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28" name="Google Shape;5728;p56"/>
            <p:cNvSpPr/>
            <p:nvPr/>
          </p:nvSpPr>
          <p:spPr>
            <a:xfrm>
              <a:off x="39781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29" name="Google Shape;5729;p56"/>
            <p:cNvSpPr/>
            <p:nvPr/>
          </p:nvSpPr>
          <p:spPr>
            <a:xfrm>
              <a:off x="39781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30" name="Google Shape;5730;p56"/>
            <p:cNvSpPr/>
            <p:nvPr/>
          </p:nvSpPr>
          <p:spPr>
            <a:xfrm>
              <a:off x="47401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31" name="Google Shape;5731;p56"/>
            <p:cNvSpPr/>
            <p:nvPr/>
          </p:nvSpPr>
          <p:spPr>
            <a:xfrm>
              <a:off x="43591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32" name="Google Shape;5732;p56"/>
            <p:cNvSpPr/>
            <p:nvPr/>
          </p:nvSpPr>
          <p:spPr>
            <a:xfrm>
              <a:off x="44508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33" name="Google Shape;5733;p56"/>
            <p:cNvSpPr/>
            <p:nvPr/>
          </p:nvSpPr>
          <p:spPr>
            <a:xfrm>
              <a:off x="36401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34" name="Google Shape;5734;p56"/>
            <p:cNvSpPr/>
            <p:nvPr/>
          </p:nvSpPr>
          <p:spPr>
            <a:xfrm>
              <a:off x="34447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35" name="Google Shape;5735;p56"/>
            <p:cNvSpPr/>
            <p:nvPr/>
          </p:nvSpPr>
          <p:spPr>
            <a:xfrm>
              <a:off x="36888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36" name="Google Shape;5736;p56"/>
            <p:cNvSpPr/>
            <p:nvPr/>
          </p:nvSpPr>
          <p:spPr>
            <a:xfrm>
              <a:off x="36881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5737" name="Google Shape;5737;p56"/>
            <p:cNvCxnSpPr/>
            <p:nvPr/>
          </p:nvCxnSpPr>
          <p:spPr>
            <a:xfrm>
              <a:off x="3181550" y="2143750"/>
              <a:ext cx="1908900" cy="1227300"/>
            </a:xfrm>
            <a:prstGeom prst="curvedConnector3">
              <a:avLst>
                <a:gd name="adj1" fmla="val 50000"/>
              </a:avLst>
            </a:prstGeom>
            <a:noFill/>
            <a:ln w="19050" cap="flat" cmpd="sng">
              <a:solidFill>
                <a:srgbClr val="6AA84F"/>
              </a:solidFill>
              <a:prstDash val="lgDash"/>
              <a:round/>
              <a:headEnd type="none" w="med" len="med"/>
              <a:tailEnd type="none" w="med" len="med"/>
            </a:ln>
          </p:spPr>
        </p:cxnSp>
        <p:sp>
          <p:nvSpPr>
            <p:cNvPr id="5738" name="Google Shape;5738;p56"/>
            <p:cNvSpPr/>
            <p:nvPr/>
          </p:nvSpPr>
          <p:spPr>
            <a:xfrm>
              <a:off x="39936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5739" name="Google Shape;5739;p56"/>
          <p:cNvGrpSpPr/>
          <p:nvPr/>
        </p:nvGrpSpPr>
        <p:grpSpPr>
          <a:xfrm>
            <a:off x="12264239" y="6161763"/>
            <a:ext cx="5866958" cy="5094195"/>
            <a:chOff x="5666350" y="1439225"/>
            <a:chExt cx="2929595" cy="2543725"/>
          </a:xfrm>
        </p:grpSpPr>
        <p:cxnSp>
          <p:nvCxnSpPr>
            <p:cNvPr id="5740" name="Google Shape;5740;p56"/>
            <p:cNvCxnSpPr/>
            <p:nvPr/>
          </p:nvCxnSpPr>
          <p:spPr>
            <a:xfrm rot="10800000">
              <a:off x="5852745" y="3706052"/>
              <a:ext cx="2743200" cy="9000"/>
            </a:xfrm>
            <a:prstGeom prst="straightConnector1">
              <a:avLst/>
            </a:prstGeom>
            <a:noFill/>
            <a:ln w="9525" cap="flat" cmpd="sng">
              <a:solidFill>
                <a:schemeClr val="dk2"/>
              </a:solidFill>
              <a:prstDash val="solid"/>
              <a:round/>
              <a:headEnd type="triangle" w="med" len="med"/>
              <a:tailEnd type="none" w="med" len="med"/>
            </a:ln>
          </p:spPr>
        </p:cxnSp>
        <p:sp>
          <p:nvSpPr>
            <p:cNvPr id="5741" name="Google Shape;5741;p56"/>
            <p:cNvSpPr/>
            <p:nvPr/>
          </p:nvSpPr>
          <p:spPr>
            <a:xfrm>
              <a:off x="6383350" y="32173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42" name="Google Shape;5742;p56"/>
            <p:cNvSpPr/>
            <p:nvPr/>
          </p:nvSpPr>
          <p:spPr>
            <a:xfrm>
              <a:off x="6597134" y="3394467"/>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43" name="Google Shape;5743;p56"/>
            <p:cNvSpPr/>
            <p:nvPr/>
          </p:nvSpPr>
          <p:spPr>
            <a:xfrm>
              <a:off x="6734718" y="3441536"/>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44" name="Google Shape;5744;p56"/>
            <p:cNvSpPr/>
            <p:nvPr/>
          </p:nvSpPr>
          <p:spPr>
            <a:xfrm>
              <a:off x="6628180" y="32061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45" name="Google Shape;5745;p56"/>
            <p:cNvSpPr/>
            <p:nvPr/>
          </p:nvSpPr>
          <p:spPr>
            <a:xfrm>
              <a:off x="6612657" y="30179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46" name="Google Shape;5746;p56"/>
            <p:cNvSpPr/>
            <p:nvPr/>
          </p:nvSpPr>
          <p:spPr>
            <a:xfrm>
              <a:off x="62641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47" name="Google Shape;5747;p56"/>
            <p:cNvSpPr/>
            <p:nvPr/>
          </p:nvSpPr>
          <p:spPr>
            <a:xfrm>
              <a:off x="63558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48" name="Google Shape;5748;p56"/>
            <p:cNvSpPr/>
            <p:nvPr/>
          </p:nvSpPr>
          <p:spPr>
            <a:xfrm>
              <a:off x="6126532" y="2719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49" name="Google Shape;5749;p56"/>
            <p:cNvSpPr txBox="1"/>
            <p:nvPr/>
          </p:nvSpPr>
          <p:spPr>
            <a:xfrm>
              <a:off x="7990425" y="3629850"/>
              <a:ext cx="571800" cy="353100"/>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x1</a:t>
              </a:r>
              <a:endParaRPr sz="2405">
                <a:latin typeface="Consolas"/>
                <a:ea typeface="Consolas"/>
                <a:cs typeface="Consolas"/>
                <a:sym typeface="Consolas"/>
              </a:endParaRPr>
            </a:p>
          </p:txBody>
        </p:sp>
        <p:sp>
          <p:nvSpPr>
            <p:cNvPr id="5750" name="Google Shape;5750;p56"/>
            <p:cNvSpPr txBox="1"/>
            <p:nvPr/>
          </p:nvSpPr>
          <p:spPr>
            <a:xfrm rot="-5400000">
              <a:off x="5557000" y="1716075"/>
              <a:ext cx="571800" cy="353100"/>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x2</a:t>
              </a:r>
              <a:endParaRPr sz="2405">
                <a:latin typeface="Consolas"/>
                <a:ea typeface="Consolas"/>
                <a:cs typeface="Consolas"/>
                <a:sym typeface="Consolas"/>
              </a:endParaRPr>
            </a:p>
          </p:txBody>
        </p:sp>
        <p:cxnSp>
          <p:nvCxnSpPr>
            <p:cNvPr id="5751" name="Google Shape;5751;p56"/>
            <p:cNvCxnSpPr/>
            <p:nvPr/>
          </p:nvCxnSpPr>
          <p:spPr>
            <a:xfrm rot="10800000" flipH="1">
              <a:off x="5936875" y="1439225"/>
              <a:ext cx="7500" cy="2386200"/>
            </a:xfrm>
            <a:prstGeom prst="straightConnector1">
              <a:avLst/>
            </a:prstGeom>
            <a:noFill/>
            <a:ln w="9525" cap="flat" cmpd="sng">
              <a:solidFill>
                <a:schemeClr val="dk2"/>
              </a:solidFill>
              <a:prstDash val="solid"/>
              <a:round/>
              <a:headEnd type="none" w="med" len="med"/>
              <a:tailEnd type="triangle" w="med" len="med"/>
            </a:ln>
          </p:spPr>
        </p:cxnSp>
        <p:sp>
          <p:nvSpPr>
            <p:cNvPr id="5752" name="Google Shape;5752;p56"/>
            <p:cNvSpPr/>
            <p:nvPr/>
          </p:nvSpPr>
          <p:spPr>
            <a:xfrm>
              <a:off x="6780580" y="33585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53" name="Google Shape;5753;p56"/>
            <p:cNvSpPr/>
            <p:nvPr/>
          </p:nvSpPr>
          <p:spPr>
            <a:xfrm>
              <a:off x="6917382" y="32173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54" name="Google Shape;5754;p56"/>
            <p:cNvSpPr/>
            <p:nvPr/>
          </p:nvSpPr>
          <p:spPr>
            <a:xfrm>
              <a:off x="63551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55" name="Google Shape;5755;p56"/>
            <p:cNvSpPr/>
            <p:nvPr/>
          </p:nvSpPr>
          <p:spPr>
            <a:xfrm>
              <a:off x="6568916" y="2690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56" name="Google Shape;5756;p56"/>
            <p:cNvSpPr/>
            <p:nvPr/>
          </p:nvSpPr>
          <p:spPr>
            <a:xfrm>
              <a:off x="6660639" y="25495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57" name="Google Shape;5757;p56"/>
            <p:cNvSpPr/>
            <p:nvPr/>
          </p:nvSpPr>
          <p:spPr>
            <a:xfrm>
              <a:off x="6659932" y="2872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58" name="Google Shape;5758;p56"/>
            <p:cNvSpPr/>
            <p:nvPr/>
          </p:nvSpPr>
          <p:spPr>
            <a:xfrm>
              <a:off x="6949916" y="27669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59" name="Google Shape;5759;p56"/>
            <p:cNvSpPr/>
            <p:nvPr/>
          </p:nvSpPr>
          <p:spPr>
            <a:xfrm>
              <a:off x="7041639" y="2625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60" name="Google Shape;5760;p56"/>
            <p:cNvSpPr/>
            <p:nvPr/>
          </p:nvSpPr>
          <p:spPr>
            <a:xfrm>
              <a:off x="7040932" y="2948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61" name="Google Shape;5761;p56"/>
            <p:cNvSpPr/>
            <p:nvPr/>
          </p:nvSpPr>
          <p:spPr>
            <a:xfrm>
              <a:off x="68737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62" name="Google Shape;5762;p56"/>
            <p:cNvSpPr/>
            <p:nvPr/>
          </p:nvSpPr>
          <p:spPr>
            <a:xfrm>
              <a:off x="6964732" y="2491259"/>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63" name="Google Shape;5763;p56"/>
            <p:cNvSpPr/>
            <p:nvPr/>
          </p:nvSpPr>
          <p:spPr>
            <a:xfrm>
              <a:off x="6645116" y="2309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64" name="Google Shape;5764;p56"/>
            <p:cNvSpPr/>
            <p:nvPr/>
          </p:nvSpPr>
          <p:spPr>
            <a:xfrm>
              <a:off x="6416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65" name="Google Shape;5765;p56"/>
            <p:cNvSpPr/>
            <p:nvPr/>
          </p:nvSpPr>
          <p:spPr>
            <a:xfrm>
              <a:off x="6508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66" name="Google Shape;5766;p56"/>
            <p:cNvSpPr/>
            <p:nvPr/>
          </p:nvSpPr>
          <p:spPr>
            <a:xfrm>
              <a:off x="6307857" y="248451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67" name="Google Shape;5767;p56"/>
            <p:cNvSpPr/>
            <p:nvPr/>
          </p:nvSpPr>
          <p:spPr>
            <a:xfrm>
              <a:off x="6340316" y="23097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68" name="Google Shape;5768;p56"/>
            <p:cNvSpPr/>
            <p:nvPr/>
          </p:nvSpPr>
          <p:spPr>
            <a:xfrm>
              <a:off x="6431332" y="24912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69" name="Google Shape;5769;p56"/>
            <p:cNvSpPr/>
            <p:nvPr/>
          </p:nvSpPr>
          <p:spPr>
            <a:xfrm>
              <a:off x="6508239" y="2549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70" name="Google Shape;5770;p56"/>
            <p:cNvSpPr/>
            <p:nvPr/>
          </p:nvSpPr>
          <p:spPr>
            <a:xfrm>
              <a:off x="76512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71" name="Google Shape;5771;p56"/>
            <p:cNvSpPr/>
            <p:nvPr/>
          </p:nvSpPr>
          <p:spPr>
            <a:xfrm>
              <a:off x="7422639" y="2397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72" name="Google Shape;5772;p56"/>
            <p:cNvSpPr/>
            <p:nvPr/>
          </p:nvSpPr>
          <p:spPr>
            <a:xfrm>
              <a:off x="7254716" y="23859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73" name="Google Shape;5773;p56"/>
            <p:cNvSpPr/>
            <p:nvPr/>
          </p:nvSpPr>
          <p:spPr>
            <a:xfrm>
              <a:off x="7422639" y="21685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74" name="Google Shape;5774;p56"/>
            <p:cNvSpPr/>
            <p:nvPr/>
          </p:nvSpPr>
          <p:spPr>
            <a:xfrm>
              <a:off x="7178516" y="2919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75" name="Google Shape;5775;p56"/>
            <p:cNvSpPr/>
            <p:nvPr/>
          </p:nvSpPr>
          <p:spPr>
            <a:xfrm>
              <a:off x="7346439" y="28543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76" name="Google Shape;5776;p56"/>
            <p:cNvSpPr/>
            <p:nvPr/>
          </p:nvSpPr>
          <p:spPr>
            <a:xfrm>
              <a:off x="7178516" y="26907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77" name="Google Shape;5777;p56"/>
            <p:cNvSpPr/>
            <p:nvPr/>
          </p:nvSpPr>
          <p:spPr>
            <a:xfrm>
              <a:off x="7346439" y="2625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78" name="Google Shape;5778;p56"/>
            <p:cNvSpPr/>
            <p:nvPr/>
          </p:nvSpPr>
          <p:spPr>
            <a:xfrm>
              <a:off x="6932980" y="343479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79" name="Google Shape;5779;p56"/>
            <p:cNvSpPr/>
            <p:nvPr/>
          </p:nvSpPr>
          <p:spPr>
            <a:xfrm>
              <a:off x="7145982" y="3445963"/>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80" name="Google Shape;5780;p56"/>
            <p:cNvSpPr/>
            <p:nvPr/>
          </p:nvSpPr>
          <p:spPr>
            <a:xfrm>
              <a:off x="7146057" y="3170313"/>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81" name="Google Shape;5781;p56"/>
            <p:cNvSpPr/>
            <p:nvPr/>
          </p:nvSpPr>
          <p:spPr>
            <a:xfrm>
              <a:off x="7117132" y="33294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82" name="Google Shape;5782;p56"/>
            <p:cNvSpPr/>
            <p:nvPr/>
          </p:nvSpPr>
          <p:spPr>
            <a:xfrm>
              <a:off x="7041639" y="3082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83" name="Google Shape;5783;p56"/>
            <p:cNvSpPr/>
            <p:nvPr/>
          </p:nvSpPr>
          <p:spPr>
            <a:xfrm>
              <a:off x="6721316" y="21573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84" name="Google Shape;5784;p56"/>
            <p:cNvSpPr/>
            <p:nvPr/>
          </p:nvSpPr>
          <p:spPr>
            <a:xfrm>
              <a:off x="6813039" y="20161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85" name="Google Shape;5785;p56"/>
            <p:cNvSpPr/>
            <p:nvPr/>
          </p:nvSpPr>
          <p:spPr>
            <a:xfrm>
              <a:off x="73309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86" name="Google Shape;5786;p56"/>
            <p:cNvSpPr/>
            <p:nvPr/>
          </p:nvSpPr>
          <p:spPr>
            <a:xfrm>
              <a:off x="71023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87" name="Google Shape;5787;p56"/>
            <p:cNvSpPr/>
            <p:nvPr/>
          </p:nvSpPr>
          <p:spPr>
            <a:xfrm>
              <a:off x="6797516" y="1852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88" name="Google Shape;5788;p56"/>
            <p:cNvSpPr/>
            <p:nvPr/>
          </p:nvSpPr>
          <p:spPr>
            <a:xfrm>
              <a:off x="6965439" y="18637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89" name="Google Shape;5789;p56"/>
            <p:cNvSpPr/>
            <p:nvPr/>
          </p:nvSpPr>
          <p:spPr>
            <a:xfrm>
              <a:off x="6797516" y="2614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90" name="Google Shape;5790;p56"/>
            <p:cNvSpPr/>
            <p:nvPr/>
          </p:nvSpPr>
          <p:spPr>
            <a:xfrm>
              <a:off x="7559516" y="22335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91" name="Google Shape;5791;p56"/>
            <p:cNvSpPr/>
            <p:nvPr/>
          </p:nvSpPr>
          <p:spPr>
            <a:xfrm>
              <a:off x="7178516" y="2081128"/>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92" name="Google Shape;5792;p56"/>
            <p:cNvSpPr/>
            <p:nvPr/>
          </p:nvSpPr>
          <p:spPr>
            <a:xfrm>
              <a:off x="7270239" y="1939920"/>
              <a:ext cx="60600" cy="75900"/>
            </a:xfrm>
            <a:prstGeom prst="ellipse">
              <a:avLst/>
            </a:prstGeom>
            <a:solidFill>
              <a:srgbClr val="00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93" name="Google Shape;5793;p56"/>
            <p:cNvSpPr/>
            <p:nvPr/>
          </p:nvSpPr>
          <p:spPr>
            <a:xfrm>
              <a:off x="6459550" y="3369782"/>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94" name="Google Shape;5794;p56"/>
            <p:cNvSpPr/>
            <p:nvPr/>
          </p:nvSpPr>
          <p:spPr>
            <a:xfrm>
              <a:off x="6264116" y="2995528"/>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95" name="Google Shape;5795;p56"/>
            <p:cNvSpPr/>
            <p:nvPr/>
          </p:nvSpPr>
          <p:spPr>
            <a:xfrm>
              <a:off x="6508239" y="27781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96" name="Google Shape;5796;p56"/>
            <p:cNvSpPr/>
            <p:nvPr/>
          </p:nvSpPr>
          <p:spPr>
            <a:xfrm>
              <a:off x="6507532" y="3100859"/>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797" name="Google Shape;5797;p56"/>
            <p:cNvSpPr/>
            <p:nvPr/>
          </p:nvSpPr>
          <p:spPr>
            <a:xfrm>
              <a:off x="6813039" y="3006720"/>
              <a:ext cx="60600" cy="759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5798" name="Google Shape;5798;p56"/>
            <p:cNvCxnSpPr>
              <a:endCxn id="5761" idx="3"/>
            </p:cNvCxnSpPr>
            <p:nvPr/>
          </p:nvCxnSpPr>
          <p:spPr>
            <a:xfrm>
              <a:off x="6059991" y="2106013"/>
              <a:ext cx="822600" cy="268500"/>
            </a:xfrm>
            <a:prstGeom prst="curvedConnector4">
              <a:avLst>
                <a:gd name="adj1" fmla="val 49461"/>
                <a:gd name="adj2" fmla="val 157937"/>
              </a:avLst>
            </a:prstGeom>
            <a:noFill/>
            <a:ln w="19050" cap="flat" cmpd="sng">
              <a:solidFill>
                <a:srgbClr val="6AA84F"/>
              </a:solidFill>
              <a:prstDash val="lgDash"/>
              <a:round/>
              <a:headEnd type="none" w="med" len="med"/>
              <a:tailEnd type="none" w="med" len="med"/>
            </a:ln>
          </p:spPr>
        </p:cxnSp>
        <p:cxnSp>
          <p:nvCxnSpPr>
            <p:cNvPr id="5799" name="Google Shape;5799;p56"/>
            <p:cNvCxnSpPr>
              <a:stCxn id="5761" idx="4"/>
              <a:endCxn id="5776" idx="1"/>
            </p:cNvCxnSpPr>
            <p:nvPr/>
          </p:nvCxnSpPr>
          <p:spPr>
            <a:xfrm rot="-5400000" flipH="1">
              <a:off x="6887666" y="2401978"/>
              <a:ext cx="316200" cy="283500"/>
            </a:xfrm>
            <a:prstGeom prst="curvedConnector3">
              <a:avLst>
                <a:gd name="adj1" fmla="val 48245"/>
              </a:avLst>
            </a:prstGeom>
            <a:noFill/>
            <a:ln w="19050" cap="flat" cmpd="sng">
              <a:solidFill>
                <a:srgbClr val="6AA84F"/>
              </a:solidFill>
              <a:prstDash val="lgDash"/>
              <a:round/>
              <a:headEnd type="none" w="med" len="med"/>
              <a:tailEnd type="none" w="med" len="med"/>
            </a:ln>
          </p:spPr>
        </p:cxnSp>
        <p:cxnSp>
          <p:nvCxnSpPr>
            <p:cNvPr id="5800" name="Google Shape;5800;p56"/>
            <p:cNvCxnSpPr>
              <a:stCxn id="5776" idx="6"/>
              <a:endCxn id="5774" idx="2"/>
            </p:cNvCxnSpPr>
            <p:nvPr/>
          </p:nvCxnSpPr>
          <p:spPr>
            <a:xfrm flipH="1">
              <a:off x="7178516" y="2728678"/>
              <a:ext cx="60600" cy="228600"/>
            </a:xfrm>
            <a:prstGeom prst="curvedConnector5">
              <a:avLst>
                <a:gd name="adj1" fmla="val -392946"/>
                <a:gd name="adj2" fmla="val 50000"/>
                <a:gd name="adj3" fmla="val 492946"/>
              </a:avLst>
            </a:prstGeom>
            <a:noFill/>
            <a:ln w="19050" cap="flat" cmpd="sng">
              <a:solidFill>
                <a:srgbClr val="6AA84F"/>
              </a:solidFill>
              <a:prstDash val="lgDash"/>
              <a:round/>
              <a:headEnd type="none" w="med" len="med"/>
              <a:tailEnd type="none" w="med" len="med"/>
            </a:ln>
          </p:spPr>
        </p:cxnSp>
        <p:cxnSp>
          <p:nvCxnSpPr>
            <p:cNvPr id="5801" name="Google Shape;5801;p56"/>
            <p:cNvCxnSpPr>
              <a:stCxn id="5774" idx="5"/>
              <a:endCxn id="5780" idx="2"/>
            </p:cNvCxnSpPr>
            <p:nvPr/>
          </p:nvCxnSpPr>
          <p:spPr>
            <a:xfrm rot="5400000">
              <a:off x="7076041" y="3054013"/>
              <a:ext cx="224100" cy="84300"/>
            </a:xfrm>
            <a:prstGeom prst="curvedConnector4">
              <a:avLst>
                <a:gd name="adj1" fmla="val 44024"/>
                <a:gd name="adj2" fmla="val 382336"/>
              </a:avLst>
            </a:prstGeom>
            <a:noFill/>
            <a:ln w="19050" cap="flat" cmpd="sng">
              <a:solidFill>
                <a:srgbClr val="6AA84F"/>
              </a:solidFill>
              <a:prstDash val="lgDash"/>
              <a:round/>
              <a:headEnd type="none" w="med" len="med"/>
              <a:tailEnd type="none" w="med" len="med"/>
            </a:ln>
          </p:spPr>
        </p:cxnSp>
        <p:cxnSp>
          <p:nvCxnSpPr>
            <p:cNvPr id="5802" name="Google Shape;5802;p56"/>
            <p:cNvCxnSpPr>
              <a:stCxn id="5780" idx="6"/>
            </p:cNvCxnSpPr>
            <p:nvPr/>
          </p:nvCxnSpPr>
          <p:spPr>
            <a:xfrm>
              <a:off x="7206657" y="3208263"/>
              <a:ext cx="103200" cy="359700"/>
            </a:xfrm>
            <a:prstGeom prst="curvedConnector2">
              <a:avLst/>
            </a:prstGeom>
            <a:noFill/>
            <a:ln w="19050" cap="flat" cmpd="sng">
              <a:solidFill>
                <a:srgbClr val="6AA84F"/>
              </a:solidFill>
              <a:prstDash val="lgDash"/>
              <a:round/>
              <a:headEnd type="none" w="med" len="med"/>
              <a:tailEnd type="none" w="med" len="med"/>
            </a:ln>
          </p:spPr>
        </p:cxnSp>
      </p:grpSp>
      <p:sp>
        <p:nvSpPr>
          <p:cNvPr id="5803" name="Google Shape;5803;p56"/>
          <p:cNvSpPr txBox="1"/>
          <p:nvPr/>
        </p:nvSpPr>
        <p:spPr>
          <a:xfrm>
            <a:off x="5676667" y="11151469"/>
            <a:ext cx="6074042" cy="1016546"/>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t>Train-Dev-Test vs. Model fitting</a:t>
            </a:r>
            <a:endParaRPr lang="en-GB" sz="2800"/>
          </a:p>
        </p:txBody>
      </p:sp>
      <p:sp>
        <p:nvSpPr>
          <p:cNvPr id="5804" name="Google Shape;5804;p56"/>
          <p:cNvSpPr txBox="1"/>
          <p:nvPr/>
        </p:nvSpPr>
        <p:spPr>
          <a:xfrm>
            <a:off x="1745462" y="5873982"/>
            <a:ext cx="3049037" cy="477632"/>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0" rIns="183092" bIns="0" anchor="t" anchorCtr="0">
            <a:noAutofit/>
          </a:bodyPr>
          <a:lstStyle/>
          <a:p>
            <a:pPr marL="0" lvl="0" indent="0" algn="ctr" rtl="0">
              <a:spcBef>
                <a:spcPts val="0"/>
              </a:spcBef>
              <a:spcAft>
                <a:spcPts val="0"/>
              </a:spcAft>
              <a:buNone/>
            </a:pPr>
            <a:r>
              <a:rPr lang="en-GB" sz="2800">
                <a:latin typeface="Consolas"/>
                <a:ea typeface="Consolas"/>
                <a:cs typeface="Consolas"/>
                <a:sym typeface="Consolas"/>
              </a:rPr>
              <a:t>Underfitting</a:t>
            </a:r>
            <a:endParaRPr sz="2800">
              <a:latin typeface="Consolas"/>
              <a:ea typeface="Consolas"/>
              <a:cs typeface="Consolas"/>
              <a:sym typeface="Consolas"/>
            </a:endParaRPr>
          </a:p>
        </p:txBody>
      </p:sp>
      <p:sp>
        <p:nvSpPr>
          <p:cNvPr id="5805" name="Google Shape;5805;p56"/>
          <p:cNvSpPr txBox="1"/>
          <p:nvPr/>
        </p:nvSpPr>
        <p:spPr>
          <a:xfrm>
            <a:off x="7709208" y="5873982"/>
            <a:ext cx="3049037" cy="477632"/>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0" rIns="183092" bIns="0" anchor="t" anchorCtr="0">
            <a:noAutofit/>
          </a:bodyPr>
          <a:lstStyle/>
          <a:p>
            <a:pPr marL="0" lvl="0" indent="0" algn="ctr" rtl="0">
              <a:spcBef>
                <a:spcPts val="0"/>
              </a:spcBef>
              <a:spcAft>
                <a:spcPts val="0"/>
              </a:spcAft>
              <a:buNone/>
            </a:pPr>
            <a:r>
              <a:rPr lang="en-GB" sz="2800">
                <a:latin typeface="Consolas"/>
                <a:ea typeface="Consolas"/>
                <a:cs typeface="Consolas"/>
                <a:sym typeface="Consolas"/>
              </a:rPr>
              <a:t>Good fit</a:t>
            </a:r>
            <a:endParaRPr sz="2800">
              <a:latin typeface="Consolas"/>
              <a:ea typeface="Consolas"/>
              <a:cs typeface="Consolas"/>
              <a:sym typeface="Consolas"/>
            </a:endParaRPr>
          </a:p>
        </p:txBody>
      </p:sp>
      <p:sp>
        <p:nvSpPr>
          <p:cNvPr id="5806" name="Google Shape;5806;p56"/>
          <p:cNvSpPr txBox="1"/>
          <p:nvPr/>
        </p:nvSpPr>
        <p:spPr>
          <a:xfrm>
            <a:off x="13900506" y="5873982"/>
            <a:ext cx="3049037" cy="477632"/>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0" rIns="183092" bIns="0" anchor="t" anchorCtr="0">
            <a:noAutofit/>
          </a:bodyPr>
          <a:lstStyle/>
          <a:p>
            <a:pPr marL="0" lvl="0" indent="0" algn="ctr" rtl="0">
              <a:spcBef>
                <a:spcPts val="0"/>
              </a:spcBef>
              <a:spcAft>
                <a:spcPts val="0"/>
              </a:spcAft>
              <a:buNone/>
            </a:pPr>
            <a:r>
              <a:rPr lang="en-GB" sz="2800">
                <a:latin typeface="Consolas"/>
                <a:ea typeface="Consolas"/>
                <a:cs typeface="Consolas"/>
                <a:sym typeface="Consolas"/>
              </a:rPr>
              <a:t>Overfitting</a:t>
            </a:r>
            <a:endParaRPr sz="2800">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5810" name="Shape 5810"/>
        <p:cNvGrpSpPr/>
        <p:nvPr/>
      </p:nvGrpSpPr>
      <p:grpSpPr>
        <a:xfrm>
          <a:off x="0" y="0"/>
          <a:ext cx="0" cy="0"/>
          <a:chOff x="0" y="0"/>
          <a:chExt cx="0" cy="0"/>
        </a:xfrm>
      </p:grpSpPr>
      <p:grpSp>
        <p:nvGrpSpPr>
          <p:cNvPr id="5811" name="Google Shape;5811;p57"/>
          <p:cNvGrpSpPr/>
          <p:nvPr/>
        </p:nvGrpSpPr>
        <p:grpSpPr>
          <a:xfrm>
            <a:off x="433875" y="2478342"/>
            <a:ext cx="12466761" cy="3470796"/>
            <a:chOff x="1283000" y="2571753"/>
            <a:chExt cx="6225127" cy="1733100"/>
          </a:xfrm>
        </p:grpSpPr>
        <p:sp>
          <p:nvSpPr>
            <p:cNvPr id="5812" name="Google Shape;5812;p57"/>
            <p:cNvSpPr/>
            <p:nvPr/>
          </p:nvSpPr>
          <p:spPr>
            <a:xfrm>
              <a:off x="2185252"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813" name="Google Shape;5813;p57"/>
            <p:cNvSpPr/>
            <p:nvPr/>
          </p:nvSpPr>
          <p:spPr>
            <a:xfrm>
              <a:off x="2185252"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814" name="Google Shape;5814;p57"/>
            <p:cNvSpPr/>
            <p:nvPr/>
          </p:nvSpPr>
          <p:spPr>
            <a:xfrm>
              <a:off x="2186602"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815" name="Google Shape;5815;p57"/>
            <p:cNvSpPr/>
            <p:nvPr/>
          </p:nvSpPr>
          <p:spPr>
            <a:xfrm>
              <a:off x="3123571"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816" name="Google Shape;5816;p57"/>
            <p:cNvSpPr/>
            <p:nvPr/>
          </p:nvSpPr>
          <p:spPr>
            <a:xfrm>
              <a:off x="3123571"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817" name="Google Shape;5817;p57"/>
            <p:cNvSpPr/>
            <p:nvPr/>
          </p:nvSpPr>
          <p:spPr>
            <a:xfrm>
              <a:off x="3124921" y="38296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818" name="Google Shape;5818;p57"/>
            <p:cNvSpPr/>
            <p:nvPr/>
          </p:nvSpPr>
          <p:spPr>
            <a:xfrm>
              <a:off x="4061889"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819" name="Google Shape;5819;p57"/>
            <p:cNvSpPr/>
            <p:nvPr/>
          </p:nvSpPr>
          <p:spPr>
            <a:xfrm>
              <a:off x="4061889"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820" name="Google Shape;5820;p57"/>
            <p:cNvSpPr/>
            <p:nvPr/>
          </p:nvSpPr>
          <p:spPr>
            <a:xfrm>
              <a:off x="4063239"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821" name="Google Shape;5821;p57"/>
            <p:cNvSpPr/>
            <p:nvPr/>
          </p:nvSpPr>
          <p:spPr>
            <a:xfrm>
              <a:off x="5000208" y="2571753"/>
              <a:ext cx="467400" cy="475200"/>
            </a:xfrm>
            <a:prstGeom prst="ellipse">
              <a:avLst/>
            </a:prstGeom>
            <a:gradFill>
              <a:gsLst>
                <a:gs pos="0">
                  <a:srgbClr val="FDECDB"/>
                </a:gs>
                <a:gs pos="100000">
                  <a:srgbClr val="F0A963"/>
                </a:gs>
              </a:gsLst>
              <a:lin ang="5400012" scaled="0"/>
            </a:gradFill>
            <a:ln w="9525" cap="flat" cmpd="sng">
              <a:solidFill>
                <a:srgbClr val="00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822" name="Google Shape;5822;p57"/>
            <p:cNvSpPr/>
            <p:nvPr/>
          </p:nvSpPr>
          <p:spPr>
            <a:xfrm>
              <a:off x="5000208"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823" name="Google Shape;5823;p57"/>
            <p:cNvSpPr/>
            <p:nvPr/>
          </p:nvSpPr>
          <p:spPr>
            <a:xfrm>
              <a:off x="5001558"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824" name="Google Shape;5824;p57"/>
            <p:cNvSpPr/>
            <p:nvPr/>
          </p:nvSpPr>
          <p:spPr>
            <a:xfrm>
              <a:off x="5938527" y="25717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825" name="Google Shape;5825;p57"/>
            <p:cNvSpPr/>
            <p:nvPr/>
          </p:nvSpPr>
          <p:spPr>
            <a:xfrm>
              <a:off x="5938527" y="320070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5826" name="Google Shape;5826;p57"/>
            <p:cNvSpPr/>
            <p:nvPr/>
          </p:nvSpPr>
          <p:spPr>
            <a:xfrm>
              <a:off x="5939877" y="3829653"/>
              <a:ext cx="467400" cy="475200"/>
            </a:xfrm>
            <a:prstGeom prst="ellipse">
              <a:avLst/>
            </a:prstGeom>
            <a:solidFill>
              <a:srgbClr val="D9EAD3"/>
            </a:solidFill>
            <a:ln w="9525" cap="flat" cmpd="sng">
              <a:solidFill>
                <a:srgbClr val="00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cxnSp>
          <p:nvCxnSpPr>
            <p:cNvPr id="5827" name="Google Shape;5827;p57"/>
            <p:cNvCxnSpPr>
              <a:stCxn id="5812" idx="6"/>
              <a:endCxn id="5815" idx="2"/>
            </p:cNvCxnSpPr>
            <p:nvPr/>
          </p:nvCxnSpPr>
          <p:spPr>
            <a:xfrm>
              <a:off x="2652652" y="28093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28" name="Google Shape;5828;p57"/>
            <p:cNvCxnSpPr>
              <a:stCxn id="5812" idx="6"/>
              <a:endCxn id="5816" idx="2"/>
            </p:cNvCxnSpPr>
            <p:nvPr/>
          </p:nvCxnSpPr>
          <p:spPr>
            <a:xfrm>
              <a:off x="2652652" y="2809353"/>
              <a:ext cx="471000" cy="629100"/>
            </a:xfrm>
            <a:prstGeom prst="straightConnector1">
              <a:avLst/>
            </a:prstGeom>
            <a:noFill/>
            <a:ln w="9525" cap="flat" cmpd="sng">
              <a:solidFill>
                <a:srgbClr val="000000"/>
              </a:solidFill>
              <a:prstDash val="solid"/>
              <a:round/>
              <a:headEnd type="none" w="med" len="med"/>
              <a:tailEnd type="triangle" w="med" len="med"/>
            </a:ln>
          </p:spPr>
        </p:cxnSp>
        <p:cxnSp>
          <p:nvCxnSpPr>
            <p:cNvPr id="5829" name="Google Shape;5829;p57"/>
            <p:cNvCxnSpPr>
              <a:stCxn id="5813" idx="6"/>
              <a:endCxn id="5815" idx="2"/>
            </p:cNvCxnSpPr>
            <p:nvPr/>
          </p:nvCxnSpPr>
          <p:spPr>
            <a:xfrm rot="10800000" flipH="1">
              <a:off x="2652652" y="280950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0" name="Google Shape;5830;p57"/>
            <p:cNvCxnSpPr>
              <a:stCxn id="5813" idx="6"/>
              <a:endCxn id="5816" idx="2"/>
            </p:cNvCxnSpPr>
            <p:nvPr/>
          </p:nvCxnSpPr>
          <p:spPr>
            <a:xfrm>
              <a:off x="2652652" y="34383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1" name="Google Shape;5831;p57"/>
            <p:cNvCxnSpPr>
              <a:stCxn id="5813" idx="6"/>
              <a:endCxn id="5817" idx="2"/>
            </p:cNvCxnSpPr>
            <p:nvPr/>
          </p:nvCxnSpPr>
          <p:spPr>
            <a:xfrm>
              <a:off x="2652652" y="3438303"/>
              <a:ext cx="472200" cy="629100"/>
            </a:xfrm>
            <a:prstGeom prst="straightConnector1">
              <a:avLst/>
            </a:prstGeom>
            <a:noFill/>
            <a:ln w="9525" cap="flat" cmpd="sng">
              <a:solidFill>
                <a:srgbClr val="E6B8AF"/>
              </a:solidFill>
              <a:prstDash val="lgDash"/>
              <a:round/>
              <a:headEnd type="none" w="med" len="med"/>
              <a:tailEnd type="none" w="med" len="med"/>
            </a:ln>
          </p:spPr>
        </p:cxnSp>
        <p:cxnSp>
          <p:nvCxnSpPr>
            <p:cNvPr id="5832" name="Google Shape;5832;p57"/>
            <p:cNvCxnSpPr>
              <a:stCxn id="5814" idx="6"/>
              <a:endCxn id="5815" idx="2"/>
            </p:cNvCxnSpPr>
            <p:nvPr/>
          </p:nvCxnSpPr>
          <p:spPr>
            <a:xfrm rot="10800000" flipH="1">
              <a:off x="2654002" y="280935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3" name="Google Shape;5833;p57"/>
            <p:cNvCxnSpPr>
              <a:stCxn id="5814" idx="6"/>
              <a:endCxn id="5816" idx="2"/>
            </p:cNvCxnSpPr>
            <p:nvPr/>
          </p:nvCxnSpPr>
          <p:spPr>
            <a:xfrm rot="10800000" flipH="1">
              <a:off x="2654002" y="343815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34" name="Google Shape;5834;p57"/>
            <p:cNvCxnSpPr/>
            <p:nvPr/>
          </p:nvCxnSpPr>
          <p:spPr>
            <a:xfrm>
              <a:off x="3591602"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35" name="Google Shape;5835;p57"/>
            <p:cNvCxnSpPr/>
            <p:nvPr/>
          </p:nvCxnSpPr>
          <p:spPr>
            <a:xfrm>
              <a:off x="3591602"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36" name="Google Shape;5836;p57"/>
            <p:cNvCxnSpPr/>
            <p:nvPr/>
          </p:nvCxnSpPr>
          <p:spPr>
            <a:xfrm>
              <a:off x="3591671"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37" name="Google Shape;5837;p57"/>
            <p:cNvCxnSpPr/>
            <p:nvPr/>
          </p:nvCxnSpPr>
          <p:spPr>
            <a:xfrm rot="10800000" flipH="1">
              <a:off x="3591602" y="280942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38" name="Google Shape;5838;p57"/>
            <p:cNvCxnSpPr/>
            <p:nvPr/>
          </p:nvCxnSpPr>
          <p:spPr>
            <a:xfrm>
              <a:off x="3591602"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39" name="Google Shape;5839;p57"/>
            <p:cNvCxnSpPr/>
            <p:nvPr/>
          </p:nvCxnSpPr>
          <p:spPr>
            <a:xfrm>
              <a:off x="3591602"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0" name="Google Shape;5840;p57"/>
            <p:cNvCxnSpPr/>
            <p:nvPr/>
          </p:nvCxnSpPr>
          <p:spPr>
            <a:xfrm rot="10800000" flipH="1">
              <a:off x="3592952" y="2809278"/>
              <a:ext cx="469500" cy="1257900"/>
            </a:xfrm>
            <a:prstGeom prst="straightConnector1">
              <a:avLst/>
            </a:prstGeom>
            <a:noFill/>
            <a:ln w="9525" cap="flat" cmpd="sng">
              <a:solidFill>
                <a:srgbClr val="E6B8AF"/>
              </a:solidFill>
              <a:prstDash val="lgDash"/>
              <a:round/>
              <a:headEnd type="none" w="med" len="med"/>
              <a:tailEnd type="none" w="med" len="med"/>
            </a:ln>
          </p:spPr>
        </p:cxnSp>
        <p:cxnSp>
          <p:nvCxnSpPr>
            <p:cNvPr id="5841" name="Google Shape;5841;p57"/>
            <p:cNvCxnSpPr/>
            <p:nvPr/>
          </p:nvCxnSpPr>
          <p:spPr>
            <a:xfrm rot="10800000" flipH="1">
              <a:off x="3592952" y="3438078"/>
              <a:ext cx="469500" cy="629100"/>
            </a:xfrm>
            <a:prstGeom prst="straightConnector1">
              <a:avLst/>
            </a:prstGeom>
            <a:noFill/>
            <a:ln w="9525" cap="flat" cmpd="sng">
              <a:solidFill>
                <a:srgbClr val="E6B8AF"/>
              </a:solidFill>
              <a:prstDash val="lgDash"/>
              <a:round/>
              <a:headEnd type="none" w="med" len="med"/>
              <a:tailEnd type="none" w="med" len="med"/>
            </a:ln>
          </p:spPr>
        </p:cxnSp>
        <p:cxnSp>
          <p:nvCxnSpPr>
            <p:cNvPr id="5842" name="Google Shape;5842;p57"/>
            <p:cNvCxnSpPr/>
            <p:nvPr/>
          </p:nvCxnSpPr>
          <p:spPr>
            <a:xfrm>
              <a:off x="3592952" y="40671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3" name="Google Shape;5843;p57"/>
            <p:cNvCxnSpPr/>
            <p:nvPr/>
          </p:nvCxnSpPr>
          <p:spPr>
            <a:xfrm>
              <a:off x="4529927" y="2809278"/>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44" name="Google Shape;5844;p57"/>
            <p:cNvCxnSpPr/>
            <p:nvPr/>
          </p:nvCxnSpPr>
          <p:spPr>
            <a:xfrm>
              <a:off x="4529927" y="2809278"/>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45" name="Google Shape;5845;p57"/>
            <p:cNvCxnSpPr/>
            <p:nvPr/>
          </p:nvCxnSpPr>
          <p:spPr>
            <a:xfrm>
              <a:off x="4529996" y="2809278"/>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46" name="Google Shape;5846;p57"/>
            <p:cNvCxnSpPr/>
            <p:nvPr/>
          </p:nvCxnSpPr>
          <p:spPr>
            <a:xfrm rot="10800000" flipH="1">
              <a:off x="4529927" y="2809428"/>
              <a:ext cx="471000" cy="628800"/>
            </a:xfrm>
            <a:prstGeom prst="straightConnector1">
              <a:avLst/>
            </a:prstGeom>
            <a:noFill/>
            <a:ln w="9525" cap="flat" cmpd="sng">
              <a:solidFill>
                <a:srgbClr val="E6B8AF"/>
              </a:solidFill>
              <a:prstDash val="dash"/>
              <a:round/>
              <a:headEnd type="none" w="med" len="med"/>
              <a:tailEnd type="none" w="med" len="med"/>
            </a:ln>
          </p:spPr>
        </p:cxnSp>
        <p:cxnSp>
          <p:nvCxnSpPr>
            <p:cNvPr id="5847" name="Google Shape;5847;p57"/>
            <p:cNvCxnSpPr/>
            <p:nvPr/>
          </p:nvCxnSpPr>
          <p:spPr>
            <a:xfrm>
              <a:off x="45299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48" name="Google Shape;5848;p57"/>
            <p:cNvCxnSpPr/>
            <p:nvPr/>
          </p:nvCxnSpPr>
          <p:spPr>
            <a:xfrm>
              <a:off x="45299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49" name="Google Shape;5849;p57"/>
            <p:cNvCxnSpPr/>
            <p:nvPr/>
          </p:nvCxnSpPr>
          <p:spPr>
            <a:xfrm rot="10800000" flipH="1">
              <a:off x="4531277" y="2809278"/>
              <a:ext cx="469500" cy="1257900"/>
            </a:xfrm>
            <a:prstGeom prst="straightConnector1">
              <a:avLst/>
            </a:prstGeom>
            <a:noFill/>
            <a:ln w="9525" cap="flat" cmpd="sng">
              <a:solidFill>
                <a:srgbClr val="E6B8AF"/>
              </a:solidFill>
              <a:prstDash val="dash"/>
              <a:round/>
              <a:headEnd type="none" w="med" len="med"/>
              <a:tailEnd type="none" w="med" len="med"/>
            </a:ln>
          </p:spPr>
        </p:cxnSp>
        <p:cxnSp>
          <p:nvCxnSpPr>
            <p:cNvPr id="5850" name="Google Shape;5850;p57"/>
            <p:cNvCxnSpPr/>
            <p:nvPr/>
          </p:nvCxnSpPr>
          <p:spPr>
            <a:xfrm rot="10800000" flipH="1">
              <a:off x="45312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1" name="Google Shape;5851;p57"/>
            <p:cNvCxnSpPr/>
            <p:nvPr/>
          </p:nvCxnSpPr>
          <p:spPr>
            <a:xfrm>
              <a:off x="4531277" y="40671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2" name="Google Shape;5852;p57"/>
            <p:cNvCxnSpPr/>
            <p:nvPr/>
          </p:nvCxnSpPr>
          <p:spPr>
            <a:xfrm>
              <a:off x="5468327" y="2809203"/>
              <a:ext cx="471000" cy="0"/>
            </a:xfrm>
            <a:prstGeom prst="straightConnector1">
              <a:avLst/>
            </a:prstGeom>
            <a:noFill/>
            <a:ln w="9525" cap="flat" cmpd="sng">
              <a:solidFill>
                <a:srgbClr val="E6B8AF"/>
              </a:solidFill>
              <a:prstDash val="lgDash"/>
              <a:round/>
              <a:headEnd type="none" w="med" len="med"/>
              <a:tailEnd type="none" w="med" len="med"/>
            </a:ln>
          </p:spPr>
        </p:cxnSp>
        <p:cxnSp>
          <p:nvCxnSpPr>
            <p:cNvPr id="5853" name="Google Shape;5853;p57"/>
            <p:cNvCxnSpPr/>
            <p:nvPr/>
          </p:nvCxnSpPr>
          <p:spPr>
            <a:xfrm>
              <a:off x="5468327" y="2809203"/>
              <a:ext cx="471000" cy="628800"/>
            </a:xfrm>
            <a:prstGeom prst="straightConnector1">
              <a:avLst/>
            </a:prstGeom>
            <a:noFill/>
            <a:ln w="9525" cap="flat" cmpd="sng">
              <a:solidFill>
                <a:srgbClr val="E6B8AF"/>
              </a:solidFill>
              <a:prstDash val="lgDash"/>
              <a:round/>
              <a:headEnd type="none" w="med" len="med"/>
              <a:tailEnd type="none" w="med" len="med"/>
            </a:ln>
          </p:spPr>
        </p:cxnSp>
        <p:cxnSp>
          <p:nvCxnSpPr>
            <p:cNvPr id="5854" name="Google Shape;5854;p57"/>
            <p:cNvCxnSpPr/>
            <p:nvPr/>
          </p:nvCxnSpPr>
          <p:spPr>
            <a:xfrm>
              <a:off x="5468396" y="280920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55" name="Google Shape;5855;p57"/>
            <p:cNvCxnSpPr/>
            <p:nvPr/>
          </p:nvCxnSpPr>
          <p:spPr>
            <a:xfrm rot="10800000" flipH="1">
              <a:off x="5468327" y="2809353"/>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56" name="Google Shape;5856;p57"/>
            <p:cNvCxnSpPr/>
            <p:nvPr/>
          </p:nvCxnSpPr>
          <p:spPr>
            <a:xfrm>
              <a:off x="5468327" y="343815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57" name="Google Shape;5857;p57"/>
            <p:cNvCxnSpPr/>
            <p:nvPr/>
          </p:nvCxnSpPr>
          <p:spPr>
            <a:xfrm>
              <a:off x="5468327" y="3438153"/>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58" name="Google Shape;5858;p57"/>
            <p:cNvCxnSpPr/>
            <p:nvPr/>
          </p:nvCxnSpPr>
          <p:spPr>
            <a:xfrm rot="10800000" flipH="1">
              <a:off x="5469677" y="2809203"/>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59" name="Google Shape;5859;p57"/>
            <p:cNvCxnSpPr/>
            <p:nvPr/>
          </p:nvCxnSpPr>
          <p:spPr>
            <a:xfrm rot="10800000" flipH="1">
              <a:off x="5469677" y="3438003"/>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0" name="Google Shape;5860;p57"/>
            <p:cNvCxnSpPr/>
            <p:nvPr/>
          </p:nvCxnSpPr>
          <p:spPr>
            <a:xfrm>
              <a:off x="5469677" y="4067103"/>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1" name="Google Shape;5861;p57"/>
            <p:cNvCxnSpPr/>
            <p:nvPr/>
          </p:nvCxnSpPr>
          <p:spPr>
            <a:xfrm>
              <a:off x="1712827" y="280927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2" name="Google Shape;5862;p57"/>
            <p:cNvCxnSpPr/>
            <p:nvPr/>
          </p:nvCxnSpPr>
          <p:spPr>
            <a:xfrm>
              <a:off x="1712827" y="280927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3" name="Google Shape;5863;p57"/>
            <p:cNvCxnSpPr/>
            <p:nvPr/>
          </p:nvCxnSpPr>
          <p:spPr>
            <a:xfrm>
              <a:off x="1712896" y="2809278"/>
              <a:ext cx="4722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4" name="Google Shape;5864;p57"/>
            <p:cNvCxnSpPr/>
            <p:nvPr/>
          </p:nvCxnSpPr>
          <p:spPr>
            <a:xfrm rot="10800000" flipH="1">
              <a:off x="1712827" y="2809428"/>
              <a:ext cx="471000" cy="628800"/>
            </a:xfrm>
            <a:prstGeom prst="straightConnector1">
              <a:avLst/>
            </a:prstGeom>
            <a:noFill/>
            <a:ln w="9525" cap="flat" cmpd="sng">
              <a:solidFill>
                <a:srgbClr val="000000"/>
              </a:solidFill>
              <a:prstDash val="solid"/>
              <a:round/>
              <a:headEnd type="none" w="med" len="med"/>
              <a:tailEnd type="triangle" w="med" len="med"/>
            </a:ln>
          </p:spPr>
        </p:cxnSp>
        <p:cxnSp>
          <p:nvCxnSpPr>
            <p:cNvPr id="5865" name="Google Shape;5865;p57"/>
            <p:cNvCxnSpPr/>
            <p:nvPr/>
          </p:nvCxnSpPr>
          <p:spPr>
            <a:xfrm>
              <a:off x="1712827" y="3438228"/>
              <a:ext cx="471000" cy="0"/>
            </a:xfrm>
            <a:prstGeom prst="straightConnector1">
              <a:avLst/>
            </a:prstGeom>
            <a:noFill/>
            <a:ln w="9525" cap="flat" cmpd="sng">
              <a:solidFill>
                <a:srgbClr val="000000"/>
              </a:solidFill>
              <a:prstDash val="solid"/>
              <a:round/>
              <a:headEnd type="none" w="med" len="med"/>
              <a:tailEnd type="triangle" w="med" len="med"/>
            </a:ln>
          </p:spPr>
        </p:cxnSp>
        <p:cxnSp>
          <p:nvCxnSpPr>
            <p:cNvPr id="5866" name="Google Shape;5866;p57"/>
            <p:cNvCxnSpPr/>
            <p:nvPr/>
          </p:nvCxnSpPr>
          <p:spPr>
            <a:xfrm>
              <a:off x="1712827" y="3438228"/>
              <a:ext cx="4722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7" name="Google Shape;5867;p57"/>
            <p:cNvCxnSpPr/>
            <p:nvPr/>
          </p:nvCxnSpPr>
          <p:spPr>
            <a:xfrm rot="10800000" flipH="1">
              <a:off x="1714177" y="2809278"/>
              <a:ext cx="469500" cy="1257900"/>
            </a:xfrm>
            <a:prstGeom prst="straightConnector1">
              <a:avLst/>
            </a:prstGeom>
            <a:noFill/>
            <a:ln w="9525" cap="flat" cmpd="sng">
              <a:solidFill>
                <a:srgbClr val="000000"/>
              </a:solidFill>
              <a:prstDash val="solid"/>
              <a:round/>
              <a:headEnd type="none" w="med" len="med"/>
              <a:tailEnd type="triangle" w="med" len="med"/>
            </a:ln>
          </p:spPr>
        </p:cxnSp>
        <p:cxnSp>
          <p:nvCxnSpPr>
            <p:cNvPr id="5868" name="Google Shape;5868;p57"/>
            <p:cNvCxnSpPr/>
            <p:nvPr/>
          </p:nvCxnSpPr>
          <p:spPr>
            <a:xfrm rot="10800000" flipH="1">
              <a:off x="1714177" y="3438078"/>
              <a:ext cx="469500" cy="629100"/>
            </a:xfrm>
            <a:prstGeom prst="straightConnector1">
              <a:avLst/>
            </a:prstGeom>
            <a:noFill/>
            <a:ln w="9525" cap="flat" cmpd="sng">
              <a:solidFill>
                <a:srgbClr val="000000"/>
              </a:solidFill>
              <a:prstDash val="solid"/>
              <a:round/>
              <a:headEnd type="none" w="med" len="med"/>
              <a:tailEnd type="triangle" w="med" len="med"/>
            </a:ln>
          </p:spPr>
        </p:cxnSp>
        <p:cxnSp>
          <p:nvCxnSpPr>
            <p:cNvPr id="5869" name="Google Shape;5869;p57"/>
            <p:cNvCxnSpPr/>
            <p:nvPr/>
          </p:nvCxnSpPr>
          <p:spPr>
            <a:xfrm>
              <a:off x="1714177" y="4067178"/>
              <a:ext cx="471000" cy="0"/>
            </a:xfrm>
            <a:prstGeom prst="straightConnector1">
              <a:avLst/>
            </a:prstGeom>
            <a:noFill/>
            <a:ln w="9525" cap="flat" cmpd="sng">
              <a:solidFill>
                <a:srgbClr val="000000"/>
              </a:solidFill>
              <a:prstDash val="solid"/>
              <a:round/>
              <a:headEnd type="none" w="med" len="med"/>
              <a:tailEnd type="triangle" w="med" len="med"/>
            </a:ln>
          </p:spPr>
        </p:cxnSp>
        <p:sp>
          <p:nvSpPr>
            <p:cNvPr id="5870" name="Google Shape;5870;p57"/>
            <p:cNvSpPr/>
            <p:nvPr/>
          </p:nvSpPr>
          <p:spPr>
            <a:xfrm>
              <a:off x="6711627" y="3200553"/>
              <a:ext cx="467400" cy="475200"/>
            </a:xfrm>
            <a:prstGeom prst="ellipse">
              <a:avLst/>
            </a:prstGeom>
            <a:solidFill>
              <a:srgbClr val="F4CCCC"/>
            </a:solidFill>
            <a:ln w="9525" cap="flat" cmpd="sng">
              <a:solidFill>
                <a:srgbClr val="00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cxnSp>
          <p:nvCxnSpPr>
            <p:cNvPr id="5871" name="Google Shape;5871;p57"/>
            <p:cNvCxnSpPr>
              <a:stCxn id="5824" idx="6"/>
              <a:endCxn id="5870" idx="1"/>
            </p:cNvCxnSpPr>
            <p:nvPr/>
          </p:nvCxnSpPr>
          <p:spPr>
            <a:xfrm>
              <a:off x="6405927" y="2809353"/>
              <a:ext cx="374100" cy="460800"/>
            </a:xfrm>
            <a:prstGeom prst="straightConnector1">
              <a:avLst/>
            </a:prstGeom>
            <a:noFill/>
            <a:ln w="9525" cap="flat" cmpd="sng">
              <a:solidFill>
                <a:srgbClr val="000000"/>
              </a:solidFill>
              <a:prstDash val="solid"/>
              <a:round/>
              <a:headEnd type="none" w="med" len="med"/>
              <a:tailEnd type="triangle" w="med" len="med"/>
            </a:ln>
          </p:spPr>
        </p:cxnSp>
        <p:cxnSp>
          <p:nvCxnSpPr>
            <p:cNvPr id="5872" name="Google Shape;5872;p57"/>
            <p:cNvCxnSpPr>
              <a:stCxn id="5825" idx="6"/>
              <a:endCxn id="5870" idx="2"/>
            </p:cNvCxnSpPr>
            <p:nvPr/>
          </p:nvCxnSpPr>
          <p:spPr>
            <a:xfrm>
              <a:off x="6405927" y="3438303"/>
              <a:ext cx="305700" cy="0"/>
            </a:xfrm>
            <a:prstGeom prst="straightConnector1">
              <a:avLst/>
            </a:prstGeom>
            <a:noFill/>
            <a:ln w="9525" cap="flat" cmpd="sng">
              <a:solidFill>
                <a:srgbClr val="000000"/>
              </a:solidFill>
              <a:prstDash val="solid"/>
              <a:round/>
              <a:headEnd type="none" w="med" len="med"/>
              <a:tailEnd type="triangle" w="med" len="med"/>
            </a:ln>
          </p:spPr>
        </p:cxnSp>
        <p:cxnSp>
          <p:nvCxnSpPr>
            <p:cNvPr id="5873" name="Google Shape;5873;p57"/>
            <p:cNvCxnSpPr>
              <a:stCxn id="5826" idx="6"/>
              <a:endCxn id="5870" idx="3"/>
            </p:cNvCxnSpPr>
            <p:nvPr/>
          </p:nvCxnSpPr>
          <p:spPr>
            <a:xfrm rot="10800000" flipH="1">
              <a:off x="6407277" y="3606153"/>
              <a:ext cx="372900" cy="461100"/>
            </a:xfrm>
            <a:prstGeom prst="straightConnector1">
              <a:avLst/>
            </a:prstGeom>
            <a:noFill/>
            <a:ln w="9525" cap="flat" cmpd="sng">
              <a:solidFill>
                <a:srgbClr val="000000"/>
              </a:solidFill>
              <a:prstDash val="solid"/>
              <a:round/>
              <a:headEnd type="none" w="med" len="med"/>
              <a:tailEnd type="triangle" w="med" len="med"/>
            </a:ln>
          </p:spPr>
        </p:cxnSp>
        <p:cxnSp>
          <p:nvCxnSpPr>
            <p:cNvPr id="5874" name="Google Shape;5874;p57"/>
            <p:cNvCxnSpPr>
              <a:stCxn id="5870" idx="6"/>
            </p:cNvCxnSpPr>
            <p:nvPr/>
          </p:nvCxnSpPr>
          <p:spPr>
            <a:xfrm rot="10800000" flipH="1">
              <a:off x="7179027" y="3431553"/>
              <a:ext cx="329100" cy="6600"/>
            </a:xfrm>
            <a:prstGeom prst="straightConnector1">
              <a:avLst/>
            </a:prstGeom>
            <a:noFill/>
            <a:ln w="9525" cap="flat" cmpd="sng">
              <a:solidFill>
                <a:srgbClr val="000000"/>
              </a:solidFill>
              <a:prstDash val="solid"/>
              <a:round/>
              <a:headEnd type="none" w="med" len="med"/>
              <a:tailEnd type="triangle" w="med" len="med"/>
            </a:ln>
          </p:spPr>
        </p:cxnSp>
        <p:sp>
          <p:nvSpPr>
            <p:cNvPr id="5875" name="Google Shape;5875;p57"/>
            <p:cNvSpPr txBox="1"/>
            <p:nvPr/>
          </p:nvSpPr>
          <p:spPr>
            <a:xfrm>
              <a:off x="1283000" y="3367200"/>
              <a:ext cx="467400" cy="287700"/>
            </a:xfrm>
            <a:prstGeom prst="rect">
              <a:avLst/>
            </a:prstGeom>
            <a:noFill/>
            <a:ln>
              <a:noFill/>
            </a:ln>
          </p:spPr>
          <p:txBody>
            <a:bodyPr spcFirstLastPara="1" wrap="square" lIns="183092" tIns="0" rIns="183092"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x</a:t>
              </a:r>
              <a:r>
                <a:rPr lang="en-GB" sz="2200" baseline="-25000">
                  <a:latin typeface="Consolas"/>
                  <a:ea typeface="Consolas"/>
                  <a:cs typeface="Consolas"/>
                  <a:sym typeface="Consolas"/>
                </a:rPr>
                <a:t>[2]</a:t>
              </a:r>
              <a:endParaRPr sz="2200" baseline="-25000">
                <a:latin typeface="Consolas"/>
                <a:ea typeface="Consolas"/>
                <a:cs typeface="Consolas"/>
                <a:sym typeface="Consolas"/>
              </a:endParaRPr>
            </a:p>
          </p:txBody>
        </p:sp>
        <p:sp>
          <p:nvSpPr>
            <p:cNvPr id="5876" name="Google Shape;5876;p57"/>
            <p:cNvSpPr txBox="1"/>
            <p:nvPr/>
          </p:nvSpPr>
          <p:spPr>
            <a:xfrm>
              <a:off x="1283000" y="3936225"/>
              <a:ext cx="467400" cy="287700"/>
            </a:xfrm>
            <a:prstGeom prst="rect">
              <a:avLst/>
            </a:prstGeom>
            <a:noFill/>
            <a:ln>
              <a:noFill/>
            </a:ln>
          </p:spPr>
          <p:txBody>
            <a:bodyPr spcFirstLastPara="1" wrap="square" lIns="183092" tIns="0" rIns="183092"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x</a:t>
              </a:r>
              <a:r>
                <a:rPr lang="en-GB" sz="2200" baseline="-25000">
                  <a:latin typeface="Consolas"/>
                  <a:ea typeface="Consolas"/>
                  <a:cs typeface="Consolas"/>
                  <a:sym typeface="Consolas"/>
                </a:rPr>
                <a:t>[3]</a:t>
              </a:r>
              <a:endParaRPr sz="2200" baseline="-25000">
                <a:latin typeface="Consolas"/>
                <a:ea typeface="Consolas"/>
                <a:cs typeface="Consolas"/>
                <a:sym typeface="Consolas"/>
              </a:endParaRPr>
            </a:p>
          </p:txBody>
        </p:sp>
        <p:sp>
          <p:nvSpPr>
            <p:cNvPr id="5877" name="Google Shape;5877;p57"/>
            <p:cNvSpPr txBox="1"/>
            <p:nvPr/>
          </p:nvSpPr>
          <p:spPr>
            <a:xfrm>
              <a:off x="1283000" y="2741700"/>
              <a:ext cx="467400" cy="287700"/>
            </a:xfrm>
            <a:prstGeom prst="rect">
              <a:avLst/>
            </a:prstGeom>
            <a:noFill/>
            <a:ln>
              <a:noFill/>
            </a:ln>
          </p:spPr>
          <p:txBody>
            <a:bodyPr spcFirstLastPara="1" wrap="square" lIns="183092" tIns="0" rIns="183092"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x</a:t>
              </a:r>
              <a:r>
                <a:rPr lang="en-GB" sz="2200" baseline="-25000">
                  <a:latin typeface="Consolas"/>
                  <a:ea typeface="Consolas"/>
                  <a:cs typeface="Consolas"/>
                  <a:sym typeface="Consolas"/>
                </a:rPr>
                <a:t>[1]</a:t>
              </a:r>
              <a:endParaRPr sz="2200" baseline="-25000">
                <a:latin typeface="Consolas"/>
                <a:ea typeface="Consolas"/>
                <a:cs typeface="Consolas"/>
                <a:sym typeface="Consolas"/>
              </a:endParaRPr>
            </a:p>
          </p:txBody>
        </p:sp>
        <p:cxnSp>
          <p:nvCxnSpPr>
            <p:cNvPr id="5878" name="Google Shape;5878;p57"/>
            <p:cNvCxnSpPr>
              <a:endCxn id="5817" idx="2"/>
            </p:cNvCxnSpPr>
            <p:nvPr/>
          </p:nvCxnSpPr>
          <p:spPr>
            <a:xfrm>
              <a:off x="2652721" y="2809353"/>
              <a:ext cx="472200" cy="1257900"/>
            </a:xfrm>
            <a:prstGeom prst="straightConnector1">
              <a:avLst/>
            </a:prstGeom>
            <a:noFill/>
            <a:ln w="9525" cap="flat" cmpd="sng">
              <a:solidFill>
                <a:srgbClr val="E6B8AF"/>
              </a:solidFill>
              <a:prstDash val="lgDash"/>
              <a:round/>
              <a:headEnd type="none" w="med" len="med"/>
              <a:tailEnd type="none" w="med" len="med"/>
            </a:ln>
          </p:spPr>
        </p:cxnSp>
        <p:cxnSp>
          <p:nvCxnSpPr>
            <p:cNvPr id="5879" name="Google Shape;5879;p57"/>
            <p:cNvCxnSpPr>
              <a:stCxn id="5814" idx="6"/>
              <a:endCxn id="5817" idx="2"/>
            </p:cNvCxnSpPr>
            <p:nvPr/>
          </p:nvCxnSpPr>
          <p:spPr>
            <a:xfrm>
              <a:off x="2654002" y="4067253"/>
              <a:ext cx="471000" cy="0"/>
            </a:xfrm>
            <a:prstGeom prst="straightConnector1">
              <a:avLst/>
            </a:prstGeom>
            <a:noFill/>
            <a:ln w="9525" cap="flat" cmpd="sng">
              <a:solidFill>
                <a:srgbClr val="E6B8AF"/>
              </a:solidFill>
              <a:prstDash val="lgDash"/>
              <a:round/>
              <a:headEnd type="none" w="med" len="med"/>
              <a:tailEnd type="none" w="med" len="med"/>
            </a:ln>
          </p:spPr>
        </p:cxnSp>
      </p:grpSp>
      <p:sp>
        <p:nvSpPr>
          <p:cNvPr id="5880" name="Google Shape;5880;p57"/>
          <p:cNvSpPr txBox="1"/>
          <p:nvPr/>
        </p:nvSpPr>
        <p:spPr>
          <a:xfrm>
            <a:off x="13026999" y="3925652"/>
            <a:ext cx="936039" cy="576163"/>
          </a:xfrm>
          <a:prstGeom prst="rect">
            <a:avLst/>
          </a:prstGeom>
          <a:noFill/>
          <a:ln>
            <a:noFill/>
          </a:ln>
        </p:spPr>
        <p:txBody>
          <a:bodyPr spcFirstLastPara="1" wrap="square" lIns="183092" tIns="0" rIns="183092"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a</a:t>
            </a:r>
            <a:r>
              <a:rPr lang="en-GB" sz="2200" baseline="-25000">
                <a:latin typeface="Consolas"/>
                <a:ea typeface="Consolas"/>
                <a:cs typeface="Consolas"/>
                <a:sym typeface="Consolas"/>
              </a:rPr>
              <a:t>[L]</a:t>
            </a:r>
            <a:endParaRPr sz="2200" baseline="-25000">
              <a:latin typeface="Consolas"/>
              <a:ea typeface="Consolas"/>
              <a:cs typeface="Consolas"/>
              <a:sym typeface="Consolas"/>
            </a:endParaRPr>
          </a:p>
        </p:txBody>
      </p:sp>
      <p:cxnSp>
        <p:nvCxnSpPr>
          <p:cNvPr id="5881" name="Google Shape;5881;p57"/>
          <p:cNvCxnSpPr/>
          <p:nvPr/>
        </p:nvCxnSpPr>
        <p:spPr>
          <a:xfrm rot="10800000">
            <a:off x="3634002" y="11311836"/>
            <a:ext cx="3662449" cy="18024"/>
          </a:xfrm>
          <a:prstGeom prst="straightConnector1">
            <a:avLst/>
          </a:prstGeom>
          <a:noFill/>
          <a:ln w="9525" cap="flat" cmpd="sng">
            <a:solidFill>
              <a:schemeClr val="dk2"/>
            </a:solidFill>
            <a:prstDash val="solid"/>
            <a:round/>
            <a:headEnd type="triangle" w="med" len="med"/>
            <a:tailEnd type="none" w="med" len="med"/>
          </a:ln>
        </p:spPr>
      </p:cxnSp>
      <p:sp>
        <p:nvSpPr>
          <p:cNvPr id="5882" name="Google Shape;5882;p57"/>
          <p:cNvSpPr/>
          <p:nvPr/>
        </p:nvSpPr>
        <p:spPr>
          <a:xfrm>
            <a:off x="4696619" y="10333200"/>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883" name="Google Shape;5883;p57"/>
          <p:cNvSpPr/>
          <p:nvPr/>
        </p:nvSpPr>
        <p:spPr>
          <a:xfrm>
            <a:off x="5186928" y="10310786"/>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884" name="Google Shape;5884;p57"/>
          <p:cNvSpPr/>
          <p:nvPr/>
        </p:nvSpPr>
        <p:spPr>
          <a:xfrm>
            <a:off x="5155841" y="9933733"/>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885" name="Google Shape;5885;p57"/>
          <p:cNvSpPr/>
          <p:nvPr/>
        </p:nvSpPr>
        <p:spPr>
          <a:xfrm>
            <a:off x="4457835" y="9431098"/>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886" name="Google Shape;5886;p57"/>
          <p:cNvSpPr/>
          <p:nvPr/>
        </p:nvSpPr>
        <p:spPr>
          <a:xfrm>
            <a:off x="4641524" y="9148307"/>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887" name="Google Shape;5887;p57"/>
          <p:cNvSpPr/>
          <p:nvPr/>
        </p:nvSpPr>
        <p:spPr>
          <a:xfrm>
            <a:off x="4182302" y="9336835"/>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888" name="Google Shape;5888;p57"/>
          <p:cNvSpPr txBox="1"/>
          <p:nvPr/>
        </p:nvSpPr>
        <p:spPr>
          <a:xfrm>
            <a:off x="5929802" y="11129346"/>
            <a:ext cx="1145116" cy="707136"/>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x1</a:t>
            </a:r>
            <a:endParaRPr sz="2405">
              <a:latin typeface="Consolas"/>
              <a:ea typeface="Consolas"/>
              <a:cs typeface="Consolas"/>
              <a:sym typeface="Consolas"/>
            </a:endParaRPr>
          </a:p>
        </p:txBody>
      </p:sp>
      <p:sp>
        <p:nvSpPr>
          <p:cNvPr id="5889" name="Google Shape;5889;p57"/>
          <p:cNvSpPr txBox="1"/>
          <p:nvPr/>
        </p:nvSpPr>
        <p:spPr>
          <a:xfrm rot="-5400000">
            <a:off x="3041728" y="8700024"/>
            <a:ext cx="1145116" cy="707136"/>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latin typeface="Consolas"/>
                <a:ea typeface="Consolas"/>
                <a:cs typeface="Consolas"/>
                <a:sym typeface="Consolas"/>
              </a:rPr>
              <a:t>x2</a:t>
            </a:r>
            <a:endParaRPr sz="2405">
              <a:latin typeface="Consolas"/>
              <a:ea typeface="Consolas"/>
              <a:cs typeface="Consolas"/>
              <a:sym typeface="Consolas"/>
            </a:endParaRPr>
          </a:p>
        </p:txBody>
      </p:sp>
      <p:cxnSp>
        <p:nvCxnSpPr>
          <p:cNvPr id="5890" name="Google Shape;5890;p57"/>
          <p:cNvCxnSpPr/>
          <p:nvPr/>
        </p:nvCxnSpPr>
        <p:spPr>
          <a:xfrm rot="10800000" flipH="1">
            <a:off x="3802485" y="7062956"/>
            <a:ext cx="24032" cy="4487942"/>
          </a:xfrm>
          <a:prstGeom prst="straightConnector1">
            <a:avLst/>
          </a:prstGeom>
          <a:noFill/>
          <a:ln w="9525" cap="flat" cmpd="sng">
            <a:solidFill>
              <a:schemeClr val="dk2"/>
            </a:solidFill>
            <a:prstDash val="solid"/>
            <a:round/>
            <a:headEnd type="none" w="med" len="med"/>
            <a:tailEnd type="triangle" w="med" len="med"/>
          </a:ln>
        </p:spPr>
      </p:cxnSp>
      <p:sp>
        <p:nvSpPr>
          <p:cNvPr id="5891" name="Google Shape;5891;p57"/>
          <p:cNvSpPr/>
          <p:nvPr/>
        </p:nvSpPr>
        <p:spPr>
          <a:xfrm>
            <a:off x="5766099" y="10333162"/>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892" name="Google Shape;5892;p57"/>
          <p:cNvSpPr/>
          <p:nvPr/>
        </p:nvSpPr>
        <p:spPr>
          <a:xfrm>
            <a:off x="4640108" y="9794641"/>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893" name="Google Shape;5893;p57"/>
          <p:cNvSpPr/>
          <p:nvPr/>
        </p:nvSpPr>
        <p:spPr>
          <a:xfrm>
            <a:off x="5068243" y="9278495"/>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894" name="Google Shape;5894;p57"/>
          <p:cNvSpPr/>
          <p:nvPr/>
        </p:nvSpPr>
        <p:spPr>
          <a:xfrm>
            <a:off x="5251932" y="8995705"/>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895" name="Google Shape;5895;p57"/>
          <p:cNvSpPr/>
          <p:nvPr/>
        </p:nvSpPr>
        <p:spPr>
          <a:xfrm>
            <a:off x="5250516" y="9642039"/>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896" name="Google Shape;5896;p57"/>
          <p:cNvSpPr/>
          <p:nvPr/>
        </p:nvSpPr>
        <p:spPr>
          <a:xfrm>
            <a:off x="5831253" y="9431098"/>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897" name="Google Shape;5897;p57"/>
          <p:cNvSpPr/>
          <p:nvPr/>
        </p:nvSpPr>
        <p:spPr>
          <a:xfrm>
            <a:off x="6014943" y="9148307"/>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898" name="Google Shape;5898;p57"/>
          <p:cNvSpPr/>
          <p:nvPr/>
        </p:nvSpPr>
        <p:spPr>
          <a:xfrm>
            <a:off x="6013527" y="9794641"/>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899" name="Google Shape;5899;p57"/>
          <p:cNvSpPr/>
          <p:nvPr/>
        </p:nvSpPr>
        <p:spPr>
          <a:xfrm>
            <a:off x="5678651" y="8515485"/>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00" name="Google Shape;5900;p57"/>
          <p:cNvSpPr/>
          <p:nvPr/>
        </p:nvSpPr>
        <p:spPr>
          <a:xfrm>
            <a:off x="5860925" y="8879029"/>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01" name="Google Shape;5901;p57"/>
          <p:cNvSpPr/>
          <p:nvPr/>
        </p:nvSpPr>
        <p:spPr>
          <a:xfrm>
            <a:off x="5220845" y="8515485"/>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02" name="Google Shape;5902;p57"/>
          <p:cNvSpPr/>
          <p:nvPr/>
        </p:nvSpPr>
        <p:spPr>
          <a:xfrm>
            <a:off x="4915641" y="8362883"/>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03" name="Google Shape;5903;p57"/>
          <p:cNvSpPr/>
          <p:nvPr/>
        </p:nvSpPr>
        <p:spPr>
          <a:xfrm>
            <a:off x="5099330" y="8080093"/>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04" name="Google Shape;5904;p57"/>
          <p:cNvSpPr/>
          <p:nvPr/>
        </p:nvSpPr>
        <p:spPr>
          <a:xfrm>
            <a:off x="4545433" y="8865519"/>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05" name="Google Shape;5905;p57"/>
          <p:cNvSpPr/>
          <p:nvPr/>
        </p:nvSpPr>
        <p:spPr>
          <a:xfrm>
            <a:off x="4610437" y="8515485"/>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06" name="Google Shape;5906;p57"/>
          <p:cNvSpPr/>
          <p:nvPr/>
        </p:nvSpPr>
        <p:spPr>
          <a:xfrm>
            <a:off x="4792710" y="8879029"/>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07" name="Google Shape;5907;p57"/>
          <p:cNvSpPr/>
          <p:nvPr/>
        </p:nvSpPr>
        <p:spPr>
          <a:xfrm>
            <a:off x="4946728" y="8995705"/>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08" name="Google Shape;5908;p57"/>
          <p:cNvSpPr/>
          <p:nvPr/>
        </p:nvSpPr>
        <p:spPr>
          <a:xfrm>
            <a:off x="6625351" y="8995705"/>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09" name="Google Shape;5909;p57"/>
          <p:cNvSpPr/>
          <p:nvPr/>
        </p:nvSpPr>
        <p:spPr>
          <a:xfrm>
            <a:off x="6289060" y="8973291"/>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10" name="Google Shape;5910;p57"/>
          <p:cNvSpPr/>
          <p:nvPr/>
        </p:nvSpPr>
        <p:spPr>
          <a:xfrm>
            <a:off x="6625351" y="8537899"/>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11" name="Google Shape;5911;p57"/>
          <p:cNvSpPr/>
          <p:nvPr/>
        </p:nvSpPr>
        <p:spPr>
          <a:xfrm>
            <a:off x="6136457" y="10041506"/>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12" name="Google Shape;5912;p57"/>
          <p:cNvSpPr/>
          <p:nvPr/>
        </p:nvSpPr>
        <p:spPr>
          <a:xfrm>
            <a:off x="6472749" y="9911317"/>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13" name="Google Shape;5913;p57"/>
          <p:cNvSpPr/>
          <p:nvPr/>
        </p:nvSpPr>
        <p:spPr>
          <a:xfrm>
            <a:off x="6289060" y="9736302"/>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14" name="Google Shape;5914;p57"/>
          <p:cNvSpPr/>
          <p:nvPr/>
        </p:nvSpPr>
        <p:spPr>
          <a:xfrm>
            <a:off x="6472749" y="9453511"/>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15" name="Google Shape;5915;p57"/>
          <p:cNvSpPr/>
          <p:nvPr/>
        </p:nvSpPr>
        <p:spPr>
          <a:xfrm>
            <a:off x="6318731" y="10405049"/>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16" name="Google Shape;5916;p57"/>
          <p:cNvSpPr/>
          <p:nvPr/>
        </p:nvSpPr>
        <p:spPr>
          <a:xfrm>
            <a:off x="5862341" y="10063919"/>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17" name="Google Shape;5917;p57"/>
          <p:cNvSpPr/>
          <p:nvPr/>
        </p:nvSpPr>
        <p:spPr>
          <a:xfrm>
            <a:off x="5373447" y="8210281"/>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18" name="Google Shape;5918;p57"/>
          <p:cNvSpPr/>
          <p:nvPr/>
        </p:nvSpPr>
        <p:spPr>
          <a:xfrm>
            <a:off x="5709738" y="8080093"/>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19" name="Google Shape;5919;p57"/>
          <p:cNvSpPr/>
          <p:nvPr/>
        </p:nvSpPr>
        <p:spPr>
          <a:xfrm>
            <a:off x="6441662" y="8668087"/>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20" name="Google Shape;5920;p57"/>
          <p:cNvSpPr/>
          <p:nvPr/>
        </p:nvSpPr>
        <p:spPr>
          <a:xfrm>
            <a:off x="5983855" y="8668087"/>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21" name="Google Shape;5921;p57"/>
          <p:cNvSpPr/>
          <p:nvPr/>
        </p:nvSpPr>
        <p:spPr>
          <a:xfrm>
            <a:off x="5678651" y="7752475"/>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22" name="Google Shape;5922;p57"/>
          <p:cNvSpPr/>
          <p:nvPr/>
        </p:nvSpPr>
        <p:spPr>
          <a:xfrm>
            <a:off x="6014943" y="7774889"/>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23" name="Google Shape;5923;p57"/>
          <p:cNvSpPr/>
          <p:nvPr/>
        </p:nvSpPr>
        <p:spPr>
          <a:xfrm>
            <a:off x="5526049" y="9125893"/>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24" name="Google Shape;5924;p57"/>
          <p:cNvSpPr/>
          <p:nvPr/>
        </p:nvSpPr>
        <p:spPr>
          <a:xfrm>
            <a:off x="6136457" y="8362883"/>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25" name="Google Shape;5925;p57"/>
          <p:cNvSpPr/>
          <p:nvPr/>
        </p:nvSpPr>
        <p:spPr>
          <a:xfrm>
            <a:off x="6320147" y="8080093"/>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26" name="Google Shape;5926;p57"/>
          <p:cNvSpPr/>
          <p:nvPr/>
        </p:nvSpPr>
        <p:spPr>
          <a:xfrm>
            <a:off x="4457835" y="9888904"/>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27" name="Google Shape;5927;p57"/>
          <p:cNvSpPr/>
          <p:nvPr/>
        </p:nvSpPr>
        <p:spPr>
          <a:xfrm>
            <a:off x="4946728" y="9453511"/>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28" name="Google Shape;5928;p57"/>
          <p:cNvSpPr/>
          <p:nvPr/>
        </p:nvSpPr>
        <p:spPr>
          <a:xfrm>
            <a:off x="4945312" y="10099845"/>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29" name="Google Shape;5929;p57"/>
          <p:cNvSpPr/>
          <p:nvPr/>
        </p:nvSpPr>
        <p:spPr>
          <a:xfrm>
            <a:off x="5557136" y="9911317"/>
            <a:ext cx="121361" cy="152001"/>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5930" name="Google Shape;5930;p57"/>
          <p:cNvCxnSpPr/>
          <p:nvPr/>
        </p:nvCxnSpPr>
        <p:spPr>
          <a:xfrm>
            <a:off x="3703955" y="10764657"/>
            <a:ext cx="212081" cy="0"/>
          </a:xfrm>
          <a:prstGeom prst="straightConnector1">
            <a:avLst/>
          </a:prstGeom>
          <a:noFill/>
          <a:ln w="9525" cap="flat" cmpd="sng">
            <a:solidFill>
              <a:schemeClr val="dk2"/>
            </a:solidFill>
            <a:prstDash val="solid"/>
            <a:round/>
            <a:headEnd type="none" w="med" len="med"/>
            <a:tailEnd type="none" w="med" len="med"/>
          </a:ln>
        </p:spPr>
      </p:cxnSp>
      <p:cxnSp>
        <p:nvCxnSpPr>
          <p:cNvPr id="5931" name="Google Shape;5931;p57"/>
          <p:cNvCxnSpPr/>
          <p:nvPr/>
        </p:nvCxnSpPr>
        <p:spPr>
          <a:xfrm>
            <a:off x="3703955" y="7407412"/>
            <a:ext cx="212081" cy="0"/>
          </a:xfrm>
          <a:prstGeom prst="straightConnector1">
            <a:avLst/>
          </a:prstGeom>
          <a:noFill/>
          <a:ln w="9525" cap="flat" cmpd="sng">
            <a:solidFill>
              <a:schemeClr val="dk2"/>
            </a:solidFill>
            <a:prstDash val="solid"/>
            <a:round/>
            <a:headEnd type="none" w="med" len="med"/>
            <a:tailEnd type="none" w="med" len="med"/>
          </a:ln>
        </p:spPr>
      </p:cxnSp>
      <p:sp>
        <p:nvSpPr>
          <p:cNvPr id="5932" name="Google Shape;5932;p57"/>
          <p:cNvSpPr/>
          <p:nvPr/>
        </p:nvSpPr>
        <p:spPr>
          <a:xfrm>
            <a:off x="3854967" y="7510052"/>
            <a:ext cx="2915310" cy="3151923"/>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cxnSp>
        <p:nvCxnSpPr>
          <p:cNvPr id="5933" name="Google Shape;5933;p57"/>
          <p:cNvCxnSpPr/>
          <p:nvPr/>
        </p:nvCxnSpPr>
        <p:spPr>
          <a:xfrm>
            <a:off x="4084509" y="11219760"/>
            <a:ext cx="0" cy="273362"/>
          </a:xfrm>
          <a:prstGeom prst="straightConnector1">
            <a:avLst/>
          </a:prstGeom>
          <a:noFill/>
          <a:ln w="9525" cap="flat" cmpd="sng">
            <a:solidFill>
              <a:schemeClr val="dk2"/>
            </a:solidFill>
            <a:prstDash val="solid"/>
            <a:round/>
            <a:headEnd type="none" w="med" len="med"/>
            <a:tailEnd type="none" w="med" len="med"/>
          </a:ln>
        </p:spPr>
      </p:cxnSp>
      <p:cxnSp>
        <p:nvCxnSpPr>
          <p:cNvPr id="5934" name="Google Shape;5934;p57"/>
          <p:cNvCxnSpPr/>
          <p:nvPr/>
        </p:nvCxnSpPr>
        <p:spPr>
          <a:xfrm>
            <a:off x="6831346" y="11219760"/>
            <a:ext cx="0" cy="273362"/>
          </a:xfrm>
          <a:prstGeom prst="straightConnector1">
            <a:avLst/>
          </a:prstGeom>
          <a:noFill/>
          <a:ln w="9525" cap="flat" cmpd="sng">
            <a:solidFill>
              <a:schemeClr val="dk2"/>
            </a:solidFill>
            <a:prstDash val="solid"/>
            <a:round/>
            <a:headEnd type="none" w="med" len="med"/>
            <a:tailEnd type="none" w="med" len="med"/>
          </a:ln>
        </p:spPr>
      </p:cxnSp>
      <p:grpSp>
        <p:nvGrpSpPr>
          <p:cNvPr id="5935" name="Google Shape;5935;p57"/>
          <p:cNvGrpSpPr/>
          <p:nvPr/>
        </p:nvGrpSpPr>
        <p:grpSpPr>
          <a:xfrm>
            <a:off x="9478390" y="7523245"/>
            <a:ext cx="3662449" cy="3662449"/>
            <a:chOff x="3185745" y="2892265"/>
            <a:chExt cx="1828800" cy="1828800"/>
          </a:xfrm>
        </p:grpSpPr>
        <p:cxnSp>
          <p:nvCxnSpPr>
            <p:cNvPr id="5936" name="Google Shape;5936;p57"/>
            <p:cNvCxnSpPr/>
            <p:nvPr/>
          </p:nvCxnSpPr>
          <p:spPr>
            <a:xfrm rot="10800000">
              <a:off x="3185745" y="3862276"/>
              <a:ext cx="1828800" cy="6900"/>
            </a:xfrm>
            <a:prstGeom prst="straightConnector1">
              <a:avLst/>
            </a:prstGeom>
            <a:noFill/>
            <a:ln w="9525" cap="flat" cmpd="sng">
              <a:solidFill>
                <a:schemeClr val="dk2"/>
              </a:solidFill>
              <a:prstDash val="solid"/>
              <a:round/>
              <a:headEnd type="stealth" w="med" len="med"/>
              <a:tailEnd type="stealth" w="med" len="med"/>
            </a:ln>
          </p:spPr>
        </p:cxnSp>
        <p:cxnSp>
          <p:nvCxnSpPr>
            <p:cNvPr id="5937" name="Google Shape;5937;p57"/>
            <p:cNvCxnSpPr/>
            <p:nvPr/>
          </p:nvCxnSpPr>
          <p:spPr>
            <a:xfrm rot="10800000" flipH="1">
              <a:off x="4096388" y="2892265"/>
              <a:ext cx="7500" cy="1828800"/>
            </a:xfrm>
            <a:prstGeom prst="straightConnector1">
              <a:avLst/>
            </a:prstGeom>
            <a:noFill/>
            <a:ln w="9525" cap="flat" cmpd="sng">
              <a:solidFill>
                <a:schemeClr val="dk2"/>
              </a:solidFill>
              <a:prstDash val="solid"/>
              <a:round/>
              <a:headEnd type="stealth" w="med" len="med"/>
              <a:tailEnd type="stealth" w="med" len="med"/>
            </a:ln>
          </p:spPr>
        </p:cxnSp>
      </p:grpSp>
      <p:grpSp>
        <p:nvGrpSpPr>
          <p:cNvPr id="5938" name="Google Shape;5938;p57"/>
          <p:cNvGrpSpPr/>
          <p:nvPr/>
        </p:nvGrpSpPr>
        <p:grpSpPr>
          <a:xfrm>
            <a:off x="10216390" y="8358177"/>
            <a:ext cx="2186483" cy="1992646"/>
            <a:chOff x="3376256" y="3069614"/>
            <a:chExt cx="1455725" cy="1573875"/>
          </a:xfrm>
        </p:grpSpPr>
        <p:sp>
          <p:nvSpPr>
            <p:cNvPr id="5939" name="Google Shape;5939;p57"/>
            <p:cNvSpPr/>
            <p:nvPr/>
          </p:nvSpPr>
          <p:spPr>
            <a:xfrm>
              <a:off x="3716350" y="4436582"/>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40" name="Google Shape;5940;p57"/>
            <p:cNvSpPr/>
            <p:nvPr/>
          </p:nvSpPr>
          <p:spPr>
            <a:xfrm>
              <a:off x="3961180" y="442539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41" name="Google Shape;5941;p57"/>
            <p:cNvSpPr/>
            <p:nvPr/>
          </p:nvSpPr>
          <p:spPr>
            <a:xfrm>
              <a:off x="3945657" y="42371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42" name="Google Shape;5942;p57"/>
            <p:cNvSpPr/>
            <p:nvPr/>
          </p:nvSpPr>
          <p:spPr>
            <a:xfrm>
              <a:off x="35971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43" name="Google Shape;5943;p57"/>
            <p:cNvSpPr/>
            <p:nvPr/>
          </p:nvSpPr>
          <p:spPr>
            <a:xfrm>
              <a:off x="36888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44" name="Google Shape;5944;p57"/>
            <p:cNvSpPr/>
            <p:nvPr/>
          </p:nvSpPr>
          <p:spPr>
            <a:xfrm>
              <a:off x="3459532" y="3939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45" name="Google Shape;5945;p57"/>
            <p:cNvSpPr/>
            <p:nvPr/>
          </p:nvSpPr>
          <p:spPr>
            <a:xfrm>
              <a:off x="4250382" y="443656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46" name="Google Shape;5946;p57"/>
            <p:cNvSpPr/>
            <p:nvPr/>
          </p:nvSpPr>
          <p:spPr>
            <a:xfrm>
              <a:off x="36881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47" name="Google Shape;5947;p57"/>
            <p:cNvSpPr/>
            <p:nvPr/>
          </p:nvSpPr>
          <p:spPr>
            <a:xfrm>
              <a:off x="3901916" y="3909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48" name="Google Shape;5948;p57"/>
            <p:cNvSpPr/>
            <p:nvPr/>
          </p:nvSpPr>
          <p:spPr>
            <a:xfrm>
              <a:off x="39936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49" name="Google Shape;5949;p57"/>
            <p:cNvSpPr/>
            <p:nvPr/>
          </p:nvSpPr>
          <p:spPr>
            <a:xfrm>
              <a:off x="3992932" y="4091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50" name="Google Shape;5950;p57"/>
            <p:cNvSpPr/>
            <p:nvPr/>
          </p:nvSpPr>
          <p:spPr>
            <a:xfrm>
              <a:off x="4282916" y="3986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51" name="Google Shape;5951;p57"/>
            <p:cNvSpPr/>
            <p:nvPr/>
          </p:nvSpPr>
          <p:spPr>
            <a:xfrm>
              <a:off x="4374639" y="3844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52" name="Google Shape;5952;p57"/>
            <p:cNvSpPr/>
            <p:nvPr/>
          </p:nvSpPr>
          <p:spPr>
            <a:xfrm>
              <a:off x="4373932" y="41676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53" name="Google Shape;5953;p57"/>
            <p:cNvSpPr/>
            <p:nvPr/>
          </p:nvSpPr>
          <p:spPr>
            <a:xfrm>
              <a:off x="42067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54" name="Google Shape;5954;p57"/>
            <p:cNvSpPr/>
            <p:nvPr/>
          </p:nvSpPr>
          <p:spPr>
            <a:xfrm>
              <a:off x="42977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55" name="Google Shape;5955;p57"/>
            <p:cNvSpPr/>
            <p:nvPr/>
          </p:nvSpPr>
          <p:spPr>
            <a:xfrm>
              <a:off x="39781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56" name="Google Shape;5956;p57"/>
            <p:cNvSpPr/>
            <p:nvPr/>
          </p:nvSpPr>
          <p:spPr>
            <a:xfrm>
              <a:off x="38257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57" name="Google Shape;5957;p57"/>
            <p:cNvSpPr/>
            <p:nvPr/>
          </p:nvSpPr>
          <p:spPr>
            <a:xfrm>
              <a:off x="39174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58" name="Google Shape;5958;p57"/>
            <p:cNvSpPr/>
            <p:nvPr/>
          </p:nvSpPr>
          <p:spPr>
            <a:xfrm>
              <a:off x="3640857" y="3703713"/>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59" name="Google Shape;5959;p57"/>
            <p:cNvSpPr/>
            <p:nvPr/>
          </p:nvSpPr>
          <p:spPr>
            <a:xfrm>
              <a:off x="3673316" y="3528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60" name="Google Shape;5960;p57"/>
            <p:cNvSpPr/>
            <p:nvPr/>
          </p:nvSpPr>
          <p:spPr>
            <a:xfrm>
              <a:off x="3764332" y="3710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61" name="Google Shape;5961;p57"/>
            <p:cNvSpPr/>
            <p:nvPr/>
          </p:nvSpPr>
          <p:spPr>
            <a:xfrm>
              <a:off x="38412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62" name="Google Shape;5962;p57"/>
            <p:cNvSpPr/>
            <p:nvPr/>
          </p:nvSpPr>
          <p:spPr>
            <a:xfrm>
              <a:off x="4679439" y="37687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63" name="Google Shape;5963;p57"/>
            <p:cNvSpPr/>
            <p:nvPr/>
          </p:nvSpPr>
          <p:spPr>
            <a:xfrm>
              <a:off x="4511516" y="3757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64" name="Google Shape;5964;p57"/>
            <p:cNvSpPr/>
            <p:nvPr/>
          </p:nvSpPr>
          <p:spPr>
            <a:xfrm>
              <a:off x="4679439" y="3540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65" name="Google Shape;5965;p57"/>
            <p:cNvSpPr/>
            <p:nvPr/>
          </p:nvSpPr>
          <p:spPr>
            <a:xfrm>
              <a:off x="4435316" y="4290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66" name="Google Shape;5966;p57"/>
            <p:cNvSpPr/>
            <p:nvPr/>
          </p:nvSpPr>
          <p:spPr>
            <a:xfrm>
              <a:off x="46032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67" name="Google Shape;5967;p57"/>
            <p:cNvSpPr/>
            <p:nvPr/>
          </p:nvSpPr>
          <p:spPr>
            <a:xfrm>
              <a:off x="4511516" y="4138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68" name="Google Shape;5968;p57"/>
            <p:cNvSpPr/>
            <p:nvPr/>
          </p:nvSpPr>
          <p:spPr>
            <a:xfrm>
              <a:off x="4603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69" name="Google Shape;5969;p57"/>
            <p:cNvSpPr/>
            <p:nvPr/>
          </p:nvSpPr>
          <p:spPr>
            <a:xfrm>
              <a:off x="4526332" y="44724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70" name="Google Shape;5970;p57"/>
            <p:cNvSpPr/>
            <p:nvPr/>
          </p:nvSpPr>
          <p:spPr>
            <a:xfrm>
              <a:off x="4298439" y="4302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71" name="Google Shape;5971;p57"/>
            <p:cNvSpPr/>
            <p:nvPr/>
          </p:nvSpPr>
          <p:spPr>
            <a:xfrm>
              <a:off x="4054316" y="33765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72" name="Google Shape;5972;p57"/>
            <p:cNvSpPr/>
            <p:nvPr/>
          </p:nvSpPr>
          <p:spPr>
            <a:xfrm>
              <a:off x="42222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73" name="Google Shape;5973;p57"/>
            <p:cNvSpPr/>
            <p:nvPr/>
          </p:nvSpPr>
          <p:spPr>
            <a:xfrm>
              <a:off x="45877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74" name="Google Shape;5974;p57"/>
            <p:cNvSpPr/>
            <p:nvPr/>
          </p:nvSpPr>
          <p:spPr>
            <a:xfrm>
              <a:off x="4359116" y="36051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75" name="Google Shape;5975;p57"/>
            <p:cNvSpPr/>
            <p:nvPr/>
          </p:nvSpPr>
          <p:spPr>
            <a:xfrm>
              <a:off x="4206716" y="31479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76" name="Google Shape;5976;p57"/>
            <p:cNvSpPr/>
            <p:nvPr/>
          </p:nvSpPr>
          <p:spPr>
            <a:xfrm>
              <a:off x="4374639" y="31591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77" name="Google Shape;5977;p57"/>
            <p:cNvSpPr/>
            <p:nvPr/>
          </p:nvSpPr>
          <p:spPr>
            <a:xfrm>
              <a:off x="4130516" y="3833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78" name="Google Shape;5978;p57"/>
            <p:cNvSpPr/>
            <p:nvPr/>
          </p:nvSpPr>
          <p:spPr>
            <a:xfrm>
              <a:off x="4435316" y="3452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79" name="Google Shape;5979;p57"/>
            <p:cNvSpPr/>
            <p:nvPr/>
          </p:nvSpPr>
          <p:spPr>
            <a:xfrm>
              <a:off x="4527039" y="33115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80" name="Google Shape;5980;p57"/>
            <p:cNvSpPr/>
            <p:nvPr/>
          </p:nvSpPr>
          <p:spPr>
            <a:xfrm>
              <a:off x="3597116" y="4214728"/>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81" name="Google Shape;5981;p57"/>
            <p:cNvSpPr/>
            <p:nvPr/>
          </p:nvSpPr>
          <p:spPr>
            <a:xfrm>
              <a:off x="3841239" y="39973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82" name="Google Shape;5982;p57"/>
            <p:cNvSpPr/>
            <p:nvPr/>
          </p:nvSpPr>
          <p:spPr>
            <a:xfrm>
              <a:off x="3840532" y="4320059"/>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83" name="Google Shape;5983;p57"/>
            <p:cNvSpPr/>
            <p:nvPr/>
          </p:nvSpPr>
          <p:spPr>
            <a:xfrm>
              <a:off x="4146039" y="4225920"/>
              <a:ext cx="60600" cy="75900"/>
            </a:xfrm>
            <a:prstGeom prst="ellipse">
              <a:avLst/>
            </a:prstGeom>
            <a:noFill/>
            <a:ln w="19050" cap="flat" cmpd="sng">
              <a:solidFill>
                <a:srgbClr val="FF0000"/>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84" name="Google Shape;5984;p57"/>
            <p:cNvSpPr/>
            <p:nvPr/>
          </p:nvSpPr>
          <p:spPr>
            <a:xfrm>
              <a:off x="3376256" y="3069614"/>
              <a:ext cx="1455725" cy="1573875"/>
            </a:xfrm>
            <a:custGeom>
              <a:avLst/>
              <a:gdLst/>
              <a:ahLst/>
              <a:cxnLst/>
              <a:rect l="l" t="t" r="r" b="b"/>
              <a:pathLst>
                <a:path w="58229" h="62955" extrusionOk="0">
                  <a:moveTo>
                    <a:pt x="5923" y="54508"/>
                  </a:moveTo>
                  <a:cubicBezTo>
                    <a:pt x="3903" y="50821"/>
                    <a:pt x="-1551" y="45671"/>
                    <a:pt x="469" y="37540"/>
                  </a:cubicBezTo>
                  <a:cubicBezTo>
                    <a:pt x="2489" y="29410"/>
                    <a:pt x="10418" y="11684"/>
                    <a:pt x="18044" y="5725"/>
                  </a:cubicBezTo>
                  <a:cubicBezTo>
                    <a:pt x="25670" y="-234"/>
                    <a:pt x="39557" y="-1345"/>
                    <a:pt x="46223" y="1786"/>
                  </a:cubicBezTo>
                  <a:cubicBezTo>
                    <a:pt x="52889" y="4917"/>
                    <a:pt x="57434" y="14764"/>
                    <a:pt x="58040" y="24511"/>
                  </a:cubicBezTo>
                  <a:cubicBezTo>
                    <a:pt x="58646" y="34258"/>
                    <a:pt x="57434" y="54408"/>
                    <a:pt x="49859" y="60266"/>
                  </a:cubicBezTo>
                  <a:cubicBezTo>
                    <a:pt x="42284" y="66124"/>
                    <a:pt x="19912" y="60620"/>
                    <a:pt x="12589" y="59660"/>
                  </a:cubicBezTo>
                  <a:cubicBezTo>
                    <a:pt x="5266" y="58700"/>
                    <a:pt x="7943" y="58195"/>
                    <a:pt x="5923" y="54508"/>
                  </a:cubicBezTo>
                  <a:close/>
                </a:path>
              </a:pathLst>
            </a:custGeom>
            <a:noFill/>
            <a:ln w="9525" cap="flat" cmpd="sng">
              <a:solidFill>
                <a:srgbClr val="0000FF"/>
              </a:solidFill>
              <a:prstDash val="dash"/>
              <a:round/>
              <a:headEnd type="none" w="med" len="med"/>
              <a:tailEnd type="none" w="med" len="med"/>
            </a:ln>
          </p:spPr>
        </p:sp>
      </p:grpSp>
      <p:sp>
        <p:nvSpPr>
          <p:cNvPr id="5985" name="Google Shape;5985;p57"/>
          <p:cNvSpPr/>
          <p:nvPr/>
        </p:nvSpPr>
        <p:spPr>
          <a:xfrm>
            <a:off x="10000191" y="8045056"/>
            <a:ext cx="2618868" cy="2618868"/>
          </a:xfrm>
          <a:prstGeom prst="ellipse">
            <a:avLst/>
          </a:prstGeom>
          <a:noFill/>
          <a:ln w="9525" cap="flat" cmpd="sng">
            <a:solidFill>
              <a:srgbClr val="FF0000"/>
            </a:solidFill>
            <a:prstDash val="dash"/>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86" name="Google Shape;5986;p57"/>
          <p:cNvSpPr txBox="1"/>
          <p:nvPr/>
        </p:nvSpPr>
        <p:spPr>
          <a:xfrm>
            <a:off x="11574976" y="7407418"/>
            <a:ext cx="1145116" cy="707136"/>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i="1">
                <a:solidFill>
                  <a:srgbClr val="0000FF"/>
                </a:solidFill>
                <a:latin typeface="Consolas"/>
                <a:ea typeface="Consolas"/>
                <a:cs typeface="Consolas"/>
                <a:sym typeface="Consolas"/>
              </a:rPr>
              <a:t>r=1</a:t>
            </a:r>
            <a:endParaRPr sz="2405" i="1">
              <a:solidFill>
                <a:srgbClr val="0000FF"/>
              </a:solidFill>
              <a:latin typeface="Consolas"/>
              <a:ea typeface="Consolas"/>
              <a:cs typeface="Consolas"/>
              <a:sym typeface="Consolas"/>
            </a:endParaRPr>
          </a:p>
        </p:txBody>
      </p:sp>
      <p:sp>
        <p:nvSpPr>
          <p:cNvPr id="5987" name="Google Shape;5987;p57"/>
          <p:cNvSpPr/>
          <p:nvPr/>
        </p:nvSpPr>
        <p:spPr>
          <a:xfrm>
            <a:off x="7644222" y="9201187"/>
            <a:ext cx="1421482" cy="273362"/>
          </a:xfrm>
          <a:prstGeom prst="stripedRightArrow">
            <a:avLst>
              <a:gd name="adj1" fmla="val 50000"/>
              <a:gd name="adj2" fmla="val 50000"/>
            </a:avLst>
          </a:prstGeom>
          <a:solidFill>
            <a:srgbClr val="B6D7A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5988" name="Google Shape;5988;p57"/>
          <p:cNvSpPr txBox="1"/>
          <p:nvPr/>
        </p:nvSpPr>
        <p:spPr>
          <a:xfrm>
            <a:off x="12314756" y="9431098"/>
            <a:ext cx="1145116" cy="707136"/>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005" i="1">
                <a:latin typeface="Consolas"/>
                <a:ea typeface="Consolas"/>
                <a:cs typeface="Consolas"/>
                <a:sym typeface="Consolas"/>
              </a:rPr>
              <a:t>x1</a:t>
            </a:r>
            <a:endParaRPr sz="2005" i="1">
              <a:latin typeface="Consolas"/>
              <a:ea typeface="Consolas"/>
              <a:cs typeface="Consolas"/>
              <a:sym typeface="Consolas"/>
            </a:endParaRPr>
          </a:p>
        </p:txBody>
      </p:sp>
      <p:sp>
        <p:nvSpPr>
          <p:cNvPr id="5989" name="Google Shape;5989;p57"/>
          <p:cNvSpPr txBox="1"/>
          <p:nvPr/>
        </p:nvSpPr>
        <p:spPr>
          <a:xfrm rot="-5400000">
            <a:off x="10423251" y="7407412"/>
            <a:ext cx="987107" cy="707136"/>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005">
                <a:latin typeface="Consolas"/>
                <a:ea typeface="Consolas"/>
                <a:cs typeface="Consolas"/>
                <a:sym typeface="Consolas"/>
              </a:rPr>
              <a:t>x2</a:t>
            </a:r>
            <a:endParaRPr sz="2005">
              <a:latin typeface="Consolas"/>
              <a:ea typeface="Consolas"/>
              <a:cs typeface="Consolas"/>
              <a:sym typeface="Consolas"/>
            </a:endParaRPr>
          </a:p>
        </p:txBody>
      </p:sp>
      <p:sp>
        <p:nvSpPr>
          <p:cNvPr id="5990" name="Google Shape;5990;p57"/>
          <p:cNvSpPr txBox="1"/>
          <p:nvPr/>
        </p:nvSpPr>
        <p:spPr>
          <a:xfrm>
            <a:off x="14089406" y="3925652"/>
            <a:ext cx="3049037" cy="477632"/>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0" rIns="183092" bIns="0" anchor="t" anchorCtr="0">
            <a:noAutofit/>
          </a:bodyPr>
          <a:lstStyle/>
          <a:p>
            <a:pPr marL="0" lvl="0" indent="0" algn="ctr" rtl="0">
              <a:spcBef>
                <a:spcPts val="0"/>
              </a:spcBef>
              <a:spcAft>
                <a:spcPts val="0"/>
              </a:spcAft>
              <a:buNone/>
            </a:pPr>
            <a:r>
              <a:rPr lang="en-GB" sz="2800">
                <a:latin typeface="Consolas"/>
                <a:ea typeface="Consolas"/>
                <a:cs typeface="Consolas"/>
                <a:sym typeface="Consolas"/>
              </a:rPr>
              <a:t>DropOut</a:t>
            </a:r>
            <a:endParaRPr sz="2800">
              <a:latin typeface="Consolas"/>
              <a:ea typeface="Consolas"/>
              <a:cs typeface="Consolas"/>
              <a:sym typeface="Consolas"/>
            </a:endParaRPr>
          </a:p>
        </p:txBody>
      </p:sp>
      <p:sp>
        <p:nvSpPr>
          <p:cNvPr id="5991" name="Google Shape;5991;p57"/>
          <p:cNvSpPr txBox="1"/>
          <p:nvPr/>
        </p:nvSpPr>
        <p:spPr>
          <a:xfrm>
            <a:off x="14089406" y="9174001"/>
            <a:ext cx="3049037" cy="477632"/>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0" rIns="183092" bIns="0" anchor="t" anchorCtr="0">
            <a:noAutofit/>
          </a:bodyPr>
          <a:lstStyle/>
          <a:p>
            <a:pPr marL="0" lvl="0" indent="0" algn="ctr" rtl="0">
              <a:spcBef>
                <a:spcPts val="0"/>
              </a:spcBef>
              <a:spcAft>
                <a:spcPts val="0"/>
              </a:spcAft>
              <a:buNone/>
            </a:pPr>
            <a:r>
              <a:rPr lang="en-GB" sz="2800">
                <a:latin typeface="Consolas"/>
                <a:ea typeface="Consolas"/>
                <a:cs typeface="Consolas"/>
                <a:sym typeface="Consolas"/>
              </a:rPr>
              <a:t>Normalization</a:t>
            </a:r>
            <a:endParaRPr sz="2800">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5995" name="Shape 5995"/>
        <p:cNvGrpSpPr/>
        <p:nvPr/>
      </p:nvGrpSpPr>
      <p:grpSpPr>
        <a:xfrm>
          <a:off x="0" y="0"/>
          <a:ext cx="0" cy="0"/>
          <a:chOff x="0" y="0"/>
          <a:chExt cx="0" cy="0"/>
        </a:xfrm>
      </p:grpSpPr>
      <p:cxnSp>
        <p:nvCxnSpPr>
          <p:cNvPr id="5996" name="Google Shape;5996;p58"/>
          <p:cNvCxnSpPr/>
          <p:nvPr/>
        </p:nvCxnSpPr>
        <p:spPr>
          <a:xfrm rot="10800000">
            <a:off x="2686333" y="5208701"/>
            <a:ext cx="2618868" cy="18625"/>
          </a:xfrm>
          <a:prstGeom prst="straightConnector1">
            <a:avLst/>
          </a:prstGeom>
          <a:noFill/>
          <a:ln w="9525" cap="flat" cmpd="sng">
            <a:solidFill>
              <a:schemeClr val="dk2"/>
            </a:solidFill>
            <a:prstDash val="solid"/>
            <a:round/>
            <a:headEnd type="stealth" w="med" len="med"/>
            <a:tailEnd type="none" w="med" len="med"/>
          </a:ln>
        </p:spPr>
      </p:cxnSp>
      <p:cxnSp>
        <p:nvCxnSpPr>
          <p:cNvPr id="5997" name="Google Shape;5997;p58"/>
          <p:cNvCxnSpPr/>
          <p:nvPr/>
        </p:nvCxnSpPr>
        <p:spPr>
          <a:xfrm rot="10800000" flipH="1">
            <a:off x="2756376" y="2614746"/>
            <a:ext cx="5407" cy="2619468"/>
          </a:xfrm>
          <a:prstGeom prst="straightConnector1">
            <a:avLst/>
          </a:prstGeom>
          <a:noFill/>
          <a:ln w="9525" cap="flat" cmpd="sng">
            <a:solidFill>
              <a:schemeClr val="dk2"/>
            </a:solidFill>
            <a:prstDash val="solid"/>
            <a:round/>
            <a:headEnd type="none" w="med" len="med"/>
            <a:tailEnd type="stealth" w="med" len="med"/>
          </a:ln>
        </p:spPr>
      </p:cxnSp>
      <p:cxnSp>
        <p:nvCxnSpPr>
          <p:cNvPr id="5998" name="Google Shape;5998;p58"/>
          <p:cNvCxnSpPr/>
          <p:nvPr/>
        </p:nvCxnSpPr>
        <p:spPr>
          <a:xfrm rot="10800000" flipH="1">
            <a:off x="1576888" y="5193080"/>
            <a:ext cx="1177559" cy="1355395"/>
          </a:xfrm>
          <a:prstGeom prst="straightConnector1">
            <a:avLst/>
          </a:prstGeom>
          <a:noFill/>
          <a:ln w="9525" cap="flat" cmpd="sng">
            <a:solidFill>
              <a:schemeClr val="dk2"/>
            </a:solidFill>
            <a:prstDash val="solid"/>
            <a:round/>
            <a:headEnd type="stealth" w="med" len="med"/>
            <a:tailEnd type="none" w="med" len="med"/>
          </a:ln>
        </p:spPr>
      </p:cxnSp>
      <p:sp>
        <p:nvSpPr>
          <p:cNvPr id="5999" name="Google Shape;5999;p58"/>
          <p:cNvSpPr/>
          <p:nvPr/>
        </p:nvSpPr>
        <p:spPr>
          <a:xfrm rot="-2308403">
            <a:off x="1653466" y="4215972"/>
            <a:ext cx="2941445" cy="834233"/>
          </a:xfrm>
          <a:prstGeom prst="ellipse">
            <a:avLst/>
          </a:prstGeom>
          <a:noFill/>
          <a:ln w="9525" cap="flat" cmpd="sng">
            <a:solidFill>
              <a:srgbClr val="0000FF"/>
            </a:solidFill>
            <a:prstDash val="lgDash"/>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6000" name="Google Shape;6000;p58"/>
          <p:cNvCxnSpPr>
            <a:stCxn id="5999" idx="2"/>
            <a:endCxn id="5999" idx="6"/>
          </p:cNvCxnSpPr>
          <p:nvPr/>
        </p:nvCxnSpPr>
        <p:spPr>
          <a:xfrm rot="10800000" flipH="1">
            <a:off x="1972762" y="3718077"/>
            <a:ext cx="2302849" cy="1830023"/>
          </a:xfrm>
          <a:prstGeom prst="curvedConnector5">
            <a:avLst>
              <a:gd name="adj1" fmla="val 11366"/>
              <a:gd name="adj2" fmla="val -29162"/>
              <a:gd name="adj3" fmla="val 114793"/>
            </a:avLst>
          </a:prstGeom>
          <a:noFill/>
          <a:ln w="9525" cap="flat" cmpd="sng">
            <a:solidFill>
              <a:srgbClr val="0000FF"/>
            </a:solidFill>
            <a:prstDash val="lgDash"/>
            <a:round/>
            <a:headEnd type="none" w="med" len="med"/>
            <a:tailEnd type="none" w="med" len="med"/>
          </a:ln>
        </p:spPr>
      </p:cxnSp>
      <p:grpSp>
        <p:nvGrpSpPr>
          <p:cNvPr id="6001" name="Google Shape;6001;p58"/>
          <p:cNvGrpSpPr/>
          <p:nvPr/>
        </p:nvGrpSpPr>
        <p:grpSpPr>
          <a:xfrm>
            <a:off x="6553678" y="2617350"/>
            <a:ext cx="3083883" cy="2618868"/>
            <a:chOff x="3642775" y="181165"/>
            <a:chExt cx="1539900" cy="1307700"/>
          </a:xfrm>
        </p:grpSpPr>
        <p:cxnSp>
          <p:nvCxnSpPr>
            <p:cNvPr id="6002" name="Google Shape;6002;p58"/>
            <p:cNvCxnSpPr/>
            <p:nvPr/>
          </p:nvCxnSpPr>
          <p:spPr>
            <a:xfrm rot="10800000">
              <a:off x="3662020" y="1469724"/>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03" name="Google Shape;6003;p58"/>
            <p:cNvCxnSpPr/>
            <p:nvPr/>
          </p:nvCxnSpPr>
          <p:spPr>
            <a:xfrm rot="10800000" flipH="1">
              <a:off x="3655713" y="181165"/>
              <a:ext cx="9300" cy="1307700"/>
            </a:xfrm>
            <a:prstGeom prst="straightConnector1">
              <a:avLst/>
            </a:prstGeom>
            <a:noFill/>
            <a:ln w="9525" cap="flat" cmpd="sng">
              <a:solidFill>
                <a:schemeClr val="dk2"/>
              </a:solidFill>
              <a:prstDash val="solid"/>
              <a:round/>
              <a:headEnd type="none" w="med" len="med"/>
              <a:tailEnd type="stealth" w="med" len="med"/>
            </a:ln>
          </p:spPr>
        </p:cxnSp>
        <p:sp>
          <p:nvSpPr>
            <p:cNvPr id="6004" name="Google Shape;6004;p58"/>
            <p:cNvSpPr/>
            <p:nvPr/>
          </p:nvSpPr>
          <p:spPr>
            <a:xfrm rot="-1694975">
              <a:off x="3650545" y="634758"/>
              <a:ext cx="1524360" cy="416490"/>
            </a:xfrm>
            <a:prstGeom prst="ellipse">
              <a:avLst/>
            </a:prstGeom>
            <a:noFill/>
            <a:ln w="9525" cap="flat" cmpd="sng">
              <a:solidFill>
                <a:srgbClr val="0000FF"/>
              </a:solidFill>
              <a:prstDash val="lgDash"/>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005" name="Google Shape;6005;p58"/>
            <p:cNvSpPr/>
            <p:nvPr/>
          </p:nvSpPr>
          <p:spPr>
            <a:xfrm rot="-1697709">
              <a:off x="3822041" y="672947"/>
              <a:ext cx="1244268" cy="275012"/>
            </a:xfrm>
            <a:prstGeom prst="ellipse">
              <a:avLst/>
            </a:prstGeom>
            <a:noFill/>
            <a:ln w="19050" cap="flat" cmpd="sng">
              <a:solidFill>
                <a:srgbClr val="6AA84F"/>
              </a:solidFill>
              <a:prstDash val="lgDash"/>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006" name="Google Shape;6006;p58"/>
            <p:cNvSpPr/>
            <p:nvPr/>
          </p:nvSpPr>
          <p:spPr>
            <a:xfrm rot="-1698362">
              <a:off x="4062372" y="757773"/>
              <a:ext cx="662406" cy="170453"/>
            </a:xfrm>
            <a:prstGeom prst="ellipse">
              <a:avLst/>
            </a:prstGeom>
            <a:noFill/>
            <a:ln w="9525" cap="flat" cmpd="sng">
              <a:solidFill>
                <a:srgbClr val="FF0000"/>
              </a:solidFill>
              <a:prstDash val="lgDash"/>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sp>
        <p:nvSpPr>
          <p:cNvPr id="6007" name="Google Shape;6007;p58"/>
          <p:cNvSpPr txBox="1"/>
          <p:nvPr/>
        </p:nvSpPr>
        <p:spPr>
          <a:xfrm>
            <a:off x="4646903" y="5208701"/>
            <a:ext cx="834505" cy="637444"/>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200">
                <a:latin typeface="Consolas"/>
                <a:ea typeface="Consolas"/>
                <a:cs typeface="Consolas"/>
                <a:sym typeface="Consolas"/>
              </a:rPr>
              <a:t>w1</a:t>
            </a:r>
            <a:endParaRPr sz="2200">
              <a:latin typeface="Consolas"/>
              <a:ea typeface="Consolas"/>
              <a:cs typeface="Consolas"/>
              <a:sym typeface="Consolas"/>
            </a:endParaRPr>
          </a:p>
        </p:txBody>
      </p:sp>
      <p:sp>
        <p:nvSpPr>
          <p:cNvPr id="6008" name="Google Shape;6008;p58"/>
          <p:cNvSpPr txBox="1"/>
          <p:nvPr/>
        </p:nvSpPr>
        <p:spPr>
          <a:xfrm>
            <a:off x="8815423" y="5024958"/>
            <a:ext cx="834505" cy="637444"/>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200">
                <a:latin typeface="Consolas"/>
                <a:ea typeface="Consolas"/>
                <a:cs typeface="Consolas"/>
                <a:sym typeface="Consolas"/>
              </a:rPr>
              <a:t>w1</a:t>
            </a:r>
            <a:endParaRPr sz="2200">
              <a:latin typeface="Consolas"/>
              <a:ea typeface="Consolas"/>
              <a:cs typeface="Consolas"/>
              <a:sym typeface="Consolas"/>
            </a:endParaRPr>
          </a:p>
        </p:txBody>
      </p:sp>
      <p:sp>
        <p:nvSpPr>
          <p:cNvPr id="6009" name="Google Shape;6009;p58"/>
          <p:cNvSpPr txBox="1"/>
          <p:nvPr/>
        </p:nvSpPr>
        <p:spPr>
          <a:xfrm>
            <a:off x="1520313" y="6299020"/>
            <a:ext cx="757603" cy="637444"/>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200">
                <a:latin typeface="Consolas"/>
                <a:ea typeface="Consolas"/>
                <a:cs typeface="Consolas"/>
                <a:sym typeface="Consolas"/>
              </a:rPr>
              <a:t>w2</a:t>
            </a:r>
            <a:endParaRPr sz="2200">
              <a:latin typeface="Consolas"/>
              <a:ea typeface="Consolas"/>
              <a:cs typeface="Consolas"/>
              <a:sym typeface="Consolas"/>
            </a:endParaRPr>
          </a:p>
        </p:txBody>
      </p:sp>
      <p:sp>
        <p:nvSpPr>
          <p:cNvPr id="6010" name="Google Shape;6010;p58"/>
          <p:cNvSpPr txBox="1"/>
          <p:nvPr/>
        </p:nvSpPr>
        <p:spPr>
          <a:xfrm>
            <a:off x="2018423" y="2736578"/>
            <a:ext cx="757603" cy="637444"/>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200">
                <a:latin typeface="Consolas"/>
                <a:ea typeface="Consolas"/>
                <a:cs typeface="Consolas"/>
                <a:sym typeface="Consolas"/>
              </a:rPr>
              <a:t>J</a:t>
            </a:r>
            <a:endParaRPr sz="2200">
              <a:latin typeface="Consolas"/>
              <a:ea typeface="Consolas"/>
              <a:cs typeface="Consolas"/>
              <a:sym typeface="Consolas"/>
            </a:endParaRPr>
          </a:p>
        </p:txBody>
      </p:sp>
      <p:grpSp>
        <p:nvGrpSpPr>
          <p:cNvPr id="6011" name="Google Shape;6011;p58"/>
          <p:cNvGrpSpPr/>
          <p:nvPr/>
        </p:nvGrpSpPr>
        <p:grpSpPr>
          <a:xfrm>
            <a:off x="1978120" y="7653288"/>
            <a:ext cx="4035307" cy="4533302"/>
            <a:chOff x="758700" y="2412600"/>
            <a:chExt cx="2014982" cy="2263650"/>
          </a:xfrm>
        </p:grpSpPr>
        <p:grpSp>
          <p:nvGrpSpPr>
            <p:cNvPr id="6012" name="Google Shape;6012;p58"/>
            <p:cNvGrpSpPr/>
            <p:nvPr/>
          </p:nvGrpSpPr>
          <p:grpSpPr>
            <a:xfrm>
              <a:off x="778832" y="2481240"/>
              <a:ext cx="1994850" cy="1972060"/>
              <a:chOff x="777650" y="2639865"/>
              <a:chExt cx="1994850" cy="1972060"/>
            </a:xfrm>
          </p:grpSpPr>
          <p:cxnSp>
            <p:nvCxnSpPr>
              <p:cNvPr id="6013" name="Google Shape;6013;p58"/>
              <p:cNvCxnSpPr/>
              <p:nvPr/>
            </p:nvCxnSpPr>
            <p:spPr>
              <a:xfrm rot="10800000">
                <a:off x="1379600" y="3927325"/>
                <a:ext cx="1392900" cy="7800"/>
              </a:xfrm>
              <a:prstGeom prst="straightConnector1">
                <a:avLst/>
              </a:prstGeom>
              <a:noFill/>
              <a:ln w="9525" cap="flat" cmpd="sng">
                <a:solidFill>
                  <a:schemeClr val="dk2"/>
                </a:solidFill>
                <a:prstDash val="solid"/>
                <a:round/>
                <a:headEnd type="stealth" w="med" len="med"/>
                <a:tailEnd type="none" w="med" len="med"/>
              </a:ln>
            </p:spPr>
          </p:cxnSp>
          <p:cxnSp>
            <p:nvCxnSpPr>
              <p:cNvPr id="6014" name="Google Shape;6014;p58"/>
              <p:cNvCxnSpPr/>
              <p:nvPr/>
            </p:nvCxnSpPr>
            <p:spPr>
              <a:xfrm rot="10800000" flipH="1">
                <a:off x="1375913" y="2639865"/>
                <a:ext cx="2700" cy="1308000"/>
              </a:xfrm>
              <a:prstGeom prst="straightConnector1">
                <a:avLst/>
              </a:prstGeom>
              <a:noFill/>
              <a:ln w="9525" cap="flat" cmpd="sng">
                <a:solidFill>
                  <a:schemeClr val="dk2"/>
                </a:solidFill>
                <a:prstDash val="solid"/>
                <a:round/>
                <a:headEnd type="none" w="med" len="med"/>
                <a:tailEnd type="stealth" w="med" len="med"/>
              </a:ln>
            </p:spPr>
          </p:cxnSp>
          <p:cxnSp>
            <p:nvCxnSpPr>
              <p:cNvPr id="6015" name="Google Shape;6015;p58"/>
              <p:cNvCxnSpPr/>
              <p:nvPr/>
            </p:nvCxnSpPr>
            <p:spPr>
              <a:xfrm rot="10800000" flipH="1">
                <a:off x="777650" y="3935125"/>
                <a:ext cx="589800" cy="676800"/>
              </a:xfrm>
              <a:prstGeom prst="straightConnector1">
                <a:avLst/>
              </a:prstGeom>
              <a:noFill/>
              <a:ln w="9525" cap="flat" cmpd="sng">
                <a:solidFill>
                  <a:schemeClr val="dk2"/>
                </a:solidFill>
                <a:prstDash val="solid"/>
                <a:round/>
                <a:headEnd type="stealth" w="med" len="med"/>
                <a:tailEnd type="none" w="med" len="med"/>
              </a:ln>
            </p:spPr>
          </p:cxnSp>
        </p:grpSp>
        <p:sp>
          <p:nvSpPr>
            <p:cNvPr id="6016" name="Google Shape;6016;p58"/>
            <p:cNvSpPr/>
            <p:nvPr/>
          </p:nvSpPr>
          <p:spPr>
            <a:xfrm>
              <a:off x="901378" y="2753562"/>
              <a:ext cx="1468800" cy="416400"/>
            </a:xfrm>
            <a:prstGeom prst="ellipse">
              <a:avLst/>
            </a:prstGeom>
            <a:noFill/>
            <a:ln w="9525" cap="flat" cmpd="sng">
              <a:solidFill>
                <a:srgbClr val="0000FF"/>
              </a:solidFill>
              <a:prstDash val="lgDash"/>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6017" name="Google Shape;6017;p58"/>
            <p:cNvCxnSpPr>
              <a:stCxn id="6016" idx="2"/>
              <a:endCxn id="6016" idx="6"/>
            </p:cNvCxnSpPr>
            <p:nvPr/>
          </p:nvCxnSpPr>
          <p:spPr>
            <a:xfrm>
              <a:off x="901378" y="2961762"/>
              <a:ext cx="1468800" cy="600"/>
            </a:xfrm>
            <a:prstGeom prst="curvedConnector5">
              <a:avLst>
                <a:gd name="adj1" fmla="val 6102"/>
                <a:gd name="adj2" fmla="val 213456378"/>
                <a:gd name="adj3" fmla="val 96870"/>
              </a:avLst>
            </a:prstGeom>
            <a:noFill/>
            <a:ln w="9525" cap="flat" cmpd="sng">
              <a:solidFill>
                <a:srgbClr val="0000FF"/>
              </a:solidFill>
              <a:prstDash val="lgDash"/>
              <a:round/>
              <a:headEnd type="none" w="med" len="med"/>
              <a:tailEnd type="none" w="med" len="med"/>
            </a:ln>
          </p:spPr>
        </p:cxnSp>
        <p:sp>
          <p:nvSpPr>
            <p:cNvPr id="6018" name="Google Shape;6018;p58"/>
            <p:cNvSpPr txBox="1"/>
            <p:nvPr/>
          </p:nvSpPr>
          <p:spPr>
            <a:xfrm>
              <a:off x="2318275" y="3796475"/>
              <a:ext cx="416700" cy="318300"/>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200">
                  <a:latin typeface="Consolas"/>
                  <a:ea typeface="Consolas"/>
                  <a:cs typeface="Consolas"/>
                  <a:sym typeface="Consolas"/>
                </a:rPr>
                <a:t>w1</a:t>
              </a:r>
              <a:endParaRPr sz="2200">
                <a:latin typeface="Consolas"/>
                <a:ea typeface="Consolas"/>
                <a:cs typeface="Consolas"/>
                <a:sym typeface="Consolas"/>
              </a:endParaRPr>
            </a:p>
          </p:txBody>
        </p:sp>
        <p:sp>
          <p:nvSpPr>
            <p:cNvPr id="6019" name="Google Shape;6019;p58"/>
            <p:cNvSpPr txBox="1"/>
            <p:nvPr/>
          </p:nvSpPr>
          <p:spPr>
            <a:xfrm>
              <a:off x="758700" y="4357950"/>
              <a:ext cx="378300" cy="318300"/>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200">
                  <a:latin typeface="Consolas"/>
                  <a:ea typeface="Consolas"/>
                  <a:cs typeface="Consolas"/>
                  <a:sym typeface="Consolas"/>
                </a:rPr>
                <a:t>w2</a:t>
              </a:r>
              <a:endParaRPr sz="2200">
                <a:latin typeface="Consolas"/>
                <a:ea typeface="Consolas"/>
                <a:cs typeface="Consolas"/>
                <a:sym typeface="Consolas"/>
              </a:endParaRPr>
            </a:p>
          </p:txBody>
        </p:sp>
        <p:sp>
          <p:nvSpPr>
            <p:cNvPr id="6020" name="Google Shape;6020;p58"/>
            <p:cNvSpPr txBox="1"/>
            <p:nvPr/>
          </p:nvSpPr>
          <p:spPr>
            <a:xfrm>
              <a:off x="1150025" y="2412600"/>
              <a:ext cx="378300" cy="318300"/>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200">
                  <a:latin typeface="Consolas"/>
                  <a:ea typeface="Consolas"/>
                  <a:cs typeface="Consolas"/>
                  <a:sym typeface="Consolas"/>
                </a:rPr>
                <a:t>J</a:t>
              </a:r>
              <a:endParaRPr sz="2200">
                <a:latin typeface="Consolas"/>
                <a:ea typeface="Consolas"/>
                <a:cs typeface="Consolas"/>
                <a:sym typeface="Consolas"/>
              </a:endParaRPr>
            </a:p>
          </p:txBody>
        </p:sp>
      </p:grpSp>
      <p:grpSp>
        <p:nvGrpSpPr>
          <p:cNvPr id="6021" name="Google Shape;6021;p58"/>
          <p:cNvGrpSpPr/>
          <p:nvPr/>
        </p:nvGrpSpPr>
        <p:grpSpPr>
          <a:xfrm>
            <a:off x="6527069" y="7790770"/>
            <a:ext cx="3875107" cy="3165191"/>
            <a:chOff x="2953963" y="2709850"/>
            <a:chExt cx="1934988" cy="1580500"/>
          </a:xfrm>
        </p:grpSpPr>
        <p:grpSp>
          <p:nvGrpSpPr>
            <p:cNvPr id="6022" name="Google Shape;6022;p58"/>
            <p:cNvGrpSpPr/>
            <p:nvPr/>
          </p:nvGrpSpPr>
          <p:grpSpPr>
            <a:xfrm>
              <a:off x="3361188" y="2717365"/>
              <a:ext cx="1463108" cy="1307700"/>
              <a:chOff x="3655713" y="257365"/>
              <a:chExt cx="1463108" cy="1307700"/>
            </a:xfrm>
          </p:grpSpPr>
          <p:cxnSp>
            <p:nvCxnSpPr>
              <p:cNvPr id="6023" name="Google Shape;6023;p58"/>
              <p:cNvCxnSpPr/>
              <p:nvPr/>
            </p:nvCxnSpPr>
            <p:spPr>
              <a:xfrm rot="10800000">
                <a:off x="3655720" y="1512053"/>
                <a:ext cx="1463100" cy="14700"/>
              </a:xfrm>
              <a:prstGeom prst="straightConnector1">
                <a:avLst/>
              </a:prstGeom>
              <a:noFill/>
              <a:ln w="9525" cap="flat" cmpd="sng">
                <a:solidFill>
                  <a:schemeClr val="dk2"/>
                </a:solidFill>
                <a:prstDash val="solid"/>
                <a:round/>
                <a:headEnd type="stealth" w="med" len="med"/>
                <a:tailEnd type="none" w="med" len="med"/>
              </a:ln>
            </p:spPr>
          </p:cxnSp>
          <p:cxnSp>
            <p:nvCxnSpPr>
              <p:cNvPr id="6024" name="Google Shape;6024;p58"/>
              <p:cNvCxnSpPr/>
              <p:nvPr/>
            </p:nvCxnSpPr>
            <p:spPr>
              <a:xfrm rot="10800000" flipH="1">
                <a:off x="3655713" y="257365"/>
                <a:ext cx="9300" cy="1307700"/>
              </a:xfrm>
              <a:prstGeom prst="straightConnector1">
                <a:avLst/>
              </a:prstGeom>
              <a:noFill/>
              <a:ln w="9525" cap="flat" cmpd="sng">
                <a:solidFill>
                  <a:schemeClr val="dk2"/>
                </a:solidFill>
                <a:prstDash val="solid"/>
                <a:round/>
                <a:headEnd type="none" w="med" len="med"/>
                <a:tailEnd type="stealth" w="med" len="med"/>
              </a:ln>
            </p:spPr>
          </p:cxnSp>
        </p:grpSp>
        <p:sp>
          <p:nvSpPr>
            <p:cNvPr id="6025" name="Google Shape;6025;p58"/>
            <p:cNvSpPr/>
            <p:nvPr/>
          </p:nvSpPr>
          <p:spPr>
            <a:xfrm>
              <a:off x="3512550" y="2803925"/>
              <a:ext cx="1077600" cy="1070700"/>
            </a:xfrm>
            <a:prstGeom prst="ellipse">
              <a:avLst/>
            </a:prstGeom>
            <a:noFill/>
            <a:ln w="9525" cap="flat" cmpd="sng">
              <a:solidFill>
                <a:srgbClr val="0000FF"/>
              </a:solidFill>
              <a:prstDash val="dash"/>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026" name="Google Shape;6026;p58"/>
            <p:cNvSpPr/>
            <p:nvPr/>
          </p:nvSpPr>
          <p:spPr>
            <a:xfrm>
              <a:off x="3645150" y="2957375"/>
              <a:ext cx="812400" cy="763800"/>
            </a:xfrm>
            <a:prstGeom prst="ellipse">
              <a:avLst/>
            </a:prstGeom>
            <a:noFill/>
            <a:ln w="9525" cap="flat" cmpd="sng">
              <a:solidFill>
                <a:srgbClr val="6AA84F"/>
              </a:solidFill>
              <a:prstDash val="lgDash"/>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027" name="Google Shape;6027;p58"/>
            <p:cNvSpPr/>
            <p:nvPr/>
          </p:nvSpPr>
          <p:spPr>
            <a:xfrm>
              <a:off x="3843000" y="3112025"/>
              <a:ext cx="416700" cy="454500"/>
            </a:xfrm>
            <a:prstGeom prst="ellipse">
              <a:avLst/>
            </a:prstGeom>
            <a:noFill/>
            <a:ln w="9525" cap="flat" cmpd="sng">
              <a:solidFill>
                <a:srgbClr val="FF0000"/>
              </a:solidFill>
              <a:prstDash val="dash"/>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028" name="Google Shape;6028;p58"/>
            <p:cNvSpPr txBox="1"/>
            <p:nvPr/>
          </p:nvSpPr>
          <p:spPr>
            <a:xfrm>
              <a:off x="4510650" y="3972050"/>
              <a:ext cx="378300" cy="318300"/>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200">
                  <a:latin typeface="Consolas"/>
                  <a:ea typeface="Consolas"/>
                  <a:cs typeface="Consolas"/>
                  <a:sym typeface="Consolas"/>
                </a:rPr>
                <a:t>w1</a:t>
              </a:r>
              <a:endParaRPr sz="2200">
                <a:latin typeface="Consolas"/>
                <a:ea typeface="Consolas"/>
                <a:cs typeface="Consolas"/>
                <a:sym typeface="Consolas"/>
              </a:endParaRPr>
            </a:p>
          </p:txBody>
        </p:sp>
        <p:sp>
          <p:nvSpPr>
            <p:cNvPr id="6029" name="Google Shape;6029;p58"/>
            <p:cNvSpPr txBox="1"/>
            <p:nvPr/>
          </p:nvSpPr>
          <p:spPr>
            <a:xfrm>
              <a:off x="2953963" y="2709850"/>
              <a:ext cx="378300" cy="318300"/>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200">
                  <a:latin typeface="Consolas"/>
                  <a:ea typeface="Consolas"/>
                  <a:cs typeface="Consolas"/>
                  <a:sym typeface="Consolas"/>
                </a:rPr>
                <a:t>w2</a:t>
              </a:r>
              <a:endParaRPr sz="2200">
                <a:latin typeface="Consolas"/>
                <a:ea typeface="Consolas"/>
                <a:cs typeface="Consolas"/>
                <a:sym typeface="Consolas"/>
              </a:endParaRPr>
            </a:p>
          </p:txBody>
        </p:sp>
      </p:grpSp>
      <p:sp>
        <p:nvSpPr>
          <p:cNvPr id="6030" name="Google Shape;6030;p58"/>
          <p:cNvSpPr txBox="1"/>
          <p:nvPr/>
        </p:nvSpPr>
        <p:spPr>
          <a:xfrm>
            <a:off x="5738174" y="2614766"/>
            <a:ext cx="757603" cy="637444"/>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200">
                <a:latin typeface="Consolas"/>
                <a:ea typeface="Consolas"/>
                <a:cs typeface="Consolas"/>
                <a:sym typeface="Consolas"/>
              </a:rPr>
              <a:t>w2</a:t>
            </a:r>
            <a:endParaRPr sz="2200">
              <a:latin typeface="Consolas"/>
              <a:ea typeface="Consolas"/>
              <a:cs typeface="Consolas"/>
              <a:sym typeface="Consolas"/>
            </a:endParaRPr>
          </a:p>
        </p:txBody>
      </p:sp>
      <p:sp>
        <p:nvSpPr>
          <p:cNvPr id="6031" name="Google Shape;6031;p58"/>
          <p:cNvSpPr txBox="1"/>
          <p:nvPr/>
        </p:nvSpPr>
        <p:spPr>
          <a:xfrm>
            <a:off x="4535155" y="6205921"/>
            <a:ext cx="4621920" cy="477632"/>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0" rIns="183092" bIns="0" anchor="t" anchorCtr="0">
            <a:noAutofit/>
          </a:bodyPr>
          <a:lstStyle/>
          <a:p>
            <a:pPr marL="0" lvl="0" indent="0" algn="ctr" rtl="0">
              <a:spcBef>
                <a:spcPts val="0"/>
              </a:spcBef>
              <a:spcAft>
                <a:spcPts val="0"/>
              </a:spcAft>
              <a:buNone/>
            </a:pPr>
            <a:r>
              <a:rPr lang="en-GB" sz="2800">
                <a:latin typeface="Consolas"/>
                <a:ea typeface="Consolas"/>
                <a:cs typeface="Consolas"/>
                <a:sym typeface="Consolas"/>
              </a:rPr>
              <a:t>Before Normalization</a:t>
            </a:r>
            <a:endParaRPr sz="2800">
              <a:latin typeface="Consolas"/>
              <a:ea typeface="Consolas"/>
              <a:cs typeface="Consolas"/>
              <a:sym typeface="Consolas"/>
            </a:endParaRPr>
          </a:p>
        </p:txBody>
      </p:sp>
      <p:sp>
        <p:nvSpPr>
          <p:cNvPr id="6032" name="Google Shape;6032;p58"/>
          <p:cNvSpPr txBox="1"/>
          <p:nvPr/>
        </p:nvSpPr>
        <p:spPr>
          <a:xfrm>
            <a:off x="4535155" y="11289803"/>
            <a:ext cx="4621920" cy="477632"/>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0" rIns="183092" bIns="0" anchor="t" anchorCtr="0">
            <a:noAutofit/>
          </a:bodyPr>
          <a:lstStyle/>
          <a:p>
            <a:pPr marL="0" lvl="0" indent="0" algn="ctr" rtl="0">
              <a:spcBef>
                <a:spcPts val="0"/>
              </a:spcBef>
              <a:spcAft>
                <a:spcPts val="0"/>
              </a:spcAft>
              <a:buNone/>
            </a:pPr>
            <a:r>
              <a:rPr lang="en-GB" sz="2800">
                <a:latin typeface="Consolas"/>
                <a:ea typeface="Consolas"/>
                <a:cs typeface="Consolas"/>
                <a:sym typeface="Consolas"/>
              </a:rPr>
              <a:t>After Normalization</a:t>
            </a:r>
            <a:endParaRPr sz="2800">
              <a:latin typeface="Consolas"/>
              <a:ea typeface="Consolas"/>
              <a:cs typeface="Consolas"/>
              <a:sym typeface="Consolas"/>
            </a:endParaRPr>
          </a:p>
        </p:txBody>
      </p:sp>
      <p:sp>
        <p:nvSpPr>
          <p:cNvPr id="6033" name="Google Shape;6033;p58"/>
          <p:cNvSpPr txBox="1"/>
          <p:nvPr/>
        </p:nvSpPr>
        <p:spPr>
          <a:xfrm>
            <a:off x="12674909" y="2624529"/>
            <a:ext cx="4621920" cy="477632"/>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0" rIns="183092" bIns="0" anchor="t" anchorCtr="0">
            <a:noAutofit/>
          </a:bodyPr>
          <a:lstStyle/>
          <a:p>
            <a:pPr marL="0" lvl="0" indent="0" algn="ctr" rtl="0">
              <a:spcBef>
                <a:spcPts val="0"/>
              </a:spcBef>
              <a:spcAft>
                <a:spcPts val="0"/>
              </a:spcAft>
              <a:buNone/>
            </a:pPr>
            <a:r>
              <a:rPr lang="en-GB" sz="2800">
                <a:latin typeface="Consolas"/>
                <a:ea typeface="Consolas"/>
                <a:cs typeface="Consolas"/>
                <a:sym typeface="Consolas"/>
              </a:rPr>
              <a:t>Early stopping</a:t>
            </a:r>
            <a:endParaRPr sz="2800">
              <a:latin typeface="Consolas"/>
              <a:ea typeface="Consolas"/>
              <a:cs typeface="Consolas"/>
              <a:sym typeface="Consolas"/>
            </a:endParaRPr>
          </a:p>
        </p:txBody>
      </p:sp>
      <p:cxnSp>
        <p:nvCxnSpPr>
          <p:cNvPr id="6034" name="Google Shape;6034;p58"/>
          <p:cNvCxnSpPr/>
          <p:nvPr/>
        </p:nvCxnSpPr>
        <p:spPr>
          <a:xfrm rot="10800000">
            <a:off x="12078093" y="7686532"/>
            <a:ext cx="5193276" cy="40253"/>
          </a:xfrm>
          <a:prstGeom prst="straightConnector1">
            <a:avLst/>
          </a:prstGeom>
          <a:noFill/>
          <a:ln w="9525" cap="flat" cmpd="sng">
            <a:solidFill>
              <a:schemeClr val="dk2"/>
            </a:solidFill>
            <a:prstDash val="solid"/>
            <a:round/>
            <a:headEnd type="stealth" w="med" len="med"/>
            <a:tailEnd type="none" w="med" len="med"/>
          </a:ln>
        </p:spPr>
      </p:cxnSp>
      <p:cxnSp>
        <p:nvCxnSpPr>
          <p:cNvPr id="6035" name="Google Shape;6035;p58"/>
          <p:cNvCxnSpPr/>
          <p:nvPr/>
        </p:nvCxnSpPr>
        <p:spPr>
          <a:xfrm rot="10800000">
            <a:off x="12078381" y="3461009"/>
            <a:ext cx="8411" cy="4225395"/>
          </a:xfrm>
          <a:prstGeom prst="straightConnector1">
            <a:avLst/>
          </a:prstGeom>
          <a:noFill/>
          <a:ln w="9525" cap="flat" cmpd="sng">
            <a:solidFill>
              <a:schemeClr val="dk2"/>
            </a:solidFill>
            <a:prstDash val="solid"/>
            <a:round/>
            <a:headEnd type="none" w="med" len="med"/>
            <a:tailEnd type="stealth" w="med" len="med"/>
          </a:ln>
        </p:spPr>
      </p:cxnSp>
      <p:cxnSp>
        <p:nvCxnSpPr>
          <p:cNvPr id="6036" name="Google Shape;6036;p58"/>
          <p:cNvCxnSpPr/>
          <p:nvPr/>
        </p:nvCxnSpPr>
        <p:spPr>
          <a:xfrm>
            <a:off x="12148486" y="4001903"/>
            <a:ext cx="4679596" cy="3475602"/>
          </a:xfrm>
          <a:prstGeom prst="curvedConnector3">
            <a:avLst>
              <a:gd name="adj1" fmla="val 8289"/>
            </a:avLst>
          </a:prstGeom>
          <a:noFill/>
          <a:ln w="9525" cap="flat" cmpd="sng">
            <a:solidFill>
              <a:srgbClr val="0000FF"/>
            </a:solidFill>
            <a:prstDash val="lgDash"/>
            <a:round/>
            <a:headEnd type="none" w="med" len="med"/>
            <a:tailEnd type="none" w="med" len="med"/>
          </a:ln>
        </p:spPr>
      </p:cxnSp>
      <p:cxnSp>
        <p:nvCxnSpPr>
          <p:cNvPr id="6037" name="Google Shape;6037;p58"/>
          <p:cNvCxnSpPr/>
          <p:nvPr/>
        </p:nvCxnSpPr>
        <p:spPr>
          <a:xfrm>
            <a:off x="12078093" y="4170076"/>
            <a:ext cx="3628805" cy="2836956"/>
          </a:xfrm>
          <a:prstGeom prst="curvedConnector3">
            <a:avLst>
              <a:gd name="adj1" fmla="val 11104"/>
            </a:avLst>
          </a:prstGeom>
          <a:noFill/>
          <a:ln w="9525" cap="flat" cmpd="sng">
            <a:solidFill>
              <a:srgbClr val="FF0000"/>
            </a:solidFill>
            <a:prstDash val="lgDash"/>
            <a:round/>
            <a:headEnd type="none" w="med" len="med"/>
            <a:tailEnd type="none" w="med" len="med"/>
          </a:ln>
        </p:spPr>
      </p:cxnSp>
      <p:sp>
        <p:nvSpPr>
          <p:cNvPr id="6038" name="Google Shape;6038;p58"/>
          <p:cNvSpPr/>
          <p:nvPr/>
        </p:nvSpPr>
        <p:spPr>
          <a:xfrm rot="-818997">
            <a:off x="15733783" y="6576512"/>
            <a:ext cx="872245" cy="332306"/>
          </a:xfrm>
          <a:custGeom>
            <a:avLst/>
            <a:gdLst/>
            <a:ahLst/>
            <a:cxnLst/>
            <a:rect l="l" t="t" r="r" b="b"/>
            <a:pathLst>
              <a:path w="17421" h="6637" extrusionOk="0">
                <a:moveTo>
                  <a:pt x="0" y="6637"/>
                </a:moveTo>
                <a:cubicBezTo>
                  <a:pt x="1152" y="6545"/>
                  <a:pt x="4424" y="6729"/>
                  <a:pt x="6913" y="6084"/>
                </a:cubicBezTo>
                <a:cubicBezTo>
                  <a:pt x="9402" y="5439"/>
                  <a:pt x="13181" y="3779"/>
                  <a:pt x="14932" y="2765"/>
                </a:cubicBezTo>
                <a:cubicBezTo>
                  <a:pt x="16683" y="1751"/>
                  <a:pt x="17006" y="461"/>
                  <a:pt x="17421" y="0"/>
                </a:cubicBezTo>
              </a:path>
            </a:pathLst>
          </a:custGeom>
          <a:noFill/>
          <a:ln w="9525" cap="flat" cmpd="sng">
            <a:solidFill>
              <a:srgbClr val="FF0000"/>
            </a:solidFill>
            <a:prstDash val="lgDash"/>
            <a:round/>
            <a:headEnd type="none" w="med" len="med"/>
            <a:tailEnd type="none" w="med" len="med"/>
          </a:ln>
        </p:spPr>
      </p:sp>
      <p:sp>
        <p:nvSpPr>
          <p:cNvPr id="6039" name="Google Shape;6039;p58"/>
          <p:cNvSpPr txBox="1"/>
          <p:nvPr/>
        </p:nvSpPr>
        <p:spPr>
          <a:xfrm>
            <a:off x="16175117" y="6325656"/>
            <a:ext cx="1576487" cy="753398"/>
          </a:xfrm>
          <a:prstGeom prst="rect">
            <a:avLst/>
          </a:prstGeom>
          <a:noFill/>
          <a:ln>
            <a:noFill/>
          </a:ln>
        </p:spPr>
        <p:txBody>
          <a:bodyPr spcFirstLastPara="1" wrap="square" lIns="183092" tIns="0" rIns="183092" bIns="183092" anchor="t" anchorCtr="0">
            <a:noAutofit/>
          </a:bodyPr>
          <a:lstStyle/>
          <a:p>
            <a:pPr marL="0" lvl="0" indent="0" algn="ctr" rtl="0">
              <a:spcBef>
                <a:spcPts val="0"/>
              </a:spcBef>
              <a:spcAft>
                <a:spcPts val="0"/>
              </a:spcAft>
              <a:buNone/>
            </a:pPr>
            <a:r>
              <a:rPr lang="en-GB" sz="2200">
                <a:solidFill>
                  <a:srgbClr val="FF0000"/>
                </a:solidFill>
                <a:latin typeface="Consolas"/>
                <a:ea typeface="Consolas"/>
                <a:cs typeface="Consolas"/>
                <a:sym typeface="Consolas"/>
              </a:rPr>
              <a:t>Dev</a:t>
            </a:r>
            <a:endParaRPr sz="2200">
              <a:solidFill>
                <a:srgbClr val="FF0000"/>
              </a:solidFill>
              <a:latin typeface="Consolas"/>
              <a:ea typeface="Consolas"/>
              <a:cs typeface="Consolas"/>
              <a:sym typeface="Consolas"/>
            </a:endParaRPr>
          </a:p>
          <a:p>
            <a:pPr marL="0" lvl="0" indent="0" algn="ctr" rtl="0">
              <a:spcBef>
                <a:spcPts val="0"/>
              </a:spcBef>
              <a:spcAft>
                <a:spcPts val="0"/>
              </a:spcAft>
              <a:buNone/>
            </a:pPr>
            <a:endParaRPr sz="2200">
              <a:solidFill>
                <a:srgbClr val="FF0000"/>
              </a:solidFill>
              <a:latin typeface="Consolas"/>
              <a:ea typeface="Consolas"/>
              <a:cs typeface="Consolas"/>
              <a:sym typeface="Consolas"/>
            </a:endParaRPr>
          </a:p>
          <a:p>
            <a:pPr marL="0" lvl="0" indent="0" algn="ctr" rtl="0">
              <a:spcBef>
                <a:spcPts val="0"/>
              </a:spcBef>
              <a:spcAft>
                <a:spcPts val="0"/>
              </a:spcAft>
              <a:buClr>
                <a:schemeClr val="dk1"/>
              </a:buClr>
              <a:buSzPts val="1100"/>
              <a:buFont typeface="Arial" panose="020B0604020202090204"/>
              <a:buNone/>
            </a:pPr>
            <a:r>
              <a:rPr lang="en-GB" sz="2200">
                <a:solidFill>
                  <a:srgbClr val="0000FF"/>
                </a:solidFill>
                <a:latin typeface="Consolas"/>
                <a:ea typeface="Consolas"/>
                <a:cs typeface="Consolas"/>
                <a:sym typeface="Consolas"/>
              </a:rPr>
              <a:t>Train</a:t>
            </a:r>
            <a:endParaRPr sz="2200">
              <a:solidFill>
                <a:srgbClr val="FF0000"/>
              </a:solidFill>
              <a:latin typeface="Consolas"/>
              <a:ea typeface="Consolas"/>
              <a:cs typeface="Consolas"/>
              <a:sym typeface="Consolas"/>
            </a:endParaRPr>
          </a:p>
        </p:txBody>
      </p:sp>
      <p:sp>
        <p:nvSpPr>
          <p:cNvPr id="6040" name="Google Shape;6040;p58"/>
          <p:cNvSpPr txBox="1"/>
          <p:nvPr/>
        </p:nvSpPr>
        <p:spPr>
          <a:xfrm>
            <a:off x="11252299" y="3532632"/>
            <a:ext cx="834505" cy="637444"/>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200">
                <a:latin typeface="Consolas"/>
                <a:ea typeface="Consolas"/>
                <a:cs typeface="Consolas"/>
                <a:sym typeface="Consolas"/>
              </a:rPr>
              <a:t>Err</a:t>
            </a:r>
            <a:endParaRPr sz="2200">
              <a:latin typeface="Consolas"/>
              <a:ea typeface="Consolas"/>
              <a:cs typeface="Consolas"/>
              <a:sym typeface="Consolas"/>
            </a:endParaRPr>
          </a:p>
        </p:txBody>
      </p:sp>
      <p:sp>
        <p:nvSpPr>
          <p:cNvPr id="6041" name="Google Shape;6041;p58"/>
          <p:cNvSpPr txBox="1"/>
          <p:nvPr/>
        </p:nvSpPr>
        <p:spPr>
          <a:xfrm>
            <a:off x="17296853" y="7123686"/>
            <a:ext cx="834505" cy="637444"/>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200">
                <a:latin typeface="Consolas"/>
                <a:ea typeface="Consolas"/>
                <a:cs typeface="Consolas"/>
                <a:sym typeface="Consolas"/>
              </a:rPr>
              <a:t>it.</a:t>
            </a:r>
            <a:endParaRPr sz="2200">
              <a:latin typeface="Consolas"/>
              <a:ea typeface="Consolas"/>
              <a:cs typeface="Consolas"/>
              <a:sym typeface="Consolas"/>
            </a:endParaRPr>
          </a:p>
        </p:txBody>
      </p:sp>
      <p:cxnSp>
        <p:nvCxnSpPr>
          <p:cNvPr id="6042" name="Google Shape;6042;p58"/>
          <p:cNvCxnSpPr/>
          <p:nvPr/>
        </p:nvCxnSpPr>
        <p:spPr>
          <a:xfrm flipH="1">
            <a:off x="15850738" y="5583848"/>
            <a:ext cx="13218" cy="2037298"/>
          </a:xfrm>
          <a:prstGeom prst="straightConnector1">
            <a:avLst/>
          </a:prstGeom>
          <a:noFill/>
          <a:ln w="19050" cap="flat" cmpd="sng">
            <a:solidFill>
              <a:srgbClr val="6AA84F"/>
            </a:solidFill>
            <a:prstDash val="solid"/>
            <a:round/>
            <a:headEnd type="none" w="med" len="med"/>
            <a:tailEnd type="none" w="med" len="med"/>
          </a:ln>
        </p:spPr>
      </p:cxnSp>
      <p:cxnSp>
        <p:nvCxnSpPr>
          <p:cNvPr id="6043" name="Google Shape;6043;p58"/>
          <p:cNvCxnSpPr/>
          <p:nvPr/>
        </p:nvCxnSpPr>
        <p:spPr>
          <a:xfrm rot="-5400000" flipH="1">
            <a:off x="11894349" y="8281419"/>
            <a:ext cx="1963400" cy="924023"/>
          </a:xfrm>
          <a:prstGeom prst="curvedConnector3">
            <a:avLst>
              <a:gd name="adj1" fmla="val -79988"/>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6047" name="Shape 6047"/>
        <p:cNvGrpSpPr/>
        <p:nvPr/>
      </p:nvGrpSpPr>
      <p:grpSpPr>
        <a:xfrm>
          <a:off x="0" y="0"/>
          <a:ext cx="0" cy="0"/>
          <a:chOff x="0" y="0"/>
          <a:chExt cx="0" cy="0"/>
        </a:xfrm>
      </p:grpSpPr>
      <p:sp>
        <p:nvSpPr>
          <p:cNvPr id="6048" name="Google Shape;6048;p59"/>
          <p:cNvSpPr/>
          <p:nvPr/>
        </p:nvSpPr>
        <p:spPr>
          <a:xfrm>
            <a:off x="3796243" y="2512457"/>
            <a:ext cx="1068815" cy="1098254"/>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6049" name="Google Shape;6049;p59"/>
          <p:cNvSpPr/>
          <p:nvPr/>
        </p:nvSpPr>
        <p:spPr>
          <a:xfrm>
            <a:off x="3796243" y="4399257"/>
            <a:ext cx="1068815" cy="1098254"/>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6050" name="Google Shape;6050;p59"/>
          <p:cNvSpPr txBox="1"/>
          <p:nvPr/>
        </p:nvSpPr>
        <p:spPr>
          <a:xfrm>
            <a:off x="1855910" y="2843019"/>
            <a:ext cx="1079029" cy="753398"/>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latin typeface="Consolas"/>
                <a:ea typeface="Consolas"/>
                <a:cs typeface="Consolas"/>
                <a:sym typeface="Consolas"/>
              </a:rPr>
              <a:t>x</a:t>
            </a:r>
            <a:r>
              <a:rPr lang="en-GB" sz="2800" baseline="-25000">
                <a:latin typeface="Consolas"/>
                <a:ea typeface="Consolas"/>
                <a:cs typeface="Consolas"/>
                <a:sym typeface="Consolas"/>
              </a:rPr>
              <a:t>1</a:t>
            </a:r>
            <a:endParaRPr sz="2800" baseline="-25000">
              <a:latin typeface="Consolas"/>
              <a:ea typeface="Consolas"/>
              <a:cs typeface="Consolas"/>
              <a:sym typeface="Consolas"/>
            </a:endParaRPr>
          </a:p>
        </p:txBody>
      </p:sp>
      <p:sp>
        <p:nvSpPr>
          <p:cNvPr id="6051" name="Google Shape;6051;p59"/>
          <p:cNvSpPr/>
          <p:nvPr/>
        </p:nvSpPr>
        <p:spPr>
          <a:xfrm>
            <a:off x="12868433" y="3445919"/>
            <a:ext cx="1079029" cy="1116879"/>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cxnSp>
        <p:nvCxnSpPr>
          <p:cNvPr id="6052" name="Google Shape;6052;p59"/>
          <p:cNvCxnSpPr>
            <a:stCxn id="6051" idx="6"/>
          </p:cNvCxnSpPr>
          <p:nvPr/>
        </p:nvCxnSpPr>
        <p:spPr>
          <a:xfrm>
            <a:off x="13947462" y="4004358"/>
            <a:ext cx="1005131" cy="0"/>
          </a:xfrm>
          <a:prstGeom prst="straightConnector1">
            <a:avLst/>
          </a:prstGeom>
          <a:noFill/>
          <a:ln w="9525" cap="flat" cmpd="sng">
            <a:solidFill>
              <a:schemeClr val="dk2"/>
            </a:solidFill>
            <a:prstDash val="solid"/>
            <a:round/>
            <a:headEnd type="none" w="med" len="med"/>
            <a:tailEnd type="triangle" w="med" len="med"/>
          </a:ln>
        </p:spPr>
      </p:cxnSp>
      <p:sp>
        <p:nvSpPr>
          <p:cNvPr id="6053" name="Google Shape;6053;p59"/>
          <p:cNvSpPr txBox="1"/>
          <p:nvPr/>
        </p:nvSpPr>
        <p:spPr>
          <a:xfrm>
            <a:off x="1837085" y="4399279"/>
            <a:ext cx="1079029" cy="753398"/>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latin typeface="Consolas"/>
                <a:ea typeface="Consolas"/>
                <a:cs typeface="Consolas"/>
                <a:sym typeface="Consolas"/>
              </a:rPr>
              <a:t>x</a:t>
            </a:r>
            <a:r>
              <a:rPr lang="en-GB" sz="2800" baseline="-25000">
                <a:latin typeface="Consolas"/>
                <a:ea typeface="Consolas"/>
                <a:cs typeface="Consolas"/>
                <a:sym typeface="Consolas"/>
              </a:rPr>
              <a:t>2</a:t>
            </a:r>
            <a:endParaRPr sz="2800" baseline="-25000">
              <a:latin typeface="Consolas"/>
              <a:ea typeface="Consolas"/>
              <a:cs typeface="Consolas"/>
              <a:sym typeface="Consolas"/>
            </a:endParaRPr>
          </a:p>
        </p:txBody>
      </p:sp>
      <p:grpSp>
        <p:nvGrpSpPr>
          <p:cNvPr id="6054" name="Google Shape;6054;p59"/>
          <p:cNvGrpSpPr/>
          <p:nvPr/>
        </p:nvGrpSpPr>
        <p:grpSpPr>
          <a:xfrm>
            <a:off x="2869598" y="3052810"/>
            <a:ext cx="926963" cy="1912428"/>
            <a:chOff x="837658" y="496313"/>
            <a:chExt cx="1057500" cy="954948"/>
          </a:xfrm>
        </p:grpSpPr>
        <p:cxnSp>
          <p:nvCxnSpPr>
            <p:cNvPr id="6055" name="Google Shape;6055;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56" name="Google Shape;6056;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57" name="Google Shape;6057;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58" name="Google Shape;6058;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grpSp>
        <p:nvGrpSpPr>
          <p:cNvPr id="6059" name="Google Shape;6059;p59"/>
          <p:cNvGrpSpPr/>
          <p:nvPr/>
        </p:nvGrpSpPr>
        <p:grpSpPr>
          <a:xfrm>
            <a:off x="4865014" y="3052810"/>
            <a:ext cx="962542" cy="1912428"/>
            <a:chOff x="837658" y="496313"/>
            <a:chExt cx="1057500" cy="954948"/>
          </a:xfrm>
        </p:grpSpPr>
        <p:cxnSp>
          <p:nvCxnSpPr>
            <p:cNvPr id="6060" name="Google Shape;6060;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61" name="Google Shape;6061;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62" name="Google Shape;6062;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63" name="Google Shape;6063;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64" name="Google Shape;6064;p59"/>
          <p:cNvSpPr/>
          <p:nvPr/>
        </p:nvSpPr>
        <p:spPr>
          <a:xfrm>
            <a:off x="5726348" y="2512457"/>
            <a:ext cx="1068815" cy="1098254"/>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6065" name="Google Shape;6065;p59"/>
          <p:cNvSpPr/>
          <p:nvPr/>
        </p:nvSpPr>
        <p:spPr>
          <a:xfrm>
            <a:off x="5745173" y="4399257"/>
            <a:ext cx="1068815" cy="1098254"/>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grpSp>
        <p:nvGrpSpPr>
          <p:cNvPr id="6066" name="Google Shape;6066;p59"/>
          <p:cNvGrpSpPr/>
          <p:nvPr/>
        </p:nvGrpSpPr>
        <p:grpSpPr>
          <a:xfrm>
            <a:off x="6795170" y="3048154"/>
            <a:ext cx="962542" cy="1912428"/>
            <a:chOff x="837658" y="496313"/>
            <a:chExt cx="1057500" cy="954948"/>
          </a:xfrm>
        </p:grpSpPr>
        <p:cxnSp>
          <p:nvCxnSpPr>
            <p:cNvPr id="6067" name="Google Shape;6067;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68" name="Google Shape;6068;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69" name="Google Shape;6069;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70" name="Google Shape;6070;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cxnSp>
        <p:nvCxnSpPr>
          <p:cNvPr id="6071" name="Google Shape;6071;p59"/>
          <p:cNvCxnSpPr/>
          <p:nvPr/>
        </p:nvCxnSpPr>
        <p:spPr>
          <a:xfrm>
            <a:off x="7752864" y="4061131"/>
            <a:ext cx="516083" cy="11415"/>
          </a:xfrm>
          <a:prstGeom prst="straightConnector1">
            <a:avLst/>
          </a:prstGeom>
          <a:noFill/>
          <a:ln w="28575" cap="flat" cmpd="sng">
            <a:solidFill>
              <a:schemeClr val="dk2"/>
            </a:solidFill>
            <a:prstDash val="dot"/>
            <a:round/>
            <a:headEnd type="none" w="med" len="med"/>
            <a:tailEnd type="none" w="med" len="med"/>
          </a:ln>
        </p:spPr>
      </p:cxnSp>
      <p:sp>
        <p:nvSpPr>
          <p:cNvPr id="6072" name="Google Shape;6072;p59"/>
          <p:cNvSpPr/>
          <p:nvPr/>
        </p:nvSpPr>
        <p:spPr>
          <a:xfrm>
            <a:off x="9250615" y="2498174"/>
            <a:ext cx="1068815" cy="1098254"/>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6073" name="Google Shape;6073;p59"/>
          <p:cNvSpPr/>
          <p:nvPr/>
        </p:nvSpPr>
        <p:spPr>
          <a:xfrm>
            <a:off x="9250615" y="4384974"/>
            <a:ext cx="1068815" cy="1098254"/>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grpSp>
        <p:nvGrpSpPr>
          <p:cNvPr id="6074" name="Google Shape;6074;p59"/>
          <p:cNvGrpSpPr/>
          <p:nvPr/>
        </p:nvGrpSpPr>
        <p:grpSpPr>
          <a:xfrm>
            <a:off x="8323970" y="3038527"/>
            <a:ext cx="926963" cy="1912428"/>
            <a:chOff x="837658" y="496313"/>
            <a:chExt cx="1057500" cy="954948"/>
          </a:xfrm>
        </p:grpSpPr>
        <p:cxnSp>
          <p:nvCxnSpPr>
            <p:cNvPr id="6075" name="Google Shape;6075;p59"/>
            <p:cNvCxnSpPr/>
            <p:nvPr/>
          </p:nvCxnSpPr>
          <p:spPr>
            <a:xfrm>
              <a:off x="837658" y="496313"/>
              <a:ext cx="1057500" cy="0"/>
            </a:xfrm>
            <a:prstGeom prst="straightConnector1">
              <a:avLst/>
            </a:prstGeom>
            <a:noFill/>
            <a:ln w="9525" cap="flat" cmpd="sng">
              <a:solidFill>
                <a:schemeClr val="dk2"/>
              </a:solidFill>
              <a:prstDash val="dash"/>
              <a:round/>
              <a:headEnd type="none" w="med" len="med"/>
              <a:tailEnd type="none" w="med" len="med"/>
            </a:ln>
          </p:spPr>
        </p:cxnSp>
        <p:cxnSp>
          <p:nvCxnSpPr>
            <p:cNvPr id="6076" name="Google Shape;6076;p59"/>
            <p:cNvCxnSpPr/>
            <p:nvPr/>
          </p:nvCxnSpPr>
          <p:spPr>
            <a:xfrm>
              <a:off x="837658" y="1438361"/>
              <a:ext cx="1057500" cy="12900"/>
            </a:xfrm>
            <a:prstGeom prst="straightConnector1">
              <a:avLst/>
            </a:prstGeom>
            <a:noFill/>
            <a:ln w="9525" cap="flat" cmpd="sng">
              <a:solidFill>
                <a:schemeClr val="dk2"/>
              </a:solidFill>
              <a:prstDash val="dash"/>
              <a:round/>
              <a:headEnd type="none" w="med" len="med"/>
              <a:tailEnd type="none" w="med" len="med"/>
            </a:ln>
          </p:spPr>
        </p:cxnSp>
        <p:cxnSp>
          <p:nvCxnSpPr>
            <p:cNvPr id="6077" name="Google Shape;6077;p59"/>
            <p:cNvCxnSpPr/>
            <p:nvPr/>
          </p:nvCxnSpPr>
          <p:spPr>
            <a:xfrm>
              <a:off x="837658" y="496361"/>
              <a:ext cx="1057500" cy="954900"/>
            </a:xfrm>
            <a:prstGeom prst="straightConnector1">
              <a:avLst/>
            </a:prstGeom>
            <a:noFill/>
            <a:ln w="9525" cap="flat" cmpd="sng">
              <a:solidFill>
                <a:schemeClr val="dk2"/>
              </a:solidFill>
              <a:prstDash val="dash"/>
              <a:round/>
              <a:headEnd type="none" w="med" len="med"/>
              <a:tailEnd type="none" w="med" len="med"/>
            </a:ln>
          </p:spPr>
        </p:cxnSp>
        <p:cxnSp>
          <p:nvCxnSpPr>
            <p:cNvPr id="6078" name="Google Shape;6078;p59"/>
            <p:cNvCxnSpPr/>
            <p:nvPr/>
          </p:nvCxnSpPr>
          <p:spPr>
            <a:xfrm rot="10800000" flipH="1">
              <a:off x="837658" y="496313"/>
              <a:ext cx="1057500" cy="942300"/>
            </a:xfrm>
            <a:prstGeom prst="straightConnector1">
              <a:avLst/>
            </a:prstGeom>
            <a:noFill/>
            <a:ln w="9525" cap="flat" cmpd="sng">
              <a:solidFill>
                <a:schemeClr val="dk2"/>
              </a:solidFill>
              <a:prstDash val="dash"/>
              <a:round/>
              <a:headEnd type="none" w="med" len="med"/>
              <a:tailEnd type="none" w="med" len="med"/>
            </a:ln>
          </p:spPr>
        </p:cxnSp>
      </p:grpSp>
      <p:grpSp>
        <p:nvGrpSpPr>
          <p:cNvPr id="6079" name="Google Shape;6079;p59"/>
          <p:cNvGrpSpPr/>
          <p:nvPr/>
        </p:nvGrpSpPr>
        <p:grpSpPr>
          <a:xfrm>
            <a:off x="10319386" y="3038527"/>
            <a:ext cx="962542" cy="1912428"/>
            <a:chOff x="837658" y="496313"/>
            <a:chExt cx="1057500" cy="954948"/>
          </a:xfrm>
        </p:grpSpPr>
        <p:cxnSp>
          <p:nvCxnSpPr>
            <p:cNvPr id="6080" name="Google Shape;6080;p59"/>
            <p:cNvCxnSpPr/>
            <p:nvPr/>
          </p:nvCxnSpPr>
          <p:spPr>
            <a:xfrm>
              <a:off x="837658" y="496313"/>
              <a:ext cx="1057500" cy="0"/>
            </a:xfrm>
            <a:prstGeom prst="straightConnector1">
              <a:avLst/>
            </a:prstGeom>
            <a:noFill/>
            <a:ln w="9525" cap="flat" cmpd="sng">
              <a:solidFill>
                <a:schemeClr val="dk2"/>
              </a:solidFill>
              <a:prstDash val="solid"/>
              <a:round/>
              <a:headEnd type="none" w="med" len="med"/>
              <a:tailEnd type="none" w="med" len="med"/>
            </a:ln>
          </p:spPr>
        </p:cxnSp>
        <p:cxnSp>
          <p:nvCxnSpPr>
            <p:cNvPr id="6081" name="Google Shape;6081;p59"/>
            <p:cNvCxnSpPr/>
            <p:nvPr/>
          </p:nvCxnSpPr>
          <p:spPr>
            <a:xfrm>
              <a:off x="837658" y="1438361"/>
              <a:ext cx="1057500" cy="12900"/>
            </a:xfrm>
            <a:prstGeom prst="straightConnector1">
              <a:avLst/>
            </a:prstGeom>
            <a:noFill/>
            <a:ln w="9525" cap="flat" cmpd="sng">
              <a:solidFill>
                <a:schemeClr val="dk2"/>
              </a:solidFill>
              <a:prstDash val="solid"/>
              <a:round/>
              <a:headEnd type="none" w="med" len="med"/>
              <a:tailEnd type="none" w="med" len="med"/>
            </a:ln>
          </p:spPr>
        </p:cxnSp>
        <p:cxnSp>
          <p:nvCxnSpPr>
            <p:cNvPr id="6082" name="Google Shape;6082;p59"/>
            <p:cNvCxnSpPr/>
            <p:nvPr/>
          </p:nvCxnSpPr>
          <p:spPr>
            <a:xfrm>
              <a:off x="837658" y="496361"/>
              <a:ext cx="1057500" cy="954900"/>
            </a:xfrm>
            <a:prstGeom prst="straightConnector1">
              <a:avLst/>
            </a:prstGeom>
            <a:noFill/>
            <a:ln w="9525" cap="flat" cmpd="sng">
              <a:solidFill>
                <a:schemeClr val="dk2"/>
              </a:solidFill>
              <a:prstDash val="solid"/>
              <a:round/>
              <a:headEnd type="none" w="med" len="med"/>
              <a:tailEnd type="none" w="med" len="med"/>
            </a:ln>
          </p:spPr>
        </p:cxnSp>
        <p:cxnSp>
          <p:nvCxnSpPr>
            <p:cNvPr id="6083" name="Google Shape;6083;p59"/>
            <p:cNvCxnSpPr/>
            <p:nvPr/>
          </p:nvCxnSpPr>
          <p:spPr>
            <a:xfrm rot="10800000" flipH="1">
              <a:off x="837658" y="496313"/>
              <a:ext cx="1057500" cy="942300"/>
            </a:xfrm>
            <a:prstGeom prst="straightConnector1">
              <a:avLst/>
            </a:prstGeom>
            <a:noFill/>
            <a:ln w="9525" cap="flat" cmpd="sng">
              <a:solidFill>
                <a:schemeClr val="dk2"/>
              </a:solidFill>
              <a:prstDash val="solid"/>
              <a:round/>
              <a:headEnd type="none" w="med" len="med"/>
              <a:tailEnd type="none" w="med" len="med"/>
            </a:ln>
          </p:spPr>
        </p:cxnSp>
      </p:grpSp>
      <p:sp>
        <p:nvSpPr>
          <p:cNvPr id="6084" name="Google Shape;6084;p59"/>
          <p:cNvSpPr/>
          <p:nvPr/>
        </p:nvSpPr>
        <p:spPr>
          <a:xfrm>
            <a:off x="11180720" y="2498174"/>
            <a:ext cx="1068815" cy="1098254"/>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6085" name="Google Shape;6085;p59"/>
          <p:cNvSpPr/>
          <p:nvPr/>
        </p:nvSpPr>
        <p:spPr>
          <a:xfrm>
            <a:off x="11199545" y="4384974"/>
            <a:ext cx="1068815" cy="1098254"/>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cxnSp>
        <p:nvCxnSpPr>
          <p:cNvPr id="6086" name="Google Shape;6086;p59"/>
          <p:cNvCxnSpPr>
            <a:stCxn id="6084" idx="6"/>
            <a:endCxn id="6051" idx="2"/>
          </p:cNvCxnSpPr>
          <p:nvPr/>
        </p:nvCxnSpPr>
        <p:spPr>
          <a:xfrm>
            <a:off x="12249536" y="3047301"/>
            <a:ext cx="618819" cy="957067"/>
          </a:xfrm>
          <a:prstGeom prst="straightConnector1">
            <a:avLst/>
          </a:prstGeom>
          <a:noFill/>
          <a:ln w="9525" cap="flat" cmpd="sng">
            <a:solidFill>
              <a:schemeClr val="dk2"/>
            </a:solidFill>
            <a:prstDash val="solid"/>
            <a:round/>
            <a:headEnd type="none" w="med" len="med"/>
            <a:tailEnd type="none" w="med" len="med"/>
          </a:ln>
        </p:spPr>
      </p:cxnSp>
      <p:cxnSp>
        <p:nvCxnSpPr>
          <p:cNvPr id="6087" name="Google Shape;6087;p59"/>
          <p:cNvCxnSpPr>
            <a:stCxn id="6085" idx="6"/>
            <a:endCxn id="6051" idx="2"/>
          </p:cNvCxnSpPr>
          <p:nvPr/>
        </p:nvCxnSpPr>
        <p:spPr>
          <a:xfrm rot="10800000" flipH="1">
            <a:off x="12268360" y="4004070"/>
            <a:ext cx="600195" cy="930031"/>
          </a:xfrm>
          <a:prstGeom prst="straightConnector1">
            <a:avLst/>
          </a:prstGeom>
          <a:noFill/>
          <a:ln w="9525" cap="flat" cmpd="sng">
            <a:solidFill>
              <a:schemeClr val="dk2"/>
            </a:solidFill>
            <a:prstDash val="solid"/>
            <a:round/>
            <a:headEnd type="none" w="med" len="med"/>
            <a:tailEnd type="none" w="med" len="med"/>
          </a:ln>
        </p:spPr>
      </p:cxnSp>
      <p:sp>
        <p:nvSpPr>
          <p:cNvPr id="6088" name="Google Shape;6088;p59"/>
          <p:cNvSpPr txBox="1"/>
          <p:nvPr/>
        </p:nvSpPr>
        <p:spPr>
          <a:xfrm>
            <a:off x="3791122" y="5497533"/>
            <a:ext cx="1079029" cy="753398"/>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200">
                <a:latin typeface="Consolas"/>
                <a:ea typeface="Consolas"/>
                <a:cs typeface="Consolas"/>
                <a:sym typeface="Consolas"/>
              </a:rPr>
              <a:t>w[1]</a:t>
            </a:r>
            <a:endParaRPr sz="2200" baseline="-25000">
              <a:latin typeface="Consolas"/>
              <a:ea typeface="Consolas"/>
              <a:cs typeface="Consolas"/>
              <a:sym typeface="Consolas"/>
            </a:endParaRPr>
          </a:p>
        </p:txBody>
      </p:sp>
      <p:sp>
        <p:nvSpPr>
          <p:cNvPr id="6089" name="Google Shape;6089;p59"/>
          <p:cNvSpPr txBox="1"/>
          <p:nvPr/>
        </p:nvSpPr>
        <p:spPr>
          <a:xfrm>
            <a:off x="5721228" y="5497533"/>
            <a:ext cx="1079029" cy="753398"/>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200">
                <a:latin typeface="Consolas"/>
                <a:ea typeface="Consolas"/>
                <a:cs typeface="Consolas"/>
                <a:sym typeface="Consolas"/>
              </a:rPr>
              <a:t>w[2]</a:t>
            </a:r>
            <a:endParaRPr sz="2200" baseline="-25000">
              <a:latin typeface="Consolas"/>
              <a:ea typeface="Consolas"/>
              <a:cs typeface="Consolas"/>
              <a:sym typeface="Consolas"/>
            </a:endParaRPr>
          </a:p>
        </p:txBody>
      </p:sp>
      <p:sp>
        <p:nvSpPr>
          <p:cNvPr id="6090" name="Google Shape;6090;p59"/>
          <p:cNvSpPr txBox="1"/>
          <p:nvPr/>
        </p:nvSpPr>
        <p:spPr>
          <a:xfrm>
            <a:off x="9245492" y="5497533"/>
            <a:ext cx="1308533" cy="753398"/>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200">
                <a:latin typeface="Consolas"/>
                <a:ea typeface="Consolas"/>
                <a:cs typeface="Consolas"/>
                <a:sym typeface="Consolas"/>
              </a:rPr>
              <a:t>w[L-2]</a:t>
            </a:r>
            <a:endParaRPr sz="2200" baseline="-25000">
              <a:latin typeface="Consolas"/>
              <a:ea typeface="Consolas"/>
              <a:cs typeface="Consolas"/>
              <a:sym typeface="Consolas"/>
            </a:endParaRPr>
          </a:p>
        </p:txBody>
      </p:sp>
      <p:sp>
        <p:nvSpPr>
          <p:cNvPr id="6091" name="Google Shape;6091;p59"/>
          <p:cNvSpPr txBox="1"/>
          <p:nvPr/>
        </p:nvSpPr>
        <p:spPr>
          <a:xfrm>
            <a:off x="11079671" y="5497533"/>
            <a:ext cx="1308533" cy="753398"/>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200">
                <a:latin typeface="Consolas"/>
                <a:ea typeface="Consolas"/>
                <a:cs typeface="Consolas"/>
                <a:sym typeface="Consolas"/>
              </a:rPr>
              <a:t>w[L-1]</a:t>
            </a:r>
            <a:endParaRPr sz="2200" baseline="-25000">
              <a:latin typeface="Consolas"/>
              <a:ea typeface="Consolas"/>
              <a:cs typeface="Consolas"/>
              <a:sym typeface="Consolas"/>
            </a:endParaRPr>
          </a:p>
        </p:txBody>
      </p:sp>
      <p:sp>
        <p:nvSpPr>
          <p:cNvPr id="6092" name="Google Shape;6092;p59"/>
          <p:cNvSpPr txBox="1"/>
          <p:nvPr/>
        </p:nvSpPr>
        <p:spPr>
          <a:xfrm>
            <a:off x="12756040" y="4571707"/>
            <a:ext cx="1308533" cy="753398"/>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200">
                <a:latin typeface="Consolas"/>
                <a:ea typeface="Consolas"/>
                <a:cs typeface="Consolas"/>
                <a:sym typeface="Consolas"/>
              </a:rPr>
              <a:t>w[L]</a:t>
            </a:r>
            <a:endParaRPr sz="2200" baseline="-25000">
              <a:latin typeface="Consolas"/>
              <a:ea typeface="Consolas"/>
              <a:cs typeface="Consolas"/>
              <a:sym typeface="Consolas"/>
            </a:endParaRPr>
          </a:p>
        </p:txBody>
      </p:sp>
      <p:sp>
        <p:nvSpPr>
          <p:cNvPr id="6093" name="Google Shape;6093;p59"/>
          <p:cNvSpPr/>
          <p:nvPr/>
        </p:nvSpPr>
        <p:spPr>
          <a:xfrm>
            <a:off x="6640893" y="7232681"/>
            <a:ext cx="2197710" cy="4394819"/>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094" name="Google Shape;6094;p59"/>
          <p:cNvSpPr/>
          <p:nvPr/>
        </p:nvSpPr>
        <p:spPr>
          <a:xfrm>
            <a:off x="7385579" y="7965026"/>
            <a:ext cx="1464739" cy="2930080"/>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095" name="Google Shape;6095;p59"/>
          <p:cNvSpPr/>
          <p:nvPr/>
        </p:nvSpPr>
        <p:spPr>
          <a:xfrm>
            <a:off x="8838603" y="7223669"/>
            <a:ext cx="2197710" cy="439481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096" name="Google Shape;6096;p59"/>
          <p:cNvSpPr/>
          <p:nvPr/>
        </p:nvSpPr>
        <p:spPr>
          <a:xfrm>
            <a:off x="8850319" y="7965026"/>
            <a:ext cx="1464739" cy="293008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097" name="Google Shape;6097;p59"/>
          <p:cNvSpPr txBox="1"/>
          <p:nvPr/>
        </p:nvSpPr>
        <p:spPr>
          <a:xfrm>
            <a:off x="6640893" y="7232681"/>
            <a:ext cx="925826" cy="753398"/>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605">
                <a:latin typeface="Consolas"/>
                <a:ea typeface="Consolas"/>
                <a:cs typeface="Consolas"/>
                <a:sym typeface="Consolas"/>
              </a:rPr>
              <a:t>FN</a:t>
            </a:r>
            <a:endParaRPr sz="2605">
              <a:latin typeface="Consolas"/>
              <a:ea typeface="Consolas"/>
              <a:cs typeface="Consolas"/>
              <a:sym typeface="Consolas"/>
            </a:endParaRPr>
          </a:p>
        </p:txBody>
      </p:sp>
      <p:sp>
        <p:nvSpPr>
          <p:cNvPr id="6098" name="Google Shape;6098;p59"/>
          <p:cNvSpPr txBox="1"/>
          <p:nvPr/>
        </p:nvSpPr>
        <p:spPr>
          <a:xfrm>
            <a:off x="10110487" y="7232681"/>
            <a:ext cx="925826" cy="753398"/>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605">
                <a:latin typeface="Consolas"/>
                <a:ea typeface="Consolas"/>
                <a:cs typeface="Consolas"/>
                <a:sym typeface="Consolas"/>
              </a:rPr>
              <a:t>TN</a:t>
            </a:r>
            <a:endParaRPr sz="2605">
              <a:latin typeface="Consolas"/>
              <a:ea typeface="Consolas"/>
              <a:cs typeface="Consolas"/>
              <a:sym typeface="Consolas"/>
            </a:endParaRPr>
          </a:p>
        </p:txBody>
      </p:sp>
      <p:sp>
        <p:nvSpPr>
          <p:cNvPr id="6099" name="Google Shape;6099;p59"/>
          <p:cNvSpPr txBox="1"/>
          <p:nvPr/>
        </p:nvSpPr>
        <p:spPr>
          <a:xfrm>
            <a:off x="7668854" y="8758701"/>
            <a:ext cx="925826" cy="753398"/>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605">
                <a:latin typeface="Consolas"/>
                <a:ea typeface="Consolas"/>
                <a:cs typeface="Consolas"/>
                <a:sym typeface="Consolas"/>
              </a:rPr>
              <a:t>TP</a:t>
            </a:r>
            <a:endParaRPr sz="2605">
              <a:latin typeface="Consolas"/>
              <a:ea typeface="Consolas"/>
              <a:cs typeface="Consolas"/>
              <a:sym typeface="Consolas"/>
            </a:endParaRPr>
          </a:p>
        </p:txBody>
      </p:sp>
      <p:sp>
        <p:nvSpPr>
          <p:cNvPr id="6100" name="Google Shape;6100;p59"/>
          <p:cNvSpPr txBox="1"/>
          <p:nvPr/>
        </p:nvSpPr>
        <p:spPr>
          <a:xfrm>
            <a:off x="9119776" y="8758701"/>
            <a:ext cx="925826" cy="753398"/>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605">
                <a:latin typeface="Consolas"/>
                <a:ea typeface="Consolas"/>
                <a:cs typeface="Consolas"/>
                <a:sym typeface="Consolas"/>
              </a:rPr>
              <a:t>FP</a:t>
            </a:r>
            <a:endParaRPr sz="2605">
              <a:latin typeface="Consolas"/>
              <a:ea typeface="Consolas"/>
              <a:cs typeface="Consolas"/>
              <a:sym typeface="Consolas"/>
            </a:endParaRPr>
          </a:p>
        </p:txBody>
      </p:sp>
      <p:sp>
        <p:nvSpPr>
          <p:cNvPr id="6101" name="Google Shape;6101;p59"/>
          <p:cNvSpPr txBox="1"/>
          <p:nvPr/>
        </p:nvSpPr>
        <p:spPr>
          <a:xfrm>
            <a:off x="12619960" y="5725986"/>
            <a:ext cx="4621920" cy="610408"/>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0" rIns="183092" bIns="0" anchor="t" anchorCtr="0">
            <a:noAutofit/>
          </a:bodyPr>
          <a:lstStyle/>
          <a:p>
            <a:pPr marL="0" lvl="0" indent="0" algn="ctr" rtl="0">
              <a:spcBef>
                <a:spcPts val="0"/>
              </a:spcBef>
              <a:spcAft>
                <a:spcPts val="0"/>
              </a:spcAft>
              <a:buNone/>
            </a:pPr>
            <a:r>
              <a:rPr lang="en-GB" sz="2800">
                <a:latin typeface="Consolas"/>
                <a:ea typeface="Consolas"/>
                <a:cs typeface="Consolas"/>
                <a:sym typeface="Consolas"/>
              </a:rPr>
              <a:t>Deep neural networks</a:t>
            </a:r>
            <a:endParaRPr sz="2800">
              <a:latin typeface="Consolas"/>
              <a:ea typeface="Consolas"/>
              <a:cs typeface="Consolas"/>
              <a:sym typeface="Consolas"/>
            </a:endParaRPr>
          </a:p>
        </p:txBody>
      </p:sp>
      <p:sp>
        <p:nvSpPr>
          <p:cNvPr id="6102" name="Google Shape;6102;p59"/>
          <p:cNvSpPr txBox="1"/>
          <p:nvPr/>
        </p:nvSpPr>
        <p:spPr>
          <a:xfrm>
            <a:off x="12444277" y="9201788"/>
            <a:ext cx="4621920" cy="957067"/>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0" rIns="183092" bIns="0" anchor="t" anchorCtr="0">
            <a:noAutofit/>
          </a:bodyPr>
          <a:lstStyle/>
          <a:p>
            <a:pPr marL="0" lvl="0" indent="0" algn="ctr" rtl="0">
              <a:spcBef>
                <a:spcPts val="0"/>
              </a:spcBef>
              <a:spcAft>
                <a:spcPts val="0"/>
              </a:spcAft>
              <a:buNone/>
            </a:pPr>
            <a:r>
              <a:rPr lang="en-GB" sz="2800">
                <a:latin typeface="Consolas"/>
                <a:ea typeface="Consolas"/>
                <a:cs typeface="Consolas"/>
                <a:sym typeface="Consolas"/>
              </a:rPr>
              <a:t>Understanding</a:t>
            </a:r>
            <a:endParaRPr sz="2800">
              <a:latin typeface="Consolas"/>
              <a:ea typeface="Consolas"/>
              <a:cs typeface="Consolas"/>
              <a:sym typeface="Consolas"/>
            </a:endParaRPr>
          </a:p>
          <a:p>
            <a:pPr marL="0" lvl="0" indent="0" algn="ctr" rtl="0">
              <a:spcBef>
                <a:spcPts val="0"/>
              </a:spcBef>
              <a:spcAft>
                <a:spcPts val="0"/>
              </a:spcAft>
              <a:buNone/>
            </a:pPr>
            <a:r>
              <a:rPr lang="en-GB" sz="2800">
                <a:latin typeface="Consolas"/>
                <a:ea typeface="Consolas"/>
                <a:cs typeface="Consolas"/>
                <a:sym typeface="Consolas"/>
              </a:rPr>
              <a:t>Precision &amp; Recall </a:t>
            </a:r>
            <a:endParaRPr sz="2800">
              <a:latin typeface="Consolas"/>
              <a:ea typeface="Consolas"/>
              <a:cs typeface="Consolas"/>
              <a:sym typeface="Consolas"/>
            </a:endParaRPr>
          </a:p>
          <a:p>
            <a:pPr marL="0" lvl="0" indent="0" algn="ctr" rtl="0">
              <a:spcBef>
                <a:spcPts val="0"/>
              </a:spcBef>
              <a:spcAft>
                <a:spcPts val="0"/>
              </a:spcAft>
              <a:buNone/>
            </a:pPr>
            <a:endParaRPr sz="2800">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grpSp>
        <p:nvGrpSpPr>
          <p:cNvPr id="89" name="Google Shape;89;p17"/>
          <p:cNvGrpSpPr/>
          <p:nvPr/>
        </p:nvGrpSpPr>
        <p:grpSpPr>
          <a:xfrm>
            <a:off x="5226326" y="5758497"/>
            <a:ext cx="8084404" cy="1846893"/>
            <a:chOff x="2854300" y="1168125"/>
            <a:chExt cx="2904000" cy="532800"/>
          </a:xfrm>
        </p:grpSpPr>
        <p:sp>
          <p:nvSpPr>
            <p:cNvPr id="90" name="Google Shape;90;p17"/>
            <p:cNvSpPr/>
            <p:nvPr/>
          </p:nvSpPr>
          <p:spPr>
            <a:xfrm flipH="1">
              <a:off x="28543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1" name="Google Shape;91;p17"/>
            <p:cNvSpPr/>
            <p:nvPr/>
          </p:nvSpPr>
          <p:spPr>
            <a:xfrm flipH="1">
              <a:off x="34351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2" name="Google Shape;92;p17"/>
            <p:cNvSpPr/>
            <p:nvPr/>
          </p:nvSpPr>
          <p:spPr>
            <a:xfrm flipH="1">
              <a:off x="40159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3" name="Google Shape;93;p17"/>
            <p:cNvSpPr/>
            <p:nvPr/>
          </p:nvSpPr>
          <p:spPr>
            <a:xfrm flipH="1">
              <a:off x="45967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94" name="Google Shape;94;p17"/>
            <p:cNvSpPr/>
            <p:nvPr/>
          </p:nvSpPr>
          <p:spPr>
            <a:xfrm flipH="1">
              <a:off x="5177500" y="1168125"/>
              <a:ext cx="580800" cy="532800"/>
            </a:xfrm>
            <a:prstGeom prst="rect">
              <a:avLst/>
            </a:prstGeom>
            <a:gradFill>
              <a:gsLst>
                <a:gs pos="0">
                  <a:srgbClr val="C9DAF8"/>
                </a:gs>
                <a:gs pos="100000">
                  <a:srgbClr val="DE87F1"/>
                </a:gs>
              </a:gsLst>
              <a:lin ang="13500032" scaled="0"/>
            </a:gradFill>
            <a:ln w="28575" cap="flat" cmpd="sng">
              <a:solidFill>
                <a:srgbClr val="9900FF"/>
              </a:solidFill>
              <a:prstDash val="solid"/>
              <a:round/>
              <a:headEnd type="none" w="sm" len="sm"/>
              <a:tailEnd type="none" w="sm" len="sm"/>
            </a:ln>
            <a:effectLst>
              <a:reflection endPos="30000" dist="38100" dir="5400000" fadeDir="5400012" sy="-100000" algn="bl" rotWithShape="0"/>
            </a:effectLst>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6106" name="Shape 6106"/>
        <p:cNvGrpSpPr/>
        <p:nvPr/>
      </p:nvGrpSpPr>
      <p:grpSpPr>
        <a:xfrm>
          <a:off x="0" y="0"/>
          <a:ext cx="0" cy="0"/>
          <a:chOff x="0" y="0"/>
          <a:chExt cx="0" cy="0"/>
        </a:xfrm>
      </p:grpSpPr>
      <p:pic>
        <p:nvPicPr>
          <p:cNvPr id="6107" name="Google Shape;6107;p60"/>
          <p:cNvPicPr preferRelativeResize="0"/>
          <p:nvPr/>
        </p:nvPicPr>
        <p:blipFill>
          <a:blip r:embed="rId1"/>
          <a:stretch>
            <a:fillRect/>
          </a:stretch>
        </p:blipFill>
        <p:spPr>
          <a:xfrm>
            <a:off x="255889" y="2416454"/>
            <a:ext cx="6626973" cy="4532451"/>
          </a:xfrm>
          <a:prstGeom prst="rect">
            <a:avLst/>
          </a:prstGeom>
          <a:noFill/>
          <a:ln>
            <a:noFill/>
          </a:ln>
        </p:spPr>
      </p:pic>
      <p:pic>
        <p:nvPicPr>
          <p:cNvPr id="6108" name="Google Shape;6108;p60"/>
          <p:cNvPicPr preferRelativeResize="0"/>
          <p:nvPr/>
        </p:nvPicPr>
        <p:blipFill>
          <a:blip r:embed="rId2"/>
          <a:stretch>
            <a:fillRect/>
          </a:stretch>
        </p:blipFill>
        <p:spPr>
          <a:xfrm>
            <a:off x="181591" y="2263852"/>
            <a:ext cx="6626973" cy="4532451"/>
          </a:xfrm>
          <a:prstGeom prst="rect">
            <a:avLst/>
          </a:prstGeom>
          <a:noFill/>
          <a:ln>
            <a:noFill/>
          </a:ln>
        </p:spPr>
      </p:pic>
      <p:pic>
        <p:nvPicPr>
          <p:cNvPr id="6109" name="Google Shape;6109;p60"/>
          <p:cNvPicPr preferRelativeResize="0"/>
          <p:nvPr/>
        </p:nvPicPr>
        <p:blipFill>
          <a:blip r:embed="rId1"/>
          <a:stretch>
            <a:fillRect/>
          </a:stretch>
        </p:blipFill>
        <p:spPr>
          <a:xfrm>
            <a:off x="6311057" y="2378780"/>
            <a:ext cx="6453895" cy="4302597"/>
          </a:xfrm>
          <a:prstGeom prst="rect">
            <a:avLst/>
          </a:prstGeom>
          <a:noFill/>
          <a:ln>
            <a:noFill/>
          </a:ln>
        </p:spPr>
      </p:pic>
      <p:cxnSp>
        <p:nvCxnSpPr>
          <p:cNvPr id="6110" name="Google Shape;6110;p60"/>
          <p:cNvCxnSpPr/>
          <p:nvPr/>
        </p:nvCxnSpPr>
        <p:spPr>
          <a:xfrm rot="10800000" flipH="1">
            <a:off x="1293799" y="7494197"/>
            <a:ext cx="25834" cy="4370787"/>
          </a:xfrm>
          <a:prstGeom prst="straightConnector1">
            <a:avLst/>
          </a:prstGeom>
          <a:noFill/>
          <a:ln w="9525" cap="flat" cmpd="sng">
            <a:solidFill>
              <a:schemeClr val="dk2"/>
            </a:solidFill>
            <a:prstDash val="solid"/>
            <a:round/>
            <a:headEnd type="none" w="med" len="med"/>
            <a:tailEnd type="stealth" w="med" len="med"/>
          </a:ln>
        </p:spPr>
      </p:cxnSp>
      <p:sp>
        <p:nvSpPr>
          <p:cNvPr id="6111" name="Google Shape;6111;p60"/>
          <p:cNvSpPr/>
          <p:nvPr/>
        </p:nvSpPr>
        <p:spPr>
          <a:xfrm rot="-789993">
            <a:off x="1345662" y="8694292"/>
            <a:ext cx="4876891" cy="2446439"/>
          </a:xfrm>
          <a:prstGeom prst="ellipse">
            <a:avLst/>
          </a:prstGeom>
          <a:noFill/>
          <a:ln w="9525" cap="flat" cmpd="sng">
            <a:solidFill>
              <a:srgbClr val="0000FF"/>
            </a:solidFill>
            <a:prstDash val="lgDash"/>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112" name="Google Shape;6112;p60"/>
          <p:cNvSpPr txBox="1"/>
          <p:nvPr/>
        </p:nvSpPr>
        <p:spPr>
          <a:xfrm>
            <a:off x="5375017" y="11558458"/>
            <a:ext cx="818884" cy="707136"/>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200">
                <a:latin typeface="Consolas"/>
                <a:ea typeface="Consolas"/>
                <a:cs typeface="Consolas"/>
                <a:sym typeface="Consolas"/>
              </a:rPr>
              <a:t>w1</a:t>
            </a:r>
            <a:endParaRPr sz="2200">
              <a:latin typeface="Consolas"/>
              <a:ea typeface="Consolas"/>
              <a:cs typeface="Consolas"/>
              <a:sym typeface="Consolas"/>
            </a:endParaRPr>
          </a:p>
        </p:txBody>
      </p:sp>
      <p:sp>
        <p:nvSpPr>
          <p:cNvPr id="6113" name="Google Shape;6113;p60"/>
          <p:cNvSpPr txBox="1"/>
          <p:nvPr/>
        </p:nvSpPr>
        <p:spPr>
          <a:xfrm>
            <a:off x="664130" y="7494077"/>
            <a:ext cx="742583" cy="707136"/>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200">
                <a:latin typeface="Consolas"/>
                <a:ea typeface="Consolas"/>
                <a:cs typeface="Consolas"/>
                <a:sym typeface="Consolas"/>
              </a:rPr>
              <a:t>w2</a:t>
            </a:r>
            <a:endParaRPr sz="2200">
              <a:latin typeface="Consolas"/>
              <a:ea typeface="Consolas"/>
              <a:cs typeface="Consolas"/>
              <a:sym typeface="Consolas"/>
            </a:endParaRPr>
          </a:p>
        </p:txBody>
      </p:sp>
      <p:sp>
        <p:nvSpPr>
          <p:cNvPr id="6114" name="Google Shape;6114;p60"/>
          <p:cNvSpPr/>
          <p:nvPr/>
        </p:nvSpPr>
        <p:spPr>
          <a:xfrm rot="-789437">
            <a:off x="2150312" y="9093521"/>
            <a:ext cx="3267590" cy="1647982"/>
          </a:xfrm>
          <a:prstGeom prst="ellipse">
            <a:avLst/>
          </a:prstGeom>
          <a:noFill/>
          <a:ln w="9525" cap="flat" cmpd="sng">
            <a:solidFill>
              <a:srgbClr val="FF0000"/>
            </a:solidFill>
            <a:prstDash val="lgDash"/>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115" name="Google Shape;6115;p60"/>
          <p:cNvSpPr/>
          <p:nvPr/>
        </p:nvSpPr>
        <p:spPr>
          <a:xfrm rot="-789496">
            <a:off x="2885455" y="9465713"/>
            <a:ext cx="1797306" cy="903596"/>
          </a:xfrm>
          <a:prstGeom prst="ellipse">
            <a:avLst/>
          </a:prstGeom>
          <a:noFill/>
          <a:ln w="9525" cap="flat" cmpd="sng">
            <a:solidFill>
              <a:srgbClr val="6AA84F"/>
            </a:solidFill>
            <a:prstDash val="lgDash"/>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6116" name="Google Shape;6116;p60"/>
          <p:cNvCxnSpPr/>
          <p:nvPr/>
        </p:nvCxnSpPr>
        <p:spPr>
          <a:xfrm rot="10800000" flipH="1">
            <a:off x="1308934" y="11750012"/>
            <a:ext cx="5172849" cy="44459"/>
          </a:xfrm>
          <a:prstGeom prst="straightConnector1">
            <a:avLst/>
          </a:prstGeom>
          <a:noFill/>
          <a:ln w="9525" cap="flat" cmpd="sng">
            <a:solidFill>
              <a:schemeClr val="dk2"/>
            </a:solidFill>
            <a:prstDash val="solid"/>
            <a:round/>
            <a:headEnd type="none" w="med" len="med"/>
            <a:tailEnd type="triangle" w="med" len="med"/>
          </a:ln>
        </p:spPr>
      </p:cxnSp>
      <p:grpSp>
        <p:nvGrpSpPr>
          <p:cNvPr id="6117" name="Google Shape;6117;p60"/>
          <p:cNvGrpSpPr/>
          <p:nvPr/>
        </p:nvGrpSpPr>
        <p:grpSpPr>
          <a:xfrm>
            <a:off x="1862867" y="9745728"/>
            <a:ext cx="1661119" cy="1736629"/>
            <a:chOff x="853550" y="3838435"/>
            <a:chExt cx="829460" cy="867165"/>
          </a:xfrm>
        </p:grpSpPr>
        <p:cxnSp>
          <p:nvCxnSpPr>
            <p:cNvPr id="6118" name="Google Shape;6118;p60"/>
            <p:cNvCxnSpPr/>
            <p:nvPr/>
          </p:nvCxnSpPr>
          <p:spPr>
            <a:xfrm>
              <a:off x="853550" y="4705600"/>
              <a:ext cx="200400" cy="0"/>
            </a:xfrm>
            <a:prstGeom prst="straightConnector1">
              <a:avLst/>
            </a:prstGeom>
            <a:noFill/>
            <a:ln w="19050" cap="flat" cmpd="sng">
              <a:solidFill>
                <a:schemeClr val="dk2"/>
              </a:solidFill>
              <a:prstDash val="solid"/>
              <a:round/>
              <a:headEnd type="none" w="med" len="med"/>
              <a:tailEnd type="none" w="med" len="med"/>
            </a:ln>
          </p:spPr>
        </p:cxnSp>
        <p:cxnSp>
          <p:nvCxnSpPr>
            <p:cNvPr id="6119" name="Google Shape;6119;p60"/>
            <p:cNvCxnSpPr/>
            <p:nvPr/>
          </p:nvCxnSpPr>
          <p:spPr>
            <a:xfrm rot="10800000" flipH="1">
              <a:off x="1053950" y="45754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0" name="Google Shape;6120;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1" name="Google Shape;6121;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22" name="Google Shape;6122;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3" name="Google Shape;6123;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24" name="Google Shape;6124;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5" name="Google Shape;6125;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26" name="Google Shape;6126;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7" name="Google Shape;6127;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28" name="Google Shape;6128;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29" name="Google Shape;6129;p60"/>
          <p:cNvSpPr/>
          <p:nvPr/>
        </p:nvSpPr>
        <p:spPr>
          <a:xfrm>
            <a:off x="3768290" y="8048311"/>
            <a:ext cx="572258" cy="1621397"/>
          </a:xfrm>
          <a:custGeom>
            <a:avLst/>
            <a:gdLst/>
            <a:ahLst/>
            <a:cxnLst/>
            <a:rect l="l" t="t" r="r" b="b"/>
            <a:pathLst>
              <a:path w="11430" h="32385" extrusionOk="0">
                <a:moveTo>
                  <a:pt x="11430" y="0"/>
                </a:moveTo>
                <a:cubicBezTo>
                  <a:pt x="9843" y="2254"/>
                  <a:pt x="3810" y="8129"/>
                  <a:pt x="1905" y="13526"/>
                </a:cubicBezTo>
                <a:cubicBezTo>
                  <a:pt x="0" y="18924"/>
                  <a:pt x="318" y="29242"/>
                  <a:pt x="0" y="32385"/>
                </a:cubicBezTo>
              </a:path>
            </a:pathLst>
          </a:custGeom>
          <a:noFill/>
          <a:ln w="19050" cap="flat" cmpd="sng">
            <a:solidFill>
              <a:srgbClr val="FF00FF"/>
            </a:solidFill>
            <a:prstDash val="solid"/>
            <a:round/>
            <a:headEnd type="none" w="med" len="med"/>
            <a:tailEnd type="none" w="med" len="med"/>
          </a:ln>
        </p:spPr>
      </p:sp>
      <p:sp>
        <p:nvSpPr>
          <p:cNvPr id="6130" name="Google Shape;6130;p60"/>
          <p:cNvSpPr txBox="1"/>
          <p:nvPr/>
        </p:nvSpPr>
        <p:spPr>
          <a:xfrm>
            <a:off x="2537911" y="11405556"/>
            <a:ext cx="985905" cy="344256"/>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SGD</a:t>
            </a:r>
            <a:endParaRPr sz="2200">
              <a:latin typeface="Consolas"/>
              <a:ea typeface="Consolas"/>
              <a:cs typeface="Consolas"/>
              <a:sym typeface="Consolas"/>
            </a:endParaRPr>
          </a:p>
        </p:txBody>
      </p:sp>
      <p:sp>
        <p:nvSpPr>
          <p:cNvPr id="6131" name="Google Shape;6131;p60"/>
          <p:cNvSpPr txBox="1"/>
          <p:nvPr/>
        </p:nvSpPr>
        <p:spPr>
          <a:xfrm>
            <a:off x="4177932" y="7932908"/>
            <a:ext cx="985905" cy="344256"/>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200">
                <a:solidFill>
                  <a:srgbClr val="FF00FF"/>
                </a:solidFill>
                <a:latin typeface="Consolas"/>
                <a:ea typeface="Consolas"/>
                <a:cs typeface="Consolas"/>
                <a:sym typeface="Consolas"/>
              </a:rPr>
              <a:t>BGD</a:t>
            </a:r>
            <a:endParaRPr sz="2200">
              <a:solidFill>
                <a:srgbClr val="FF00FF"/>
              </a:solidFill>
              <a:latin typeface="Consolas"/>
              <a:ea typeface="Consolas"/>
              <a:cs typeface="Consolas"/>
              <a:sym typeface="Consolas"/>
            </a:endParaRPr>
          </a:p>
        </p:txBody>
      </p:sp>
      <p:cxnSp>
        <p:nvCxnSpPr>
          <p:cNvPr id="6132" name="Google Shape;6132;p60"/>
          <p:cNvCxnSpPr/>
          <p:nvPr/>
        </p:nvCxnSpPr>
        <p:spPr>
          <a:xfrm rot="10800000" flipH="1">
            <a:off x="7703086" y="7494197"/>
            <a:ext cx="25834" cy="4370787"/>
          </a:xfrm>
          <a:prstGeom prst="straightConnector1">
            <a:avLst/>
          </a:prstGeom>
          <a:noFill/>
          <a:ln w="9525" cap="flat" cmpd="sng">
            <a:solidFill>
              <a:schemeClr val="dk2"/>
            </a:solidFill>
            <a:prstDash val="solid"/>
            <a:round/>
            <a:headEnd type="none" w="med" len="med"/>
            <a:tailEnd type="stealth" w="med" len="med"/>
          </a:ln>
        </p:spPr>
      </p:cxnSp>
      <p:sp>
        <p:nvSpPr>
          <p:cNvPr id="6133" name="Google Shape;6133;p60"/>
          <p:cNvSpPr/>
          <p:nvPr/>
        </p:nvSpPr>
        <p:spPr>
          <a:xfrm rot="-789993">
            <a:off x="7754948" y="8694292"/>
            <a:ext cx="4876891" cy="2446439"/>
          </a:xfrm>
          <a:prstGeom prst="ellipse">
            <a:avLst/>
          </a:prstGeom>
          <a:noFill/>
          <a:ln w="9525" cap="flat" cmpd="sng">
            <a:solidFill>
              <a:srgbClr val="0000FF"/>
            </a:solidFill>
            <a:prstDash val="lgDash"/>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134" name="Google Shape;6134;p60"/>
          <p:cNvSpPr txBox="1"/>
          <p:nvPr/>
        </p:nvSpPr>
        <p:spPr>
          <a:xfrm>
            <a:off x="11784304" y="11558458"/>
            <a:ext cx="818884" cy="707136"/>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200">
                <a:latin typeface="Consolas"/>
                <a:ea typeface="Consolas"/>
                <a:cs typeface="Consolas"/>
                <a:sym typeface="Consolas"/>
              </a:rPr>
              <a:t>w1</a:t>
            </a:r>
            <a:endParaRPr sz="2200">
              <a:latin typeface="Consolas"/>
              <a:ea typeface="Consolas"/>
              <a:cs typeface="Consolas"/>
              <a:sym typeface="Consolas"/>
            </a:endParaRPr>
          </a:p>
        </p:txBody>
      </p:sp>
      <p:sp>
        <p:nvSpPr>
          <p:cNvPr id="6135" name="Google Shape;6135;p60"/>
          <p:cNvSpPr txBox="1"/>
          <p:nvPr/>
        </p:nvSpPr>
        <p:spPr>
          <a:xfrm>
            <a:off x="7073416" y="7494077"/>
            <a:ext cx="742583" cy="707136"/>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200">
                <a:latin typeface="Consolas"/>
                <a:ea typeface="Consolas"/>
                <a:cs typeface="Consolas"/>
                <a:sym typeface="Consolas"/>
              </a:rPr>
              <a:t>w2</a:t>
            </a:r>
            <a:endParaRPr sz="2200">
              <a:latin typeface="Consolas"/>
              <a:ea typeface="Consolas"/>
              <a:cs typeface="Consolas"/>
              <a:sym typeface="Consolas"/>
            </a:endParaRPr>
          </a:p>
        </p:txBody>
      </p:sp>
      <p:sp>
        <p:nvSpPr>
          <p:cNvPr id="6136" name="Google Shape;6136;p60"/>
          <p:cNvSpPr/>
          <p:nvPr/>
        </p:nvSpPr>
        <p:spPr>
          <a:xfrm rot="-789437">
            <a:off x="8559598" y="9093521"/>
            <a:ext cx="3267590" cy="1647982"/>
          </a:xfrm>
          <a:prstGeom prst="ellipse">
            <a:avLst/>
          </a:prstGeom>
          <a:noFill/>
          <a:ln w="9525" cap="flat" cmpd="sng">
            <a:solidFill>
              <a:srgbClr val="FF0000"/>
            </a:solidFill>
            <a:prstDash val="lgDash"/>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137" name="Google Shape;6137;p60"/>
          <p:cNvSpPr/>
          <p:nvPr/>
        </p:nvSpPr>
        <p:spPr>
          <a:xfrm rot="-789496">
            <a:off x="9294741" y="9465713"/>
            <a:ext cx="1797306" cy="903596"/>
          </a:xfrm>
          <a:prstGeom prst="ellipse">
            <a:avLst/>
          </a:prstGeom>
          <a:noFill/>
          <a:ln w="9525" cap="flat" cmpd="sng">
            <a:solidFill>
              <a:srgbClr val="6AA84F"/>
            </a:solidFill>
            <a:prstDash val="lgDash"/>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6138" name="Google Shape;6138;p60"/>
          <p:cNvCxnSpPr/>
          <p:nvPr/>
        </p:nvCxnSpPr>
        <p:spPr>
          <a:xfrm rot="10800000" flipH="1">
            <a:off x="7718220" y="11750012"/>
            <a:ext cx="5172849" cy="44459"/>
          </a:xfrm>
          <a:prstGeom prst="straightConnector1">
            <a:avLst/>
          </a:prstGeom>
          <a:noFill/>
          <a:ln w="9525" cap="flat" cmpd="sng">
            <a:solidFill>
              <a:schemeClr val="dk2"/>
            </a:solidFill>
            <a:prstDash val="solid"/>
            <a:round/>
            <a:headEnd type="none" w="med" len="med"/>
            <a:tailEnd type="triangle" w="med" len="med"/>
          </a:ln>
        </p:spPr>
      </p:cxnSp>
      <p:grpSp>
        <p:nvGrpSpPr>
          <p:cNvPr id="6139" name="Google Shape;6139;p60"/>
          <p:cNvGrpSpPr/>
          <p:nvPr/>
        </p:nvGrpSpPr>
        <p:grpSpPr>
          <a:xfrm rot="6975666">
            <a:off x="8990973" y="8563246"/>
            <a:ext cx="1503583" cy="1537622"/>
            <a:chOff x="997923" y="3838435"/>
            <a:chExt cx="685087" cy="833107"/>
          </a:xfrm>
        </p:grpSpPr>
        <p:cxnSp>
          <p:nvCxnSpPr>
            <p:cNvPr id="6140" name="Google Shape;6140;p60"/>
            <p:cNvCxnSpPr/>
            <p:nvPr/>
          </p:nvCxnSpPr>
          <p:spPr>
            <a:xfrm rot="-6798293" flipH="1">
              <a:off x="1072807" y="4519380"/>
              <a:ext cx="21232" cy="188825"/>
            </a:xfrm>
            <a:prstGeom prst="straightConnector1">
              <a:avLst/>
            </a:prstGeom>
            <a:noFill/>
            <a:ln w="19050" cap="flat" cmpd="sng">
              <a:solidFill>
                <a:schemeClr val="dk2"/>
              </a:solidFill>
              <a:prstDash val="solid"/>
              <a:round/>
              <a:headEnd type="none" w="med" len="med"/>
              <a:tailEnd type="none" w="med" len="med"/>
            </a:ln>
          </p:spPr>
        </p:cxnSp>
        <p:cxnSp>
          <p:nvCxnSpPr>
            <p:cNvPr id="6141" name="Google Shape;6141;p60"/>
            <p:cNvCxnSpPr/>
            <p:nvPr/>
          </p:nvCxnSpPr>
          <p:spPr>
            <a:xfrm rot="-5400000" flipH="1">
              <a:off x="1053950" y="444175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2" name="Google Shape;6142;p60"/>
            <p:cNvCxnSpPr/>
            <p:nvPr/>
          </p:nvCxnSpPr>
          <p:spPr>
            <a:xfrm rot="5400000">
              <a:off x="1053950" y="4319200"/>
              <a:ext cx="114900" cy="130200"/>
            </a:xfrm>
            <a:prstGeom prst="straightConnector1">
              <a:avLst/>
            </a:prstGeom>
            <a:noFill/>
            <a:ln w="19050" cap="flat" cmpd="sng">
              <a:solidFill>
                <a:schemeClr val="dk2"/>
              </a:solidFill>
              <a:prstDash val="solid"/>
              <a:round/>
              <a:headEnd type="none" w="med" len="med"/>
              <a:tailEnd type="none" w="med" len="med"/>
            </a:ln>
          </p:spPr>
        </p:cxnSp>
        <p:cxnSp>
          <p:nvCxnSpPr>
            <p:cNvPr id="6143" name="Google Shape;6143;p60"/>
            <p:cNvCxnSpPr/>
            <p:nvPr/>
          </p:nvCxnSpPr>
          <p:spPr>
            <a:xfrm rot="3299010">
              <a:off x="1123446" y="421186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4" name="Google Shape;6144;p60"/>
            <p:cNvCxnSpPr/>
            <p:nvPr/>
          </p:nvCxnSpPr>
          <p:spPr>
            <a:xfrm rot="9901224">
              <a:off x="1202337" y="4184084"/>
              <a:ext cx="114905" cy="130113"/>
            </a:xfrm>
            <a:prstGeom prst="straightConnector1">
              <a:avLst/>
            </a:prstGeom>
            <a:noFill/>
            <a:ln w="19050" cap="flat" cmpd="sng">
              <a:solidFill>
                <a:schemeClr val="dk2"/>
              </a:solidFill>
              <a:prstDash val="solid"/>
              <a:round/>
              <a:headEnd type="none" w="med" len="med"/>
              <a:tailEnd type="none" w="med" len="med"/>
            </a:ln>
          </p:spPr>
        </p:cxnSp>
        <p:cxnSp>
          <p:nvCxnSpPr>
            <p:cNvPr id="6145" name="Google Shape;6145;p60"/>
            <p:cNvCxnSpPr/>
            <p:nvPr/>
          </p:nvCxnSpPr>
          <p:spPr>
            <a:xfrm rot="8699010" flipH="1">
              <a:off x="1271847" y="415620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6" name="Google Shape;6146;p60"/>
            <p:cNvCxnSpPr/>
            <p:nvPr/>
          </p:nvCxnSpPr>
          <p:spPr>
            <a:xfrm rot="-7500990" flipH="1">
              <a:off x="1371847" y="4075250"/>
              <a:ext cx="115020" cy="130086"/>
            </a:xfrm>
            <a:prstGeom prst="straightConnector1">
              <a:avLst/>
            </a:prstGeom>
            <a:noFill/>
            <a:ln w="19050" cap="flat" cmpd="sng">
              <a:solidFill>
                <a:schemeClr val="dk2"/>
              </a:solidFill>
              <a:prstDash val="solid"/>
              <a:round/>
              <a:headEnd type="none" w="med" len="med"/>
              <a:tailEnd type="none" w="med" len="med"/>
            </a:ln>
          </p:spPr>
        </p:cxnSp>
        <p:cxnSp>
          <p:nvCxnSpPr>
            <p:cNvPr id="6147" name="Google Shape;6147;p60"/>
            <p:cNvCxnSpPr/>
            <p:nvPr/>
          </p:nvCxnSpPr>
          <p:spPr>
            <a:xfrm rot="7384066" flipH="1">
              <a:off x="1419428" y="40227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8" name="Google Shape;6148;p60"/>
            <p:cNvCxnSpPr/>
            <p:nvPr/>
          </p:nvCxnSpPr>
          <p:spPr>
            <a:xfrm rot="-7384066">
              <a:off x="1419428" y="3907132"/>
              <a:ext cx="114913" cy="130055"/>
            </a:xfrm>
            <a:prstGeom prst="straightConnector1">
              <a:avLst/>
            </a:prstGeom>
            <a:noFill/>
            <a:ln w="19050" cap="flat" cmpd="sng">
              <a:solidFill>
                <a:schemeClr val="dk2"/>
              </a:solidFill>
              <a:prstDash val="solid"/>
              <a:round/>
              <a:headEnd type="none" w="med" len="med"/>
              <a:tailEnd type="none" w="med" len="med"/>
            </a:ln>
          </p:spPr>
        </p:cxnSp>
        <p:cxnSp>
          <p:nvCxnSpPr>
            <p:cNvPr id="6149" name="Google Shape;6149;p60"/>
            <p:cNvCxnSpPr/>
            <p:nvPr/>
          </p:nvCxnSpPr>
          <p:spPr>
            <a:xfrm rot="-1984066">
              <a:off x="1541853" y="3859207"/>
              <a:ext cx="114913" cy="130055"/>
            </a:xfrm>
            <a:prstGeom prst="straightConnector1">
              <a:avLst/>
            </a:prstGeom>
            <a:noFill/>
            <a:ln w="19050" cap="flat" cmpd="sng">
              <a:solidFill>
                <a:schemeClr val="dk2"/>
              </a:solidFill>
              <a:prstDash val="solid"/>
              <a:round/>
              <a:headEnd type="none" w="med" len="med"/>
              <a:tailEnd type="none" w="med" len="med"/>
            </a:ln>
          </p:spPr>
        </p:cxnSp>
      </p:grpSp>
      <p:sp>
        <p:nvSpPr>
          <p:cNvPr id="6150" name="Google Shape;6150;p60"/>
          <p:cNvSpPr txBox="1"/>
          <p:nvPr/>
        </p:nvSpPr>
        <p:spPr>
          <a:xfrm>
            <a:off x="10268196" y="8138881"/>
            <a:ext cx="985905" cy="344256"/>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GB" sz="2200">
                <a:latin typeface="Consolas"/>
                <a:ea typeface="Consolas"/>
                <a:cs typeface="Consolas"/>
                <a:sym typeface="Consolas"/>
              </a:rPr>
              <a:t>SGD</a:t>
            </a:r>
            <a:endParaRPr sz="2200">
              <a:latin typeface="Consolas"/>
              <a:ea typeface="Consolas"/>
              <a:cs typeface="Consolas"/>
              <a:sym typeface="Consolas"/>
            </a:endParaRPr>
          </a:p>
        </p:txBody>
      </p:sp>
      <p:sp>
        <p:nvSpPr>
          <p:cNvPr id="6151" name="Google Shape;6151;p60"/>
          <p:cNvSpPr txBox="1"/>
          <p:nvPr/>
        </p:nvSpPr>
        <p:spPr>
          <a:xfrm>
            <a:off x="12567741" y="5179863"/>
            <a:ext cx="4621920" cy="957067"/>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0" rIns="183092" bIns="0" anchor="t" anchorCtr="0">
            <a:noAutofit/>
          </a:bodyPr>
          <a:lstStyle/>
          <a:p>
            <a:pPr marL="0" lvl="0" indent="0" algn="ctr" rtl="0">
              <a:spcBef>
                <a:spcPts val="0"/>
              </a:spcBef>
              <a:spcAft>
                <a:spcPts val="0"/>
              </a:spcAft>
              <a:buNone/>
            </a:pPr>
            <a:r>
              <a:rPr lang="en-GB" sz="2800">
                <a:latin typeface="Consolas"/>
                <a:ea typeface="Consolas"/>
                <a:cs typeface="Consolas"/>
                <a:sym typeface="Consolas"/>
              </a:rPr>
              <a:t>Batch vs. Mini-batch </a:t>
            </a:r>
            <a:br>
              <a:rPr lang="en-GB" sz="2800">
                <a:latin typeface="Consolas"/>
                <a:ea typeface="Consolas"/>
                <a:cs typeface="Consolas"/>
                <a:sym typeface="Consolas"/>
              </a:rPr>
            </a:br>
            <a:r>
              <a:rPr lang="en-GB" sz="2800">
                <a:latin typeface="Consolas"/>
                <a:ea typeface="Consolas"/>
                <a:cs typeface="Consolas"/>
                <a:sym typeface="Consolas"/>
              </a:rPr>
              <a:t>Gradient Descent</a:t>
            </a:r>
            <a:endParaRPr sz="2800">
              <a:latin typeface="Consolas"/>
              <a:ea typeface="Consolas"/>
              <a:cs typeface="Consolas"/>
              <a:sym typeface="Consolas"/>
            </a:endParaRPr>
          </a:p>
        </p:txBody>
      </p:sp>
      <p:sp>
        <p:nvSpPr>
          <p:cNvPr id="6152" name="Google Shape;6152;p60"/>
          <p:cNvSpPr txBox="1"/>
          <p:nvPr/>
        </p:nvSpPr>
        <p:spPr>
          <a:xfrm>
            <a:off x="13054986" y="9201037"/>
            <a:ext cx="4621920" cy="1372818"/>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0" rIns="183092" bIns="0" anchor="t" anchorCtr="0">
            <a:noAutofit/>
          </a:bodyPr>
          <a:lstStyle/>
          <a:p>
            <a:pPr marL="0" lvl="0" indent="0" algn="ctr" rtl="0">
              <a:spcBef>
                <a:spcPts val="0"/>
              </a:spcBef>
              <a:spcAft>
                <a:spcPts val="0"/>
              </a:spcAft>
              <a:buNone/>
            </a:pPr>
            <a:r>
              <a:rPr lang="en-GB" sz="2800">
                <a:latin typeface="Consolas"/>
                <a:ea typeface="Consolas"/>
                <a:cs typeface="Consolas"/>
                <a:sym typeface="Consolas"/>
              </a:rPr>
              <a:t>Batch </a:t>
            </a:r>
            <a:br>
              <a:rPr lang="en-GB" sz="2800">
                <a:latin typeface="Consolas"/>
                <a:ea typeface="Consolas"/>
                <a:cs typeface="Consolas"/>
                <a:sym typeface="Consolas"/>
              </a:rPr>
            </a:br>
            <a:r>
              <a:rPr lang="en-GB" sz="2800">
                <a:latin typeface="Consolas"/>
                <a:ea typeface="Consolas"/>
                <a:cs typeface="Consolas"/>
                <a:sym typeface="Consolas"/>
              </a:rPr>
              <a:t>Gradient Descent vs. SGD</a:t>
            </a:r>
            <a:endParaRPr sz="2800">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6156" name="Shape 6156"/>
        <p:cNvGrpSpPr/>
        <p:nvPr/>
      </p:nvGrpSpPr>
      <p:grpSpPr>
        <a:xfrm>
          <a:off x="0" y="0"/>
          <a:ext cx="0" cy="0"/>
          <a:chOff x="0" y="0"/>
          <a:chExt cx="0" cy="0"/>
        </a:xfrm>
      </p:grpSpPr>
      <p:grpSp>
        <p:nvGrpSpPr>
          <p:cNvPr id="6157" name="Google Shape;6157;p61"/>
          <p:cNvGrpSpPr/>
          <p:nvPr/>
        </p:nvGrpSpPr>
        <p:grpSpPr>
          <a:xfrm>
            <a:off x="2426063" y="4680708"/>
            <a:ext cx="13832615" cy="3470796"/>
            <a:chOff x="521000" y="285753"/>
            <a:chExt cx="6907150" cy="1733100"/>
          </a:xfrm>
        </p:grpSpPr>
        <p:grpSp>
          <p:nvGrpSpPr>
            <p:cNvPr id="6158" name="Google Shape;6158;p61"/>
            <p:cNvGrpSpPr/>
            <p:nvPr/>
          </p:nvGrpSpPr>
          <p:grpSpPr>
            <a:xfrm>
              <a:off x="521000" y="285753"/>
              <a:ext cx="6372277" cy="1733100"/>
              <a:chOff x="521000" y="285753"/>
              <a:chExt cx="6372277" cy="1733100"/>
            </a:xfrm>
          </p:grpSpPr>
          <p:sp>
            <p:nvSpPr>
              <p:cNvPr id="6159" name="Google Shape;6159;p61"/>
              <p:cNvSpPr/>
              <p:nvPr/>
            </p:nvSpPr>
            <p:spPr>
              <a:xfrm>
                <a:off x="1423252"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6160" name="Google Shape;6160;p61"/>
              <p:cNvSpPr/>
              <p:nvPr/>
            </p:nvSpPr>
            <p:spPr>
              <a:xfrm>
                <a:off x="1423252"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6161" name="Google Shape;6161;p61"/>
              <p:cNvSpPr/>
              <p:nvPr/>
            </p:nvSpPr>
            <p:spPr>
              <a:xfrm>
                <a:off x="1424602"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6162" name="Google Shape;6162;p61"/>
              <p:cNvSpPr/>
              <p:nvPr/>
            </p:nvSpPr>
            <p:spPr>
              <a:xfrm>
                <a:off x="2361571"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6163" name="Google Shape;6163;p61"/>
              <p:cNvSpPr/>
              <p:nvPr/>
            </p:nvSpPr>
            <p:spPr>
              <a:xfrm>
                <a:off x="2361571"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6164" name="Google Shape;6164;p61"/>
              <p:cNvSpPr/>
              <p:nvPr/>
            </p:nvSpPr>
            <p:spPr>
              <a:xfrm>
                <a:off x="2362921"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6165" name="Google Shape;6165;p61"/>
              <p:cNvSpPr/>
              <p:nvPr/>
            </p:nvSpPr>
            <p:spPr>
              <a:xfrm>
                <a:off x="4238208"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6166" name="Google Shape;6166;p61"/>
              <p:cNvSpPr/>
              <p:nvPr/>
            </p:nvSpPr>
            <p:spPr>
              <a:xfrm>
                <a:off x="4238208"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6167" name="Google Shape;6167;p61"/>
              <p:cNvSpPr/>
              <p:nvPr/>
            </p:nvSpPr>
            <p:spPr>
              <a:xfrm>
                <a:off x="4239558"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6168" name="Google Shape;6168;p61"/>
              <p:cNvSpPr/>
              <p:nvPr/>
            </p:nvSpPr>
            <p:spPr>
              <a:xfrm>
                <a:off x="5176527" y="2857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6169" name="Google Shape;6169;p61"/>
              <p:cNvSpPr/>
              <p:nvPr/>
            </p:nvSpPr>
            <p:spPr>
              <a:xfrm>
                <a:off x="5176527" y="91470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sp>
            <p:nvSpPr>
              <p:cNvPr id="6170" name="Google Shape;6170;p61"/>
              <p:cNvSpPr/>
              <p:nvPr/>
            </p:nvSpPr>
            <p:spPr>
              <a:xfrm>
                <a:off x="5177877" y="1543653"/>
                <a:ext cx="467400" cy="475200"/>
              </a:xfrm>
              <a:prstGeom prst="ellipse">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cxnSp>
            <p:nvCxnSpPr>
              <p:cNvPr id="6171" name="Google Shape;6171;p61"/>
              <p:cNvCxnSpPr>
                <a:stCxn id="6159" idx="6"/>
                <a:endCxn id="6162" idx="2"/>
              </p:cNvCxnSpPr>
              <p:nvPr/>
            </p:nvCxnSpPr>
            <p:spPr>
              <a:xfrm>
                <a:off x="1890652" y="5233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2" name="Google Shape;6172;p61"/>
              <p:cNvCxnSpPr>
                <a:stCxn id="6159" idx="6"/>
                <a:endCxn id="6163" idx="2"/>
              </p:cNvCxnSpPr>
              <p:nvPr/>
            </p:nvCxnSpPr>
            <p:spPr>
              <a:xfrm>
                <a:off x="1890652" y="523353"/>
                <a:ext cx="471000" cy="629100"/>
              </a:xfrm>
              <a:prstGeom prst="straightConnector1">
                <a:avLst/>
              </a:prstGeom>
              <a:noFill/>
              <a:ln w="9525" cap="flat" cmpd="sng">
                <a:solidFill>
                  <a:schemeClr val="dk2"/>
                </a:solidFill>
                <a:prstDash val="solid"/>
                <a:round/>
                <a:headEnd type="none" w="med" len="med"/>
                <a:tailEnd type="triangle" w="med" len="med"/>
              </a:ln>
            </p:spPr>
          </p:cxnSp>
          <p:cxnSp>
            <p:nvCxnSpPr>
              <p:cNvPr id="6173" name="Google Shape;6173;p61"/>
              <p:cNvCxnSpPr>
                <a:endCxn id="6164" idx="2"/>
              </p:cNvCxnSpPr>
              <p:nvPr/>
            </p:nvCxnSpPr>
            <p:spPr>
              <a:xfrm>
                <a:off x="1890721" y="52335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4" name="Google Shape;6174;p61"/>
              <p:cNvCxnSpPr>
                <a:stCxn id="6160" idx="6"/>
                <a:endCxn id="6162" idx="2"/>
              </p:cNvCxnSpPr>
              <p:nvPr/>
            </p:nvCxnSpPr>
            <p:spPr>
              <a:xfrm rot="10800000" flipH="1">
                <a:off x="1890652" y="5235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175" name="Google Shape;6175;p61"/>
              <p:cNvCxnSpPr>
                <a:stCxn id="6160" idx="6"/>
                <a:endCxn id="6163" idx="2"/>
              </p:cNvCxnSpPr>
              <p:nvPr/>
            </p:nvCxnSpPr>
            <p:spPr>
              <a:xfrm>
                <a:off x="1890652" y="11523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76" name="Google Shape;6176;p61"/>
              <p:cNvCxnSpPr>
                <a:stCxn id="6160" idx="6"/>
                <a:endCxn id="6164" idx="2"/>
              </p:cNvCxnSpPr>
              <p:nvPr/>
            </p:nvCxnSpPr>
            <p:spPr>
              <a:xfrm>
                <a:off x="1890652" y="115230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177" name="Google Shape;6177;p61"/>
              <p:cNvCxnSpPr>
                <a:stCxn id="6161" idx="6"/>
                <a:endCxn id="6162" idx="2"/>
              </p:cNvCxnSpPr>
              <p:nvPr/>
            </p:nvCxnSpPr>
            <p:spPr>
              <a:xfrm rot="10800000" flipH="1">
                <a:off x="1892002" y="52335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178" name="Google Shape;6178;p61"/>
              <p:cNvCxnSpPr>
                <a:stCxn id="6161" idx="6"/>
                <a:endCxn id="6163" idx="2"/>
              </p:cNvCxnSpPr>
              <p:nvPr/>
            </p:nvCxnSpPr>
            <p:spPr>
              <a:xfrm rot="10800000" flipH="1">
                <a:off x="1892002" y="115215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179" name="Google Shape;6179;p61"/>
              <p:cNvCxnSpPr>
                <a:stCxn id="6161" idx="6"/>
                <a:endCxn id="6164" idx="2"/>
              </p:cNvCxnSpPr>
              <p:nvPr/>
            </p:nvCxnSpPr>
            <p:spPr>
              <a:xfrm>
                <a:off x="1892002" y="17812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80" name="Google Shape;6180;p61"/>
              <p:cNvCxnSpPr/>
              <p:nvPr/>
            </p:nvCxnSpPr>
            <p:spPr>
              <a:xfrm>
                <a:off x="2829602"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1" name="Google Shape;6181;p61"/>
              <p:cNvCxnSpPr/>
              <p:nvPr/>
            </p:nvCxnSpPr>
            <p:spPr>
              <a:xfrm>
                <a:off x="2829602"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2" name="Google Shape;6182;p61"/>
              <p:cNvCxnSpPr/>
              <p:nvPr/>
            </p:nvCxnSpPr>
            <p:spPr>
              <a:xfrm>
                <a:off x="2829671"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83" name="Google Shape;6183;p61"/>
              <p:cNvCxnSpPr/>
              <p:nvPr/>
            </p:nvCxnSpPr>
            <p:spPr>
              <a:xfrm rot="10800000" flipH="1">
                <a:off x="2829602"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84" name="Google Shape;6184;p61"/>
              <p:cNvCxnSpPr/>
              <p:nvPr/>
            </p:nvCxnSpPr>
            <p:spPr>
              <a:xfrm>
                <a:off x="2829602"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5" name="Google Shape;6185;p61"/>
              <p:cNvCxnSpPr/>
              <p:nvPr/>
            </p:nvCxnSpPr>
            <p:spPr>
              <a:xfrm>
                <a:off x="2829602"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86" name="Google Shape;6186;p61"/>
              <p:cNvCxnSpPr/>
              <p:nvPr/>
            </p:nvCxnSpPr>
            <p:spPr>
              <a:xfrm rot="10800000" flipH="1">
                <a:off x="2830952"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87" name="Google Shape;6187;p61"/>
              <p:cNvCxnSpPr/>
              <p:nvPr/>
            </p:nvCxnSpPr>
            <p:spPr>
              <a:xfrm rot="10800000" flipH="1">
                <a:off x="2830952"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88" name="Google Shape;6188;p61"/>
              <p:cNvCxnSpPr/>
              <p:nvPr/>
            </p:nvCxnSpPr>
            <p:spPr>
              <a:xfrm>
                <a:off x="2830952"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89" name="Google Shape;6189;p61"/>
              <p:cNvCxnSpPr/>
              <p:nvPr/>
            </p:nvCxnSpPr>
            <p:spPr>
              <a:xfrm>
                <a:off x="3767927" y="5232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0" name="Google Shape;6190;p61"/>
              <p:cNvCxnSpPr/>
              <p:nvPr/>
            </p:nvCxnSpPr>
            <p:spPr>
              <a:xfrm>
                <a:off x="3767927" y="52327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1" name="Google Shape;6191;p61"/>
              <p:cNvCxnSpPr/>
              <p:nvPr/>
            </p:nvCxnSpPr>
            <p:spPr>
              <a:xfrm>
                <a:off x="3767996" y="523278"/>
                <a:ext cx="472200" cy="1257900"/>
              </a:xfrm>
              <a:prstGeom prst="straightConnector1">
                <a:avLst/>
              </a:prstGeom>
              <a:noFill/>
              <a:ln w="9525" cap="flat" cmpd="sng">
                <a:solidFill>
                  <a:schemeClr val="dk2"/>
                </a:solidFill>
                <a:prstDash val="lgDash"/>
                <a:round/>
                <a:headEnd type="none" w="med" len="med"/>
                <a:tailEnd type="none" w="med" len="med"/>
              </a:ln>
            </p:spPr>
          </p:cxnSp>
          <p:cxnSp>
            <p:nvCxnSpPr>
              <p:cNvPr id="6192" name="Google Shape;6192;p61"/>
              <p:cNvCxnSpPr/>
              <p:nvPr/>
            </p:nvCxnSpPr>
            <p:spPr>
              <a:xfrm rot="10800000" flipH="1">
                <a:off x="3767927" y="523428"/>
                <a:ext cx="471000" cy="628800"/>
              </a:xfrm>
              <a:prstGeom prst="straightConnector1">
                <a:avLst/>
              </a:prstGeom>
              <a:noFill/>
              <a:ln w="9525" cap="flat" cmpd="sng">
                <a:solidFill>
                  <a:schemeClr val="dk2"/>
                </a:solidFill>
                <a:prstDash val="lgDash"/>
                <a:round/>
                <a:headEnd type="none" w="med" len="med"/>
                <a:tailEnd type="none" w="med" len="med"/>
              </a:ln>
            </p:spPr>
          </p:cxnSp>
          <p:cxnSp>
            <p:nvCxnSpPr>
              <p:cNvPr id="6193" name="Google Shape;6193;p61"/>
              <p:cNvCxnSpPr/>
              <p:nvPr/>
            </p:nvCxnSpPr>
            <p:spPr>
              <a:xfrm>
                <a:off x="3767927" y="115222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4" name="Google Shape;6194;p61"/>
              <p:cNvCxnSpPr/>
              <p:nvPr/>
            </p:nvCxnSpPr>
            <p:spPr>
              <a:xfrm>
                <a:off x="3767927" y="1152228"/>
                <a:ext cx="472200" cy="629100"/>
              </a:xfrm>
              <a:prstGeom prst="straightConnector1">
                <a:avLst/>
              </a:prstGeom>
              <a:noFill/>
              <a:ln w="9525" cap="flat" cmpd="sng">
                <a:solidFill>
                  <a:schemeClr val="dk2"/>
                </a:solidFill>
                <a:prstDash val="lgDash"/>
                <a:round/>
                <a:headEnd type="none" w="med" len="med"/>
                <a:tailEnd type="none" w="med" len="med"/>
              </a:ln>
            </p:spPr>
          </p:cxnSp>
          <p:cxnSp>
            <p:nvCxnSpPr>
              <p:cNvPr id="6195" name="Google Shape;6195;p61"/>
              <p:cNvCxnSpPr/>
              <p:nvPr/>
            </p:nvCxnSpPr>
            <p:spPr>
              <a:xfrm rot="10800000" flipH="1">
                <a:off x="3769277" y="523278"/>
                <a:ext cx="469500" cy="1257900"/>
              </a:xfrm>
              <a:prstGeom prst="straightConnector1">
                <a:avLst/>
              </a:prstGeom>
              <a:noFill/>
              <a:ln w="9525" cap="flat" cmpd="sng">
                <a:solidFill>
                  <a:schemeClr val="dk2"/>
                </a:solidFill>
                <a:prstDash val="lgDash"/>
                <a:round/>
                <a:headEnd type="none" w="med" len="med"/>
                <a:tailEnd type="none" w="med" len="med"/>
              </a:ln>
            </p:spPr>
          </p:cxnSp>
          <p:cxnSp>
            <p:nvCxnSpPr>
              <p:cNvPr id="6196" name="Google Shape;6196;p61"/>
              <p:cNvCxnSpPr/>
              <p:nvPr/>
            </p:nvCxnSpPr>
            <p:spPr>
              <a:xfrm rot="10800000" flipH="1">
                <a:off x="3769277" y="1152078"/>
                <a:ext cx="469500" cy="629100"/>
              </a:xfrm>
              <a:prstGeom prst="straightConnector1">
                <a:avLst/>
              </a:prstGeom>
              <a:noFill/>
              <a:ln w="9525" cap="flat" cmpd="sng">
                <a:solidFill>
                  <a:schemeClr val="dk2"/>
                </a:solidFill>
                <a:prstDash val="lgDash"/>
                <a:round/>
                <a:headEnd type="none" w="med" len="med"/>
                <a:tailEnd type="none" w="med" len="med"/>
              </a:ln>
            </p:spPr>
          </p:cxnSp>
          <p:cxnSp>
            <p:nvCxnSpPr>
              <p:cNvPr id="6197" name="Google Shape;6197;p61"/>
              <p:cNvCxnSpPr/>
              <p:nvPr/>
            </p:nvCxnSpPr>
            <p:spPr>
              <a:xfrm>
                <a:off x="3769277" y="1781178"/>
                <a:ext cx="471000" cy="0"/>
              </a:xfrm>
              <a:prstGeom prst="straightConnector1">
                <a:avLst/>
              </a:prstGeom>
              <a:noFill/>
              <a:ln w="9525" cap="flat" cmpd="sng">
                <a:solidFill>
                  <a:schemeClr val="dk2"/>
                </a:solidFill>
                <a:prstDash val="lgDash"/>
                <a:round/>
                <a:headEnd type="none" w="med" len="med"/>
                <a:tailEnd type="none" w="med" len="med"/>
              </a:ln>
            </p:spPr>
          </p:cxnSp>
          <p:cxnSp>
            <p:nvCxnSpPr>
              <p:cNvPr id="6198" name="Google Shape;6198;p61"/>
              <p:cNvCxnSpPr/>
              <p:nvPr/>
            </p:nvCxnSpPr>
            <p:spPr>
              <a:xfrm>
                <a:off x="4706327" y="5232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199" name="Google Shape;6199;p61"/>
              <p:cNvCxnSpPr/>
              <p:nvPr/>
            </p:nvCxnSpPr>
            <p:spPr>
              <a:xfrm>
                <a:off x="4706327" y="52320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0" name="Google Shape;6200;p61"/>
              <p:cNvCxnSpPr/>
              <p:nvPr/>
            </p:nvCxnSpPr>
            <p:spPr>
              <a:xfrm>
                <a:off x="4706396" y="523203"/>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1" name="Google Shape;6201;p61"/>
              <p:cNvCxnSpPr/>
              <p:nvPr/>
            </p:nvCxnSpPr>
            <p:spPr>
              <a:xfrm rot="10800000" flipH="1">
                <a:off x="4706327" y="523353"/>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2" name="Google Shape;6202;p61"/>
              <p:cNvCxnSpPr/>
              <p:nvPr/>
            </p:nvCxnSpPr>
            <p:spPr>
              <a:xfrm>
                <a:off x="4706327" y="115215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3" name="Google Shape;6203;p61"/>
              <p:cNvCxnSpPr/>
              <p:nvPr/>
            </p:nvCxnSpPr>
            <p:spPr>
              <a:xfrm>
                <a:off x="4706327" y="1152153"/>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04" name="Google Shape;6204;p61"/>
              <p:cNvCxnSpPr/>
              <p:nvPr/>
            </p:nvCxnSpPr>
            <p:spPr>
              <a:xfrm rot="10800000" flipH="1">
                <a:off x="4707677" y="523203"/>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05" name="Google Shape;6205;p61"/>
              <p:cNvCxnSpPr/>
              <p:nvPr/>
            </p:nvCxnSpPr>
            <p:spPr>
              <a:xfrm rot="10800000" flipH="1">
                <a:off x="4707677" y="1152003"/>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06" name="Google Shape;6206;p61"/>
              <p:cNvCxnSpPr/>
              <p:nvPr/>
            </p:nvCxnSpPr>
            <p:spPr>
              <a:xfrm>
                <a:off x="4707677" y="1781103"/>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7" name="Google Shape;6207;p61"/>
              <p:cNvCxnSpPr/>
              <p:nvPr/>
            </p:nvCxnSpPr>
            <p:spPr>
              <a:xfrm>
                <a:off x="950827" y="52327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08" name="Google Shape;6208;p61"/>
              <p:cNvCxnSpPr/>
              <p:nvPr/>
            </p:nvCxnSpPr>
            <p:spPr>
              <a:xfrm>
                <a:off x="950827" y="52327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09" name="Google Shape;6209;p61"/>
              <p:cNvCxnSpPr/>
              <p:nvPr/>
            </p:nvCxnSpPr>
            <p:spPr>
              <a:xfrm>
                <a:off x="950896" y="523278"/>
                <a:ext cx="472200" cy="1257900"/>
              </a:xfrm>
              <a:prstGeom prst="straightConnector1">
                <a:avLst/>
              </a:prstGeom>
              <a:noFill/>
              <a:ln w="9525" cap="flat" cmpd="sng">
                <a:solidFill>
                  <a:schemeClr val="dk2"/>
                </a:solidFill>
                <a:prstDash val="solid"/>
                <a:round/>
                <a:headEnd type="none" w="med" len="med"/>
                <a:tailEnd type="triangle" w="med" len="med"/>
              </a:ln>
            </p:spPr>
          </p:cxnSp>
          <p:cxnSp>
            <p:nvCxnSpPr>
              <p:cNvPr id="6210" name="Google Shape;6210;p61"/>
              <p:cNvCxnSpPr/>
              <p:nvPr/>
            </p:nvCxnSpPr>
            <p:spPr>
              <a:xfrm rot="10800000" flipH="1">
                <a:off x="950827" y="523428"/>
                <a:ext cx="471000" cy="628800"/>
              </a:xfrm>
              <a:prstGeom prst="straightConnector1">
                <a:avLst/>
              </a:prstGeom>
              <a:noFill/>
              <a:ln w="9525" cap="flat" cmpd="sng">
                <a:solidFill>
                  <a:schemeClr val="dk2"/>
                </a:solidFill>
                <a:prstDash val="solid"/>
                <a:round/>
                <a:headEnd type="none" w="med" len="med"/>
                <a:tailEnd type="triangle" w="med" len="med"/>
              </a:ln>
            </p:spPr>
          </p:cxnSp>
          <p:cxnSp>
            <p:nvCxnSpPr>
              <p:cNvPr id="6211" name="Google Shape;6211;p61"/>
              <p:cNvCxnSpPr/>
              <p:nvPr/>
            </p:nvCxnSpPr>
            <p:spPr>
              <a:xfrm>
                <a:off x="950827" y="1152228"/>
                <a:ext cx="471000" cy="0"/>
              </a:xfrm>
              <a:prstGeom prst="straightConnector1">
                <a:avLst/>
              </a:prstGeom>
              <a:noFill/>
              <a:ln w="9525" cap="flat" cmpd="sng">
                <a:solidFill>
                  <a:schemeClr val="dk2"/>
                </a:solidFill>
                <a:prstDash val="solid"/>
                <a:round/>
                <a:headEnd type="none" w="med" len="med"/>
                <a:tailEnd type="triangle" w="med" len="med"/>
              </a:ln>
            </p:spPr>
          </p:cxnSp>
          <p:cxnSp>
            <p:nvCxnSpPr>
              <p:cNvPr id="6212" name="Google Shape;6212;p61"/>
              <p:cNvCxnSpPr/>
              <p:nvPr/>
            </p:nvCxnSpPr>
            <p:spPr>
              <a:xfrm>
                <a:off x="950827" y="1152228"/>
                <a:ext cx="472200" cy="629100"/>
              </a:xfrm>
              <a:prstGeom prst="straightConnector1">
                <a:avLst/>
              </a:prstGeom>
              <a:noFill/>
              <a:ln w="9525" cap="flat" cmpd="sng">
                <a:solidFill>
                  <a:schemeClr val="dk2"/>
                </a:solidFill>
                <a:prstDash val="solid"/>
                <a:round/>
                <a:headEnd type="none" w="med" len="med"/>
                <a:tailEnd type="triangle" w="med" len="med"/>
              </a:ln>
            </p:spPr>
          </p:cxnSp>
          <p:cxnSp>
            <p:nvCxnSpPr>
              <p:cNvPr id="6213" name="Google Shape;6213;p61"/>
              <p:cNvCxnSpPr/>
              <p:nvPr/>
            </p:nvCxnSpPr>
            <p:spPr>
              <a:xfrm rot="10800000" flipH="1">
                <a:off x="952177" y="523278"/>
                <a:ext cx="469500" cy="1257900"/>
              </a:xfrm>
              <a:prstGeom prst="straightConnector1">
                <a:avLst/>
              </a:prstGeom>
              <a:noFill/>
              <a:ln w="9525" cap="flat" cmpd="sng">
                <a:solidFill>
                  <a:schemeClr val="dk2"/>
                </a:solidFill>
                <a:prstDash val="solid"/>
                <a:round/>
                <a:headEnd type="none" w="med" len="med"/>
                <a:tailEnd type="triangle" w="med" len="med"/>
              </a:ln>
            </p:spPr>
          </p:cxnSp>
          <p:cxnSp>
            <p:nvCxnSpPr>
              <p:cNvPr id="6214" name="Google Shape;6214;p61"/>
              <p:cNvCxnSpPr/>
              <p:nvPr/>
            </p:nvCxnSpPr>
            <p:spPr>
              <a:xfrm rot="10800000" flipH="1">
                <a:off x="952177" y="1152078"/>
                <a:ext cx="469500" cy="629100"/>
              </a:xfrm>
              <a:prstGeom prst="straightConnector1">
                <a:avLst/>
              </a:prstGeom>
              <a:noFill/>
              <a:ln w="9525" cap="flat" cmpd="sng">
                <a:solidFill>
                  <a:schemeClr val="dk2"/>
                </a:solidFill>
                <a:prstDash val="solid"/>
                <a:round/>
                <a:headEnd type="none" w="med" len="med"/>
                <a:tailEnd type="triangle" w="med" len="med"/>
              </a:ln>
            </p:spPr>
          </p:cxnSp>
          <p:cxnSp>
            <p:nvCxnSpPr>
              <p:cNvPr id="6215" name="Google Shape;6215;p61"/>
              <p:cNvCxnSpPr/>
              <p:nvPr/>
            </p:nvCxnSpPr>
            <p:spPr>
              <a:xfrm>
                <a:off x="952177" y="1781178"/>
                <a:ext cx="471000" cy="0"/>
              </a:xfrm>
              <a:prstGeom prst="straightConnector1">
                <a:avLst/>
              </a:prstGeom>
              <a:noFill/>
              <a:ln w="9525" cap="flat" cmpd="sng">
                <a:solidFill>
                  <a:schemeClr val="dk2"/>
                </a:solidFill>
                <a:prstDash val="solid"/>
                <a:round/>
                <a:headEnd type="none" w="med" len="med"/>
                <a:tailEnd type="triangle" w="med" len="med"/>
              </a:ln>
            </p:spPr>
          </p:cxnSp>
          <p:sp>
            <p:nvSpPr>
              <p:cNvPr id="6216" name="Google Shape;6216;p61"/>
              <p:cNvSpPr/>
              <p:nvPr/>
            </p:nvSpPr>
            <p:spPr>
              <a:xfrm>
                <a:off x="6208077" y="60030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cxnSp>
            <p:nvCxnSpPr>
              <p:cNvPr id="6217" name="Google Shape;6217;p61"/>
              <p:cNvCxnSpPr>
                <a:stCxn id="6168" idx="6"/>
                <a:endCxn id="6216" idx="2"/>
              </p:cNvCxnSpPr>
              <p:nvPr/>
            </p:nvCxnSpPr>
            <p:spPr>
              <a:xfrm>
                <a:off x="5643927" y="52335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18" name="Google Shape;6218;p61"/>
              <p:cNvCxnSpPr>
                <a:stCxn id="6169" idx="6"/>
                <a:endCxn id="6216" idx="2"/>
              </p:cNvCxnSpPr>
              <p:nvPr/>
            </p:nvCxnSpPr>
            <p:spPr>
              <a:xfrm rot="10800000" flipH="1">
                <a:off x="5643927" y="837903"/>
                <a:ext cx="564000" cy="314400"/>
              </a:xfrm>
              <a:prstGeom prst="straightConnector1">
                <a:avLst/>
              </a:prstGeom>
              <a:noFill/>
              <a:ln w="9525" cap="flat" cmpd="sng">
                <a:solidFill>
                  <a:schemeClr val="dk2"/>
                </a:solidFill>
                <a:prstDash val="solid"/>
                <a:round/>
                <a:headEnd type="none" w="med" len="med"/>
                <a:tailEnd type="triangle" w="med" len="med"/>
              </a:ln>
            </p:spPr>
          </p:cxnSp>
          <p:cxnSp>
            <p:nvCxnSpPr>
              <p:cNvPr id="6219" name="Google Shape;6219;p61"/>
              <p:cNvCxnSpPr>
                <a:stCxn id="6216" idx="6"/>
              </p:cNvCxnSpPr>
              <p:nvPr/>
            </p:nvCxnSpPr>
            <p:spPr>
              <a:xfrm rot="10800000" flipH="1">
                <a:off x="6675477" y="833103"/>
                <a:ext cx="217800" cy="4800"/>
              </a:xfrm>
              <a:prstGeom prst="straightConnector1">
                <a:avLst/>
              </a:prstGeom>
              <a:noFill/>
              <a:ln w="9525" cap="flat" cmpd="sng">
                <a:solidFill>
                  <a:schemeClr val="dk2"/>
                </a:solidFill>
                <a:prstDash val="solid"/>
                <a:round/>
                <a:headEnd type="none" w="med" len="med"/>
                <a:tailEnd type="triangle" w="med" len="med"/>
              </a:ln>
            </p:spPr>
          </p:cxnSp>
          <p:sp>
            <p:nvSpPr>
              <p:cNvPr id="6220" name="Google Shape;6220;p61"/>
              <p:cNvSpPr txBox="1"/>
              <p:nvPr/>
            </p:nvSpPr>
            <p:spPr>
              <a:xfrm>
                <a:off x="521000" y="1081200"/>
                <a:ext cx="467400" cy="287700"/>
              </a:xfrm>
              <a:prstGeom prst="rect">
                <a:avLst/>
              </a:prstGeom>
              <a:noFill/>
              <a:ln>
                <a:noFill/>
              </a:ln>
            </p:spPr>
            <p:txBody>
              <a:bodyPr spcFirstLastPara="1" wrap="square" lIns="183092" tIns="0" rIns="183092"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x</a:t>
                </a:r>
                <a:r>
                  <a:rPr lang="en-GB" sz="2200" baseline="-25000">
                    <a:latin typeface="Consolas"/>
                    <a:ea typeface="Consolas"/>
                    <a:cs typeface="Consolas"/>
                    <a:sym typeface="Consolas"/>
                  </a:rPr>
                  <a:t>[2]</a:t>
                </a:r>
                <a:endParaRPr sz="2200" baseline="-25000">
                  <a:latin typeface="Consolas"/>
                  <a:ea typeface="Consolas"/>
                  <a:cs typeface="Consolas"/>
                  <a:sym typeface="Consolas"/>
                </a:endParaRPr>
              </a:p>
            </p:txBody>
          </p:sp>
          <p:sp>
            <p:nvSpPr>
              <p:cNvPr id="6221" name="Google Shape;6221;p61"/>
              <p:cNvSpPr txBox="1"/>
              <p:nvPr/>
            </p:nvSpPr>
            <p:spPr>
              <a:xfrm>
                <a:off x="521000" y="1650225"/>
                <a:ext cx="467400" cy="287700"/>
              </a:xfrm>
              <a:prstGeom prst="rect">
                <a:avLst/>
              </a:prstGeom>
              <a:noFill/>
              <a:ln>
                <a:noFill/>
              </a:ln>
            </p:spPr>
            <p:txBody>
              <a:bodyPr spcFirstLastPara="1" wrap="square" lIns="183092" tIns="0" rIns="183092"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x</a:t>
                </a:r>
                <a:r>
                  <a:rPr lang="en-GB" sz="2200" baseline="-25000">
                    <a:latin typeface="Consolas"/>
                    <a:ea typeface="Consolas"/>
                    <a:cs typeface="Consolas"/>
                    <a:sym typeface="Consolas"/>
                  </a:rPr>
                  <a:t>[3]</a:t>
                </a:r>
                <a:endParaRPr sz="2200" baseline="-25000">
                  <a:latin typeface="Consolas"/>
                  <a:ea typeface="Consolas"/>
                  <a:cs typeface="Consolas"/>
                  <a:sym typeface="Consolas"/>
                </a:endParaRPr>
              </a:p>
            </p:txBody>
          </p:sp>
          <p:sp>
            <p:nvSpPr>
              <p:cNvPr id="6222" name="Google Shape;6222;p61"/>
              <p:cNvSpPr txBox="1"/>
              <p:nvPr/>
            </p:nvSpPr>
            <p:spPr>
              <a:xfrm>
                <a:off x="521000" y="455700"/>
                <a:ext cx="467400" cy="287700"/>
              </a:xfrm>
              <a:prstGeom prst="rect">
                <a:avLst/>
              </a:prstGeom>
              <a:noFill/>
              <a:ln>
                <a:noFill/>
              </a:ln>
            </p:spPr>
            <p:txBody>
              <a:bodyPr spcFirstLastPara="1" wrap="square" lIns="183092" tIns="0" rIns="183092"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x</a:t>
                </a:r>
                <a:r>
                  <a:rPr lang="en-GB" sz="2200" baseline="-25000">
                    <a:latin typeface="Consolas"/>
                    <a:ea typeface="Consolas"/>
                    <a:cs typeface="Consolas"/>
                    <a:sym typeface="Consolas"/>
                  </a:rPr>
                  <a:t>[1]</a:t>
                </a:r>
                <a:endParaRPr sz="2200" baseline="-25000">
                  <a:latin typeface="Consolas"/>
                  <a:ea typeface="Consolas"/>
                  <a:cs typeface="Consolas"/>
                  <a:sym typeface="Consolas"/>
                </a:endParaRPr>
              </a:p>
            </p:txBody>
          </p:sp>
          <p:sp>
            <p:nvSpPr>
              <p:cNvPr id="6223" name="Google Shape;6223;p61"/>
              <p:cNvSpPr/>
              <p:nvPr/>
            </p:nvSpPr>
            <p:spPr>
              <a:xfrm>
                <a:off x="6208077" y="1229253"/>
                <a:ext cx="467400" cy="475200"/>
              </a:xfrm>
              <a:prstGeom prst="ellipse">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Clr>
                    <a:schemeClr val="dk1"/>
                  </a:buClr>
                  <a:buSzPts val="1100"/>
                  <a:buFont typeface="Arial" panose="020B0604020202090204"/>
                  <a:buNone/>
                </a:pPr>
                <a:endParaRPr sz="3205">
                  <a:solidFill>
                    <a:schemeClr val="dk1"/>
                  </a:solidFill>
                </a:endParaRPr>
              </a:p>
            </p:txBody>
          </p:sp>
          <p:cxnSp>
            <p:nvCxnSpPr>
              <p:cNvPr id="6224" name="Google Shape;6224;p61"/>
              <p:cNvCxnSpPr>
                <a:stCxn id="6168" idx="6"/>
                <a:endCxn id="6223" idx="2"/>
              </p:cNvCxnSpPr>
              <p:nvPr/>
            </p:nvCxnSpPr>
            <p:spPr>
              <a:xfrm>
                <a:off x="5643927" y="523353"/>
                <a:ext cx="564000" cy="943500"/>
              </a:xfrm>
              <a:prstGeom prst="straightConnector1">
                <a:avLst/>
              </a:prstGeom>
              <a:noFill/>
              <a:ln w="9525" cap="flat" cmpd="sng">
                <a:solidFill>
                  <a:schemeClr val="dk2"/>
                </a:solidFill>
                <a:prstDash val="solid"/>
                <a:round/>
                <a:headEnd type="none" w="med" len="med"/>
                <a:tailEnd type="triangle" w="med" len="med"/>
              </a:ln>
            </p:spPr>
          </p:cxnSp>
          <p:cxnSp>
            <p:nvCxnSpPr>
              <p:cNvPr id="6225" name="Google Shape;6225;p61"/>
              <p:cNvCxnSpPr>
                <a:stCxn id="6169" idx="6"/>
                <a:endCxn id="6223" idx="2"/>
              </p:cNvCxnSpPr>
              <p:nvPr/>
            </p:nvCxnSpPr>
            <p:spPr>
              <a:xfrm>
                <a:off x="5643927" y="1152303"/>
                <a:ext cx="564000" cy="314700"/>
              </a:xfrm>
              <a:prstGeom prst="straightConnector1">
                <a:avLst/>
              </a:prstGeom>
              <a:noFill/>
              <a:ln w="9525" cap="flat" cmpd="sng">
                <a:solidFill>
                  <a:schemeClr val="dk2"/>
                </a:solidFill>
                <a:prstDash val="solid"/>
                <a:round/>
                <a:headEnd type="none" w="med" len="med"/>
                <a:tailEnd type="triangle" w="med" len="med"/>
              </a:ln>
            </p:spPr>
          </p:cxnSp>
          <p:cxnSp>
            <p:nvCxnSpPr>
              <p:cNvPr id="6226" name="Google Shape;6226;p61"/>
              <p:cNvCxnSpPr>
                <a:stCxn id="6170" idx="6"/>
                <a:endCxn id="6223" idx="2"/>
              </p:cNvCxnSpPr>
              <p:nvPr/>
            </p:nvCxnSpPr>
            <p:spPr>
              <a:xfrm rot="10800000" flipH="1">
                <a:off x="5645277" y="1466853"/>
                <a:ext cx="562800" cy="314400"/>
              </a:xfrm>
              <a:prstGeom prst="straightConnector1">
                <a:avLst/>
              </a:prstGeom>
              <a:noFill/>
              <a:ln w="9525" cap="flat" cmpd="sng">
                <a:solidFill>
                  <a:schemeClr val="dk2"/>
                </a:solidFill>
                <a:prstDash val="solid"/>
                <a:round/>
                <a:headEnd type="none" w="med" len="med"/>
                <a:tailEnd type="triangle" w="med" len="med"/>
              </a:ln>
            </p:spPr>
          </p:cxnSp>
          <p:cxnSp>
            <p:nvCxnSpPr>
              <p:cNvPr id="6227" name="Google Shape;6227;p61"/>
              <p:cNvCxnSpPr>
                <a:stCxn id="6170" idx="6"/>
                <a:endCxn id="6216" idx="2"/>
              </p:cNvCxnSpPr>
              <p:nvPr/>
            </p:nvCxnSpPr>
            <p:spPr>
              <a:xfrm rot="10800000" flipH="1">
                <a:off x="5645277" y="837753"/>
                <a:ext cx="562800" cy="943500"/>
              </a:xfrm>
              <a:prstGeom prst="straightConnector1">
                <a:avLst/>
              </a:prstGeom>
              <a:noFill/>
              <a:ln w="9525" cap="flat" cmpd="sng">
                <a:solidFill>
                  <a:schemeClr val="dk2"/>
                </a:solidFill>
                <a:prstDash val="solid"/>
                <a:round/>
                <a:headEnd type="none" w="med" len="med"/>
                <a:tailEnd type="triangle" w="med" len="med"/>
              </a:ln>
            </p:spPr>
          </p:cxnSp>
          <p:cxnSp>
            <p:nvCxnSpPr>
              <p:cNvPr id="6228" name="Google Shape;6228;p61"/>
              <p:cNvCxnSpPr/>
              <p:nvPr/>
            </p:nvCxnSpPr>
            <p:spPr>
              <a:xfrm rot="10800000" flipH="1">
                <a:off x="6674752" y="1464453"/>
                <a:ext cx="217800" cy="4800"/>
              </a:xfrm>
              <a:prstGeom prst="straightConnector1">
                <a:avLst/>
              </a:prstGeom>
              <a:noFill/>
              <a:ln w="9525" cap="flat" cmpd="sng">
                <a:solidFill>
                  <a:schemeClr val="dk2"/>
                </a:solidFill>
                <a:prstDash val="solid"/>
                <a:round/>
                <a:headEnd type="none" w="med" len="med"/>
                <a:tailEnd type="triangle" w="med" len="med"/>
              </a:ln>
            </p:spPr>
          </p:cxnSp>
        </p:grpSp>
        <p:sp>
          <p:nvSpPr>
            <p:cNvPr id="6229" name="Google Shape;6229;p61"/>
            <p:cNvSpPr txBox="1"/>
            <p:nvPr/>
          </p:nvSpPr>
          <p:spPr>
            <a:xfrm>
              <a:off x="6960750" y="668700"/>
              <a:ext cx="467400" cy="287700"/>
            </a:xfrm>
            <a:prstGeom prst="rect">
              <a:avLst/>
            </a:prstGeom>
            <a:noFill/>
            <a:ln>
              <a:noFill/>
            </a:ln>
          </p:spPr>
          <p:txBody>
            <a:bodyPr spcFirstLastPara="1" wrap="square" lIns="183092" tIns="0" rIns="183092"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p</a:t>
              </a:r>
              <a:r>
                <a:rPr lang="en-GB" sz="2200" baseline="-25000">
                  <a:latin typeface="Consolas"/>
                  <a:ea typeface="Consolas"/>
                  <a:cs typeface="Consolas"/>
                  <a:sym typeface="Consolas"/>
                </a:rPr>
                <a:t>[1]</a:t>
              </a:r>
              <a:endParaRPr sz="2200" baseline="-25000">
                <a:latin typeface="Consolas"/>
                <a:ea typeface="Consolas"/>
                <a:cs typeface="Consolas"/>
                <a:sym typeface="Consolas"/>
              </a:endParaRPr>
            </a:p>
          </p:txBody>
        </p:sp>
        <p:sp>
          <p:nvSpPr>
            <p:cNvPr id="6230" name="Google Shape;6230;p61"/>
            <p:cNvSpPr txBox="1"/>
            <p:nvPr/>
          </p:nvSpPr>
          <p:spPr>
            <a:xfrm>
              <a:off x="6960750" y="1321050"/>
              <a:ext cx="467400" cy="287700"/>
            </a:xfrm>
            <a:prstGeom prst="rect">
              <a:avLst/>
            </a:prstGeom>
            <a:noFill/>
            <a:ln>
              <a:noFill/>
            </a:ln>
          </p:spPr>
          <p:txBody>
            <a:bodyPr spcFirstLastPara="1" wrap="square" lIns="183092" tIns="0" rIns="183092" bIns="0" anchor="t" anchorCtr="0">
              <a:noAutofit/>
            </a:bodyPr>
            <a:lstStyle/>
            <a:p>
              <a:pPr marL="0" lvl="0" indent="0" algn="l" rtl="0">
                <a:spcBef>
                  <a:spcPts val="0"/>
                </a:spcBef>
                <a:spcAft>
                  <a:spcPts val="0"/>
                </a:spcAft>
                <a:buNone/>
              </a:pPr>
              <a:r>
                <a:rPr lang="en-GB" sz="2200">
                  <a:latin typeface="Consolas"/>
                  <a:ea typeface="Consolas"/>
                  <a:cs typeface="Consolas"/>
                  <a:sym typeface="Consolas"/>
                </a:rPr>
                <a:t>p</a:t>
              </a:r>
              <a:r>
                <a:rPr lang="en-GB" sz="2200" baseline="-25000">
                  <a:latin typeface="Consolas"/>
                  <a:ea typeface="Consolas"/>
                  <a:cs typeface="Consolas"/>
                  <a:sym typeface="Consolas"/>
                </a:rPr>
                <a:t>[2]</a:t>
              </a:r>
              <a:endParaRPr sz="2200" baseline="-25000">
                <a:latin typeface="Consolas"/>
                <a:ea typeface="Consolas"/>
                <a:cs typeface="Consolas"/>
                <a:sym typeface="Consolas"/>
              </a:endParaRPr>
            </a:p>
          </p:txBody>
        </p:sp>
      </p:grpSp>
      <p:sp>
        <p:nvSpPr>
          <p:cNvPr id="6231" name="Google Shape;6231;p61"/>
          <p:cNvSpPr txBox="1"/>
          <p:nvPr/>
        </p:nvSpPr>
        <p:spPr>
          <a:xfrm>
            <a:off x="6682899" y="8780230"/>
            <a:ext cx="4621920" cy="957067"/>
          </a:xfrm>
          <a:prstGeom prst="rect">
            <a:avLst/>
          </a:prstGeom>
          <a:solidFill>
            <a:srgbClr val="EFEFEF"/>
          </a:solidFill>
          <a:ln w="9525" cap="flat" cmpd="sng">
            <a:solidFill>
              <a:srgbClr val="000000"/>
            </a:solidFill>
            <a:prstDash val="solid"/>
            <a:round/>
            <a:headEnd type="none" w="sm" len="sm"/>
            <a:tailEnd type="none" w="sm" len="sm"/>
          </a:ln>
        </p:spPr>
        <p:txBody>
          <a:bodyPr spcFirstLastPara="1" wrap="square" lIns="183092" tIns="0" rIns="183092" bIns="0" anchor="t" anchorCtr="0">
            <a:noAutofit/>
          </a:bodyPr>
          <a:lstStyle/>
          <a:p>
            <a:pPr marL="0" lvl="0" indent="0" algn="ctr" rtl="0">
              <a:spcBef>
                <a:spcPts val="0"/>
              </a:spcBef>
              <a:spcAft>
                <a:spcPts val="0"/>
              </a:spcAft>
              <a:buNone/>
            </a:pPr>
            <a:r>
              <a:rPr lang="en-GB" sz="2800">
                <a:latin typeface="Consolas"/>
                <a:ea typeface="Consolas"/>
                <a:cs typeface="Consolas"/>
                <a:sym typeface="Consolas"/>
              </a:rPr>
              <a:t>Softmax Prediction with 2 outputs</a:t>
            </a:r>
            <a:endParaRPr sz="2800">
              <a:latin typeface="Consolas"/>
              <a:ea typeface="Consolas"/>
              <a:cs typeface="Consolas"/>
              <a:sym typeface="Consolas"/>
            </a:endParaRPr>
          </a:p>
        </p:txBody>
      </p:sp>
      <p:cxnSp>
        <p:nvCxnSpPr>
          <p:cNvPr id="6232" name="Google Shape;6232;p61"/>
          <p:cNvCxnSpPr/>
          <p:nvPr/>
        </p:nvCxnSpPr>
        <p:spPr>
          <a:xfrm>
            <a:off x="8219031" y="6416100"/>
            <a:ext cx="516083" cy="11415"/>
          </a:xfrm>
          <a:prstGeom prst="straightConnector1">
            <a:avLst/>
          </a:prstGeom>
          <a:noFill/>
          <a:ln w="28575" cap="flat" cmpd="sng">
            <a:solidFill>
              <a:schemeClr val="dk2"/>
            </a:solidFill>
            <a:prstDash val="dot"/>
            <a:round/>
            <a:headEnd type="none" w="med" len="med"/>
            <a:tailEnd type="none" w="med" len="med"/>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a:gsLst>
            <a:gs pos="0">
              <a:srgbClr val="C9DAF8"/>
            </a:gs>
            <a:gs pos="100000">
              <a:srgbClr val="DE87F1"/>
            </a:gs>
          </a:gsLst>
          <a:lin ang="13500032" scaled="0"/>
        </a:gradFill>
        <a:effectLst/>
      </p:bgPr>
    </p:bg>
    <p:spTree>
      <p:nvGrpSpPr>
        <p:cNvPr id="6236" name="Shape 6236"/>
        <p:cNvGrpSpPr/>
        <p:nvPr/>
      </p:nvGrpSpPr>
      <p:grpSpPr>
        <a:xfrm>
          <a:off x="0" y="0"/>
          <a:ext cx="0" cy="0"/>
          <a:chOff x="0" y="0"/>
          <a:chExt cx="0" cy="0"/>
        </a:xfrm>
      </p:grpSpPr>
      <p:sp>
        <p:nvSpPr>
          <p:cNvPr id="6237" name="Google Shape;6237;p62"/>
          <p:cNvSpPr txBox="1"/>
          <p:nvPr>
            <p:ph type="title"/>
          </p:nvPr>
        </p:nvSpPr>
        <p:spPr>
          <a:xfrm>
            <a:off x="625128" y="6307155"/>
            <a:ext cx="17063794" cy="1146919"/>
          </a:xfrm>
          <a:prstGeom prst="rect">
            <a:avLst/>
          </a:prstGeom>
        </p:spPr>
        <p:txBody>
          <a:bodyPr spcFirstLastPara="1" wrap="square" lIns="183092" tIns="183092" rIns="183092" bIns="183092" anchor="t" anchorCtr="0">
            <a:noAutofit/>
          </a:bodyPr>
          <a:lstStyle/>
          <a:p>
            <a:pPr marL="0" lvl="0" indent="0" algn="ctr" rtl="0">
              <a:spcBef>
                <a:spcPts val="0"/>
              </a:spcBef>
              <a:spcAft>
                <a:spcPts val="0"/>
              </a:spcAft>
              <a:buNone/>
            </a:pPr>
            <a:r>
              <a:rPr lang="en-GB">
                <a:solidFill>
                  <a:srgbClr val="FFFFFF"/>
                </a:solidFill>
              </a:rPr>
              <a:t>Miscellaneous</a:t>
            </a:r>
            <a:endParaRPr>
              <a:solidFill>
                <a:srgbClr val="FFFFFF"/>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6241" name="Shape 6241"/>
        <p:cNvGrpSpPr/>
        <p:nvPr/>
      </p:nvGrpSpPr>
      <p:grpSpPr>
        <a:xfrm>
          <a:off x="0" y="0"/>
          <a:ext cx="0" cy="0"/>
          <a:chOff x="0" y="0"/>
          <a:chExt cx="0" cy="0"/>
        </a:xfrm>
      </p:grpSpPr>
      <p:sp>
        <p:nvSpPr>
          <p:cNvPr id="6242" name="Google Shape;6242;p63"/>
          <p:cNvSpPr/>
          <p:nvPr/>
        </p:nvSpPr>
        <p:spPr>
          <a:xfrm>
            <a:off x="4074744" y="3703708"/>
            <a:ext cx="106942" cy="2844767"/>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43" name="Google Shape;6243;p63"/>
          <p:cNvSpPr/>
          <p:nvPr/>
        </p:nvSpPr>
        <p:spPr>
          <a:xfrm>
            <a:off x="2657495" y="4307157"/>
            <a:ext cx="61882" cy="2844767"/>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44" name="Google Shape;6244;p63"/>
          <p:cNvSpPr/>
          <p:nvPr/>
        </p:nvSpPr>
        <p:spPr>
          <a:xfrm>
            <a:off x="2758062" y="5659900"/>
            <a:ext cx="198863" cy="139385"/>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45" name="Google Shape;6245;p63"/>
          <p:cNvSpPr/>
          <p:nvPr/>
        </p:nvSpPr>
        <p:spPr>
          <a:xfrm>
            <a:off x="4214667" y="5056451"/>
            <a:ext cx="198863" cy="139385"/>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46" name="Google Shape;6246;p63"/>
          <p:cNvSpPr/>
          <p:nvPr/>
        </p:nvSpPr>
        <p:spPr>
          <a:xfrm rot="5400000">
            <a:off x="4400525" y="6654357"/>
            <a:ext cx="198863" cy="139385"/>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47" name="Google Shape;6247;p63"/>
          <p:cNvSpPr/>
          <p:nvPr/>
        </p:nvSpPr>
        <p:spPr>
          <a:xfrm>
            <a:off x="4830446" y="6899768"/>
            <a:ext cx="198863" cy="141968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48" name="Google Shape;6248;p63"/>
          <p:cNvSpPr/>
          <p:nvPr/>
        </p:nvSpPr>
        <p:spPr>
          <a:xfrm>
            <a:off x="4585264" y="7539893"/>
            <a:ext cx="198863" cy="139385"/>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49" name="Google Shape;6249;p63"/>
          <p:cNvSpPr/>
          <p:nvPr/>
        </p:nvSpPr>
        <p:spPr>
          <a:xfrm>
            <a:off x="5068648" y="7539893"/>
            <a:ext cx="198863" cy="139385"/>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50" name="Google Shape;6250;p63"/>
          <p:cNvSpPr/>
          <p:nvPr/>
        </p:nvSpPr>
        <p:spPr>
          <a:xfrm>
            <a:off x="5306889" y="8673965"/>
            <a:ext cx="198863" cy="741382"/>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51" name="Google Shape;6251;p63"/>
          <p:cNvSpPr/>
          <p:nvPr/>
        </p:nvSpPr>
        <p:spPr>
          <a:xfrm rot="5400000">
            <a:off x="5306807" y="8426870"/>
            <a:ext cx="198863" cy="139385"/>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52" name="Google Shape;6252;p63"/>
          <p:cNvSpPr/>
          <p:nvPr/>
        </p:nvSpPr>
        <p:spPr>
          <a:xfrm>
            <a:off x="5816053" y="8673965"/>
            <a:ext cx="314216" cy="741382"/>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53" name="Google Shape;6253;p63"/>
          <p:cNvSpPr/>
          <p:nvPr/>
        </p:nvSpPr>
        <p:spPr>
          <a:xfrm>
            <a:off x="5561470" y="8975002"/>
            <a:ext cx="198863" cy="139385"/>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54" name="Google Shape;6254;p63"/>
          <p:cNvSpPr/>
          <p:nvPr/>
        </p:nvSpPr>
        <p:spPr>
          <a:xfrm>
            <a:off x="6185723" y="8975002"/>
            <a:ext cx="198863" cy="139385"/>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55" name="Google Shape;6255;p63"/>
          <p:cNvSpPr/>
          <p:nvPr/>
        </p:nvSpPr>
        <p:spPr>
          <a:xfrm>
            <a:off x="4446584" y="3703708"/>
            <a:ext cx="106942" cy="2844767"/>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56" name="Google Shape;6256;p63"/>
          <p:cNvSpPr/>
          <p:nvPr/>
        </p:nvSpPr>
        <p:spPr>
          <a:xfrm>
            <a:off x="4432075" y="6899768"/>
            <a:ext cx="106942" cy="141968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57" name="Google Shape;6257;p63"/>
          <p:cNvSpPr/>
          <p:nvPr/>
        </p:nvSpPr>
        <p:spPr>
          <a:xfrm>
            <a:off x="5306889" y="6899768"/>
            <a:ext cx="198863" cy="141968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58" name="Google Shape;6258;p63"/>
          <p:cNvSpPr/>
          <p:nvPr/>
        </p:nvSpPr>
        <p:spPr>
          <a:xfrm>
            <a:off x="6440284" y="8673965"/>
            <a:ext cx="314216" cy="741382"/>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59" name="Google Shape;6259;p63"/>
          <p:cNvSpPr/>
          <p:nvPr/>
        </p:nvSpPr>
        <p:spPr>
          <a:xfrm rot="5400000">
            <a:off x="6497752" y="9496558"/>
            <a:ext cx="198863" cy="139385"/>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60" name="Google Shape;6260;p63"/>
          <p:cNvSpPr/>
          <p:nvPr/>
        </p:nvSpPr>
        <p:spPr>
          <a:xfrm>
            <a:off x="6440274" y="9717323"/>
            <a:ext cx="314216" cy="515483"/>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61" name="Google Shape;6261;p63"/>
          <p:cNvSpPr/>
          <p:nvPr/>
        </p:nvSpPr>
        <p:spPr>
          <a:xfrm>
            <a:off x="7028461" y="9717323"/>
            <a:ext cx="427766" cy="515483"/>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62" name="Google Shape;6262;p63"/>
          <p:cNvSpPr/>
          <p:nvPr/>
        </p:nvSpPr>
        <p:spPr>
          <a:xfrm>
            <a:off x="6791929" y="9905410"/>
            <a:ext cx="198863" cy="139385"/>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63" name="Google Shape;6263;p63"/>
          <p:cNvSpPr/>
          <p:nvPr/>
        </p:nvSpPr>
        <p:spPr>
          <a:xfrm>
            <a:off x="7730298" y="9717323"/>
            <a:ext cx="427766" cy="515483"/>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64" name="Google Shape;6264;p63"/>
          <p:cNvSpPr/>
          <p:nvPr/>
        </p:nvSpPr>
        <p:spPr>
          <a:xfrm>
            <a:off x="7493769" y="9905410"/>
            <a:ext cx="198863" cy="139385"/>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65" name="Google Shape;6265;p63"/>
          <p:cNvSpPr/>
          <p:nvPr/>
        </p:nvSpPr>
        <p:spPr>
          <a:xfrm>
            <a:off x="7730318" y="10512658"/>
            <a:ext cx="427766" cy="198863"/>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66" name="Google Shape;6266;p63"/>
          <p:cNvSpPr/>
          <p:nvPr/>
        </p:nvSpPr>
        <p:spPr>
          <a:xfrm rot="5400000">
            <a:off x="7844631" y="10304820"/>
            <a:ext cx="198863" cy="139385"/>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67" name="Google Shape;6267;p63"/>
          <p:cNvSpPr/>
          <p:nvPr/>
        </p:nvSpPr>
        <p:spPr>
          <a:xfrm>
            <a:off x="8475525" y="10512660"/>
            <a:ext cx="621223" cy="198863"/>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68" name="Google Shape;6268;p63"/>
          <p:cNvSpPr/>
          <p:nvPr/>
        </p:nvSpPr>
        <p:spPr>
          <a:xfrm>
            <a:off x="8217301" y="10542523"/>
            <a:ext cx="198863" cy="139385"/>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69" name="Google Shape;6269;p63"/>
          <p:cNvSpPr/>
          <p:nvPr/>
        </p:nvSpPr>
        <p:spPr>
          <a:xfrm>
            <a:off x="9414360" y="10512660"/>
            <a:ext cx="621223" cy="198863"/>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70" name="Google Shape;6270;p63"/>
          <p:cNvSpPr/>
          <p:nvPr/>
        </p:nvSpPr>
        <p:spPr>
          <a:xfrm>
            <a:off x="9156136" y="10542523"/>
            <a:ext cx="198863" cy="139385"/>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71" name="Google Shape;6271;p63"/>
          <p:cNvSpPr/>
          <p:nvPr/>
        </p:nvSpPr>
        <p:spPr>
          <a:xfrm>
            <a:off x="8988520" y="9717282"/>
            <a:ext cx="427766" cy="515483"/>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72" name="Google Shape;6272;p63"/>
          <p:cNvSpPr/>
          <p:nvPr/>
        </p:nvSpPr>
        <p:spPr>
          <a:xfrm>
            <a:off x="9421856" y="9717270"/>
            <a:ext cx="610408" cy="515483"/>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73" name="Google Shape;6273;p63"/>
          <p:cNvSpPr/>
          <p:nvPr/>
        </p:nvSpPr>
        <p:spPr>
          <a:xfrm>
            <a:off x="10386238" y="9717282"/>
            <a:ext cx="427766" cy="515483"/>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74" name="Google Shape;6274;p63"/>
          <p:cNvSpPr/>
          <p:nvPr/>
        </p:nvSpPr>
        <p:spPr>
          <a:xfrm>
            <a:off x="10108921" y="9905319"/>
            <a:ext cx="198863" cy="139385"/>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75" name="Google Shape;6275;p63"/>
          <p:cNvSpPr/>
          <p:nvPr/>
        </p:nvSpPr>
        <p:spPr>
          <a:xfrm>
            <a:off x="11094038" y="9717282"/>
            <a:ext cx="427766" cy="515483"/>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76" name="Google Shape;6276;p63"/>
          <p:cNvSpPr/>
          <p:nvPr/>
        </p:nvSpPr>
        <p:spPr>
          <a:xfrm>
            <a:off x="10854510" y="9905370"/>
            <a:ext cx="198863" cy="139385"/>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77" name="Google Shape;6277;p63"/>
          <p:cNvSpPr/>
          <p:nvPr/>
        </p:nvSpPr>
        <p:spPr>
          <a:xfrm rot="5400000" flipH="1">
            <a:off x="9523174" y="10309499"/>
            <a:ext cx="198863" cy="139385"/>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78" name="Google Shape;6278;p63"/>
          <p:cNvSpPr/>
          <p:nvPr/>
        </p:nvSpPr>
        <p:spPr>
          <a:xfrm>
            <a:off x="11094058" y="8673965"/>
            <a:ext cx="427766" cy="741382"/>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79" name="Google Shape;6279;p63"/>
          <p:cNvSpPr/>
          <p:nvPr/>
        </p:nvSpPr>
        <p:spPr>
          <a:xfrm>
            <a:off x="10770964" y="8673965"/>
            <a:ext cx="314216" cy="741382"/>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80" name="Google Shape;6280;p63"/>
          <p:cNvSpPr/>
          <p:nvPr/>
        </p:nvSpPr>
        <p:spPr>
          <a:xfrm rot="5400000" flipH="1">
            <a:off x="11208371" y="9496596"/>
            <a:ext cx="198863" cy="139385"/>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81" name="Google Shape;6281;p63"/>
          <p:cNvSpPr/>
          <p:nvPr/>
        </p:nvSpPr>
        <p:spPr>
          <a:xfrm>
            <a:off x="11847239" y="8673989"/>
            <a:ext cx="314216" cy="741382"/>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82" name="Google Shape;6282;p63"/>
          <p:cNvSpPr/>
          <p:nvPr/>
        </p:nvSpPr>
        <p:spPr>
          <a:xfrm>
            <a:off x="11568858" y="8975002"/>
            <a:ext cx="198863" cy="139385"/>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83" name="Google Shape;6283;p63"/>
          <p:cNvSpPr/>
          <p:nvPr/>
        </p:nvSpPr>
        <p:spPr>
          <a:xfrm rot="5400000" flipH="1">
            <a:off x="12625626" y="8426948"/>
            <a:ext cx="198863" cy="139385"/>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84" name="Google Shape;6284;p63"/>
          <p:cNvSpPr/>
          <p:nvPr/>
        </p:nvSpPr>
        <p:spPr>
          <a:xfrm>
            <a:off x="12558206" y="6899790"/>
            <a:ext cx="314216" cy="141968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85" name="Google Shape;6285;p63"/>
          <p:cNvSpPr/>
          <p:nvPr/>
        </p:nvSpPr>
        <p:spPr>
          <a:xfrm>
            <a:off x="12567985" y="8673839"/>
            <a:ext cx="314216" cy="741382"/>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86" name="Google Shape;6286;p63"/>
          <p:cNvSpPr/>
          <p:nvPr/>
        </p:nvSpPr>
        <p:spPr>
          <a:xfrm>
            <a:off x="12257160" y="8945713"/>
            <a:ext cx="198863" cy="139385"/>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87" name="Google Shape;6287;p63"/>
          <p:cNvSpPr/>
          <p:nvPr/>
        </p:nvSpPr>
        <p:spPr>
          <a:xfrm>
            <a:off x="12344964" y="6899768"/>
            <a:ext cx="198863" cy="1419680"/>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88" name="Google Shape;6288;p63"/>
          <p:cNvSpPr/>
          <p:nvPr/>
        </p:nvSpPr>
        <p:spPr>
          <a:xfrm>
            <a:off x="13268879" y="6899768"/>
            <a:ext cx="198863" cy="141968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89" name="Google Shape;6289;p63"/>
          <p:cNvSpPr/>
          <p:nvPr/>
        </p:nvSpPr>
        <p:spPr>
          <a:xfrm>
            <a:off x="13000360" y="7539893"/>
            <a:ext cx="198863" cy="139385"/>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90" name="Google Shape;6290;p63"/>
          <p:cNvSpPr/>
          <p:nvPr/>
        </p:nvSpPr>
        <p:spPr>
          <a:xfrm>
            <a:off x="13805930" y="6899768"/>
            <a:ext cx="198863" cy="1419680"/>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91" name="Google Shape;6291;p63"/>
          <p:cNvSpPr/>
          <p:nvPr/>
        </p:nvSpPr>
        <p:spPr>
          <a:xfrm>
            <a:off x="13537411" y="7539893"/>
            <a:ext cx="198863" cy="139385"/>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92" name="Google Shape;6292;p63"/>
          <p:cNvSpPr/>
          <p:nvPr/>
        </p:nvSpPr>
        <p:spPr>
          <a:xfrm rot="5400000" flipH="1">
            <a:off x="13805884" y="6654461"/>
            <a:ext cx="198863" cy="139385"/>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93" name="Google Shape;6293;p63"/>
          <p:cNvSpPr/>
          <p:nvPr/>
        </p:nvSpPr>
        <p:spPr>
          <a:xfrm>
            <a:off x="13805930" y="3703708"/>
            <a:ext cx="198863" cy="2844767"/>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94" name="Google Shape;6294;p63"/>
          <p:cNvSpPr/>
          <p:nvPr/>
        </p:nvSpPr>
        <p:spPr>
          <a:xfrm>
            <a:off x="13687389" y="3703708"/>
            <a:ext cx="106942" cy="2844767"/>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95" name="Google Shape;6295;p63"/>
          <p:cNvSpPr/>
          <p:nvPr/>
        </p:nvSpPr>
        <p:spPr>
          <a:xfrm>
            <a:off x="14800780" y="3703708"/>
            <a:ext cx="106942" cy="2844767"/>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96" name="Google Shape;6296;p63"/>
          <p:cNvSpPr/>
          <p:nvPr/>
        </p:nvSpPr>
        <p:spPr>
          <a:xfrm>
            <a:off x="14526927" y="5056101"/>
            <a:ext cx="198863" cy="139385"/>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97" name="Google Shape;6297;p63"/>
          <p:cNvSpPr/>
          <p:nvPr/>
        </p:nvSpPr>
        <p:spPr>
          <a:xfrm>
            <a:off x="15013467" y="5056451"/>
            <a:ext cx="198863" cy="139385"/>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98" name="Google Shape;6298;p63"/>
          <p:cNvSpPr/>
          <p:nvPr/>
        </p:nvSpPr>
        <p:spPr>
          <a:xfrm>
            <a:off x="15318050" y="3703708"/>
            <a:ext cx="61882" cy="2844767"/>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299" name="Google Shape;6299;p63"/>
          <p:cNvSpPr/>
          <p:nvPr/>
        </p:nvSpPr>
        <p:spPr>
          <a:xfrm>
            <a:off x="14345030" y="3703708"/>
            <a:ext cx="106942" cy="2844767"/>
          </a:xfrm>
          <a:prstGeom prst="rect">
            <a:avLst/>
          </a:prstGeom>
          <a:solidFill>
            <a:srgbClr val="6AA84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00" name="Google Shape;6300;p63"/>
          <p:cNvSpPr/>
          <p:nvPr/>
        </p:nvSpPr>
        <p:spPr>
          <a:xfrm>
            <a:off x="14075449" y="5056101"/>
            <a:ext cx="198863" cy="139385"/>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6301" name="Google Shape;6301;p63"/>
          <p:cNvCxnSpPr/>
          <p:nvPr/>
        </p:nvCxnSpPr>
        <p:spPr>
          <a:xfrm>
            <a:off x="4854278" y="5125781"/>
            <a:ext cx="8554727" cy="0"/>
          </a:xfrm>
          <a:prstGeom prst="straightConnector1">
            <a:avLst/>
          </a:prstGeom>
          <a:noFill/>
          <a:ln w="19050" cap="flat" cmpd="sng">
            <a:solidFill>
              <a:srgbClr val="980000"/>
            </a:solidFill>
            <a:prstDash val="solid"/>
            <a:round/>
            <a:headEnd type="none" w="med" len="med"/>
            <a:tailEnd type="triangle" w="med" len="med"/>
          </a:ln>
        </p:spPr>
      </p:cxnSp>
      <p:cxnSp>
        <p:nvCxnSpPr>
          <p:cNvPr id="6302" name="Google Shape;6302;p63"/>
          <p:cNvCxnSpPr/>
          <p:nvPr/>
        </p:nvCxnSpPr>
        <p:spPr>
          <a:xfrm rot="10800000" flipH="1">
            <a:off x="5766986" y="7579316"/>
            <a:ext cx="6316764" cy="53471"/>
          </a:xfrm>
          <a:prstGeom prst="straightConnector1">
            <a:avLst/>
          </a:prstGeom>
          <a:noFill/>
          <a:ln w="19050" cap="flat" cmpd="sng">
            <a:solidFill>
              <a:srgbClr val="980000"/>
            </a:solidFill>
            <a:prstDash val="solid"/>
            <a:round/>
            <a:headEnd type="none" w="med" len="med"/>
            <a:tailEnd type="triangle" w="med" len="med"/>
          </a:ln>
        </p:spPr>
      </p:cxnSp>
      <p:cxnSp>
        <p:nvCxnSpPr>
          <p:cNvPr id="6303" name="Google Shape;6303;p63"/>
          <p:cNvCxnSpPr/>
          <p:nvPr/>
        </p:nvCxnSpPr>
        <p:spPr>
          <a:xfrm>
            <a:off x="6929712" y="9008782"/>
            <a:ext cx="3666054" cy="13218"/>
          </a:xfrm>
          <a:prstGeom prst="straightConnector1">
            <a:avLst/>
          </a:prstGeom>
          <a:noFill/>
          <a:ln w="19050" cap="flat" cmpd="sng">
            <a:solidFill>
              <a:srgbClr val="980000"/>
            </a:solidFill>
            <a:prstDash val="solid"/>
            <a:round/>
            <a:headEnd type="none" w="med" len="med"/>
            <a:tailEnd type="triangle" w="med" len="med"/>
          </a:ln>
        </p:spPr>
      </p:cxnSp>
      <p:cxnSp>
        <p:nvCxnSpPr>
          <p:cNvPr id="6304" name="Google Shape;6304;p63"/>
          <p:cNvCxnSpPr/>
          <p:nvPr/>
        </p:nvCxnSpPr>
        <p:spPr>
          <a:xfrm rot="10800000" flipH="1">
            <a:off x="8268138" y="9972134"/>
            <a:ext cx="610408" cy="6008"/>
          </a:xfrm>
          <a:prstGeom prst="straightConnector1">
            <a:avLst/>
          </a:prstGeom>
          <a:noFill/>
          <a:ln w="19050" cap="flat" cmpd="sng">
            <a:solidFill>
              <a:srgbClr val="980000"/>
            </a:solidFill>
            <a:prstDash val="solid"/>
            <a:round/>
            <a:headEnd type="none" w="med" len="med"/>
            <a:tailEnd type="triangle" w="med" len="med"/>
          </a:ln>
        </p:spPr>
      </p:cxnSp>
      <p:sp>
        <p:nvSpPr>
          <p:cNvPr id="6305" name="Google Shape;6305;p63"/>
          <p:cNvSpPr txBox="1"/>
          <p:nvPr/>
        </p:nvSpPr>
        <p:spPr>
          <a:xfrm>
            <a:off x="2442118" y="3949650"/>
            <a:ext cx="427766"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1800">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3</a:t>
            </a:r>
            <a:endParaRPr sz="1800">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06" name="Google Shape;6306;p63"/>
          <p:cNvSpPr txBox="1"/>
          <p:nvPr/>
        </p:nvSpPr>
        <p:spPr>
          <a:xfrm>
            <a:off x="6172323" y="8248832"/>
            <a:ext cx="850126"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64</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07" name="Google Shape;6307;p63"/>
          <p:cNvSpPr txBox="1"/>
          <p:nvPr/>
        </p:nvSpPr>
        <p:spPr>
          <a:xfrm>
            <a:off x="2612375" y="3965851"/>
            <a:ext cx="850126"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16</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08" name="Google Shape;6308;p63"/>
          <p:cNvSpPr txBox="1"/>
          <p:nvPr/>
        </p:nvSpPr>
        <p:spPr>
          <a:xfrm>
            <a:off x="4060493" y="3362402"/>
            <a:ext cx="850126"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16</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09" name="Google Shape;6309;p63"/>
          <p:cNvSpPr txBox="1"/>
          <p:nvPr/>
        </p:nvSpPr>
        <p:spPr>
          <a:xfrm>
            <a:off x="4494902" y="6512874"/>
            <a:ext cx="850126"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32</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10" name="Google Shape;6310;p63"/>
          <p:cNvSpPr txBox="1"/>
          <p:nvPr/>
        </p:nvSpPr>
        <p:spPr>
          <a:xfrm>
            <a:off x="4981246" y="6534052"/>
            <a:ext cx="850126"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32</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11" name="Google Shape;6311;p63"/>
          <p:cNvSpPr txBox="1"/>
          <p:nvPr/>
        </p:nvSpPr>
        <p:spPr>
          <a:xfrm>
            <a:off x="5548096" y="8248622"/>
            <a:ext cx="850126"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64</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12" name="Google Shape;6312;p63"/>
          <p:cNvSpPr txBox="1"/>
          <p:nvPr/>
        </p:nvSpPr>
        <p:spPr>
          <a:xfrm>
            <a:off x="6817327" y="9359601"/>
            <a:ext cx="850126"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128</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13" name="Google Shape;6313;p63"/>
          <p:cNvSpPr txBox="1"/>
          <p:nvPr/>
        </p:nvSpPr>
        <p:spPr>
          <a:xfrm>
            <a:off x="7518956" y="9361069"/>
            <a:ext cx="850126"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128</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14" name="Google Shape;6314;p63"/>
          <p:cNvSpPr txBox="1"/>
          <p:nvPr/>
        </p:nvSpPr>
        <p:spPr>
          <a:xfrm>
            <a:off x="8381094" y="10631803"/>
            <a:ext cx="850126"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256</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15" name="Google Shape;6315;p63"/>
          <p:cNvSpPr txBox="1"/>
          <p:nvPr/>
        </p:nvSpPr>
        <p:spPr>
          <a:xfrm>
            <a:off x="9299864" y="10649475"/>
            <a:ext cx="850126"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256</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16" name="Google Shape;6316;p63"/>
          <p:cNvSpPr txBox="1"/>
          <p:nvPr/>
        </p:nvSpPr>
        <p:spPr>
          <a:xfrm>
            <a:off x="8710263" y="9355071"/>
            <a:ext cx="1560266"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128+256</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17" name="Google Shape;6317;p63"/>
          <p:cNvSpPr txBox="1"/>
          <p:nvPr/>
        </p:nvSpPr>
        <p:spPr>
          <a:xfrm>
            <a:off x="10142606" y="9355101"/>
            <a:ext cx="850126"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128</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18" name="Google Shape;6318;p63"/>
          <p:cNvSpPr txBox="1"/>
          <p:nvPr/>
        </p:nvSpPr>
        <p:spPr>
          <a:xfrm>
            <a:off x="14927511" y="3362426"/>
            <a:ext cx="850126"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1</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19" name="Google Shape;6319;p63"/>
          <p:cNvSpPr txBox="1"/>
          <p:nvPr/>
        </p:nvSpPr>
        <p:spPr>
          <a:xfrm>
            <a:off x="10483832" y="8307284"/>
            <a:ext cx="1235236"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64+128</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20" name="Google Shape;6320;p63"/>
          <p:cNvSpPr txBox="1"/>
          <p:nvPr/>
        </p:nvSpPr>
        <p:spPr>
          <a:xfrm>
            <a:off x="11554986" y="8313498"/>
            <a:ext cx="850126"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64</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21" name="Google Shape;6321;p63"/>
          <p:cNvSpPr txBox="1"/>
          <p:nvPr/>
        </p:nvSpPr>
        <p:spPr>
          <a:xfrm>
            <a:off x="12012021" y="6540905"/>
            <a:ext cx="1124689"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32+64</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22" name="Google Shape;6322;p63"/>
          <p:cNvSpPr txBox="1"/>
          <p:nvPr/>
        </p:nvSpPr>
        <p:spPr>
          <a:xfrm>
            <a:off x="12805958" y="6534116"/>
            <a:ext cx="1124689"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32</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23" name="Google Shape;6323;p63"/>
          <p:cNvSpPr txBox="1"/>
          <p:nvPr/>
        </p:nvSpPr>
        <p:spPr>
          <a:xfrm>
            <a:off x="13239246" y="3346189"/>
            <a:ext cx="1124689"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16+32</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24" name="Google Shape;6324;p63"/>
          <p:cNvSpPr txBox="1"/>
          <p:nvPr/>
        </p:nvSpPr>
        <p:spPr>
          <a:xfrm>
            <a:off x="13960275" y="3346211"/>
            <a:ext cx="850126"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16</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25" name="Google Shape;6325;p63"/>
          <p:cNvSpPr txBox="1"/>
          <p:nvPr/>
        </p:nvSpPr>
        <p:spPr>
          <a:xfrm>
            <a:off x="14429356" y="3362396"/>
            <a:ext cx="850126"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16</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26" name="Google Shape;6326;p63"/>
          <p:cNvSpPr/>
          <p:nvPr/>
        </p:nvSpPr>
        <p:spPr>
          <a:xfrm>
            <a:off x="5593332" y="3774578"/>
            <a:ext cx="6963220" cy="1233433"/>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27" name="Google Shape;6327;p63"/>
          <p:cNvSpPr/>
          <p:nvPr/>
        </p:nvSpPr>
        <p:spPr>
          <a:xfrm>
            <a:off x="5748772" y="3910009"/>
            <a:ext cx="198863" cy="139385"/>
          </a:xfrm>
          <a:prstGeom prst="chevron">
            <a:avLst>
              <a:gd name="adj" fmla="val 50000"/>
            </a:avLst>
          </a:prstGeom>
          <a:solidFill>
            <a:srgbClr val="DE541E"/>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28" name="Google Shape;6328;p63"/>
          <p:cNvSpPr/>
          <p:nvPr/>
        </p:nvSpPr>
        <p:spPr>
          <a:xfrm rot="5400000">
            <a:off x="5748810" y="4287049"/>
            <a:ext cx="198863" cy="139385"/>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6329" name="Google Shape;6329;p63"/>
          <p:cNvCxnSpPr/>
          <p:nvPr/>
        </p:nvCxnSpPr>
        <p:spPr>
          <a:xfrm rot="10800000" flipH="1">
            <a:off x="8114278" y="4388265"/>
            <a:ext cx="610408" cy="6008"/>
          </a:xfrm>
          <a:prstGeom prst="straightConnector1">
            <a:avLst/>
          </a:prstGeom>
          <a:noFill/>
          <a:ln w="19050" cap="flat" cmpd="sng">
            <a:solidFill>
              <a:srgbClr val="980000"/>
            </a:solidFill>
            <a:prstDash val="solid"/>
            <a:round/>
            <a:headEnd type="none" w="med" len="med"/>
            <a:tailEnd type="triangle" w="med" len="med"/>
          </a:ln>
        </p:spPr>
      </p:cxnSp>
      <p:sp>
        <p:nvSpPr>
          <p:cNvPr id="6330" name="Google Shape;6330;p63"/>
          <p:cNvSpPr/>
          <p:nvPr/>
        </p:nvSpPr>
        <p:spPr>
          <a:xfrm>
            <a:off x="8541035" y="4670516"/>
            <a:ext cx="198863" cy="249931"/>
          </a:xfrm>
          <a:prstGeom prst="rect">
            <a:avLst/>
          </a:prstGeom>
          <a:solidFill>
            <a:srgbClr val="FFFF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31" name="Google Shape;6331;p63"/>
          <p:cNvSpPr/>
          <p:nvPr/>
        </p:nvSpPr>
        <p:spPr>
          <a:xfrm>
            <a:off x="8498591" y="3910009"/>
            <a:ext cx="198863" cy="139385"/>
          </a:xfrm>
          <a:prstGeom prst="chevron">
            <a:avLst>
              <a:gd name="adj"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32" name="Google Shape;6332;p63"/>
          <p:cNvSpPr/>
          <p:nvPr/>
        </p:nvSpPr>
        <p:spPr>
          <a:xfrm rot="5400000" flipH="1">
            <a:off x="5748770" y="4693855"/>
            <a:ext cx="198863" cy="139385"/>
          </a:xfrm>
          <a:prstGeom prst="chevron">
            <a:avLst>
              <a:gd name="adj" fmla="val 50000"/>
            </a:avLst>
          </a:prstGeom>
          <a:solidFill>
            <a:srgbClr val="F1C23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33" name="Google Shape;6333;p63"/>
          <p:cNvSpPr/>
          <p:nvPr/>
        </p:nvSpPr>
        <p:spPr>
          <a:xfrm>
            <a:off x="4244438" y="6373489"/>
            <a:ext cx="139385" cy="139385"/>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34" name="Google Shape;6334;p63"/>
          <p:cNvSpPr/>
          <p:nvPr/>
        </p:nvSpPr>
        <p:spPr>
          <a:xfrm>
            <a:off x="5098419" y="8167915"/>
            <a:ext cx="139385" cy="139385"/>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35" name="Google Shape;6335;p63"/>
          <p:cNvSpPr/>
          <p:nvPr/>
        </p:nvSpPr>
        <p:spPr>
          <a:xfrm>
            <a:off x="6215598" y="9221660"/>
            <a:ext cx="139385" cy="139385"/>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36" name="Google Shape;6336;p63"/>
          <p:cNvSpPr/>
          <p:nvPr/>
        </p:nvSpPr>
        <p:spPr>
          <a:xfrm>
            <a:off x="9185881" y="10773265"/>
            <a:ext cx="139385" cy="139385"/>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37" name="Google Shape;6337;p63"/>
          <p:cNvSpPr/>
          <p:nvPr/>
        </p:nvSpPr>
        <p:spPr>
          <a:xfrm>
            <a:off x="13567132" y="8167915"/>
            <a:ext cx="139385" cy="139385"/>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38" name="Google Shape;6338;p63"/>
          <p:cNvSpPr/>
          <p:nvPr/>
        </p:nvSpPr>
        <p:spPr>
          <a:xfrm>
            <a:off x="15043187" y="6373489"/>
            <a:ext cx="139385" cy="139385"/>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39" name="Google Shape;6339;p63"/>
          <p:cNvSpPr/>
          <p:nvPr/>
        </p:nvSpPr>
        <p:spPr>
          <a:xfrm>
            <a:off x="12295022" y="9221660"/>
            <a:ext cx="139385" cy="139385"/>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40" name="Google Shape;6340;p63"/>
          <p:cNvSpPr/>
          <p:nvPr/>
        </p:nvSpPr>
        <p:spPr>
          <a:xfrm>
            <a:off x="10857619" y="10086355"/>
            <a:ext cx="139385" cy="139385"/>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41" name="Google Shape;6341;p63"/>
          <p:cNvSpPr/>
          <p:nvPr/>
        </p:nvSpPr>
        <p:spPr>
          <a:xfrm>
            <a:off x="7496895" y="10086355"/>
            <a:ext cx="139385" cy="139385"/>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42" name="Google Shape;6342;p63"/>
          <p:cNvSpPr/>
          <p:nvPr/>
        </p:nvSpPr>
        <p:spPr>
          <a:xfrm>
            <a:off x="10672299" y="3949656"/>
            <a:ext cx="139385" cy="139385"/>
          </a:xfrm>
          <a:prstGeom prst="rect">
            <a:avLst/>
          </a:prstGeom>
          <a:solidFill>
            <a:srgbClr val="9900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43" name="Google Shape;6343;p63"/>
          <p:cNvSpPr/>
          <p:nvPr/>
        </p:nvSpPr>
        <p:spPr>
          <a:xfrm>
            <a:off x="10672299" y="4321598"/>
            <a:ext cx="139385" cy="139385"/>
          </a:xfrm>
          <a:prstGeom prst="rect">
            <a:avLst/>
          </a:prstGeom>
          <a:solidFill>
            <a:srgbClr val="3D85C6"/>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44" name="Google Shape;6344;p63"/>
          <p:cNvSpPr/>
          <p:nvPr/>
        </p:nvSpPr>
        <p:spPr>
          <a:xfrm>
            <a:off x="10672299" y="4693865"/>
            <a:ext cx="139385" cy="139385"/>
          </a:xfrm>
          <a:prstGeom prst="rect">
            <a:avLst/>
          </a:prstGeom>
          <a:solidFill>
            <a:srgbClr val="00FF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45" name="Google Shape;6345;p63"/>
          <p:cNvSpPr txBox="1"/>
          <p:nvPr/>
        </p:nvSpPr>
        <p:spPr>
          <a:xfrm>
            <a:off x="5646853" y="3768544"/>
            <a:ext cx="2526345"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Convolution 3x3</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46" name="Google Shape;6346;p63"/>
          <p:cNvSpPr txBox="1"/>
          <p:nvPr/>
        </p:nvSpPr>
        <p:spPr>
          <a:xfrm>
            <a:off x="5646853" y="4142189"/>
            <a:ext cx="2526345"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Max Pooling 2x2</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47" name="Google Shape;6347;p63"/>
          <p:cNvSpPr txBox="1"/>
          <p:nvPr/>
        </p:nvSpPr>
        <p:spPr>
          <a:xfrm>
            <a:off x="8438043" y="3768544"/>
            <a:ext cx="2526345"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Convolution 1x1</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48" name="Google Shape;6348;p63"/>
          <p:cNvSpPr txBox="1"/>
          <p:nvPr/>
        </p:nvSpPr>
        <p:spPr>
          <a:xfrm>
            <a:off x="8448965" y="4180139"/>
            <a:ext cx="2526345"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Skip connection</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49" name="Google Shape;6349;p63"/>
          <p:cNvSpPr txBox="1"/>
          <p:nvPr/>
        </p:nvSpPr>
        <p:spPr>
          <a:xfrm>
            <a:off x="5646853" y="4584324"/>
            <a:ext cx="2526345"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Up Sampling 2x2</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50" name="Google Shape;6350;p63"/>
          <p:cNvSpPr txBox="1"/>
          <p:nvPr/>
        </p:nvSpPr>
        <p:spPr>
          <a:xfrm>
            <a:off x="8295622" y="4579091"/>
            <a:ext cx="2526345"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Block copied</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51" name="Google Shape;6351;p63"/>
          <p:cNvSpPr txBox="1"/>
          <p:nvPr/>
        </p:nvSpPr>
        <p:spPr>
          <a:xfrm>
            <a:off x="10800913" y="3807896"/>
            <a:ext cx="1700251"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Dropout 0.1</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52" name="Google Shape;6352;p63"/>
          <p:cNvSpPr txBox="1"/>
          <p:nvPr/>
        </p:nvSpPr>
        <p:spPr>
          <a:xfrm>
            <a:off x="10805664" y="4180313"/>
            <a:ext cx="1700251"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Dropout 0.2</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53" name="Google Shape;6353;p63"/>
          <p:cNvSpPr txBox="1"/>
          <p:nvPr/>
        </p:nvSpPr>
        <p:spPr>
          <a:xfrm>
            <a:off x="10805712" y="4552372"/>
            <a:ext cx="1700251" cy="422359"/>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rPr>
              <a:t>Dropout 0.3</a:t>
            </a:r>
            <a:endParaRPr sz="2005">
              <a:solidFill>
                <a:srgbClr val="434343"/>
              </a:solidFill>
              <a:latin typeface="Times New Roman" panose="02020503050405090304" charset="0"/>
              <a:ea typeface="Times New Roman" panose="02020503050405090304" charset="0"/>
              <a:cs typeface="Times New Roman" panose="02020503050405090304" charset="0"/>
              <a:sym typeface="Times New Roman" panose="02020503050405090304" charset="0"/>
            </a:endParaRPr>
          </a:p>
        </p:txBody>
      </p:sp>
      <p:sp>
        <p:nvSpPr>
          <p:cNvPr id="6354" name="Google Shape;6354;p63"/>
          <p:cNvSpPr/>
          <p:nvPr/>
        </p:nvSpPr>
        <p:spPr>
          <a:xfrm>
            <a:off x="372420" y="4737227"/>
            <a:ext cx="1562669" cy="1562669"/>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55" name="Google Shape;6355;p63"/>
          <p:cNvSpPr/>
          <p:nvPr/>
        </p:nvSpPr>
        <p:spPr>
          <a:xfrm>
            <a:off x="525022" y="4889829"/>
            <a:ext cx="1562669" cy="1562669"/>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56" name="Google Shape;6356;p63"/>
          <p:cNvSpPr/>
          <p:nvPr/>
        </p:nvSpPr>
        <p:spPr>
          <a:xfrm>
            <a:off x="677624" y="5042431"/>
            <a:ext cx="1562669" cy="1562669"/>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57" name="Google Shape;6357;p63"/>
          <p:cNvSpPr/>
          <p:nvPr/>
        </p:nvSpPr>
        <p:spPr>
          <a:xfrm>
            <a:off x="830226" y="5195033"/>
            <a:ext cx="1562669" cy="1562669"/>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58" name="Google Shape;6358;p63"/>
          <p:cNvSpPr/>
          <p:nvPr/>
        </p:nvSpPr>
        <p:spPr>
          <a:xfrm>
            <a:off x="15614151" y="4057477"/>
            <a:ext cx="1562669" cy="1562669"/>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59" name="Google Shape;6359;p63"/>
          <p:cNvSpPr/>
          <p:nvPr/>
        </p:nvSpPr>
        <p:spPr>
          <a:xfrm>
            <a:off x="15766753" y="4210079"/>
            <a:ext cx="1562669" cy="1562669"/>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60" name="Google Shape;6360;p63"/>
          <p:cNvSpPr/>
          <p:nvPr/>
        </p:nvSpPr>
        <p:spPr>
          <a:xfrm>
            <a:off x="15919355" y="4362681"/>
            <a:ext cx="1562669" cy="1562669"/>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361" name="Google Shape;6361;p63"/>
          <p:cNvSpPr/>
          <p:nvPr/>
        </p:nvSpPr>
        <p:spPr>
          <a:xfrm>
            <a:off x="16071957" y="4515283"/>
            <a:ext cx="1562669" cy="1562669"/>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6365" name="Shape 6365"/>
        <p:cNvGrpSpPr/>
        <p:nvPr/>
      </p:nvGrpSpPr>
      <p:grpSpPr>
        <a:xfrm>
          <a:off x="0" y="0"/>
          <a:ext cx="0" cy="0"/>
          <a:chOff x="0" y="0"/>
          <a:chExt cx="0" cy="0"/>
        </a:xfrm>
      </p:grpSpPr>
      <p:sp>
        <p:nvSpPr>
          <p:cNvPr id="6366" name="Google Shape;6366;p64"/>
          <p:cNvSpPr/>
          <p:nvPr/>
        </p:nvSpPr>
        <p:spPr>
          <a:xfrm rot="5400000">
            <a:off x="6194853" y="9361449"/>
            <a:ext cx="1859462" cy="55092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Conv3-32</a:t>
            </a:r>
            <a:endParaRPr sz="2405"/>
          </a:p>
        </p:txBody>
      </p:sp>
      <p:sp>
        <p:nvSpPr>
          <p:cNvPr id="6367" name="Google Shape;6367;p64"/>
          <p:cNvSpPr/>
          <p:nvPr/>
        </p:nvSpPr>
        <p:spPr>
          <a:xfrm rot="5400000">
            <a:off x="7588648" y="9367756"/>
            <a:ext cx="1872079" cy="55092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Conv3-32</a:t>
            </a:r>
            <a:endParaRPr sz="2405"/>
          </a:p>
        </p:txBody>
      </p:sp>
      <p:sp>
        <p:nvSpPr>
          <p:cNvPr id="6368" name="Google Shape;6368;p64"/>
          <p:cNvSpPr/>
          <p:nvPr/>
        </p:nvSpPr>
        <p:spPr>
          <a:xfrm rot="5400000">
            <a:off x="6888621" y="9367756"/>
            <a:ext cx="1872079" cy="55092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Clr>
                <a:schemeClr val="dk1"/>
              </a:buClr>
              <a:buSzPts val="1100"/>
              <a:buFont typeface="Arial" panose="020B0604020202090204"/>
              <a:buNone/>
            </a:pPr>
            <a:r>
              <a:rPr lang="en-GB" sz="2405">
                <a:solidFill>
                  <a:schemeClr val="dk1"/>
                </a:solidFill>
              </a:rPr>
              <a:t>Conv3-32</a:t>
            </a:r>
            <a:endParaRPr sz="2405"/>
          </a:p>
        </p:txBody>
      </p:sp>
      <p:sp>
        <p:nvSpPr>
          <p:cNvPr id="6369" name="Google Shape;6369;p64"/>
          <p:cNvSpPr/>
          <p:nvPr/>
        </p:nvSpPr>
        <p:spPr>
          <a:xfrm rot="5400000">
            <a:off x="8982844" y="9373764"/>
            <a:ext cx="1884095" cy="550929"/>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Clr>
                <a:schemeClr val="dk1"/>
              </a:buClr>
              <a:buSzPts val="1100"/>
              <a:buFont typeface="Arial" panose="020B0604020202090204"/>
              <a:buNone/>
            </a:pPr>
            <a:r>
              <a:rPr lang="en-GB" sz="2405">
                <a:solidFill>
                  <a:schemeClr val="dk1"/>
                </a:solidFill>
              </a:rPr>
              <a:t>Max-Pool</a:t>
            </a:r>
            <a:endParaRPr sz="2405"/>
          </a:p>
        </p:txBody>
      </p:sp>
      <p:sp>
        <p:nvSpPr>
          <p:cNvPr id="6370" name="Google Shape;6370;p64"/>
          <p:cNvSpPr/>
          <p:nvPr/>
        </p:nvSpPr>
        <p:spPr>
          <a:xfrm rot="5400000">
            <a:off x="8282767" y="9373764"/>
            <a:ext cx="1884095" cy="55092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Clr>
                <a:schemeClr val="dk1"/>
              </a:buClr>
              <a:buSzPts val="1100"/>
              <a:buFont typeface="Arial" panose="020B0604020202090204"/>
              <a:buNone/>
            </a:pPr>
            <a:r>
              <a:rPr lang="en-GB" sz="2405">
                <a:solidFill>
                  <a:schemeClr val="dk1"/>
                </a:solidFill>
              </a:rPr>
              <a:t>Conv3-32</a:t>
            </a:r>
            <a:endParaRPr sz="2405"/>
          </a:p>
        </p:txBody>
      </p:sp>
      <p:sp>
        <p:nvSpPr>
          <p:cNvPr id="6371" name="Google Shape;6371;p64"/>
          <p:cNvSpPr/>
          <p:nvPr/>
        </p:nvSpPr>
        <p:spPr>
          <a:xfrm rot="5400000">
            <a:off x="11783152" y="9373764"/>
            <a:ext cx="1884095" cy="55092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Clr>
                <a:schemeClr val="dk1"/>
              </a:buClr>
              <a:buSzPts val="1100"/>
              <a:buFont typeface="Arial" panose="020B0604020202090204"/>
              <a:buNone/>
            </a:pPr>
            <a:r>
              <a:rPr lang="en-GB" sz="2405">
                <a:solidFill>
                  <a:schemeClr val="dk1"/>
                </a:solidFill>
              </a:rPr>
              <a:t>Conv3-128</a:t>
            </a:r>
            <a:endParaRPr sz="2405"/>
          </a:p>
        </p:txBody>
      </p:sp>
      <p:sp>
        <p:nvSpPr>
          <p:cNvPr id="6372" name="Google Shape;6372;p64"/>
          <p:cNvSpPr/>
          <p:nvPr/>
        </p:nvSpPr>
        <p:spPr>
          <a:xfrm rot="5400000">
            <a:off x="12483229" y="9373764"/>
            <a:ext cx="1884095" cy="550929"/>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Clr>
                <a:schemeClr val="dk1"/>
              </a:buClr>
              <a:buSzPts val="1100"/>
              <a:buFont typeface="Arial" panose="020B0604020202090204"/>
              <a:buNone/>
            </a:pPr>
            <a:r>
              <a:rPr lang="en-GB" sz="2405">
                <a:solidFill>
                  <a:schemeClr val="dk1"/>
                </a:solidFill>
              </a:rPr>
              <a:t>Max-Pool</a:t>
            </a:r>
            <a:endParaRPr sz="2405"/>
          </a:p>
        </p:txBody>
      </p:sp>
      <p:sp>
        <p:nvSpPr>
          <p:cNvPr id="6373" name="Google Shape;6373;p64"/>
          <p:cNvSpPr/>
          <p:nvPr/>
        </p:nvSpPr>
        <p:spPr>
          <a:xfrm rot="5400000">
            <a:off x="9682921" y="9373764"/>
            <a:ext cx="1884095" cy="55092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Conv3-64</a:t>
            </a:r>
            <a:endParaRPr sz="2405"/>
          </a:p>
        </p:txBody>
      </p:sp>
      <p:sp>
        <p:nvSpPr>
          <p:cNvPr id="6374" name="Google Shape;6374;p64"/>
          <p:cNvSpPr/>
          <p:nvPr/>
        </p:nvSpPr>
        <p:spPr>
          <a:xfrm rot="5400000">
            <a:off x="10382998" y="9373766"/>
            <a:ext cx="1884095" cy="55092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Conv3-64</a:t>
            </a:r>
            <a:endParaRPr sz="2405"/>
          </a:p>
        </p:txBody>
      </p:sp>
      <p:sp>
        <p:nvSpPr>
          <p:cNvPr id="6375" name="Google Shape;6375;p64"/>
          <p:cNvSpPr/>
          <p:nvPr/>
        </p:nvSpPr>
        <p:spPr>
          <a:xfrm rot="5400000">
            <a:off x="11083075" y="9373764"/>
            <a:ext cx="1884095" cy="550929"/>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Max-Pool</a:t>
            </a:r>
            <a:endParaRPr sz="2405"/>
          </a:p>
        </p:txBody>
      </p:sp>
      <p:cxnSp>
        <p:nvCxnSpPr>
          <p:cNvPr id="6376" name="Google Shape;6376;p64"/>
          <p:cNvCxnSpPr>
            <a:stCxn id="6366" idx="0"/>
            <a:endCxn id="6368" idx="2"/>
          </p:cNvCxnSpPr>
          <p:nvPr/>
        </p:nvCxnSpPr>
        <p:spPr>
          <a:xfrm>
            <a:off x="7400049" y="9636914"/>
            <a:ext cx="148997" cy="6008"/>
          </a:xfrm>
          <a:prstGeom prst="straightConnector1">
            <a:avLst/>
          </a:prstGeom>
          <a:noFill/>
          <a:ln w="9525" cap="flat" cmpd="sng">
            <a:solidFill>
              <a:schemeClr val="dk2"/>
            </a:solidFill>
            <a:prstDash val="solid"/>
            <a:round/>
            <a:headEnd type="none" w="med" len="med"/>
            <a:tailEnd type="none" w="med" len="med"/>
          </a:ln>
        </p:spPr>
      </p:cxnSp>
      <p:cxnSp>
        <p:nvCxnSpPr>
          <p:cNvPr id="6377" name="Google Shape;6377;p64"/>
          <p:cNvCxnSpPr>
            <a:stCxn id="6368" idx="0"/>
            <a:endCxn id="6368" idx="0"/>
          </p:cNvCxnSpPr>
          <p:nvPr/>
        </p:nvCxnSpPr>
        <p:spPr>
          <a:xfrm>
            <a:off x="8100125" y="9643220"/>
            <a:ext cx="0" cy="0"/>
          </a:xfrm>
          <a:prstGeom prst="straightConnector1">
            <a:avLst/>
          </a:prstGeom>
          <a:noFill/>
          <a:ln w="9525" cap="flat" cmpd="sng">
            <a:solidFill>
              <a:schemeClr val="dk2"/>
            </a:solidFill>
            <a:prstDash val="solid"/>
            <a:round/>
            <a:headEnd type="none" w="med" len="med"/>
            <a:tailEnd type="none" w="med" len="med"/>
          </a:ln>
        </p:spPr>
      </p:cxnSp>
      <p:cxnSp>
        <p:nvCxnSpPr>
          <p:cNvPr id="6378" name="Google Shape;6378;p64"/>
          <p:cNvCxnSpPr>
            <a:stCxn id="6367" idx="0"/>
            <a:endCxn id="6370" idx="2"/>
          </p:cNvCxnSpPr>
          <p:nvPr/>
        </p:nvCxnSpPr>
        <p:spPr>
          <a:xfrm>
            <a:off x="8800152" y="9643220"/>
            <a:ext cx="148997" cy="6008"/>
          </a:xfrm>
          <a:prstGeom prst="straightConnector1">
            <a:avLst/>
          </a:prstGeom>
          <a:noFill/>
          <a:ln w="9525" cap="flat" cmpd="sng">
            <a:solidFill>
              <a:schemeClr val="dk2"/>
            </a:solidFill>
            <a:prstDash val="solid"/>
            <a:round/>
            <a:headEnd type="none" w="med" len="med"/>
            <a:tailEnd type="none" w="med" len="med"/>
          </a:ln>
        </p:spPr>
      </p:cxnSp>
      <p:cxnSp>
        <p:nvCxnSpPr>
          <p:cNvPr id="6379" name="Google Shape;6379;p64"/>
          <p:cNvCxnSpPr>
            <a:stCxn id="6368" idx="0"/>
            <a:endCxn id="6368" idx="0"/>
          </p:cNvCxnSpPr>
          <p:nvPr/>
        </p:nvCxnSpPr>
        <p:spPr>
          <a:xfrm>
            <a:off x="8100125" y="9643220"/>
            <a:ext cx="0" cy="0"/>
          </a:xfrm>
          <a:prstGeom prst="straightConnector1">
            <a:avLst/>
          </a:prstGeom>
          <a:noFill/>
          <a:ln w="9525" cap="flat" cmpd="sng">
            <a:solidFill>
              <a:schemeClr val="dk2"/>
            </a:solidFill>
            <a:prstDash val="solid"/>
            <a:round/>
            <a:headEnd type="none" w="med" len="med"/>
            <a:tailEnd type="none" w="med" len="med"/>
          </a:ln>
        </p:spPr>
      </p:cxnSp>
      <p:cxnSp>
        <p:nvCxnSpPr>
          <p:cNvPr id="6380" name="Google Shape;6380;p64"/>
          <p:cNvCxnSpPr>
            <a:stCxn id="6368" idx="0"/>
            <a:endCxn id="6368" idx="0"/>
          </p:cNvCxnSpPr>
          <p:nvPr/>
        </p:nvCxnSpPr>
        <p:spPr>
          <a:xfrm>
            <a:off x="8100125" y="9643220"/>
            <a:ext cx="0" cy="0"/>
          </a:xfrm>
          <a:prstGeom prst="straightConnector1">
            <a:avLst/>
          </a:prstGeom>
          <a:noFill/>
          <a:ln w="9525" cap="flat" cmpd="sng">
            <a:solidFill>
              <a:schemeClr val="dk2"/>
            </a:solidFill>
            <a:prstDash val="solid"/>
            <a:round/>
            <a:headEnd type="none" w="med" len="med"/>
            <a:tailEnd type="none" w="med" len="med"/>
          </a:ln>
        </p:spPr>
      </p:cxnSp>
      <p:cxnSp>
        <p:nvCxnSpPr>
          <p:cNvPr id="6381" name="Google Shape;6381;p64"/>
          <p:cNvCxnSpPr>
            <a:stCxn id="6367" idx="2"/>
            <a:endCxn id="6368" idx="0"/>
          </p:cNvCxnSpPr>
          <p:nvPr/>
        </p:nvCxnSpPr>
        <p:spPr>
          <a:xfrm rot="10800000">
            <a:off x="8100226" y="9643220"/>
            <a:ext cx="148997" cy="0"/>
          </a:xfrm>
          <a:prstGeom prst="straightConnector1">
            <a:avLst/>
          </a:prstGeom>
          <a:noFill/>
          <a:ln w="9525" cap="flat" cmpd="sng">
            <a:solidFill>
              <a:schemeClr val="dk2"/>
            </a:solidFill>
            <a:prstDash val="solid"/>
            <a:round/>
            <a:headEnd type="none" w="med" len="med"/>
            <a:tailEnd type="none" w="med" len="med"/>
          </a:ln>
        </p:spPr>
      </p:cxnSp>
      <p:cxnSp>
        <p:nvCxnSpPr>
          <p:cNvPr id="6382" name="Google Shape;6382;p64"/>
          <p:cNvCxnSpPr>
            <a:stCxn id="6370" idx="0"/>
            <a:endCxn id="6369" idx="2"/>
          </p:cNvCxnSpPr>
          <p:nvPr/>
        </p:nvCxnSpPr>
        <p:spPr>
          <a:xfrm>
            <a:off x="9500279" y="9649228"/>
            <a:ext cx="148997" cy="0"/>
          </a:xfrm>
          <a:prstGeom prst="straightConnector1">
            <a:avLst/>
          </a:prstGeom>
          <a:noFill/>
          <a:ln w="9525" cap="flat" cmpd="sng">
            <a:solidFill>
              <a:schemeClr val="dk2"/>
            </a:solidFill>
            <a:prstDash val="solid"/>
            <a:round/>
            <a:headEnd type="none" w="med" len="med"/>
            <a:tailEnd type="none" w="med" len="med"/>
          </a:ln>
        </p:spPr>
      </p:cxnSp>
      <p:cxnSp>
        <p:nvCxnSpPr>
          <p:cNvPr id="6383" name="Google Shape;6383;p64"/>
          <p:cNvCxnSpPr>
            <a:stCxn id="6369" idx="0"/>
            <a:endCxn id="6373" idx="2"/>
          </p:cNvCxnSpPr>
          <p:nvPr/>
        </p:nvCxnSpPr>
        <p:spPr>
          <a:xfrm>
            <a:off x="10200356" y="9649228"/>
            <a:ext cx="148997" cy="0"/>
          </a:xfrm>
          <a:prstGeom prst="straightConnector1">
            <a:avLst/>
          </a:prstGeom>
          <a:noFill/>
          <a:ln w="9525" cap="flat" cmpd="sng">
            <a:solidFill>
              <a:schemeClr val="dk2"/>
            </a:solidFill>
            <a:prstDash val="solid"/>
            <a:round/>
            <a:headEnd type="none" w="med" len="med"/>
            <a:tailEnd type="none" w="med" len="med"/>
          </a:ln>
        </p:spPr>
      </p:cxnSp>
      <p:cxnSp>
        <p:nvCxnSpPr>
          <p:cNvPr id="6384" name="Google Shape;6384;p64"/>
          <p:cNvCxnSpPr>
            <a:stCxn id="6373" idx="0"/>
            <a:endCxn id="6374" idx="2"/>
          </p:cNvCxnSpPr>
          <p:nvPr/>
        </p:nvCxnSpPr>
        <p:spPr>
          <a:xfrm>
            <a:off x="10900433" y="9649228"/>
            <a:ext cx="148997" cy="0"/>
          </a:xfrm>
          <a:prstGeom prst="straightConnector1">
            <a:avLst/>
          </a:prstGeom>
          <a:noFill/>
          <a:ln w="9525" cap="flat" cmpd="sng">
            <a:solidFill>
              <a:schemeClr val="dk2"/>
            </a:solidFill>
            <a:prstDash val="solid"/>
            <a:round/>
            <a:headEnd type="none" w="med" len="med"/>
            <a:tailEnd type="none" w="med" len="med"/>
          </a:ln>
        </p:spPr>
      </p:cxnSp>
      <p:cxnSp>
        <p:nvCxnSpPr>
          <p:cNvPr id="6385" name="Google Shape;6385;p64"/>
          <p:cNvCxnSpPr>
            <a:stCxn id="6374" idx="0"/>
            <a:endCxn id="6375" idx="2"/>
          </p:cNvCxnSpPr>
          <p:nvPr/>
        </p:nvCxnSpPr>
        <p:spPr>
          <a:xfrm>
            <a:off x="11600510" y="9649230"/>
            <a:ext cx="148997" cy="0"/>
          </a:xfrm>
          <a:prstGeom prst="straightConnector1">
            <a:avLst/>
          </a:prstGeom>
          <a:noFill/>
          <a:ln w="9525" cap="flat" cmpd="sng">
            <a:solidFill>
              <a:schemeClr val="dk2"/>
            </a:solidFill>
            <a:prstDash val="solid"/>
            <a:round/>
            <a:headEnd type="none" w="med" len="med"/>
            <a:tailEnd type="none" w="med" len="med"/>
          </a:ln>
        </p:spPr>
      </p:cxnSp>
      <p:cxnSp>
        <p:nvCxnSpPr>
          <p:cNvPr id="6386" name="Google Shape;6386;p64"/>
          <p:cNvCxnSpPr>
            <a:stCxn id="6375" idx="0"/>
            <a:endCxn id="6371" idx="2"/>
          </p:cNvCxnSpPr>
          <p:nvPr/>
        </p:nvCxnSpPr>
        <p:spPr>
          <a:xfrm>
            <a:off x="12300587" y="9649228"/>
            <a:ext cx="148997" cy="0"/>
          </a:xfrm>
          <a:prstGeom prst="straightConnector1">
            <a:avLst/>
          </a:prstGeom>
          <a:noFill/>
          <a:ln w="9525" cap="flat" cmpd="sng">
            <a:solidFill>
              <a:schemeClr val="dk2"/>
            </a:solidFill>
            <a:prstDash val="solid"/>
            <a:round/>
            <a:headEnd type="none" w="med" len="med"/>
            <a:tailEnd type="none" w="med" len="med"/>
          </a:ln>
        </p:spPr>
      </p:cxnSp>
      <p:cxnSp>
        <p:nvCxnSpPr>
          <p:cNvPr id="6387" name="Google Shape;6387;p64"/>
          <p:cNvCxnSpPr>
            <a:stCxn id="6371" idx="0"/>
            <a:endCxn id="6372" idx="2"/>
          </p:cNvCxnSpPr>
          <p:nvPr/>
        </p:nvCxnSpPr>
        <p:spPr>
          <a:xfrm>
            <a:off x="13000664" y="9649228"/>
            <a:ext cx="148997" cy="0"/>
          </a:xfrm>
          <a:prstGeom prst="straightConnector1">
            <a:avLst/>
          </a:prstGeom>
          <a:noFill/>
          <a:ln w="9525" cap="flat" cmpd="sng">
            <a:solidFill>
              <a:schemeClr val="dk2"/>
            </a:solidFill>
            <a:prstDash val="solid"/>
            <a:round/>
            <a:headEnd type="none" w="med" len="med"/>
            <a:tailEnd type="none" w="med" len="med"/>
          </a:ln>
        </p:spPr>
      </p:cxnSp>
      <p:sp>
        <p:nvSpPr>
          <p:cNvPr id="6388" name="Google Shape;6388;p64"/>
          <p:cNvSpPr/>
          <p:nvPr/>
        </p:nvSpPr>
        <p:spPr>
          <a:xfrm>
            <a:off x="1800480" y="10534060"/>
            <a:ext cx="1548250" cy="55092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t>Input</a:t>
            </a:r>
            <a:endParaRPr sz="2200"/>
          </a:p>
        </p:txBody>
      </p:sp>
      <p:sp>
        <p:nvSpPr>
          <p:cNvPr id="6389" name="Google Shape;6389;p64"/>
          <p:cNvSpPr/>
          <p:nvPr/>
        </p:nvSpPr>
        <p:spPr>
          <a:xfrm>
            <a:off x="1800480" y="9833987"/>
            <a:ext cx="1548250" cy="55092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t>Conv</a:t>
            </a:r>
            <a:endParaRPr sz="2200"/>
          </a:p>
        </p:txBody>
      </p:sp>
      <p:sp>
        <p:nvSpPr>
          <p:cNvPr id="6390" name="Google Shape;6390;p64"/>
          <p:cNvSpPr/>
          <p:nvPr/>
        </p:nvSpPr>
        <p:spPr>
          <a:xfrm>
            <a:off x="1800480" y="8433841"/>
            <a:ext cx="1548250" cy="55092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t>Conv</a:t>
            </a:r>
            <a:endParaRPr sz="2200"/>
          </a:p>
        </p:txBody>
      </p:sp>
      <p:sp>
        <p:nvSpPr>
          <p:cNvPr id="6391" name="Google Shape;6391;p64"/>
          <p:cNvSpPr/>
          <p:nvPr/>
        </p:nvSpPr>
        <p:spPr>
          <a:xfrm>
            <a:off x="1800480" y="9133912"/>
            <a:ext cx="1548250" cy="550929"/>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t>Max-Pool</a:t>
            </a:r>
            <a:endParaRPr sz="2200"/>
          </a:p>
        </p:txBody>
      </p:sp>
      <p:sp>
        <p:nvSpPr>
          <p:cNvPr id="6392" name="Google Shape;6392;p64"/>
          <p:cNvSpPr/>
          <p:nvPr/>
        </p:nvSpPr>
        <p:spPr>
          <a:xfrm>
            <a:off x="1800480" y="7733744"/>
            <a:ext cx="1548250" cy="550929"/>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t>Max-Pool</a:t>
            </a:r>
            <a:endParaRPr sz="2200"/>
          </a:p>
        </p:txBody>
      </p:sp>
      <p:sp>
        <p:nvSpPr>
          <p:cNvPr id="6393" name="Google Shape;6393;p64"/>
          <p:cNvSpPr/>
          <p:nvPr/>
        </p:nvSpPr>
        <p:spPr>
          <a:xfrm>
            <a:off x="1800480" y="7015239"/>
            <a:ext cx="1548250" cy="550929"/>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t>FC</a:t>
            </a:r>
            <a:endParaRPr sz="2200"/>
          </a:p>
        </p:txBody>
      </p:sp>
      <p:sp>
        <p:nvSpPr>
          <p:cNvPr id="6394" name="Google Shape;6394;p64"/>
          <p:cNvSpPr txBox="1"/>
          <p:nvPr/>
        </p:nvSpPr>
        <p:spPr>
          <a:xfrm rot="-3921551">
            <a:off x="741680" y="10298492"/>
            <a:ext cx="1360307" cy="537402"/>
          </a:xfrm>
          <a:prstGeom prst="rect">
            <a:avLst/>
          </a:prstGeom>
          <a:noFill/>
          <a:ln>
            <a:noFill/>
          </a:ln>
        </p:spPr>
        <p:txBody>
          <a:bodyPr spcFirstLastPara="1" wrap="square" lIns="183092" tIns="183092" rIns="183092" bIns="183092" anchor="ctr" anchorCtr="0">
            <a:noAutofit/>
          </a:bodyPr>
          <a:lstStyle/>
          <a:p>
            <a:pPr marL="0" lvl="0" indent="0" algn="r" rtl="0">
              <a:spcBef>
                <a:spcPts val="0"/>
              </a:spcBef>
              <a:spcAft>
                <a:spcPts val="0"/>
              </a:spcAft>
              <a:buNone/>
            </a:pPr>
            <a:r>
              <a:rPr lang="en-GB" sz="2005"/>
              <a:t>Layer1</a:t>
            </a:r>
            <a:endParaRPr sz="2005"/>
          </a:p>
        </p:txBody>
      </p:sp>
      <p:sp>
        <p:nvSpPr>
          <p:cNvPr id="6395" name="Google Shape;6395;p64"/>
          <p:cNvSpPr/>
          <p:nvPr/>
        </p:nvSpPr>
        <p:spPr>
          <a:xfrm>
            <a:off x="1800480" y="5189634"/>
            <a:ext cx="1548250" cy="550929"/>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t>Softmax</a:t>
            </a:r>
            <a:endParaRPr sz="2200"/>
          </a:p>
        </p:txBody>
      </p:sp>
      <p:sp>
        <p:nvSpPr>
          <p:cNvPr id="6396" name="Google Shape;6396;p64"/>
          <p:cNvSpPr/>
          <p:nvPr/>
        </p:nvSpPr>
        <p:spPr>
          <a:xfrm>
            <a:off x="1800480" y="6285384"/>
            <a:ext cx="1548250" cy="550929"/>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t>FC</a:t>
            </a:r>
            <a:endParaRPr sz="2200"/>
          </a:p>
        </p:txBody>
      </p:sp>
      <p:cxnSp>
        <p:nvCxnSpPr>
          <p:cNvPr id="6397" name="Google Shape;6397;p64"/>
          <p:cNvCxnSpPr>
            <a:stCxn id="6388" idx="0"/>
            <a:endCxn id="6389" idx="2"/>
          </p:cNvCxnSpPr>
          <p:nvPr/>
        </p:nvCxnSpPr>
        <p:spPr>
          <a:xfrm rot="10800000">
            <a:off x="2574605" y="10385063"/>
            <a:ext cx="0" cy="148997"/>
          </a:xfrm>
          <a:prstGeom prst="straightConnector1">
            <a:avLst/>
          </a:prstGeom>
          <a:noFill/>
          <a:ln w="9525" cap="flat" cmpd="sng">
            <a:solidFill>
              <a:schemeClr val="dk2"/>
            </a:solidFill>
            <a:prstDash val="solid"/>
            <a:round/>
            <a:headEnd type="none" w="med" len="med"/>
            <a:tailEnd type="none" w="med" len="med"/>
          </a:ln>
        </p:spPr>
      </p:cxnSp>
      <p:cxnSp>
        <p:nvCxnSpPr>
          <p:cNvPr id="6398" name="Google Shape;6398;p64"/>
          <p:cNvCxnSpPr>
            <a:stCxn id="6389" idx="0"/>
            <a:endCxn id="6391" idx="2"/>
          </p:cNvCxnSpPr>
          <p:nvPr/>
        </p:nvCxnSpPr>
        <p:spPr>
          <a:xfrm rot="10800000">
            <a:off x="2574605" y="9684990"/>
            <a:ext cx="0" cy="148997"/>
          </a:xfrm>
          <a:prstGeom prst="straightConnector1">
            <a:avLst/>
          </a:prstGeom>
          <a:noFill/>
          <a:ln w="9525" cap="flat" cmpd="sng">
            <a:solidFill>
              <a:schemeClr val="dk2"/>
            </a:solidFill>
            <a:prstDash val="solid"/>
            <a:round/>
            <a:headEnd type="none" w="med" len="med"/>
            <a:tailEnd type="none" w="med" len="med"/>
          </a:ln>
        </p:spPr>
      </p:cxnSp>
      <p:cxnSp>
        <p:nvCxnSpPr>
          <p:cNvPr id="6399" name="Google Shape;6399;p64"/>
          <p:cNvCxnSpPr>
            <a:stCxn id="6391" idx="0"/>
            <a:endCxn id="6391" idx="0"/>
          </p:cNvCxnSpPr>
          <p:nvPr/>
        </p:nvCxnSpPr>
        <p:spPr>
          <a:xfrm>
            <a:off x="2574605" y="9133912"/>
            <a:ext cx="0" cy="0"/>
          </a:xfrm>
          <a:prstGeom prst="straightConnector1">
            <a:avLst/>
          </a:prstGeom>
          <a:noFill/>
          <a:ln w="9525" cap="flat" cmpd="sng">
            <a:solidFill>
              <a:schemeClr val="dk2"/>
            </a:solidFill>
            <a:prstDash val="solid"/>
            <a:round/>
            <a:headEnd type="none" w="med" len="med"/>
            <a:tailEnd type="none" w="med" len="med"/>
          </a:ln>
        </p:spPr>
      </p:cxnSp>
      <p:cxnSp>
        <p:nvCxnSpPr>
          <p:cNvPr id="6400" name="Google Shape;6400;p64"/>
          <p:cNvCxnSpPr>
            <a:stCxn id="6390" idx="0"/>
            <a:endCxn id="6392" idx="2"/>
          </p:cNvCxnSpPr>
          <p:nvPr/>
        </p:nvCxnSpPr>
        <p:spPr>
          <a:xfrm rot="10800000">
            <a:off x="2574605" y="8284844"/>
            <a:ext cx="0" cy="148997"/>
          </a:xfrm>
          <a:prstGeom prst="straightConnector1">
            <a:avLst/>
          </a:prstGeom>
          <a:noFill/>
          <a:ln w="9525" cap="flat" cmpd="sng">
            <a:solidFill>
              <a:schemeClr val="dk2"/>
            </a:solidFill>
            <a:prstDash val="solid"/>
            <a:round/>
            <a:headEnd type="none" w="med" len="med"/>
            <a:tailEnd type="none" w="med" len="med"/>
          </a:ln>
        </p:spPr>
      </p:cxnSp>
      <p:cxnSp>
        <p:nvCxnSpPr>
          <p:cNvPr id="6401" name="Google Shape;6401;p64"/>
          <p:cNvCxnSpPr>
            <a:stCxn id="6391" idx="0"/>
            <a:endCxn id="6391" idx="0"/>
          </p:cNvCxnSpPr>
          <p:nvPr/>
        </p:nvCxnSpPr>
        <p:spPr>
          <a:xfrm>
            <a:off x="2574605" y="9133912"/>
            <a:ext cx="0" cy="0"/>
          </a:xfrm>
          <a:prstGeom prst="straightConnector1">
            <a:avLst/>
          </a:prstGeom>
          <a:noFill/>
          <a:ln w="9525" cap="flat" cmpd="sng">
            <a:solidFill>
              <a:schemeClr val="dk2"/>
            </a:solidFill>
            <a:prstDash val="solid"/>
            <a:round/>
            <a:headEnd type="none" w="med" len="med"/>
            <a:tailEnd type="none" w="med" len="med"/>
          </a:ln>
        </p:spPr>
      </p:cxnSp>
      <p:cxnSp>
        <p:nvCxnSpPr>
          <p:cNvPr id="6402" name="Google Shape;6402;p64"/>
          <p:cNvCxnSpPr>
            <a:stCxn id="6391" idx="0"/>
            <a:endCxn id="6391" idx="0"/>
          </p:cNvCxnSpPr>
          <p:nvPr/>
        </p:nvCxnSpPr>
        <p:spPr>
          <a:xfrm>
            <a:off x="2574605" y="9133912"/>
            <a:ext cx="0" cy="0"/>
          </a:xfrm>
          <a:prstGeom prst="straightConnector1">
            <a:avLst/>
          </a:prstGeom>
          <a:noFill/>
          <a:ln w="9525" cap="flat" cmpd="sng">
            <a:solidFill>
              <a:schemeClr val="dk2"/>
            </a:solidFill>
            <a:prstDash val="solid"/>
            <a:round/>
            <a:headEnd type="none" w="med" len="med"/>
            <a:tailEnd type="none" w="med" len="med"/>
          </a:ln>
        </p:spPr>
      </p:cxnSp>
      <p:cxnSp>
        <p:nvCxnSpPr>
          <p:cNvPr id="6403" name="Google Shape;6403;p64"/>
          <p:cNvCxnSpPr>
            <a:stCxn id="6390" idx="2"/>
            <a:endCxn id="6391" idx="0"/>
          </p:cNvCxnSpPr>
          <p:nvPr/>
        </p:nvCxnSpPr>
        <p:spPr>
          <a:xfrm>
            <a:off x="2574605" y="8984771"/>
            <a:ext cx="0" cy="148997"/>
          </a:xfrm>
          <a:prstGeom prst="straightConnector1">
            <a:avLst/>
          </a:prstGeom>
          <a:noFill/>
          <a:ln w="9525" cap="flat" cmpd="sng">
            <a:solidFill>
              <a:schemeClr val="dk2"/>
            </a:solidFill>
            <a:prstDash val="solid"/>
            <a:round/>
            <a:headEnd type="none" w="med" len="med"/>
            <a:tailEnd type="none" w="med" len="med"/>
          </a:ln>
        </p:spPr>
      </p:cxnSp>
      <p:cxnSp>
        <p:nvCxnSpPr>
          <p:cNvPr id="6404" name="Google Shape;6404;p64"/>
          <p:cNvCxnSpPr>
            <a:stCxn id="6392" idx="0"/>
            <a:endCxn id="6405" idx="2"/>
          </p:cNvCxnSpPr>
          <p:nvPr/>
        </p:nvCxnSpPr>
        <p:spPr>
          <a:xfrm rot="10800000">
            <a:off x="2574605" y="7584747"/>
            <a:ext cx="0" cy="148997"/>
          </a:xfrm>
          <a:prstGeom prst="straightConnector1">
            <a:avLst/>
          </a:prstGeom>
          <a:noFill/>
          <a:ln w="9525" cap="flat" cmpd="sng">
            <a:solidFill>
              <a:schemeClr val="dk2"/>
            </a:solidFill>
            <a:prstDash val="solid"/>
            <a:round/>
            <a:headEnd type="none" w="med" len="med"/>
            <a:tailEnd type="none" w="med" len="med"/>
          </a:ln>
        </p:spPr>
      </p:cxnSp>
      <p:cxnSp>
        <p:nvCxnSpPr>
          <p:cNvPr id="6406" name="Google Shape;6406;p64"/>
          <p:cNvCxnSpPr>
            <a:stCxn id="6393" idx="0"/>
            <a:endCxn id="6396" idx="2"/>
          </p:cNvCxnSpPr>
          <p:nvPr/>
        </p:nvCxnSpPr>
        <p:spPr>
          <a:xfrm rot="10800000">
            <a:off x="2574605" y="6836202"/>
            <a:ext cx="0" cy="179037"/>
          </a:xfrm>
          <a:prstGeom prst="straightConnector1">
            <a:avLst/>
          </a:prstGeom>
          <a:noFill/>
          <a:ln w="9525" cap="flat" cmpd="sng">
            <a:solidFill>
              <a:schemeClr val="dk2"/>
            </a:solidFill>
            <a:prstDash val="solid"/>
            <a:round/>
            <a:headEnd type="none" w="med" len="med"/>
            <a:tailEnd type="none" w="med" len="med"/>
          </a:ln>
        </p:spPr>
      </p:cxnSp>
      <p:cxnSp>
        <p:nvCxnSpPr>
          <p:cNvPr id="6407" name="Google Shape;6407;p64"/>
          <p:cNvCxnSpPr>
            <a:stCxn id="6396" idx="0"/>
            <a:endCxn id="6395" idx="2"/>
          </p:cNvCxnSpPr>
          <p:nvPr/>
        </p:nvCxnSpPr>
        <p:spPr>
          <a:xfrm rot="10800000">
            <a:off x="2574605" y="5740463"/>
            <a:ext cx="0" cy="544922"/>
          </a:xfrm>
          <a:prstGeom prst="straightConnector1">
            <a:avLst/>
          </a:prstGeom>
          <a:noFill/>
          <a:ln w="9525" cap="flat" cmpd="sng">
            <a:solidFill>
              <a:schemeClr val="dk2"/>
            </a:solidFill>
            <a:prstDash val="solid"/>
            <a:round/>
            <a:headEnd type="none" w="med" len="med"/>
            <a:tailEnd type="none" w="med" len="med"/>
          </a:ln>
        </p:spPr>
      </p:cxnSp>
      <p:sp>
        <p:nvSpPr>
          <p:cNvPr id="6408" name="Google Shape;6408;p64"/>
          <p:cNvSpPr txBox="1"/>
          <p:nvPr/>
        </p:nvSpPr>
        <p:spPr>
          <a:xfrm rot="-3921551">
            <a:off x="741680" y="8925074"/>
            <a:ext cx="1360307" cy="537402"/>
          </a:xfrm>
          <a:prstGeom prst="rect">
            <a:avLst/>
          </a:prstGeom>
          <a:noFill/>
          <a:ln>
            <a:noFill/>
          </a:ln>
        </p:spPr>
        <p:txBody>
          <a:bodyPr spcFirstLastPara="1" wrap="square" lIns="183092" tIns="183092" rIns="183092" bIns="183092" anchor="ctr" anchorCtr="0">
            <a:noAutofit/>
          </a:bodyPr>
          <a:lstStyle/>
          <a:p>
            <a:pPr marL="0" lvl="0" indent="0" algn="r" rtl="0">
              <a:spcBef>
                <a:spcPts val="0"/>
              </a:spcBef>
              <a:spcAft>
                <a:spcPts val="0"/>
              </a:spcAft>
              <a:buNone/>
            </a:pPr>
            <a:r>
              <a:rPr lang="en-GB" sz="2005"/>
              <a:t>Layer2</a:t>
            </a:r>
            <a:endParaRPr sz="2005"/>
          </a:p>
        </p:txBody>
      </p:sp>
      <p:sp>
        <p:nvSpPr>
          <p:cNvPr id="6409" name="Google Shape;6409;p64"/>
          <p:cNvSpPr txBox="1"/>
          <p:nvPr/>
        </p:nvSpPr>
        <p:spPr>
          <a:xfrm rot="-3921551">
            <a:off x="741680" y="7399053"/>
            <a:ext cx="1360307" cy="537402"/>
          </a:xfrm>
          <a:prstGeom prst="rect">
            <a:avLst/>
          </a:prstGeom>
          <a:noFill/>
          <a:ln>
            <a:noFill/>
          </a:ln>
        </p:spPr>
        <p:txBody>
          <a:bodyPr spcFirstLastPara="1" wrap="square" lIns="183092" tIns="183092" rIns="183092" bIns="183092" anchor="ctr" anchorCtr="0">
            <a:noAutofit/>
          </a:bodyPr>
          <a:lstStyle/>
          <a:p>
            <a:pPr marL="0" lvl="0" indent="0" algn="r" rtl="0">
              <a:spcBef>
                <a:spcPts val="0"/>
              </a:spcBef>
              <a:spcAft>
                <a:spcPts val="0"/>
              </a:spcAft>
              <a:buNone/>
            </a:pPr>
            <a:r>
              <a:rPr lang="en-GB" sz="2005"/>
              <a:t>Layer3</a:t>
            </a:r>
            <a:endParaRPr sz="2005"/>
          </a:p>
        </p:txBody>
      </p:sp>
      <p:sp>
        <p:nvSpPr>
          <p:cNvPr id="6410" name="Google Shape;6410;p64"/>
          <p:cNvSpPr txBox="1"/>
          <p:nvPr/>
        </p:nvSpPr>
        <p:spPr>
          <a:xfrm rot="-3921551">
            <a:off x="741680" y="6719790"/>
            <a:ext cx="1360307" cy="537402"/>
          </a:xfrm>
          <a:prstGeom prst="rect">
            <a:avLst/>
          </a:prstGeom>
          <a:noFill/>
          <a:ln>
            <a:noFill/>
          </a:ln>
        </p:spPr>
        <p:txBody>
          <a:bodyPr spcFirstLastPara="1" wrap="square" lIns="183092" tIns="183092" rIns="183092" bIns="183092" anchor="ctr" anchorCtr="0">
            <a:noAutofit/>
          </a:bodyPr>
          <a:lstStyle/>
          <a:p>
            <a:pPr marL="0" lvl="0" indent="0" algn="r" rtl="0">
              <a:spcBef>
                <a:spcPts val="0"/>
              </a:spcBef>
              <a:spcAft>
                <a:spcPts val="0"/>
              </a:spcAft>
              <a:buNone/>
            </a:pPr>
            <a:r>
              <a:rPr lang="en-GB" sz="2005"/>
              <a:t>Layer4</a:t>
            </a:r>
            <a:endParaRPr sz="2005"/>
          </a:p>
        </p:txBody>
      </p:sp>
      <p:sp>
        <p:nvSpPr>
          <p:cNvPr id="6411" name="Google Shape;6411;p64"/>
          <p:cNvSpPr txBox="1"/>
          <p:nvPr/>
        </p:nvSpPr>
        <p:spPr>
          <a:xfrm rot="1478449">
            <a:off x="6069287" y="8058118"/>
            <a:ext cx="1360307" cy="537402"/>
          </a:xfrm>
          <a:prstGeom prst="rect">
            <a:avLst/>
          </a:prstGeom>
          <a:noFill/>
          <a:ln>
            <a:noFill/>
          </a:ln>
        </p:spPr>
        <p:txBody>
          <a:bodyPr spcFirstLastPara="1" wrap="square" lIns="183092" tIns="183092" rIns="183092" bIns="183092" anchor="ctr" anchorCtr="0">
            <a:noAutofit/>
          </a:bodyPr>
          <a:lstStyle/>
          <a:p>
            <a:pPr marL="0" lvl="0" indent="0" algn="r" rtl="0">
              <a:spcBef>
                <a:spcPts val="0"/>
              </a:spcBef>
              <a:spcAft>
                <a:spcPts val="0"/>
              </a:spcAft>
              <a:buNone/>
            </a:pPr>
            <a:r>
              <a:rPr lang="en-GB" sz="2005"/>
              <a:t>Layer1</a:t>
            </a:r>
            <a:endParaRPr sz="2005"/>
          </a:p>
        </p:txBody>
      </p:sp>
      <p:sp>
        <p:nvSpPr>
          <p:cNvPr id="6412" name="Google Shape;6412;p64"/>
          <p:cNvSpPr txBox="1"/>
          <p:nvPr/>
        </p:nvSpPr>
        <p:spPr>
          <a:xfrm rot="1478449">
            <a:off x="9579134" y="8113203"/>
            <a:ext cx="1360307" cy="537402"/>
          </a:xfrm>
          <a:prstGeom prst="rect">
            <a:avLst/>
          </a:prstGeom>
          <a:noFill/>
          <a:ln>
            <a:noFill/>
          </a:ln>
        </p:spPr>
        <p:txBody>
          <a:bodyPr spcFirstLastPara="1" wrap="square" lIns="183092" tIns="183092" rIns="183092" bIns="183092" anchor="ctr" anchorCtr="0">
            <a:noAutofit/>
          </a:bodyPr>
          <a:lstStyle/>
          <a:p>
            <a:pPr marL="0" lvl="0" indent="0" algn="r" rtl="0">
              <a:spcBef>
                <a:spcPts val="0"/>
              </a:spcBef>
              <a:spcAft>
                <a:spcPts val="0"/>
              </a:spcAft>
              <a:buNone/>
            </a:pPr>
            <a:r>
              <a:rPr lang="en-GB" sz="2005"/>
              <a:t>Layer2</a:t>
            </a:r>
            <a:endParaRPr sz="2005"/>
          </a:p>
        </p:txBody>
      </p:sp>
      <p:sp>
        <p:nvSpPr>
          <p:cNvPr id="6413" name="Google Shape;6413;p64"/>
          <p:cNvSpPr txBox="1"/>
          <p:nvPr/>
        </p:nvSpPr>
        <p:spPr>
          <a:xfrm rot="1478449">
            <a:off x="11660478" y="8112079"/>
            <a:ext cx="1360307" cy="537402"/>
          </a:xfrm>
          <a:prstGeom prst="rect">
            <a:avLst/>
          </a:prstGeom>
          <a:noFill/>
          <a:ln>
            <a:noFill/>
          </a:ln>
        </p:spPr>
        <p:txBody>
          <a:bodyPr spcFirstLastPara="1" wrap="square" lIns="183092" tIns="183092" rIns="183092" bIns="183092" anchor="ctr" anchorCtr="0">
            <a:noAutofit/>
          </a:bodyPr>
          <a:lstStyle/>
          <a:p>
            <a:pPr marL="0" lvl="0" indent="0" algn="r" rtl="0">
              <a:spcBef>
                <a:spcPts val="0"/>
              </a:spcBef>
              <a:spcAft>
                <a:spcPts val="0"/>
              </a:spcAft>
              <a:buNone/>
            </a:pPr>
            <a:r>
              <a:rPr lang="en-GB" sz="2005"/>
              <a:t>Layer3</a:t>
            </a:r>
            <a:endParaRPr sz="2005"/>
          </a:p>
        </p:txBody>
      </p:sp>
      <p:sp>
        <p:nvSpPr>
          <p:cNvPr id="6414" name="Google Shape;6414;p64"/>
          <p:cNvSpPr txBox="1"/>
          <p:nvPr/>
        </p:nvSpPr>
        <p:spPr>
          <a:xfrm rot="1478449">
            <a:off x="13130893" y="8058108"/>
            <a:ext cx="1360307" cy="537402"/>
          </a:xfrm>
          <a:prstGeom prst="rect">
            <a:avLst/>
          </a:prstGeom>
          <a:noFill/>
          <a:ln>
            <a:noFill/>
          </a:ln>
        </p:spPr>
        <p:txBody>
          <a:bodyPr spcFirstLastPara="1" wrap="square" lIns="183092" tIns="183092" rIns="183092" bIns="183092" anchor="ctr" anchorCtr="0">
            <a:noAutofit/>
          </a:bodyPr>
          <a:lstStyle/>
          <a:p>
            <a:pPr marL="0" lvl="0" indent="0" algn="r" rtl="0">
              <a:spcBef>
                <a:spcPts val="0"/>
              </a:spcBef>
              <a:spcAft>
                <a:spcPts val="0"/>
              </a:spcAft>
              <a:buNone/>
            </a:pPr>
            <a:r>
              <a:rPr lang="en-GB" sz="2005"/>
              <a:t>Layer4</a:t>
            </a:r>
            <a:endParaRPr sz="2005"/>
          </a:p>
        </p:txBody>
      </p:sp>
      <p:sp>
        <p:nvSpPr>
          <p:cNvPr id="6415" name="Google Shape;6415;p64"/>
          <p:cNvSpPr/>
          <p:nvPr/>
        </p:nvSpPr>
        <p:spPr>
          <a:xfrm rot="5400000">
            <a:off x="7326000" y="4571455"/>
            <a:ext cx="1859462" cy="55092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Input</a:t>
            </a:r>
            <a:endParaRPr sz="2405"/>
          </a:p>
        </p:txBody>
      </p:sp>
      <p:sp>
        <p:nvSpPr>
          <p:cNvPr id="6416" name="Google Shape;6416;p64"/>
          <p:cNvSpPr/>
          <p:nvPr/>
        </p:nvSpPr>
        <p:spPr>
          <a:xfrm rot="5400000">
            <a:off x="8026077" y="4571457"/>
            <a:ext cx="1859462" cy="55092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Conv3-32</a:t>
            </a:r>
            <a:endParaRPr sz="2405"/>
          </a:p>
        </p:txBody>
      </p:sp>
      <p:sp>
        <p:nvSpPr>
          <p:cNvPr id="6417" name="Google Shape;6417;p64"/>
          <p:cNvSpPr/>
          <p:nvPr/>
        </p:nvSpPr>
        <p:spPr>
          <a:xfrm rot="5400000">
            <a:off x="9419873" y="4577763"/>
            <a:ext cx="1872079" cy="55092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Conv3-32</a:t>
            </a:r>
            <a:endParaRPr sz="2405"/>
          </a:p>
        </p:txBody>
      </p:sp>
      <p:sp>
        <p:nvSpPr>
          <p:cNvPr id="6418" name="Google Shape;6418;p64"/>
          <p:cNvSpPr/>
          <p:nvPr/>
        </p:nvSpPr>
        <p:spPr>
          <a:xfrm rot="5400000">
            <a:off x="8719846" y="4577763"/>
            <a:ext cx="1872079" cy="55092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solidFill>
                  <a:schemeClr val="dk1"/>
                </a:solidFill>
              </a:rPr>
              <a:t>Conv3-32</a:t>
            </a:r>
            <a:endParaRPr sz="2405"/>
          </a:p>
        </p:txBody>
      </p:sp>
      <p:sp>
        <p:nvSpPr>
          <p:cNvPr id="6419" name="Google Shape;6419;p64"/>
          <p:cNvSpPr/>
          <p:nvPr/>
        </p:nvSpPr>
        <p:spPr>
          <a:xfrm rot="5400000">
            <a:off x="10814069" y="4583771"/>
            <a:ext cx="1884095" cy="550929"/>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solidFill>
                  <a:schemeClr val="dk1"/>
                </a:solidFill>
              </a:rPr>
              <a:t>Max-Pool</a:t>
            </a:r>
            <a:endParaRPr sz="2405"/>
          </a:p>
        </p:txBody>
      </p:sp>
      <p:sp>
        <p:nvSpPr>
          <p:cNvPr id="6420" name="Google Shape;6420;p64"/>
          <p:cNvSpPr/>
          <p:nvPr/>
        </p:nvSpPr>
        <p:spPr>
          <a:xfrm rot="5400000">
            <a:off x="10113992" y="4583771"/>
            <a:ext cx="1884095" cy="55092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solidFill>
                  <a:schemeClr val="dk1"/>
                </a:solidFill>
              </a:rPr>
              <a:t>Conv3-32</a:t>
            </a:r>
            <a:endParaRPr sz="2405"/>
          </a:p>
        </p:txBody>
      </p:sp>
      <p:sp>
        <p:nvSpPr>
          <p:cNvPr id="6421" name="Google Shape;6421;p64"/>
          <p:cNvSpPr/>
          <p:nvPr/>
        </p:nvSpPr>
        <p:spPr>
          <a:xfrm rot="5400000">
            <a:off x="13614377" y="4583771"/>
            <a:ext cx="1884095" cy="55092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solidFill>
                  <a:schemeClr val="dk1"/>
                </a:solidFill>
              </a:rPr>
              <a:t>Conv3-128</a:t>
            </a:r>
            <a:endParaRPr sz="2405"/>
          </a:p>
        </p:txBody>
      </p:sp>
      <p:sp>
        <p:nvSpPr>
          <p:cNvPr id="6422" name="Google Shape;6422;p64"/>
          <p:cNvSpPr/>
          <p:nvPr/>
        </p:nvSpPr>
        <p:spPr>
          <a:xfrm rot="5400000">
            <a:off x="11514146" y="4583771"/>
            <a:ext cx="1884095" cy="55092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Conv3-64</a:t>
            </a:r>
            <a:endParaRPr sz="2405"/>
          </a:p>
        </p:txBody>
      </p:sp>
      <p:sp>
        <p:nvSpPr>
          <p:cNvPr id="6423" name="Google Shape;6423;p64"/>
          <p:cNvSpPr/>
          <p:nvPr/>
        </p:nvSpPr>
        <p:spPr>
          <a:xfrm rot="5400000">
            <a:off x="12214223" y="4583773"/>
            <a:ext cx="1884095" cy="55092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Conv3-64</a:t>
            </a:r>
            <a:endParaRPr sz="2405"/>
          </a:p>
        </p:txBody>
      </p:sp>
      <p:sp>
        <p:nvSpPr>
          <p:cNvPr id="6424" name="Google Shape;6424;p64"/>
          <p:cNvSpPr/>
          <p:nvPr/>
        </p:nvSpPr>
        <p:spPr>
          <a:xfrm rot="5400000">
            <a:off x="12914300" y="4583771"/>
            <a:ext cx="1884095" cy="550929"/>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Max-Pool</a:t>
            </a:r>
            <a:endParaRPr sz="2405"/>
          </a:p>
        </p:txBody>
      </p:sp>
      <p:cxnSp>
        <p:nvCxnSpPr>
          <p:cNvPr id="6425" name="Google Shape;6425;p64"/>
          <p:cNvCxnSpPr>
            <a:stCxn id="6415" idx="0"/>
            <a:endCxn id="6416" idx="2"/>
          </p:cNvCxnSpPr>
          <p:nvPr/>
        </p:nvCxnSpPr>
        <p:spPr>
          <a:xfrm>
            <a:off x="8531196" y="4846920"/>
            <a:ext cx="148997" cy="0"/>
          </a:xfrm>
          <a:prstGeom prst="straightConnector1">
            <a:avLst/>
          </a:prstGeom>
          <a:noFill/>
          <a:ln w="9525" cap="flat" cmpd="sng">
            <a:solidFill>
              <a:schemeClr val="dk2"/>
            </a:solidFill>
            <a:prstDash val="solid"/>
            <a:round/>
            <a:headEnd type="none" w="med" len="med"/>
            <a:tailEnd type="none" w="med" len="med"/>
          </a:ln>
        </p:spPr>
      </p:cxnSp>
      <p:cxnSp>
        <p:nvCxnSpPr>
          <p:cNvPr id="6426" name="Google Shape;6426;p64"/>
          <p:cNvCxnSpPr>
            <a:stCxn id="6416" idx="0"/>
            <a:endCxn id="6418" idx="2"/>
          </p:cNvCxnSpPr>
          <p:nvPr/>
        </p:nvCxnSpPr>
        <p:spPr>
          <a:xfrm>
            <a:off x="9231273" y="4846922"/>
            <a:ext cx="148997" cy="6008"/>
          </a:xfrm>
          <a:prstGeom prst="straightConnector1">
            <a:avLst/>
          </a:prstGeom>
          <a:noFill/>
          <a:ln w="9525" cap="flat" cmpd="sng">
            <a:solidFill>
              <a:schemeClr val="dk2"/>
            </a:solidFill>
            <a:prstDash val="solid"/>
            <a:round/>
            <a:headEnd type="none" w="med" len="med"/>
            <a:tailEnd type="none" w="med" len="med"/>
          </a:ln>
        </p:spPr>
      </p:cxnSp>
      <p:cxnSp>
        <p:nvCxnSpPr>
          <p:cNvPr id="6427" name="Google Shape;6427;p64"/>
          <p:cNvCxnSpPr>
            <a:stCxn id="6418" idx="0"/>
            <a:endCxn id="6418" idx="0"/>
          </p:cNvCxnSpPr>
          <p:nvPr/>
        </p:nvCxnSpPr>
        <p:spPr>
          <a:xfrm>
            <a:off x="9931350" y="4853228"/>
            <a:ext cx="0" cy="0"/>
          </a:xfrm>
          <a:prstGeom prst="straightConnector1">
            <a:avLst/>
          </a:prstGeom>
          <a:noFill/>
          <a:ln w="9525" cap="flat" cmpd="sng">
            <a:solidFill>
              <a:schemeClr val="dk2"/>
            </a:solidFill>
            <a:prstDash val="solid"/>
            <a:round/>
            <a:headEnd type="none" w="med" len="med"/>
            <a:tailEnd type="none" w="med" len="med"/>
          </a:ln>
        </p:spPr>
      </p:cxnSp>
      <p:cxnSp>
        <p:nvCxnSpPr>
          <p:cNvPr id="6428" name="Google Shape;6428;p64"/>
          <p:cNvCxnSpPr>
            <a:stCxn id="6417" idx="0"/>
            <a:endCxn id="6420" idx="2"/>
          </p:cNvCxnSpPr>
          <p:nvPr/>
        </p:nvCxnSpPr>
        <p:spPr>
          <a:xfrm>
            <a:off x="10631377" y="4853228"/>
            <a:ext cx="148997" cy="6008"/>
          </a:xfrm>
          <a:prstGeom prst="straightConnector1">
            <a:avLst/>
          </a:prstGeom>
          <a:noFill/>
          <a:ln w="9525" cap="flat" cmpd="sng">
            <a:solidFill>
              <a:schemeClr val="dk2"/>
            </a:solidFill>
            <a:prstDash val="solid"/>
            <a:round/>
            <a:headEnd type="none" w="med" len="med"/>
            <a:tailEnd type="none" w="med" len="med"/>
          </a:ln>
        </p:spPr>
      </p:cxnSp>
      <p:cxnSp>
        <p:nvCxnSpPr>
          <p:cNvPr id="6429" name="Google Shape;6429;p64"/>
          <p:cNvCxnSpPr>
            <a:stCxn id="6418" idx="0"/>
            <a:endCxn id="6418" idx="0"/>
          </p:cNvCxnSpPr>
          <p:nvPr/>
        </p:nvCxnSpPr>
        <p:spPr>
          <a:xfrm>
            <a:off x="9931350" y="4853228"/>
            <a:ext cx="0" cy="0"/>
          </a:xfrm>
          <a:prstGeom prst="straightConnector1">
            <a:avLst/>
          </a:prstGeom>
          <a:noFill/>
          <a:ln w="9525" cap="flat" cmpd="sng">
            <a:solidFill>
              <a:schemeClr val="dk2"/>
            </a:solidFill>
            <a:prstDash val="solid"/>
            <a:round/>
            <a:headEnd type="none" w="med" len="med"/>
            <a:tailEnd type="none" w="med" len="med"/>
          </a:ln>
        </p:spPr>
      </p:cxnSp>
      <p:cxnSp>
        <p:nvCxnSpPr>
          <p:cNvPr id="6430" name="Google Shape;6430;p64"/>
          <p:cNvCxnSpPr>
            <a:stCxn id="6418" idx="0"/>
            <a:endCxn id="6418" idx="0"/>
          </p:cNvCxnSpPr>
          <p:nvPr/>
        </p:nvCxnSpPr>
        <p:spPr>
          <a:xfrm>
            <a:off x="9931350" y="4853228"/>
            <a:ext cx="0" cy="0"/>
          </a:xfrm>
          <a:prstGeom prst="straightConnector1">
            <a:avLst/>
          </a:prstGeom>
          <a:noFill/>
          <a:ln w="9525" cap="flat" cmpd="sng">
            <a:solidFill>
              <a:schemeClr val="dk2"/>
            </a:solidFill>
            <a:prstDash val="solid"/>
            <a:round/>
            <a:headEnd type="none" w="med" len="med"/>
            <a:tailEnd type="none" w="med" len="med"/>
          </a:ln>
        </p:spPr>
      </p:cxnSp>
      <p:cxnSp>
        <p:nvCxnSpPr>
          <p:cNvPr id="6431" name="Google Shape;6431;p64"/>
          <p:cNvCxnSpPr>
            <a:stCxn id="6417" idx="2"/>
            <a:endCxn id="6418" idx="0"/>
          </p:cNvCxnSpPr>
          <p:nvPr/>
        </p:nvCxnSpPr>
        <p:spPr>
          <a:xfrm rot="10800000">
            <a:off x="9931450" y="4853228"/>
            <a:ext cx="148997" cy="0"/>
          </a:xfrm>
          <a:prstGeom prst="straightConnector1">
            <a:avLst/>
          </a:prstGeom>
          <a:noFill/>
          <a:ln w="9525" cap="flat" cmpd="sng">
            <a:solidFill>
              <a:schemeClr val="dk2"/>
            </a:solidFill>
            <a:prstDash val="solid"/>
            <a:round/>
            <a:headEnd type="none" w="med" len="med"/>
            <a:tailEnd type="none" w="med" len="med"/>
          </a:ln>
        </p:spPr>
      </p:cxnSp>
      <p:cxnSp>
        <p:nvCxnSpPr>
          <p:cNvPr id="6432" name="Google Shape;6432;p64"/>
          <p:cNvCxnSpPr>
            <a:stCxn id="6420" idx="0"/>
            <a:endCxn id="6419" idx="2"/>
          </p:cNvCxnSpPr>
          <p:nvPr/>
        </p:nvCxnSpPr>
        <p:spPr>
          <a:xfrm>
            <a:off x="11331504" y="4859236"/>
            <a:ext cx="148997" cy="0"/>
          </a:xfrm>
          <a:prstGeom prst="straightConnector1">
            <a:avLst/>
          </a:prstGeom>
          <a:noFill/>
          <a:ln w="9525" cap="flat" cmpd="sng">
            <a:solidFill>
              <a:schemeClr val="dk2"/>
            </a:solidFill>
            <a:prstDash val="solid"/>
            <a:round/>
            <a:headEnd type="none" w="med" len="med"/>
            <a:tailEnd type="none" w="med" len="med"/>
          </a:ln>
        </p:spPr>
      </p:cxnSp>
      <p:cxnSp>
        <p:nvCxnSpPr>
          <p:cNvPr id="6433" name="Google Shape;6433;p64"/>
          <p:cNvCxnSpPr>
            <a:stCxn id="6419" idx="0"/>
            <a:endCxn id="6422" idx="2"/>
          </p:cNvCxnSpPr>
          <p:nvPr/>
        </p:nvCxnSpPr>
        <p:spPr>
          <a:xfrm>
            <a:off x="12031581" y="4859236"/>
            <a:ext cx="148997" cy="0"/>
          </a:xfrm>
          <a:prstGeom prst="straightConnector1">
            <a:avLst/>
          </a:prstGeom>
          <a:noFill/>
          <a:ln w="9525" cap="flat" cmpd="sng">
            <a:solidFill>
              <a:schemeClr val="dk2"/>
            </a:solidFill>
            <a:prstDash val="solid"/>
            <a:round/>
            <a:headEnd type="none" w="med" len="med"/>
            <a:tailEnd type="none" w="med" len="med"/>
          </a:ln>
        </p:spPr>
      </p:cxnSp>
      <p:cxnSp>
        <p:nvCxnSpPr>
          <p:cNvPr id="6434" name="Google Shape;6434;p64"/>
          <p:cNvCxnSpPr>
            <a:stCxn id="6422" idx="0"/>
            <a:endCxn id="6423" idx="2"/>
          </p:cNvCxnSpPr>
          <p:nvPr/>
        </p:nvCxnSpPr>
        <p:spPr>
          <a:xfrm>
            <a:off x="12731658" y="4859236"/>
            <a:ext cx="148997" cy="0"/>
          </a:xfrm>
          <a:prstGeom prst="straightConnector1">
            <a:avLst/>
          </a:prstGeom>
          <a:noFill/>
          <a:ln w="9525" cap="flat" cmpd="sng">
            <a:solidFill>
              <a:schemeClr val="dk2"/>
            </a:solidFill>
            <a:prstDash val="solid"/>
            <a:round/>
            <a:headEnd type="none" w="med" len="med"/>
            <a:tailEnd type="none" w="med" len="med"/>
          </a:ln>
        </p:spPr>
      </p:cxnSp>
      <p:cxnSp>
        <p:nvCxnSpPr>
          <p:cNvPr id="6435" name="Google Shape;6435;p64"/>
          <p:cNvCxnSpPr>
            <a:stCxn id="6423" idx="0"/>
            <a:endCxn id="6424" idx="2"/>
          </p:cNvCxnSpPr>
          <p:nvPr/>
        </p:nvCxnSpPr>
        <p:spPr>
          <a:xfrm>
            <a:off x="13431735" y="4859238"/>
            <a:ext cx="148997" cy="0"/>
          </a:xfrm>
          <a:prstGeom prst="straightConnector1">
            <a:avLst/>
          </a:prstGeom>
          <a:noFill/>
          <a:ln w="9525" cap="flat" cmpd="sng">
            <a:solidFill>
              <a:schemeClr val="dk2"/>
            </a:solidFill>
            <a:prstDash val="solid"/>
            <a:round/>
            <a:headEnd type="none" w="med" len="med"/>
            <a:tailEnd type="none" w="med" len="med"/>
          </a:ln>
        </p:spPr>
      </p:cxnSp>
      <p:cxnSp>
        <p:nvCxnSpPr>
          <p:cNvPr id="6436" name="Google Shape;6436;p64"/>
          <p:cNvCxnSpPr>
            <a:stCxn id="6424" idx="0"/>
            <a:endCxn id="6421" idx="2"/>
          </p:cNvCxnSpPr>
          <p:nvPr/>
        </p:nvCxnSpPr>
        <p:spPr>
          <a:xfrm>
            <a:off x="14131812" y="4859236"/>
            <a:ext cx="148997" cy="0"/>
          </a:xfrm>
          <a:prstGeom prst="straightConnector1">
            <a:avLst/>
          </a:prstGeom>
          <a:noFill/>
          <a:ln w="9525" cap="flat" cmpd="sng">
            <a:solidFill>
              <a:schemeClr val="dk2"/>
            </a:solidFill>
            <a:prstDash val="solid"/>
            <a:round/>
            <a:headEnd type="none" w="med" len="med"/>
            <a:tailEnd type="none" w="med" len="med"/>
          </a:ln>
        </p:spPr>
      </p:cxnSp>
      <p:cxnSp>
        <p:nvCxnSpPr>
          <p:cNvPr id="6437" name="Google Shape;6437;p64"/>
          <p:cNvCxnSpPr>
            <a:stCxn id="6421" idx="0"/>
            <a:endCxn id="6438" idx="2"/>
          </p:cNvCxnSpPr>
          <p:nvPr/>
        </p:nvCxnSpPr>
        <p:spPr>
          <a:xfrm>
            <a:off x="14831889" y="4859236"/>
            <a:ext cx="148997" cy="0"/>
          </a:xfrm>
          <a:prstGeom prst="straightConnector1">
            <a:avLst/>
          </a:prstGeom>
          <a:noFill/>
          <a:ln w="9525" cap="flat" cmpd="sng">
            <a:solidFill>
              <a:schemeClr val="dk2"/>
            </a:solidFill>
            <a:prstDash val="solid"/>
            <a:round/>
            <a:headEnd type="none" w="med" len="med"/>
            <a:tailEnd type="none" w="med" len="med"/>
          </a:ln>
        </p:spPr>
      </p:cxnSp>
      <p:sp>
        <p:nvSpPr>
          <p:cNvPr id="6439" name="Google Shape;6439;p64"/>
          <p:cNvSpPr txBox="1"/>
          <p:nvPr/>
        </p:nvSpPr>
        <p:spPr>
          <a:xfrm rot="1478449">
            <a:off x="7900511" y="3268125"/>
            <a:ext cx="1360307" cy="537402"/>
          </a:xfrm>
          <a:prstGeom prst="rect">
            <a:avLst/>
          </a:prstGeom>
          <a:noFill/>
          <a:ln>
            <a:noFill/>
          </a:ln>
        </p:spPr>
        <p:txBody>
          <a:bodyPr spcFirstLastPara="1" wrap="square" lIns="183092" tIns="183092" rIns="183092" bIns="183092" anchor="ctr" anchorCtr="0">
            <a:noAutofit/>
          </a:bodyPr>
          <a:lstStyle/>
          <a:p>
            <a:pPr marL="0" lvl="0" indent="0" algn="r" rtl="0">
              <a:spcBef>
                <a:spcPts val="0"/>
              </a:spcBef>
              <a:spcAft>
                <a:spcPts val="0"/>
              </a:spcAft>
              <a:buNone/>
            </a:pPr>
            <a:r>
              <a:rPr lang="en-GB" sz="2005"/>
              <a:t>Layer1</a:t>
            </a:r>
            <a:endParaRPr sz="2005"/>
          </a:p>
        </p:txBody>
      </p:sp>
      <p:sp>
        <p:nvSpPr>
          <p:cNvPr id="6440" name="Google Shape;6440;p64"/>
          <p:cNvSpPr txBox="1"/>
          <p:nvPr/>
        </p:nvSpPr>
        <p:spPr>
          <a:xfrm rot="1478449">
            <a:off x="11410358" y="3323210"/>
            <a:ext cx="1360307" cy="537402"/>
          </a:xfrm>
          <a:prstGeom prst="rect">
            <a:avLst/>
          </a:prstGeom>
          <a:noFill/>
          <a:ln>
            <a:noFill/>
          </a:ln>
        </p:spPr>
        <p:txBody>
          <a:bodyPr spcFirstLastPara="1" wrap="square" lIns="183092" tIns="183092" rIns="183092" bIns="183092" anchor="ctr" anchorCtr="0">
            <a:noAutofit/>
          </a:bodyPr>
          <a:lstStyle/>
          <a:p>
            <a:pPr marL="0" lvl="0" indent="0" algn="r" rtl="0">
              <a:spcBef>
                <a:spcPts val="0"/>
              </a:spcBef>
              <a:spcAft>
                <a:spcPts val="0"/>
              </a:spcAft>
              <a:buNone/>
            </a:pPr>
            <a:r>
              <a:rPr lang="en-GB" sz="2005"/>
              <a:t>Layer2</a:t>
            </a:r>
            <a:endParaRPr sz="2005"/>
          </a:p>
        </p:txBody>
      </p:sp>
      <p:sp>
        <p:nvSpPr>
          <p:cNvPr id="6441" name="Google Shape;6441;p64"/>
          <p:cNvSpPr txBox="1"/>
          <p:nvPr/>
        </p:nvSpPr>
        <p:spPr>
          <a:xfrm rot="1478449">
            <a:off x="13491702" y="3322087"/>
            <a:ext cx="1360307" cy="537402"/>
          </a:xfrm>
          <a:prstGeom prst="rect">
            <a:avLst/>
          </a:prstGeom>
          <a:noFill/>
          <a:ln>
            <a:noFill/>
          </a:ln>
        </p:spPr>
        <p:txBody>
          <a:bodyPr spcFirstLastPara="1" wrap="square" lIns="183092" tIns="183092" rIns="183092" bIns="183092" anchor="ctr" anchorCtr="0">
            <a:noAutofit/>
          </a:bodyPr>
          <a:lstStyle/>
          <a:p>
            <a:pPr marL="0" lvl="0" indent="0" algn="r" rtl="0">
              <a:spcBef>
                <a:spcPts val="0"/>
              </a:spcBef>
              <a:spcAft>
                <a:spcPts val="0"/>
              </a:spcAft>
              <a:buNone/>
            </a:pPr>
            <a:r>
              <a:rPr lang="en-GB" sz="2005"/>
              <a:t>Layer3</a:t>
            </a:r>
            <a:endParaRPr sz="2005"/>
          </a:p>
        </p:txBody>
      </p:sp>
      <p:sp>
        <p:nvSpPr>
          <p:cNvPr id="6442" name="Google Shape;6442;p64"/>
          <p:cNvSpPr/>
          <p:nvPr/>
        </p:nvSpPr>
        <p:spPr>
          <a:xfrm rot="5400000">
            <a:off x="13183306" y="9373764"/>
            <a:ext cx="1884095" cy="550929"/>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FC-512</a:t>
            </a:r>
            <a:endParaRPr sz="2405"/>
          </a:p>
        </p:txBody>
      </p:sp>
      <p:cxnSp>
        <p:nvCxnSpPr>
          <p:cNvPr id="6443" name="Google Shape;6443;p64"/>
          <p:cNvCxnSpPr/>
          <p:nvPr/>
        </p:nvCxnSpPr>
        <p:spPr>
          <a:xfrm>
            <a:off x="13700817" y="9636912"/>
            <a:ext cx="148997" cy="0"/>
          </a:xfrm>
          <a:prstGeom prst="straightConnector1">
            <a:avLst/>
          </a:prstGeom>
          <a:noFill/>
          <a:ln w="9525" cap="flat" cmpd="sng">
            <a:solidFill>
              <a:schemeClr val="dk2"/>
            </a:solidFill>
            <a:prstDash val="solid"/>
            <a:round/>
            <a:headEnd type="none" w="med" len="med"/>
            <a:tailEnd type="none" w="med" len="med"/>
          </a:ln>
        </p:spPr>
      </p:cxnSp>
      <p:sp>
        <p:nvSpPr>
          <p:cNvPr id="6444" name="Google Shape;6444;p64"/>
          <p:cNvSpPr/>
          <p:nvPr/>
        </p:nvSpPr>
        <p:spPr>
          <a:xfrm rot="5400000">
            <a:off x="13883383" y="9361447"/>
            <a:ext cx="1884095" cy="550929"/>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solidFill>
                  <a:schemeClr val="dk1"/>
                </a:solidFill>
              </a:rPr>
              <a:t>Output</a:t>
            </a:r>
            <a:endParaRPr sz="2405"/>
          </a:p>
        </p:txBody>
      </p:sp>
      <p:cxnSp>
        <p:nvCxnSpPr>
          <p:cNvPr id="6445" name="Google Shape;6445;p64"/>
          <p:cNvCxnSpPr/>
          <p:nvPr/>
        </p:nvCxnSpPr>
        <p:spPr>
          <a:xfrm>
            <a:off x="14400794" y="9636912"/>
            <a:ext cx="148997" cy="0"/>
          </a:xfrm>
          <a:prstGeom prst="straightConnector1">
            <a:avLst/>
          </a:prstGeom>
          <a:noFill/>
          <a:ln w="9525" cap="flat" cmpd="sng">
            <a:solidFill>
              <a:schemeClr val="dk2"/>
            </a:solidFill>
            <a:prstDash val="solid"/>
            <a:round/>
            <a:headEnd type="none" w="med" len="med"/>
            <a:tailEnd type="none" w="med" len="med"/>
          </a:ln>
        </p:spPr>
      </p:cxnSp>
      <p:sp>
        <p:nvSpPr>
          <p:cNvPr id="6446" name="Google Shape;6446;p64"/>
          <p:cNvSpPr/>
          <p:nvPr/>
        </p:nvSpPr>
        <p:spPr>
          <a:xfrm rot="5400000">
            <a:off x="14314454" y="4583771"/>
            <a:ext cx="1884095" cy="550929"/>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solidFill>
                  <a:schemeClr val="dk1"/>
                </a:solidFill>
              </a:rPr>
              <a:t>Max-Pool</a:t>
            </a:r>
            <a:endParaRPr sz="2405"/>
          </a:p>
        </p:txBody>
      </p:sp>
      <p:sp>
        <p:nvSpPr>
          <p:cNvPr id="6447" name="Google Shape;6447;p64"/>
          <p:cNvSpPr/>
          <p:nvPr/>
        </p:nvSpPr>
        <p:spPr>
          <a:xfrm rot="5400000">
            <a:off x="15014531" y="4583771"/>
            <a:ext cx="1884095" cy="550929"/>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FC-512</a:t>
            </a:r>
            <a:endParaRPr sz="2405"/>
          </a:p>
        </p:txBody>
      </p:sp>
      <p:cxnSp>
        <p:nvCxnSpPr>
          <p:cNvPr id="6448" name="Google Shape;6448;p64"/>
          <p:cNvCxnSpPr/>
          <p:nvPr/>
        </p:nvCxnSpPr>
        <p:spPr>
          <a:xfrm>
            <a:off x="15532042" y="4846920"/>
            <a:ext cx="148997" cy="0"/>
          </a:xfrm>
          <a:prstGeom prst="straightConnector1">
            <a:avLst/>
          </a:prstGeom>
          <a:noFill/>
          <a:ln w="9525" cap="flat" cmpd="sng">
            <a:solidFill>
              <a:schemeClr val="dk2"/>
            </a:solidFill>
            <a:prstDash val="solid"/>
            <a:round/>
            <a:headEnd type="none" w="med" len="med"/>
            <a:tailEnd type="none" w="med" len="med"/>
          </a:ln>
        </p:spPr>
      </p:cxnSp>
      <p:sp>
        <p:nvSpPr>
          <p:cNvPr id="6449" name="Google Shape;6449;p64"/>
          <p:cNvSpPr/>
          <p:nvPr/>
        </p:nvSpPr>
        <p:spPr>
          <a:xfrm rot="5400000">
            <a:off x="15714608" y="4571455"/>
            <a:ext cx="1884095" cy="550929"/>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solidFill>
                  <a:schemeClr val="dk1"/>
                </a:solidFill>
              </a:rPr>
              <a:t>Output</a:t>
            </a:r>
            <a:endParaRPr sz="2405"/>
          </a:p>
        </p:txBody>
      </p:sp>
      <p:cxnSp>
        <p:nvCxnSpPr>
          <p:cNvPr id="6450" name="Google Shape;6450;p64"/>
          <p:cNvCxnSpPr/>
          <p:nvPr/>
        </p:nvCxnSpPr>
        <p:spPr>
          <a:xfrm>
            <a:off x="16232019" y="4846920"/>
            <a:ext cx="148997" cy="0"/>
          </a:xfrm>
          <a:prstGeom prst="straightConnector1">
            <a:avLst/>
          </a:prstGeom>
          <a:noFill/>
          <a:ln w="9525" cap="flat" cmpd="sng">
            <a:solidFill>
              <a:schemeClr val="dk2"/>
            </a:solidFill>
            <a:prstDash val="solid"/>
            <a:round/>
            <a:headEnd type="none" w="med" len="med"/>
            <a:tailEnd type="none" w="med" len="med"/>
          </a:ln>
        </p:spPr>
      </p:cxnSp>
      <p:sp>
        <p:nvSpPr>
          <p:cNvPr id="6451" name="Google Shape;6451;p64"/>
          <p:cNvSpPr txBox="1"/>
          <p:nvPr/>
        </p:nvSpPr>
        <p:spPr>
          <a:xfrm rot="1478449">
            <a:off x="14920194" y="3322087"/>
            <a:ext cx="1360307" cy="537402"/>
          </a:xfrm>
          <a:prstGeom prst="rect">
            <a:avLst/>
          </a:prstGeom>
          <a:noFill/>
          <a:ln>
            <a:noFill/>
          </a:ln>
        </p:spPr>
        <p:txBody>
          <a:bodyPr spcFirstLastPara="1" wrap="square" lIns="183092" tIns="183092" rIns="183092" bIns="183092" anchor="ctr" anchorCtr="0">
            <a:noAutofit/>
          </a:bodyPr>
          <a:lstStyle/>
          <a:p>
            <a:pPr marL="0" lvl="0" indent="0" algn="r" rtl="0">
              <a:spcBef>
                <a:spcPts val="0"/>
              </a:spcBef>
              <a:spcAft>
                <a:spcPts val="0"/>
              </a:spcAft>
              <a:buNone/>
            </a:pPr>
            <a:endParaRPr sz="2005"/>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6455" name="Shape 6455"/>
        <p:cNvGrpSpPr/>
        <p:nvPr/>
      </p:nvGrpSpPr>
      <p:grpSpPr>
        <a:xfrm>
          <a:off x="0" y="0"/>
          <a:ext cx="0" cy="0"/>
          <a:chOff x="0" y="0"/>
          <a:chExt cx="0" cy="0"/>
        </a:xfrm>
      </p:grpSpPr>
      <p:sp>
        <p:nvSpPr>
          <p:cNvPr id="6456" name="Google Shape;6456;p65"/>
          <p:cNvSpPr/>
          <p:nvPr/>
        </p:nvSpPr>
        <p:spPr>
          <a:xfrm>
            <a:off x="7557082" y="8775473"/>
            <a:ext cx="2483689" cy="790647"/>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Previous layer</a:t>
            </a:r>
            <a:endParaRPr sz="2005"/>
          </a:p>
        </p:txBody>
      </p:sp>
      <p:sp>
        <p:nvSpPr>
          <p:cNvPr id="6457" name="Google Shape;6457;p65"/>
          <p:cNvSpPr/>
          <p:nvPr/>
        </p:nvSpPr>
        <p:spPr>
          <a:xfrm>
            <a:off x="2797230" y="6778830"/>
            <a:ext cx="2483689" cy="790647"/>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1x1 convolutions</a:t>
            </a:r>
            <a:endParaRPr sz="2005"/>
          </a:p>
        </p:txBody>
      </p:sp>
      <p:sp>
        <p:nvSpPr>
          <p:cNvPr id="6458" name="Google Shape;6458;p65"/>
          <p:cNvSpPr/>
          <p:nvPr/>
        </p:nvSpPr>
        <p:spPr>
          <a:xfrm>
            <a:off x="5679797" y="7307630"/>
            <a:ext cx="2483689" cy="790647"/>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1x1 convolutions</a:t>
            </a:r>
            <a:endParaRPr sz="2005"/>
          </a:p>
        </p:txBody>
      </p:sp>
      <p:sp>
        <p:nvSpPr>
          <p:cNvPr id="6459" name="Google Shape;6459;p65"/>
          <p:cNvSpPr/>
          <p:nvPr/>
        </p:nvSpPr>
        <p:spPr>
          <a:xfrm>
            <a:off x="5679797" y="6162514"/>
            <a:ext cx="2483689" cy="790647"/>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3x3 convolutions</a:t>
            </a:r>
            <a:endParaRPr sz="2005"/>
          </a:p>
        </p:txBody>
      </p:sp>
      <p:sp>
        <p:nvSpPr>
          <p:cNvPr id="6460" name="Google Shape;6460;p65"/>
          <p:cNvSpPr/>
          <p:nvPr/>
        </p:nvSpPr>
        <p:spPr>
          <a:xfrm>
            <a:off x="8562364" y="7307630"/>
            <a:ext cx="2483689" cy="790647"/>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1x1 convolutions</a:t>
            </a:r>
            <a:endParaRPr sz="2005"/>
          </a:p>
        </p:txBody>
      </p:sp>
      <p:sp>
        <p:nvSpPr>
          <p:cNvPr id="6461" name="Google Shape;6461;p65"/>
          <p:cNvSpPr/>
          <p:nvPr/>
        </p:nvSpPr>
        <p:spPr>
          <a:xfrm>
            <a:off x="8562364" y="6162514"/>
            <a:ext cx="2483689" cy="790647"/>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5x5 convolutions</a:t>
            </a:r>
            <a:endParaRPr sz="2005"/>
          </a:p>
        </p:txBody>
      </p:sp>
      <p:sp>
        <p:nvSpPr>
          <p:cNvPr id="6462" name="Google Shape;6462;p65"/>
          <p:cNvSpPr/>
          <p:nvPr/>
        </p:nvSpPr>
        <p:spPr>
          <a:xfrm>
            <a:off x="11302842" y="7307630"/>
            <a:ext cx="2483689" cy="790647"/>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3x3 max pooling</a:t>
            </a:r>
            <a:endParaRPr sz="2005"/>
          </a:p>
        </p:txBody>
      </p:sp>
      <p:sp>
        <p:nvSpPr>
          <p:cNvPr id="6463" name="Google Shape;6463;p65"/>
          <p:cNvSpPr/>
          <p:nvPr/>
        </p:nvSpPr>
        <p:spPr>
          <a:xfrm>
            <a:off x="11302842" y="6162514"/>
            <a:ext cx="2483689" cy="790647"/>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1x1 convolutions</a:t>
            </a:r>
            <a:endParaRPr sz="2005"/>
          </a:p>
        </p:txBody>
      </p:sp>
      <p:sp>
        <p:nvSpPr>
          <p:cNvPr id="6464" name="Google Shape;6464;p65"/>
          <p:cNvSpPr/>
          <p:nvPr/>
        </p:nvSpPr>
        <p:spPr>
          <a:xfrm>
            <a:off x="7557082" y="4851878"/>
            <a:ext cx="2483689" cy="790647"/>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Filter concatenation</a:t>
            </a:r>
            <a:endParaRPr sz="2005"/>
          </a:p>
        </p:txBody>
      </p:sp>
      <p:cxnSp>
        <p:nvCxnSpPr>
          <p:cNvPr id="6465" name="Google Shape;6465;p65"/>
          <p:cNvCxnSpPr>
            <a:stCxn id="6456" idx="0"/>
            <a:endCxn id="6458" idx="2"/>
          </p:cNvCxnSpPr>
          <p:nvPr/>
        </p:nvCxnSpPr>
        <p:spPr>
          <a:xfrm rot="5400000" flipH="1">
            <a:off x="7521636" y="7498182"/>
            <a:ext cx="677097" cy="1877486"/>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6" name="Google Shape;6466;p65"/>
          <p:cNvCxnSpPr>
            <a:stCxn id="6456" idx="0"/>
            <a:endCxn id="6457" idx="2"/>
          </p:cNvCxnSpPr>
          <p:nvPr/>
        </p:nvCxnSpPr>
        <p:spPr>
          <a:xfrm rot="5400000" flipH="1">
            <a:off x="5815977" y="5792524"/>
            <a:ext cx="1205797" cy="4760103"/>
          </a:xfrm>
          <a:prstGeom prst="curvedConnector3">
            <a:avLst>
              <a:gd name="adj1" fmla="val 25764"/>
            </a:avLst>
          </a:prstGeom>
          <a:noFill/>
          <a:ln w="9525" cap="flat" cmpd="sng">
            <a:solidFill>
              <a:schemeClr val="dk2"/>
            </a:solidFill>
            <a:prstDash val="solid"/>
            <a:round/>
            <a:headEnd type="none" w="med" len="med"/>
            <a:tailEnd type="triangle" w="med" len="med"/>
          </a:ln>
        </p:spPr>
      </p:cxnSp>
      <p:cxnSp>
        <p:nvCxnSpPr>
          <p:cNvPr id="6467" name="Google Shape;6467;p65"/>
          <p:cNvCxnSpPr>
            <a:stCxn id="6456" idx="0"/>
            <a:endCxn id="6460" idx="2"/>
          </p:cNvCxnSpPr>
          <p:nvPr/>
        </p:nvCxnSpPr>
        <p:spPr>
          <a:xfrm rot="-5400000">
            <a:off x="8962944" y="7934360"/>
            <a:ext cx="677097" cy="1005131"/>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8" name="Google Shape;6468;p65"/>
          <p:cNvCxnSpPr>
            <a:stCxn id="6456" idx="0"/>
            <a:endCxn id="6462" idx="2"/>
          </p:cNvCxnSpPr>
          <p:nvPr/>
        </p:nvCxnSpPr>
        <p:spPr>
          <a:xfrm rot="-5400000">
            <a:off x="10333358" y="6563945"/>
            <a:ext cx="677097" cy="3745960"/>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469" name="Google Shape;6469;p65"/>
          <p:cNvCxnSpPr>
            <a:stCxn id="6458" idx="0"/>
            <a:endCxn id="6459" idx="2"/>
          </p:cNvCxnSpPr>
          <p:nvPr/>
        </p:nvCxnSpPr>
        <p:spPr>
          <a:xfrm rot="-5400000">
            <a:off x="6745007" y="7129794"/>
            <a:ext cx="354469" cy="1202"/>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0" name="Google Shape;6470;p65"/>
          <p:cNvCxnSpPr>
            <a:stCxn id="6460" idx="0"/>
            <a:endCxn id="6461" idx="2"/>
          </p:cNvCxnSpPr>
          <p:nvPr/>
        </p:nvCxnSpPr>
        <p:spPr>
          <a:xfrm rot="-5400000">
            <a:off x="9627574" y="7129794"/>
            <a:ext cx="354469" cy="1202"/>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1" name="Google Shape;6471;p65"/>
          <p:cNvCxnSpPr>
            <a:stCxn id="6462" idx="0"/>
            <a:endCxn id="6463" idx="2"/>
          </p:cNvCxnSpPr>
          <p:nvPr/>
        </p:nvCxnSpPr>
        <p:spPr>
          <a:xfrm rot="-5400000">
            <a:off x="12368052" y="7129794"/>
            <a:ext cx="354469" cy="1202"/>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472" name="Google Shape;6472;p65"/>
          <p:cNvCxnSpPr>
            <a:stCxn id="6457" idx="0"/>
            <a:endCxn id="6464" idx="2"/>
          </p:cNvCxnSpPr>
          <p:nvPr/>
        </p:nvCxnSpPr>
        <p:spPr>
          <a:xfrm rot="-5400000">
            <a:off x="5851074" y="3830726"/>
            <a:ext cx="1136104" cy="4760103"/>
          </a:xfrm>
          <a:prstGeom prst="curvedConnector3">
            <a:avLst>
              <a:gd name="adj1" fmla="val 85365"/>
            </a:avLst>
          </a:prstGeom>
          <a:noFill/>
          <a:ln w="9525" cap="flat" cmpd="sng">
            <a:solidFill>
              <a:schemeClr val="dk2"/>
            </a:solidFill>
            <a:prstDash val="solid"/>
            <a:round/>
            <a:headEnd type="none" w="med" len="med"/>
            <a:tailEnd type="triangle" w="med" len="med"/>
          </a:ln>
        </p:spPr>
      </p:cxnSp>
      <p:cxnSp>
        <p:nvCxnSpPr>
          <p:cNvPr id="6473" name="Google Shape;6473;p65"/>
          <p:cNvCxnSpPr>
            <a:stCxn id="6459" idx="0"/>
            <a:endCxn id="6464" idx="2"/>
          </p:cNvCxnSpPr>
          <p:nvPr/>
        </p:nvCxnSpPr>
        <p:spPr>
          <a:xfrm rot="-5400000">
            <a:off x="7600240" y="4963626"/>
            <a:ext cx="520289" cy="1877486"/>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4" name="Google Shape;6474;p65"/>
          <p:cNvCxnSpPr>
            <a:stCxn id="6461" idx="0"/>
            <a:endCxn id="6464" idx="2"/>
          </p:cNvCxnSpPr>
          <p:nvPr/>
        </p:nvCxnSpPr>
        <p:spPr>
          <a:xfrm rot="5400000" flipH="1">
            <a:off x="9041498" y="5399804"/>
            <a:ext cx="520289" cy="1005131"/>
          </a:xfrm>
          <a:prstGeom prst="curvedConnector3">
            <a:avLst>
              <a:gd name="adj1" fmla="val 49971"/>
            </a:avLst>
          </a:prstGeom>
          <a:noFill/>
          <a:ln w="9525" cap="flat" cmpd="sng">
            <a:solidFill>
              <a:schemeClr val="dk2"/>
            </a:solidFill>
            <a:prstDash val="solid"/>
            <a:round/>
            <a:headEnd type="none" w="med" len="med"/>
            <a:tailEnd type="triangle" w="med" len="med"/>
          </a:ln>
        </p:spPr>
      </p:cxnSp>
      <p:cxnSp>
        <p:nvCxnSpPr>
          <p:cNvPr id="6475" name="Google Shape;6475;p65"/>
          <p:cNvCxnSpPr>
            <a:stCxn id="6463" idx="0"/>
            <a:endCxn id="6464" idx="2"/>
          </p:cNvCxnSpPr>
          <p:nvPr/>
        </p:nvCxnSpPr>
        <p:spPr>
          <a:xfrm rot="5400000" flipH="1">
            <a:off x="10411562" y="4029389"/>
            <a:ext cx="520289" cy="3745960"/>
          </a:xfrm>
          <a:prstGeom prst="curvedConnector3">
            <a:avLst>
              <a:gd name="adj1" fmla="val 4997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6479" name="Shape 6479"/>
        <p:cNvGrpSpPr/>
        <p:nvPr/>
      </p:nvGrpSpPr>
      <p:grpSpPr>
        <a:xfrm>
          <a:off x="0" y="0"/>
          <a:ext cx="0" cy="0"/>
          <a:chOff x="0" y="0"/>
          <a:chExt cx="0" cy="0"/>
        </a:xfrm>
      </p:grpSpPr>
      <p:sp>
        <p:nvSpPr>
          <p:cNvPr id="6480" name="Google Shape;6480;p66"/>
          <p:cNvSpPr/>
          <p:nvPr/>
        </p:nvSpPr>
        <p:spPr>
          <a:xfrm>
            <a:off x="7955210" y="3923449"/>
            <a:ext cx="2483689" cy="81167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Previous layer</a:t>
            </a:r>
            <a:endParaRPr sz="2005"/>
          </a:p>
        </p:txBody>
      </p:sp>
      <p:sp>
        <p:nvSpPr>
          <p:cNvPr id="6481" name="Google Shape;6481;p66"/>
          <p:cNvSpPr/>
          <p:nvPr/>
        </p:nvSpPr>
        <p:spPr>
          <a:xfrm>
            <a:off x="5001248" y="5470475"/>
            <a:ext cx="2483689" cy="811675"/>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1x3 conv, </a:t>
            </a:r>
            <a:endParaRPr sz="2005"/>
          </a:p>
          <a:p>
            <a:pPr marL="0" lvl="0" indent="0" algn="ctr" rtl="0">
              <a:spcBef>
                <a:spcPts val="0"/>
              </a:spcBef>
              <a:spcAft>
                <a:spcPts val="0"/>
              </a:spcAft>
              <a:buNone/>
            </a:pPr>
            <a:r>
              <a:rPr lang="en-GB" sz="2005"/>
              <a:t>1 padding</a:t>
            </a:r>
            <a:endParaRPr sz="2005"/>
          </a:p>
        </p:txBody>
      </p:sp>
      <p:sp>
        <p:nvSpPr>
          <p:cNvPr id="6482" name="Google Shape;6482;p66"/>
          <p:cNvSpPr/>
          <p:nvPr/>
        </p:nvSpPr>
        <p:spPr>
          <a:xfrm>
            <a:off x="7955210" y="7565573"/>
            <a:ext cx="2483689" cy="811675"/>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1x5 conv,</a:t>
            </a:r>
            <a:endParaRPr sz="2005"/>
          </a:p>
          <a:p>
            <a:pPr marL="0" lvl="0" indent="0" algn="ctr" rtl="0">
              <a:spcBef>
                <a:spcPts val="0"/>
              </a:spcBef>
              <a:spcAft>
                <a:spcPts val="0"/>
              </a:spcAft>
              <a:buNone/>
            </a:pPr>
            <a:r>
              <a:rPr lang="en-GB" sz="2005"/>
              <a:t>2 padding</a:t>
            </a:r>
            <a:endParaRPr sz="2005"/>
          </a:p>
        </p:txBody>
      </p:sp>
      <p:sp>
        <p:nvSpPr>
          <p:cNvPr id="6483" name="Google Shape;6483;p66"/>
          <p:cNvSpPr/>
          <p:nvPr/>
        </p:nvSpPr>
        <p:spPr>
          <a:xfrm>
            <a:off x="7955210" y="5744488"/>
            <a:ext cx="2483689" cy="811675"/>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Clr>
                <a:schemeClr val="dk1"/>
              </a:buClr>
              <a:buSzPts val="1100"/>
              <a:buFont typeface="Arial" panose="020B0604020202090204"/>
              <a:buNone/>
            </a:pPr>
            <a:r>
              <a:rPr lang="en-GB" sz="2005">
                <a:solidFill>
                  <a:schemeClr val="dk1"/>
                </a:solidFill>
              </a:rPr>
              <a:t>1x3 conv, </a:t>
            </a:r>
            <a:endParaRPr sz="2005">
              <a:solidFill>
                <a:schemeClr val="dk1"/>
              </a:solidFill>
            </a:endParaRPr>
          </a:p>
          <a:p>
            <a:pPr marL="0" lvl="0" indent="0" algn="ctr" rtl="0">
              <a:spcBef>
                <a:spcPts val="0"/>
              </a:spcBef>
              <a:spcAft>
                <a:spcPts val="0"/>
              </a:spcAft>
              <a:buClr>
                <a:schemeClr val="dk1"/>
              </a:buClr>
              <a:buSzPts val="1100"/>
              <a:buFont typeface="Arial" panose="020B0604020202090204"/>
              <a:buNone/>
            </a:pPr>
            <a:r>
              <a:rPr lang="en-GB" sz="2005">
                <a:solidFill>
                  <a:schemeClr val="dk1"/>
                </a:solidFill>
              </a:rPr>
              <a:t>1 padding</a:t>
            </a:r>
            <a:endParaRPr sz="2005"/>
          </a:p>
        </p:txBody>
      </p:sp>
      <p:sp>
        <p:nvSpPr>
          <p:cNvPr id="6484" name="Google Shape;6484;p66"/>
          <p:cNvSpPr/>
          <p:nvPr/>
        </p:nvSpPr>
        <p:spPr>
          <a:xfrm>
            <a:off x="10829115" y="6461612"/>
            <a:ext cx="2483689" cy="811675"/>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1x7 conv,</a:t>
            </a:r>
            <a:endParaRPr sz="2005"/>
          </a:p>
          <a:p>
            <a:pPr marL="0" lvl="0" indent="0" algn="ctr" rtl="0">
              <a:spcBef>
                <a:spcPts val="0"/>
              </a:spcBef>
              <a:spcAft>
                <a:spcPts val="0"/>
              </a:spcAft>
              <a:buNone/>
            </a:pPr>
            <a:r>
              <a:rPr lang="en-GB" sz="2005"/>
              <a:t>3 padding</a:t>
            </a:r>
            <a:endParaRPr sz="2005"/>
          </a:p>
        </p:txBody>
      </p:sp>
      <p:sp>
        <p:nvSpPr>
          <p:cNvPr id="6485" name="Google Shape;6485;p66"/>
          <p:cNvSpPr/>
          <p:nvPr/>
        </p:nvSpPr>
        <p:spPr>
          <a:xfrm>
            <a:off x="7955810" y="9682881"/>
            <a:ext cx="2483689" cy="81167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Filter concatenation</a:t>
            </a:r>
            <a:endParaRPr sz="2005"/>
          </a:p>
        </p:txBody>
      </p:sp>
      <p:cxnSp>
        <p:nvCxnSpPr>
          <p:cNvPr id="6486" name="Google Shape;6486;p66"/>
          <p:cNvCxnSpPr>
            <a:stCxn id="6485" idx="0"/>
            <a:endCxn id="6487" idx="2"/>
          </p:cNvCxnSpPr>
          <p:nvPr/>
        </p:nvCxnSpPr>
        <p:spPr>
          <a:xfrm rot="5400000" flipH="1">
            <a:off x="7303346" y="7788573"/>
            <a:ext cx="833904" cy="2954712"/>
          </a:xfrm>
          <a:prstGeom prst="curvedConnector3">
            <a:avLst>
              <a:gd name="adj1" fmla="val 50002"/>
            </a:avLst>
          </a:prstGeom>
          <a:noFill/>
          <a:ln w="9525" cap="flat" cmpd="sng">
            <a:solidFill>
              <a:schemeClr val="dk2"/>
            </a:solidFill>
            <a:prstDash val="solid"/>
            <a:round/>
            <a:headEnd type="triangle" w="med" len="med"/>
            <a:tailEnd type="none" w="med" len="med"/>
          </a:ln>
        </p:spPr>
      </p:cxnSp>
      <p:cxnSp>
        <p:nvCxnSpPr>
          <p:cNvPr id="6488" name="Google Shape;6488;p66"/>
          <p:cNvCxnSpPr>
            <a:stCxn id="6485" idx="0"/>
            <a:endCxn id="6484" idx="2"/>
          </p:cNvCxnSpPr>
          <p:nvPr/>
        </p:nvCxnSpPr>
        <p:spPr>
          <a:xfrm rot="-5400000">
            <a:off x="9429562" y="7041183"/>
            <a:ext cx="2409791" cy="2873605"/>
          </a:xfrm>
          <a:prstGeom prst="curvedConnector3">
            <a:avLst>
              <a:gd name="adj1" fmla="val 49996"/>
            </a:avLst>
          </a:prstGeom>
          <a:noFill/>
          <a:ln w="9525" cap="flat" cmpd="sng">
            <a:solidFill>
              <a:schemeClr val="dk2"/>
            </a:solidFill>
            <a:prstDash val="solid"/>
            <a:round/>
            <a:headEnd type="triangle" w="med" len="med"/>
            <a:tailEnd type="none" w="med" len="med"/>
          </a:ln>
        </p:spPr>
      </p:cxnSp>
      <p:sp>
        <p:nvSpPr>
          <p:cNvPr id="6489" name="Google Shape;6489;p66"/>
          <p:cNvSpPr/>
          <p:nvPr/>
        </p:nvSpPr>
        <p:spPr>
          <a:xfrm>
            <a:off x="5001248" y="6753901"/>
            <a:ext cx="2483689" cy="811675"/>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Clr>
                <a:schemeClr val="dk1"/>
              </a:buClr>
              <a:buSzPts val="1100"/>
              <a:buFont typeface="Arial" panose="020B0604020202090204"/>
              <a:buNone/>
            </a:pPr>
            <a:r>
              <a:rPr lang="en-GB" sz="2005">
                <a:solidFill>
                  <a:schemeClr val="dk1"/>
                </a:solidFill>
              </a:rPr>
              <a:t>1x3 conv, </a:t>
            </a:r>
            <a:endParaRPr sz="2005">
              <a:solidFill>
                <a:schemeClr val="dk1"/>
              </a:solidFill>
            </a:endParaRPr>
          </a:p>
          <a:p>
            <a:pPr marL="0" lvl="0" indent="0" algn="ctr" rtl="0">
              <a:spcBef>
                <a:spcPts val="0"/>
              </a:spcBef>
              <a:spcAft>
                <a:spcPts val="0"/>
              </a:spcAft>
              <a:buClr>
                <a:schemeClr val="dk1"/>
              </a:buClr>
              <a:buSzPts val="1100"/>
              <a:buFont typeface="Arial" panose="020B0604020202090204"/>
              <a:buNone/>
            </a:pPr>
            <a:r>
              <a:rPr lang="en-GB" sz="2005">
                <a:solidFill>
                  <a:schemeClr val="dk1"/>
                </a:solidFill>
              </a:rPr>
              <a:t>1 padding</a:t>
            </a:r>
            <a:endParaRPr sz="2005"/>
          </a:p>
        </p:txBody>
      </p:sp>
      <p:sp>
        <p:nvSpPr>
          <p:cNvPr id="6487" name="Google Shape;6487;p66"/>
          <p:cNvSpPr/>
          <p:nvPr/>
        </p:nvSpPr>
        <p:spPr>
          <a:xfrm>
            <a:off x="5001248" y="8037274"/>
            <a:ext cx="2483689" cy="811675"/>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Clr>
                <a:schemeClr val="dk1"/>
              </a:buClr>
              <a:buSzPts val="1100"/>
              <a:buFont typeface="Arial" panose="020B0604020202090204"/>
              <a:buNone/>
            </a:pPr>
            <a:r>
              <a:rPr lang="en-GB" sz="2005">
                <a:solidFill>
                  <a:schemeClr val="dk1"/>
                </a:solidFill>
              </a:rPr>
              <a:t>1x3 conv, </a:t>
            </a:r>
            <a:endParaRPr sz="2005">
              <a:solidFill>
                <a:schemeClr val="dk1"/>
              </a:solidFill>
            </a:endParaRPr>
          </a:p>
          <a:p>
            <a:pPr marL="0" lvl="0" indent="0" algn="ctr" rtl="0">
              <a:spcBef>
                <a:spcPts val="0"/>
              </a:spcBef>
              <a:spcAft>
                <a:spcPts val="0"/>
              </a:spcAft>
              <a:buClr>
                <a:schemeClr val="dk1"/>
              </a:buClr>
              <a:buSzPts val="1100"/>
              <a:buFont typeface="Arial" panose="020B0604020202090204"/>
              <a:buNone/>
            </a:pPr>
            <a:r>
              <a:rPr lang="en-GB" sz="2005">
                <a:solidFill>
                  <a:schemeClr val="dk1"/>
                </a:solidFill>
              </a:rPr>
              <a:t>1 padding</a:t>
            </a:r>
            <a:endParaRPr sz="2005"/>
          </a:p>
        </p:txBody>
      </p:sp>
      <p:cxnSp>
        <p:nvCxnSpPr>
          <p:cNvPr id="6490" name="Google Shape;6490;p66"/>
          <p:cNvCxnSpPr>
            <a:stCxn id="6481" idx="2"/>
            <a:endCxn id="6489" idx="0"/>
          </p:cNvCxnSpPr>
          <p:nvPr/>
        </p:nvCxnSpPr>
        <p:spPr>
          <a:xfrm>
            <a:off x="6243093" y="6282150"/>
            <a:ext cx="0" cy="471624"/>
          </a:xfrm>
          <a:prstGeom prst="straightConnector1">
            <a:avLst/>
          </a:prstGeom>
          <a:noFill/>
          <a:ln w="9525" cap="flat" cmpd="sng">
            <a:solidFill>
              <a:schemeClr val="dk2"/>
            </a:solidFill>
            <a:prstDash val="solid"/>
            <a:round/>
            <a:headEnd type="none" w="med" len="med"/>
            <a:tailEnd type="triangle" w="med" len="med"/>
          </a:ln>
        </p:spPr>
      </p:cxnSp>
      <p:cxnSp>
        <p:nvCxnSpPr>
          <p:cNvPr id="6491" name="Google Shape;6491;p66"/>
          <p:cNvCxnSpPr>
            <a:stCxn id="6489" idx="2"/>
            <a:endCxn id="6487" idx="0"/>
          </p:cNvCxnSpPr>
          <p:nvPr/>
        </p:nvCxnSpPr>
        <p:spPr>
          <a:xfrm>
            <a:off x="6243093" y="7565575"/>
            <a:ext cx="0" cy="471624"/>
          </a:xfrm>
          <a:prstGeom prst="straightConnector1">
            <a:avLst/>
          </a:prstGeom>
          <a:noFill/>
          <a:ln w="9525" cap="flat" cmpd="sng">
            <a:solidFill>
              <a:schemeClr val="dk2"/>
            </a:solidFill>
            <a:prstDash val="solid"/>
            <a:round/>
            <a:headEnd type="none" w="med" len="med"/>
            <a:tailEnd type="triangle" w="med" len="med"/>
          </a:ln>
        </p:spPr>
      </p:cxnSp>
      <p:cxnSp>
        <p:nvCxnSpPr>
          <p:cNvPr id="6492" name="Google Shape;6492;p66"/>
          <p:cNvCxnSpPr>
            <a:stCxn id="6483" idx="2"/>
            <a:endCxn id="6482" idx="0"/>
          </p:cNvCxnSpPr>
          <p:nvPr/>
        </p:nvCxnSpPr>
        <p:spPr>
          <a:xfrm>
            <a:off x="9197054" y="6556163"/>
            <a:ext cx="0" cy="1009336"/>
          </a:xfrm>
          <a:prstGeom prst="straightConnector1">
            <a:avLst/>
          </a:prstGeom>
          <a:noFill/>
          <a:ln w="9525" cap="flat" cmpd="sng">
            <a:solidFill>
              <a:schemeClr val="dk2"/>
            </a:solidFill>
            <a:prstDash val="solid"/>
            <a:round/>
            <a:headEnd type="none" w="med" len="med"/>
            <a:tailEnd type="triangle" w="med" len="med"/>
          </a:ln>
        </p:spPr>
      </p:cxnSp>
      <p:cxnSp>
        <p:nvCxnSpPr>
          <p:cNvPr id="6493" name="Google Shape;6493;p66"/>
          <p:cNvCxnSpPr>
            <a:stCxn id="6482" idx="2"/>
            <a:endCxn id="6485" idx="0"/>
          </p:cNvCxnSpPr>
          <p:nvPr/>
        </p:nvCxnSpPr>
        <p:spPr>
          <a:xfrm>
            <a:off x="9197054" y="8377248"/>
            <a:ext cx="601" cy="1305529"/>
          </a:xfrm>
          <a:prstGeom prst="straightConnector1">
            <a:avLst/>
          </a:prstGeom>
          <a:noFill/>
          <a:ln w="9525" cap="flat" cmpd="sng">
            <a:solidFill>
              <a:schemeClr val="dk2"/>
            </a:solidFill>
            <a:prstDash val="solid"/>
            <a:round/>
            <a:headEnd type="none" w="med" len="med"/>
            <a:tailEnd type="triangle" w="med" len="med"/>
          </a:ln>
        </p:spPr>
      </p:cxnSp>
      <p:cxnSp>
        <p:nvCxnSpPr>
          <p:cNvPr id="6494" name="Google Shape;6494;p66"/>
          <p:cNvCxnSpPr>
            <a:stCxn id="6480" idx="2"/>
            <a:endCxn id="6481" idx="0"/>
          </p:cNvCxnSpPr>
          <p:nvPr/>
        </p:nvCxnSpPr>
        <p:spPr>
          <a:xfrm rot="5400000">
            <a:off x="7352311" y="3625755"/>
            <a:ext cx="735374" cy="2954111"/>
          </a:xfrm>
          <a:prstGeom prst="curvedConnector3">
            <a:avLst>
              <a:gd name="adj1" fmla="val 49999"/>
            </a:avLst>
          </a:prstGeom>
          <a:noFill/>
          <a:ln w="9525" cap="flat" cmpd="sng">
            <a:solidFill>
              <a:schemeClr val="dk2"/>
            </a:solidFill>
            <a:prstDash val="solid"/>
            <a:round/>
            <a:headEnd type="none" w="med" len="med"/>
            <a:tailEnd type="triangle" w="med" len="med"/>
          </a:ln>
        </p:spPr>
      </p:cxnSp>
      <p:cxnSp>
        <p:nvCxnSpPr>
          <p:cNvPr id="6495" name="Google Shape;6495;p66"/>
          <p:cNvCxnSpPr>
            <a:stCxn id="6480" idx="2"/>
            <a:endCxn id="6483" idx="0"/>
          </p:cNvCxnSpPr>
          <p:nvPr/>
        </p:nvCxnSpPr>
        <p:spPr>
          <a:xfrm rot="-5400000" flipH="1">
            <a:off x="8692986" y="5239191"/>
            <a:ext cx="1009336" cy="1202"/>
          </a:xfrm>
          <a:prstGeom prst="curvedConnector3">
            <a:avLst>
              <a:gd name="adj1" fmla="val 50001"/>
            </a:avLst>
          </a:prstGeom>
          <a:noFill/>
          <a:ln w="9525" cap="flat" cmpd="sng">
            <a:solidFill>
              <a:schemeClr val="dk2"/>
            </a:solidFill>
            <a:prstDash val="solid"/>
            <a:round/>
            <a:headEnd type="none" w="med" len="med"/>
            <a:tailEnd type="triangle" w="med" len="med"/>
          </a:ln>
        </p:spPr>
      </p:cxnSp>
      <p:cxnSp>
        <p:nvCxnSpPr>
          <p:cNvPr id="6496" name="Google Shape;6496;p66"/>
          <p:cNvCxnSpPr>
            <a:stCxn id="6480" idx="2"/>
            <a:endCxn id="6484" idx="0"/>
          </p:cNvCxnSpPr>
          <p:nvPr/>
        </p:nvCxnSpPr>
        <p:spPr>
          <a:xfrm rot="-5400000" flipH="1">
            <a:off x="9770814" y="4161364"/>
            <a:ext cx="1726686" cy="2874206"/>
          </a:xfrm>
          <a:prstGeom prst="curvedConnector3">
            <a:avLst>
              <a:gd name="adj1" fmla="val 49994"/>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6500" name="Shape 6500"/>
        <p:cNvGrpSpPr/>
        <p:nvPr/>
      </p:nvGrpSpPr>
      <p:grpSpPr>
        <a:xfrm>
          <a:off x="0" y="0"/>
          <a:ext cx="0" cy="0"/>
          <a:chOff x="0" y="0"/>
          <a:chExt cx="0" cy="0"/>
        </a:xfrm>
      </p:grpSpPr>
      <p:sp>
        <p:nvSpPr>
          <p:cNvPr id="6501" name="Google Shape;6501;p67"/>
          <p:cNvSpPr/>
          <p:nvPr/>
        </p:nvSpPr>
        <p:spPr>
          <a:xfrm rot="5400000">
            <a:off x="15070" y="6933545"/>
            <a:ext cx="1670812" cy="55092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Input</a:t>
            </a:r>
            <a:endParaRPr sz="2405"/>
          </a:p>
        </p:txBody>
      </p:sp>
      <p:sp>
        <p:nvSpPr>
          <p:cNvPr id="6502" name="Google Shape;6502;p67"/>
          <p:cNvSpPr/>
          <p:nvPr/>
        </p:nvSpPr>
        <p:spPr>
          <a:xfrm rot="5400000">
            <a:off x="701379" y="6933545"/>
            <a:ext cx="1670812" cy="55092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Conv</a:t>
            </a:r>
            <a:endParaRPr sz="2405"/>
          </a:p>
        </p:txBody>
      </p:sp>
      <p:sp>
        <p:nvSpPr>
          <p:cNvPr id="6503" name="Google Shape;6503;p67"/>
          <p:cNvSpPr/>
          <p:nvPr/>
        </p:nvSpPr>
        <p:spPr>
          <a:xfrm rot="5400000">
            <a:off x="1387588" y="6933545"/>
            <a:ext cx="1670812" cy="550929"/>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Max-Pool</a:t>
            </a:r>
            <a:endParaRPr sz="2405"/>
          </a:p>
        </p:txBody>
      </p:sp>
      <p:cxnSp>
        <p:nvCxnSpPr>
          <p:cNvPr id="6504" name="Google Shape;6504;p67"/>
          <p:cNvCxnSpPr>
            <a:stCxn id="6501" idx="0"/>
            <a:endCxn id="6502" idx="2"/>
          </p:cNvCxnSpPr>
          <p:nvPr/>
        </p:nvCxnSpPr>
        <p:spPr>
          <a:xfrm>
            <a:off x="1125941" y="7209009"/>
            <a:ext cx="135179" cy="0"/>
          </a:xfrm>
          <a:prstGeom prst="straightConnector1">
            <a:avLst/>
          </a:prstGeom>
          <a:noFill/>
          <a:ln w="9525" cap="flat" cmpd="sng">
            <a:solidFill>
              <a:schemeClr val="dk2"/>
            </a:solidFill>
            <a:prstDash val="solid"/>
            <a:round/>
            <a:headEnd type="none" w="med" len="med"/>
            <a:tailEnd type="none" w="med" len="med"/>
          </a:ln>
        </p:spPr>
      </p:cxnSp>
      <p:cxnSp>
        <p:nvCxnSpPr>
          <p:cNvPr id="6505" name="Google Shape;6505;p67"/>
          <p:cNvCxnSpPr>
            <a:stCxn id="6503" idx="0"/>
            <a:endCxn id="6503" idx="0"/>
          </p:cNvCxnSpPr>
          <p:nvPr/>
        </p:nvCxnSpPr>
        <p:spPr>
          <a:xfrm>
            <a:off x="2498459" y="7209009"/>
            <a:ext cx="0" cy="0"/>
          </a:xfrm>
          <a:prstGeom prst="straightConnector1">
            <a:avLst/>
          </a:prstGeom>
          <a:noFill/>
          <a:ln w="9525" cap="flat" cmpd="sng">
            <a:solidFill>
              <a:schemeClr val="dk2"/>
            </a:solidFill>
            <a:prstDash val="solid"/>
            <a:round/>
            <a:headEnd type="none" w="med" len="med"/>
            <a:tailEnd type="none" w="med" len="med"/>
          </a:ln>
        </p:spPr>
      </p:cxnSp>
      <p:cxnSp>
        <p:nvCxnSpPr>
          <p:cNvPr id="6506" name="Google Shape;6506;p67"/>
          <p:cNvCxnSpPr>
            <a:stCxn id="6503" idx="0"/>
            <a:endCxn id="6503" idx="0"/>
          </p:cNvCxnSpPr>
          <p:nvPr/>
        </p:nvCxnSpPr>
        <p:spPr>
          <a:xfrm>
            <a:off x="2498459" y="7209009"/>
            <a:ext cx="0" cy="0"/>
          </a:xfrm>
          <a:prstGeom prst="straightConnector1">
            <a:avLst/>
          </a:prstGeom>
          <a:noFill/>
          <a:ln w="9525" cap="flat" cmpd="sng">
            <a:solidFill>
              <a:schemeClr val="dk2"/>
            </a:solidFill>
            <a:prstDash val="solid"/>
            <a:round/>
            <a:headEnd type="none" w="med" len="med"/>
            <a:tailEnd type="none" w="med" len="med"/>
          </a:ln>
        </p:spPr>
      </p:cxnSp>
      <p:cxnSp>
        <p:nvCxnSpPr>
          <p:cNvPr id="6507" name="Google Shape;6507;p67"/>
          <p:cNvCxnSpPr>
            <a:stCxn id="6503" idx="0"/>
            <a:endCxn id="6503" idx="0"/>
          </p:cNvCxnSpPr>
          <p:nvPr/>
        </p:nvCxnSpPr>
        <p:spPr>
          <a:xfrm>
            <a:off x="2498459" y="7209009"/>
            <a:ext cx="0" cy="0"/>
          </a:xfrm>
          <a:prstGeom prst="straightConnector1">
            <a:avLst/>
          </a:prstGeom>
          <a:noFill/>
          <a:ln w="9525" cap="flat" cmpd="sng">
            <a:solidFill>
              <a:schemeClr val="dk2"/>
            </a:solidFill>
            <a:prstDash val="solid"/>
            <a:round/>
            <a:headEnd type="none" w="med" len="med"/>
            <a:tailEnd type="none" w="med" len="med"/>
          </a:ln>
        </p:spPr>
      </p:cxnSp>
      <p:sp>
        <p:nvSpPr>
          <p:cNvPr id="6508" name="Google Shape;6508;p67"/>
          <p:cNvSpPr/>
          <p:nvPr/>
        </p:nvSpPr>
        <p:spPr>
          <a:xfrm rot="5400000">
            <a:off x="4131871" y="6933545"/>
            <a:ext cx="1670812" cy="550929"/>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Max-Pool</a:t>
            </a:r>
            <a:endParaRPr sz="2405"/>
          </a:p>
        </p:txBody>
      </p:sp>
      <p:cxnSp>
        <p:nvCxnSpPr>
          <p:cNvPr id="6509" name="Google Shape;6509;p67"/>
          <p:cNvCxnSpPr>
            <a:stCxn id="6508" idx="0"/>
            <a:endCxn id="6508" idx="0"/>
          </p:cNvCxnSpPr>
          <p:nvPr/>
        </p:nvCxnSpPr>
        <p:spPr>
          <a:xfrm>
            <a:off x="5242742" y="7209009"/>
            <a:ext cx="0" cy="0"/>
          </a:xfrm>
          <a:prstGeom prst="straightConnector1">
            <a:avLst/>
          </a:prstGeom>
          <a:noFill/>
          <a:ln w="9525" cap="flat" cmpd="sng">
            <a:solidFill>
              <a:schemeClr val="dk2"/>
            </a:solidFill>
            <a:prstDash val="solid"/>
            <a:round/>
            <a:headEnd type="none" w="med" len="med"/>
            <a:tailEnd type="none" w="med" len="med"/>
          </a:ln>
        </p:spPr>
      </p:cxnSp>
      <p:cxnSp>
        <p:nvCxnSpPr>
          <p:cNvPr id="6510" name="Google Shape;6510;p67"/>
          <p:cNvCxnSpPr>
            <a:stCxn id="6508" idx="0"/>
            <a:endCxn id="6508" idx="0"/>
          </p:cNvCxnSpPr>
          <p:nvPr/>
        </p:nvCxnSpPr>
        <p:spPr>
          <a:xfrm>
            <a:off x="5242742" y="7209009"/>
            <a:ext cx="0" cy="0"/>
          </a:xfrm>
          <a:prstGeom prst="straightConnector1">
            <a:avLst/>
          </a:prstGeom>
          <a:noFill/>
          <a:ln w="9525" cap="flat" cmpd="sng">
            <a:solidFill>
              <a:schemeClr val="dk2"/>
            </a:solidFill>
            <a:prstDash val="solid"/>
            <a:round/>
            <a:headEnd type="none" w="med" len="med"/>
            <a:tailEnd type="none" w="med" len="med"/>
          </a:ln>
        </p:spPr>
      </p:cxnSp>
      <p:cxnSp>
        <p:nvCxnSpPr>
          <p:cNvPr id="6511" name="Google Shape;6511;p67"/>
          <p:cNvCxnSpPr>
            <a:stCxn id="6508" idx="0"/>
            <a:endCxn id="6508" idx="0"/>
          </p:cNvCxnSpPr>
          <p:nvPr/>
        </p:nvCxnSpPr>
        <p:spPr>
          <a:xfrm>
            <a:off x="5242742" y="7209009"/>
            <a:ext cx="0" cy="0"/>
          </a:xfrm>
          <a:prstGeom prst="straightConnector1">
            <a:avLst/>
          </a:prstGeom>
          <a:noFill/>
          <a:ln w="9525" cap="flat" cmpd="sng">
            <a:solidFill>
              <a:schemeClr val="dk2"/>
            </a:solidFill>
            <a:prstDash val="solid"/>
            <a:round/>
            <a:headEnd type="none" w="med" len="med"/>
            <a:tailEnd type="none" w="med" len="med"/>
          </a:ln>
        </p:spPr>
      </p:cxnSp>
      <p:sp>
        <p:nvSpPr>
          <p:cNvPr id="6512" name="Google Shape;6512;p67"/>
          <p:cNvSpPr/>
          <p:nvPr/>
        </p:nvSpPr>
        <p:spPr>
          <a:xfrm rot="5400000">
            <a:off x="6190797" y="6933545"/>
            <a:ext cx="1670812" cy="550929"/>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Max-Pool</a:t>
            </a:r>
            <a:endParaRPr sz="2405"/>
          </a:p>
        </p:txBody>
      </p:sp>
      <p:cxnSp>
        <p:nvCxnSpPr>
          <p:cNvPr id="6513" name="Google Shape;6513;p67"/>
          <p:cNvCxnSpPr>
            <a:stCxn id="6512" idx="0"/>
            <a:endCxn id="6512" idx="0"/>
          </p:cNvCxnSpPr>
          <p:nvPr/>
        </p:nvCxnSpPr>
        <p:spPr>
          <a:xfrm>
            <a:off x="7301668" y="7209009"/>
            <a:ext cx="0" cy="0"/>
          </a:xfrm>
          <a:prstGeom prst="straightConnector1">
            <a:avLst/>
          </a:prstGeom>
          <a:noFill/>
          <a:ln w="9525" cap="flat" cmpd="sng">
            <a:solidFill>
              <a:schemeClr val="dk2"/>
            </a:solidFill>
            <a:prstDash val="solid"/>
            <a:round/>
            <a:headEnd type="none" w="med" len="med"/>
            <a:tailEnd type="none" w="med" len="med"/>
          </a:ln>
        </p:spPr>
      </p:cxnSp>
      <p:cxnSp>
        <p:nvCxnSpPr>
          <p:cNvPr id="6514" name="Google Shape;6514;p67"/>
          <p:cNvCxnSpPr>
            <a:stCxn id="6512" idx="0"/>
            <a:endCxn id="6512" idx="0"/>
          </p:cNvCxnSpPr>
          <p:nvPr/>
        </p:nvCxnSpPr>
        <p:spPr>
          <a:xfrm>
            <a:off x="7301668" y="7209009"/>
            <a:ext cx="0" cy="0"/>
          </a:xfrm>
          <a:prstGeom prst="straightConnector1">
            <a:avLst/>
          </a:prstGeom>
          <a:noFill/>
          <a:ln w="9525" cap="flat" cmpd="sng">
            <a:solidFill>
              <a:schemeClr val="dk2"/>
            </a:solidFill>
            <a:prstDash val="solid"/>
            <a:round/>
            <a:headEnd type="none" w="med" len="med"/>
            <a:tailEnd type="none" w="med" len="med"/>
          </a:ln>
        </p:spPr>
      </p:cxnSp>
      <p:cxnSp>
        <p:nvCxnSpPr>
          <p:cNvPr id="6515" name="Google Shape;6515;p67"/>
          <p:cNvCxnSpPr>
            <a:stCxn id="6512" idx="0"/>
            <a:endCxn id="6512" idx="0"/>
          </p:cNvCxnSpPr>
          <p:nvPr/>
        </p:nvCxnSpPr>
        <p:spPr>
          <a:xfrm>
            <a:off x="7301668" y="7209009"/>
            <a:ext cx="0" cy="0"/>
          </a:xfrm>
          <a:prstGeom prst="straightConnector1">
            <a:avLst/>
          </a:prstGeom>
          <a:noFill/>
          <a:ln w="9525" cap="flat" cmpd="sng">
            <a:solidFill>
              <a:schemeClr val="dk2"/>
            </a:solidFill>
            <a:prstDash val="solid"/>
            <a:round/>
            <a:headEnd type="none" w="med" len="med"/>
            <a:tailEnd type="none" w="med" len="med"/>
          </a:ln>
        </p:spPr>
      </p:cxnSp>
      <p:sp>
        <p:nvSpPr>
          <p:cNvPr id="6516" name="Google Shape;6516;p67"/>
          <p:cNvSpPr/>
          <p:nvPr/>
        </p:nvSpPr>
        <p:spPr>
          <a:xfrm rot="5400000">
            <a:off x="4818180" y="6933545"/>
            <a:ext cx="1670812" cy="550929"/>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Inception</a:t>
            </a:r>
            <a:endParaRPr sz="2405"/>
          </a:p>
        </p:txBody>
      </p:sp>
      <p:sp>
        <p:nvSpPr>
          <p:cNvPr id="6517" name="Google Shape;6517;p67"/>
          <p:cNvSpPr/>
          <p:nvPr/>
        </p:nvSpPr>
        <p:spPr>
          <a:xfrm rot="5400000">
            <a:off x="5504489" y="6933545"/>
            <a:ext cx="1670812" cy="550929"/>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Inception</a:t>
            </a:r>
            <a:endParaRPr sz="2405"/>
          </a:p>
        </p:txBody>
      </p:sp>
      <p:sp>
        <p:nvSpPr>
          <p:cNvPr id="6518" name="Google Shape;6518;p67"/>
          <p:cNvSpPr/>
          <p:nvPr/>
        </p:nvSpPr>
        <p:spPr>
          <a:xfrm rot="5400000">
            <a:off x="10348074" y="6933545"/>
            <a:ext cx="1670812" cy="550929"/>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Max-Pool</a:t>
            </a:r>
            <a:endParaRPr sz="2405"/>
          </a:p>
        </p:txBody>
      </p:sp>
      <p:cxnSp>
        <p:nvCxnSpPr>
          <p:cNvPr id="6519" name="Google Shape;6519;p67"/>
          <p:cNvCxnSpPr>
            <a:stCxn id="6518" idx="0"/>
            <a:endCxn id="6518" idx="0"/>
          </p:cNvCxnSpPr>
          <p:nvPr/>
        </p:nvCxnSpPr>
        <p:spPr>
          <a:xfrm>
            <a:off x="11458945" y="7209009"/>
            <a:ext cx="0" cy="0"/>
          </a:xfrm>
          <a:prstGeom prst="straightConnector1">
            <a:avLst/>
          </a:prstGeom>
          <a:noFill/>
          <a:ln w="9525" cap="flat" cmpd="sng">
            <a:solidFill>
              <a:schemeClr val="dk2"/>
            </a:solidFill>
            <a:prstDash val="solid"/>
            <a:round/>
            <a:headEnd type="none" w="med" len="med"/>
            <a:tailEnd type="none" w="med" len="med"/>
          </a:ln>
        </p:spPr>
      </p:cxnSp>
      <p:cxnSp>
        <p:nvCxnSpPr>
          <p:cNvPr id="6520" name="Google Shape;6520;p67"/>
          <p:cNvCxnSpPr>
            <a:stCxn id="6518" idx="0"/>
            <a:endCxn id="6518" idx="0"/>
          </p:cNvCxnSpPr>
          <p:nvPr/>
        </p:nvCxnSpPr>
        <p:spPr>
          <a:xfrm>
            <a:off x="11458945" y="7209009"/>
            <a:ext cx="0" cy="0"/>
          </a:xfrm>
          <a:prstGeom prst="straightConnector1">
            <a:avLst/>
          </a:prstGeom>
          <a:noFill/>
          <a:ln w="9525" cap="flat" cmpd="sng">
            <a:solidFill>
              <a:schemeClr val="dk2"/>
            </a:solidFill>
            <a:prstDash val="solid"/>
            <a:round/>
            <a:headEnd type="none" w="med" len="med"/>
            <a:tailEnd type="none" w="med" len="med"/>
          </a:ln>
        </p:spPr>
      </p:cxnSp>
      <p:cxnSp>
        <p:nvCxnSpPr>
          <p:cNvPr id="6521" name="Google Shape;6521;p67"/>
          <p:cNvCxnSpPr>
            <a:stCxn id="6518" idx="0"/>
            <a:endCxn id="6518" idx="0"/>
          </p:cNvCxnSpPr>
          <p:nvPr/>
        </p:nvCxnSpPr>
        <p:spPr>
          <a:xfrm>
            <a:off x="11458945" y="7209009"/>
            <a:ext cx="0" cy="0"/>
          </a:xfrm>
          <a:prstGeom prst="straightConnector1">
            <a:avLst/>
          </a:prstGeom>
          <a:noFill/>
          <a:ln w="9525" cap="flat" cmpd="sng">
            <a:solidFill>
              <a:schemeClr val="dk2"/>
            </a:solidFill>
            <a:prstDash val="solid"/>
            <a:round/>
            <a:headEnd type="none" w="med" len="med"/>
            <a:tailEnd type="none" w="med" len="med"/>
          </a:ln>
        </p:spPr>
      </p:cxnSp>
      <p:cxnSp>
        <p:nvCxnSpPr>
          <p:cNvPr id="6522" name="Google Shape;6522;p67"/>
          <p:cNvCxnSpPr/>
          <p:nvPr/>
        </p:nvCxnSpPr>
        <p:spPr>
          <a:xfrm>
            <a:off x="13528163" y="7209009"/>
            <a:ext cx="0" cy="0"/>
          </a:xfrm>
          <a:prstGeom prst="straightConnector1">
            <a:avLst/>
          </a:prstGeom>
          <a:noFill/>
          <a:ln w="9525" cap="flat" cmpd="sng">
            <a:solidFill>
              <a:schemeClr val="dk2"/>
            </a:solidFill>
            <a:prstDash val="solid"/>
            <a:round/>
            <a:headEnd type="none" w="med" len="med"/>
            <a:tailEnd type="none" w="med" len="med"/>
          </a:ln>
        </p:spPr>
      </p:cxnSp>
      <p:cxnSp>
        <p:nvCxnSpPr>
          <p:cNvPr id="6523" name="Google Shape;6523;p67"/>
          <p:cNvCxnSpPr/>
          <p:nvPr/>
        </p:nvCxnSpPr>
        <p:spPr>
          <a:xfrm>
            <a:off x="13528163" y="7209009"/>
            <a:ext cx="0" cy="0"/>
          </a:xfrm>
          <a:prstGeom prst="straightConnector1">
            <a:avLst/>
          </a:prstGeom>
          <a:noFill/>
          <a:ln w="9525" cap="flat" cmpd="sng">
            <a:solidFill>
              <a:schemeClr val="dk2"/>
            </a:solidFill>
            <a:prstDash val="solid"/>
            <a:round/>
            <a:headEnd type="none" w="med" len="med"/>
            <a:tailEnd type="none" w="med" len="med"/>
          </a:ln>
        </p:spPr>
      </p:cxnSp>
      <p:cxnSp>
        <p:nvCxnSpPr>
          <p:cNvPr id="6524" name="Google Shape;6524;p67"/>
          <p:cNvCxnSpPr/>
          <p:nvPr/>
        </p:nvCxnSpPr>
        <p:spPr>
          <a:xfrm>
            <a:off x="13528163" y="7209009"/>
            <a:ext cx="0" cy="0"/>
          </a:xfrm>
          <a:prstGeom prst="straightConnector1">
            <a:avLst/>
          </a:prstGeom>
          <a:noFill/>
          <a:ln w="9525" cap="flat" cmpd="sng">
            <a:solidFill>
              <a:schemeClr val="dk2"/>
            </a:solidFill>
            <a:prstDash val="solid"/>
            <a:round/>
            <a:headEnd type="none" w="med" len="med"/>
            <a:tailEnd type="none" w="med" len="med"/>
          </a:ln>
        </p:spPr>
      </p:cxnSp>
      <p:cxnSp>
        <p:nvCxnSpPr>
          <p:cNvPr id="6525" name="Google Shape;6525;p67"/>
          <p:cNvCxnSpPr/>
          <p:nvPr/>
        </p:nvCxnSpPr>
        <p:spPr>
          <a:xfrm>
            <a:off x="1947629" y="7209009"/>
            <a:ext cx="0" cy="0"/>
          </a:xfrm>
          <a:prstGeom prst="straightConnector1">
            <a:avLst/>
          </a:prstGeom>
          <a:noFill/>
          <a:ln w="9525" cap="flat" cmpd="sng">
            <a:solidFill>
              <a:schemeClr val="dk2"/>
            </a:solidFill>
            <a:prstDash val="solid"/>
            <a:round/>
            <a:headEnd type="none" w="med" len="med"/>
            <a:tailEnd type="none" w="med" len="med"/>
          </a:ln>
        </p:spPr>
      </p:cxnSp>
      <p:cxnSp>
        <p:nvCxnSpPr>
          <p:cNvPr id="6526" name="Google Shape;6526;p67"/>
          <p:cNvCxnSpPr>
            <a:stCxn id="6527" idx="0"/>
            <a:endCxn id="6508" idx="2"/>
          </p:cNvCxnSpPr>
          <p:nvPr/>
        </p:nvCxnSpPr>
        <p:spPr>
          <a:xfrm>
            <a:off x="4556634" y="7209009"/>
            <a:ext cx="135179" cy="0"/>
          </a:xfrm>
          <a:prstGeom prst="straightConnector1">
            <a:avLst/>
          </a:prstGeom>
          <a:noFill/>
          <a:ln w="9525" cap="flat" cmpd="sng">
            <a:solidFill>
              <a:schemeClr val="dk2"/>
            </a:solidFill>
            <a:prstDash val="solid"/>
            <a:round/>
            <a:headEnd type="none" w="med" len="med"/>
            <a:tailEnd type="none" w="med" len="med"/>
          </a:ln>
        </p:spPr>
      </p:cxnSp>
      <p:cxnSp>
        <p:nvCxnSpPr>
          <p:cNvPr id="6528" name="Google Shape;6528;p67"/>
          <p:cNvCxnSpPr>
            <a:stCxn id="6508" idx="0"/>
            <a:endCxn id="6516" idx="2"/>
          </p:cNvCxnSpPr>
          <p:nvPr/>
        </p:nvCxnSpPr>
        <p:spPr>
          <a:xfrm>
            <a:off x="5242742" y="7209009"/>
            <a:ext cx="135179" cy="0"/>
          </a:xfrm>
          <a:prstGeom prst="straightConnector1">
            <a:avLst/>
          </a:prstGeom>
          <a:noFill/>
          <a:ln w="9525" cap="flat" cmpd="sng">
            <a:solidFill>
              <a:schemeClr val="dk2"/>
            </a:solidFill>
            <a:prstDash val="solid"/>
            <a:round/>
            <a:headEnd type="none" w="med" len="med"/>
            <a:tailEnd type="none" w="med" len="med"/>
          </a:ln>
        </p:spPr>
      </p:cxnSp>
      <p:cxnSp>
        <p:nvCxnSpPr>
          <p:cNvPr id="6529" name="Google Shape;6529;p67"/>
          <p:cNvCxnSpPr>
            <a:stCxn id="6516" idx="0"/>
            <a:endCxn id="6517" idx="2"/>
          </p:cNvCxnSpPr>
          <p:nvPr/>
        </p:nvCxnSpPr>
        <p:spPr>
          <a:xfrm>
            <a:off x="5929051" y="7209009"/>
            <a:ext cx="135179" cy="0"/>
          </a:xfrm>
          <a:prstGeom prst="straightConnector1">
            <a:avLst/>
          </a:prstGeom>
          <a:noFill/>
          <a:ln w="9525" cap="flat" cmpd="sng">
            <a:solidFill>
              <a:schemeClr val="dk2"/>
            </a:solidFill>
            <a:prstDash val="solid"/>
            <a:round/>
            <a:headEnd type="none" w="med" len="med"/>
            <a:tailEnd type="none" w="med" len="med"/>
          </a:ln>
        </p:spPr>
      </p:cxnSp>
      <p:cxnSp>
        <p:nvCxnSpPr>
          <p:cNvPr id="6530" name="Google Shape;6530;p67"/>
          <p:cNvCxnSpPr/>
          <p:nvPr/>
        </p:nvCxnSpPr>
        <p:spPr>
          <a:xfrm rot="10800000">
            <a:off x="10772636" y="7209009"/>
            <a:ext cx="135179" cy="0"/>
          </a:xfrm>
          <a:prstGeom prst="straightConnector1">
            <a:avLst/>
          </a:prstGeom>
          <a:noFill/>
          <a:ln w="9525" cap="flat" cmpd="sng">
            <a:solidFill>
              <a:schemeClr val="dk2"/>
            </a:solidFill>
            <a:prstDash val="solid"/>
            <a:round/>
            <a:headEnd type="none" w="med" len="med"/>
            <a:tailEnd type="none" w="med" len="med"/>
          </a:ln>
        </p:spPr>
      </p:cxnSp>
      <p:cxnSp>
        <p:nvCxnSpPr>
          <p:cNvPr id="6531" name="Google Shape;6531;p67"/>
          <p:cNvCxnSpPr/>
          <p:nvPr/>
        </p:nvCxnSpPr>
        <p:spPr>
          <a:xfrm>
            <a:off x="2498559" y="7209009"/>
            <a:ext cx="0" cy="0"/>
          </a:xfrm>
          <a:prstGeom prst="straightConnector1">
            <a:avLst/>
          </a:prstGeom>
          <a:noFill/>
          <a:ln w="9525" cap="flat" cmpd="sng">
            <a:solidFill>
              <a:schemeClr val="dk2"/>
            </a:solidFill>
            <a:prstDash val="solid"/>
            <a:round/>
            <a:headEnd type="none" w="med" len="med"/>
            <a:tailEnd type="none" w="med" len="med"/>
          </a:ln>
        </p:spPr>
      </p:cxnSp>
      <p:cxnSp>
        <p:nvCxnSpPr>
          <p:cNvPr id="6532" name="Google Shape;6532;p67"/>
          <p:cNvCxnSpPr/>
          <p:nvPr/>
        </p:nvCxnSpPr>
        <p:spPr>
          <a:xfrm>
            <a:off x="1947629" y="7209009"/>
            <a:ext cx="0" cy="0"/>
          </a:xfrm>
          <a:prstGeom prst="straightConnector1">
            <a:avLst/>
          </a:prstGeom>
          <a:noFill/>
          <a:ln w="9525" cap="flat" cmpd="sng">
            <a:solidFill>
              <a:schemeClr val="dk2"/>
            </a:solidFill>
            <a:prstDash val="solid"/>
            <a:round/>
            <a:headEnd type="none" w="med" len="med"/>
            <a:tailEnd type="none" w="med" len="med"/>
          </a:ln>
        </p:spPr>
      </p:cxnSp>
      <p:cxnSp>
        <p:nvCxnSpPr>
          <p:cNvPr id="6533" name="Google Shape;6533;p67"/>
          <p:cNvCxnSpPr>
            <a:stCxn id="6503" idx="2"/>
            <a:endCxn id="6534" idx="0"/>
          </p:cNvCxnSpPr>
          <p:nvPr/>
        </p:nvCxnSpPr>
        <p:spPr>
          <a:xfrm rot="10800000">
            <a:off x="1812350" y="7209009"/>
            <a:ext cx="135179" cy="0"/>
          </a:xfrm>
          <a:prstGeom prst="straightConnector1">
            <a:avLst/>
          </a:prstGeom>
          <a:noFill/>
          <a:ln w="9525" cap="flat" cmpd="sng">
            <a:solidFill>
              <a:schemeClr val="dk2"/>
            </a:solidFill>
            <a:prstDash val="solid"/>
            <a:round/>
            <a:headEnd type="none" w="med" len="med"/>
            <a:tailEnd type="none" w="med" len="med"/>
          </a:ln>
        </p:spPr>
      </p:cxnSp>
      <p:cxnSp>
        <p:nvCxnSpPr>
          <p:cNvPr id="6535" name="Google Shape;6535;p67"/>
          <p:cNvCxnSpPr>
            <a:stCxn id="6534" idx="2"/>
            <a:endCxn id="6502" idx="0"/>
          </p:cNvCxnSpPr>
          <p:nvPr/>
        </p:nvCxnSpPr>
        <p:spPr>
          <a:xfrm rot="10800000">
            <a:off x="1812250" y="7209009"/>
            <a:ext cx="135179" cy="0"/>
          </a:xfrm>
          <a:prstGeom prst="straightConnector1">
            <a:avLst/>
          </a:prstGeom>
          <a:noFill/>
          <a:ln w="9525" cap="flat" cmpd="sng">
            <a:solidFill>
              <a:schemeClr val="dk2"/>
            </a:solidFill>
            <a:prstDash val="solid"/>
            <a:round/>
            <a:headEnd type="none" w="med" len="med"/>
            <a:tailEnd type="none" w="med" len="med"/>
          </a:ln>
        </p:spPr>
      </p:cxnSp>
      <p:sp>
        <p:nvSpPr>
          <p:cNvPr id="6536" name="Google Shape;6536;p67"/>
          <p:cNvSpPr/>
          <p:nvPr/>
        </p:nvSpPr>
        <p:spPr>
          <a:xfrm rot="5400000">
            <a:off x="2073496" y="6933545"/>
            <a:ext cx="1670812" cy="55092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Conv</a:t>
            </a:r>
            <a:endParaRPr sz="2405"/>
          </a:p>
        </p:txBody>
      </p:sp>
      <p:sp>
        <p:nvSpPr>
          <p:cNvPr id="6537" name="Google Shape;6537;p67"/>
          <p:cNvSpPr/>
          <p:nvPr/>
        </p:nvSpPr>
        <p:spPr>
          <a:xfrm rot="5400000">
            <a:off x="2759704" y="6933545"/>
            <a:ext cx="1670812" cy="550929"/>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Max-Pool</a:t>
            </a:r>
            <a:endParaRPr sz="2405"/>
          </a:p>
        </p:txBody>
      </p:sp>
      <p:cxnSp>
        <p:nvCxnSpPr>
          <p:cNvPr id="6538" name="Google Shape;6538;p67"/>
          <p:cNvCxnSpPr>
            <a:stCxn id="6537" idx="0"/>
            <a:endCxn id="6537" idx="0"/>
          </p:cNvCxnSpPr>
          <p:nvPr/>
        </p:nvCxnSpPr>
        <p:spPr>
          <a:xfrm>
            <a:off x="3870575" y="7209009"/>
            <a:ext cx="0" cy="0"/>
          </a:xfrm>
          <a:prstGeom prst="straightConnector1">
            <a:avLst/>
          </a:prstGeom>
          <a:noFill/>
          <a:ln w="9525" cap="flat" cmpd="sng">
            <a:solidFill>
              <a:schemeClr val="dk2"/>
            </a:solidFill>
            <a:prstDash val="solid"/>
            <a:round/>
            <a:headEnd type="none" w="med" len="med"/>
            <a:tailEnd type="none" w="med" len="med"/>
          </a:ln>
        </p:spPr>
      </p:cxnSp>
      <p:cxnSp>
        <p:nvCxnSpPr>
          <p:cNvPr id="6539" name="Google Shape;6539;p67"/>
          <p:cNvCxnSpPr>
            <a:stCxn id="6537" idx="0"/>
            <a:endCxn id="6537" idx="0"/>
          </p:cNvCxnSpPr>
          <p:nvPr/>
        </p:nvCxnSpPr>
        <p:spPr>
          <a:xfrm>
            <a:off x="3870575" y="7209009"/>
            <a:ext cx="0" cy="0"/>
          </a:xfrm>
          <a:prstGeom prst="straightConnector1">
            <a:avLst/>
          </a:prstGeom>
          <a:noFill/>
          <a:ln w="9525" cap="flat" cmpd="sng">
            <a:solidFill>
              <a:schemeClr val="dk2"/>
            </a:solidFill>
            <a:prstDash val="solid"/>
            <a:round/>
            <a:headEnd type="none" w="med" len="med"/>
            <a:tailEnd type="none" w="med" len="med"/>
          </a:ln>
        </p:spPr>
      </p:cxnSp>
      <p:cxnSp>
        <p:nvCxnSpPr>
          <p:cNvPr id="6540" name="Google Shape;6540;p67"/>
          <p:cNvCxnSpPr>
            <a:stCxn id="6537" idx="0"/>
            <a:endCxn id="6537" idx="0"/>
          </p:cNvCxnSpPr>
          <p:nvPr/>
        </p:nvCxnSpPr>
        <p:spPr>
          <a:xfrm>
            <a:off x="3870575" y="7209009"/>
            <a:ext cx="0" cy="0"/>
          </a:xfrm>
          <a:prstGeom prst="straightConnector1">
            <a:avLst/>
          </a:prstGeom>
          <a:noFill/>
          <a:ln w="9525" cap="flat" cmpd="sng">
            <a:solidFill>
              <a:schemeClr val="dk2"/>
            </a:solidFill>
            <a:prstDash val="solid"/>
            <a:round/>
            <a:headEnd type="none" w="med" len="med"/>
            <a:tailEnd type="none" w="med" len="med"/>
          </a:ln>
        </p:spPr>
      </p:cxnSp>
      <p:cxnSp>
        <p:nvCxnSpPr>
          <p:cNvPr id="6541" name="Google Shape;6541;p67"/>
          <p:cNvCxnSpPr/>
          <p:nvPr/>
        </p:nvCxnSpPr>
        <p:spPr>
          <a:xfrm>
            <a:off x="2252833" y="7514213"/>
            <a:ext cx="0" cy="0"/>
          </a:xfrm>
          <a:prstGeom prst="straightConnector1">
            <a:avLst/>
          </a:prstGeom>
          <a:noFill/>
          <a:ln w="9525" cap="flat" cmpd="sng">
            <a:solidFill>
              <a:schemeClr val="dk2"/>
            </a:solidFill>
            <a:prstDash val="solid"/>
            <a:round/>
            <a:headEnd type="none" w="med" len="med"/>
            <a:tailEnd type="none" w="med" len="med"/>
          </a:ln>
        </p:spPr>
      </p:cxnSp>
      <p:cxnSp>
        <p:nvCxnSpPr>
          <p:cNvPr id="6542" name="Google Shape;6542;p67"/>
          <p:cNvCxnSpPr/>
          <p:nvPr/>
        </p:nvCxnSpPr>
        <p:spPr>
          <a:xfrm>
            <a:off x="2803763" y="7514213"/>
            <a:ext cx="0" cy="0"/>
          </a:xfrm>
          <a:prstGeom prst="straightConnector1">
            <a:avLst/>
          </a:prstGeom>
          <a:noFill/>
          <a:ln w="9525" cap="flat" cmpd="sng">
            <a:solidFill>
              <a:schemeClr val="dk2"/>
            </a:solidFill>
            <a:prstDash val="solid"/>
            <a:round/>
            <a:headEnd type="none" w="med" len="med"/>
            <a:tailEnd type="none" w="med" len="med"/>
          </a:ln>
        </p:spPr>
      </p:cxnSp>
      <p:cxnSp>
        <p:nvCxnSpPr>
          <p:cNvPr id="6543" name="Google Shape;6543;p67"/>
          <p:cNvCxnSpPr/>
          <p:nvPr/>
        </p:nvCxnSpPr>
        <p:spPr>
          <a:xfrm>
            <a:off x="2252833" y="7514213"/>
            <a:ext cx="0" cy="0"/>
          </a:xfrm>
          <a:prstGeom prst="straightConnector1">
            <a:avLst/>
          </a:prstGeom>
          <a:noFill/>
          <a:ln w="9525" cap="flat" cmpd="sng">
            <a:solidFill>
              <a:schemeClr val="dk2"/>
            </a:solidFill>
            <a:prstDash val="solid"/>
            <a:round/>
            <a:headEnd type="none" w="med" len="med"/>
            <a:tailEnd type="none" w="med" len="med"/>
          </a:ln>
        </p:spPr>
      </p:cxnSp>
      <p:cxnSp>
        <p:nvCxnSpPr>
          <p:cNvPr id="6544" name="Google Shape;6544;p67"/>
          <p:cNvCxnSpPr>
            <a:stCxn id="6537" idx="2"/>
          </p:cNvCxnSpPr>
          <p:nvPr/>
        </p:nvCxnSpPr>
        <p:spPr>
          <a:xfrm rot="10800000">
            <a:off x="3184467" y="7209009"/>
            <a:ext cx="135179" cy="0"/>
          </a:xfrm>
          <a:prstGeom prst="straightConnector1">
            <a:avLst/>
          </a:prstGeom>
          <a:noFill/>
          <a:ln w="9525" cap="flat" cmpd="sng">
            <a:solidFill>
              <a:schemeClr val="dk2"/>
            </a:solidFill>
            <a:prstDash val="solid"/>
            <a:round/>
            <a:headEnd type="none" w="med" len="med"/>
            <a:tailEnd type="none" w="med" len="med"/>
          </a:ln>
        </p:spPr>
      </p:cxnSp>
      <p:cxnSp>
        <p:nvCxnSpPr>
          <p:cNvPr id="6545" name="Google Shape;6545;p67"/>
          <p:cNvCxnSpPr>
            <a:endCxn id="6536" idx="0"/>
          </p:cNvCxnSpPr>
          <p:nvPr/>
        </p:nvCxnSpPr>
        <p:spPr>
          <a:xfrm rot="10800000">
            <a:off x="3184367" y="7209009"/>
            <a:ext cx="135179" cy="0"/>
          </a:xfrm>
          <a:prstGeom prst="straightConnector1">
            <a:avLst/>
          </a:prstGeom>
          <a:noFill/>
          <a:ln w="9525" cap="flat" cmpd="sng">
            <a:solidFill>
              <a:schemeClr val="dk2"/>
            </a:solidFill>
            <a:prstDash val="solid"/>
            <a:round/>
            <a:headEnd type="none" w="med" len="med"/>
            <a:tailEnd type="none" w="med" len="med"/>
          </a:ln>
        </p:spPr>
      </p:cxnSp>
      <p:sp>
        <p:nvSpPr>
          <p:cNvPr id="6546" name="Google Shape;6546;p67"/>
          <p:cNvSpPr/>
          <p:nvPr/>
        </p:nvSpPr>
        <p:spPr>
          <a:xfrm rot="5400000">
            <a:off x="3445763" y="6933545"/>
            <a:ext cx="1670812" cy="55092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Conv</a:t>
            </a:r>
            <a:endParaRPr sz="2405"/>
          </a:p>
        </p:txBody>
      </p:sp>
      <p:sp>
        <p:nvSpPr>
          <p:cNvPr id="6547" name="Google Shape;6547;p67"/>
          <p:cNvSpPr/>
          <p:nvPr/>
        </p:nvSpPr>
        <p:spPr>
          <a:xfrm rot="5400000">
            <a:off x="6912503" y="6933545"/>
            <a:ext cx="1670812" cy="550929"/>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Inception</a:t>
            </a:r>
            <a:endParaRPr sz="2405"/>
          </a:p>
        </p:txBody>
      </p:sp>
      <p:sp>
        <p:nvSpPr>
          <p:cNvPr id="6548" name="Google Shape;6548;p67"/>
          <p:cNvSpPr/>
          <p:nvPr/>
        </p:nvSpPr>
        <p:spPr>
          <a:xfrm rot="5400000">
            <a:off x="7598812" y="6933545"/>
            <a:ext cx="1670812" cy="550929"/>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Inception</a:t>
            </a:r>
            <a:endParaRPr sz="2405"/>
          </a:p>
        </p:txBody>
      </p:sp>
      <p:sp>
        <p:nvSpPr>
          <p:cNvPr id="6549" name="Google Shape;6549;p67"/>
          <p:cNvSpPr/>
          <p:nvPr/>
        </p:nvSpPr>
        <p:spPr>
          <a:xfrm rot="5400000">
            <a:off x="8285120" y="6933545"/>
            <a:ext cx="1670812" cy="550929"/>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Inception</a:t>
            </a:r>
            <a:endParaRPr sz="2405"/>
          </a:p>
        </p:txBody>
      </p:sp>
      <p:sp>
        <p:nvSpPr>
          <p:cNvPr id="6550" name="Google Shape;6550;p67"/>
          <p:cNvSpPr/>
          <p:nvPr/>
        </p:nvSpPr>
        <p:spPr>
          <a:xfrm rot="5400000">
            <a:off x="8971429" y="6933545"/>
            <a:ext cx="1670812" cy="550929"/>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Inception</a:t>
            </a:r>
            <a:endParaRPr sz="2405"/>
          </a:p>
        </p:txBody>
      </p:sp>
      <p:sp>
        <p:nvSpPr>
          <p:cNvPr id="6551" name="Google Shape;6551;p67"/>
          <p:cNvSpPr/>
          <p:nvPr/>
        </p:nvSpPr>
        <p:spPr>
          <a:xfrm rot="5400000">
            <a:off x="9657738" y="6933545"/>
            <a:ext cx="1670812" cy="550929"/>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Inception</a:t>
            </a:r>
            <a:endParaRPr sz="2405"/>
          </a:p>
        </p:txBody>
      </p:sp>
      <p:cxnSp>
        <p:nvCxnSpPr>
          <p:cNvPr id="6552" name="Google Shape;6552;p67"/>
          <p:cNvCxnSpPr/>
          <p:nvPr/>
        </p:nvCxnSpPr>
        <p:spPr>
          <a:xfrm>
            <a:off x="11483025" y="7208985"/>
            <a:ext cx="0" cy="0"/>
          </a:xfrm>
          <a:prstGeom prst="straightConnector1">
            <a:avLst/>
          </a:prstGeom>
          <a:noFill/>
          <a:ln w="9525" cap="flat" cmpd="sng">
            <a:solidFill>
              <a:schemeClr val="dk2"/>
            </a:solidFill>
            <a:prstDash val="solid"/>
            <a:round/>
            <a:headEnd type="none" w="med" len="med"/>
            <a:tailEnd type="none" w="med" len="med"/>
          </a:ln>
        </p:spPr>
      </p:cxnSp>
      <p:cxnSp>
        <p:nvCxnSpPr>
          <p:cNvPr id="6553" name="Google Shape;6553;p67"/>
          <p:cNvCxnSpPr/>
          <p:nvPr/>
        </p:nvCxnSpPr>
        <p:spPr>
          <a:xfrm>
            <a:off x="11483025" y="7208985"/>
            <a:ext cx="0" cy="0"/>
          </a:xfrm>
          <a:prstGeom prst="straightConnector1">
            <a:avLst/>
          </a:prstGeom>
          <a:noFill/>
          <a:ln w="9525" cap="flat" cmpd="sng">
            <a:solidFill>
              <a:schemeClr val="dk2"/>
            </a:solidFill>
            <a:prstDash val="solid"/>
            <a:round/>
            <a:headEnd type="none" w="med" len="med"/>
            <a:tailEnd type="none" w="med" len="med"/>
          </a:ln>
        </p:spPr>
      </p:cxnSp>
      <p:cxnSp>
        <p:nvCxnSpPr>
          <p:cNvPr id="6554" name="Google Shape;6554;p67"/>
          <p:cNvCxnSpPr/>
          <p:nvPr/>
        </p:nvCxnSpPr>
        <p:spPr>
          <a:xfrm>
            <a:off x="11483025" y="7208985"/>
            <a:ext cx="0" cy="0"/>
          </a:xfrm>
          <a:prstGeom prst="straightConnector1">
            <a:avLst/>
          </a:prstGeom>
          <a:noFill/>
          <a:ln w="9525" cap="flat" cmpd="sng">
            <a:solidFill>
              <a:schemeClr val="dk2"/>
            </a:solidFill>
            <a:prstDash val="solid"/>
            <a:round/>
            <a:headEnd type="none" w="med" len="med"/>
            <a:tailEnd type="none" w="med" len="med"/>
          </a:ln>
        </p:spPr>
      </p:cxnSp>
      <p:sp>
        <p:nvSpPr>
          <p:cNvPr id="6555" name="Google Shape;6555;p67"/>
          <p:cNvSpPr/>
          <p:nvPr/>
        </p:nvSpPr>
        <p:spPr>
          <a:xfrm rot="5400000">
            <a:off x="11044690" y="6933521"/>
            <a:ext cx="1670812" cy="550929"/>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Inception</a:t>
            </a:r>
            <a:endParaRPr sz="2405"/>
          </a:p>
        </p:txBody>
      </p:sp>
      <p:sp>
        <p:nvSpPr>
          <p:cNvPr id="6556" name="Google Shape;6556;p67"/>
          <p:cNvSpPr/>
          <p:nvPr/>
        </p:nvSpPr>
        <p:spPr>
          <a:xfrm rot="5400000">
            <a:off x="11730999" y="6933521"/>
            <a:ext cx="1670812" cy="550929"/>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Inception</a:t>
            </a:r>
            <a:endParaRPr sz="2405"/>
          </a:p>
        </p:txBody>
      </p:sp>
      <p:cxnSp>
        <p:nvCxnSpPr>
          <p:cNvPr id="6557" name="Google Shape;6557;p67"/>
          <p:cNvCxnSpPr>
            <a:stCxn id="6558" idx="0"/>
            <a:endCxn id="6555" idx="2"/>
          </p:cNvCxnSpPr>
          <p:nvPr/>
        </p:nvCxnSpPr>
        <p:spPr>
          <a:xfrm>
            <a:off x="11469453" y="7208985"/>
            <a:ext cx="135179" cy="0"/>
          </a:xfrm>
          <a:prstGeom prst="straightConnector1">
            <a:avLst/>
          </a:prstGeom>
          <a:noFill/>
          <a:ln w="9525" cap="flat" cmpd="sng">
            <a:solidFill>
              <a:schemeClr val="dk2"/>
            </a:solidFill>
            <a:prstDash val="solid"/>
            <a:round/>
            <a:headEnd type="none" w="med" len="med"/>
            <a:tailEnd type="none" w="med" len="med"/>
          </a:ln>
        </p:spPr>
      </p:cxnSp>
      <p:cxnSp>
        <p:nvCxnSpPr>
          <p:cNvPr id="6559" name="Google Shape;6559;p67"/>
          <p:cNvCxnSpPr>
            <a:stCxn id="6555" idx="0"/>
            <a:endCxn id="6556" idx="2"/>
          </p:cNvCxnSpPr>
          <p:nvPr/>
        </p:nvCxnSpPr>
        <p:spPr>
          <a:xfrm>
            <a:off x="12155561" y="7208985"/>
            <a:ext cx="135179" cy="0"/>
          </a:xfrm>
          <a:prstGeom prst="straightConnector1">
            <a:avLst/>
          </a:prstGeom>
          <a:noFill/>
          <a:ln w="9525" cap="flat" cmpd="sng">
            <a:solidFill>
              <a:schemeClr val="dk2"/>
            </a:solidFill>
            <a:prstDash val="solid"/>
            <a:round/>
            <a:headEnd type="none" w="med" len="med"/>
            <a:tailEnd type="none" w="med" len="med"/>
          </a:ln>
        </p:spPr>
      </p:cxnSp>
      <p:sp>
        <p:nvSpPr>
          <p:cNvPr id="6560" name="Google Shape;6560;p67"/>
          <p:cNvSpPr/>
          <p:nvPr/>
        </p:nvSpPr>
        <p:spPr>
          <a:xfrm rot="5400000">
            <a:off x="8295342" y="8839969"/>
            <a:ext cx="1670812" cy="550929"/>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Avg-Pool</a:t>
            </a:r>
            <a:endParaRPr sz="2405"/>
          </a:p>
        </p:txBody>
      </p:sp>
      <p:sp>
        <p:nvSpPr>
          <p:cNvPr id="6561" name="Google Shape;6561;p67"/>
          <p:cNvSpPr/>
          <p:nvPr/>
        </p:nvSpPr>
        <p:spPr>
          <a:xfrm rot="5400000">
            <a:off x="8985205" y="8839969"/>
            <a:ext cx="1670812" cy="55092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Conv</a:t>
            </a:r>
            <a:endParaRPr sz="2405"/>
          </a:p>
        </p:txBody>
      </p:sp>
      <p:sp>
        <p:nvSpPr>
          <p:cNvPr id="6562" name="Google Shape;6562;p67"/>
          <p:cNvSpPr/>
          <p:nvPr/>
        </p:nvSpPr>
        <p:spPr>
          <a:xfrm rot="5400000">
            <a:off x="9675077" y="8839969"/>
            <a:ext cx="1670812" cy="550929"/>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FC</a:t>
            </a:r>
            <a:endParaRPr sz="2405"/>
          </a:p>
        </p:txBody>
      </p:sp>
      <p:sp>
        <p:nvSpPr>
          <p:cNvPr id="6563" name="Google Shape;6563;p67"/>
          <p:cNvSpPr/>
          <p:nvPr/>
        </p:nvSpPr>
        <p:spPr>
          <a:xfrm rot="5400000">
            <a:off x="10375152" y="8839969"/>
            <a:ext cx="1670812" cy="550929"/>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FC</a:t>
            </a:r>
            <a:endParaRPr sz="2405"/>
          </a:p>
        </p:txBody>
      </p:sp>
      <p:cxnSp>
        <p:nvCxnSpPr>
          <p:cNvPr id="6564" name="Google Shape;6564;p67"/>
          <p:cNvCxnSpPr>
            <a:stCxn id="6562" idx="0"/>
            <a:endCxn id="6563" idx="2"/>
          </p:cNvCxnSpPr>
          <p:nvPr/>
        </p:nvCxnSpPr>
        <p:spPr>
          <a:xfrm>
            <a:off x="10785948" y="9115434"/>
            <a:ext cx="148997" cy="0"/>
          </a:xfrm>
          <a:prstGeom prst="straightConnector1">
            <a:avLst/>
          </a:prstGeom>
          <a:noFill/>
          <a:ln w="9525" cap="flat" cmpd="sng">
            <a:solidFill>
              <a:schemeClr val="dk2"/>
            </a:solidFill>
            <a:prstDash val="solid"/>
            <a:round/>
            <a:headEnd type="none" w="med" len="med"/>
            <a:tailEnd type="none" w="med" len="med"/>
          </a:ln>
        </p:spPr>
      </p:cxnSp>
      <p:sp>
        <p:nvSpPr>
          <p:cNvPr id="6565" name="Google Shape;6565;p67"/>
          <p:cNvSpPr/>
          <p:nvPr/>
        </p:nvSpPr>
        <p:spPr>
          <a:xfrm rot="5400000">
            <a:off x="11075223" y="8839969"/>
            <a:ext cx="1670812" cy="550929"/>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Softmax</a:t>
            </a:r>
            <a:endParaRPr sz="2405"/>
          </a:p>
        </p:txBody>
      </p:sp>
      <p:cxnSp>
        <p:nvCxnSpPr>
          <p:cNvPr id="6566" name="Google Shape;6566;p67"/>
          <p:cNvCxnSpPr>
            <a:stCxn id="6548" idx="3"/>
            <a:endCxn id="6560" idx="2"/>
          </p:cNvCxnSpPr>
          <p:nvPr/>
        </p:nvCxnSpPr>
        <p:spPr>
          <a:xfrm rot="-5400000" flipH="1">
            <a:off x="8109187" y="8369446"/>
            <a:ext cx="1071218" cy="421158"/>
          </a:xfrm>
          <a:prstGeom prst="bentConnector2">
            <a:avLst/>
          </a:prstGeom>
          <a:noFill/>
          <a:ln w="9525" cap="flat" cmpd="sng">
            <a:solidFill>
              <a:schemeClr val="dk2"/>
            </a:solidFill>
            <a:prstDash val="solid"/>
            <a:round/>
            <a:headEnd type="none" w="med" len="med"/>
            <a:tailEnd type="none" w="med" len="med"/>
          </a:ln>
        </p:spPr>
      </p:cxnSp>
      <p:sp>
        <p:nvSpPr>
          <p:cNvPr id="6567" name="Google Shape;6567;p67"/>
          <p:cNvSpPr/>
          <p:nvPr/>
        </p:nvSpPr>
        <p:spPr>
          <a:xfrm rot="5400000">
            <a:off x="12417298" y="6933545"/>
            <a:ext cx="1670812" cy="550929"/>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Avg-Pool</a:t>
            </a:r>
            <a:endParaRPr sz="2405"/>
          </a:p>
        </p:txBody>
      </p:sp>
      <p:sp>
        <p:nvSpPr>
          <p:cNvPr id="6568" name="Google Shape;6568;p67"/>
          <p:cNvSpPr/>
          <p:nvPr/>
        </p:nvSpPr>
        <p:spPr>
          <a:xfrm rot="5400000">
            <a:off x="13107161" y="6933545"/>
            <a:ext cx="1670812" cy="55092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Conv</a:t>
            </a:r>
            <a:endParaRPr sz="2405"/>
          </a:p>
        </p:txBody>
      </p:sp>
      <p:sp>
        <p:nvSpPr>
          <p:cNvPr id="6569" name="Google Shape;6569;p67"/>
          <p:cNvSpPr/>
          <p:nvPr/>
        </p:nvSpPr>
        <p:spPr>
          <a:xfrm rot="5400000">
            <a:off x="13797033" y="6933545"/>
            <a:ext cx="1670812" cy="550929"/>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FC</a:t>
            </a:r>
            <a:endParaRPr sz="2405"/>
          </a:p>
        </p:txBody>
      </p:sp>
      <p:sp>
        <p:nvSpPr>
          <p:cNvPr id="6570" name="Google Shape;6570;p67"/>
          <p:cNvSpPr/>
          <p:nvPr/>
        </p:nvSpPr>
        <p:spPr>
          <a:xfrm rot="5400000">
            <a:off x="14486888" y="6933545"/>
            <a:ext cx="1670812" cy="550929"/>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Softmax</a:t>
            </a:r>
            <a:endParaRPr sz="2405"/>
          </a:p>
        </p:txBody>
      </p:sp>
      <p:sp>
        <p:nvSpPr>
          <p:cNvPr id="6571" name="Google Shape;6571;p67"/>
          <p:cNvSpPr/>
          <p:nvPr/>
        </p:nvSpPr>
        <p:spPr>
          <a:xfrm rot="5400000">
            <a:off x="10341045" y="5027096"/>
            <a:ext cx="1670812" cy="550929"/>
          </a:xfrm>
          <a:prstGeom prst="rect">
            <a:avLst/>
          </a:prstGeom>
          <a:solidFill>
            <a:srgbClr val="8E7CC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Avg-Pool</a:t>
            </a:r>
            <a:endParaRPr sz="2405"/>
          </a:p>
        </p:txBody>
      </p:sp>
      <p:sp>
        <p:nvSpPr>
          <p:cNvPr id="6572" name="Google Shape;6572;p67"/>
          <p:cNvSpPr/>
          <p:nvPr/>
        </p:nvSpPr>
        <p:spPr>
          <a:xfrm rot="5400000">
            <a:off x="11030908" y="5027096"/>
            <a:ext cx="1670812" cy="55092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Conv</a:t>
            </a:r>
            <a:endParaRPr sz="2405"/>
          </a:p>
        </p:txBody>
      </p:sp>
      <p:sp>
        <p:nvSpPr>
          <p:cNvPr id="6573" name="Google Shape;6573;p67"/>
          <p:cNvSpPr/>
          <p:nvPr/>
        </p:nvSpPr>
        <p:spPr>
          <a:xfrm rot="5400000">
            <a:off x="11720779" y="5027096"/>
            <a:ext cx="1670812" cy="550929"/>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FC</a:t>
            </a:r>
            <a:endParaRPr sz="2405"/>
          </a:p>
        </p:txBody>
      </p:sp>
      <p:sp>
        <p:nvSpPr>
          <p:cNvPr id="6574" name="Google Shape;6574;p67"/>
          <p:cNvSpPr/>
          <p:nvPr/>
        </p:nvSpPr>
        <p:spPr>
          <a:xfrm rot="5400000">
            <a:off x="12420854" y="5027096"/>
            <a:ext cx="1670812" cy="550929"/>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FC</a:t>
            </a:r>
            <a:endParaRPr sz="2405"/>
          </a:p>
        </p:txBody>
      </p:sp>
      <p:sp>
        <p:nvSpPr>
          <p:cNvPr id="6575" name="Google Shape;6575;p67"/>
          <p:cNvSpPr/>
          <p:nvPr/>
        </p:nvSpPr>
        <p:spPr>
          <a:xfrm rot="5400000">
            <a:off x="13120925" y="5027096"/>
            <a:ext cx="1670812" cy="550929"/>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Softmax</a:t>
            </a:r>
            <a:endParaRPr sz="2405"/>
          </a:p>
        </p:txBody>
      </p:sp>
      <p:cxnSp>
        <p:nvCxnSpPr>
          <p:cNvPr id="6576" name="Google Shape;6576;p67"/>
          <p:cNvCxnSpPr>
            <a:stCxn id="6551" idx="1"/>
            <a:endCxn id="6571" idx="2"/>
          </p:cNvCxnSpPr>
          <p:nvPr/>
        </p:nvCxnSpPr>
        <p:spPr>
          <a:xfrm rot="-5400000">
            <a:off x="10161505" y="5634024"/>
            <a:ext cx="1071218" cy="407940"/>
          </a:xfrm>
          <a:prstGeom prst="bentConnector2">
            <a:avLst/>
          </a:prstGeom>
          <a:noFill/>
          <a:ln w="9525" cap="flat" cmpd="sng">
            <a:solidFill>
              <a:schemeClr val="dk2"/>
            </a:solidFill>
            <a:prstDash val="solid"/>
            <a:round/>
            <a:headEnd type="none" w="med" len="med"/>
            <a:tailEnd type="none" w="med" len="med"/>
          </a:ln>
        </p:spPr>
      </p:cxnSp>
      <p:cxnSp>
        <p:nvCxnSpPr>
          <p:cNvPr id="6577" name="Google Shape;6577;p67"/>
          <p:cNvCxnSpPr>
            <a:stCxn id="6536" idx="2"/>
            <a:endCxn id="6503" idx="0"/>
          </p:cNvCxnSpPr>
          <p:nvPr/>
        </p:nvCxnSpPr>
        <p:spPr>
          <a:xfrm flipH="1">
            <a:off x="2498258" y="7209009"/>
            <a:ext cx="135179" cy="1202"/>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578" name="Google Shape;6578;p67"/>
          <p:cNvCxnSpPr>
            <a:stCxn id="6546" idx="2"/>
            <a:endCxn id="6537" idx="0"/>
          </p:cNvCxnSpPr>
          <p:nvPr/>
        </p:nvCxnSpPr>
        <p:spPr>
          <a:xfrm flipH="1">
            <a:off x="3870525" y="7209009"/>
            <a:ext cx="135179" cy="1202"/>
          </a:xfrm>
          <a:prstGeom prst="bentConnector3">
            <a:avLst>
              <a:gd name="adj1" fmla="val 49981"/>
            </a:avLst>
          </a:prstGeom>
          <a:noFill/>
          <a:ln w="9525" cap="flat" cmpd="sng">
            <a:solidFill>
              <a:schemeClr val="dk2"/>
            </a:solidFill>
            <a:prstDash val="solid"/>
            <a:round/>
            <a:headEnd type="none" w="med" len="med"/>
            <a:tailEnd type="none" w="med" len="med"/>
          </a:ln>
        </p:spPr>
      </p:cxnSp>
      <p:cxnSp>
        <p:nvCxnSpPr>
          <p:cNvPr id="6579" name="Google Shape;6579;p67"/>
          <p:cNvCxnSpPr>
            <a:stCxn id="6517" idx="0"/>
            <a:endCxn id="6512" idx="2"/>
          </p:cNvCxnSpPr>
          <p:nvPr/>
        </p:nvCxnSpPr>
        <p:spPr>
          <a:xfrm>
            <a:off x="6615360" y="7209009"/>
            <a:ext cx="135179" cy="1202"/>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0" name="Google Shape;6580;p67"/>
          <p:cNvCxnSpPr>
            <a:stCxn id="6512" idx="0"/>
            <a:endCxn id="6547" idx="2"/>
          </p:cNvCxnSpPr>
          <p:nvPr/>
        </p:nvCxnSpPr>
        <p:spPr>
          <a:xfrm>
            <a:off x="7301668" y="7209009"/>
            <a:ext cx="170626" cy="1202"/>
          </a:xfrm>
          <a:prstGeom prst="bentConnector3">
            <a:avLst>
              <a:gd name="adj1" fmla="val 50044"/>
            </a:avLst>
          </a:prstGeom>
          <a:noFill/>
          <a:ln w="9525" cap="flat" cmpd="sng">
            <a:solidFill>
              <a:schemeClr val="dk2"/>
            </a:solidFill>
            <a:prstDash val="solid"/>
            <a:round/>
            <a:headEnd type="none" w="med" len="med"/>
            <a:tailEnd type="none" w="med" len="med"/>
          </a:ln>
        </p:spPr>
      </p:cxnSp>
      <p:cxnSp>
        <p:nvCxnSpPr>
          <p:cNvPr id="6581" name="Google Shape;6581;p67"/>
          <p:cNvCxnSpPr>
            <a:stCxn id="6547" idx="0"/>
            <a:endCxn id="6548" idx="2"/>
          </p:cNvCxnSpPr>
          <p:nvPr/>
        </p:nvCxnSpPr>
        <p:spPr>
          <a:xfrm>
            <a:off x="8023374" y="7209009"/>
            <a:ext cx="135179" cy="1202"/>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2" name="Google Shape;6582;p67"/>
          <p:cNvCxnSpPr>
            <a:stCxn id="6548" idx="0"/>
            <a:endCxn id="6549" idx="2"/>
          </p:cNvCxnSpPr>
          <p:nvPr/>
        </p:nvCxnSpPr>
        <p:spPr>
          <a:xfrm>
            <a:off x="8709683" y="7209009"/>
            <a:ext cx="135179" cy="1202"/>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3" name="Google Shape;6583;p67"/>
          <p:cNvCxnSpPr>
            <a:stCxn id="6549" idx="0"/>
            <a:endCxn id="6550" idx="2"/>
          </p:cNvCxnSpPr>
          <p:nvPr/>
        </p:nvCxnSpPr>
        <p:spPr>
          <a:xfrm>
            <a:off x="9395991" y="7209009"/>
            <a:ext cx="135179" cy="1202"/>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4" name="Google Shape;6584;p67"/>
          <p:cNvCxnSpPr>
            <a:stCxn id="6550" idx="0"/>
            <a:endCxn id="6551" idx="2"/>
          </p:cNvCxnSpPr>
          <p:nvPr/>
        </p:nvCxnSpPr>
        <p:spPr>
          <a:xfrm>
            <a:off x="10082300" y="7209009"/>
            <a:ext cx="135179" cy="1202"/>
          </a:xfrm>
          <a:prstGeom prst="bentConnector3">
            <a:avLst>
              <a:gd name="adj1" fmla="val 50074"/>
            </a:avLst>
          </a:prstGeom>
          <a:noFill/>
          <a:ln w="9525" cap="flat" cmpd="sng">
            <a:solidFill>
              <a:schemeClr val="dk2"/>
            </a:solidFill>
            <a:prstDash val="solid"/>
            <a:round/>
            <a:headEnd type="none" w="med" len="med"/>
            <a:tailEnd type="none" w="med" len="med"/>
          </a:ln>
        </p:spPr>
      </p:cxnSp>
      <p:cxnSp>
        <p:nvCxnSpPr>
          <p:cNvPr id="6585" name="Google Shape;6585;p67"/>
          <p:cNvCxnSpPr>
            <a:stCxn id="6556" idx="0"/>
            <a:endCxn id="6567" idx="2"/>
          </p:cNvCxnSpPr>
          <p:nvPr/>
        </p:nvCxnSpPr>
        <p:spPr>
          <a:xfrm>
            <a:off x="12841870" y="7208985"/>
            <a:ext cx="135179" cy="1202"/>
          </a:xfrm>
          <a:prstGeom prst="bentConnector3">
            <a:avLst>
              <a:gd name="adj1" fmla="val 50070"/>
            </a:avLst>
          </a:prstGeom>
          <a:noFill/>
          <a:ln w="9525" cap="flat" cmpd="sng">
            <a:solidFill>
              <a:schemeClr val="dk2"/>
            </a:solidFill>
            <a:prstDash val="solid"/>
            <a:round/>
            <a:headEnd type="none" w="med" len="med"/>
            <a:tailEnd type="none" w="med" len="med"/>
          </a:ln>
        </p:spPr>
      </p:cxnSp>
      <p:cxnSp>
        <p:nvCxnSpPr>
          <p:cNvPr id="6586" name="Google Shape;6586;p67"/>
          <p:cNvCxnSpPr>
            <a:stCxn id="6571" idx="0"/>
            <a:endCxn id="6572" idx="2"/>
          </p:cNvCxnSpPr>
          <p:nvPr/>
        </p:nvCxnSpPr>
        <p:spPr>
          <a:xfrm>
            <a:off x="11451915" y="5302561"/>
            <a:ext cx="138784" cy="1202"/>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87" name="Google Shape;6587;p67"/>
          <p:cNvCxnSpPr>
            <a:stCxn id="6572" idx="0"/>
            <a:endCxn id="6573" idx="2"/>
          </p:cNvCxnSpPr>
          <p:nvPr/>
        </p:nvCxnSpPr>
        <p:spPr>
          <a:xfrm>
            <a:off x="12141779" y="5302561"/>
            <a:ext cx="138784" cy="1202"/>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88" name="Google Shape;6588;p67"/>
          <p:cNvCxnSpPr>
            <a:stCxn id="6573" idx="0"/>
            <a:endCxn id="6574" idx="2"/>
          </p:cNvCxnSpPr>
          <p:nvPr/>
        </p:nvCxnSpPr>
        <p:spPr>
          <a:xfrm>
            <a:off x="12831650" y="5302561"/>
            <a:ext cx="148997" cy="1202"/>
          </a:xfrm>
          <a:prstGeom prst="bentConnector3">
            <a:avLst>
              <a:gd name="adj1" fmla="val 50050"/>
            </a:avLst>
          </a:prstGeom>
          <a:noFill/>
          <a:ln w="9525" cap="flat" cmpd="sng">
            <a:solidFill>
              <a:schemeClr val="dk2"/>
            </a:solidFill>
            <a:prstDash val="solid"/>
            <a:round/>
            <a:headEnd type="none" w="med" len="med"/>
            <a:tailEnd type="none" w="med" len="med"/>
          </a:ln>
        </p:spPr>
      </p:cxnSp>
      <p:cxnSp>
        <p:nvCxnSpPr>
          <p:cNvPr id="6589" name="Google Shape;6589;p67"/>
          <p:cNvCxnSpPr>
            <a:stCxn id="6574" idx="0"/>
            <a:endCxn id="6575" idx="2"/>
          </p:cNvCxnSpPr>
          <p:nvPr/>
        </p:nvCxnSpPr>
        <p:spPr>
          <a:xfrm>
            <a:off x="13531725" y="5302561"/>
            <a:ext cx="148997" cy="1202"/>
          </a:xfrm>
          <a:prstGeom prst="bentConnector3">
            <a:avLst>
              <a:gd name="adj1" fmla="val 50049"/>
            </a:avLst>
          </a:prstGeom>
          <a:noFill/>
          <a:ln w="9525" cap="flat" cmpd="sng">
            <a:solidFill>
              <a:schemeClr val="dk2"/>
            </a:solidFill>
            <a:prstDash val="solid"/>
            <a:round/>
            <a:headEnd type="none" w="med" len="med"/>
            <a:tailEnd type="none" w="med" len="med"/>
          </a:ln>
        </p:spPr>
      </p:cxnSp>
      <p:cxnSp>
        <p:nvCxnSpPr>
          <p:cNvPr id="6590" name="Google Shape;6590;p67"/>
          <p:cNvCxnSpPr>
            <a:stCxn id="6567" idx="0"/>
            <a:endCxn id="6568" idx="2"/>
          </p:cNvCxnSpPr>
          <p:nvPr/>
        </p:nvCxnSpPr>
        <p:spPr>
          <a:xfrm>
            <a:off x="13528169" y="7209009"/>
            <a:ext cx="138784" cy="1202"/>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1" name="Google Shape;6591;p67"/>
          <p:cNvCxnSpPr>
            <a:stCxn id="6568" idx="0"/>
            <a:endCxn id="6569" idx="2"/>
          </p:cNvCxnSpPr>
          <p:nvPr/>
        </p:nvCxnSpPr>
        <p:spPr>
          <a:xfrm>
            <a:off x="14218032" y="7209009"/>
            <a:ext cx="138784" cy="1202"/>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2" name="Google Shape;6592;p67"/>
          <p:cNvCxnSpPr>
            <a:stCxn id="6569" idx="0"/>
            <a:endCxn id="6570" idx="2"/>
          </p:cNvCxnSpPr>
          <p:nvPr/>
        </p:nvCxnSpPr>
        <p:spPr>
          <a:xfrm>
            <a:off x="14907903" y="7209009"/>
            <a:ext cx="138784" cy="1202"/>
          </a:xfrm>
          <a:prstGeom prst="bentConnector3">
            <a:avLst>
              <a:gd name="adj1" fmla="val 50051"/>
            </a:avLst>
          </a:prstGeom>
          <a:noFill/>
          <a:ln w="9525" cap="flat" cmpd="sng">
            <a:solidFill>
              <a:schemeClr val="dk2"/>
            </a:solidFill>
            <a:prstDash val="solid"/>
            <a:round/>
            <a:headEnd type="none" w="med" len="med"/>
            <a:tailEnd type="none" w="med" len="med"/>
          </a:ln>
        </p:spPr>
      </p:cxnSp>
      <p:cxnSp>
        <p:nvCxnSpPr>
          <p:cNvPr id="6593" name="Google Shape;6593;p67"/>
          <p:cNvCxnSpPr>
            <a:stCxn id="6560" idx="0"/>
            <a:endCxn id="6561" idx="2"/>
          </p:cNvCxnSpPr>
          <p:nvPr/>
        </p:nvCxnSpPr>
        <p:spPr>
          <a:xfrm>
            <a:off x="9406213" y="9115434"/>
            <a:ext cx="138784" cy="1202"/>
          </a:xfrm>
          <a:prstGeom prst="bentConnector3">
            <a:avLst>
              <a:gd name="adj1" fmla="val 50054"/>
            </a:avLst>
          </a:prstGeom>
          <a:noFill/>
          <a:ln w="9525" cap="flat" cmpd="sng">
            <a:solidFill>
              <a:schemeClr val="dk2"/>
            </a:solidFill>
            <a:prstDash val="solid"/>
            <a:round/>
            <a:headEnd type="none" w="med" len="med"/>
            <a:tailEnd type="none" w="med" len="med"/>
          </a:ln>
        </p:spPr>
      </p:cxnSp>
      <p:cxnSp>
        <p:nvCxnSpPr>
          <p:cNvPr id="6594" name="Google Shape;6594;p67"/>
          <p:cNvCxnSpPr>
            <a:stCxn id="6561" idx="0"/>
            <a:endCxn id="6562" idx="2"/>
          </p:cNvCxnSpPr>
          <p:nvPr/>
        </p:nvCxnSpPr>
        <p:spPr>
          <a:xfrm>
            <a:off x="10096076" y="9115434"/>
            <a:ext cx="138784" cy="1202"/>
          </a:xfrm>
          <a:prstGeom prst="bentConnector3">
            <a:avLst>
              <a:gd name="adj1" fmla="val 50057"/>
            </a:avLst>
          </a:prstGeom>
          <a:noFill/>
          <a:ln w="9525" cap="flat" cmpd="sng">
            <a:solidFill>
              <a:schemeClr val="dk2"/>
            </a:solidFill>
            <a:prstDash val="solid"/>
            <a:round/>
            <a:headEnd type="none" w="med" len="med"/>
            <a:tailEnd type="none" w="med" len="med"/>
          </a:ln>
        </p:spPr>
      </p:cxnSp>
      <p:cxnSp>
        <p:nvCxnSpPr>
          <p:cNvPr id="6595" name="Google Shape;6595;p67"/>
          <p:cNvCxnSpPr>
            <a:stCxn id="6563" idx="0"/>
            <a:endCxn id="6565" idx="2"/>
          </p:cNvCxnSpPr>
          <p:nvPr/>
        </p:nvCxnSpPr>
        <p:spPr>
          <a:xfrm>
            <a:off x="11486023" y="9115434"/>
            <a:ext cx="148997" cy="1202"/>
          </a:xfrm>
          <a:prstGeom prst="bentConnector3">
            <a:avLst>
              <a:gd name="adj1" fmla="val 50049"/>
            </a:avLst>
          </a:prstGeom>
          <a:noFill/>
          <a:ln w="9525" cap="flat" cmpd="sng">
            <a:solidFill>
              <a:schemeClr val="dk2"/>
            </a:solidFill>
            <a:prstDash val="solid"/>
            <a:round/>
            <a:headEnd type="none" w="med" len="med"/>
            <a:tailEnd type="none" w="med" len="med"/>
          </a:ln>
        </p:spPr>
      </p:cxnSp>
      <p:sp>
        <p:nvSpPr>
          <p:cNvPr id="6596" name="Google Shape;6596;p67"/>
          <p:cNvSpPr txBox="1"/>
          <p:nvPr/>
        </p:nvSpPr>
        <p:spPr>
          <a:xfrm>
            <a:off x="12803453" y="8791294"/>
            <a:ext cx="2946902" cy="647057"/>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t>Auxiliary Classifier</a:t>
            </a:r>
            <a:endParaRPr sz="2200"/>
          </a:p>
        </p:txBody>
      </p:sp>
      <p:cxnSp>
        <p:nvCxnSpPr>
          <p:cNvPr id="6597" name="Google Shape;6597;p67"/>
          <p:cNvCxnSpPr/>
          <p:nvPr/>
        </p:nvCxnSpPr>
        <p:spPr>
          <a:xfrm flipH="1">
            <a:off x="12392259" y="9114222"/>
            <a:ext cx="560542" cy="1202"/>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598" name="Google Shape;6598;p67"/>
          <p:cNvSpPr txBox="1"/>
          <p:nvPr/>
        </p:nvSpPr>
        <p:spPr>
          <a:xfrm>
            <a:off x="14792136" y="5015511"/>
            <a:ext cx="2946902" cy="647057"/>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200"/>
              <a:t>Auxiliary Classifier</a:t>
            </a:r>
            <a:endParaRPr sz="2200"/>
          </a:p>
        </p:txBody>
      </p:sp>
      <p:cxnSp>
        <p:nvCxnSpPr>
          <p:cNvPr id="6599" name="Google Shape;6599;p67"/>
          <p:cNvCxnSpPr/>
          <p:nvPr/>
        </p:nvCxnSpPr>
        <p:spPr>
          <a:xfrm flipH="1">
            <a:off x="14380942" y="5338439"/>
            <a:ext cx="560542" cy="1202"/>
          </a:xfrm>
          <a:prstGeom prst="bentConnector3">
            <a:avLst>
              <a:gd name="adj1" fmla="val 50000"/>
            </a:avLst>
          </a:prstGeom>
          <a:noFill/>
          <a:ln w="9525" cap="flat" cmpd="sng">
            <a:solidFill>
              <a:srgbClr val="980000"/>
            </a:solidFill>
            <a:prstDash val="solid"/>
            <a:round/>
            <a:headEnd type="none" w="med" len="med"/>
            <a:tailEnd type="triangle" w="med" len="med"/>
          </a:ln>
        </p:spPr>
      </p:cxnSp>
      <p:sp>
        <p:nvSpPr>
          <p:cNvPr id="6600" name="Google Shape;6600;p67"/>
          <p:cNvSpPr/>
          <p:nvPr/>
        </p:nvSpPr>
        <p:spPr>
          <a:xfrm rot="5400000">
            <a:off x="129195" y="9456375"/>
            <a:ext cx="2910854" cy="782236"/>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Input</a:t>
            </a:r>
            <a:endParaRPr sz="2405"/>
          </a:p>
        </p:txBody>
      </p:sp>
      <p:sp>
        <p:nvSpPr>
          <p:cNvPr id="6601" name="Google Shape;6601;p67"/>
          <p:cNvSpPr/>
          <p:nvPr/>
        </p:nvSpPr>
        <p:spPr>
          <a:xfrm rot="5400000">
            <a:off x="1103602" y="9456375"/>
            <a:ext cx="2910854" cy="782236"/>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ConvTranspose2d</a:t>
            </a:r>
            <a:endParaRPr sz="2405"/>
          </a:p>
        </p:txBody>
      </p:sp>
      <p:sp>
        <p:nvSpPr>
          <p:cNvPr id="6602" name="Google Shape;6602;p67"/>
          <p:cNvSpPr/>
          <p:nvPr/>
        </p:nvSpPr>
        <p:spPr>
          <a:xfrm rot="5400000">
            <a:off x="2077864" y="9456375"/>
            <a:ext cx="2910854" cy="782236"/>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Max-Pool</a:t>
            </a:r>
            <a:endParaRPr sz="2405"/>
          </a:p>
        </p:txBody>
      </p:sp>
      <p:cxnSp>
        <p:nvCxnSpPr>
          <p:cNvPr id="6603" name="Google Shape;6603;p67"/>
          <p:cNvCxnSpPr>
            <a:stCxn id="6600" idx="0"/>
            <a:endCxn id="6601" idx="2"/>
          </p:cNvCxnSpPr>
          <p:nvPr/>
        </p:nvCxnSpPr>
        <p:spPr>
          <a:xfrm>
            <a:off x="1975740" y="9847493"/>
            <a:ext cx="192255" cy="0"/>
          </a:xfrm>
          <a:prstGeom prst="straightConnector1">
            <a:avLst/>
          </a:prstGeom>
          <a:noFill/>
          <a:ln w="9525" cap="flat" cmpd="sng">
            <a:solidFill>
              <a:schemeClr val="dk2"/>
            </a:solidFill>
            <a:prstDash val="solid"/>
            <a:round/>
            <a:headEnd type="none" w="med" len="med"/>
            <a:tailEnd type="none" w="med" len="med"/>
          </a:ln>
        </p:spPr>
      </p:cxnSp>
      <p:cxnSp>
        <p:nvCxnSpPr>
          <p:cNvPr id="6604" name="Google Shape;6604;p67"/>
          <p:cNvCxnSpPr>
            <a:stCxn id="6602" idx="0"/>
            <a:endCxn id="6602" idx="0"/>
          </p:cNvCxnSpPr>
          <p:nvPr/>
        </p:nvCxnSpPr>
        <p:spPr>
          <a:xfrm>
            <a:off x="3924409" y="9847493"/>
            <a:ext cx="0" cy="0"/>
          </a:xfrm>
          <a:prstGeom prst="straightConnector1">
            <a:avLst/>
          </a:prstGeom>
          <a:noFill/>
          <a:ln w="9525" cap="flat" cmpd="sng">
            <a:solidFill>
              <a:schemeClr val="dk2"/>
            </a:solidFill>
            <a:prstDash val="solid"/>
            <a:round/>
            <a:headEnd type="none" w="med" len="med"/>
            <a:tailEnd type="none" w="med" len="med"/>
          </a:ln>
        </p:spPr>
      </p:cxnSp>
      <p:cxnSp>
        <p:nvCxnSpPr>
          <p:cNvPr id="6605" name="Google Shape;6605;p67"/>
          <p:cNvCxnSpPr>
            <a:stCxn id="6602" idx="0"/>
            <a:endCxn id="6602" idx="0"/>
          </p:cNvCxnSpPr>
          <p:nvPr/>
        </p:nvCxnSpPr>
        <p:spPr>
          <a:xfrm>
            <a:off x="3924409" y="9847493"/>
            <a:ext cx="0" cy="0"/>
          </a:xfrm>
          <a:prstGeom prst="straightConnector1">
            <a:avLst/>
          </a:prstGeom>
          <a:noFill/>
          <a:ln w="9525" cap="flat" cmpd="sng">
            <a:solidFill>
              <a:schemeClr val="dk2"/>
            </a:solidFill>
            <a:prstDash val="solid"/>
            <a:round/>
            <a:headEnd type="none" w="med" len="med"/>
            <a:tailEnd type="none" w="med" len="med"/>
          </a:ln>
        </p:spPr>
      </p:cxnSp>
      <p:cxnSp>
        <p:nvCxnSpPr>
          <p:cNvPr id="6606" name="Google Shape;6606;p67"/>
          <p:cNvCxnSpPr>
            <a:stCxn id="6602" idx="0"/>
            <a:endCxn id="6602" idx="0"/>
          </p:cNvCxnSpPr>
          <p:nvPr/>
        </p:nvCxnSpPr>
        <p:spPr>
          <a:xfrm>
            <a:off x="3924409" y="9847493"/>
            <a:ext cx="0" cy="0"/>
          </a:xfrm>
          <a:prstGeom prst="straightConnector1">
            <a:avLst/>
          </a:prstGeom>
          <a:noFill/>
          <a:ln w="9525" cap="flat" cmpd="sng">
            <a:solidFill>
              <a:schemeClr val="dk2"/>
            </a:solidFill>
            <a:prstDash val="solid"/>
            <a:round/>
            <a:headEnd type="none" w="med" len="med"/>
            <a:tailEnd type="none" w="med" len="med"/>
          </a:ln>
        </p:spPr>
      </p:cxnSp>
      <p:cxnSp>
        <p:nvCxnSpPr>
          <p:cNvPr id="6607" name="Google Shape;6607;p67"/>
          <p:cNvCxnSpPr/>
          <p:nvPr/>
        </p:nvCxnSpPr>
        <p:spPr>
          <a:xfrm>
            <a:off x="3142353" y="9847463"/>
            <a:ext cx="0" cy="0"/>
          </a:xfrm>
          <a:prstGeom prst="straightConnector1">
            <a:avLst/>
          </a:prstGeom>
          <a:noFill/>
          <a:ln w="9525" cap="flat" cmpd="sng">
            <a:solidFill>
              <a:schemeClr val="dk2"/>
            </a:solidFill>
            <a:prstDash val="solid"/>
            <a:round/>
            <a:headEnd type="none" w="med" len="med"/>
            <a:tailEnd type="none" w="med" len="med"/>
          </a:ln>
        </p:spPr>
      </p:cxnSp>
      <p:cxnSp>
        <p:nvCxnSpPr>
          <p:cNvPr id="6608" name="Google Shape;6608;p67"/>
          <p:cNvCxnSpPr/>
          <p:nvPr/>
        </p:nvCxnSpPr>
        <p:spPr>
          <a:xfrm>
            <a:off x="3924551" y="9847463"/>
            <a:ext cx="0" cy="0"/>
          </a:xfrm>
          <a:prstGeom prst="straightConnector1">
            <a:avLst/>
          </a:prstGeom>
          <a:noFill/>
          <a:ln w="9525" cap="flat" cmpd="sng">
            <a:solidFill>
              <a:schemeClr val="dk2"/>
            </a:solidFill>
            <a:prstDash val="solid"/>
            <a:round/>
            <a:headEnd type="none" w="med" len="med"/>
            <a:tailEnd type="none" w="med" len="med"/>
          </a:ln>
        </p:spPr>
      </p:cxnSp>
      <p:cxnSp>
        <p:nvCxnSpPr>
          <p:cNvPr id="6609" name="Google Shape;6609;p67"/>
          <p:cNvCxnSpPr/>
          <p:nvPr/>
        </p:nvCxnSpPr>
        <p:spPr>
          <a:xfrm>
            <a:off x="3142353" y="9847463"/>
            <a:ext cx="0" cy="0"/>
          </a:xfrm>
          <a:prstGeom prst="straightConnector1">
            <a:avLst/>
          </a:prstGeom>
          <a:noFill/>
          <a:ln w="9525" cap="flat" cmpd="sng">
            <a:solidFill>
              <a:schemeClr val="dk2"/>
            </a:solidFill>
            <a:prstDash val="solid"/>
            <a:round/>
            <a:headEnd type="none" w="med" len="med"/>
            <a:tailEnd type="none" w="med" len="med"/>
          </a:ln>
        </p:spPr>
      </p:cxnSp>
      <p:cxnSp>
        <p:nvCxnSpPr>
          <p:cNvPr id="6610" name="Google Shape;6610;p67"/>
          <p:cNvCxnSpPr>
            <a:stCxn id="6602" idx="2"/>
          </p:cNvCxnSpPr>
          <p:nvPr/>
        </p:nvCxnSpPr>
        <p:spPr>
          <a:xfrm rot="10800000">
            <a:off x="2950519" y="9847493"/>
            <a:ext cx="191654" cy="0"/>
          </a:xfrm>
          <a:prstGeom prst="straightConnector1">
            <a:avLst/>
          </a:prstGeom>
          <a:noFill/>
          <a:ln w="9525" cap="flat" cmpd="sng">
            <a:solidFill>
              <a:schemeClr val="dk2"/>
            </a:solidFill>
            <a:prstDash val="solid"/>
            <a:round/>
            <a:headEnd type="none" w="med" len="med"/>
            <a:tailEnd type="none" w="med" len="med"/>
          </a:ln>
        </p:spPr>
      </p:cxnSp>
      <p:cxnSp>
        <p:nvCxnSpPr>
          <p:cNvPr id="6611" name="Google Shape;6611;p67"/>
          <p:cNvCxnSpPr>
            <a:endCxn id="6601" idx="0"/>
          </p:cNvCxnSpPr>
          <p:nvPr/>
        </p:nvCxnSpPr>
        <p:spPr>
          <a:xfrm rot="10800000">
            <a:off x="2950147" y="9847493"/>
            <a:ext cx="191654" cy="0"/>
          </a:xfrm>
          <a:prstGeom prst="straightConnector1">
            <a:avLst/>
          </a:prstGeom>
          <a:noFill/>
          <a:ln w="9525" cap="flat" cmpd="sng">
            <a:solidFill>
              <a:schemeClr val="dk2"/>
            </a:solidFill>
            <a:prstDash val="solid"/>
            <a:round/>
            <a:headEnd type="none" w="med" len="med"/>
            <a:tailEnd type="none" w="med" len="med"/>
          </a:ln>
        </p:spPr>
      </p:cxnSp>
      <p:sp>
        <p:nvSpPr>
          <p:cNvPr id="6612" name="Google Shape;6612;p67"/>
          <p:cNvSpPr/>
          <p:nvPr/>
        </p:nvSpPr>
        <p:spPr>
          <a:xfrm rot="5400000">
            <a:off x="3051699" y="9456375"/>
            <a:ext cx="2910854" cy="782236"/>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Conv</a:t>
            </a:r>
            <a:endParaRPr sz="2405"/>
          </a:p>
        </p:txBody>
      </p:sp>
      <p:sp>
        <p:nvSpPr>
          <p:cNvPr id="6613" name="Google Shape;6613;p67"/>
          <p:cNvSpPr/>
          <p:nvPr/>
        </p:nvSpPr>
        <p:spPr>
          <a:xfrm rot="5400000">
            <a:off x="4025963" y="9456375"/>
            <a:ext cx="2910854" cy="782236"/>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Max-Pool</a:t>
            </a:r>
            <a:endParaRPr sz="2405"/>
          </a:p>
        </p:txBody>
      </p:sp>
      <p:cxnSp>
        <p:nvCxnSpPr>
          <p:cNvPr id="6614" name="Google Shape;6614;p67"/>
          <p:cNvCxnSpPr>
            <a:stCxn id="6613" idx="0"/>
            <a:endCxn id="6613" idx="0"/>
          </p:cNvCxnSpPr>
          <p:nvPr/>
        </p:nvCxnSpPr>
        <p:spPr>
          <a:xfrm>
            <a:off x="5872508" y="9847493"/>
            <a:ext cx="0" cy="0"/>
          </a:xfrm>
          <a:prstGeom prst="straightConnector1">
            <a:avLst/>
          </a:prstGeom>
          <a:noFill/>
          <a:ln w="9525" cap="flat" cmpd="sng">
            <a:solidFill>
              <a:schemeClr val="dk2"/>
            </a:solidFill>
            <a:prstDash val="solid"/>
            <a:round/>
            <a:headEnd type="none" w="med" len="med"/>
            <a:tailEnd type="none" w="med" len="med"/>
          </a:ln>
        </p:spPr>
      </p:cxnSp>
      <p:cxnSp>
        <p:nvCxnSpPr>
          <p:cNvPr id="6615" name="Google Shape;6615;p67"/>
          <p:cNvCxnSpPr>
            <a:stCxn id="6613" idx="0"/>
            <a:endCxn id="6613" idx="0"/>
          </p:cNvCxnSpPr>
          <p:nvPr/>
        </p:nvCxnSpPr>
        <p:spPr>
          <a:xfrm>
            <a:off x="5872508" y="9847493"/>
            <a:ext cx="0" cy="0"/>
          </a:xfrm>
          <a:prstGeom prst="straightConnector1">
            <a:avLst/>
          </a:prstGeom>
          <a:noFill/>
          <a:ln w="9525" cap="flat" cmpd="sng">
            <a:solidFill>
              <a:schemeClr val="dk2"/>
            </a:solidFill>
            <a:prstDash val="solid"/>
            <a:round/>
            <a:headEnd type="none" w="med" len="med"/>
            <a:tailEnd type="none" w="med" len="med"/>
          </a:ln>
        </p:spPr>
      </p:cxnSp>
      <p:cxnSp>
        <p:nvCxnSpPr>
          <p:cNvPr id="6616" name="Google Shape;6616;p67"/>
          <p:cNvCxnSpPr>
            <a:stCxn id="6613" idx="0"/>
            <a:endCxn id="6613" idx="0"/>
          </p:cNvCxnSpPr>
          <p:nvPr/>
        </p:nvCxnSpPr>
        <p:spPr>
          <a:xfrm>
            <a:off x="5872508" y="9847493"/>
            <a:ext cx="0" cy="0"/>
          </a:xfrm>
          <a:prstGeom prst="straightConnector1">
            <a:avLst/>
          </a:prstGeom>
          <a:noFill/>
          <a:ln w="9525" cap="flat" cmpd="sng">
            <a:solidFill>
              <a:schemeClr val="dk2"/>
            </a:solidFill>
            <a:prstDash val="solid"/>
            <a:round/>
            <a:headEnd type="none" w="med" len="med"/>
            <a:tailEnd type="none" w="med" len="med"/>
          </a:ln>
        </p:spPr>
      </p:cxnSp>
      <p:cxnSp>
        <p:nvCxnSpPr>
          <p:cNvPr id="6617" name="Google Shape;6617;p67"/>
          <p:cNvCxnSpPr/>
          <p:nvPr/>
        </p:nvCxnSpPr>
        <p:spPr>
          <a:xfrm>
            <a:off x="3575675" y="10379171"/>
            <a:ext cx="0" cy="0"/>
          </a:xfrm>
          <a:prstGeom prst="straightConnector1">
            <a:avLst/>
          </a:prstGeom>
          <a:noFill/>
          <a:ln w="9525" cap="flat" cmpd="sng">
            <a:solidFill>
              <a:schemeClr val="dk2"/>
            </a:solidFill>
            <a:prstDash val="solid"/>
            <a:round/>
            <a:headEnd type="none" w="med" len="med"/>
            <a:tailEnd type="none" w="med" len="med"/>
          </a:ln>
        </p:spPr>
      </p:cxnSp>
      <p:cxnSp>
        <p:nvCxnSpPr>
          <p:cNvPr id="6618" name="Google Shape;6618;p67"/>
          <p:cNvCxnSpPr/>
          <p:nvPr/>
        </p:nvCxnSpPr>
        <p:spPr>
          <a:xfrm>
            <a:off x="4357873" y="10379171"/>
            <a:ext cx="0" cy="0"/>
          </a:xfrm>
          <a:prstGeom prst="straightConnector1">
            <a:avLst/>
          </a:prstGeom>
          <a:noFill/>
          <a:ln w="9525" cap="flat" cmpd="sng">
            <a:solidFill>
              <a:schemeClr val="dk2"/>
            </a:solidFill>
            <a:prstDash val="solid"/>
            <a:round/>
            <a:headEnd type="none" w="med" len="med"/>
            <a:tailEnd type="none" w="med" len="med"/>
          </a:ln>
        </p:spPr>
      </p:cxnSp>
      <p:cxnSp>
        <p:nvCxnSpPr>
          <p:cNvPr id="6619" name="Google Shape;6619;p67"/>
          <p:cNvCxnSpPr/>
          <p:nvPr/>
        </p:nvCxnSpPr>
        <p:spPr>
          <a:xfrm>
            <a:off x="3575675" y="10379171"/>
            <a:ext cx="0" cy="0"/>
          </a:xfrm>
          <a:prstGeom prst="straightConnector1">
            <a:avLst/>
          </a:prstGeom>
          <a:noFill/>
          <a:ln w="9525" cap="flat" cmpd="sng">
            <a:solidFill>
              <a:schemeClr val="dk2"/>
            </a:solidFill>
            <a:prstDash val="solid"/>
            <a:round/>
            <a:headEnd type="none" w="med" len="med"/>
            <a:tailEnd type="none" w="med" len="med"/>
          </a:ln>
        </p:spPr>
      </p:cxnSp>
      <p:cxnSp>
        <p:nvCxnSpPr>
          <p:cNvPr id="6620" name="Google Shape;6620;p67"/>
          <p:cNvCxnSpPr>
            <a:stCxn id="6613" idx="2"/>
          </p:cNvCxnSpPr>
          <p:nvPr/>
        </p:nvCxnSpPr>
        <p:spPr>
          <a:xfrm rot="10800000">
            <a:off x="4898618" y="9847493"/>
            <a:ext cx="191654" cy="0"/>
          </a:xfrm>
          <a:prstGeom prst="straightConnector1">
            <a:avLst/>
          </a:prstGeom>
          <a:noFill/>
          <a:ln w="9525" cap="flat" cmpd="sng">
            <a:solidFill>
              <a:schemeClr val="dk2"/>
            </a:solidFill>
            <a:prstDash val="solid"/>
            <a:round/>
            <a:headEnd type="none" w="med" len="med"/>
            <a:tailEnd type="none" w="med" len="med"/>
          </a:ln>
        </p:spPr>
      </p:cxnSp>
      <p:cxnSp>
        <p:nvCxnSpPr>
          <p:cNvPr id="6621" name="Google Shape;6621;p67"/>
          <p:cNvCxnSpPr>
            <a:endCxn id="6612" idx="0"/>
          </p:cNvCxnSpPr>
          <p:nvPr/>
        </p:nvCxnSpPr>
        <p:spPr>
          <a:xfrm rot="10800000">
            <a:off x="4898244" y="9847493"/>
            <a:ext cx="191654" cy="0"/>
          </a:xfrm>
          <a:prstGeom prst="straightConnector1">
            <a:avLst/>
          </a:prstGeom>
          <a:noFill/>
          <a:ln w="9525" cap="flat" cmpd="sng">
            <a:solidFill>
              <a:schemeClr val="dk2"/>
            </a:solidFill>
            <a:prstDash val="solid"/>
            <a:round/>
            <a:headEnd type="none" w="med" len="med"/>
            <a:tailEnd type="none" w="med" len="med"/>
          </a:ln>
        </p:spPr>
      </p:cxnSp>
      <p:cxnSp>
        <p:nvCxnSpPr>
          <p:cNvPr id="6622" name="Google Shape;6622;p67"/>
          <p:cNvCxnSpPr>
            <a:stCxn id="6612" idx="2"/>
            <a:endCxn id="6602" idx="0"/>
          </p:cNvCxnSpPr>
          <p:nvPr/>
        </p:nvCxnSpPr>
        <p:spPr>
          <a:xfrm flipH="1">
            <a:off x="3924355" y="9847493"/>
            <a:ext cx="191654" cy="1202"/>
          </a:xfrm>
          <a:prstGeom prst="bentConnector3">
            <a:avLst>
              <a:gd name="adj1" fmla="val 49926"/>
            </a:avLst>
          </a:prstGeom>
          <a:noFill/>
          <a:ln w="9525" cap="flat" cmpd="sng">
            <a:solidFill>
              <a:schemeClr val="dk2"/>
            </a:solidFill>
            <a:prstDash val="solid"/>
            <a:round/>
            <a:headEnd type="none" w="med" len="med"/>
            <a:tailEnd type="none" w="med" len="med"/>
          </a:ln>
        </p:spPr>
      </p:cxnSp>
      <p:cxnSp>
        <p:nvCxnSpPr>
          <p:cNvPr id="6623" name="Google Shape;6623;p67"/>
          <p:cNvCxnSpPr>
            <a:endCxn id="6613" idx="0"/>
          </p:cNvCxnSpPr>
          <p:nvPr/>
        </p:nvCxnSpPr>
        <p:spPr>
          <a:xfrm flipH="1">
            <a:off x="5872508" y="9845090"/>
            <a:ext cx="191654" cy="2403"/>
          </a:xfrm>
          <a:prstGeom prst="bentConnector3">
            <a:avLst>
              <a:gd name="adj1" fmla="val 50000"/>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6627" name="Shape 6627"/>
        <p:cNvGrpSpPr/>
        <p:nvPr/>
      </p:nvGrpSpPr>
      <p:grpSpPr>
        <a:xfrm>
          <a:off x="0" y="0"/>
          <a:ext cx="0" cy="0"/>
          <a:chOff x="0" y="0"/>
          <a:chExt cx="0" cy="0"/>
        </a:xfrm>
      </p:grpSpPr>
      <p:sp>
        <p:nvSpPr>
          <p:cNvPr id="6628" name="Google Shape;6628;p68"/>
          <p:cNvSpPr/>
          <p:nvPr/>
        </p:nvSpPr>
        <p:spPr>
          <a:xfrm>
            <a:off x="3578438" y="8870649"/>
            <a:ext cx="2483689" cy="790647"/>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Previous layer</a:t>
            </a:r>
            <a:endParaRPr sz="2005"/>
          </a:p>
        </p:txBody>
      </p:sp>
      <p:sp>
        <p:nvSpPr>
          <p:cNvPr id="6629" name="Google Shape;6629;p68"/>
          <p:cNvSpPr/>
          <p:nvPr/>
        </p:nvSpPr>
        <p:spPr>
          <a:xfrm>
            <a:off x="2170801" y="6885271"/>
            <a:ext cx="1119883" cy="790647"/>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1x1 conv.</a:t>
            </a:r>
            <a:endParaRPr sz="2005"/>
          </a:p>
        </p:txBody>
      </p:sp>
      <p:sp>
        <p:nvSpPr>
          <p:cNvPr id="6630" name="Google Shape;6630;p68"/>
          <p:cNvSpPr/>
          <p:nvPr/>
        </p:nvSpPr>
        <p:spPr>
          <a:xfrm>
            <a:off x="4957991" y="7470145"/>
            <a:ext cx="1119883" cy="790647"/>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1x1 conv.</a:t>
            </a:r>
            <a:endParaRPr sz="2005"/>
          </a:p>
        </p:txBody>
      </p:sp>
      <p:sp>
        <p:nvSpPr>
          <p:cNvPr id="6631" name="Google Shape;6631;p68"/>
          <p:cNvSpPr/>
          <p:nvPr/>
        </p:nvSpPr>
        <p:spPr>
          <a:xfrm>
            <a:off x="4957991" y="6327382"/>
            <a:ext cx="1119883" cy="790647"/>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3x3 conv.</a:t>
            </a:r>
            <a:endParaRPr sz="2005"/>
          </a:p>
        </p:txBody>
      </p:sp>
      <p:sp>
        <p:nvSpPr>
          <p:cNvPr id="6632" name="Google Shape;6632;p68"/>
          <p:cNvSpPr/>
          <p:nvPr/>
        </p:nvSpPr>
        <p:spPr>
          <a:xfrm>
            <a:off x="6351586" y="7443386"/>
            <a:ext cx="1119883" cy="790647"/>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1x1 conv.</a:t>
            </a:r>
            <a:endParaRPr sz="2005"/>
          </a:p>
        </p:txBody>
      </p:sp>
      <p:sp>
        <p:nvSpPr>
          <p:cNvPr id="6633" name="Google Shape;6633;p68"/>
          <p:cNvSpPr/>
          <p:nvPr/>
        </p:nvSpPr>
        <p:spPr>
          <a:xfrm>
            <a:off x="6351586" y="6327358"/>
            <a:ext cx="1119883" cy="790647"/>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3x3 conv.</a:t>
            </a:r>
            <a:endParaRPr sz="2005"/>
          </a:p>
        </p:txBody>
      </p:sp>
      <p:sp>
        <p:nvSpPr>
          <p:cNvPr id="6634" name="Google Shape;6634;p68"/>
          <p:cNvSpPr/>
          <p:nvPr/>
        </p:nvSpPr>
        <p:spPr>
          <a:xfrm>
            <a:off x="3564396" y="7499234"/>
            <a:ext cx="1119883" cy="790647"/>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Pool</a:t>
            </a:r>
            <a:endParaRPr sz="2005"/>
          </a:p>
        </p:txBody>
      </p:sp>
      <p:sp>
        <p:nvSpPr>
          <p:cNvPr id="6635" name="Google Shape;6635;p68"/>
          <p:cNvSpPr/>
          <p:nvPr/>
        </p:nvSpPr>
        <p:spPr>
          <a:xfrm>
            <a:off x="3564396" y="6327382"/>
            <a:ext cx="1119883" cy="790647"/>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1x1 conv.</a:t>
            </a:r>
            <a:endParaRPr sz="2005"/>
          </a:p>
        </p:txBody>
      </p:sp>
      <p:sp>
        <p:nvSpPr>
          <p:cNvPr id="6636" name="Google Shape;6636;p68"/>
          <p:cNvSpPr/>
          <p:nvPr/>
        </p:nvSpPr>
        <p:spPr>
          <a:xfrm>
            <a:off x="3600271" y="3941623"/>
            <a:ext cx="2483689" cy="790647"/>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Filter concatenation</a:t>
            </a:r>
            <a:endParaRPr sz="2005"/>
          </a:p>
        </p:txBody>
      </p:sp>
      <p:cxnSp>
        <p:nvCxnSpPr>
          <p:cNvPr id="6637" name="Google Shape;6637;p68"/>
          <p:cNvCxnSpPr>
            <a:stCxn id="6628" idx="0"/>
            <a:endCxn id="6630" idx="2"/>
          </p:cNvCxnSpPr>
          <p:nvPr/>
        </p:nvCxnSpPr>
        <p:spPr>
          <a:xfrm rot="-5400000">
            <a:off x="4864141" y="8216984"/>
            <a:ext cx="609807" cy="697524"/>
          </a:xfrm>
          <a:prstGeom prst="curvedConnector3">
            <a:avLst>
              <a:gd name="adj1" fmla="val 50004"/>
            </a:avLst>
          </a:prstGeom>
          <a:noFill/>
          <a:ln w="9525" cap="flat" cmpd="sng">
            <a:solidFill>
              <a:schemeClr val="dk2"/>
            </a:solidFill>
            <a:prstDash val="solid"/>
            <a:round/>
            <a:headEnd type="none" w="med" len="med"/>
            <a:tailEnd type="triangle" w="med" len="med"/>
          </a:ln>
        </p:spPr>
      </p:cxnSp>
      <p:cxnSp>
        <p:nvCxnSpPr>
          <p:cNvPr id="6638" name="Google Shape;6638;p68"/>
          <p:cNvCxnSpPr>
            <a:stCxn id="6628" idx="0"/>
            <a:endCxn id="6629" idx="2"/>
          </p:cNvCxnSpPr>
          <p:nvPr/>
        </p:nvCxnSpPr>
        <p:spPr>
          <a:xfrm rot="5400000" flipH="1">
            <a:off x="3178008" y="7228375"/>
            <a:ext cx="1194982" cy="2089567"/>
          </a:xfrm>
          <a:prstGeom prst="curvedConnector3">
            <a:avLst>
              <a:gd name="adj1" fmla="val 27149"/>
            </a:avLst>
          </a:prstGeom>
          <a:noFill/>
          <a:ln w="9525" cap="flat" cmpd="sng">
            <a:solidFill>
              <a:schemeClr val="dk2"/>
            </a:solidFill>
            <a:prstDash val="solid"/>
            <a:round/>
            <a:headEnd type="none" w="med" len="med"/>
            <a:tailEnd type="triangle" w="med" len="med"/>
          </a:ln>
        </p:spPr>
      </p:cxnSp>
      <p:cxnSp>
        <p:nvCxnSpPr>
          <p:cNvPr id="6639" name="Google Shape;6639;p68"/>
          <p:cNvCxnSpPr>
            <a:stCxn id="6628" idx="0"/>
            <a:endCxn id="6632" idx="2"/>
          </p:cNvCxnSpPr>
          <p:nvPr/>
        </p:nvCxnSpPr>
        <p:spPr>
          <a:xfrm rot="-5400000">
            <a:off x="5547546" y="7506543"/>
            <a:ext cx="636843" cy="2091369"/>
          </a:xfrm>
          <a:prstGeom prst="curvedConnector3">
            <a:avLst>
              <a:gd name="adj1" fmla="val 49982"/>
            </a:avLst>
          </a:prstGeom>
          <a:noFill/>
          <a:ln w="9525" cap="flat" cmpd="sng">
            <a:solidFill>
              <a:schemeClr val="dk2"/>
            </a:solidFill>
            <a:prstDash val="solid"/>
            <a:round/>
            <a:headEnd type="none" w="med" len="med"/>
            <a:tailEnd type="triangle" w="med" len="med"/>
          </a:ln>
        </p:spPr>
      </p:cxnSp>
      <p:cxnSp>
        <p:nvCxnSpPr>
          <p:cNvPr id="6640" name="Google Shape;6640;p68"/>
          <p:cNvCxnSpPr>
            <a:stCxn id="6628" idx="0"/>
            <a:endCxn id="6634" idx="2"/>
          </p:cNvCxnSpPr>
          <p:nvPr/>
        </p:nvCxnSpPr>
        <p:spPr>
          <a:xfrm rot="5400000" flipH="1">
            <a:off x="4181938" y="8232304"/>
            <a:ext cx="580969" cy="695721"/>
          </a:xfrm>
          <a:prstGeom prst="curvedConnector3">
            <a:avLst>
              <a:gd name="adj1" fmla="val 49983"/>
            </a:avLst>
          </a:prstGeom>
          <a:noFill/>
          <a:ln w="9525" cap="flat" cmpd="sng">
            <a:solidFill>
              <a:schemeClr val="dk2"/>
            </a:solidFill>
            <a:prstDash val="solid"/>
            <a:round/>
            <a:headEnd type="none" w="med" len="med"/>
            <a:tailEnd type="triangle" w="med" len="med"/>
          </a:ln>
        </p:spPr>
      </p:cxnSp>
      <p:cxnSp>
        <p:nvCxnSpPr>
          <p:cNvPr id="6641" name="Google Shape;6641;p68"/>
          <p:cNvCxnSpPr>
            <a:stCxn id="6630" idx="0"/>
            <a:endCxn id="6631" idx="2"/>
          </p:cNvCxnSpPr>
          <p:nvPr/>
        </p:nvCxnSpPr>
        <p:spPr>
          <a:xfrm rot="-5400000">
            <a:off x="5342500" y="7293511"/>
            <a:ext cx="352066" cy="1202"/>
          </a:xfrm>
          <a:prstGeom prst="curvedConnector3">
            <a:avLst>
              <a:gd name="adj1" fmla="val 50007"/>
            </a:avLst>
          </a:prstGeom>
          <a:noFill/>
          <a:ln w="9525" cap="flat" cmpd="sng">
            <a:solidFill>
              <a:schemeClr val="dk2"/>
            </a:solidFill>
            <a:prstDash val="solid"/>
            <a:round/>
            <a:headEnd type="none" w="med" len="med"/>
            <a:tailEnd type="triangle" w="med" len="med"/>
          </a:ln>
        </p:spPr>
      </p:cxnSp>
      <p:cxnSp>
        <p:nvCxnSpPr>
          <p:cNvPr id="6642" name="Google Shape;6642;p68"/>
          <p:cNvCxnSpPr>
            <a:stCxn id="6632" idx="0"/>
            <a:endCxn id="6633" idx="2"/>
          </p:cNvCxnSpPr>
          <p:nvPr/>
        </p:nvCxnSpPr>
        <p:spPr>
          <a:xfrm rot="-5400000">
            <a:off x="6749313" y="7279969"/>
            <a:ext cx="325631" cy="1202"/>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43" name="Google Shape;6643;p68"/>
          <p:cNvCxnSpPr>
            <a:stCxn id="6634" idx="0"/>
            <a:endCxn id="6635" idx="2"/>
          </p:cNvCxnSpPr>
          <p:nvPr/>
        </p:nvCxnSpPr>
        <p:spPr>
          <a:xfrm rot="-5400000">
            <a:off x="3934186" y="7307880"/>
            <a:ext cx="381505" cy="1202"/>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44" name="Google Shape;6644;p68"/>
          <p:cNvCxnSpPr>
            <a:stCxn id="6629" idx="0"/>
            <a:endCxn id="6636" idx="2"/>
          </p:cNvCxnSpPr>
          <p:nvPr/>
        </p:nvCxnSpPr>
        <p:spPr>
          <a:xfrm rot="-5400000">
            <a:off x="2709714" y="4753048"/>
            <a:ext cx="2153251" cy="2111195"/>
          </a:xfrm>
          <a:prstGeom prst="curvedConnector3">
            <a:avLst>
              <a:gd name="adj1" fmla="val 76353"/>
            </a:avLst>
          </a:prstGeom>
          <a:noFill/>
          <a:ln w="9525" cap="flat" cmpd="sng">
            <a:solidFill>
              <a:schemeClr val="dk2"/>
            </a:solidFill>
            <a:prstDash val="solid"/>
            <a:round/>
            <a:headEnd type="none" w="med" len="med"/>
            <a:tailEnd type="triangle" w="med" len="med"/>
          </a:ln>
        </p:spPr>
      </p:cxnSp>
      <p:cxnSp>
        <p:nvCxnSpPr>
          <p:cNvPr id="6645" name="Google Shape;6645;p68"/>
          <p:cNvCxnSpPr>
            <a:stCxn id="6631" idx="0"/>
            <a:endCxn id="6636" idx="2"/>
          </p:cNvCxnSpPr>
          <p:nvPr/>
        </p:nvCxnSpPr>
        <p:spPr>
          <a:xfrm rot="5400000" flipH="1">
            <a:off x="4382429" y="5191879"/>
            <a:ext cx="1595112" cy="675895"/>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46" name="Google Shape;6646;p68"/>
          <p:cNvCxnSpPr>
            <a:stCxn id="6633" idx="0"/>
            <a:endCxn id="6647" idx="2"/>
          </p:cNvCxnSpPr>
          <p:nvPr/>
        </p:nvCxnSpPr>
        <p:spPr>
          <a:xfrm rot="-5400000">
            <a:off x="6766135" y="6159736"/>
            <a:ext cx="313014" cy="22229"/>
          </a:xfrm>
          <a:prstGeom prst="curvedConnector3">
            <a:avLst>
              <a:gd name="adj1" fmla="val 50025"/>
            </a:avLst>
          </a:prstGeom>
          <a:noFill/>
          <a:ln w="9525" cap="flat" cmpd="sng">
            <a:solidFill>
              <a:schemeClr val="dk2"/>
            </a:solidFill>
            <a:prstDash val="solid"/>
            <a:round/>
            <a:headEnd type="none" w="med" len="med"/>
            <a:tailEnd type="triangle" w="med" len="med"/>
          </a:ln>
        </p:spPr>
      </p:cxnSp>
      <p:cxnSp>
        <p:nvCxnSpPr>
          <p:cNvPr id="6648" name="Google Shape;6648;p68"/>
          <p:cNvCxnSpPr>
            <a:stCxn id="6635" idx="0"/>
            <a:endCxn id="6636" idx="2"/>
          </p:cNvCxnSpPr>
          <p:nvPr/>
        </p:nvCxnSpPr>
        <p:spPr>
          <a:xfrm rot="-5400000">
            <a:off x="3685757" y="5170851"/>
            <a:ext cx="1595112" cy="717951"/>
          </a:xfrm>
          <a:prstGeom prst="curvedConnector3">
            <a:avLst>
              <a:gd name="adj1" fmla="val 50000"/>
            </a:avLst>
          </a:prstGeom>
          <a:noFill/>
          <a:ln w="9525" cap="flat" cmpd="sng">
            <a:solidFill>
              <a:schemeClr val="dk2"/>
            </a:solidFill>
            <a:prstDash val="solid"/>
            <a:round/>
            <a:headEnd type="none" w="med" len="med"/>
            <a:tailEnd type="triangle" w="med" len="med"/>
          </a:ln>
        </p:spPr>
      </p:cxnSp>
      <p:sp>
        <p:nvSpPr>
          <p:cNvPr id="6647" name="Google Shape;6647;p68"/>
          <p:cNvSpPr/>
          <p:nvPr/>
        </p:nvSpPr>
        <p:spPr>
          <a:xfrm>
            <a:off x="6373615" y="5223536"/>
            <a:ext cx="1119883" cy="790647"/>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3x3 conv.</a:t>
            </a:r>
            <a:endParaRPr sz="2005"/>
          </a:p>
        </p:txBody>
      </p:sp>
      <p:cxnSp>
        <p:nvCxnSpPr>
          <p:cNvPr id="6649" name="Google Shape;6649;p68"/>
          <p:cNvCxnSpPr>
            <a:stCxn id="6647" idx="0"/>
            <a:endCxn id="6636" idx="2"/>
          </p:cNvCxnSpPr>
          <p:nvPr/>
        </p:nvCxnSpPr>
        <p:spPr>
          <a:xfrm rot="5400000" flipH="1">
            <a:off x="5642147" y="3932127"/>
            <a:ext cx="491451" cy="2091369"/>
          </a:xfrm>
          <a:prstGeom prst="curvedConnector3">
            <a:avLst>
              <a:gd name="adj1" fmla="val 49981"/>
            </a:avLst>
          </a:prstGeom>
          <a:noFill/>
          <a:ln w="9525" cap="flat" cmpd="sng">
            <a:solidFill>
              <a:schemeClr val="dk2"/>
            </a:solidFill>
            <a:prstDash val="solid"/>
            <a:round/>
            <a:headEnd type="none" w="med" len="med"/>
            <a:tailEnd type="triangle" w="med" len="med"/>
          </a:ln>
        </p:spPr>
      </p:cxnSp>
      <p:sp>
        <p:nvSpPr>
          <p:cNvPr id="6650" name="Google Shape;6650;p68"/>
          <p:cNvSpPr/>
          <p:nvPr/>
        </p:nvSpPr>
        <p:spPr>
          <a:xfrm>
            <a:off x="10594328" y="8870649"/>
            <a:ext cx="2483689" cy="790647"/>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Previous layer</a:t>
            </a:r>
            <a:endParaRPr sz="2005"/>
          </a:p>
        </p:txBody>
      </p:sp>
      <p:sp>
        <p:nvSpPr>
          <p:cNvPr id="6651" name="Google Shape;6651;p68"/>
          <p:cNvSpPr/>
          <p:nvPr/>
        </p:nvSpPr>
        <p:spPr>
          <a:xfrm>
            <a:off x="8287650" y="7023079"/>
            <a:ext cx="1119883" cy="790647"/>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1x1 conv.</a:t>
            </a:r>
            <a:endParaRPr sz="2005"/>
          </a:p>
        </p:txBody>
      </p:sp>
      <p:sp>
        <p:nvSpPr>
          <p:cNvPr id="6652" name="Google Shape;6652;p68"/>
          <p:cNvSpPr/>
          <p:nvPr/>
        </p:nvSpPr>
        <p:spPr>
          <a:xfrm>
            <a:off x="11657151" y="7607853"/>
            <a:ext cx="1119883" cy="790647"/>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1x1 conv.</a:t>
            </a:r>
            <a:endParaRPr sz="2005"/>
          </a:p>
        </p:txBody>
      </p:sp>
      <p:sp>
        <p:nvSpPr>
          <p:cNvPr id="6653" name="Google Shape;6653;p68"/>
          <p:cNvSpPr/>
          <p:nvPr/>
        </p:nvSpPr>
        <p:spPr>
          <a:xfrm>
            <a:off x="14083564" y="7502440"/>
            <a:ext cx="1119883" cy="790647"/>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1x1 conv.</a:t>
            </a:r>
            <a:endParaRPr sz="2005"/>
          </a:p>
        </p:txBody>
      </p:sp>
      <p:sp>
        <p:nvSpPr>
          <p:cNvPr id="6654" name="Google Shape;6654;p68"/>
          <p:cNvSpPr/>
          <p:nvPr/>
        </p:nvSpPr>
        <p:spPr>
          <a:xfrm>
            <a:off x="14083564" y="6386412"/>
            <a:ext cx="1119883" cy="790647"/>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3x3 conv.</a:t>
            </a:r>
            <a:endParaRPr sz="2005"/>
          </a:p>
        </p:txBody>
      </p:sp>
      <p:sp>
        <p:nvSpPr>
          <p:cNvPr id="6655" name="Google Shape;6655;p68"/>
          <p:cNvSpPr/>
          <p:nvPr/>
        </p:nvSpPr>
        <p:spPr>
          <a:xfrm>
            <a:off x="9681245" y="7637042"/>
            <a:ext cx="1119883" cy="790647"/>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Pool</a:t>
            </a:r>
            <a:endParaRPr sz="2005"/>
          </a:p>
        </p:txBody>
      </p:sp>
      <p:sp>
        <p:nvSpPr>
          <p:cNvPr id="6656" name="Google Shape;6656;p68"/>
          <p:cNvSpPr/>
          <p:nvPr/>
        </p:nvSpPr>
        <p:spPr>
          <a:xfrm>
            <a:off x="9681245" y="6465191"/>
            <a:ext cx="1119883" cy="790647"/>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1x1 conv.</a:t>
            </a:r>
            <a:endParaRPr sz="2005"/>
          </a:p>
        </p:txBody>
      </p:sp>
      <p:sp>
        <p:nvSpPr>
          <p:cNvPr id="6657" name="Google Shape;6657;p68"/>
          <p:cNvSpPr/>
          <p:nvPr/>
        </p:nvSpPr>
        <p:spPr>
          <a:xfrm>
            <a:off x="10616161" y="3941623"/>
            <a:ext cx="2483689" cy="790647"/>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Filter concatenation</a:t>
            </a:r>
            <a:endParaRPr sz="2005"/>
          </a:p>
        </p:txBody>
      </p:sp>
      <p:cxnSp>
        <p:nvCxnSpPr>
          <p:cNvPr id="6658" name="Google Shape;6658;p68"/>
          <p:cNvCxnSpPr>
            <a:stCxn id="6650" idx="0"/>
            <a:endCxn id="6652" idx="2"/>
          </p:cNvCxnSpPr>
          <p:nvPr/>
        </p:nvCxnSpPr>
        <p:spPr>
          <a:xfrm rot="-5400000">
            <a:off x="11790512" y="8444085"/>
            <a:ext cx="472225" cy="380904"/>
          </a:xfrm>
          <a:prstGeom prst="curvedConnector3">
            <a:avLst>
              <a:gd name="adj1" fmla="val 49992"/>
            </a:avLst>
          </a:prstGeom>
          <a:noFill/>
          <a:ln w="9525" cap="flat" cmpd="sng">
            <a:solidFill>
              <a:schemeClr val="dk2"/>
            </a:solidFill>
            <a:prstDash val="solid"/>
            <a:round/>
            <a:headEnd type="none" w="med" len="med"/>
            <a:tailEnd type="triangle" w="med" len="med"/>
          </a:ln>
        </p:spPr>
      </p:cxnSp>
      <p:cxnSp>
        <p:nvCxnSpPr>
          <p:cNvPr id="6659" name="Google Shape;6659;p68"/>
          <p:cNvCxnSpPr>
            <a:stCxn id="6650" idx="0"/>
            <a:endCxn id="6651" idx="2"/>
          </p:cNvCxnSpPr>
          <p:nvPr/>
        </p:nvCxnSpPr>
        <p:spPr>
          <a:xfrm rot="5400000" flipH="1">
            <a:off x="9813594" y="6848071"/>
            <a:ext cx="1056799" cy="2988357"/>
          </a:xfrm>
          <a:prstGeom prst="curvedConnector3">
            <a:avLst>
              <a:gd name="adj1" fmla="val 13976"/>
            </a:avLst>
          </a:prstGeom>
          <a:noFill/>
          <a:ln w="9525" cap="flat" cmpd="sng">
            <a:solidFill>
              <a:schemeClr val="dk2"/>
            </a:solidFill>
            <a:prstDash val="solid"/>
            <a:round/>
            <a:headEnd type="none" w="med" len="med"/>
            <a:tailEnd type="triangle" w="med" len="med"/>
          </a:ln>
        </p:spPr>
      </p:cxnSp>
      <p:cxnSp>
        <p:nvCxnSpPr>
          <p:cNvPr id="6660" name="Google Shape;6660;p68"/>
          <p:cNvCxnSpPr>
            <a:stCxn id="6650" idx="0"/>
            <a:endCxn id="6653" idx="2"/>
          </p:cNvCxnSpPr>
          <p:nvPr/>
        </p:nvCxnSpPr>
        <p:spPr>
          <a:xfrm rot="-5400000">
            <a:off x="12951249" y="7178209"/>
            <a:ext cx="577364" cy="2807517"/>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61" name="Google Shape;6661;p68"/>
          <p:cNvCxnSpPr>
            <a:stCxn id="6650" idx="0"/>
            <a:endCxn id="6655" idx="2"/>
          </p:cNvCxnSpPr>
          <p:nvPr/>
        </p:nvCxnSpPr>
        <p:spPr>
          <a:xfrm rot="5400000" flipH="1">
            <a:off x="10817223" y="7851700"/>
            <a:ext cx="442786" cy="1595112"/>
          </a:xfrm>
          <a:prstGeom prst="curvedConnector3">
            <a:avLst>
              <a:gd name="adj1" fmla="val 50020"/>
            </a:avLst>
          </a:prstGeom>
          <a:noFill/>
          <a:ln w="9525" cap="flat" cmpd="sng">
            <a:solidFill>
              <a:schemeClr val="dk2"/>
            </a:solidFill>
            <a:prstDash val="solid"/>
            <a:round/>
            <a:headEnd type="none" w="med" len="med"/>
            <a:tailEnd type="triangle" w="med" len="med"/>
          </a:ln>
        </p:spPr>
      </p:cxnSp>
      <p:cxnSp>
        <p:nvCxnSpPr>
          <p:cNvPr id="6662" name="Google Shape;6662;p68"/>
          <p:cNvCxnSpPr>
            <a:stCxn id="6652" idx="0"/>
            <a:endCxn id="6663" idx="2"/>
          </p:cNvCxnSpPr>
          <p:nvPr/>
        </p:nvCxnSpPr>
        <p:spPr>
          <a:xfrm rot="-5400000">
            <a:off x="12373900" y="7049714"/>
            <a:ext cx="401331" cy="714947"/>
          </a:xfrm>
          <a:prstGeom prst="curvedConnector3">
            <a:avLst>
              <a:gd name="adj1" fmla="val 49987"/>
            </a:avLst>
          </a:prstGeom>
          <a:noFill/>
          <a:ln w="9525" cap="flat" cmpd="sng">
            <a:solidFill>
              <a:schemeClr val="dk2"/>
            </a:solidFill>
            <a:prstDash val="solid"/>
            <a:round/>
            <a:headEnd type="none" w="med" len="med"/>
            <a:tailEnd type="triangle" w="med" len="med"/>
          </a:ln>
        </p:spPr>
      </p:cxnSp>
      <p:cxnSp>
        <p:nvCxnSpPr>
          <p:cNvPr id="6664" name="Google Shape;6664;p68"/>
          <p:cNvCxnSpPr>
            <a:stCxn id="6653" idx="0"/>
            <a:endCxn id="6654" idx="2"/>
          </p:cNvCxnSpPr>
          <p:nvPr/>
        </p:nvCxnSpPr>
        <p:spPr>
          <a:xfrm rot="-5400000">
            <a:off x="14481291" y="7339024"/>
            <a:ext cx="325631" cy="1202"/>
          </a:xfrm>
          <a:prstGeom prst="curvedConnector3">
            <a:avLst>
              <a:gd name="adj1" fmla="val 49962"/>
            </a:avLst>
          </a:prstGeom>
          <a:noFill/>
          <a:ln w="9525" cap="flat" cmpd="sng">
            <a:solidFill>
              <a:schemeClr val="dk2"/>
            </a:solidFill>
            <a:prstDash val="solid"/>
            <a:round/>
            <a:headEnd type="none" w="med" len="med"/>
            <a:tailEnd type="triangle" w="med" len="med"/>
          </a:ln>
        </p:spPr>
      </p:cxnSp>
      <p:cxnSp>
        <p:nvCxnSpPr>
          <p:cNvPr id="6665" name="Google Shape;6665;p68"/>
          <p:cNvCxnSpPr>
            <a:stCxn id="6655" idx="0"/>
            <a:endCxn id="6656" idx="2"/>
          </p:cNvCxnSpPr>
          <p:nvPr/>
        </p:nvCxnSpPr>
        <p:spPr>
          <a:xfrm rot="-5400000">
            <a:off x="10051035" y="7445689"/>
            <a:ext cx="381505" cy="1202"/>
          </a:xfrm>
          <a:prstGeom prst="curvedConnector3">
            <a:avLst>
              <a:gd name="adj1" fmla="val 49961"/>
            </a:avLst>
          </a:prstGeom>
          <a:noFill/>
          <a:ln w="9525" cap="flat" cmpd="sng">
            <a:solidFill>
              <a:schemeClr val="dk2"/>
            </a:solidFill>
            <a:prstDash val="solid"/>
            <a:round/>
            <a:headEnd type="none" w="med" len="med"/>
            <a:tailEnd type="triangle" w="med" len="med"/>
          </a:ln>
        </p:spPr>
      </p:cxnSp>
      <p:cxnSp>
        <p:nvCxnSpPr>
          <p:cNvPr id="6666" name="Google Shape;6666;p68"/>
          <p:cNvCxnSpPr>
            <a:stCxn id="6651" idx="0"/>
            <a:endCxn id="6657" idx="2"/>
          </p:cNvCxnSpPr>
          <p:nvPr/>
        </p:nvCxnSpPr>
        <p:spPr>
          <a:xfrm rot="-5400000">
            <a:off x="9207468" y="4372369"/>
            <a:ext cx="2290833" cy="3010586"/>
          </a:xfrm>
          <a:prstGeom prst="curvedConnector3">
            <a:avLst>
              <a:gd name="adj1" fmla="val 76581"/>
            </a:avLst>
          </a:prstGeom>
          <a:noFill/>
          <a:ln w="9525" cap="flat" cmpd="sng">
            <a:solidFill>
              <a:schemeClr val="dk2"/>
            </a:solidFill>
            <a:prstDash val="solid"/>
            <a:round/>
            <a:headEnd type="none" w="med" len="med"/>
            <a:tailEnd type="triangle" w="med" len="med"/>
          </a:ln>
        </p:spPr>
      </p:cxnSp>
      <p:cxnSp>
        <p:nvCxnSpPr>
          <p:cNvPr id="6667" name="Google Shape;6667;p68"/>
          <p:cNvCxnSpPr>
            <a:stCxn id="6654" idx="0"/>
            <a:endCxn id="6668" idx="2"/>
          </p:cNvCxnSpPr>
          <p:nvPr/>
        </p:nvCxnSpPr>
        <p:spPr>
          <a:xfrm rot="5400000" flipH="1">
            <a:off x="14092876" y="5835783"/>
            <a:ext cx="371892" cy="729366"/>
          </a:xfrm>
          <a:prstGeom prst="curvedConnector3">
            <a:avLst>
              <a:gd name="adj1" fmla="val 49967"/>
            </a:avLst>
          </a:prstGeom>
          <a:noFill/>
          <a:ln w="9525" cap="flat" cmpd="sng">
            <a:solidFill>
              <a:schemeClr val="dk2"/>
            </a:solidFill>
            <a:prstDash val="solid"/>
            <a:round/>
            <a:headEnd type="none" w="med" len="med"/>
            <a:tailEnd type="triangle" w="med" len="med"/>
          </a:ln>
        </p:spPr>
      </p:cxnSp>
      <p:cxnSp>
        <p:nvCxnSpPr>
          <p:cNvPr id="6669" name="Google Shape;6669;p68"/>
          <p:cNvCxnSpPr>
            <a:stCxn id="6656" idx="0"/>
            <a:endCxn id="6657" idx="2"/>
          </p:cNvCxnSpPr>
          <p:nvPr/>
        </p:nvCxnSpPr>
        <p:spPr>
          <a:xfrm rot="-5400000">
            <a:off x="10183210" y="4790473"/>
            <a:ext cx="1732694" cy="1616741"/>
          </a:xfrm>
          <a:prstGeom prst="curvedConnector3">
            <a:avLst>
              <a:gd name="adj1" fmla="val 50003"/>
            </a:avLst>
          </a:prstGeom>
          <a:noFill/>
          <a:ln w="9525" cap="flat" cmpd="sng">
            <a:solidFill>
              <a:schemeClr val="dk2"/>
            </a:solidFill>
            <a:prstDash val="solid"/>
            <a:round/>
            <a:headEnd type="none" w="med" len="med"/>
            <a:tailEnd type="triangle" w="med" len="med"/>
          </a:ln>
        </p:spPr>
      </p:cxnSp>
      <p:sp>
        <p:nvSpPr>
          <p:cNvPr id="6668" name="Google Shape;6668;p68"/>
          <p:cNvSpPr/>
          <p:nvPr/>
        </p:nvSpPr>
        <p:spPr>
          <a:xfrm>
            <a:off x="13354198" y="5224115"/>
            <a:ext cx="1119883" cy="790647"/>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1x3 conv.</a:t>
            </a:r>
            <a:endParaRPr sz="2005"/>
          </a:p>
        </p:txBody>
      </p:sp>
      <p:cxnSp>
        <p:nvCxnSpPr>
          <p:cNvPr id="6670" name="Google Shape;6670;p68"/>
          <p:cNvCxnSpPr>
            <a:stCxn id="6668" idx="0"/>
            <a:endCxn id="6657" idx="2"/>
          </p:cNvCxnSpPr>
          <p:nvPr/>
        </p:nvCxnSpPr>
        <p:spPr>
          <a:xfrm rot="5400000" flipH="1">
            <a:off x="12640153" y="3950128"/>
            <a:ext cx="492052" cy="2055922"/>
          </a:xfrm>
          <a:prstGeom prst="curvedConnector3">
            <a:avLst>
              <a:gd name="adj1" fmla="val 49979"/>
            </a:avLst>
          </a:prstGeom>
          <a:noFill/>
          <a:ln w="9525" cap="flat" cmpd="sng">
            <a:solidFill>
              <a:schemeClr val="dk2"/>
            </a:solidFill>
            <a:prstDash val="solid"/>
            <a:round/>
            <a:headEnd type="none" w="med" len="med"/>
            <a:tailEnd type="triangle" w="med" len="med"/>
          </a:ln>
        </p:spPr>
      </p:cxnSp>
      <p:sp>
        <p:nvSpPr>
          <p:cNvPr id="6671" name="Google Shape;6671;p68"/>
          <p:cNvSpPr/>
          <p:nvPr/>
        </p:nvSpPr>
        <p:spPr>
          <a:xfrm>
            <a:off x="14735778" y="5229114"/>
            <a:ext cx="1119883" cy="790647"/>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3x1 conv.</a:t>
            </a:r>
            <a:endParaRPr sz="2005"/>
          </a:p>
        </p:txBody>
      </p:sp>
      <p:sp>
        <p:nvSpPr>
          <p:cNvPr id="6672" name="Google Shape;6672;p68"/>
          <p:cNvSpPr/>
          <p:nvPr/>
        </p:nvSpPr>
        <p:spPr>
          <a:xfrm>
            <a:off x="11027267" y="6433166"/>
            <a:ext cx="1119883" cy="790647"/>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1x3 conv.</a:t>
            </a:r>
            <a:endParaRPr sz="2005"/>
          </a:p>
        </p:txBody>
      </p:sp>
      <p:sp>
        <p:nvSpPr>
          <p:cNvPr id="6663" name="Google Shape;6663;p68"/>
          <p:cNvSpPr/>
          <p:nvPr/>
        </p:nvSpPr>
        <p:spPr>
          <a:xfrm>
            <a:off x="12372206" y="6415979"/>
            <a:ext cx="1119883" cy="790647"/>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3x1 conv.</a:t>
            </a:r>
            <a:endParaRPr sz="2005"/>
          </a:p>
        </p:txBody>
      </p:sp>
      <p:cxnSp>
        <p:nvCxnSpPr>
          <p:cNvPr id="6673" name="Google Shape;6673;p68"/>
          <p:cNvCxnSpPr>
            <a:stCxn id="6652" idx="0"/>
            <a:endCxn id="6672" idx="2"/>
          </p:cNvCxnSpPr>
          <p:nvPr/>
        </p:nvCxnSpPr>
        <p:spPr>
          <a:xfrm rot="5400000" flipH="1">
            <a:off x="11710322" y="7101082"/>
            <a:ext cx="383908" cy="629634"/>
          </a:xfrm>
          <a:prstGeom prst="curvedConnector3">
            <a:avLst>
              <a:gd name="adj1" fmla="val 50017"/>
            </a:avLst>
          </a:prstGeom>
          <a:noFill/>
          <a:ln w="9525" cap="flat" cmpd="sng">
            <a:solidFill>
              <a:schemeClr val="dk2"/>
            </a:solidFill>
            <a:prstDash val="solid"/>
            <a:round/>
            <a:headEnd type="none" w="med" len="med"/>
            <a:tailEnd type="triangle" w="med" len="med"/>
          </a:ln>
        </p:spPr>
      </p:cxnSp>
      <p:cxnSp>
        <p:nvCxnSpPr>
          <p:cNvPr id="6674" name="Google Shape;6674;p68"/>
          <p:cNvCxnSpPr>
            <a:stCxn id="6672" idx="0"/>
          </p:cNvCxnSpPr>
          <p:nvPr/>
        </p:nvCxnSpPr>
        <p:spPr>
          <a:xfrm rot="-5400000">
            <a:off x="10941053" y="5516052"/>
            <a:ext cx="1563270" cy="270959"/>
          </a:xfrm>
          <a:prstGeom prst="curvedConnector3">
            <a:avLst>
              <a:gd name="adj1" fmla="val 50000"/>
            </a:avLst>
          </a:prstGeom>
          <a:noFill/>
          <a:ln w="9525" cap="flat" cmpd="sng">
            <a:solidFill>
              <a:schemeClr val="dk2"/>
            </a:solidFill>
            <a:prstDash val="solid"/>
            <a:round/>
            <a:headEnd type="none" w="med" len="med"/>
            <a:tailEnd type="triangle" w="med" len="med"/>
          </a:ln>
        </p:spPr>
      </p:cxnSp>
      <p:cxnSp>
        <p:nvCxnSpPr>
          <p:cNvPr id="6675" name="Google Shape;6675;p68"/>
          <p:cNvCxnSpPr>
            <a:stCxn id="6663" idx="0"/>
            <a:endCxn id="6657" idx="2"/>
          </p:cNvCxnSpPr>
          <p:nvPr/>
        </p:nvCxnSpPr>
        <p:spPr>
          <a:xfrm rot="5400000" flipH="1">
            <a:off x="11553322" y="5037154"/>
            <a:ext cx="1683429" cy="1074222"/>
          </a:xfrm>
          <a:prstGeom prst="curvedConnector3">
            <a:avLst>
              <a:gd name="adj1" fmla="val 50008"/>
            </a:avLst>
          </a:prstGeom>
          <a:noFill/>
          <a:ln w="9525" cap="flat" cmpd="sng">
            <a:solidFill>
              <a:schemeClr val="dk2"/>
            </a:solidFill>
            <a:prstDash val="solid"/>
            <a:round/>
            <a:headEnd type="none" w="med" len="med"/>
            <a:tailEnd type="triangle" w="med" len="med"/>
          </a:ln>
        </p:spPr>
      </p:cxnSp>
      <p:cxnSp>
        <p:nvCxnSpPr>
          <p:cNvPr id="6676" name="Google Shape;6676;p68"/>
          <p:cNvCxnSpPr>
            <a:stCxn id="6654" idx="0"/>
            <a:endCxn id="6671" idx="2"/>
          </p:cNvCxnSpPr>
          <p:nvPr/>
        </p:nvCxnSpPr>
        <p:spPr>
          <a:xfrm rot="-5400000">
            <a:off x="14786495" y="5876938"/>
            <a:ext cx="366485" cy="652464"/>
          </a:xfrm>
          <a:prstGeom prst="curvedConnector3">
            <a:avLst>
              <a:gd name="adj1" fmla="val 50023"/>
            </a:avLst>
          </a:prstGeom>
          <a:noFill/>
          <a:ln w="9525" cap="flat" cmpd="sng">
            <a:solidFill>
              <a:schemeClr val="dk2"/>
            </a:solidFill>
            <a:prstDash val="solid"/>
            <a:round/>
            <a:headEnd type="none" w="med" len="med"/>
            <a:tailEnd type="triangle" w="med" len="med"/>
          </a:ln>
        </p:spPr>
      </p:cxnSp>
      <p:cxnSp>
        <p:nvCxnSpPr>
          <p:cNvPr id="6677" name="Google Shape;6677;p68"/>
          <p:cNvCxnSpPr>
            <a:stCxn id="6671" idx="0"/>
            <a:endCxn id="6657" idx="2"/>
          </p:cNvCxnSpPr>
          <p:nvPr/>
        </p:nvCxnSpPr>
        <p:spPr>
          <a:xfrm rot="5400000" flipH="1">
            <a:off x="13328414" y="3261809"/>
            <a:ext cx="496858" cy="3437752"/>
          </a:xfrm>
          <a:prstGeom prst="curvedConnector3">
            <a:avLst>
              <a:gd name="adj1" fmla="val 75632"/>
            </a:avLst>
          </a:prstGeom>
          <a:noFill/>
          <a:ln w="9525" cap="flat" cmpd="sng">
            <a:solidFill>
              <a:schemeClr val="dk2"/>
            </a:solidFill>
            <a:prstDash val="solid"/>
            <a:round/>
            <a:headEnd type="none" w="med" len="med"/>
            <a:tailEnd type="triangle" w="med" len="med"/>
          </a:ln>
        </p:spPr>
      </p:cxnSp>
      <p:sp>
        <p:nvSpPr>
          <p:cNvPr id="6678" name="Google Shape;6678;p68"/>
          <p:cNvSpPr txBox="1"/>
          <p:nvPr/>
        </p:nvSpPr>
        <p:spPr>
          <a:xfrm>
            <a:off x="4415238" y="9551134"/>
            <a:ext cx="853730" cy="925225"/>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800">
                <a:latin typeface="Times New Roman" panose="02020503050405090304"/>
                <a:ea typeface="Times New Roman" panose="02020503050405090304"/>
                <a:cs typeface="Times New Roman" panose="02020503050405090304"/>
                <a:sym typeface="Times New Roman" panose="02020503050405090304"/>
              </a:rPr>
              <a:t>(</a:t>
            </a:r>
            <a:r>
              <a:rPr lang="en-GB" sz="2800">
                <a:solidFill>
                  <a:schemeClr val="dk1"/>
                </a:solidFill>
                <a:latin typeface="Times New Roman" panose="02020503050405090304"/>
                <a:ea typeface="Times New Roman" panose="02020503050405090304"/>
                <a:cs typeface="Times New Roman" panose="02020503050405090304"/>
                <a:sym typeface="Times New Roman" panose="02020503050405090304"/>
              </a:rPr>
              <a:t>a</a:t>
            </a:r>
            <a:r>
              <a:rPr lang="en-GB" sz="2800">
                <a:latin typeface="Times New Roman" panose="02020503050405090304"/>
                <a:ea typeface="Times New Roman" panose="02020503050405090304"/>
                <a:cs typeface="Times New Roman" panose="02020503050405090304"/>
                <a:sym typeface="Times New Roman" panose="02020503050405090304"/>
              </a:rPr>
              <a:t>)</a:t>
            </a:r>
            <a:endParaRPr sz="2800">
              <a:latin typeface="Times New Roman" panose="02020503050405090304"/>
              <a:ea typeface="Times New Roman" panose="02020503050405090304"/>
              <a:cs typeface="Times New Roman" panose="02020503050405090304"/>
              <a:sym typeface="Times New Roman" panose="02020503050405090304"/>
            </a:endParaRPr>
          </a:p>
        </p:txBody>
      </p:sp>
      <p:sp>
        <p:nvSpPr>
          <p:cNvPr id="6679" name="Google Shape;6679;p68"/>
          <p:cNvSpPr txBox="1"/>
          <p:nvPr/>
        </p:nvSpPr>
        <p:spPr>
          <a:xfrm>
            <a:off x="11559690" y="9524709"/>
            <a:ext cx="853730" cy="925225"/>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800">
                <a:latin typeface="Times New Roman" panose="02020503050405090304"/>
                <a:ea typeface="Times New Roman" panose="02020503050405090304"/>
                <a:cs typeface="Times New Roman" panose="02020503050405090304"/>
                <a:sym typeface="Times New Roman" panose="02020503050405090304"/>
              </a:rPr>
              <a:t>(</a:t>
            </a:r>
            <a:r>
              <a:rPr lang="en-GB" sz="2800">
                <a:solidFill>
                  <a:schemeClr val="dk1"/>
                </a:solidFill>
                <a:latin typeface="Times New Roman" panose="02020503050405090304"/>
                <a:ea typeface="Times New Roman" panose="02020503050405090304"/>
                <a:cs typeface="Times New Roman" panose="02020503050405090304"/>
                <a:sym typeface="Times New Roman" panose="02020503050405090304"/>
              </a:rPr>
              <a:t>b</a:t>
            </a:r>
            <a:r>
              <a:rPr lang="en-GB" sz="2800">
                <a:latin typeface="Times New Roman" panose="02020503050405090304"/>
                <a:ea typeface="Times New Roman" panose="02020503050405090304"/>
                <a:cs typeface="Times New Roman" panose="02020503050405090304"/>
                <a:sym typeface="Times New Roman" panose="02020503050405090304"/>
              </a:rPr>
              <a:t>)</a:t>
            </a:r>
            <a:endParaRPr sz="2800">
              <a:latin typeface="Times New Roman" panose="02020503050405090304"/>
              <a:ea typeface="Times New Roman" panose="02020503050405090304"/>
              <a:cs typeface="Times New Roman" panose="02020503050405090304"/>
              <a:sym typeface="Times New Roman" panose="02020503050405090304"/>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6683" name="Shape 6683"/>
        <p:cNvGrpSpPr/>
        <p:nvPr/>
      </p:nvGrpSpPr>
      <p:grpSpPr>
        <a:xfrm>
          <a:off x="0" y="0"/>
          <a:ext cx="0" cy="0"/>
          <a:chOff x="0" y="0"/>
          <a:chExt cx="0" cy="0"/>
        </a:xfrm>
      </p:grpSpPr>
      <p:sp>
        <p:nvSpPr>
          <p:cNvPr id="6684" name="Google Shape;6684;p69"/>
          <p:cNvSpPr/>
          <p:nvPr/>
        </p:nvSpPr>
        <p:spPr>
          <a:xfrm>
            <a:off x="3183916" y="11272780"/>
            <a:ext cx="807469" cy="52569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R1</a:t>
            </a:r>
            <a:endParaRPr sz="2005"/>
          </a:p>
        </p:txBody>
      </p:sp>
      <p:sp>
        <p:nvSpPr>
          <p:cNvPr id="6685" name="Google Shape;6685;p69"/>
          <p:cNvSpPr/>
          <p:nvPr/>
        </p:nvSpPr>
        <p:spPr>
          <a:xfrm>
            <a:off x="4660263" y="11272780"/>
            <a:ext cx="807469" cy="52569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R2</a:t>
            </a:r>
            <a:endParaRPr sz="2005"/>
          </a:p>
        </p:txBody>
      </p:sp>
      <p:sp>
        <p:nvSpPr>
          <p:cNvPr id="6686" name="Google Shape;6686;p69"/>
          <p:cNvSpPr/>
          <p:nvPr/>
        </p:nvSpPr>
        <p:spPr>
          <a:xfrm>
            <a:off x="6136626" y="11272780"/>
            <a:ext cx="807469" cy="52569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R3</a:t>
            </a:r>
            <a:endParaRPr sz="2005"/>
          </a:p>
        </p:txBody>
      </p:sp>
      <p:sp>
        <p:nvSpPr>
          <p:cNvPr id="6687" name="Google Shape;6687;p69"/>
          <p:cNvSpPr/>
          <p:nvPr/>
        </p:nvSpPr>
        <p:spPr>
          <a:xfrm>
            <a:off x="4195726" y="11432592"/>
            <a:ext cx="206073" cy="206073"/>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688" name="Google Shape;6688;p69"/>
          <p:cNvSpPr/>
          <p:nvPr/>
        </p:nvSpPr>
        <p:spPr>
          <a:xfrm>
            <a:off x="5695772" y="11432592"/>
            <a:ext cx="206073" cy="206073"/>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689" name="Google Shape;6689;p69"/>
          <p:cNvSpPr/>
          <p:nvPr/>
        </p:nvSpPr>
        <p:spPr>
          <a:xfrm>
            <a:off x="2762158" y="11432592"/>
            <a:ext cx="206073" cy="206073"/>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6690" name="Google Shape;6690;p69"/>
          <p:cNvCxnSpPr>
            <a:stCxn id="6689" idx="0"/>
            <a:endCxn id="6687" idx="0"/>
          </p:cNvCxnSpPr>
          <p:nvPr/>
        </p:nvCxnSpPr>
        <p:spPr>
          <a:xfrm rot="-5400000" flipH="1">
            <a:off x="3581342" y="10716443"/>
            <a:ext cx="1202" cy="1433498"/>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1" name="Google Shape;6691;p69"/>
          <p:cNvCxnSpPr>
            <a:stCxn id="6687" idx="0"/>
            <a:endCxn id="6688" idx="0"/>
          </p:cNvCxnSpPr>
          <p:nvPr/>
        </p:nvCxnSpPr>
        <p:spPr>
          <a:xfrm rot="-5400000" flipH="1">
            <a:off x="5048255" y="10683099"/>
            <a:ext cx="1202" cy="1500186"/>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692" name="Google Shape;6692;p69"/>
          <p:cNvSpPr/>
          <p:nvPr/>
        </p:nvSpPr>
        <p:spPr>
          <a:xfrm>
            <a:off x="7214653" y="11432592"/>
            <a:ext cx="206073" cy="206073"/>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6693" name="Google Shape;6693;p69"/>
          <p:cNvCxnSpPr>
            <a:stCxn id="6688" idx="0"/>
            <a:endCxn id="6692" idx="0"/>
          </p:cNvCxnSpPr>
          <p:nvPr/>
        </p:nvCxnSpPr>
        <p:spPr>
          <a:xfrm rot="-5400000" flipH="1">
            <a:off x="6557613" y="10673787"/>
            <a:ext cx="1202" cy="1518811"/>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694" name="Google Shape;6694;p69"/>
          <p:cNvCxnSpPr>
            <a:stCxn id="6689" idx="6"/>
            <a:endCxn id="6684" idx="1"/>
          </p:cNvCxnSpPr>
          <p:nvPr/>
        </p:nvCxnSpPr>
        <p:spPr>
          <a:xfrm>
            <a:off x="2968231" y="11535628"/>
            <a:ext cx="215686" cy="0"/>
          </a:xfrm>
          <a:prstGeom prst="straightConnector1">
            <a:avLst/>
          </a:prstGeom>
          <a:noFill/>
          <a:ln w="9525" cap="flat" cmpd="sng">
            <a:solidFill>
              <a:schemeClr val="dk2"/>
            </a:solidFill>
            <a:prstDash val="solid"/>
            <a:round/>
            <a:headEnd type="none" w="med" len="med"/>
            <a:tailEnd type="none" w="med" len="med"/>
          </a:ln>
        </p:spPr>
      </p:cxnSp>
      <p:cxnSp>
        <p:nvCxnSpPr>
          <p:cNvPr id="6695" name="Google Shape;6695;p69"/>
          <p:cNvCxnSpPr>
            <a:stCxn id="6684" idx="3"/>
            <a:endCxn id="6687" idx="2"/>
          </p:cNvCxnSpPr>
          <p:nvPr/>
        </p:nvCxnSpPr>
        <p:spPr>
          <a:xfrm>
            <a:off x="3991385" y="11535628"/>
            <a:ext cx="204270" cy="0"/>
          </a:xfrm>
          <a:prstGeom prst="straightConnector1">
            <a:avLst/>
          </a:prstGeom>
          <a:noFill/>
          <a:ln w="9525" cap="flat" cmpd="sng">
            <a:solidFill>
              <a:schemeClr val="dk2"/>
            </a:solidFill>
            <a:prstDash val="solid"/>
            <a:round/>
            <a:headEnd type="none" w="med" len="med"/>
            <a:tailEnd type="none" w="med" len="med"/>
          </a:ln>
        </p:spPr>
      </p:cxnSp>
      <p:cxnSp>
        <p:nvCxnSpPr>
          <p:cNvPr id="6696" name="Google Shape;6696;p69"/>
          <p:cNvCxnSpPr>
            <a:stCxn id="6687" idx="6"/>
            <a:endCxn id="6685" idx="1"/>
          </p:cNvCxnSpPr>
          <p:nvPr/>
        </p:nvCxnSpPr>
        <p:spPr>
          <a:xfrm>
            <a:off x="4401799" y="11535628"/>
            <a:ext cx="258342" cy="0"/>
          </a:xfrm>
          <a:prstGeom prst="straightConnector1">
            <a:avLst/>
          </a:prstGeom>
          <a:noFill/>
          <a:ln w="9525" cap="flat" cmpd="sng">
            <a:solidFill>
              <a:schemeClr val="dk2"/>
            </a:solidFill>
            <a:prstDash val="solid"/>
            <a:round/>
            <a:headEnd type="none" w="med" len="med"/>
            <a:tailEnd type="none" w="med" len="med"/>
          </a:ln>
        </p:spPr>
      </p:cxnSp>
      <p:cxnSp>
        <p:nvCxnSpPr>
          <p:cNvPr id="6697" name="Google Shape;6697;p69"/>
          <p:cNvCxnSpPr>
            <a:stCxn id="6685" idx="3"/>
            <a:endCxn id="6688" idx="2"/>
          </p:cNvCxnSpPr>
          <p:nvPr/>
        </p:nvCxnSpPr>
        <p:spPr>
          <a:xfrm>
            <a:off x="5467732" y="11535628"/>
            <a:ext cx="228302" cy="0"/>
          </a:xfrm>
          <a:prstGeom prst="straightConnector1">
            <a:avLst/>
          </a:prstGeom>
          <a:noFill/>
          <a:ln w="9525" cap="flat" cmpd="sng">
            <a:solidFill>
              <a:schemeClr val="dk2"/>
            </a:solidFill>
            <a:prstDash val="solid"/>
            <a:round/>
            <a:headEnd type="none" w="med" len="med"/>
            <a:tailEnd type="none" w="med" len="med"/>
          </a:ln>
        </p:spPr>
      </p:cxnSp>
      <p:cxnSp>
        <p:nvCxnSpPr>
          <p:cNvPr id="6698" name="Google Shape;6698;p69"/>
          <p:cNvCxnSpPr>
            <a:stCxn id="6688" idx="6"/>
            <a:endCxn id="6686" idx="1"/>
          </p:cNvCxnSpPr>
          <p:nvPr/>
        </p:nvCxnSpPr>
        <p:spPr>
          <a:xfrm>
            <a:off x="5901845" y="11535628"/>
            <a:ext cx="234911" cy="0"/>
          </a:xfrm>
          <a:prstGeom prst="straightConnector1">
            <a:avLst/>
          </a:prstGeom>
          <a:noFill/>
          <a:ln w="9525" cap="flat" cmpd="sng">
            <a:solidFill>
              <a:schemeClr val="dk2"/>
            </a:solidFill>
            <a:prstDash val="solid"/>
            <a:round/>
            <a:headEnd type="none" w="med" len="med"/>
            <a:tailEnd type="none" w="med" len="med"/>
          </a:ln>
        </p:spPr>
      </p:cxnSp>
      <p:cxnSp>
        <p:nvCxnSpPr>
          <p:cNvPr id="6699" name="Google Shape;6699;p69"/>
          <p:cNvCxnSpPr>
            <a:stCxn id="6686" idx="3"/>
            <a:endCxn id="6692" idx="2"/>
          </p:cNvCxnSpPr>
          <p:nvPr/>
        </p:nvCxnSpPr>
        <p:spPr>
          <a:xfrm>
            <a:off x="6944095" y="11535628"/>
            <a:ext cx="270358" cy="0"/>
          </a:xfrm>
          <a:prstGeom prst="straightConnector1">
            <a:avLst/>
          </a:prstGeom>
          <a:noFill/>
          <a:ln w="9525" cap="flat" cmpd="sng">
            <a:solidFill>
              <a:schemeClr val="dk2"/>
            </a:solidFill>
            <a:prstDash val="solid"/>
            <a:round/>
            <a:headEnd type="none" w="med" len="med"/>
            <a:tailEnd type="none" w="med" len="med"/>
          </a:ln>
        </p:spPr>
      </p:cxnSp>
      <p:cxnSp>
        <p:nvCxnSpPr>
          <p:cNvPr id="6700" name="Google Shape;6700;p69"/>
          <p:cNvCxnSpPr>
            <a:stCxn id="6692" idx="6"/>
          </p:cNvCxnSpPr>
          <p:nvPr/>
        </p:nvCxnSpPr>
        <p:spPr>
          <a:xfrm rot="10800000" flipH="1">
            <a:off x="7420726" y="11520007"/>
            <a:ext cx="505870" cy="15621"/>
          </a:xfrm>
          <a:prstGeom prst="straightConnector1">
            <a:avLst/>
          </a:prstGeom>
          <a:noFill/>
          <a:ln w="9525" cap="flat" cmpd="sng">
            <a:solidFill>
              <a:schemeClr val="dk2"/>
            </a:solidFill>
            <a:prstDash val="solid"/>
            <a:round/>
            <a:headEnd type="none" w="med" len="med"/>
            <a:tailEnd type="triangle" w="med" len="med"/>
          </a:ln>
        </p:spPr>
      </p:cxnSp>
      <p:sp>
        <p:nvSpPr>
          <p:cNvPr id="6701" name="Google Shape;6701;p69"/>
          <p:cNvSpPr/>
          <p:nvPr/>
        </p:nvSpPr>
        <p:spPr>
          <a:xfrm>
            <a:off x="9666299" y="11272780"/>
            <a:ext cx="807469" cy="52569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R1</a:t>
            </a:r>
            <a:endParaRPr sz="2005"/>
          </a:p>
        </p:txBody>
      </p:sp>
      <p:sp>
        <p:nvSpPr>
          <p:cNvPr id="6702" name="Google Shape;6702;p69"/>
          <p:cNvSpPr/>
          <p:nvPr/>
        </p:nvSpPr>
        <p:spPr>
          <a:xfrm>
            <a:off x="11142646" y="11272780"/>
            <a:ext cx="807469" cy="52569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R2</a:t>
            </a:r>
            <a:endParaRPr sz="2005"/>
          </a:p>
        </p:txBody>
      </p:sp>
      <p:sp>
        <p:nvSpPr>
          <p:cNvPr id="6703" name="Google Shape;6703;p69"/>
          <p:cNvSpPr/>
          <p:nvPr/>
        </p:nvSpPr>
        <p:spPr>
          <a:xfrm>
            <a:off x="12619009" y="11272780"/>
            <a:ext cx="807469" cy="52569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R3</a:t>
            </a:r>
            <a:endParaRPr sz="2005"/>
          </a:p>
        </p:txBody>
      </p:sp>
      <p:sp>
        <p:nvSpPr>
          <p:cNvPr id="6704" name="Google Shape;6704;p69"/>
          <p:cNvSpPr/>
          <p:nvPr/>
        </p:nvSpPr>
        <p:spPr>
          <a:xfrm>
            <a:off x="10678109" y="11432592"/>
            <a:ext cx="206073" cy="206073"/>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705" name="Google Shape;6705;p69"/>
          <p:cNvSpPr/>
          <p:nvPr/>
        </p:nvSpPr>
        <p:spPr>
          <a:xfrm>
            <a:off x="12178155" y="11432592"/>
            <a:ext cx="206073" cy="206073"/>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706" name="Google Shape;6706;p69"/>
          <p:cNvSpPr/>
          <p:nvPr/>
        </p:nvSpPr>
        <p:spPr>
          <a:xfrm>
            <a:off x="9244541" y="11432592"/>
            <a:ext cx="206073" cy="206073"/>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6707" name="Google Shape;6707;p69"/>
          <p:cNvCxnSpPr>
            <a:stCxn id="6706" idx="0"/>
            <a:endCxn id="6704" idx="0"/>
          </p:cNvCxnSpPr>
          <p:nvPr/>
        </p:nvCxnSpPr>
        <p:spPr>
          <a:xfrm rot="-5400000" flipH="1">
            <a:off x="10063725" y="10716443"/>
            <a:ext cx="1202" cy="1433498"/>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08" name="Google Shape;6708;p69"/>
          <p:cNvCxnSpPr>
            <a:stCxn id="6704" idx="0"/>
            <a:endCxn id="6705" idx="0"/>
          </p:cNvCxnSpPr>
          <p:nvPr/>
        </p:nvCxnSpPr>
        <p:spPr>
          <a:xfrm rot="-5400000" flipH="1">
            <a:off x="11530638" y="10683099"/>
            <a:ext cx="1202" cy="1500186"/>
          </a:xfrm>
          <a:prstGeom prst="curvedConnector3">
            <a:avLst>
              <a:gd name="adj1" fmla="val -39687500"/>
            </a:avLst>
          </a:prstGeom>
          <a:noFill/>
          <a:ln w="9525" cap="flat" cmpd="sng">
            <a:solidFill>
              <a:schemeClr val="dk2"/>
            </a:solidFill>
            <a:prstDash val="solid"/>
            <a:round/>
            <a:headEnd type="none" w="med" len="med"/>
            <a:tailEnd type="none" w="med" len="med"/>
          </a:ln>
        </p:spPr>
      </p:cxnSp>
      <p:sp>
        <p:nvSpPr>
          <p:cNvPr id="6709" name="Google Shape;6709;p69"/>
          <p:cNvSpPr/>
          <p:nvPr/>
        </p:nvSpPr>
        <p:spPr>
          <a:xfrm>
            <a:off x="13697036" y="11432592"/>
            <a:ext cx="206073" cy="206073"/>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6710" name="Google Shape;6710;p69"/>
          <p:cNvCxnSpPr>
            <a:stCxn id="6705" idx="0"/>
            <a:endCxn id="6709" idx="0"/>
          </p:cNvCxnSpPr>
          <p:nvPr/>
        </p:nvCxnSpPr>
        <p:spPr>
          <a:xfrm rot="-5400000" flipH="1">
            <a:off x="13039996" y="10673787"/>
            <a:ext cx="1202" cy="1518811"/>
          </a:xfrm>
          <a:prstGeom prst="curvedConnector3">
            <a:avLst>
              <a:gd name="adj1" fmla="val -39687500"/>
            </a:avLst>
          </a:prstGeom>
          <a:noFill/>
          <a:ln w="9525" cap="flat" cmpd="sng">
            <a:solidFill>
              <a:schemeClr val="dk2"/>
            </a:solidFill>
            <a:prstDash val="solid"/>
            <a:round/>
            <a:headEnd type="none" w="med" len="med"/>
            <a:tailEnd type="none" w="med" len="med"/>
          </a:ln>
        </p:spPr>
      </p:cxnSp>
      <p:cxnSp>
        <p:nvCxnSpPr>
          <p:cNvPr id="6711" name="Google Shape;6711;p69"/>
          <p:cNvCxnSpPr>
            <a:stCxn id="6706" idx="6"/>
            <a:endCxn id="6701" idx="1"/>
          </p:cNvCxnSpPr>
          <p:nvPr/>
        </p:nvCxnSpPr>
        <p:spPr>
          <a:xfrm>
            <a:off x="9450614" y="11535628"/>
            <a:ext cx="215686" cy="0"/>
          </a:xfrm>
          <a:prstGeom prst="straightConnector1">
            <a:avLst/>
          </a:prstGeom>
          <a:noFill/>
          <a:ln w="9525" cap="flat" cmpd="sng">
            <a:solidFill>
              <a:schemeClr val="dk2"/>
            </a:solidFill>
            <a:prstDash val="solid"/>
            <a:round/>
            <a:headEnd type="none" w="med" len="med"/>
            <a:tailEnd type="none" w="med" len="med"/>
          </a:ln>
        </p:spPr>
      </p:cxnSp>
      <p:cxnSp>
        <p:nvCxnSpPr>
          <p:cNvPr id="6712" name="Google Shape;6712;p69"/>
          <p:cNvCxnSpPr>
            <a:stCxn id="6701" idx="3"/>
            <a:endCxn id="6704" idx="2"/>
          </p:cNvCxnSpPr>
          <p:nvPr/>
        </p:nvCxnSpPr>
        <p:spPr>
          <a:xfrm>
            <a:off x="10473768" y="11535628"/>
            <a:ext cx="204270" cy="0"/>
          </a:xfrm>
          <a:prstGeom prst="straightConnector1">
            <a:avLst/>
          </a:prstGeom>
          <a:noFill/>
          <a:ln w="9525" cap="flat" cmpd="sng">
            <a:solidFill>
              <a:schemeClr val="dk2"/>
            </a:solidFill>
            <a:prstDash val="solid"/>
            <a:round/>
            <a:headEnd type="none" w="med" len="med"/>
            <a:tailEnd type="none" w="med" len="med"/>
          </a:ln>
        </p:spPr>
      </p:cxnSp>
      <p:cxnSp>
        <p:nvCxnSpPr>
          <p:cNvPr id="6713" name="Google Shape;6713;p69"/>
          <p:cNvCxnSpPr>
            <a:stCxn id="6704" idx="6"/>
            <a:endCxn id="6702" idx="1"/>
          </p:cNvCxnSpPr>
          <p:nvPr/>
        </p:nvCxnSpPr>
        <p:spPr>
          <a:xfrm>
            <a:off x="10884182" y="11535628"/>
            <a:ext cx="258342" cy="0"/>
          </a:xfrm>
          <a:prstGeom prst="straightConnector1">
            <a:avLst/>
          </a:prstGeom>
          <a:noFill/>
          <a:ln w="9525" cap="flat" cmpd="sng">
            <a:solidFill>
              <a:schemeClr val="dk2"/>
            </a:solidFill>
            <a:prstDash val="solid"/>
            <a:round/>
            <a:headEnd type="none" w="med" len="med"/>
            <a:tailEnd type="none" w="med" len="med"/>
          </a:ln>
        </p:spPr>
      </p:cxnSp>
      <p:cxnSp>
        <p:nvCxnSpPr>
          <p:cNvPr id="6714" name="Google Shape;6714;p69"/>
          <p:cNvCxnSpPr>
            <a:stCxn id="6702" idx="3"/>
            <a:endCxn id="6705" idx="2"/>
          </p:cNvCxnSpPr>
          <p:nvPr/>
        </p:nvCxnSpPr>
        <p:spPr>
          <a:xfrm>
            <a:off x="11950115" y="11535628"/>
            <a:ext cx="228302" cy="0"/>
          </a:xfrm>
          <a:prstGeom prst="straightConnector1">
            <a:avLst/>
          </a:prstGeom>
          <a:noFill/>
          <a:ln w="9525" cap="flat" cmpd="sng">
            <a:solidFill>
              <a:schemeClr val="dk2"/>
            </a:solidFill>
            <a:prstDash val="solid"/>
            <a:round/>
            <a:headEnd type="none" w="med" len="med"/>
            <a:tailEnd type="none" w="med" len="med"/>
          </a:ln>
        </p:spPr>
      </p:cxnSp>
      <p:cxnSp>
        <p:nvCxnSpPr>
          <p:cNvPr id="6715" name="Google Shape;6715;p69"/>
          <p:cNvCxnSpPr>
            <a:stCxn id="6705" idx="6"/>
            <a:endCxn id="6703" idx="1"/>
          </p:cNvCxnSpPr>
          <p:nvPr/>
        </p:nvCxnSpPr>
        <p:spPr>
          <a:xfrm>
            <a:off x="12384228" y="11535628"/>
            <a:ext cx="234911" cy="0"/>
          </a:xfrm>
          <a:prstGeom prst="straightConnector1">
            <a:avLst/>
          </a:prstGeom>
          <a:noFill/>
          <a:ln w="9525" cap="flat" cmpd="sng">
            <a:solidFill>
              <a:schemeClr val="dk2"/>
            </a:solidFill>
            <a:prstDash val="solid"/>
            <a:round/>
            <a:headEnd type="none" w="med" len="med"/>
            <a:tailEnd type="none" w="med" len="med"/>
          </a:ln>
        </p:spPr>
      </p:cxnSp>
      <p:cxnSp>
        <p:nvCxnSpPr>
          <p:cNvPr id="6716" name="Google Shape;6716;p69"/>
          <p:cNvCxnSpPr>
            <a:stCxn id="6703" idx="3"/>
            <a:endCxn id="6709" idx="2"/>
          </p:cNvCxnSpPr>
          <p:nvPr/>
        </p:nvCxnSpPr>
        <p:spPr>
          <a:xfrm>
            <a:off x="13426478" y="11535628"/>
            <a:ext cx="270358" cy="0"/>
          </a:xfrm>
          <a:prstGeom prst="straightConnector1">
            <a:avLst/>
          </a:prstGeom>
          <a:noFill/>
          <a:ln w="9525" cap="flat" cmpd="sng">
            <a:solidFill>
              <a:schemeClr val="dk2"/>
            </a:solidFill>
            <a:prstDash val="solid"/>
            <a:round/>
            <a:headEnd type="none" w="med" len="med"/>
            <a:tailEnd type="none" w="med" len="med"/>
          </a:ln>
        </p:spPr>
      </p:cxnSp>
      <p:cxnSp>
        <p:nvCxnSpPr>
          <p:cNvPr id="6717" name="Google Shape;6717;p69"/>
          <p:cNvCxnSpPr>
            <a:stCxn id="6709" idx="6"/>
          </p:cNvCxnSpPr>
          <p:nvPr/>
        </p:nvCxnSpPr>
        <p:spPr>
          <a:xfrm rot="10800000" flipH="1">
            <a:off x="13903109" y="11520007"/>
            <a:ext cx="505870" cy="15621"/>
          </a:xfrm>
          <a:prstGeom prst="straightConnector1">
            <a:avLst/>
          </a:prstGeom>
          <a:noFill/>
          <a:ln w="9525" cap="flat" cmpd="sng">
            <a:solidFill>
              <a:schemeClr val="dk2"/>
            </a:solidFill>
            <a:prstDash val="solid"/>
            <a:round/>
            <a:headEnd type="none" w="med" len="med"/>
            <a:tailEnd type="triangle" w="med" len="med"/>
          </a:ln>
        </p:spPr>
      </p:cxnSp>
      <p:sp>
        <p:nvSpPr>
          <p:cNvPr id="6718" name="Google Shape;6718;p69"/>
          <p:cNvSpPr/>
          <p:nvPr/>
        </p:nvSpPr>
        <p:spPr>
          <a:xfrm>
            <a:off x="9666299" y="10328179"/>
            <a:ext cx="807469" cy="52569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R1</a:t>
            </a:r>
            <a:endParaRPr sz="2005"/>
          </a:p>
        </p:txBody>
      </p:sp>
      <p:sp>
        <p:nvSpPr>
          <p:cNvPr id="6719" name="Google Shape;6719;p69"/>
          <p:cNvSpPr/>
          <p:nvPr/>
        </p:nvSpPr>
        <p:spPr>
          <a:xfrm>
            <a:off x="10678109" y="10487991"/>
            <a:ext cx="206073" cy="206073"/>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6720" name="Google Shape;6720;p69"/>
          <p:cNvCxnSpPr>
            <a:stCxn id="6718" idx="3"/>
            <a:endCxn id="6719" idx="2"/>
          </p:cNvCxnSpPr>
          <p:nvPr/>
        </p:nvCxnSpPr>
        <p:spPr>
          <a:xfrm>
            <a:off x="10473768" y="10591027"/>
            <a:ext cx="204270" cy="0"/>
          </a:xfrm>
          <a:prstGeom prst="straightConnector1">
            <a:avLst/>
          </a:prstGeom>
          <a:noFill/>
          <a:ln w="9525" cap="flat" cmpd="sng">
            <a:solidFill>
              <a:schemeClr val="dk2"/>
            </a:solidFill>
            <a:prstDash val="solid"/>
            <a:round/>
            <a:headEnd type="none" w="med" len="med"/>
            <a:tailEnd type="none" w="med" len="med"/>
          </a:ln>
        </p:spPr>
      </p:cxnSp>
      <p:sp>
        <p:nvSpPr>
          <p:cNvPr id="6721" name="Google Shape;6721;p69"/>
          <p:cNvSpPr/>
          <p:nvPr/>
        </p:nvSpPr>
        <p:spPr>
          <a:xfrm>
            <a:off x="9666299" y="9479516"/>
            <a:ext cx="807469" cy="52569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R1</a:t>
            </a:r>
            <a:endParaRPr sz="2005"/>
          </a:p>
        </p:txBody>
      </p:sp>
      <p:sp>
        <p:nvSpPr>
          <p:cNvPr id="6722" name="Google Shape;6722;p69"/>
          <p:cNvSpPr/>
          <p:nvPr/>
        </p:nvSpPr>
        <p:spPr>
          <a:xfrm>
            <a:off x="10678109" y="9639327"/>
            <a:ext cx="206073" cy="206073"/>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6723" name="Google Shape;6723;p69"/>
          <p:cNvCxnSpPr>
            <a:stCxn id="6721" idx="3"/>
            <a:endCxn id="6722" idx="2"/>
          </p:cNvCxnSpPr>
          <p:nvPr/>
        </p:nvCxnSpPr>
        <p:spPr>
          <a:xfrm>
            <a:off x="10473768" y="9742364"/>
            <a:ext cx="204270" cy="0"/>
          </a:xfrm>
          <a:prstGeom prst="straightConnector1">
            <a:avLst/>
          </a:prstGeom>
          <a:noFill/>
          <a:ln w="9525" cap="flat" cmpd="sng">
            <a:solidFill>
              <a:schemeClr val="dk2"/>
            </a:solidFill>
            <a:prstDash val="solid"/>
            <a:round/>
            <a:headEnd type="none" w="med" len="med"/>
            <a:tailEnd type="none" w="med" len="med"/>
          </a:ln>
        </p:spPr>
      </p:cxnSp>
      <p:sp>
        <p:nvSpPr>
          <p:cNvPr id="6724" name="Google Shape;6724;p69"/>
          <p:cNvSpPr/>
          <p:nvPr/>
        </p:nvSpPr>
        <p:spPr>
          <a:xfrm>
            <a:off x="9666275" y="8496540"/>
            <a:ext cx="807469" cy="52569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R1</a:t>
            </a:r>
            <a:endParaRPr sz="2005"/>
          </a:p>
        </p:txBody>
      </p:sp>
      <p:sp>
        <p:nvSpPr>
          <p:cNvPr id="6725" name="Google Shape;6725;p69"/>
          <p:cNvSpPr/>
          <p:nvPr/>
        </p:nvSpPr>
        <p:spPr>
          <a:xfrm>
            <a:off x="10678085" y="8656352"/>
            <a:ext cx="206073" cy="206073"/>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6726" name="Google Shape;6726;p69"/>
          <p:cNvCxnSpPr>
            <a:stCxn id="6724" idx="3"/>
            <a:endCxn id="6725" idx="2"/>
          </p:cNvCxnSpPr>
          <p:nvPr/>
        </p:nvCxnSpPr>
        <p:spPr>
          <a:xfrm>
            <a:off x="10473744" y="8759388"/>
            <a:ext cx="204270" cy="0"/>
          </a:xfrm>
          <a:prstGeom prst="straightConnector1">
            <a:avLst/>
          </a:prstGeom>
          <a:noFill/>
          <a:ln w="9525" cap="flat" cmpd="sng">
            <a:solidFill>
              <a:schemeClr val="dk2"/>
            </a:solidFill>
            <a:prstDash val="solid"/>
            <a:round/>
            <a:headEnd type="none" w="med" len="med"/>
            <a:tailEnd type="none" w="med" len="med"/>
          </a:ln>
        </p:spPr>
      </p:cxnSp>
      <p:cxnSp>
        <p:nvCxnSpPr>
          <p:cNvPr id="6727" name="Google Shape;6727;p69"/>
          <p:cNvCxnSpPr>
            <a:endCxn id="6719" idx="0"/>
          </p:cNvCxnSpPr>
          <p:nvPr/>
        </p:nvCxnSpPr>
        <p:spPr>
          <a:xfrm rot="10800000" flipH="1">
            <a:off x="9343442" y="10487991"/>
            <a:ext cx="1437704" cy="955265"/>
          </a:xfrm>
          <a:prstGeom prst="bentConnector4">
            <a:avLst>
              <a:gd name="adj1" fmla="val 444"/>
              <a:gd name="adj2" fmla="val 136567"/>
            </a:avLst>
          </a:prstGeom>
          <a:noFill/>
          <a:ln w="9525" cap="flat" cmpd="sng">
            <a:solidFill>
              <a:schemeClr val="dk2"/>
            </a:solidFill>
            <a:prstDash val="solid"/>
            <a:round/>
            <a:headEnd type="none" w="med" len="med"/>
            <a:tailEnd type="none" w="med" len="med"/>
          </a:ln>
        </p:spPr>
      </p:cxnSp>
      <p:cxnSp>
        <p:nvCxnSpPr>
          <p:cNvPr id="6728" name="Google Shape;6728;p69"/>
          <p:cNvCxnSpPr>
            <a:stCxn id="6706" idx="0"/>
            <a:endCxn id="6722" idx="0"/>
          </p:cNvCxnSpPr>
          <p:nvPr/>
        </p:nvCxnSpPr>
        <p:spPr>
          <a:xfrm rot="-5400000">
            <a:off x="9167639" y="9819155"/>
            <a:ext cx="1793375" cy="1433498"/>
          </a:xfrm>
          <a:prstGeom prst="bentConnector3">
            <a:avLst>
              <a:gd name="adj1" fmla="val 126585"/>
            </a:avLst>
          </a:prstGeom>
          <a:noFill/>
          <a:ln w="9525" cap="flat" cmpd="sng">
            <a:solidFill>
              <a:schemeClr val="dk2"/>
            </a:solidFill>
            <a:prstDash val="solid"/>
            <a:round/>
            <a:headEnd type="none" w="med" len="med"/>
            <a:tailEnd type="none" w="med" len="med"/>
          </a:ln>
        </p:spPr>
      </p:cxnSp>
      <p:cxnSp>
        <p:nvCxnSpPr>
          <p:cNvPr id="6729" name="Google Shape;6729;p69"/>
          <p:cNvCxnSpPr>
            <a:stCxn id="6706" idx="0"/>
            <a:endCxn id="6725" idx="0"/>
          </p:cNvCxnSpPr>
          <p:nvPr/>
        </p:nvCxnSpPr>
        <p:spPr>
          <a:xfrm rot="-5400000">
            <a:off x="8676188" y="9327705"/>
            <a:ext cx="2776276" cy="1433498"/>
          </a:xfrm>
          <a:prstGeom prst="bentConnector3">
            <a:avLst>
              <a:gd name="adj1" fmla="val 117176"/>
            </a:avLst>
          </a:prstGeom>
          <a:noFill/>
          <a:ln w="9525" cap="flat" cmpd="sng">
            <a:solidFill>
              <a:schemeClr val="dk2"/>
            </a:solidFill>
            <a:prstDash val="solid"/>
            <a:round/>
            <a:headEnd type="none" w="med" len="med"/>
            <a:tailEnd type="none" w="med" len="med"/>
          </a:ln>
        </p:spPr>
      </p:cxnSp>
      <p:sp>
        <p:nvSpPr>
          <p:cNvPr id="6730" name="Google Shape;6730;p69"/>
          <p:cNvSpPr/>
          <p:nvPr/>
        </p:nvSpPr>
        <p:spPr>
          <a:xfrm>
            <a:off x="11142646" y="9479506"/>
            <a:ext cx="807469" cy="525696"/>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R2</a:t>
            </a:r>
            <a:endParaRPr sz="2005"/>
          </a:p>
        </p:txBody>
      </p:sp>
      <p:sp>
        <p:nvSpPr>
          <p:cNvPr id="6731" name="Google Shape;6731;p69"/>
          <p:cNvSpPr/>
          <p:nvPr/>
        </p:nvSpPr>
        <p:spPr>
          <a:xfrm>
            <a:off x="12178155" y="9639317"/>
            <a:ext cx="206073" cy="206073"/>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6732" name="Google Shape;6732;p69"/>
          <p:cNvCxnSpPr>
            <a:stCxn id="6719" idx="6"/>
            <a:endCxn id="6705" idx="0"/>
          </p:cNvCxnSpPr>
          <p:nvPr/>
        </p:nvCxnSpPr>
        <p:spPr>
          <a:xfrm>
            <a:off x="10884182" y="10591027"/>
            <a:ext cx="1396850" cy="841714"/>
          </a:xfrm>
          <a:prstGeom prst="curvedConnector2">
            <a:avLst/>
          </a:prstGeom>
          <a:noFill/>
          <a:ln w="9525" cap="flat" cmpd="sng">
            <a:solidFill>
              <a:schemeClr val="dk2"/>
            </a:solidFill>
            <a:prstDash val="solid"/>
            <a:round/>
            <a:headEnd type="none" w="med" len="med"/>
            <a:tailEnd type="none" w="med" len="med"/>
          </a:ln>
        </p:spPr>
      </p:cxnSp>
      <p:cxnSp>
        <p:nvCxnSpPr>
          <p:cNvPr id="6733" name="Google Shape;6733;p69"/>
          <p:cNvCxnSpPr>
            <a:stCxn id="6722" idx="6"/>
            <a:endCxn id="6730" idx="1"/>
          </p:cNvCxnSpPr>
          <p:nvPr/>
        </p:nvCxnSpPr>
        <p:spPr>
          <a:xfrm>
            <a:off x="10884182" y="9742364"/>
            <a:ext cx="258342" cy="0"/>
          </a:xfrm>
          <a:prstGeom prst="straightConnector1">
            <a:avLst/>
          </a:prstGeom>
          <a:noFill/>
          <a:ln w="9525" cap="flat" cmpd="sng">
            <a:solidFill>
              <a:schemeClr val="dk2"/>
            </a:solidFill>
            <a:prstDash val="solid"/>
            <a:round/>
            <a:headEnd type="none" w="med" len="med"/>
            <a:tailEnd type="none" w="med" len="med"/>
          </a:ln>
        </p:spPr>
      </p:cxnSp>
      <p:cxnSp>
        <p:nvCxnSpPr>
          <p:cNvPr id="6734" name="Google Shape;6734;p69"/>
          <p:cNvCxnSpPr>
            <a:stCxn id="6730" idx="3"/>
            <a:endCxn id="6731" idx="2"/>
          </p:cNvCxnSpPr>
          <p:nvPr/>
        </p:nvCxnSpPr>
        <p:spPr>
          <a:xfrm>
            <a:off x="11950115" y="9742354"/>
            <a:ext cx="228302" cy="0"/>
          </a:xfrm>
          <a:prstGeom prst="straightConnector1">
            <a:avLst/>
          </a:prstGeom>
          <a:noFill/>
          <a:ln w="9525" cap="flat" cmpd="sng">
            <a:solidFill>
              <a:schemeClr val="dk2"/>
            </a:solidFill>
            <a:prstDash val="solid"/>
            <a:round/>
            <a:headEnd type="none" w="med" len="med"/>
            <a:tailEnd type="none" w="med" len="med"/>
          </a:ln>
        </p:spPr>
      </p:cxnSp>
      <p:cxnSp>
        <p:nvCxnSpPr>
          <p:cNvPr id="6735" name="Google Shape;6735;p69"/>
          <p:cNvCxnSpPr>
            <a:stCxn id="6725" idx="6"/>
            <a:endCxn id="6731" idx="0"/>
          </p:cNvCxnSpPr>
          <p:nvPr/>
        </p:nvCxnSpPr>
        <p:spPr>
          <a:xfrm>
            <a:off x="10884158" y="8759388"/>
            <a:ext cx="1396850" cy="880165"/>
          </a:xfrm>
          <a:prstGeom prst="curvedConnector2">
            <a:avLst/>
          </a:prstGeom>
          <a:noFill/>
          <a:ln w="9525" cap="flat" cmpd="sng">
            <a:solidFill>
              <a:schemeClr val="dk2"/>
            </a:solidFill>
            <a:prstDash val="solid"/>
            <a:round/>
            <a:headEnd type="none" w="med" len="med"/>
            <a:tailEnd type="none" w="med" len="med"/>
          </a:ln>
        </p:spPr>
      </p:cxnSp>
      <p:cxnSp>
        <p:nvCxnSpPr>
          <p:cNvPr id="6736" name="Google Shape;6736;p69"/>
          <p:cNvCxnSpPr>
            <a:stCxn id="6731" idx="6"/>
            <a:endCxn id="6709" idx="0"/>
          </p:cNvCxnSpPr>
          <p:nvPr/>
        </p:nvCxnSpPr>
        <p:spPr>
          <a:xfrm>
            <a:off x="12384228" y="9742354"/>
            <a:ext cx="1416075" cy="1690038"/>
          </a:xfrm>
          <a:prstGeom prst="curvedConnector2">
            <a:avLst/>
          </a:prstGeom>
          <a:noFill/>
          <a:ln w="9525" cap="flat" cmpd="sng">
            <a:solidFill>
              <a:schemeClr val="dk2"/>
            </a:solidFill>
            <a:prstDash val="solid"/>
            <a:round/>
            <a:headEnd type="none" w="med" len="med"/>
            <a:tailEnd type="none" w="med" len="med"/>
          </a:ln>
        </p:spPr>
      </p:cxnSp>
      <p:cxnSp>
        <p:nvCxnSpPr>
          <p:cNvPr id="6737" name="Google Shape;6737;p69"/>
          <p:cNvCxnSpPr>
            <a:stCxn id="6706" idx="0"/>
            <a:endCxn id="6718" idx="1"/>
          </p:cNvCxnSpPr>
          <p:nvPr/>
        </p:nvCxnSpPr>
        <p:spPr>
          <a:xfrm rot="-5400000">
            <a:off x="9086231" y="10852223"/>
            <a:ext cx="841714" cy="319022"/>
          </a:xfrm>
          <a:prstGeom prst="curvedConnector2">
            <a:avLst/>
          </a:prstGeom>
          <a:noFill/>
          <a:ln w="9525" cap="flat" cmpd="sng">
            <a:solidFill>
              <a:schemeClr val="dk2"/>
            </a:solidFill>
            <a:prstDash val="solid"/>
            <a:round/>
            <a:headEnd type="none" w="med" len="med"/>
            <a:tailEnd type="none" w="med" len="med"/>
          </a:ln>
        </p:spPr>
      </p:cxnSp>
      <p:cxnSp>
        <p:nvCxnSpPr>
          <p:cNvPr id="6738" name="Google Shape;6738;p69"/>
          <p:cNvCxnSpPr>
            <a:stCxn id="6706" idx="0"/>
            <a:endCxn id="6721" idx="1"/>
          </p:cNvCxnSpPr>
          <p:nvPr/>
        </p:nvCxnSpPr>
        <p:spPr>
          <a:xfrm rot="-5400000">
            <a:off x="8662070" y="10428062"/>
            <a:ext cx="1690038" cy="319022"/>
          </a:xfrm>
          <a:prstGeom prst="curvedConnector2">
            <a:avLst/>
          </a:prstGeom>
          <a:noFill/>
          <a:ln w="9525" cap="flat" cmpd="sng">
            <a:solidFill>
              <a:schemeClr val="dk2"/>
            </a:solidFill>
            <a:prstDash val="solid"/>
            <a:round/>
            <a:headEnd type="none" w="med" len="med"/>
            <a:tailEnd type="none" w="med" len="med"/>
          </a:ln>
        </p:spPr>
      </p:cxnSp>
      <p:cxnSp>
        <p:nvCxnSpPr>
          <p:cNvPr id="6739" name="Google Shape;6739;p69"/>
          <p:cNvCxnSpPr>
            <a:stCxn id="6706" idx="0"/>
            <a:endCxn id="6724" idx="1"/>
          </p:cNvCxnSpPr>
          <p:nvPr/>
        </p:nvCxnSpPr>
        <p:spPr>
          <a:xfrm rot="-5400000">
            <a:off x="8170318" y="9936911"/>
            <a:ext cx="2672939" cy="318422"/>
          </a:xfrm>
          <a:prstGeom prst="curvedConnector2">
            <a:avLst/>
          </a:prstGeom>
          <a:noFill/>
          <a:ln w="9525" cap="flat" cmpd="sng">
            <a:solidFill>
              <a:schemeClr val="dk2"/>
            </a:solidFill>
            <a:prstDash val="solid"/>
            <a:round/>
            <a:headEnd type="none" w="med" len="med"/>
            <a:tailEnd type="none" w="med" len="med"/>
          </a:ln>
        </p:spPr>
      </p:cxnSp>
      <p:sp>
        <p:nvSpPr>
          <p:cNvPr id="6740" name="Google Shape;6740;p69"/>
          <p:cNvSpPr/>
          <p:nvPr/>
        </p:nvSpPr>
        <p:spPr>
          <a:xfrm>
            <a:off x="3605923" y="4216521"/>
            <a:ext cx="2203718" cy="790647"/>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Stacked layers</a:t>
            </a:r>
            <a:endParaRPr sz="2005"/>
          </a:p>
        </p:txBody>
      </p:sp>
      <p:cxnSp>
        <p:nvCxnSpPr>
          <p:cNvPr id="6741" name="Google Shape;6741;p69"/>
          <p:cNvCxnSpPr>
            <a:endCxn id="6740" idx="0"/>
          </p:cNvCxnSpPr>
          <p:nvPr/>
        </p:nvCxnSpPr>
        <p:spPr>
          <a:xfrm>
            <a:off x="4707782" y="3503377"/>
            <a:ext cx="0" cy="713144"/>
          </a:xfrm>
          <a:prstGeom prst="straightConnector1">
            <a:avLst/>
          </a:prstGeom>
          <a:noFill/>
          <a:ln w="9525" cap="flat" cmpd="sng">
            <a:solidFill>
              <a:schemeClr val="dk2"/>
            </a:solidFill>
            <a:prstDash val="solid"/>
            <a:round/>
            <a:headEnd type="none" w="med" len="med"/>
            <a:tailEnd type="triangle" w="med" len="med"/>
          </a:ln>
        </p:spPr>
      </p:cxnSp>
      <p:sp>
        <p:nvSpPr>
          <p:cNvPr id="6742" name="Google Shape;6742;p69"/>
          <p:cNvSpPr/>
          <p:nvPr/>
        </p:nvSpPr>
        <p:spPr>
          <a:xfrm>
            <a:off x="3546722" y="2712630"/>
            <a:ext cx="2322075" cy="790647"/>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Previous input</a:t>
            </a:r>
            <a:endParaRPr sz="2005"/>
          </a:p>
        </p:txBody>
      </p:sp>
      <p:sp>
        <p:nvSpPr>
          <p:cNvPr id="6743" name="Google Shape;6743;p69"/>
          <p:cNvSpPr txBox="1"/>
          <p:nvPr/>
        </p:nvSpPr>
        <p:spPr>
          <a:xfrm>
            <a:off x="4214621" y="3409653"/>
            <a:ext cx="412747" cy="990111"/>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405"/>
              <a:t>x</a:t>
            </a:r>
            <a:endParaRPr sz="2405"/>
          </a:p>
        </p:txBody>
      </p:sp>
      <p:sp>
        <p:nvSpPr>
          <p:cNvPr id="6744" name="Google Shape;6744;p69"/>
          <p:cNvSpPr txBox="1"/>
          <p:nvPr/>
        </p:nvSpPr>
        <p:spPr>
          <a:xfrm>
            <a:off x="2752769" y="4202134"/>
            <a:ext cx="1801786" cy="790647"/>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405"/>
              <a:t>F(x)</a:t>
            </a:r>
            <a:endParaRPr sz="2405"/>
          </a:p>
        </p:txBody>
      </p:sp>
      <p:cxnSp>
        <p:nvCxnSpPr>
          <p:cNvPr id="6745" name="Google Shape;6745;p69"/>
          <p:cNvCxnSpPr/>
          <p:nvPr/>
        </p:nvCxnSpPr>
        <p:spPr>
          <a:xfrm>
            <a:off x="4707760" y="5014610"/>
            <a:ext cx="0" cy="713144"/>
          </a:xfrm>
          <a:prstGeom prst="straightConnector1">
            <a:avLst/>
          </a:prstGeom>
          <a:noFill/>
          <a:ln w="9525" cap="flat" cmpd="sng">
            <a:solidFill>
              <a:schemeClr val="dk2"/>
            </a:solidFill>
            <a:prstDash val="solid"/>
            <a:round/>
            <a:headEnd type="none" w="med" len="med"/>
            <a:tailEnd type="triangle" w="med" len="med"/>
          </a:ln>
        </p:spPr>
      </p:cxnSp>
      <p:sp>
        <p:nvSpPr>
          <p:cNvPr id="6746" name="Google Shape;6746;p69"/>
          <p:cNvSpPr txBox="1"/>
          <p:nvPr/>
        </p:nvSpPr>
        <p:spPr>
          <a:xfrm>
            <a:off x="3806865" y="5567792"/>
            <a:ext cx="1801786" cy="790647"/>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t>y=F(x)</a:t>
            </a:r>
            <a:endParaRPr sz="2405"/>
          </a:p>
        </p:txBody>
      </p:sp>
      <p:sp>
        <p:nvSpPr>
          <p:cNvPr id="6747" name="Google Shape;6747;p69"/>
          <p:cNvSpPr/>
          <p:nvPr/>
        </p:nvSpPr>
        <p:spPr>
          <a:xfrm>
            <a:off x="8972260" y="4195209"/>
            <a:ext cx="2203718" cy="790647"/>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Stacked layers</a:t>
            </a:r>
            <a:endParaRPr sz="2005"/>
          </a:p>
        </p:txBody>
      </p:sp>
      <p:cxnSp>
        <p:nvCxnSpPr>
          <p:cNvPr id="6748" name="Google Shape;6748;p69"/>
          <p:cNvCxnSpPr>
            <a:endCxn id="6747" idx="0"/>
          </p:cNvCxnSpPr>
          <p:nvPr/>
        </p:nvCxnSpPr>
        <p:spPr>
          <a:xfrm>
            <a:off x="10074119" y="3482065"/>
            <a:ext cx="0" cy="713144"/>
          </a:xfrm>
          <a:prstGeom prst="straightConnector1">
            <a:avLst/>
          </a:prstGeom>
          <a:noFill/>
          <a:ln w="9525" cap="flat" cmpd="sng">
            <a:solidFill>
              <a:schemeClr val="dk2"/>
            </a:solidFill>
            <a:prstDash val="solid"/>
            <a:round/>
            <a:headEnd type="none" w="med" len="med"/>
            <a:tailEnd type="triangle" w="med" len="med"/>
          </a:ln>
        </p:spPr>
      </p:cxnSp>
      <p:sp>
        <p:nvSpPr>
          <p:cNvPr id="6749" name="Google Shape;6749;p69"/>
          <p:cNvSpPr/>
          <p:nvPr/>
        </p:nvSpPr>
        <p:spPr>
          <a:xfrm>
            <a:off x="8913060" y="2691318"/>
            <a:ext cx="2322075" cy="790647"/>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005"/>
              <a:t>Previous input</a:t>
            </a:r>
            <a:endParaRPr sz="2005"/>
          </a:p>
        </p:txBody>
      </p:sp>
      <p:sp>
        <p:nvSpPr>
          <p:cNvPr id="6750" name="Google Shape;6750;p69"/>
          <p:cNvSpPr txBox="1"/>
          <p:nvPr/>
        </p:nvSpPr>
        <p:spPr>
          <a:xfrm>
            <a:off x="9580960" y="3417814"/>
            <a:ext cx="412747" cy="990111"/>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405"/>
              <a:t>x</a:t>
            </a:r>
            <a:endParaRPr sz="2405"/>
          </a:p>
        </p:txBody>
      </p:sp>
      <p:sp>
        <p:nvSpPr>
          <p:cNvPr id="6751" name="Google Shape;6751;p69"/>
          <p:cNvSpPr txBox="1"/>
          <p:nvPr/>
        </p:nvSpPr>
        <p:spPr>
          <a:xfrm>
            <a:off x="8119109" y="4180824"/>
            <a:ext cx="1801786" cy="790647"/>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405"/>
              <a:t>F(x)</a:t>
            </a:r>
            <a:endParaRPr sz="2405"/>
          </a:p>
        </p:txBody>
      </p:sp>
      <p:cxnSp>
        <p:nvCxnSpPr>
          <p:cNvPr id="6752" name="Google Shape;6752;p69"/>
          <p:cNvCxnSpPr/>
          <p:nvPr/>
        </p:nvCxnSpPr>
        <p:spPr>
          <a:xfrm flipH="1">
            <a:off x="10071694" y="4993300"/>
            <a:ext cx="2403" cy="328034"/>
          </a:xfrm>
          <a:prstGeom prst="straightConnector1">
            <a:avLst/>
          </a:prstGeom>
          <a:noFill/>
          <a:ln w="9525" cap="flat" cmpd="sng">
            <a:solidFill>
              <a:schemeClr val="dk2"/>
            </a:solidFill>
            <a:prstDash val="solid"/>
            <a:round/>
            <a:headEnd type="none" w="med" len="med"/>
            <a:tailEnd type="triangle" w="med" len="med"/>
          </a:ln>
        </p:spPr>
      </p:cxnSp>
      <p:sp>
        <p:nvSpPr>
          <p:cNvPr id="6753" name="Google Shape;6753;p69"/>
          <p:cNvSpPr txBox="1"/>
          <p:nvPr/>
        </p:nvSpPr>
        <p:spPr>
          <a:xfrm>
            <a:off x="9173204" y="6052768"/>
            <a:ext cx="1801786" cy="790647"/>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t>y=F(x)+x</a:t>
            </a:r>
            <a:endParaRPr sz="2405"/>
          </a:p>
        </p:txBody>
      </p:sp>
      <p:sp>
        <p:nvSpPr>
          <p:cNvPr id="6754" name="Google Shape;6754;p69"/>
          <p:cNvSpPr/>
          <p:nvPr/>
        </p:nvSpPr>
        <p:spPr>
          <a:xfrm>
            <a:off x="9833046" y="5317194"/>
            <a:ext cx="504668" cy="504668"/>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6755" name="Google Shape;6755;p69"/>
          <p:cNvCxnSpPr/>
          <p:nvPr/>
        </p:nvCxnSpPr>
        <p:spPr>
          <a:xfrm>
            <a:off x="10101251" y="3788570"/>
            <a:ext cx="1738702" cy="0"/>
          </a:xfrm>
          <a:prstGeom prst="straightConnector1">
            <a:avLst/>
          </a:prstGeom>
          <a:noFill/>
          <a:ln w="9525" cap="flat" cmpd="sng">
            <a:solidFill>
              <a:schemeClr val="dk2"/>
            </a:solidFill>
            <a:prstDash val="solid"/>
            <a:round/>
            <a:headEnd type="none" w="med" len="med"/>
            <a:tailEnd type="none" w="med" len="med"/>
          </a:ln>
        </p:spPr>
      </p:cxnSp>
      <p:cxnSp>
        <p:nvCxnSpPr>
          <p:cNvPr id="6756" name="Google Shape;6756;p69"/>
          <p:cNvCxnSpPr/>
          <p:nvPr/>
        </p:nvCxnSpPr>
        <p:spPr>
          <a:xfrm>
            <a:off x="11840135" y="3773817"/>
            <a:ext cx="0" cy="1807193"/>
          </a:xfrm>
          <a:prstGeom prst="straightConnector1">
            <a:avLst/>
          </a:prstGeom>
          <a:noFill/>
          <a:ln w="9525" cap="flat" cmpd="sng">
            <a:solidFill>
              <a:schemeClr val="dk2"/>
            </a:solidFill>
            <a:prstDash val="solid"/>
            <a:round/>
            <a:headEnd type="none" w="med" len="med"/>
            <a:tailEnd type="none" w="med" len="med"/>
          </a:ln>
        </p:spPr>
      </p:cxnSp>
      <p:cxnSp>
        <p:nvCxnSpPr>
          <p:cNvPr id="6757" name="Google Shape;6757;p69"/>
          <p:cNvCxnSpPr/>
          <p:nvPr/>
        </p:nvCxnSpPr>
        <p:spPr>
          <a:xfrm>
            <a:off x="10337714" y="5582746"/>
            <a:ext cx="1515206" cy="0"/>
          </a:xfrm>
          <a:prstGeom prst="straightConnector1">
            <a:avLst/>
          </a:prstGeom>
          <a:noFill/>
          <a:ln w="9525" cap="flat" cmpd="sng">
            <a:solidFill>
              <a:schemeClr val="dk2"/>
            </a:solidFill>
            <a:prstDash val="solid"/>
            <a:round/>
            <a:headEnd type="triangle" w="med" len="med"/>
            <a:tailEnd type="none" w="med" len="med"/>
          </a:ln>
        </p:spPr>
      </p:cxnSp>
      <p:sp>
        <p:nvSpPr>
          <p:cNvPr id="6758" name="Google Shape;6758;p69"/>
          <p:cNvSpPr txBox="1"/>
          <p:nvPr/>
        </p:nvSpPr>
        <p:spPr>
          <a:xfrm>
            <a:off x="11726711" y="4226550"/>
            <a:ext cx="3856506" cy="990111"/>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405"/>
              <a:t>x </a:t>
            </a:r>
            <a:endParaRPr sz="2405"/>
          </a:p>
          <a:p>
            <a:pPr marL="0" lvl="0" indent="0" algn="l" rtl="0">
              <a:spcBef>
                <a:spcPts val="0"/>
              </a:spcBef>
              <a:spcAft>
                <a:spcPts val="0"/>
              </a:spcAft>
              <a:buNone/>
            </a:pPr>
            <a:r>
              <a:rPr lang="en-GB" sz="2405"/>
              <a:t>identity</a:t>
            </a:r>
            <a:endParaRPr sz="2405"/>
          </a:p>
        </p:txBody>
      </p:sp>
      <p:cxnSp>
        <p:nvCxnSpPr>
          <p:cNvPr id="6759" name="Google Shape;6759;p69"/>
          <p:cNvCxnSpPr>
            <a:stCxn id="6754" idx="4"/>
          </p:cNvCxnSpPr>
          <p:nvPr/>
        </p:nvCxnSpPr>
        <p:spPr>
          <a:xfrm>
            <a:off x="10085380" y="5821863"/>
            <a:ext cx="0" cy="398327"/>
          </a:xfrm>
          <a:prstGeom prst="straightConnector1">
            <a:avLst/>
          </a:prstGeom>
          <a:noFill/>
          <a:ln w="9525" cap="flat" cmpd="sng">
            <a:solidFill>
              <a:schemeClr val="dk2"/>
            </a:solidFill>
            <a:prstDash val="solid"/>
            <a:round/>
            <a:headEnd type="none" w="med" len="med"/>
            <a:tailEnd type="triangle" w="med" len="med"/>
          </a:ln>
        </p:spPr>
      </p:cxnSp>
      <p:sp>
        <p:nvSpPr>
          <p:cNvPr id="6760" name="Google Shape;6760;p69"/>
          <p:cNvSpPr txBox="1"/>
          <p:nvPr/>
        </p:nvSpPr>
        <p:spPr>
          <a:xfrm>
            <a:off x="9517004" y="5202302"/>
            <a:ext cx="1149923" cy="504668"/>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405"/>
              <a:t>+</a:t>
            </a:r>
            <a:endParaRPr sz="2405"/>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98" name="Shape 98"/>
        <p:cNvGrpSpPr/>
        <p:nvPr/>
      </p:nvGrpSpPr>
      <p:grpSpPr>
        <a:xfrm>
          <a:off x="0" y="0"/>
          <a:ext cx="0" cy="0"/>
          <a:chOff x="0" y="0"/>
          <a:chExt cx="0" cy="0"/>
        </a:xfrm>
      </p:grpSpPr>
      <p:sp>
        <p:nvSpPr>
          <p:cNvPr id="99" name="Google Shape;99;p18"/>
          <p:cNvSpPr/>
          <p:nvPr/>
        </p:nvSpPr>
        <p:spPr>
          <a:xfrm>
            <a:off x="788745" y="2381507"/>
            <a:ext cx="1625152" cy="156327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100" name="Google Shape;100;p18"/>
          <p:cNvSpPr/>
          <p:nvPr/>
        </p:nvSpPr>
        <p:spPr>
          <a:xfrm>
            <a:off x="2637793" y="2381507"/>
            <a:ext cx="1625152" cy="1563270"/>
          </a:xfrm>
          <a:prstGeom prst="ellipse">
            <a:avLst/>
          </a:prstGeom>
          <a:gradFill>
            <a:gsLst>
              <a:gs pos="0">
                <a:srgbClr val="E9D4F7"/>
              </a:gs>
              <a:gs pos="100000">
                <a:srgbClr val="E8B7EA"/>
              </a:gs>
            </a:gsLst>
            <a:lin ang="0" scaled="0"/>
          </a:gradFill>
          <a:ln>
            <a:noFill/>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101" name="Google Shape;101;p18"/>
          <p:cNvSpPr/>
          <p:nvPr/>
        </p:nvSpPr>
        <p:spPr>
          <a:xfrm>
            <a:off x="4486841" y="2381507"/>
            <a:ext cx="1625152" cy="1563270"/>
          </a:xfrm>
          <a:prstGeom prst="ellipse">
            <a:avLst/>
          </a:prstGeom>
          <a:gradFill>
            <a:gsLst>
              <a:gs pos="0">
                <a:srgbClr val="D8EDBA">
                  <a:alpha val="57647"/>
                </a:srgbClr>
              </a:gs>
              <a:gs pos="100000">
                <a:srgbClr val="FE9696">
                  <a:alpha val="73725"/>
                </a:srgbClr>
              </a:gs>
            </a:gsLst>
            <a:lin ang="13500032" scaled="0"/>
          </a:gradFill>
          <a:ln>
            <a:noFill/>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102" name="Google Shape;102;p18"/>
          <p:cNvSpPr/>
          <p:nvPr/>
        </p:nvSpPr>
        <p:spPr>
          <a:xfrm>
            <a:off x="6423205" y="2381507"/>
            <a:ext cx="1625152" cy="1563270"/>
          </a:xfrm>
          <a:prstGeom prst="ellipse">
            <a:avLst/>
          </a:prstGeom>
          <a:gradFill>
            <a:gsLst>
              <a:gs pos="0">
                <a:srgbClr val="E0EDBA">
                  <a:alpha val="70980"/>
                </a:srgbClr>
              </a:gs>
              <a:gs pos="100000">
                <a:srgbClr val="B6D7A8"/>
              </a:gs>
            </a:gsLst>
            <a:lin ang="13500032" scaled="0"/>
          </a:gradFill>
          <a:ln>
            <a:noFill/>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103" name="Google Shape;103;p18"/>
          <p:cNvSpPr/>
          <p:nvPr/>
        </p:nvSpPr>
        <p:spPr>
          <a:xfrm>
            <a:off x="8184938" y="2381507"/>
            <a:ext cx="1625152" cy="1563270"/>
          </a:xfrm>
          <a:prstGeom prst="ellipse">
            <a:avLst/>
          </a:prstGeom>
          <a:gradFill>
            <a:gsLst>
              <a:gs pos="0">
                <a:srgbClr val="00FFFF"/>
              </a:gs>
              <a:gs pos="100000">
                <a:srgbClr val="B0DAF1"/>
              </a:gs>
            </a:gsLst>
            <a:lin ang="0" scaled="0"/>
          </a:gradFill>
          <a:ln>
            <a:noFill/>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104" name="Google Shape;104;p18"/>
          <p:cNvSpPr/>
          <p:nvPr/>
        </p:nvSpPr>
        <p:spPr>
          <a:xfrm>
            <a:off x="10295933" y="2381507"/>
            <a:ext cx="1625152" cy="1563270"/>
          </a:xfrm>
          <a:prstGeom prst="ellipse">
            <a:avLst/>
          </a:prstGeom>
          <a:gradFill>
            <a:gsLst>
              <a:gs pos="0">
                <a:srgbClr val="B6D7A8"/>
              </a:gs>
              <a:gs pos="64000">
                <a:srgbClr val="A4C2F4"/>
              </a:gs>
              <a:gs pos="100000">
                <a:srgbClr val="9F39D5">
                  <a:alpha val="16862"/>
                </a:srgbClr>
              </a:gs>
            </a:gsLst>
            <a:lin ang="13500032" scaled="0"/>
          </a:gradFill>
          <a:ln>
            <a:noFill/>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105" name="Google Shape;105;p18"/>
          <p:cNvSpPr/>
          <p:nvPr/>
        </p:nvSpPr>
        <p:spPr>
          <a:xfrm>
            <a:off x="12232297" y="2381507"/>
            <a:ext cx="1625152" cy="1563270"/>
          </a:xfrm>
          <a:prstGeom prst="ellipse">
            <a:avLst/>
          </a:prstGeom>
          <a:gradFill>
            <a:gsLst>
              <a:gs pos="0">
                <a:srgbClr val="A8C0FF"/>
              </a:gs>
              <a:gs pos="100000">
                <a:srgbClr val="3F2B96"/>
              </a:gs>
            </a:gsLst>
            <a:lin ang="0" scaled="0"/>
          </a:gradFill>
          <a:ln>
            <a:noFill/>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106" name="Google Shape;106;p18"/>
          <p:cNvSpPr/>
          <p:nvPr/>
        </p:nvSpPr>
        <p:spPr>
          <a:xfrm>
            <a:off x="14168661" y="2381507"/>
            <a:ext cx="1625152" cy="1563270"/>
          </a:xfrm>
          <a:prstGeom prst="ellipse">
            <a:avLst/>
          </a:prstGeom>
          <a:gradFill>
            <a:gsLst>
              <a:gs pos="0">
                <a:srgbClr val="DE87F1">
                  <a:alpha val="39607"/>
                </a:srgbClr>
              </a:gs>
              <a:gs pos="100000">
                <a:srgbClr val="F1DD87"/>
              </a:gs>
            </a:gsLst>
            <a:lin ang="13500032" scaled="0"/>
          </a:gradFill>
          <a:ln>
            <a:noFill/>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107" name="Google Shape;107;p18"/>
          <p:cNvSpPr/>
          <p:nvPr/>
        </p:nvSpPr>
        <p:spPr>
          <a:xfrm>
            <a:off x="16105024" y="2381507"/>
            <a:ext cx="1625152" cy="1563270"/>
          </a:xfrm>
          <a:prstGeom prst="ellipse">
            <a:avLst/>
          </a:prstGeom>
          <a:gradFill>
            <a:gsLst>
              <a:gs pos="0">
                <a:srgbClr val="E0EDBA">
                  <a:alpha val="79215"/>
                </a:srgbClr>
              </a:gs>
              <a:gs pos="100000">
                <a:srgbClr val="DE87F1">
                  <a:alpha val="39607"/>
                </a:srgbClr>
              </a:gs>
            </a:gsLst>
            <a:lin ang="13500032" scaled="0"/>
          </a:gradFill>
          <a:ln>
            <a:noFill/>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108" name="Google Shape;108;p18"/>
          <p:cNvSpPr/>
          <p:nvPr/>
        </p:nvSpPr>
        <p:spPr>
          <a:xfrm>
            <a:off x="788745" y="4225599"/>
            <a:ext cx="1625152" cy="1563270"/>
          </a:xfrm>
          <a:prstGeom prst="ellipse">
            <a:avLst/>
          </a:prstGeom>
          <a:gradFill>
            <a:gsLst>
              <a:gs pos="0">
                <a:srgbClr val="E0EDBA">
                  <a:alpha val="79215"/>
                </a:srgbClr>
              </a:gs>
              <a:gs pos="100000">
                <a:srgbClr val="DE87F1">
                  <a:alpha val="48235"/>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109" name="Google Shape;109;p18"/>
          <p:cNvSpPr/>
          <p:nvPr/>
        </p:nvSpPr>
        <p:spPr>
          <a:xfrm>
            <a:off x="3158332" y="5972112"/>
            <a:ext cx="1625152" cy="1563270"/>
          </a:xfrm>
          <a:prstGeom prst="ellipse">
            <a:avLst/>
          </a:prstGeom>
          <a:gradFill>
            <a:gsLst>
              <a:gs pos="0">
                <a:srgbClr val="B6D7A8"/>
              </a:gs>
              <a:gs pos="64000">
                <a:srgbClr val="A4C2F4"/>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110" name="Google Shape;110;p18"/>
          <p:cNvSpPr/>
          <p:nvPr/>
        </p:nvSpPr>
        <p:spPr>
          <a:xfrm>
            <a:off x="788745" y="8021475"/>
            <a:ext cx="1625152" cy="1563270"/>
          </a:xfrm>
          <a:prstGeom prst="ellipse">
            <a:avLst/>
          </a:prstGeom>
          <a:gradFill>
            <a:gsLst>
              <a:gs pos="0">
                <a:srgbClr val="F7E9D4"/>
              </a:gs>
              <a:gs pos="100000">
                <a:srgbClr val="E6B94E"/>
              </a:gs>
            </a:gsLst>
            <a:lin ang="2698631"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111" name="Google Shape;111;p18"/>
          <p:cNvSpPr/>
          <p:nvPr/>
        </p:nvSpPr>
        <p:spPr>
          <a:xfrm>
            <a:off x="788745" y="9865617"/>
            <a:ext cx="1625152" cy="1563270"/>
          </a:xfrm>
          <a:prstGeom prst="ellipse">
            <a:avLst/>
          </a:prstGeom>
          <a:gradFill>
            <a:gsLst>
              <a:gs pos="0">
                <a:srgbClr val="C9DAF8"/>
              </a:gs>
              <a:gs pos="100000">
                <a:srgbClr val="DE87F1"/>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6764" name="Shape 6764"/>
        <p:cNvGrpSpPr/>
        <p:nvPr/>
      </p:nvGrpSpPr>
      <p:grpSpPr>
        <a:xfrm>
          <a:off x="0" y="0"/>
          <a:ext cx="0" cy="0"/>
          <a:chOff x="0" y="0"/>
          <a:chExt cx="0" cy="0"/>
        </a:xfrm>
      </p:grpSpPr>
      <p:sp>
        <p:nvSpPr>
          <p:cNvPr id="6765" name="Google Shape;6765;p70"/>
          <p:cNvSpPr/>
          <p:nvPr/>
        </p:nvSpPr>
        <p:spPr>
          <a:xfrm rot="5400000">
            <a:off x="906250" y="6969843"/>
            <a:ext cx="1670812" cy="55092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Input</a:t>
            </a:r>
            <a:endParaRPr sz="2405"/>
          </a:p>
        </p:txBody>
      </p:sp>
      <p:sp>
        <p:nvSpPr>
          <p:cNvPr id="6766" name="Google Shape;6766;p70"/>
          <p:cNvSpPr/>
          <p:nvPr/>
        </p:nvSpPr>
        <p:spPr>
          <a:xfrm rot="5400000">
            <a:off x="1636918" y="6971845"/>
            <a:ext cx="1670812" cy="55092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Conv</a:t>
            </a:r>
            <a:endParaRPr sz="2405"/>
          </a:p>
        </p:txBody>
      </p:sp>
      <p:sp>
        <p:nvSpPr>
          <p:cNvPr id="6767" name="Google Shape;6767;p70"/>
          <p:cNvSpPr/>
          <p:nvPr/>
        </p:nvSpPr>
        <p:spPr>
          <a:xfrm rot="5400000">
            <a:off x="6232545" y="6953972"/>
            <a:ext cx="1670812" cy="550929"/>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Avg-Pool</a:t>
            </a:r>
            <a:endParaRPr sz="2405"/>
          </a:p>
        </p:txBody>
      </p:sp>
      <p:cxnSp>
        <p:nvCxnSpPr>
          <p:cNvPr id="6768" name="Google Shape;6768;p70"/>
          <p:cNvCxnSpPr>
            <a:stCxn id="6765" idx="0"/>
            <a:endCxn id="6766" idx="2"/>
          </p:cNvCxnSpPr>
          <p:nvPr/>
        </p:nvCxnSpPr>
        <p:spPr>
          <a:xfrm>
            <a:off x="2017121" y="7245307"/>
            <a:ext cx="179638" cy="1802"/>
          </a:xfrm>
          <a:prstGeom prst="straightConnector1">
            <a:avLst/>
          </a:prstGeom>
          <a:noFill/>
          <a:ln w="9525" cap="flat" cmpd="sng">
            <a:solidFill>
              <a:schemeClr val="dk2"/>
            </a:solidFill>
            <a:prstDash val="solid"/>
            <a:round/>
            <a:headEnd type="none" w="med" len="med"/>
            <a:tailEnd type="none" w="med" len="med"/>
          </a:ln>
        </p:spPr>
      </p:cxnSp>
      <p:cxnSp>
        <p:nvCxnSpPr>
          <p:cNvPr id="6769" name="Google Shape;6769;p70"/>
          <p:cNvCxnSpPr>
            <a:stCxn id="6767" idx="0"/>
            <a:endCxn id="6767" idx="0"/>
          </p:cNvCxnSpPr>
          <p:nvPr/>
        </p:nvCxnSpPr>
        <p:spPr>
          <a:xfrm>
            <a:off x="7343416" y="7229436"/>
            <a:ext cx="0" cy="0"/>
          </a:xfrm>
          <a:prstGeom prst="straightConnector1">
            <a:avLst/>
          </a:prstGeom>
          <a:noFill/>
          <a:ln w="9525" cap="flat" cmpd="sng">
            <a:solidFill>
              <a:schemeClr val="dk2"/>
            </a:solidFill>
            <a:prstDash val="solid"/>
            <a:round/>
            <a:headEnd type="none" w="med" len="med"/>
            <a:tailEnd type="none" w="med" len="med"/>
          </a:ln>
        </p:spPr>
      </p:cxnSp>
      <p:cxnSp>
        <p:nvCxnSpPr>
          <p:cNvPr id="6770" name="Google Shape;6770;p70"/>
          <p:cNvCxnSpPr>
            <a:stCxn id="6767" idx="0"/>
            <a:endCxn id="6767" idx="0"/>
          </p:cNvCxnSpPr>
          <p:nvPr/>
        </p:nvCxnSpPr>
        <p:spPr>
          <a:xfrm>
            <a:off x="7343416" y="7229436"/>
            <a:ext cx="0" cy="0"/>
          </a:xfrm>
          <a:prstGeom prst="straightConnector1">
            <a:avLst/>
          </a:prstGeom>
          <a:noFill/>
          <a:ln w="9525" cap="flat" cmpd="sng">
            <a:solidFill>
              <a:schemeClr val="dk2"/>
            </a:solidFill>
            <a:prstDash val="solid"/>
            <a:round/>
            <a:headEnd type="none" w="med" len="med"/>
            <a:tailEnd type="none" w="med" len="med"/>
          </a:ln>
        </p:spPr>
      </p:cxnSp>
      <p:cxnSp>
        <p:nvCxnSpPr>
          <p:cNvPr id="6771" name="Google Shape;6771;p70"/>
          <p:cNvCxnSpPr>
            <a:stCxn id="6767" idx="0"/>
            <a:endCxn id="6767" idx="0"/>
          </p:cNvCxnSpPr>
          <p:nvPr/>
        </p:nvCxnSpPr>
        <p:spPr>
          <a:xfrm>
            <a:off x="7343416" y="7229436"/>
            <a:ext cx="0" cy="0"/>
          </a:xfrm>
          <a:prstGeom prst="straightConnector1">
            <a:avLst/>
          </a:prstGeom>
          <a:noFill/>
          <a:ln w="9525" cap="flat" cmpd="sng">
            <a:solidFill>
              <a:schemeClr val="dk2"/>
            </a:solidFill>
            <a:prstDash val="solid"/>
            <a:round/>
            <a:headEnd type="none" w="med" len="med"/>
            <a:tailEnd type="none" w="med" len="med"/>
          </a:ln>
        </p:spPr>
      </p:cxnSp>
      <p:cxnSp>
        <p:nvCxnSpPr>
          <p:cNvPr id="6772" name="Google Shape;6772;p70"/>
          <p:cNvCxnSpPr/>
          <p:nvPr/>
        </p:nvCxnSpPr>
        <p:spPr>
          <a:xfrm>
            <a:off x="6267749" y="7185528"/>
            <a:ext cx="0" cy="0"/>
          </a:xfrm>
          <a:prstGeom prst="straightConnector1">
            <a:avLst/>
          </a:prstGeom>
          <a:noFill/>
          <a:ln w="9525" cap="flat" cmpd="sng">
            <a:solidFill>
              <a:schemeClr val="dk2"/>
            </a:solidFill>
            <a:prstDash val="solid"/>
            <a:round/>
            <a:headEnd type="none" w="med" len="med"/>
            <a:tailEnd type="none" w="med" len="med"/>
          </a:ln>
        </p:spPr>
      </p:cxnSp>
      <p:cxnSp>
        <p:nvCxnSpPr>
          <p:cNvPr id="6773" name="Google Shape;6773;p70"/>
          <p:cNvCxnSpPr/>
          <p:nvPr/>
        </p:nvCxnSpPr>
        <p:spPr>
          <a:xfrm>
            <a:off x="6267749" y="7185528"/>
            <a:ext cx="0" cy="0"/>
          </a:xfrm>
          <a:prstGeom prst="straightConnector1">
            <a:avLst/>
          </a:prstGeom>
          <a:noFill/>
          <a:ln w="9525" cap="flat" cmpd="sng">
            <a:solidFill>
              <a:schemeClr val="dk2"/>
            </a:solidFill>
            <a:prstDash val="solid"/>
            <a:round/>
            <a:headEnd type="none" w="med" len="med"/>
            <a:tailEnd type="none" w="med" len="med"/>
          </a:ln>
        </p:spPr>
      </p:cxnSp>
      <p:cxnSp>
        <p:nvCxnSpPr>
          <p:cNvPr id="6774" name="Google Shape;6774;p70"/>
          <p:cNvCxnSpPr>
            <a:stCxn id="6767" idx="2"/>
          </p:cNvCxnSpPr>
          <p:nvPr/>
        </p:nvCxnSpPr>
        <p:spPr>
          <a:xfrm rot="10800000">
            <a:off x="6657307" y="7229436"/>
            <a:ext cx="135179" cy="0"/>
          </a:xfrm>
          <a:prstGeom prst="straightConnector1">
            <a:avLst/>
          </a:prstGeom>
          <a:noFill/>
          <a:ln w="9525" cap="flat" cmpd="sng">
            <a:solidFill>
              <a:schemeClr val="dk2"/>
            </a:solidFill>
            <a:prstDash val="solid"/>
            <a:round/>
            <a:headEnd type="none" w="med" len="med"/>
            <a:tailEnd type="none" w="med" len="med"/>
          </a:ln>
        </p:spPr>
      </p:cxnSp>
      <p:cxnSp>
        <p:nvCxnSpPr>
          <p:cNvPr id="6775" name="Google Shape;6775;p70"/>
          <p:cNvCxnSpPr>
            <a:endCxn id="6766" idx="0"/>
          </p:cNvCxnSpPr>
          <p:nvPr/>
        </p:nvCxnSpPr>
        <p:spPr>
          <a:xfrm rot="10800000">
            <a:off x="2747789" y="7247310"/>
            <a:ext cx="135179" cy="0"/>
          </a:xfrm>
          <a:prstGeom prst="straightConnector1">
            <a:avLst/>
          </a:prstGeom>
          <a:noFill/>
          <a:ln w="9525" cap="flat" cmpd="sng">
            <a:solidFill>
              <a:schemeClr val="dk2"/>
            </a:solidFill>
            <a:prstDash val="solid"/>
            <a:round/>
            <a:headEnd type="none" w="med" len="med"/>
            <a:tailEnd type="none" w="med" len="med"/>
          </a:ln>
        </p:spPr>
      </p:cxnSp>
      <p:cxnSp>
        <p:nvCxnSpPr>
          <p:cNvPr id="6776" name="Google Shape;6776;p70"/>
          <p:cNvCxnSpPr/>
          <p:nvPr/>
        </p:nvCxnSpPr>
        <p:spPr>
          <a:xfrm>
            <a:off x="6572953" y="7490732"/>
            <a:ext cx="0" cy="0"/>
          </a:xfrm>
          <a:prstGeom prst="straightConnector1">
            <a:avLst/>
          </a:prstGeom>
          <a:noFill/>
          <a:ln w="9525" cap="flat" cmpd="sng">
            <a:solidFill>
              <a:schemeClr val="dk2"/>
            </a:solidFill>
            <a:prstDash val="solid"/>
            <a:round/>
            <a:headEnd type="none" w="med" len="med"/>
            <a:tailEnd type="none" w="med" len="med"/>
          </a:ln>
        </p:spPr>
      </p:cxnSp>
      <p:cxnSp>
        <p:nvCxnSpPr>
          <p:cNvPr id="6777" name="Google Shape;6777;p70"/>
          <p:cNvCxnSpPr/>
          <p:nvPr/>
        </p:nvCxnSpPr>
        <p:spPr>
          <a:xfrm>
            <a:off x="6572953" y="7490732"/>
            <a:ext cx="0" cy="0"/>
          </a:xfrm>
          <a:prstGeom prst="straightConnector1">
            <a:avLst/>
          </a:prstGeom>
          <a:noFill/>
          <a:ln w="9525" cap="flat" cmpd="sng">
            <a:solidFill>
              <a:schemeClr val="dk2"/>
            </a:solidFill>
            <a:prstDash val="solid"/>
            <a:round/>
            <a:headEnd type="none" w="med" len="med"/>
            <a:tailEnd type="none" w="med" len="med"/>
          </a:ln>
        </p:spPr>
      </p:cxnSp>
      <p:sp>
        <p:nvSpPr>
          <p:cNvPr id="6778" name="Google Shape;6778;p70"/>
          <p:cNvSpPr/>
          <p:nvPr/>
        </p:nvSpPr>
        <p:spPr>
          <a:xfrm>
            <a:off x="7510789" y="6394020"/>
            <a:ext cx="3028009" cy="1670812"/>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Dense Block 2</a:t>
            </a:r>
            <a:endParaRPr sz="2405"/>
          </a:p>
          <a:p>
            <a:pPr marL="0" lvl="0" indent="0" algn="ctr" rtl="0">
              <a:spcBef>
                <a:spcPts val="0"/>
              </a:spcBef>
              <a:spcAft>
                <a:spcPts val="0"/>
              </a:spcAft>
              <a:buNone/>
            </a:pPr>
            <a:endParaRPr sz="2405"/>
          </a:p>
          <a:p>
            <a:pPr marL="0" lvl="0" indent="0" algn="ctr" rtl="0">
              <a:spcBef>
                <a:spcPts val="0"/>
              </a:spcBef>
              <a:spcAft>
                <a:spcPts val="0"/>
              </a:spcAft>
              <a:buNone/>
            </a:pPr>
            <a:endParaRPr sz="2405"/>
          </a:p>
          <a:p>
            <a:pPr marL="0" lvl="0" indent="0" algn="ctr" rtl="0">
              <a:spcBef>
                <a:spcPts val="0"/>
              </a:spcBef>
              <a:spcAft>
                <a:spcPts val="0"/>
              </a:spcAft>
              <a:buNone/>
            </a:pPr>
            <a:endParaRPr sz="2405"/>
          </a:p>
        </p:txBody>
      </p:sp>
      <p:sp>
        <p:nvSpPr>
          <p:cNvPr id="6779" name="Google Shape;6779;p70"/>
          <p:cNvSpPr/>
          <p:nvPr/>
        </p:nvSpPr>
        <p:spPr>
          <a:xfrm>
            <a:off x="7661511" y="7000377"/>
            <a:ext cx="188650" cy="18865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780" name="Google Shape;6780;p70"/>
          <p:cNvSpPr/>
          <p:nvPr/>
        </p:nvSpPr>
        <p:spPr>
          <a:xfrm>
            <a:off x="8295446" y="7002396"/>
            <a:ext cx="188650" cy="18865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781" name="Google Shape;6781;p70"/>
          <p:cNvSpPr/>
          <p:nvPr/>
        </p:nvSpPr>
        <p:spPr>
          <a:xfrm>
            <a:off x="8929379" y="7002396"/>
            <a:ext cx="188650" cy="18865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782" name="Google Shape;6782;p70"/>
          <p:cNvSpPr/>
          <p:nvPr/>
        </p:nvSpPr>
        <p:spPr>
          <a:xfrm>
            <a:off x="9563315" y="7002396"/>
            <a:ext cx="188650" cy="18865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783" name="Google Shape;6783;p70"/>
          <p:cNvSpPr/>
          <p:nvPr/>
        </p:nvSpPr>
        <p:spPr>
          <a:xfrm>
            <a:off x="10197250" y="7002396"/>
            <a:ext cx="188650" cy="18865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6784" name="Google Shape;6784;p70"/>
          <p:cNvCxnSpPr>
            <a:stCxn id="6779" idx="6"/>
            <a:endCxn id="6780" idx="2"/>
          </p:cNvCxnSpPr>
          <p:nvPr/>
        </p:nvCxnSpPr>
        <p:spPr>
          <a:xfrm>
            <a:off x="7850161" y="7094702"/>
            <a:ext cx="445189" cy="1802"/>
          </a:xfrm>
          <a:prstGeom prst="straightConnector1">
            <a:avLst/>
          </a:prstGeom>
          <a:noFill/>
          <a:ln w="9525" cap="flat" cmpd="sng">
            <a:solidFill>
              <a:schemeClr val="dk2"/>
            </a:solidFill>
            <a:prstDash val="solid"/>
            <a:round/>
            <a:headEnd type="none" w="med" len="med"/>
            <a:tailEnd type="stealth" w="med" len="med"/>
          </a:ln>
        </p:spPr>
      </p:cxnSp>
      <p:cxnSp>
        <p:nvCxnSpPr>
          <p:cNvPr id="6785" name="Google Shape;6785;p70"/>
          <p:cNvCxnSpPr>
            <a:stCxn id="6780" idx="6"/>
            <a:endCxn id="6781" idx="2"/>
          </p:cNvCxnSpPr>
          <p:nvPr/>
        </p:nvCxnSpPr>
        <p:spPr>
          <a:xfrm>
            <a:off x="8484096" y="7096721"/>
            <a:ext cx="445189" cy="0"/>
          </a:xfrm>
          <a:prstGeom prst="straightConnector1">
            <a:avLst/>
          </a:prstGeom>
          <a:noFill/>
          <a:ln w="9525" cap="flat" cmpd="sng">
            <a:solidFill>
              <a:schemeClr val="dk2"/>
            </a:solidFill>
            <a:prstDash val="solid"/>
            <a:round/>
            <a:headEnd type="none" w="med" len="med"/>
            <a:tailEnd type="stealth" w="med" len="med"/>
          </a:ln>
        </p:spPr>
      </p:cxnSp>
      <p:cxnSp>
        <p:nvCxnSpPr>
          <p:cNvPr id="6786" name="Google Shape;6786;p70"/>
          <p:cNvCxnSpPr>
            <a:stCxn id="6781" idx="6"/>
            <a:endCxn id="6782" idx="2"/>
          </p:cNvCxnSpPr>
          <p:nvPr/>
        </p:nvCxnSpPr>
        <p:spPr>
          <a:xfrm>
            <a:off x="9118029" y="7096721"/>
            <a:ext cx="445189" cy="0"/>
          </a:xfrm>
          <a:prstGeom prst="straightConnector1">
            <a:avLst/>
          </a:prstGeom>
          <a:noFill/>
          <a:ln w="9525" cap="flat" cmpd="sng">
            <a:solidFill>
              <a:schemeClr val="dk2"/>
            </a:solidFill>
            <a:prstDash val="solid"/>
            <a:round/>
            <a:headEnd type="none" w="med" len="med"/>
            <a:tailEnd type="stealth" w="med" len="med"/>
          </a:ln>
        </p:spPr>
      </p:cxnSp>
      <p:cxnSp>
        <p:nvCxnSpPr>
          <p:cNvPr id="6787" name="Google Shape;6787;p70"/>
          <p:cNvCxnSpPr>
            <a:stCxn id="6782" idx="6"/>
            <a:endCxn id="6783" idx="2"/>
          </p:cNvCxnSpPr>
          <p:nvPr/>
        </p:nvCxnSpPr>
        <p:spPr>
          <a:xfrm>
            <a:off x="9751965" y="7096721"/>
            <a:ext cx="445189" cy="0"/>
          </a:xfrm>
          <a:prstGeom prst="straightConnector1">
            <a:avLst/>
          </a:prstGeom>
          <a:noFill/>
          <a:ln w="9525" cap="flat" cmpd="sng">
            <a:solidFill>
              <a:schemeClr val="dk2"/>
            </a:solidFill>
            <a:prstDash val="solid"/>
            <a:round/>
            <a:headEnd type="none" w="med" len="med"/>
            <a:tailEnd type="stealth" w="med" len="med"/>
          </a:ln>
        </p:spPr>
      </p:cxnSp>
      <p:cxnSp>
        <p:nvCxnSpPr>
          <p:cNvPr id="6788" name="Google Shape;6788;p70"/>
          <p:cNvCxnSpPr>
            <a:stCxn id="6779" idx="4"/>
            <a:endCxn id="6781" idx="2"/>
          </p:cNvCxnSpPr>
          <p:nvPr/>
        </p:nvCxnSpPr>
        <p:spPr>
          <a:xfrm rot="-5400000">
            <a:off x="8296251" y="6556089"/>
            <a:ext cx="92523" cy="1173354"/>
          </a:xfrm>
          <a:prstGeom prst="curvedConnector4">
            <a:avLst>
              <a:gd name="adj1" fmla="val -334140"/>
              <a:gd name="adj2" fmla="val 54028"/>
            </a:avLst>
          </a:prstGeom>
          <a:noFill/>
          <a:ln w="9525" cap="flat" cmpd="sng">
            <a:solidFill>
              <a:schemeClr val="dk2"/>
            </a:solidFill>
            <a:prstDash val="solid"/>
            <a:round/>
            <a:headEnd type="none" w="med" len="med"/>
            <a:tailEnd type="stealth" w="med" len="med"/>
          </a:ln>
        </p:spPr>
      </p:cxnSp>
      <p:cxnSp>
        <p:nvCxnSpPr>
          <p:cNvPr id="6789" name="Google Shape;6789;p70"/>
          <p:cNvCxnSpPr>
            <a:stCxn id="6779" idx="4"/>
            <a:endCxn id="6782" idx="2"/>
          </p:cNvCxnSpPr>
          <p:nvPr/>
        </p:nvCxnSpPr>
        <p:spPr>
          <a:xfrm rot="-5400000">
            <a:off x="8613171" y="6239169"/>
            <a:ext cx="92523" cy="1807193"/>
          </a:xfrm>
          <a:prstGeom prst="curvedConnector4">
            <a:avLst>
              <a:gd name="adj1" fmla="val -676456"/>
              <a:gd name="adj2" fmla="val 52618"/>
            </a:avLst>
          </a:prstGeom>
          <a:noFill/>
          <a:ln w="9525" cap="flat" cmpd="sng">
            <a:solidFill>
              <a:schemeClr val="dk2"/>
            </a:solidFill>
            <a:prstDash val="solid"/>
            <a:round/>
            <a:headEnd type="none" w="med" len="med"/>
            <a:tailEnd type="stealth" w="med" len="med"/>
          </a:ln>
        </p:spPr>
      </p:cxnSp>
      <p:cxnSp>
        <p:nvCxnSpPr>
          <p:cNvPr id="6790" name="Google Shape;6790;p70"/>
          <p:cNvCxnSpPr>
            <a:stCxn id="6779" idx="4"/>
            <a:endCxn id="6783" idx="2"/>
          </p:cNvCxnSpPr>
          <p:nvPr/>
        </p:nvCxnSpPr>
        <p:spPr>
          <a:xfrm rot="-5400000">
            <a:off x="8930391" y="5921949"/>
            <a:ext cx="92523" cy="2441633"/>
          </a:xfrm>
          <a:prstGeom prst="curvedConnector4">
            <a:avLst>
              <a:gd name="adj1" fmla="val -780677"/>
              <a:gd name="adj2" fmla="val 51927"/>
            </a:avLst>
          </a:prstGeom>
          <a:noFill/>
          <a:ln w="9525" cap="flat" cmpd="sng">
            <a:solidFill>
              <a:schemeClr val="dk2"/>
            </a:solidFill>
            <a:prstDash val="solid"/>
            <a:round/>
            <a:headEnd type="none" w="med" len="med"/>
            <a:tailEnd type="stealth" w="med" len="med"/>
          </a:ln>
        </p:spPr>
      </p:cxnSp>
      <p:cxnSp>
        <p:nvCxnSpPr>
          <p:cNvPr id="6791" name="Google Shape;6791;p70"/>
          <p:cNvCxnSpPr>
            <a:stCxn id="6780" idx="4"/>
            <a:endCxn id="6782" idx="2"/>
          </p:cNvCxnSpPr>
          <p:nvPr/>
        </p:nvCxnSpPr>
        <p:spPr>
          <a:xfrm rot="-5400000">
            <a:off x="8929285" y="6557206"/>
            <a:ext cx="94325" cy="1173354"/>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cxnSp>
        <p:nvCxnSpPr>
          <p:cNvPr id="6792" name="Google Shape;6792;p70"/>
          <p:cNvCxnSpPr>
            <a:stCxn id="6780" idx="4"/>
            <a:endCxn id="6783" idx="2"/>
          </p:cNvCxnSpPr>
          <p:nvPr/>
        </p:nvCxnSpPr>
        <p:spPr>
          <a:xfrm rot="-5400000">
            <a:off x="9246205" y="6240287"/>
            <a:ext cx="94325" cy="1807193"/>
          </a:xfrm>
          <a:prstGeom prst="curvedConnector4">
            <a:avLst>
              <a:gd name="adj1" fmla="val -632197"/>
              <a:gd name="adj2" fmla="val 52618"/>
            </a:avLst>
          </a:prstGeom>
          <a:noFill/>
          <a:ln w="9525" cap="flat" cmpd="sng">
            <a:solidFill>
              <a:schemeClr val="dk2"/>
            </a:solidFill>
            <a:prstDash val="solid"/>
            <a:round/>
            <a:headEnd type="none" w="med" len="med"/>
            <a:tailEnd type="stealth" w="med" len="med"/>
          </a:ln>
        </p:spPr>
      </p:cxnSp>
      <p:cxnSp>
        <p:nvCxnSpPr>
          <p:cNvPr id="6793" name="Google Shape;6793;p70"/>
          <p:cNvCxnSpPr>
            <a:stCxn id="6781" idx="4"/>
            <a:endCxn id="6783" idx="2"/>
          </p:cNvCxnSpPr>
          <p:nvPr/>
        </p:nvCxnSpPr>
        <p:spPr>
          <a:xfrm rot="-5400000">
            <a:off x="9563219" y="6557206"/>
            <a:ext cx="94325" cy="1173354"/>
          </a:xfrm>
          <a:prstGeom prst="curvedConnector4">
            <a:avLst>
              <a:gd name="adj1" fmla="val -340212"/>
              <a:gd name="adj2" fmla="val 54028"/>
            </a:avLst>
          </a:prstGeom>
          <a:noFill/>
          <a:ln w="9525" cap="flat" cmpd="sng">
            <a:solidFill>
              <a:schemeClr val="dk2"/>
            </a:solidFill>
            <a:prstDash val="solid"/>
            <a:round/>
            <a:headEnd type="none" w="med" len="med"/>
            <a:tailEnd type="stealth" w="med" len="med"/>
          </a:ln>
        </p:spPr>
      </p:cxnSp>
      <p:sp>
        <p:nvSpPr>
          <p:cNvPr id="6794" name="Google Shape;6794;p70"/>
          <p:cNvSpPr/>
          <p:nvPr/>
        </p:nvSpPr>
        <p:spPr>
          <a:xfrm>
            <a:off x="12102038" y="6385537"/>
            <a:ext cx="3028009" cy="1670812"/>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Dense Block 3</a:t>
            </a:r>
            <a:endParaRPr sz="2405"/>
          </a:p>
          <a:p>
            <a:pPr marL="0" lvl="0" indent="0" algn="ctr" rtl="0">
              <a:spcBef>
                <a:spcPts val="0"/>
              </a:spcBef>
              <a:spcAft>
                <a:spcPts val="0"/>
              </a:spcAft>
              <a:buNone/>
            </a:pPr>
            <a:endParaRPr sz="2405"/>
          </a:p>
          <a:p>
            <a:pPr marL="0" lvl="0" indent="0" algn="ctr" rtl="0">
              <a:spcBef>
                <a:spcPts val="0"/>
              </a:spcBef>
              <a:spcAft>
                <a:spcPts val="0"/>
              </a:spcAft>
              <a:buNone/>
            </a:pPr>
            <a:endParaRPr sz="2405"/>
          </a:p>
          <a:p>
            <a:pPr marL="0" lvl="0" indent="0" algn="ctr" rtl="0">
              <a:spcBef>
                <a:spcPts val="0"/>
              </a:spcBef>
              <a:spcAft>
                <a:spcPts val="0"/>
              </a:spcAft>
              <a:buNone/>
            </a:pPr>
            <a:endParaRPr sz="2405"/>
          </a:p>
        </p:txBody>
      </p:sp>
      <p:sp>
        <p:nvSpPr>
          <p:cNvPr id="6795" name="Google Shape;6795;p70"/>
          <p:cNvSpPr/>
          <p:nvPr/>
        </p:nvSpPr>
        <p:spPr>
          <a:xfrm>
            <a:off x="12252758" y="6991896"/>
            <a:ext cx="188650" cy="18865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796" name="Google Shape;6796;p70"/>
          <p:cNvSpPr/>
          <p:nvPr/>
        </p:nvSpPr>
        <p:spPr>
          <a:xfrm>
            <a:off x="12886693" y="6993915"/>
            <a:ext cx="188650" cy="18865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797" name="Google Shape;6797;p70"/>
          <p:cNvSpPr/>
          <p:nvPr/>
        </p:nvSpPr>
        <p:spPr>
          <a:xfrm>
            <a:off x="13520629" y="6993915"/>
            <a:ext cx="188650" cy="18865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798" name="Google Shape;6798;p70"/>
          <p:cNvSpPr/>
          <p:nvPr/>
        </p:nvSpPr>
        <p:spPr>
          <a:xfrm>
            <a:off x="14154564" y="6993915"/>
            <a:ext cx="188650" cy="18865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799" name="Google Shape;6799;p70"/>
          <p:cNvSpPr/>
          <p:nvPr/>
        </p:nvSpPr>
        <p:spPr>
          <a:xfrm>
            <a:off x="14788497" y="6993915"/>
            <a:ext cx="188650" cy="18865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6800" name="Google Shape;6800;p70"/>
          <p:cNvCxnSpPr>
            <a:stCxn id="6795" idx="6"/>
            <a:endCxn id="6796" idx="2"/>
          </p:cNvCxnSpPr>
          <p:nvPr/>
        </p:nvCxnSpPr>
        <p:spPr>
          <a:xfrm>
            <a:off x="12441408" y="7086221"/>
            <a:ext cx="445189" cy="1802"/>
          </a:xfrm>
          <a:prstGeom prst="straightConnector1">
            <a:avLst/>
          </a:prstGeom>
          <a:noFill/>
          <a:ln w="9525" cap="flat" cmpd="sng">
            <a:solidFill>
              <a:schemeClr val="dk2"/>
            </a:solidFill>
            <a:prstDash val="solid"/>
            <a:round/>
            <a:headEnd type="none" w="med" len="med"/>
            <a:tailEnd type="stealth" w="med" len="med"/>
          </a:ln>
        </p:spPr>
      </p:cxnSp>
      <p:cxnSp>
        <p:nvCxnSpPr>
          <p:cNvPr id="6801" name="Google Shape;6801;p70"/>
          <p:cNvCxnSpPr>
            <a:stCxn id="6796" idx="6"/>
            <a:endCxn id="6797" idx="2"/>
          </p:cNvCxnSpPr>
          <p:nvPr/>
        </p:nvCxnSpPr>
        <p:spPr>
          <a:xfrm>
            <a:off x="13075343" y="7088239"/>
            <a:ext cx="445189" cy="0"/>
          </a:xfrm>
          <a:prstGeom prst="straightConnector1">
            <a:avLst/>
          </a:prstGeom>
          <a:noFill/>
          <a:ln w="9525" cap="flat" cmpd="sng">
            <a:solidFill>
              <a:schemeClr val="dk2"/>
            </a:solidFill>
            <a:prstDash val="solid"/>
            <a:round/>
            <a:headEnd type="none" w="med" len="med"/>
            <a:tailEnd type="stealth" w="med" len="med"/>
          </a:ln>
        </p:spPr>
      </p:cxnSp>
      <p:cxnSp>
        <p:nvCxnSpPr>
          <p:cNvPr id="6802" name="Google Shape;6802;p70"/>
          <p:cNvCxnSpPr>
            <a:stCxn id="6797" idx="6"/>
            <a:endCxn id="6798" idx="2"/>
          </p:cNvCxnSpPr>
          <p:nvPr/>
        </p:nvCxnSpPr>
        <p:spPr>
          <a:xfrm>
            <a:off x="13709278" y="7088239"/>
            <a:ext cx="445189" cy="0"/>
          </a:xfrm>
          <a:prstGeom prst="straightConnector1">
            <a:avLst/>
          </a:prstGeom>
          <a:noFill/>
          <a:ln w="9525" cap="flat" cmpd="sng">
            <a:solidFill>
              <a:schemeClr val="dk2"/>
            </a:solidFill>
            <a:prstDash val="solid"/>
            <a:round/>
            <a:headEnd type="none" w="med" len="med"/>
            <a:tailEnd type="stealth" w="med" len="med"/>
          </a:ln>
        </p:spPr>
      </p:cxnSp>
      <p:cxnSp>
        <p:nvCxnSpPr>
          <p:cNvPr id="6803" name="Google Shape;6803;p70"/>
          <p:cNvCxnSpPr>
            <a:stCxn id="6798" idx="6"/>
            <a:endCxn id="6799" idx="2"/>
          </p:cNvCxnSpPr>
          <p:nvPr/>
        </p:nvCxnSpPr>
        <p:spPr>
          <a:xfrm>
            <a:off x="14343214" y="7088239"/>
            <a:ext cx="445189" cy="0"/>
          </a:xfrm>
          <a:prstGeom prst="straightConnector1">
            <a:avLst/>
          </a:prstGeom>
          <a:noFill/>
          <a:ln w="9525" cap="flat" cmpd="sng">
            <a:solidFill>
              <a:schemeClr val="dk2"/>
            </a:solidFill>
            <a:prstDash val="solid"/>
            <a:round/>
            <a:headEnd type="none" w="med" len="med"/>
            <a:tailEnd type="stealth" w="med" len="med"/>
          </a:ln>
        </p:spPr>
      </p:cxnSp>
      <p:cxnSp>
        <p:nvCxnSpPr>
          <p:cNvPr id="6804" name="Google Shape;6804;p70"/>
          <p:cNvCxnSpPr>
            <a:stCxn id="6795" idx="4"/>
            <a:endCxn id="6797" idx="2"/>
          </p:cNvCxnSpPr>
          <p:nvPr/>
        </p:nvCxnSpPr>
        <p:spPr>
          <a:xfrm rot="-5400000">
            <a:off x="12887498" y="6547608"/>
            <a:ext cx="92523" cy="1173354"/>
          </a:xfrm>
          <a:prstGeom prst="curvedConnector4">
            <a:avLst>
              <a:gd name="adj1" fmla="val -352412"/>
              <a:gd name="adj2" fmla="val 54028"/>
            </a:avLst>
          </a:prstGeom>
          <a:noFill/>
          <a:ln w="9525" cap="flat" cmpd="sng">
            <a:solidFill>
              <a:schemeClr val="dk2"/>
            </a:solidFill>
            <a:prstDash val="solid"/>
            <a:round/>
            <a:headEnd type="none" w="med" len="med"/>
            <a:tailEnd type="stealth" w="med" len="med"/>
          </a:ln>
        </p:spPr>
      </p:cxnSp>
      <p:cxnSp>
        <p:nvCxnSpPr>
          <p:cNvPr id="6805" name="Google Shape;6805;p70"/>
          <p:cNvCxnSpPr>
            <a:stCxn id="6795" idx="4"/>
            <a:endCxn id="6798" idx="2"/>
          </p:cNvCxnSpPr>
          <p:nvPr/>
        </p:nvCxnSpPr>
        <p:spPr>
          <a:xfrm rot="-5400000">
            <a:off x="13204418" y="6230688"/>
            <a:ext cx="92523" cy="1807193"/>
          </a:xfrm>
          <a:prstGeom prst="curvedConnector4">
            <a:avLst>
              <a:gd name="adj1" fmla="val -664967"/>
              <a:gd name="adj2" fmla="val 52618"/>
            </a:avLst>
          </a:prstGeom>
          <a:noFill/>
          <a:ln w="9525" cap="flat" cmpd="sng">
            <a:solidFill>
              <a:schemeClr val="dk2"/>
            </a:solidFill>
            <a:prstDash val="solid"/>
            <a:round/>
            <a:headEnd type="none" w="med" len="med"/>
            <a:tailEnd type="stealth" w="med" len="med"/>
          </a:ln>
        </p:spPr>
      </p:cxnSp>
      <p:cxnSp>
        <p:nvCxnSpPr>
          <p:cNvPr id="6806" name="Google Shape;6806;p70"/>
          <p:cNvCxnSpPr>
            <a:stCxn id="6795" idx="4"/>
            <a:endCxn id="6799" idx="2"/>
          </p:cNvCxnSpPr>
          <p:nvPr/>
        </p:nvCxnSpPr>
        <p:spPr>
          <a:xfrm rot="-5400000">
            <a:off x="13521638" y="5913468"/>
            <a:ext cx="92523" cy="2441633"/>
          </a:xfrm>
          <a:prstGeom prst="curvedConnector4">
            <a:avLst>
              <a:gd name="adj1" fmla="val -739371"/>
              <a:gd name="adj2" fmla="val 51927"/>
            </a:avLst>
          </a:prstGeom>
          <a:noFill/>
          <a:ln w="9525" cap="flat" cmpd="sng">
            <a:solidFill>
              <a:schemeClr val="dk2"/>
            </a:solidFill>
            <a:prstDash val="solid"/>
            <a:round/>
            <a:headEnd type="none" w="med" len="med"/>
            <a:tailEnd type="stealth" w="med" len="med"/>
          </a:ln>
        </p:spPr>
      </p:cxnSp>
      <p:cxnSp>
        <p:nvCxnSpPr>
          <p:cNvPr id="6807" name="Google Shape;6807;p70"/>
          <p:cNvCxnSpPr>
            <a:stCxn id="6796" idx="4"/>
            <a:endCxn id="6798" idx="2"/>
          </p:cNvCxnSpPr>
          <p:nvPr/>
        </p:nvCxnSpPr>
        <p:spPr>
          <a:xfrm rot="-5400000">
            <a:off x="13520532" y="6548725"/>
            <a:ext cx="94325" cy="1173354"/>
          </a:xfrm>
          <a:prstGeom prst="curvedConnector4">
            <a:avLst>
              <a:gd name="adj1" fmla="val -372732"/>
              <a:gd name="adj2" fmla="val 54028"/>
            </a:avLst>
          </a:prstGeom>
          <a:noFill/>
          <a:ln w="9525" cap="flat" cmpd="sng">
            <a:solidFill>
              <a:schemeClr val="dk2"/>
            </a:solidFill>
            <a:prstDash val="solid"/>
            <a:round/>
            <a:headEnd type="none" w="med" len="med"/>
            <a:tailEnd type="stealth" w="med" len="med"/>
          </a:ln>
        </p:spPr>
      </p:cxnSp>
      <p:cxnSp>
        <p:nvCxnSpPr>
          <p:cNvPr id="6808" name="Google Shape;6808;p70"/>
          <p:cNvCxnSpPr>
            <a:stCxn id="6796" idx="4"/>
            <a:endCxn id="6799" idx="2"/>
          </p:cNvCxnSpPr>
          <p:nvPr/>
        </p:nvCxnSpPr>
        <p:spPr>
          <a:xfrm rot="-5400000">
            <a:off x="13837452" y="6231805"/>
            <a:ext cx="94325" cy="1807193"/>
          </a:xfrm>
          <a:prstGeom prst="curvedConnector4">
            <a:avLst>
              <a:gd name="adj1" fmla="val -679313"/>
              <a:gd name="adj2" fmla="val 52618"/>
            </a:avLst>
          </a:prstGeom>
          <a:noFill/>
          <a:ln w="9525" cap="flat" cmpd="sng">
            <a:solidFill>
              <a:schemeClr val="dk2"/>
            </a:solidFill>
            <a:prstDash val="solid"/>
            <a:round/>
            <a:headEnd type="none" w="med" len="med"/>
            <a:tailEnd type="stealth" w="med" len="med"/>
          </a:ln>
        </p:spPr>
      </p:cxnSp>
      <p:cxnSp>
        <p:nvCxnSpPr>
          <p:cNvPr id="6809" name="Google Shape;6809;p70"/>
          <p:cNvCxnSpPr>
            <a:stCxn id="6797" idx="4"/>
            <a:endCxn id="6799" idx="2"/>
          </p:cNvCxnSpPr>
          <p:nvPr/>
        </p:nvCxnSpPr>
        <p:spPr>
          <a:xfrm rot="-5400000">
            <a:off x="14154468" y="6548725"/>
            <a:ext cx="94325" cy="1173354"/>
          </a:xfrm>
          <a:prstGeom prst="curvedConnector4">
            <a:avLst>
              <a:gd name="adj1" fmla="val -328942"/>
              <a:gd name="adj2" fmla="val 54028"/>
            </a:avLst>
          </a:prstGeom>
          <a:noFill/>
          <a:ln w="9525" cap="flat" cmpd="sng">
            <a:solidFill>
              <a:schemeClr val="dk2"/>
            </a:solidFill>
            <a:prstDash val="solid"/>
            <a:round/>
            <a:headEnd type="none" w="med" len="med"/>
            <a:tailEnd type="stealth" w="med" len="med"/>
          </a:ln>
        </p:spPr>
      </p:cxnSp>
      <p:sp>
        <p:nvSpPr>
          <p:cNvPr id="6810" name="Google Shape;6810;p70"/>
          <p:cNvSpPr/>
          <p:nvPr/>
        </p:nvSpPr>
        <p:spPr>
          <a:xfrm rot="5400000">
            <a:off x="5552552" y="6953972"/>
            <a:ext cx="1670812" cy="55092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Conv</a:t>
            </a:r>
            <a:endParaRPr sz="2405"/>
          </a:p>
        </p:txBody>
      </p:sp>
      <p:sp>
        <p:nvSpPr>
          <p:cNvPr id="6811" name="Google Shape;6811;p70"/>
          <p:cNvSpPr/>
          <p:nvPr/>
        </p:nvSpPr>
        <p:spPr>
          <a:xfrm rot="5400000">
            <a:off x="10821264" y="6946696"/>
            <a:ext cx="1670812" cy="550929"/>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Avg-Pool</a:t>
            </a:r>
            <a:endParaRPr sz="2405"/>
          </a:p>
        </p:txBody>
      </p:sp>
      <p:cxnSp>
        <p:nvCxnSpPr>
          <p:cNvPr id="6812" name="Google Shape;6812;p70"/>
          <p:cNvCxnSpPr/>
          <p:nvPr/>
        </p:nvCxnSpPr>
        <p:spPr>
          <a:xfrm>
            <a:off x="10856469" y="7141620"/>
            <a:ext cx="0" cy="0"/>
          </a:xfrm>
          <a:prstGeom prst="straightConnector1">
            <a:avLst/>
          </a:prstGeom>
          <a:noFill/>
          <a:ln w="9525" cap="flat" cmpd="sng">
            <a:solidFill>
              <a:schemeClr val="dk2"/>
            </a:solidFill>
            <a:prstDash val="solid"/>
            <a:round/>
            <a:headEnd type="none" w="med" len="med"/>
            <a:tailEnd type="none" w="med" len="med"/>
          </a:ln>
        </p:spPr>
      </p:cxnSp>
      <p:cxnSp>
        <p:nvCxnSpPr>
          <p:cNvPr id="6813" name="Google Shape;6813;p70"/>
          <p:cNvCxnSpPr/>
          <p:nvPr/>
        </p:nvCxnSpPr>
        <p:spPr>
          <a:xfrm>
            <a:off x="10856469" y="7141620"/>
            <a:ext cx="0" cy="0"/>
          </a:xfrm>
          <a:prstGeom prst="straightConnector1">
            <a:avLst/>
          </a:prstGeom>
          <a:noFill/>
          <a:ln w="9525" cap="flat" cmpd="sng">
            <a:solidFill>
              <a:schemeClr val="dk2"/>
            </a:solidFill>
            <a:prstDash val="solid"/>
            <a:round/>
            <a:headEnd type="none" w="med" len="med"/>
            <a:tailEnd type="none" w="med" len="med"/>
          </a:ln>
        </p:spPr>
      </p:cxnSp>
      <p:cxnSp>
        <p:nvCxnSpPr>
          <p:cNvPr id="6814" name="Google Shape;6814;p70"/>
          <p:cNvCxnSpPr>
            <a:stCxn id="6811" idx="2"/>
            <a:endCxn id="6815" idx="0"/>
          </p:cNvCxnSpPr>
          <p:nvPr/>
        </p:nvCxnSpPr>
        <p:spPr>
          <a:xfrm flipH="1">
            <a:off x="11252035" y="7222161"/>
            <a:ext cx="129171" cy="2403"/>
          </a:xfrm>
          <a:prstGeom prst="straightConnector1">
            <a:avLst/>
          </a:prstGeom>
          <a:noFill/>
          <a:ln w="9525" cap="flat" cmpd="sng">
            <a:solidFill>
              <a:schemeClr val="dk2"/>
            </a:solidFill>
            <a:prstDash val="solid"/>
            <a:round/>
            <a:headEnd type="none" w="med" len="med"/>
            <a:tailEnd type="none" w="med" len="med"/>
          </a:ln>
        </p:spPr>
      </p:cxnSp>
      <p:cxnSp>
        <p:nvCxnSpPr>
          <p:cNvPr id="6816" name="Google Shape;6816;p70"/>
          <p:cNvCxnSpPr/>
          <p:nvPr/>
        </p:nvCxnSpPr>
        <p:spPr>
          <a:xfrm>
            <a:off x="11189216" y="7446824"/>
            <a:ext cx="0" cy="0"/>
          </a:xfrm>
          <a:prstGeom prst="straightConnector1">
            <a:avLst/>
          </a:prstGeom>
          <a:noFill/>
          <a:ln w="9525" cap="flat" cmpd="sng">
            <a:solidFill>
              <a:schemeClr val="dk2"/>
            </a:solidFill>
            <a:prstDash val="solid"/>
            <a:round/>
            <a:headEnd type="none" w="med" len="med"/>
            <a:tailEnd type="none" w="med" len="med"/>
          </a:ln>
        </p:spPr>
      </p:cxnSp>
      <p:cxnSp>
        <p:nvCxnSpPr>
          <p:cNvPr id="6817" name="Google Shape;6817;p70"/>
          <p:cNvCxnSpPr/>
          <p:nvPr/>
        </p:nvCxnSpPr>
        <p:spPr>
          <a:xfrm>
            <a:off x="11189216" y="7446824"/>
            <a:ext cx="0" cy="0"/>
          </a:xfrm>
          <a:prstGeom prst="straightConnector1">
            <a:avLst/>
          </a:prstGeom>
          <a:noFill/>
          <a:ln w="9525" cap="flat" cmpd="sng">
            <a:solidFill>
              <a:schemeClr val="dk2"/>
            </a:solidFill>
            <a:prstDash val="solid"/>
            <a:round/>
            <a:headEnd type="none" w="med" len="med"/>
            <a:tailEnd type="none" w="med" len="med"/>
          </a:ln>
        </p:spPr>
      </p:cxnSp>
      <p:sp>
        <p:nvSpPr>
          <p:cNvPr id="6815" name="Google Shape;6815;p70"/>
          <p:cNvSpPr/>
          <p:nvPr/>
        </p:nvSpPr>
        <p:spPr>
          <a:xfrm rot="5400000">
            <a:off x="10141272" y="6949139"/>
            <a:ext cx="1670812" cy="55092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Conv</a:t>
            </a:r>
            <a:endParaRPr sz="2405"/>
          </a:p>
        </p:txBody>
      </p:sp>
      <p:sp>
        <p:nvSpPr>
          <p:cNvPr id="6818" name="Google Shape;6818;p70"/>
          <p:cNvSpPr/>
          <p:nvPr/>
        </p:nvSpPr>
        <p:spPr>
          <a:xfrm>
            <a:off x="2870846" y="6394020"/>
            <a:ext cx="3028009" cy="1670812"/>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Dense Block 1</a:t>
            </a:r>
            <a:endParaRPr sz="2405"/>
          </a:p>
          <a:p>
            <a:pPr marL="0" lvl="0" indent="0" algn="ctr" rtl="0">
              <a:spcBef>
                <a:spcPts val="0"/>
              </a:spcBef>
              <a:spcAft>
                <a:spcPts val="0"/>
              </a:spcAft>
              <a:buNone/>
            </a:pPr>
            <a:endParaRPr sz="2405"/>
          </a:p>
          <a:p>
            <a:pPr marL="0" lvl="0" indent="0" algn="ctr" rtl="0">
              <a:spcBef>
                <a:spcPts val="0"/>
              </a:spcBef>
              <a:spcAft>
                <a:spcPts val="0"/>
              </a:spcAft>
              <a:buNone/>
            </a:pPr>
            <a:endParaRPr sz="2405"/>
          </a:p>
          <a:p>
            <a:pPr marL="0" lvl="0" indent="0" algn="ctr" rtl="0">
              <a:spcBef>
                <a:spcPts val="0"/>
              </a:spcBef>
              <a:spcAft>
                <a:spcPts val="0"/>
              </a:spcAft>
              <a:buNone/>
            </a:pPr>
            <a:endParaRPr sz="2405"/>
          </a:p>
        </p:txBody>
      </p:sp>
      <p:sp>
        <p:nvSpPr>
          <p:cNvPr id="6819" name="Google Shape;6819;p70"/>
          <p:cNvSpPr/>
          <p:nvPr/>
        </p:nvSpPr>
        <p:spPr>
          <a:xfrm>
            <a:off x="3021567" y="7000377"/>
            <a:ext cx="188650" cy="18865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820" name="Google Shape;6820;p70"/>
          <p:cNvSpPr/>
          <p:nvPr/>
        </p:nvSpPr>
        <p:spPr>
          <a:xfrm>
            <a:off x="3655503" y="7002396"/>
            <a:ext cx="188650" cy="18865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821" name="Google Shape;6821;p70"/>
          <p:cNvSpPr/>
          <p:nvPr/>
        </p:nvSpPr>
        <p:spPr>
          <a:xfrm>
            <a:off x="4289436" y="7002396"/>
            <a:ext cx="188650" cy="18865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822" name="Google Shape;6822;p70"/>
          <p:cNvSpPr/>
          <p:nvPr/>
        </p:nvSpPr>
        <p:spPr>
          <a:xfrm>
            <a:off x="4923371" y="7002396"/>
            <a:ext cx="188650" cy="18865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823" name="Google Shape;6823;p70"/>
          <p:cNvSpPr/>
          <p:nvPr/>
        </p:nvSpPr>
        <p:spPr>
          <a:xfrm>
            <a:off x="5557307" y="7002396"/>
            <a:ext cx="188650" cy="188650"/>
          </a:xfrm>
          <a:prstGeom prst="ellipse">
            <a:avLst/>
          </a:prstGeom>
          <a:solidFill>
            <a:srgbClr val="FFFFFF"/>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6824" name="Google Shape;6824;p70"/>
          <p:cNvCxnSpPr>
            <a:stCxn id="6819" idx="6"/>
            <a:endCxn id="6820" idx="2"/>
          </p:cNvCxnSpPr>
          <p:nvPr/>
        </p:nvCxnSpPr>
        <p:spPr>
          <a:xfrm>
            <a:off x="3210217" y="7094702"/>
            <a:ext cx="445189" cy="1802"/>
          </a:xfrm>
          <a:prstGeom prst="straightConnector1">
            <a:avLst/>
          </a:prstGeom>
          <a:noFill/>
          <a:ln w="9525" cap="flat" cmpd="sng">
            <a:solidFill>
              <a:schemeClr val="dk2"/>
            </a:solidFill>
            <a:prstDash val="solid"/>
            <a:round/>
            <a:headEnd type="none" w="med" len="med"/>
            <a:tailEnd type="stealth" w="med" len="med"/>
          </a:ln>
        </p:spPr>
      </p:cxnSp>
      <p:cxnSp>
        <p:nvCxnSpPr>
          <p:cNvPr id="6825" name="Google Shape;6825;p70"/>
          <p:cNvCxnSpPr>
            <a:stCxn id="6820" idx="6"/>
            <a:endCxn id="6821" idx="2"/>
          </p:cNvCxnSpPr>
          <p:nvPr/>
        </p:nvCxnSpPr>
        <p:spPr>
          <a:xfrm>
            <a:off x="3844152" y="7096721"/>
            <a:ext cx="445189" cy="0"/>
          </a:xfrm>
          <a:prstGeom prst="straightConnector1">
            <a:avLst/>
          </a:prstGeom>
          <a:noFill/>
          <a:ln w="9525" cap="flat" cmpd="sng">
            <a:solidFill>
              <a:schemeClr val="dk2"/>
            </a:solidFill>
            <a:prstDash val="solid"/>
            <a:round/>
            <a:headEnd type="none" w="med" len="med"/>
            <a:tailEnd type="stealth" w="med" len="med"/>
          </a:ln>
        </p:spPr>
      </p:cxnSp>
      <p:cxnSp>
        <p:nvCxnSpPr>
          <p:cNvPr id="6826" name="Google Shape;6826;p70"/>
          <p:cNvCxnSpPr>
            <a:stCxn id="6821" idx="6"/>
            <a:endCxn id="6822" idx="2"/>
          </p:cNvCxnSpPr>
          <p:nvPr/>
        </p:nvCxnSpPr>
        <p:spPr>
          <a:xfrm>
            <a:off x="4478086" y="7096721"/>
            <a:ext cx="445189" cy="0"/>
          </a:xfrm>
          <a:prstGeom prst="straightConnector1">
            <a:avLst/>
          </a:prstGeom>
          <a:noFill/>
          <a:ln w="9525" cap="flat" cmpd="sng">
            <a:solidFill>
              <a:schemeClr val="dk2"/>
            </a:solidFill>
            <a:prstDash val="solid"/>
            <a:round/>
            <a:headEnd type="none" w="med" len="med"/>
            <a:tailEnd type="stealth" w="med" len="med"/>
          </a:ln>
        </p:spPr>
      </p:cxnSp>
      <p:cxnSp>
        <p:nvCxnSpPr>
          <p:cNvPr id="6827" name="Google Shape;6827;p70"/>
          <p:cNvCxnSpPr>
            <a:stCxn id="6822" idx="6"/>
            <a:endCxn id="6823" idx="2"/>
          </p:cNvCxnSpPr>
          <p:nvPr/>
        </p:nvCxnSpPr>
        <p:spPr>
          <a:xfrm>
            <a:off x="5112021" y="7096721"/>
            <a:ext cx="445189" cy="0"/>
          </a:xfrm>
          <a:prstGeom prst="straightConnector1">
            <a:avLst/>
          </a:prstGeom>
          <a:noFill/>
          <a:ln w="9525" cap="flat" cmpd="sng">
            <a:solidFill>
              <a:schemeClr val="dk2"/>
            </a:solidFill>
            <a:prstDash val="solid"/>
            <a:round/>
            <a:headEnd type="none" w="med" len="med"/>
            <a:tailEnd type="stealth" w="med" len="med"/>
          </a:ln>
        </p:spPr>
      </p:cxnSp>
      <p:cxnSp>
        <p:nvCxnSpPr>
          <p:cNvPr id="6828" name="Google Shape;6828;p70"/>
          <p:cNvCxnSpPr>
            <a:stCxn id="6819" idx="4"/>
            <a:endCxn id="6821" idx="2"/>
          </p:cNvCxnSpPr>
          <p:nvPr/>
        </p:nvCxnSpPr>
        <p:spPr>
          <a:xfrm rot="-5400000">
            <a:off x="3656308" y="6556089"/>
            <a:ext cx="92523" cy="1173354"/>
          </a:xfrm>
          <a:prstGeom prst="curvedConnector4">
            <a:avLst>
              <a:gd name="adj1" fmla="val -304378"/>
              <a:gd name="adj2" fmla="val 54028"/>
            </a:avLst>
          </a:prstGeom>
          <a:noFill/>
          <a:ln w="9525" cap="flat" cmpd="sng">
            <a:solidFill>
              <a:schemeClr val="dk2"/>
            </a:solidFill>
            <a:prstDash val="solid"/>
            <a:round/>
            <a:headEnd type="none" w="med" len="med"/>
            <a:tailEnd type="stealth" w="med" len="med"/>
          </a:ln>
        </p:spPr>
      </p:cxnSp>
      <p:cxnSp>
        <p:nvCxnSpPr>
          <p:cNvPr id="6829" name="Google Shape;6829;p70"/>
          <p:cNvCxnSpPr>
            <a:stCxn id="6819" idx="4"/>
            <a:endCxn id="6822" idx="2"/>
          </p:cNvCxnSpPr>
          <p:nvPr/>
        </p:nvCxnSpPr>
        <p:spPr>
          <a:xfrm rot="-5400000">
            <a:off x="3973227" y="6239169"/>
            <a:ext cx="92523" cy="1807193"/>
          </a:xfrm>
          <a:prstGeom prst="curvedConnector4">
            <a:avLst>
              <a:gd name="adj1" fmla="val -602051"/>
              <a:gd name="adj2" fmla="val 52618"/>
            </a:avLst>
          </a:prstGeom>
          <a:noFill/>
          <a:ln w="9525" cap="flat" cmpd="sng">
            <a:solidFill>
              <a:schemeClr val="dk2"/>
            </a:solidFill>
            <a:prstDash val="solid"/>
            <a:round/>
            <a:headEnd type="none" w="med" len="med"/>
            <a:tailEnd type="stealth" w="med" len="med"/>
          </a:ln>
        </p:spPr>
      </p:cxnSp>
      <p:cxnSp>
        <p:nvCxnSpPr>
          <p:cNvPr id="6830" name="Google Shape;6830;p70"/>
          <p:cNvCxnSpPr>
            <a:stCxn id="6819" idx="4"/>
            <a:endCxn id="6823" idx="2"/>
          </p:cNvCxnSpPr>
          <p:nvPr/>
        </p:nvCxnSpPr>
        <p:spPr>
          <a:xfrm rot="-5400000">
            <a:off x="4290447" y="5921949"/>
            <a:ext cx="92523" cy="2441633"/>
          </a:xfrm>
          <a:prstGeom prst="curvedConnector4">
            <a:avLst>
              <a:gd name="adj1" fmla="val -691337"/>
              <a:gd name="adj2" fmla="val 51927"/>
            </a:avLst>
          </a:prstGeom>
          <a:noFill/>
          <a:ln w="9525" cap="flat" cmpd="sng">
            <a:solidFill>
              <a:schemeClr val="dk2"/>
            </a:solidFill>
            <a:prstDash val="solid"/>
            <a:round/>
            <a:headEnd type="none" w="med" len="med"/>
            <a:tailEnd type="stealth" w="med" len="med"/>
          </a:ln>
        </p:spPr>
      </p:cxnSp>
      <p:cxnSp>
        <p:nvCxnSpPr>
          <p:cNvPr id="6831" name="Google Shape;6831;p70"/>
          <p:cNvCxnSpPr>
            <a:stCxn id="6820" idx="4"/>
            <a:endCxn id="6822" idx="2"/>
          </p:cNvCxnSpPr>
          <p:nvPr/>
        </p:nvCxnSpPr>
        <p:spPr>
          <a:xfrm rot="-5400000">
            <a:off x="4289342" y="6557206"/>
            <a:ext cx="94325" cy="1173354"/>
          </a:xfrm>
          <a:prstGeom prst="curvedConnector4">
            <a:avLst>
              <a:gd name="adj1" fmla="val -296422"/>
              <a:gd name="adj2" fmla="val 54028"/>
            </a:avLst>
          </a:prstGeom>
          <a:noFill/>
          <a:ln w="9525" cap="flat" cmpd="sng">
            <a:solidFill>
              <a:schemeClr val="dk2"/>
            </a:solidFill>
            <a:prstDash val="solid"/>
            <a:round/>
            <a:headEnd type="none" w="med" len="med"/>
            <a:tailEnd type="stealth" w="med" len="med"/>
          </a:ln>
        </p:spPr>
      </p:cxnSp>
      <p:cxnSp>
        <p:nvCxnSpPr>
          <p:cNvPr id="6832" name="Google Shape;6832;p70"/>
          <p:cNvCxnSpPr>
            <a:stCxn id="6820" idx="4"/>
            <a:endCxn id="6823" idx="2"/>
          </p:cNvCxnSpPr>
          <p:nvPr/>
        </p:nvCxnSpPr>
        <p:spPr>
          <a:xfrm rot="-5400000">
            <a:off x="4606261" y="6240287"/>
            <a:ext cx="94325" cy="1807193"/>
          </a:xfrm>
          <a:prstGeom prst="curvedConnector4">
            <a:avLst>
              <a:gd name="adj1" fmla="val -661390"/>
              <a:gd name="adj2" fmla="val 52618"/>
            </a:avLst>
          </a:prstGeom>
          <a:noFill/>
          <a:ln w="9525" cap="flat" cmpd="sng">
            <a:solidFill>
              <a:schemeClr val="dk2"/>
            </a:solidFill>
            <a:prstDash val="solid"/>
            <a:round/>
            <a:headEnd type="none" w="med" len="med"/>
            <a:tailEnd type="stealth" w="med" len="med"/>
          </a:ln>
        </p:spPr>
      </p:cxnSp>
      <p:cxnSp>
        <p:nvCxnSpPr>
          <p:cNvPr id="6833" name="Google Shape;6833;p70"/>
          <p:cNvCxnSpPr>
            <a:stCxn id="6821" idx="4"/>
            <a:endCxn id="6823" idx="2"/>
          </p:cNvCxnSpPr>
          <p:nvPr/>
        </p:nvCxnSpPr>
        <p:spPr>
          <a:xfrm rot="-5400000">
            <a:off x="4923275" y="6557206"/>
            <a:ext cx="94325" cy="1173354"/>
          </a:xfrm>
          <a:prstGeom prst="curvedConnector4">
            <a:avLst>
              <a:gd name="adj1" fmla="val -311018"/>
              <a:gd name="adj2" fmla="val 54028"/>
            </a:avLst>
          </a:prstGeom>
          <a:noFill/>
          <a:ln w="9525" cap="flat" cmpd="sng">
            <a:solidFill>
              <a:schemeClr val="dk2"/>
            </a:solidFill>
            <a:prstDash val="solid"/>
            <a:round/>
            <a:headEnd type="none" w="med" len="med"/>
            <a:tailEnd type="stealth" w="med" len="med"/>
          </a:ln>
        </p:spPr>
      </p:cxnSp>
      <p:cxnSp>
        <p:nvCxnSpPr>
          <p:cNvPr id="6834" name="Google Shape;6834;p70"/>
          <p:cNvCxnSpPr>
            <a:stCxn id="6818" idx="3"/>
            <a:endCxn id="6810" idx="2"/>
          </p:cNvCxnSpPr>
          <p:nvPr/>
        </p:nvCxnSpPr>
        <p:spPr>
          <a:xfrm>
            <a:off x="5898855" y="7229426"/>
            <a:ext cx="213883" cy="0"/>
          </a:xfrm>
          <a:prstGeom prst="straightConnector1">
            <a:avLst/>
          </a:prstGeom>
          <a:noFill/>
          <a:ln w="9525" cap="flat" cmpd="sng">
            <a:solidFill>
              <a:schemeClr val="dk2"/>
            </a:solidFill>
            <a:prstDash val="solid"/>
            <a:round/>
            <a:headEnd type="none" w="med" len="med"/>
            <a:tailEnd type="none" w="med" len="med"/>
          </a:ln>
        </p:spPr>
      </p:cxnSp>
      <p:cxnSp>
        <p:nvCxnSpPr>
          <p:cNvPr id="6835" name="Google Shape;6835;p70"/>
          <p:cNvCxnSpPr>
            <a:stCxn id="6778" idx="1"/>
            <a:endCxn id="6778" idx="1"/>
          </p:cNvCxnSpPr>
          <p:nvPr/>
        </p:nvCxnSpPr>
        <p:spPr>
          <a:xfrm>
            <a:off x="7510789" y="7229426"/>
            <a:ext cx="0" cy="0"/>
          </a:xfrm>
          <a:prstGeom prst="straightConnector1">
            <a:avLst/>
          </a:prstGeom>
          <a:noFill/>
          <a:ln w="9525" cap="flat" cmpd="sng">
            <a:solidFill>
              <a:schemeClr val="dk2"/>
            </a:solidFill>
            <a:prstDash val="solid"/>
            <a:round/>
            <a:headEnd type="none" w="med" len="med"/>
            <a:tailEnd type="none" w="med" len="med"/>
          </a:ln>
        </p:spPr>
      </p:cxnSp>
      <p:cxnSp>
        <p:nvCxnSpPr>
          <p:cNvPr id="6836" name="Google Shape;6836;p70"/>
          <p:cNvCxnSpPr>
            <a:stCxn id="6767" idx="0"/>
            <a:endCxn id="6778" idx="1"/>
          </p:cNvCxnSpPr>
          <p:nvPr/>
        </p:nvCxnSpPr>
        <p:spPr>
          <a:xfrm>
            <a:off x="7343416" y="7229436"/>
            <a:ext cx="167622" cy="0"/>
          </a:xfrm>
          <a:prstGeom prst="straightConnector1">
            <a:avLst/>
          </a:prstGeom>
          <a:noFill/>
          <a:ln w="9525" cap="flat" cmpd="sng">
            <a:solidFill>
              <a:schemeClr val="dk2"/>
            </a:solidFill>
            <a:prstDash val="solid"/>
            <a:round/>
            <a:headEnd type="none" w="med" len="med"/>
            <a:tailEnd type="none" w="med" len="med"/>
          </a:ln>
        </p:spPr>
      </p:cxnSp>
      <p:cxnSp>
        <p:nvCxnSpPr>
          <p:cNvPr id="6837" name="Google Shape;6837;p70"/>
          <p:cNvCxnSpPr>
            <a:stCxn id="6815" idx="2"/>
            <a:endCxn id="6778" idx="3"/>
          </p:cNvCxnSpPr>
          <p:nvPr/>
        </p:nvCxnSpPr>
        <p:spPr>
          <a:xfrm flipH="1">
            <a:off x="10538999" y="7224604"/>
            <a:ext cx="162215" cy="4806"/>
          </a:xfrm>
          <a:prstGeom prst="straightConnector1">
            <a:avLst/>
          </a:prstGeom>
          <a:noFill/>
          <a:ln w="9525" cap="flat" cmpd="sng">
            <a:solidFill>
              <a:schemeClr val="dk2"/>
            </a:solidFill>
            <a:prstDash val="solid"/>
            <a:round/>
            <a:headEnd type="none" w="med" len="med"/>
            <a:tailEnd type="none" w="med" len="med"/>
          </a:ln>
        </p:spPr>
      </p:cxnSp>
      <p:cxnSp>
        <p:nvCxnSpPr>
          <p:cNvPr id="6838" name="Google Shape;6838;p70"/>
          <p:cNvCxnSpPr>
            <a:stCxn id="6811" idx="0"/>
            <a:endCxn id="6794" idx="1"/>
          </p:cNvCxnSpPr>
          <p:nvPr/>
        </p:nvCxnSpPr>
        <p:spPr>
          <a:xfrm rot="10800000" flipH="1">
            <a:off x="11932135" y="7220959"/>
            <a:ext cx="170025" cy="1202"/>
          </a:xfrm>
          <a:prstGeom prst="straightConnector1">
            <a:avLst/>
          </a:prstGeom>
          <a:noFill/>
          <a:ln w="9525" cap="flat" cmpd="sng">
            <a:solidFill>
              <a:schemeClr val="dk2"/>
            </a:solidFill>
            <a:prstDash val="solid"/>
            <a:round/>
            <a:headEnd type="none" w="med" len="med"/>
            <a:tailEnd type="none" w="med" len="med"/>
          </a:ln>
        </p:spPr>
      </p:cxnSp>
      <p:sp>
        <p:nvSpPr>
          <p:cNvPr id="6839" name="Google Shape;6839;p70"/>
          <p:cNvSpPr/>
          <p:nvPr/>
        </p:nvSpPr>
        <p:spPr>
          <a:xfrm rot="5400000">
            <a:off x="14739953" y="6942837"/>
            <a:ext cx="1670812" cy="550929"/>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Avg-Pool</a:t>
            </a:r>
            <a:endParaRPr sz="2405"/>
          </a:p>
        </p:txBody>
      </p:sp>
      <p:sp>
        <p:nvSpPr>
          <p:cNvPr id="6840" name="Google Shape;6840;p70"/>
          <p:cNvSpPr/>
          <p:nvPr/>
        </p:nvSpPr>
        <p:spPr>
          <a:xfrm rot="5400000">
            <a:off x="15460785" y="6939951"/>
            <a:ext cx="1670812" cy="550929"/>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FC</a:t>
            </a:r>
            <a:endParaRPr sz="2405"/>
          </a:p>
        </p:txBody>
      </p:sp>
      <p:sp>
        <p:nvSpPr>
          <p:cNvPr id="6841" name="Google Shape;6841;p70"/>
          <p:cNvSpPr/>
          <p:nvPr/>
        </p:nvSpPr>
        <p:spPr>
          <a:xfrm rot="5400000">
            <a:off x="16181582" y="6939106"/>
            <a:ext cx="1670812" cy="550929"/>
          </a:xfrm>
          <a:prstGeom prst="rect">
            <a:avLst/>
          </a:prstGeom>
          <a:solidFill>
            <a:srgbClr val="FFE599"/>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405"/>
              <a:t>Softmax</a:t>
            </a:r>
            <a:endParaRPr sz="2405"/>
          </a:p>
        </p:txBody>
      </p:sp>
      <p:cxnSp>
        <p:nvCxnSpPr>
          <p:cNvPr id="6842" name="Google Shape;6842;p70"/>
          <p:cNvCxnSpPr>
            <a:stCxn id="6794" idx="3"/>
            <a:endCxn id="6839" idx="2"/>
          </p:cNvCxnSpPr>
          <p:nvPr/>
        </p:nvCxnSpPr>
        <p:spPr>
          <a:xfrm rot="10800000" flipH="1">
            <a:off x="15130048" y="7218540"/>
            <a:ext cx="170025" cy="2403"/>
          </a:xfrm>
          <a:prstGeom prst="straightConnector1">
            <a:avLst/>
          </a:prstGeom>
          <a:noFill/>
          <a:ln w="9525" cap="flat" cmpd="sng">
            <a:solidFill>
              <a:schemeClr val="dk2"/>
            </a:solidFill>
            <a:prstDash val="solid"/>
            <a:round/>
            <a:headEnd type="none" w="med" len="med"/>
            <a:tailEnd type="none" w="med" len="med"/>
          </a:ln>
        </p:spPr>
      </p:cxnSp>
      <p:cxnSp>
        <p:nvCxnSpPr>
          <p:cNvPr id="6843" name="Google Shape;6843;p70"/>
          <p:cNvCxnSpPr>
            <a:stCxn id="6839" idx="0"/>
            <a:endCxn id="6840" idx="2"/>
          </p:cNvCxnSpPr>
          <p:nvPr/>
        </p:nvCxnSpPr>
        <p:spPr>
          <a:xfrm rot="10800000" flipH="1">
            <a:off x="15850824" y="7215298"/>
            <a:ext cx="170025" cy="3004"/>
          </a:xfrm>
          <a:prstGeom prst="straightConnector1">
            <a:avLst/>
          </a:prstGeom>
          <a:noFill/>
          <a:ln w="9525" cap="flat" cmpd="sng">
            <a:solidFill>
              <a:schemeClr val="dk2"/>
            </a:solidFill>
            <a:prstDash val="solid"/>
            <a:round/>
            <a:headEnd type="none" w="med" len="med"/>
            <a:tailEnd type="none" w="med" len="med"/>
          </a:ln>
        </p:spPr>
      </p:cxnSp>
      <p:cxnSp>
        <p:nvCxnSpPr>
          <p:cNvPr id="6844" name="Google Shape;6844;p70"/>
          <p:cNvCxnSpPr>
            <a:stCxn id="6840" idx="0"/>
            <a:endCxn id="6841" idx="2"/>
          </p:cNvCxnSpPr>
          <p:nvPr/>
        </p:nvCxnSpPr>
        <p:spPr>
          <a:xfrm rot="10800000" flipH="1">
            <a:off x="16571656" y="7214815"/>
            <a:ext cx="170025" cy="601"/>
          </a:xfrm>
          <a:prstGeom prst="straightConnector1">
            <a:avLst/>
          </a:prstGeom>
          <a:noFill/>
          <a:ln w="9525" cap="flat" cmpd="sng">
            <a:solidFill>
              <a:schemeClr val="dk2"/>
            </a:solidFill>
            <a:prstDash val="solid"/>
            <a:round/>
            <a:headEnd type="none" w="med" len="med"/>
            <a:tailEnd type="none" w="med" len="med"/>
          </a:ln>
        </p:spPr>
      </p:cxnSp>
      <p:cxnSp>
        <p:nvCxnSpPr>
          <p:cNvPr id="6845" name="Google Shape;6845;p70"/>
          <p:cNvCxnSpPr/>
          <p:nvPr/>
        </p:nvCxnSpPr>
        <p:spPr>
          <a:xfrm>
            <a:off x="6015265" y="8307153"/>
            <a:ext cx="1417277" cy="0"/>
          </a:xfrm>
          <a:prstGeom prst="straightConnector1">
            <a:avLst/>
          </a:prstGeom>
          <a:noFill/>
          <a:ln w="9525" cap="flat" cmpd="sng">
            <a:solidFill>
              <a:schemeClr val="dk2"/>
            </a:solidFill>
            <a:prstDash val="solid"/>
            <a:round/>
            <a:headEnd type="none" w="med" len="med"/>
            <a:tailEnd type="none" w="med" len="med"/>
          </a:ln>
        </p:spPr>
      </p:cxnSp>
      <p:cxnSp>
        <p:nvCxnSpPr>
          <p:cNvPr id="6846" name="Google Shape;6846;p70"/>
          <p:cNvCxnSpPr/>
          <p:nvPr/>
        </p:nvCxnSpPr>
        <p:spPr>
          <a:xfrm rot="10800000">
            <a:off x="6023484" y="8023928"/>
            <a:ext cx="0" cy="285979"/>
          </a:xfrm>
          <a:prstGeom prst="straightConnector1">
            <a:avLst/>
          </a:prstGeom>
          <a:noFill/>
          <a:ln w="9525" cap="flat" cmpd="sng">
            <a:solidFill>
              <a:schemeClr val="dk2"/>
            </a:solidFill>
            <a:prstDash val="solid"/>
            <a:round/>
            <a:headEnd type="none" w="med" len="med"/>
            <a:tailEnd type="none" w="med" len="med"/>
          </a:ln>
        </p:spPr>
      </p:cxnSp>
      <p:cxnSp>
        <p:nvCxnSpPr>
          <p:cNvPr id="6847" name="Google Shape;6847;p70"/>
          <p:cNvCxnSpPr/>
          <p:nvPr/>
        </p:nvCxnSpPr>
        <p:spPr>
          <a:xfrm rot="10800000">
            <a:off x="7424152" y="8023928"/>
            <a:ext cx="0" cy="285979"/>
          </a:xfrm>
          <a:prstGeom prst="straightConnector1">
            <a:avLst/>
          </a:prstGeom>
          <a:noFill/>
          <a:ln w="9525" cap="flat" cmpd="sng">
            <a:solidFill>
              <a:schemeClr val="dk2"/>
            </a:solidFill>
            <a:prstDash val="solid"/>
            <a:round/>
            <a:headEnd type="none" w="med" len="med"/>
            <a:tailEnd type="none" w="med" len="med"/>
          </a:ln>
        </p:spPr>
      </p:cxnSp>
      <p:cxnSp>
        <p:nvCxnSpPr>
          <p:cNvPr id="6848" name="Google Shape;6848;p70"/>
          <p:cNvCxnSpPr/>
          <p:nvPr/>
        </p:nvCxnSpPr>
        <p:spPr>
          <a:xfrm>
            <a:off x="10611761" y="8307161"/>
            <a:ext cx="1417277" cy="0"/>
          </a:xfrm>
          <a:prstGeom prst="straightConnector1">
            <a:avLst/>
          </a:prstGeom>
          <a:noFill/>
          <a:ln w="9525" cap="flat" cmpd="sng">
            <a:solidFill>
              <a:schemeClr val="dk2"/>
            </a:solidFill>
            <a:prstDash val="solid"/>
            <a:round/>
            <a:headEnd type="none" w="med" len="med"/>
            <a:tailEnd type="none" w="med" len="med"/>
          </a:ln>
        </p:spPr>
      </p:cxnSp>
      <p:cxnSp>
        <p:nvCxnSpPr>
          <p:cNvPr id="6849" name="Google Shape;6849;p70"/>
          <p:cNvCxnSpPr/>
          <p:nvPr/>
        </p:nvCxnSpPr>
        <p:spPr>
          <a:xfrm rot="10800000">
            <a:off x="10619980" y="8023936"/>
            <a:ext cx="0" cy="285979"/>
          </a:xfrm>
          <a:prstGeom prst="straightConnector1">
            <a:avLst/>
          </a:prstGeom>
          <a:noFill/>
          <a:ln w="9525" cap="flat" cmpd="sng">
            <a:solidFill>
              <a:schemeClr val="dk2"/>
            </a:solidFill>
            <a:prstDash val="solid"/>
            <a:round/>
            <a:headEnd type="none" w="med" len="med"/>
            <a:tailEnd type="none" w="med" len="med"/>
          </a:ln>
        </p:spPr>
      </p:cxnSp>
      <p:cxnSp>
        <p:nvCxnSpPr>
          <p:cNvPr id="6850" name="Google Shape;6850;p70"/>
          <p:cNvCxnSpPr/>
          <p:nvPr/>
        </p:nvCxnSpPr>
        <p:spPr>
          <a:xfrm rot="10800000">
            <a:off x="12020649" y="8023936"/>
            <a:ext cx="0" cy="285979"/>
          </a:xfrm>
          <a:prstGeom prst="straightConnector1">
            <a:avLst/>
          </a:prstGeom>
          <a:noFill/>
          <a:ln w="9525" cap="flat" cmpd="sng">
            <a:solidFill>
              <a:schemeClr val="dk2"/>
            </a:solidFill>
            <a:prstDash val="solid"/>
            <a:round/>
            <a:headEnd type="none" w="med" len="med"/>
            <a:tailEnd type="none" w="med" len="med"/>
          </a:ln>
        </p:spPr>
      </p:cxnSp>
      <p:cxnSp>
        <p:nvCxnSpPr>
          <p:cNvPr id="6851" name="Google Shape;6851;p70"/>
          <p:cNvCxnSpPr/>
          <p:nvPr/>
        </p:nvCxnSpPr>
        <p:spPr>
          <a:xfrm>
            <a:off x="6750839" y="8299029"/>
            <a:ext cx="0" cy="191053"/>
          </a:xfrm>
          <a:prstGeom prst="straightConnector1">
            <a:avLst/>
          </a:prstGeom>
          <a:noFill/>
          <a:ln w="9525" cap="flat" cmpd="sng">
            <a:solidFill>
              <a:schemeClr val="dk2"/>
            </a:solidFill>
            <a:prstDash val="solid"/>
            <a:round/>
            <a:headEnd type="none" w="med" len="med"/>
            <a:tailEnd type="none" w="med" len="med"/>
          </a:ln>
        </p:spPr>
      </p:cxnSp>
      <p:cxnSp>
        <p:nvCxnSpPr>
          <p:cNvPr id="6852" name="Google Shape;6852;p70"/>
          <p:cNvCxnSpPr/>
          <p:nvPr/>
        </p:nvCxnSpPr>
        <p:spPr>
          <a:xfrm>
            <a:off x="11328901" y="8299029"/>
            <a:ext cx="0" cy="191053"/>
          </a:xfrm>
          <a:prstGeom prst="straightConnector1">
            <a:avLst/>
          </a:prstGeom>
          <a:noFill/>
          <a:ln w="9525" cap="flat" cmpd="sng">
            <a:solidFill>
              <a:schemeClr val="dk2"/>
            </a:solidFill>
            <a:prstDash val="solid"/>
            <a:round/>
            <a:headEnd type="none" w="med" len="med"/>
            <a:tailEnd type="none" w="med" len="med"/>
          </a:ln>
        </p:spPr>
      </p:cxnSp>
      <p:cxnSp>
        <p:nvCxnSpPr>
          <p:cNvPr id="6853" name="Google Shape;6853;p70"/>
          <p:cNvCxnSpPr/>
          <p:nvPr/>
        </p:nvCxnSpPr>
        <p:spPr>
          <a:xfrm>
            <a:off x="6737207" y="8489745"/>
            <a:ext cx="4591880" cy="0"/>
          </a:xfrm>
          <a:prstGeom prst="straightConnector1">
            <a:avLst/>
          </a:prstGeom>
          <a:noFill/>
          <a:ln w="9525" cap="flat" cmpd="sng">
            <a:solidFill>
              <a:schemeClr val="dk2"/>
            </a:solidFill>
            <a:prstDash val="solid"/>
            <a:round/>
            <a:headEnd type="none" w="med" len="med"/>
            <a:tailEnd type="none" w="med" len="med"/>
          </a:ln>
        </p:spPr>
      </p:cxnSp>
      <p:sp>
        <p:nvSpPr>
          <p:cNvPr id="6854" name="Google Shape;6854;p70"/>
          <p:cNvSpPr txBox="1"/>
          <p:nvPr/>
        </p:nvSpPr>
        <p:spPr>
          <a:xfrm>
            <a:off x="7759074" y="8326265"/>
            <a:ext cx="7848191" cy="915612"/>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005"/>
              <a:t>Transition layers</a:t>
            </a:r>
            <a:endParaRPr sz="2005"/>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6858" name="Shape 6858"/>
        <p:cNvGrpSpPr/>
        <p:nvPr/>
      </p:nvGrpSpPr>
      <p:grpSpPr>
        <a:xfrm>
          <a:off x="0" y="0"/>
          <a:ext cx="0" cy="0"/>
          <a:chOff x="0" y="0"/>
          <a:chExt cx="0" cy="0"/>
        </a:xfrm>
      </p:grpSpPr>
      <p:sp>
        <p:nvSpPr>
          <p:cNvPr id="6859" name="Google Shape;6859;p71"/>
          <p:cNvSpPr/>
          <p:nvPr/>
        </p:nvSpPr>
        <p:spPr>
          <a:xfrm>
            <a:off x="1856609" y="7158833"/>
            <a:ext cx="520890" cy="57315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3x3 conv</a:t>
            </a:r>
            <a:endParaRPr sz="1800"/>
          </a:p>
        </p:txBody>
      </p:sp>
      <p:sp>
        <p:nvSpPr>
          <p:cNvPr id="6860" name="Google Shape;6860;p71"/>
          <p:cNvSpPr txBox="1"/>
          <p:nvPr/>
        </p:nvSpPr>
        <p:spPr>
          <a:xfrm>
            <a:off x="5076752" y="9977137"/>
            <a:ext cx="769018" cy="833303"/>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800">
                <a:latin typeface="Times New Roman" panose="02020503050405090304"/>
                <a:ea typeface="Times New Roman" panose="02020503050405090304"/>
                <a:cs typeface="Times New Roman" panose="02020503050405090304"/>
                <a:sym typeface="Times New Roman" panose="02020503050405090304"/>
              </a:rPr>
              <a:t>(</a:t>
            </a:r>
            <a:r>
              <a:rPr lang="en-GB" sz="2800">
                <a:solidFill>
                  <a:schemeClr val="dk1"/>
                </a:solidFill>
                <a:latin typeface="Times New Roman" panose="02020503050405090304"/>
                <a:ea typeface="Times New Roman" panose="02020503050405090304"/>
                <a:cs typeface="Times New Roman" panose="02020503050405090304"/>
                <a:sym typeface="Times New Roman" panose="02020503050405090304"/>
              </a:rPr>
              <a:t>a</a:t>
            </a:r>
            <a:r>
              <a:rPr lang="en-GB" sz="2800">
                <a:latin typeface="Times New Roman" panose="02020503050405090304"/>
                <a:ea typeface="Times New Roman" panose="02020503050405090304"/>
                <a:cs typeface="Times New Roman" panose="02020503050405090304"/>
                <a:sym typeface="Times New Roman" panose="02020503050405090304"/>
              </a:rPr>
              <a:t>)</a:t>
            </a:r>
            <a:endParaRPr sz="2800">
              <a:latin typeface="Times New Roman" panose="02020503050405090304"/>
              <a:ea typeface="Times New Roman" panose="02020503050405090304"/>
              <a:cs typeface="Times New Roman" panose="02020503050405090304"/>
              <a:sym typeface="Times New Roman" panose="02020503050405090304"/>
            </a:endParaRPr>
          </a:p>
        </p:txBody>
      </p:sp>
      <p:sp>
        <p:nvSpPr>
          <p:cNvPr id="6861" name="Google Shape;6861;p71"/>
          <p:cNvSpPr/>
          <p:nvPr/>
        </p:nvSpPr>
        <p:spPr>
          <a:xfrm>
            <a:off x="2196032" y="6370561"/>
            <a:ext cx="496858" cy="442786"/>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add</a:t>
            </a:r>
            <a:endParaRPr sz="1800"/>
          </a:p>
        </p:txBody>
      </p:sp>
      <p:sp>
        <p:nvSpPr>
          <p:cNvPr id="6862" name="Google Shape;6862;p71"/>
          <p:cNvSpPr/>
          <p:nvPr/>
        </p:nvSpPr>
        <p:spPr>
          <a:xfrm>
            <a:off x="2509097" y="7158833"/>
            <a:ext cx="769018" cy="573159"/>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180238" rIns="0" bIns="183092" anchor="ctr" anchorCtr="0">
            <a:noAutofit/>
          </a:bodyPr>
          <a:lstStyle/>
          <a:p>
            <a:pPr marL="0" lvl="0" indent="0" algn="ctr" rtl="0">
              <a:spcBef>
                <a:spcPts val="0"/>
              </a:spcBef>
              <a:spcAft>
                <a:spcPts val="0"/>
              </a:spcAft>
              <a:buNone/>
            </a:pPr>
            <a:r>
              <a:rPr lang="en-GB" sz="1800"/>
              <a:t>identity</a:t>
            </a:r>
            <a:endParaRPr sz="1800"/>
          </a:p>
        </p:txBody>
      </p:sp>
      <p:sp>
        <p:nvSpPr>
          <p:cNvPr id="6863" name="Google Shape;6863;p71"/>
          <p:cNvSpPr/>
          <p:nvPr/>
        </p:nvSpPr>
        <p:spPr>
          <a:xfrm>
            <a:off x="3409663" y="7158833"/>
            <a:ext cx="520890" cy="57315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3x3 conv</a:t>
            </a:r>
            <a:endParaRPr sz="1800"/>
          </a:p>
        </p:txBody>
      </p:sp>
      <p:sp>
        <p:nvSpPr>
          <p:cNvPr id="6864" name="Google Shape;6864;p71"/>
          <p:cNvSpPr/>
          <p:nvPr/>
        </p:nvSpPr>
        <p:spPr>
          <a:xfrm>
            <a:off x="4057425" y="7158833"/>
            <a:ext cx="520890" cy="57315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5x5 conv</a:t>
            </a:r>
            <a:endParaRPr sz="1800"/>
          </a:p>
        </p:txBody>
      </p:sp>
      <p:sp>
        <p:nvSpPr>
          <p:cNvPr id="6865" name="Google Shape;6865;p71"/>
          <p:cNvSpPr/>
          <p:nvPr/>
        </p:nvSpPr>
        <p:spPr>
          <a:xfrm>
            <a:off x="4757400" y="7158833"/>
            <a:ext cx="520890" cy="573159"/>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3x3 avg</a:t>
            </a:r>
            <a:endParaRPr sz="1800"/>
          </a:p>
        </p:txBody>
      </p:sp>
      <p:sp>
        <p:nvSpPr>
          <p:cNvPr id="6866" name="Google Shape;6866;p71"/>
          <p:cNvSpPr/>
          <p:nvPr/>
        </p:nvSpPr>
        <p:spPr>
          <a:xfrm>
            <a:off x="5459379" y="7158833"/>
            <a:ext cx="769018" cy="573159"/>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183092" rIns="0" bIns="183092" anchor="ctr" anchorCtr="0">
            <a:noAutofit/>
          </a:bodyPr>
          <a:lstStyle/>
          <a:p>
            <a:pPr marL="0" lvl="0" indent="0" algn="ctr" rtl="0">
              <a:spcBef>
                <a:spcPts val="0"/>
              </a:spcBef>
              <a:spcAft>
                <a:spcPts val="0"/>
              </a:spcAft>
              <a:buNone/>
            </a:pPr>
            <a:r>
              <a:rPr lang="en-GB" sz="1800"/>
              <a:t>identity</a:t>
            </a:r>
            <a:endParaRPr sz="1800"/>
          </a:p>
        </p:txBody>
      </p:sp>
      <p:sp>
        <p:nvSpPr>
          <p:cNvPr id="6867" name="Google Shape;6867;p71"/>
          <p:cNvSpPr/>
          <p:nvPr/>
        </p:nvSpPr>
        <p:spPr>
          <a:xfrm>
            <a:off x="6397305" y="7157007"/>
            <a:ext cx="520890" cy="573159"/>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3x3 avg</a:t>
            </a:r>
            <a:endParaRPr sz="1800"/>
          </a:p>
        </p:txBody>
      </p:sp>
      <p:sp>
        <p:nvSpPr>
          <p:cNvPr id="6868" name="Google Shape;6868;p71"/>
          <p:cNvSpPr/>
          <p:nvPr/>
        </p:nvSpPr>
        <p:spPr>
          <a:xfrm>
            <a:off x="7030589" y="7157007"/>
            <a:ext cx="520890" cy="573159"/>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3x3 avg</a:t>
            </a:r>
            <a:endParaRPr sz="1800"/>
          </a:p>
        </p:txBody>
      </p:sp>
      <p:sp>
        <p:nvSpPr>
          <p:cNvPr id="6869" name="Google Shape;6869;p71"/>
          <p:cNvSpPr/>
          <p:nvPr/>
        </p:nvSpPr>
        <p:spPr>
          <a:xfrm>
            <a:off x="7740169" y="7157031"/>
            <a:ext cx="520890" cy="57315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3x3 conv</a:t>
            </a:r>
            <a:endParaRPr sz="1800"/>
          </a:p>
        </p:txBody>
      </p:sp>
      <p:sp>
        <p:nvSpPr>
          <p:cNvPr id="6870" name="Google Shape;6870;p71"/>
          <p:cNvSpPr/>
          <p:nvPr/>
        </p:nvSpPr>
        <p:spPr>
          <a:xfrm>
            <a:off x="8380771" y="7157031"/>
            <a:ext cx="520890" cy="57315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5x5 conv</a:t>
            </a:r>
            <a:endParaRPr sz="1800"/>
          </a:p>
        </p:txBody>
      </p:sp>
      <p:sp>
        <p:nvSpPr>
          <p:cNvPr id="6871" name="Google Shape;6871;p71"/>
          <p:cNvSpPr/>
          <p:nvPr/>
        </p:nvSpPr>
        <p:spPr>
          <a:xfrm>
            <a:off x="3689035" y="6370561"/>
            <a:ext cx="496858" cy="442786"/>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600"/>
              <a:t>add</a:t>
            </a:r>
            <a:endParaRPr sz="1600"/>
          </a:p>
        </p:txBody>
      </p:sp>
      <p:sp>
        <p:nvSpPr>
          <p:cNvPr id="6872" name="Google Shape;6872;p71"/>
          <p:cNvSpPr/>
          <p:nvPr/>
        </p:nvSpPr>
        <p:spPr>
          <a:xfrm>
            <a:off x="5140190" y="6370561"/>
            <a:ext cx="496858" cy="442786"/>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add</a:t>
            </a:r>
            <a:endParaRPr sz="1800"/>
          </a:p>
        </p:txBody>
      </p:sp>
      <p:sp>
        <p:nvSpPr>
          <p:cNvPr id="6873" name="Google Shape;6873;p71"/>
          <p:cNvSpPr/>
          <p:nvPr/>
        </p:nvSpPr>
        <p:spPr>
          <a:xfrm>
            <a:off x="6728331" y="6368733"/>
            <a:ext cx="496858" cy="442786"/>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add</a:t>
            </a:r>
            <a:endParaRPr sz="1800"/>
          </a:p>
        </p:txBody>
      </p:sp>
      <p:sp>
        <p:nvSpPr>
          <p:cNvPr id="6874" name="Google Shape;6874;p71"/>
          <p:cNvSpPr/>
          <p:nvPr/>
        </p:nvSpPr>
        <p:spPr>
          <a:xfrm>
            <a:off x="8091364" y="6370561"/>
            <a:ext cx="496858" cy="442786"/>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add</a:t>
            </a:r>
            <a:endParaRPr sz="1800"/>
          </a:p>
        </p:txBody>
      </p:sp>
      <p:sp>
        <p:nvSpPr>
          <p:cNvPr id="6875" name="Google Shape;6875;p71"/>
          <p:cNvSpPr/>
          <p:nvPr/>
        </p:nvSpPr>
        <p:spPr>
          <a:xfrm>
            <a:off x="4625210" y="5589125"/>
            <a:ext cx="1534432" cy="57315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Filter concatenation</a:t>
            </a:r>
            <a:endParaRPr sz="1800"/>
          </a:p>
        </p:txBody>
      </p:sp>
      <p:sp>
        <p:nvSpPr>
          <p:cNvPr id="6876" name="Google Shape;6876;p71"/>
          <p:cNvSpPr/>
          <p:nvPr/>
        </p:nvSpPr>
        <p:spPr>
          <a:xfrm>
            <a:off x="5144412" y="8127465"/>
            <a:ext cx="571357" cy="425363"/>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72095" anchor="ctr" anchorCtr="0">
            <a:noAutofit/>
          </a:bodyPr>
          <a:lstStyle/>
          <a:p>
            <a:pPr marL="0" lvl="0" indent="0" algn="ctr" rtl="0">
              <a:spcBef>
                <a:spcPts val="0"/>
              </a:spcBef>
              <a:spcAft>
                <a:spcPts val="0"/>
              </a:spcAft>
              <a:buNone/>
            </a:pPr>
            <a:r>
              <a:rPr lang="en-GB" sz="2005"/>
              <a:t>h</a:t>
            </a:r>
            <a:r>
              <a:rPr lang="en-GB" sz="2005" baseline="-25000"/>
              <a:t>i</a:t>
            </a:r>
            <a:endParaRPr sz="2005" baseline="-25000"/>
          </a:p>
        </p:txBody>
      </p:sp>
      <p:sp>
        <p:nvSpPr>
          <p:cNvPr id="6877" name="Google Shape;6877;p71"/>
          <p:cNvSpPr/>
          <p:nvPr/>
        </p:nvSpPr>
        <p:spPr>
          <a:xfrm>
            <a:off x="5155024" y="9681573"/>
            <a:ext cx="571357" cy="425363"/>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72095" anchor="ctr" anchorCtr="0">
            <a:noAutofit/>
          </a:bodyPr>
          <a:lstStyle/>
          <a:p>
            <a:pPr marL="0" lvl="0" indent="0" algn="ctr" rtl="0">
              <a:spcBef>
                <a:spcPts val="0"/>
              </a:spcBef>
              <a:spcAft>
                <a:spcPts val="0"/>
              </a:spcAft>
              <a:buNone/>
            </a:pPr>
            <a:r>
              <a:rPr lang="en-GB" sz="2005"/>
              <a:t>h</a:t>
            </a:r>
            <a:r>
              <a:rPr lang="en-GB" sz="2005" baseline="-25000"/>
              <a:t>i-1</a:t>
            </a:r>
            <a:endParaRPr sz="2005" baseline="-25000"/>
          </a:p>
        </p:txBody>
      </p:sp>
      <p:sp>
        <p:nvSpPr>
          <p:cNvPr id="6878" name="Google Shape;6878;p71"/>
          <p:cNvSpPr/>
          <p:nvPr/>
        </p:nvSpPr>
        <p:spPr>
          <a:xfrm>
            <a:off x="5133962" y="8876353"/>
            <a:ext cx="608630" cy="481670"/>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endParaRPr sz="1600"/>
          </a:p>
        </p:txBody>
      </p:sp>
      <p:sp>
        <p:nvSpPr>
          <p:cNvPr id="6879" name="Google Shape;6879;p71"/>
          <p:cNvSpPr txBox="1"/>
          <p:nvPr/>
        </p:nvSpPr>
        <p:spPr>
          <a:xfrm>
            <a:off x="5099839" y="8604289"/>
            <a:ext cx="1023756" cy="361679"/>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800"/>
              <a:t>...</a:t>
            </a:r>
            <a:endParaRPr sz="1600"/>
          </a:p>
        </p:txBody>
      </p:sp>
      <p:cxnSp>
        <p:nvCxnSpPr>
          <p:cNvPr id="6880" name="Google Shape;6880;p71"/>
          <p:cNvCxnSpPr>
            <a:stCxn id="6877" idx="3"/>
            <a:endCxn id="6870" idx="2"/>
          </p:cNvCxnSpPr>
          <p:nvPr/>
        </p:nvCxnSpPr>
        <p:spPr>
          <a:xfrm rot="10800000" flipH="1">
            <a:off x="5726380" y="7730189"/>
            <a:ext cx="2915060" cy="2164065"/>
          </a:xfrm>
          <a:prstGeom prst="curvedConnector2">
            <a:avLst/>
          </a:prstGeom>
          <a:noFill/>
          <a:ln w="9525" cap="flat" cmpd="sng">
            <a:solidFill>
              <a:schemeClr val="dk2"/>
            </a:solidFill>
            <a:prstDash val="dot"/>
            <a:round/>
            <a:headEnd type="none" w="med" len="med"/>
            <a:tailEnd type="triangle" w="med" len="med"/>
          </a:ln>
        </p:spPr>
      </p:cxnSp>
      <p:cxnSp>
        <p:nvCxnSpPr>
          <p:cNvPr id="6881" name="Google Shape;6881;p71"/>
          <p:cNvCxnSpPr>
            <a:stCxn id="6877" idx="3"/>
            <a:endCxn id="6869" idx="2"/>
          </p:cNvCxnSpPr>
          <p:nvPr/>
        </p:nvCxnSpPr>
        <p:spPr>
          <a:xfrm rot="10800000" flipH="1">
            <a:off x="5726380" y="7730189"/>
            <a:ext cx="2274011" cy="2164065"/>
          </a:xfrm>
          <a:prstGeom prst="curvedConnector2">
            <a:avLst/>
          </a:prstGeom>
          <a:noFill/>
          <a:ln w="9525" cap="flat" cmpd="sng">
            <a:solidFill>
              <a:schemeClr val="dk2"/>
            </a:solidFill>
            <a:prstDash val="dot"/>
            <a:round/>
            <a:headEnd type="none" w="med" len="med"/>
            <a:tailEnd type="triangle" w="med" len="med"/>
          </a:ln>
        </p:spPr>
      </p:cxnSp>
      <p:cxnSp>
        <p:nvCxnSpPr>
          <p:cNvPr id="6882" name="Google Shape;6882;p71"/>
          <p:cNvCxnSpPr>
            <a:stCxn id="6877" idx="3"/>
            <a:endCxn id="6868" idx="2"/>
          </p:cNvCxnSpPr>
          <p:nvPr/>
        </p:nvCxnSpPr>
        <p:spPr>
          <a:xfrm rot="10800000" flipH="1">
            <a:off x="5726380" y="7730189"/>
            <a:ext cx="1564471" cy="2164065"/>
          </a:xfrm>
          <a:prstGeom prst="curvedConnector2">
            <a:avLst/>
          </a:prstGeom>
          <a:noFill/>
          <a:ln w="9525" cap="flat" cmpd="sng">
            <a:solidFill>
              <a:schemeClr val="dk2"/>
            </a:solidFill>
            <a:prstDash val="dot"/>
            <a:round/>
            <a:headEnd type="none" w="med" len="med"/>
            <a:tailEnd type="triangle" w="med" len="med"/>
          </a:ln>
        </p:spPr>
      </p:cxnSp>
      <p:cxnSp>
        <p:nvCxnSpPr>
          <p:cNvPr id="6883" name="Google Shape;6883;p71"/>
          <p:cNvCxnSpPr>
            <a:stCxn id="6877" idx="3"/>
            <a:endCxn id="6867" idx="2"/>
          </p:cNvCxnSpPr>
          <p:nvPr/>
        </p:nvCxnSpPr>
        <p:spPr>
          <a:xfrm rot="10800000" flipH="1">
            <a:off x="5726380" y="7730189"/>
            <a:ext cx="931233" cy="2164065"/>
          </a:xfrm>
          <a:prstGeom prst="curvedConnector2">
            <a:avLst/>
          </a:prstGeom>
          <a:noFill/>
          <a:ln w="9525" cap="flat" cmpd="sng">
            <a:solidFill>
              <a:schemeClr val="dk2"/>
            </a:solidFill>
            <a:prstDash val="dot"/>
            <a:round/>
            <a:headEnd type="none" w="med" len="med"/>
            <a:tailEnd type="triangle" w="med" len="med"/>
          </a:ln>
        </p:spPr>
      </p:cxnSp>
      <p:cxnSp>
        <p:nvCxnSpPr>
          <p:cNvPr id="6884" name="Google Shape;6884;p71"/>
          <p:cNvCxnSpPr>
            <a:stCxn id="6877" idx="3"/>
            <a:endCxn id="6866" idx="2"/>
          </p:cNvCxnSpPr>
          <p:nvPr/>
        </p:nvCxnSpPr>
        <p:spPr>
          <a:xfrm rot="10800000" flipH="1">
            <a:off x="5726380" y="7731992"/>
            <a:ext cx="117756" cy="2162263"/>
          </a:xfrm>
          <a:prstGeom prst="curvedConnector2">
            <a:avLst/>
          </a:prstGeom>
          <a:noFill/>
          <a:ln w="9525" cap="flat" cmpd="sng">
            <a:solidFill>
              <a:schemeClr val="dk2"/>
            </a:solidFill>
            <a:prstDash val="dot"/>
            <a:round/>
            <a:headEnd type="none" w="med" len="med"/>
            <a:tailEnd type="triangle" w="med" len="med"/>
          </a:ln>
        </p:spPr>
      </p:cxnSp>
      <p:cxnSp>
        <p:nvCxnSpPr>
          <p:cNvPr id="6885" name="Google Shape;6885;p71"/>
          <p:cNvCxnSpPr>
            <a:stCxn id="6877" idx="1"/>
            <a:endCxn id="6863" idx="2"/>
          </p:cNvCxnSpPr>
          <p:nvPr/>
        </p:nvCxnSpPr>
        <p:spPr>
          <a:xfrm rot="10800000">
            <a:off x="3669858" y="7731992"/>
            <a:ext cx="1485166" cy="2162263"/>
          </a:xfrm>
          <a:prstGeom prst="curvedConnector2">
            <a:avLst/>
          </a:prstGeom>
          <a:noFill/>
          <a:ln w="9525" cap="flat" cmpd="sng">
            <a:solidFill>
              <a:schemeClr val="dk2"/>
            </a:solidFill>
            <a:prstDash val="dot"/>
            <a:round/>
            <a:headEnd type="none" w="med" len="med"/>
            <a:tailEnd type="triangle" w="med" len="med"/>
          </a:ln>
        </p:spPr>
      </p:cxnSp>
      <p:cxnSp>
        <p:nvCxnSpPr>
          <p:cNvPr id="6886" name="Google Shape;6886;p71"/>
          <p:cNvCxnSpPr>
            <a:stCxn id="6877" idx="0"/>
            <a:endCxn id="6878" idx="1"/>
          </p:cNvCxnSpPr>
          <p:nvPr/>
        </p:nvCxnSpPr>
        <p:spPr>
          <a:xfrm rot="5400000" flipH="1">
            <a:off x="5277586" y="9518457"/>
            <a:ext cx="323829" cy="2403"/>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887" name="Google Shape;6887;p71"/>
          <p:cNvCxnSpPr>
            <a:stCxn id="6878" idx="3"/>
            <a:endCxn id="6876" idx="2"/>
          </p:cNvCxnSpPr>
          <p:nvPr/>
        </p:nvCxnSpPr>
        <p:spPr>
          <a:xfrm rot="5400000" flipH="1">
            <a:off x="5258639" y="8724254"/>
            <a:ext cx="350865" cy="8411"/>
          </a:xfrm>
          <a:prstGeom prst="curvedConnector3">
            <a:avLst>
              <a:gd name="adj1" fmla="val 53729"/>
            </a:avLst>
          </a:prstGeom>
          <a:noFill/>
          <a:ln w="9525" cap="flat" cmpd="sng">
            <a:solidFill>
              <a:schemeClr val="dk2"/>
            </a:solidFill>
            <a:prstDash val="dot"/>
            <a:round/>
            <a:headEnd type="none" w="med" len="med"/>
            <a:tailEnd type="triangle" w="med" len="med"/>
          </a:ln>
        </p:spPr>
      </p:cxnSp>
      <p:cxnSp>
        <p:nvCxnSpPr>
          <p:cNvPr id="6888" name="Google Shape;6888;p71"/>
          <p:cNvCxnSpPr>
            <a:stCxn id="6876" idx="1"/>
            <a:endCxn id="6865" idx="2"/>
          </p:cNvCxnSpPr>
          <p:nvPr/>
        </p:nvCxnSpPr>
        <p:spPr>
          <a:xfrm rot="10800000">
            <a:off x="5017644" y="7732142"/>
            <a:ext cx="126768" cy="608005"/>
          </a:xfrm>
          <a:prstGeom prst="curvedConnector2">
            <a:avLst/>
          </a:prstGeom>
          <a:noFill/>
          <a:ln w="9525" cap="flat" cmpd="sng">
            <a:solidFill>
              <a:schemeClr val="dk2"/>
            </a:solidFill>
            <a:prstDash val="solid"/>
            <a:round/>
            <a:headEnd type="none" w="med" len="med"/>
            <a:tailEnd type="triangle" w="med" len="med"/>
          </a:ln>
        </p:spPr>
      </p:cxnSp>
      <p:cxnSp>
        <p:nvCxnSpPr>
          <p:cNvPr id="6889" name="Google Shape;6889;p71"/>
          <p:cNvCxnSpPr>
            <a:stCxn id="6876" idx="1"/>
            <a:endCxn id="6864" idx="2"/>
          </p:cNvCxnSpPr>
          <p:nvPr/>
        </p:nvCxnSpPr>
        <p:spPr>
          <a:xfrm rot="10800000">
            <a:off x="4317717" y="7732142"/>
            <a:ext cx="826695" cy="608005"/>
          </a:xfrm>
          <a:prstGeom prst="curvedConnector2">
            <a:avLst/>
          </a:prstGeom>
          <a:noFill/>
          <a:ln w="9525" cap="flat" cmpd="sng">
            <a:solidFill>
              <a:schemeClr val="dk2"/>
            </a:solidFill>
            <a:prstDash val="solid"/>
            <a:round/>
            <a:headEnd type="none" w="med" len="med"/>
            <a:tailEnd type="triangle" w="med" len="med"/>
          </a:ln>
        </p:spPr>
      </p:cxnSp>
      <p:cxnSp>
        <p:nvCxnSpPr>
          <p:cNvPr id="6890" name="Google Shape;6890;p71"/>
          <p:cNvCxnSpPr>
            <a:stCxn id="6876" idx="1"/>
            <a:endCxn id="6862" idx="2"/>
          </p:cNvCxnSpPr>
          <p:nvPr/>
        </p:nvCxnSpPr>
        <p:spPr>
          <a:xfrm rot="10800000">
            <a:off x="2893832" y="7732142"/>
            <a:ext cx="2250580" cy="608005"/>
          </a:xfrm>
          <a:prstGeom prst="curvedConnector2">
            <a:avLst/>
          </a:prstGeom>
          <a:noFill/>
          <a:ln w="9525" cap="flat" cmpd="sng">
            <a:solidFill>
              <a:schemeClr val="dk2"/>
            </a:solidFill>
            <a:prstDash val="solid"/>
            <a:round/>
            <a:headEnd type="none" w="med" len="med"/>
            <a:tailEnd type="triangle" w="med" len="med"/>
          </a:ln>
        </p:spPr>
      </p:cxnSp>
      <p:cxnSp>
        <p:nvCxnSpPr>
          <p:cNvPr id="6891" name="Google Shape;6891;p71"/>
          <p:cNvCxnSpPr>
            <a:stCxn id="6876" idx="1"/>
            <a:endCxn id="6859" idx="2"/>
          </p:cNvCxnSpPr>
          <p:nvPr/>
        </p:nvCxnSpPr>
        <p:spPr>
          <a:xfrm rot="10800000">
            <a:off x="2117003" y="7732142"/>
            <a:ext cx="3027408" cy="608005"/>
          </a:xfrm>
          <a:prstGeom prst="curvedConnector2">
            <a:avLst/>
          </a:prstGeom>
          <a:noFill/>
          <a:ln w="9525" cap="flat" cmpd="sng">
            <a:solidFill>
              <a:schemeClr val="dk2"/>
            </a:solidFill>
            <a:prstDash val="solid"/>
            <a:round/>
            <a:headEnd type="none" w="med" len="med"/>
            <a:tailEnd type="triangle" w="med" len="med"/>
          </a:ln>
        </p:spPr>
      </p:cxnSp>
      <p:cxnSp>
        <p:nvCxnSpPr>
          <p:cNvPr id="6892" name="Google Shape;6892;p71"/>
          <p:cNvCxnSpPr>
            <a:stCxn id="6859" idx="0"/>
            <a:endCxn id="6861" idx="2"/>
          </p:cNvCxnSpPr>
          <p:nvPr/>
        </p:nvCxnSpPr>
        <p:spPr>
          <a:xfrm rot="-5400000">
            <a:off x="2108042" y="6822387"/>
            <a:ext cx="345457" cy="327434"/>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3" name="Google Shape;6893;p71"/>
          <p:cNvCxnSpPr>
            <a:stCxn id="6862" idx="0"/>
            <a:endCxn id="6861" idx="2"/>
          </p:cNvCxnSpPr>
          <p:nvPr/>
        </p:nvCxnSpPr>
        <p:spPr>
          <a:xfrm rot="5400000" flipH="1">
            <a:off x="2496180" y="6761407"/>
            <a:ext cx="345457" cy="449395"/>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4" name="Google Shape;6894;p71"/>
          <p:cNvCxnSpPr>
            <a:stCxn id="6864" idx="0"/>
            <a:endCxn id="6871" idx="2"/>
          </p:cNvCxnSpPr>
          <p:nvPr/>
        </p:nvCxnSpPr>
        <p:spPr>
          <a:xfrm rot="5400000" flipH="1">
            <a:off x="3954989" y="6795952"/>
            <a:ext cx="345457" cy="380304"/>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5" name="Google Shape;6895;p71"/>
          <p:cNvCxnSpPr>
            <a:stCxn id="6865" idx="0"/>
            <a:endCxn id="6872" idx="2"/>
          </p:cNvCxnSpPr>
          <p:nvPr/>
        </p:nvCxnSpPr>
        <p:spPr>
          <a:xfrm rot="-5400000">
            <a:off x="5030461" y="6800759"/>
            <a:ext cx="345457" cy="370691"/>
          </a:xfrm>
          <a:prstGeom prst="curvedConnector3">
            <a:avLst>
              <a:gd name="adj1" fmla="val 50027"/>
            </a:avLst>
          </a:prstGeom>
          <a:noFill/>
          <a:ln w="9525" cap="flat" cmpd="sng">
            <a:solidFill>
              <a:schemeClr val="dk2"/>
            </a:solidFill>
            <a:prstDash val="solid"/>
            <a:round/>
            <a:headEnd type="none" w="med" len="med"/>
            <a:tailEnd type="triangle" w="med" len="med"/>
          </a:ln>
        </p:spPr>
      </p:cxnSp>
      <p:cxnSp>
        <p:nvCxnSpPr>
          <p:cNvPr id="6896" name="Google Shape;6896;p71"/>
          <p:cNvCxnSpPr>
            <a:stCxn id="6863" idx="0"/>
            <a:endCxn id="6871" idx="2"/>
          </p:cNvCxnSpPr>
          <p:nvPr/>
        </p:nvCxnSpPr>
        <p:spPr>
          <a:xfrm rot="-5400000">
            <a:off x="3631056" y="6852427"/>
            <a:ext cx="345457" cy="267354"/>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7" name="Google Shape;6897;p71"/>
          <p:cNvCxnSpPr>
            <a:stCxn id="6866" idx="0"/>
            <a:endCxn id="6872" idx="2"/>
          </p:cNvCxnSpPr>
          <p:nvPr/>
        </p:nvCxnSpPr>
        <p:spPr>
          <a:xfrm rot="5400000" flipH="1">
            <a:off x="5443458" y="6758403"/>
            <a:ext cx="345457" cy="455403"/>
          </a:xfrm>
          <a:prstGeom prst="curvedConnector3">
            <a:avLst>
              <a:gd name="adj1" fmla="val 50027"/>
            </a:avLst>
          </a:prstGeom>
          <a:noFill/>
          <a:ln w="9525" cap="flat" cmpd="sng">
            <a:solidFill>
              <a:schemeClr val="dk2"/>
            </a:solidFill>
            <a:prstDash val="dot"/>
            <a:round/>
            <a:headEnd type="none" w="med" len="med"/>
            <a:tailEnd type="triangle" w="med" len="med"/>
          </a:ln>
        </p:spPr>
      </p:cxnSp>
      <p:cxnSp>
        <p:nvCxnSpPr>
          <p:cNvPr id="6898" name="Google Shape;6898;p71"/>
          <p:cNvCxnSpPr>
            <a:stCxn id="6867" idx="0"/>
            <a:endCxn id="6873" idx="2"/>
          </p:cNvCxnSpPr>
          <p:nvPr/>
        </p:nvCxnSpPr>
        <p:spPr>
          <a:xfrm rot="-5400000">
            <a:off x="6644532" y="6824767"/>
            <a:ext cx="345457" cy="319022"/>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899" name="Google Shape;6899;p71"/>
          <p:cNvCxnSpPr>
            <a:stCxn id="6868" idx="0"/>
            <a:endCxn id="6873" idx="2"/>
          </p:cNvCxnSpPr>
          <p:nvPr/>
        </p:nvCxnSpPr>
        <p:spPr>
          <a:xfrm rot="5400000" flipH="1">
            <a:off x="6961197" y="6827170"/>
            <a:ext cx="345457" cy="314216"/>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0" name="Google Shape;6900;p71"/>
          <p:cNvCxnSpPr>
            <a:stCxn id="6869" idx="0"/>
            <a:endCxn id="6874" idx="2"/>
          </p:cNvCxnSpPr>
          <p:nvPr/>
        </p:nvCxnSpPr>
        <p:spPr>
          <a:xfrm rot="-5400000">
            <a:off x="7998511" y="6815478"/>
            <a:ext cx="343655" cy="339449"/>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1" name="Google Shape;6901;p71"/>
          <p:cNvCxnSpPr>
            <a:stCxn id="6870" idx="0"/>
            <a:endCxn id="6874" idx="2"/>
          </p:cNvCxnSpPr>
          <p:nvPr/>
        </p:nvCxnSpPr>
        <p:spPr>
          <a:xfrm rot="5400000" flipH="1">
            <a:off x="8318589" y="6834403"/>
            <a:ext cx="343655" cy="301599"/>
          </a:xfrm>
          <a:prstGeom prst="curvedConnector3">
            <a:avLst>
              <a:gd name="adj1" fmla="val 50004"/>
            </a:avLst>
          </a:prstGeom>
          <a:noFill/>
          <a:ln w="9525" cap="flat" cmpd="sng">
            <a:solidFill>
              <a:schemeClr val="dk2"/>
            </a:solidFill>
            <a:prstDash val="dot"/>
            <a:round/>
            <a:headEnd type="none" w="med" len="med"/>
            <a:tailEnd type="triangle" w="med" len="med"/>
          </a:ln>
        </p:spPr>
      </p:cxnSp>
      <p:cxnSp>
        <p:nvCxnSpPr>
          <p:cNvPr id="6902" name="Google Shape;6902;p71"/>
          <p:cNvCxnSpPr>
            <a:stCxn id="6861" idx="0"/>
            <a:endCxn id="6875" idx="2"/>
          </p:cNvCxnSpPr>
          <p:nvPr/>
        </p:nvCxnSpPr>
        <p:spPr>
          <a:xfrm rot="10800000" flipH="1">
            <a:off x="2444461" y="6162085"/>
            <a:ext cx="2948103" cy="208476"/>
          </a:xfrm>
          <a:prstGeom prst="straightConnector1">
            <a:avLst/>
          </a:prstGeom>
          <a:noFill/>
          <a:ln w="9525" cap="flat" cmpd="sng">
            <a:solidFill>
              <a:schemeClr val="dk2"/>
            </a:solidFill>
            <a:prstDash val="solid"/>
            <a:round/>
            <a:headEnd type="none" w="med" len="med"/>
            <a:tailEnd type="none" w="med" len="med"/>
          </a:ln>
        </p:spPr>
      </p:cxnSp>
      <p:cxnSp>
        <p:nvCxnSpPr>
          <p:cNvPr id="6903" name="Google Shape;6903;p71"/>
          <p:cNvCxnSpPr>
            <a:stCxn id="6871" idx="0"/>
            <a:endCxn id="6875" idx="2"/>
          </p:cNvCxnSpPr>
          <p:nvPr/>
        </p:nvCxnSpPr>
        <p:spPr>
          <a:xfrm rot="10800000" flipH="1">
            <a:off x="3937464" y="6162085"/>
            <a:ext cx="1455127" cy="208476"/>
          </a:xfrm>
          <a:prstGeom prst="straightConnector1">
            <a:avLst/>
          </a:prstGeom>
          <a:noFill/>
          <a:ln w="9525" cap="flat" cmpd="sng">
            <a:solidFill>
              <a:schemeClr val="dk2"/>
            </a:solidFill>
            <a:prstDash val="solid"/>
            <a:round/>
            <a:headEnd type="none" w="med" len="med"/>
            <a:tailEnd type="none" w="med" len="med"/>
          </a:ln>
        </p:spPr>
      </p:cxnSp>
      <p:cxnSp>
        <p:nvCxnSpPr>
          <p:cNvPr id="6904" name="Google Shape;6904;p71"/>
          <p:cNvCxnSpPr>
            <a:stCxn id="6872" idx="0"/>
            <a:endCxn id="6875" idx="2"/>
          </p:cNvCxnSpPr>
          <p:nvPr/>
        </p:nvCxnSpPr>
        <p:spPr>
          <a:xfrm rot="10800000" flipH="1">
            <a:off x="5388619" y="6162085"/>
            <a:ext cx="3605" cy="208476"/>
          </a:xfrm>
          <a:prstGeom prst="straightConnector1">
            <a:avLst/>
          </a:prstGeom>
          <a:noFill/>
          <a:ln w="9525" cap="flat" cmpd="sng">
            <a:solidFill>
              <a:schemeClr val="dk2"/>
            </a:solidFill>
            <a:prstDash val="solid"/>
            <a:round/>
            <a:headEnd type="none" w="med" len="med"/>
            <a:tailEnd type="none" w="med" len="med"/>
          </a:ln>
        </p:spPr>
      </p:cxnSp>
      <p:cxnSp>
        <p:nvCxnSpPr>
          <p:cNvPr id="6905" name="Google Shape;6905;p71"/>
          <p:cNvCxnSpPr>
            <a:stCxn id="6873" idx="0"/>
            <a:endCxn id="6875" idx="2"/>
          </p:cNvCxnSpPr>
          <p:nvPr/>
        </p:nvCxnSpPr>
        <p:spPr>
          <a:xfrm rot="10800000">
            <a:off x="5392462" y="6162059"/>
            <a:ext cx="1584298" cy="206674"/>
          </a:xfrm>
          <a:prstGeom prst="straightConnector1">
            <a:avLst/>
          </a:prstGeom>
          <a:noFill/>
          <a:ln w="9525" cap="flat" cmpd="sng">
            <a:solidFill>
              <a:schemeClr val="dk2"/>
            </a:solidFill>
            <a:prstDash val="solid"/>
            <a:round/>
            <a:headEnd type="none" w="med" len="med"/>
            <a:tailEnd type="none" w="med" len="med"/>
          </a:ln>
        </p:spPr>
      </p:cxnSp>
      <p:cxnSp>
        <p:nvCxnSpPr>
          <p:cNvPr id="6906" name="Google Shape;6906;p71"/>
          <p:cNvCxnSpPr>
            <a:stCxn id="6874" idx="0"/>
            <a:endCxn id="6875" idx="2"/>
          </p:cNvCxnSpPr>
          <p:nvPr/>
        </p:nvCxnSpPr>
        <p:spPr>
          <a:xfrm rot="10800000">
            <a:off x="5392290" y="6162085"/>
            <a:ext cx="2947503" cy="208476"/>
          </a:xfrm>
          <a:prstGeom prst="straightConnector1">
            <a:avLst/>
          </a:prstGeom>
          <a:noFill/>
          <a:ln w="9525" cap="flat" cmpd="sng">
            <a:solidFill>
              <a:schemeClr val="dk2"/>
            </a:solidFill>
            <a:prstDash val="solid"/>
            <a:round/>
            <a:headEnd type="none" w="med" len="med"/>
            <a:tailEnd type="none" w="med" len="med"/>
          </a:ln>
        </p:spPr>
      </p:cxnSp>
      <p:cxnSp>
        <p:nvCxnSpPr>
          <p:cNvPr id="6907" name="Google Shape;6907;p71"/>
          <p:cNvCxnSpPr>
            <a:stCxn id="6875" idx="0"/>
            <a:endCxn id="6908" idx="2"/>
          </p:cNvCxnSpPr>
          <p:nvPr/>
        </p:nvCxnSpPr>
        <p:spPr>
          <a:xfrm rot="10800000" flipH="1">
            <a:off x="5392426" y="5318166"/>
            <a:ext cx="9613" cy="270959"/>
          </a:xfrm>
          <a:prstGeom prst="straightConnector1">
            <a:avLst/>
          </a:prstGeom>
          <a:noFill/>
          <a:ln w="9525" cap="flat" cmpd="sng">
            <a:solidFill>
              <a:schemeClr val="dk2"/>
            </a:solidFill>
            <a:prstDash val="solid"/>
            <a:round/>
            <a:headEnd type="none" w="med" len="med"/>
            <a:tailEnd type="triangle" w="med" len="med"/>
          </a:ln>
        </p:spPr>
      </p:cxnSp>
      <p:sp>
        <p:nvSpPr>
          <p:cNvPr id="6908" name="Google Shape;6908;p71"/>
          <p:cNvSpPr/>
          <p:nvPr/>
        </p:nvSpPr>
        <p:spPr>
          <a:xfrm>
            <a:off x="5116467" y="4892626"/>
            <a:ext cx="571357" cy="425363"/>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72095" anchor="ctr" anchorCtr="0">
            <a:noAutofit/>
          </a:bodyPr>
          <a:lstStyle/>
          <a:p>
            <a:pPr marL="0" lvl="0" indent="0" algn="ctr" rtl="0">
              <a:spcBef>
                <a:spcPts val="0"/>
              </a:spcBef>
              <a:spcAft>
                <a:spcPts val="0"/>
              </a:spcAft>
              <a:buNone/>
            </a:pPr>
            <a:r>
              <a:rPr lang="en-GB" sz="2005"/>
              <a:t>h</a:t>
            </a:r>
            <a:r>
              <a:rPr lang="en-GB" sz="2005" baseline="-25000"/>
              <a:t>i+1</a:t>
            </a:r>
            <a:endParaRPr sz="2005" baseline="-25000"/>
          </a:p>
        </p:txBody>
      </p:sp>
      <p:sp>
        <p:nvSpPr>
          <p:cNvPr id="6909" name="Google Shape;6909;p71"/>
          <p:cNvSpPr/>
          <p:nvPr/>
        </p:nvSpPr>
        <p:spPr>
          <a:xfrm>
            <a:off x="13146165" y="8127465"/>
            <a:ext cx="520890" cy="425363"/>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72095" anchor="ctr" anchorCtr="0">
            <a:noAutofit/>
          </a:bodyPr>
          <a:lstStyle/>
          <a:p>
            <a:pPr marL="0" lvl="0" indent="0" algn="ctr" rtl="0">
              <a:spcBef>
                <a:spcPts val="0"/>
              </a:spcBef>
              <a:spcAft>
                <a:spcPts val="0"/>
              </a:spcAft>
              <a:buNone/>
            </a:pPr>
            <a:r>
              <a:rPr lang="en-GB" sz="1800"/>
              <a:t>h</a:t>
            </a:r>
            <a:r>
              <a:rPr lang="en-GB" sz="1800" baseline="-25000"/>
              <a:t>i</a:t>
            </a:r>
            <a:endParaRPr sz="1800" baseline="-25000"/>
          </a:p>
        </p:txBody>
      </p:sp>
      <p:sp>
        <p:nvSpPr>
          <p:cNvPr id="6910" name="Google Shape;6910;p71"/>
          <p:cNvSpPr/>
          <p:nvPr/>
        </p:nvSpPr>
        <p:spPr>
          <a:xfrm>
            <a:off x="13129232" y="9681573"/>
            <a:ext cx="520890" cy="425363"/>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72095" anchor="ctr" anchorCtr="0">
            <a:noAutofit/>
          </a:bodyPr>
          <a:lstStyle/>
          <a:p>
            <a:pPr marL="0" lvl="0" indent="0" algn="ctr" rtl="0">
              <a:spcBef>
                <a:spcPts val="0"/>
              </a:spcBef>
              <a:spcAft>
                <a:spcPts val="0"/>
              </a:spcAft>
              <a:buNone/>
            </a:pPr>
            <a:r>
              <a:rPr lang="en-GB" sz="1800"/>
              <a:t>h</a:t>
            </a:r>
            <a:r>
              <a:rPr lang="en-GB" sz="1800" baseline="-25000"/>
              <a:t>i-1</a:t>
            </a:r>
            <a:endParaRPr sz="1800" baseline="-25000"/>
          </a:p>
        </p:txBody>
      </p:sp>
      <p:sp>
        <p:nvSpPr>
          <p:cNvPr id="6911" name="Google Shape;6911;p71"/>
          <p:cNvSpPr/>
          <p:nvPr/>
        </p:nvSpPr>
        <p:spPr>
          <a:xfrm>
            <a:off x="13099269" y="8876353"/>
            <a:ext cx="608630" cy="481670"/>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endParaRPr sz="1600"/>
          </a:p>
        </p:txBody>
      </p:sp>
      <p:sp>
        <p:nvSpPr>
          <p:cNvPr id="6912" name="Google Shape;6912;p71"/>
          <p:cNvSpPr txBox="1"/>
          <p:nvPr/>
        </p:nvSpPr>
        <p:spPr>
          <a:xfrm>
            <a:off x="13065145" y="8604289"/>
            <a:ext cx="1023756" cy="361679"/>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800"/>
              <a:t>...</a:t>
            </a:r>
            <a:endParaRPr sz="1600"/>
          </a:p>
        </p:txBody>
      </p:sp>
      <p:cxnSp>
        <p:nvCxnSpPr>
          <p:cNvPr id="6913" name="Google Shape;6913;p71"/>
          <p:cNvCxnSpPr>
            <a:stCxn id="6910" idx="0"/>
            <a:endCxn id="6911" idx="1"/>
          </p:cNvCxnSpPr>
          <p:nvPr/>
        </p:nvCxnSpPr>
        <p:spPr>
          <a:xfrm rot="-5400000">
            <a:off x="13234672" y="9512750"/>
            <a:ext cx="323829" cy="13818"/>
          </a:xfrm>
          <a:prstGeom prst="curvedConnector3">
            <a:avLst>
              <a:gd name="adj1" fmla="val 49685"/>
            </a:avLst>
          </a:prstGeom>
          <a:noFill/>
          <a:ln w="9525" cap="flat" cmpd="sng">
            <a:solidFill>
              <a:schemeClr val="dk2"/>
            </a:solidFill>
            <a:prstDash val="dot"/>
            <a:round/>
            <a:headEnd type="none" w="med" len="med"/>
            <a:tailEnd type="triangle" w="med" len="med"/>
          </a:ln>
        </p:spPr>
      </p:cxnSp>
      <p:cxnSp>
        <p:nvCxnSpPr>
          <p:cNvPr id="6914" name="Google Shape;6914;p71"/>
          <p:cNvCxnSpPr>
            <a:stCxn id="6911" idx="3"/>
            <a:endCxn id="6909" idx="2"/>
          </p:cNvCxnSpPr>
          <p:nvPr/>
        </p:nvCxnSpPr>
        <p:spPr>
          <a:xfrm rot="-5400000">
            <a:off x="13229653" y="8726957"/>
            <a:ext cx="350865" cy="3004"/>
          </a:xfrm>
          <a:prstGeom prst="curvedConnector3">
            <a:avLst>
              <a:gd name="adj1" fmla="val 53729"/>
            </a:avLst>
          </a:prstGeom>
          <a:noFill/>
          <a:ln w="9525" cap="flat" cmpd="sng">
            <a:solidFill>
              <a:schemeClr val="dk2"/>
            </a:solidFill>
            <a:prstDash val="dot"/>
            <a:round/>
            <a:headEnd type="none" w="med" len="med"/>
            <a:tailEnd type="triangle" w="med" len="med"/>
          </a:ln>
        </p:spPr>
      </p:cxnSp>
      <p:sp>
        <p:nvSpPr>
          <p:cNvPr id="6915" name="Google Shape;6915;p71"/>
          <p:cNvSpPr/>
          <p:nvPr/>
        </p:nvSpPr>
        <p:spPr>
          <a:xfrm>
            <a:off x="12218020" y="7194028"/>
            <a:ext cx="520890" cy="57315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7x7 conv</a:t>
            </a:r>
            <a:endParaRPr sz="1800"/>
          </a:p>
        </p:txBody>
      </p:sp>
      <p:sp>
        <p:nvSpPr>
          <p:cNvPr id="6916" name="Google Shape;6916;p71"/>
          <p:cNvSpPr/>
          <p:nvPr/>
        </p:nvSpPr>
        <p:spPr>
          <a:xfrm>
            <a:off x="12843600" y="7194028"/>
            <a:ext cx="520890" cy="57315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5x5 conv</a:t>
            </a:r>
            <a:endParaRPr sz="1800"/>
          </a:p>
        </p:txBody>
      </p:sp>
      <p:sp>
        <p:nvSpPr>
          <p:cNvPr id="6917" name="Google Shape;6917;p71"/>
          <p:cNvSpPr/>
          <p:nvPr/>
        </p:nvSpPr>
        <p:spPr>
          <a:xfrm>
            <a:off x="14131077" y="7191963"/>
            <a:ext cx="520890" cy="57315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7x7 conv</a:t>
            </a:r>
            <a:endParaRPr sz="1800"/>
          </a:p>
        </p:txBody>
      </p:sp>
      <p:sp>
        <p:nvSpPr>
          <p:cNvPr id="6918" name="Google Shape;6918;p71"/>
          <p:cNvSpPr/>
          <p:nvPr/>
        </p:nvSpPr>
        <p:spPr>
          <a:xfrm>
            <a:off x="13490481" y="7191963"/>
            <a:ext cx="520890" cy="573159"/>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3x3 max</a:t>
            </a:r>
            <a:endParaRPr sz="1800"/>
          </a:p>
        </p:txBody>
      </p:sp>
      <p:sp>
        <p:nvSpPr>
          <p:cNvPr id="6919" name="Google Shape;6919;p71"/>
          <p:cNvSpPr/>
          <p:nvPr/>
        </p:nvSpPr>
        <p:spPr>
          <a:xfrm>
            <a:off x="15437499" y="7209190"/>
            <a:ext cx="520890" cy="57315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5x5 conv</a:t>
            </a:r>
            <a:endParaRPr sz="1800"/>
          </a:p>
        </p:txBody>
      </p:sp>
      <p:sp>
        <p:nvSpPr>
          <p:cNvPr id="6920" name="Google Shape;6920;p71"/>
          <p:cNvSpPr/>
          <p:nvPr/>
        </p:nvSpPr>
        <p:spPr>
          <a:xfrm>
            <a:off x="14784294" y="7194030"/>
            <a:ext cx="520890" cy="573159"/>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3x3 avg</a:t>
            </a:r>
            <a:endParaRPr sz="1800"/>
          </a:p>
        </p:txBody>
      </p:sp>
      <p:sp>
        <p:nvSpPr>
          <p:cNvPr id="6921" name="Google Shape;6921;p71"/>
          <p:cNvSpPr/>
          <p:nvPr/>
        </p:nvSpPr>
        <p:spPr>
          <a:xfrm>
            <a:off x="12508587" y="6447067"/>
            <a:ext cx="520890" cy="442786"/>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add</a:t>
            </a:r>
            <a:endParaRPr sz="1800"/>
          </a:p>
        </p:txBody>
      </p:sp>
      <p:sp>
        <p:nvSpPr>
          <p:cNvPr id="6922" name="Google Shape;6922;p71"/>
          <p:cNvSpPr/>
          <p:nvPr/>
        </p:nvSpPr>
        <p:spPr>
          <a:xfrm>
            <a:off x="13826045" y="6457925"/>
            <a:ext cx="520890" cy="442786"/>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add</a:t>
            </a:r>
            <a:endParaRPr sz="1800"/>
          </a:p>
        </p:txBody>
      </p:sp>
      <p:sp>
        <p:nvSpPr>
          <p:cNvPr id="6923" name="Google Shape;6923;p71"/>
          <p:cNvSpPr/>
          <p:nvPr/>
        </p:nvSpPr>
        <p:spPr>
          <a:xfrm>
            <a:off x="15143559" y="6430362"/>
            <a:ext cx="520890" cy="442786"/>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add</a:t>
            </a:r>
            <a:endParaRPr sz="1800"/>
          </a:p>
        </p:txBody>
      </p:sp>
      <p:sp>
        <p:nvSpPr>
          <p:cNvPr id="6924" name="Google Shape;6924;p71"/>
          <p:cNvSpPr/>
          <p:nvPr/>
        </p:nvSpPr>
        <p:spPr>
          <a:xfrm>
            <a:off x="13453784" y="5533331"/>
            <a:ext cx="826695" cy="573159"/>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identity</a:t>
            </a:r>
            <a:endParaRPr sz="1800"/>
          </a:p>
        </p:txBody>
      </p:sp>
      <p:sp>
        <p:nvSpPr>
          <p:cNvPr id="6925" name="Google Shape;6925;p71"/>
          <p:cNvSpPr/>
          <p:nvPr/>
        </p:nvSpPr>
        <p:spPr>
          <a:xfrm>
            <a:off x="12810933" y="5533331"/>
            <a:ext cx="520890" cy="573159"/>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3x3 avg</a:t>
            </a:r>
            <a:endParaRPr sz="1800"/>
          </a:p>
        </p:txBody>
      </p:sp>
      <p:sp>
        <p:nvSpPr>
          <p:cNvPr id="6926" name="Google Shape;6926;p71"/>
          <p:cNvSpPr/>
          <p:nvPr/>
        </p:nvSpPr>
        <p:spPr>
          <a:xfrm>
            <a:off x="11305275" y="5519560"/>
            <a:ext cx="520890" cy="573159"/>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3x3 max</a:t>
            </a:r>
            <a:endParaRPr sz="1800"/>
          </a:p>
        </p:txBody>
      </p:sp>
      <p:sp>
        <p:nvSpPr>
          <p:cNvPr id="6927" name="Google Shape;6927;p71"/>
          <p:cNvSpPr/>
          <p:nvPr/>
        </p:nvSpPr>
        <p:spPr>
          <a:xfrm>
            <a:off x="12168270" y="5533331"/>
            <a:ext cx="520890" cy="573159"/>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3x3 conv</a:t>
            </a:r>
            <a:endParaRPr sz="1800"/>
          </a:p>
        </p:txBody>
      </p:sp>
      <p:sp>
        <p:nvSpPr>
          <p:cNvPr id="6928" name="Google Shape;6928;p71"/>
          <p:cNvSpPr/>
          <p:nvPr/>
        </p:nvSpPr>
        <p:spPr>
          <a:xfrm>
            <a:off x="11698856" y="4807770"/>
            <a:ext cx="520890" cy="442786"/>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add</a:t>
            </a:r>
            <a:endParaRPr sz="1800"/>
          </a:p>
        </p:txBody>
      </p:sp>
      <p:sp>
        <p:nvSpPr>
          <p:cNvPr id="6929" name="Google Shape;6929;p71"/>
          <p:cNvSpPr/>
          <p:nvPr/>
        </p:nvSpPr>
        <p:spPr>
          <a:xfrm>
            <a:off x="13176821" y="4807770"/>
            <a:ext cx="520890" cy="442786"/>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add</a:t>
            </a:r>
            <a:endParaRPr sz="1800"/>
          </a:p>
        </p:txBody>
      </p:sp>
      <p:sp>
        <p:nvSpPr>
          <p:cNvPr id="6930" name="Google Shape;6930;p71"/>
          <p:cNvSpPr/>
          <p:nvPr/>
        </p:nvSpPr>
        <p:spPr>
          <a:xfrm>
            <a:off x="13925797" y="3886468"/>
            <a:ext cx="1534432" cy="573159"/>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en-GB" sz="1800"/>
              <a:t>Filter concatenation</a:t>
            </a:r>
            <a:endParaRPr sz="1800"/>
          </a:p>
        </p:txBody>
      </p:sp>
      <p:cxnSp>
        <p:nvCxnSpPr>
          <p:cNvPr id="6931" name="Google Shape;6931;p71"/>
          <p:cNvCxnSpPr>
            <a:stCxn id="6930" idx="0"/>
            <a:endCxn id="6932" idx="2"/>
          </p:cNvCxnSpPr>
          <p:nvPr/>
        </p:nvCxnSpPr>
        <p:spPr>
          <a:xfrm rot="10800000">
            <a:off x="14693013" y="3601691"/>
            <a:ext cx="0" cy="284777"/>
          </a:xfrm>
          <a:prstGeom prst="straightConnector1">
            <a:avLst/>
          </a:prstGeom>
          <a:noFill/>
          <a:ln w="9525" cap="flat" cmpd="sng">
            <a:solidFill>
              <a:schemeClr val="dk2"/>
            </a:solidFill>
            <a:prstDash val="solid"/>
            <a:round/>
            <a:headEnd type="none" w="med" len="med"/>
            <a:tailEnd type="triangle" w="med" len="med"/>
          </a:ln>
        </p:spPr>
      </p:cxnSp>
      <p:sp>
        <p:nvSpPr>
          <p:cNvPr id="6932" name="Google Shape;6932;p71"/>
          <p:cNvSpPr/>
          <p:nvPr/>
        </p:nvSpPr>
        <p:spPr>
          <a:xfrm>
            <a:off x="14432844" y="3176200"/>
            <a:ext cx="520890" cy="425363"/>
          </a:xfrm>
          <a:prstGeom prst="rect">
            <a:avLst/>
          </a:prstGeom>
          <a:solidFill>
            <a:srgbClr val="FFFFFF"/>
          </a:solidFill>
          <a:ln w="9525" cap="flat" cmpd="sng">
            <a:solidFill>
              <a:schemeClr val="dk2"/>
            </a:solidFill>
            <a:prstDash val="solid"/>
            <a:round/>
            <a:headEnd type="none" w="sm" len="sm"/>
            <a:tailEnd type="none" w="sm" len="sm"/>
          </a:ln>
        </p:spPr>
        <p:txBody>
          <a:bodyPr spcFirstLastPara="1" wrap="square" lIns="0" tIns="0" rIns="0" bIns="72095" anchor="ctr" anchorCtr="0">
            <a:noAutofit/>
          </a:bodyPr>
          <a:lstStyle/>
          <a:p>
            <a:pPr marL="0" lvl="0" indent="0" algn="ctr" rtl="0">
              <a:spcBef>
                <a:spcPts val="0"/>
              </a:spcBef>
              <a:spcAft>
                <a:spcPts val="0"/>
              </a:spcAft>
              <a:buNone/>
            </a:pPr>
            <a:r>
              <a:rPr lang="en-GB" sz="1800"/>
              <a:t>h</a:t>
            </a:r>
            <a:r>
              <a:rPr lang="en-GB" sz="1800" baseline="-25000"/>
              <a:t>i+1</a:t>
            </a:r>
            <a:endParaRPr sz="1800" baseline="-25000"/>
          </a:p>
        </p:txBody>
      </p:sp>
      <p:cxnSp>
        <p:nvCxnSpPr>
          <p:cNvPr id="6933" name="Google Shape;6933;p71"/>
          <p:cNvCxnSpPr>
            <a:stCxn id="6910" idx="3"/>
            <a:endCxn id="6919" idx="2"/>
          </p:cNvCxnSpPr>
          <p:nvPr/>
        </p:nvCxnSpPr>
        <p:spPr>
          <a:xfrm rot="10800000" flipH="1">
            <a:off x="13650122" y="7782459"/>
            <a:ext cx="2048112" cy="2111796"/>
          </a:xfrm>
          <a:prstGeom prst="curvedConnector2">
            <a:avLst/>
          </a:prstGeom>
          <a:noFill/>
          <a:ln w="9525" cap="flat" cmpd="sng">
            <a:solidFill>
              <a:schemeClr val="dk2"/>
            </a:solidFill>
            <a:prstDash val="dot"/>
            <a:round/>
            <a:headEnd type="none" w="med" len="med"/>
            <a:tailEnd type="triangle" w="med" len="med"/>
          </a:ln>
        </p:spPr>
      </p:cxnSp>
      <p:cxnSp>
        <p:nvCxnSpPr>
          <p:cNvPr id="6934" name="Google Shape;6934;p71"/>
          <p:cNvCxnSpPr>
            <a:stCxn id="6910" idx="3"/>
            <a:endCxn id="6917" idx="2"/>
          </p:cNvCxnSpPr>
          <p:nvPr/>
        </p:nvCxnSpPr>
        <p:spPr>
          <a:xfrm rot="10800000" flipH="1">
            <a:off x="13650122" y="7765036"/>
            <a:ext cx="741382" cy="2129219"/>
          </a:xfrm>
          <a:prstGeom prst="curvedConnector2">
            <a:avLst/>
          </a:prstGeom>
          <a:noFill/>
          <a:ln w="9525" cap="flat" cmpd="sng">
            <a:solidFill>
              <a:schemeClr val="dk2"/>
            </a:solidFill>
            <a:prstDash val="dot"/>
            <a:round/>
            <a:headEnd type="none" w="med" len="med"/>
            <a:tailEnd type="triangle" w="med" len="med"/>
          </a:ln>
        </p:spPr>
      </p:cxnSp>
      <p:cxnSp>
        <p:nvCxnSpPr>
          <p:cNvPr id="6935" name="Google Shape;6935;p71"/>
          <p:cNvCxnSpPr>
            <a:stCxn id="6919" idx="0"/>
            <a:endCxn id="6923" idx="2"/>
          </p:cNvCxnSpPr>
          <p:nvPr/>
        </p:nvCxnSpPr>
        <p:spPr>
          <a:xfrm rot="5400000" flipH="1">
            <a:off x="15383127" y="6894373"/>
            <a:ext cx="335845" cy="293789"/>
          </a:xfrm>
          <a:prstGeom prst="curvedConnector3">
            <a:avLst>
              <a:gd name="adj1" fmla="val 50029"/>
            </a:avLst>
          </a:prstGeom>
          <a:noFill/>
          <a:ln w="9525" cap="flat" cmpd="sng">
            <a:solidFill>
              <a:schemeClr val="dk2"/>
            </a:solidFill>
            <a:prstDash val="dot"/>
            <a:round/>
            <a:headEnd type="none" w="med" len="med"/>
            <a:tailEnd type="triangle" w="med" len="med"/>
          </a:ln>
        </p:spPr>
      </p:cxnSp>
      <p:cxnSp>
        <p:nvCxnSpPr>
          <p:cNvPr id="6936" name="Google Shape;6936;p71"/>
          <p:cNvCxnSpPr>
            <a:stCxn id="6917" idx="0"/>
            <a:endCxn id="6922" idx="2"/>
          </p:cNvCxnSpPr>
          <p:nvPr/>
        </p:nvCxnSpPr>
        <p:spPr>
          <a:xfrm rot="5400000" flipH="1">
            <a:off x="14093227" y="6893668"/>
            <a:ext cx="291386" cy="305204"/>
          </a:xfrm>
          <a:prstGeom prst="curvedConnector3">
            <a:avLst>
              <a:gd name="adj1" fmla="val 49977"/>
            </a:avLst>
          </a:prstGeom>
          <a:noFill/>
          <a:ln w="9525" cap="flat" cmpd="sng">
            <a:solidFill>
              <a:schemeClr val="dk2"/>
            </a:solidFill>
            <a:prstDash val="dot"/>
            <a:round/>
            <a:headEnd type="none" w="med" len="med"/>
            <a:tailEnd type="triangle" w="med" len="med"/>
          </a:ln>
        </p:spPr>
      </p:cxnSp>
      <p:cxnSp>
        <p:nvCxnSpPr>
          <p:cNvPr id="6937" name="Google Shape;6937;p71"/>
          <p:cNvCxnSpPr>
            <a:stCxn id="6910" idx="1"/>
            <a:endCxn id="6915" idx="2"/>
          </p:cNvCxnSpPr>
          <p:nvPr/>
        </p:nvCxnSpPr>
        <p:spPr>
          <a:xfrm rot="10800000">
            <a:off x="12478571" y="7767439"/>
            <a:ext cx="650662" cy="2126816"/>
          </a:xfrm>
          <a:prstGeom prst="curvedConnector2">
            <a:avLst/>
          </a:prstGeom>
          <a:noFill/>
          <a:ln w="9525" cap="flat" cmpd="sng">
            <a:solidFill>
              <a:schemeClr val="dk2"/>
            </a:solidFill>
            <a:prstDash val="dot"/>
            <a:round/>
            <a:headEnd type="none" w="med" len="med"/>
            <a:tailEnd type="triangle" w="med" len="med"/>
          </a:ln>
        </p:spPr>
      </p:cxnSp>
      <p:cxnSp>
        <p:nvCxnSpPr>
          <p:cNvPr id="6938" name="Google Shape;6938;p71"/>
          <p:cNvCxnSpPr>
            <a:stCxn id="6915" idx="0"/>
            <a:endCxn id="6921" idx="2"/>
          </p:cNvCxnSpPr>
          <p:nvPr/>
        </p:nvCxnSpPr>
        <p:spPr>
          <a:xfrm rot="-5400000">
            <a:off x="12471856" y="6896634"/>
            <a:ext cx="304003" cy="290785"/>
          </a:xfrm>
          <a:prstGeom prst="curvedConnector3">
            <a:avLst>
              <a:gd name="adj1" fmla="val 50028"/>
            </a:avLst>
          </a:prstGeom>
          <a:noFill/>
          <a:ln w="9525" cap="flat" cmpd="sng">
            <a:solidFill>
              <a:schemeClr val="dk2"/>
            </a:solidFill>
            <a:prstDash val="dot"/>
            <a:round/>
            <a:headEnd type="none" w="med" len="med"/>
            <a:tailEnd type="triangle" w="med" len="med"/>
          </a:ln>
        </p:spPr>
      </p:cxnSp>
      <p:cxnSp>
        <p:nvCxnSpPr>
          <p:cNvPr id="6939" name="Google Shape;6939;p71"/>
          <p:cNvCxnSpPr>
            <a:stCxn id="6909" idx="0"/>
            <a:endCxn id="6918" idx="2"/>
          </p:cNvCxnSpPr>
          <p:nvPr/>
        </p:nvCxnSpPr>
        <p:spPr>
          <a:xfrm rot="-5400000">
            <a:off x="13397598" y="7774198"/>
            <a:ext cx="362280" cy="344256"/>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40" name="Google Shape;6940;p71"/>
          <p:cNvCxnSpPr>
            <a:stCxn id="6909" idx="0"/>
            <a:endCxn id="6916" idx="2"/>
          </p:cNvCxnSpPr>
          <p:nvPr/>
        </p:nvCxnSpPr>
        <p:spPr>
          <a:xfrm rot="5400000" flipH="1">
            <a:off x="13074970" y="7795826"/>
            <a:ext cx="360477" cy="302801"/>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41" name="Google Shape;6941;p71"/>
          <p:cNvCxnSpPr>
            <a:stCxn id="6909" idx="3"/>
            <a:endCxn id="6920" idx="2"/>
          </p:cNvCxnSpPr>
          <p:nvPr/>
        </p:nvCxnSpPr>
        <p:spPr>
          <a:xfrm rot="10800000" flipH="1">
            <a:off x="13667054" y="7766988"/>
            <a:ext cx="1377624" cy="573159"/>
          </a:xfrm>
          <a:prstGeom prst="curvedConnector2">
            <a:avLst/>
          </a:prstGeom>
          <a:noFill/>
          <a:ln w="9525" cap="flat" cmpd="sng">
            <a:solidFill>
              <a:schemeClr val="dk2"/>
            </a:solidFill>
            <a:prstDash val="solid"/>
            <a:round/>
            <a:headEnd type="none" w="med" len="med"/>
            <a:tailEnd type="triangle" w="med" len="med"/>
          </a:ln>
        </p:spPr>
      </p:cxnSp>
      <p:cxnSp>
        <p:nvCxnSpPr>
          <p:cNvPr id="6942" name="Google Shape;6942;p71"/>
          <p:cNvCxnSpPr>
            <a:stCxn id="6916" idx="0"/>
            <a:endCxn id="6921" idx="2"/>
          </p:cNvCxnSpPr>
          <p:nvPr/>
        </p:nvCxnSpPr>
        <p:spPr>
          <a:xfrm rot="5400000" flipH="1">
            <a:off x="12784422" y="6874404"/>
            <a:ext cx="304003" cy="335244"/>
          </a:xfrm>
          <a:prstGeom prst="curvedConnector3">
            <a:avLst>
              <a:gd name="adj1" fmla="val 50028"/>
            </a:avLst>
          </a:prstGeom>
          <a:noFill/>
          <a:ln w="9525" cap="flat" cmpd="sng">
            <a:solidFill>
              <a:schemeClr val="dk2"/>
            </a:solidFill>
            <a:prstDash val="solid"/>
            <a:round/>
            <a:headEnd type="none" w="med" len="med"/>
            <a:tailEnd type="triangle" w="med" len="med"/>
          </a:ln>
        </p:spPr>
      </p:cxnSp>
      <p:cxnSp>
        <p:nvCxnSpPr>
          <p:cNvPr id="6943" name="Google Shape;6943;p71"/>
          <p:cNvCxnSpPr>
            <a:stCxn id="6918" idx="0"/>
            <a:endCxn id="6922" idx="2"/>
          </p:cNvCxnSpPr>
          <p:nvPr/>
        </p:nvCxnSpPr>
        <p:spPr>
          <a:xfrm rot="-5400000">
            <a:off x="13773155" y="6878348"/>
            <a:ext cx="291386" cy="335845"/>
          </a:xfrm>
          <a:prstGeom prst="curvedConnector3">
            <a:avLst>
              <a:gd name="adj1" fmla="val 49977"/>
            </a:avLst>
          </a:prstGeom>
          <a:noFill/>
          <a:ln w="9525" cap="flat" cmpd="sng">
            <a:solidFill>
              <a:schemeClr val="dk2"/>
            </a:solidFill>
            <a:prstDash val="solid"/>
            <a:round/>
            <a:headEnd type="none" w="med" len="med"/>
            <a:tailEnd type="triangle" w="med" len="med"/>
          </a:ln>
        </p:spPr>
      </p:cxnSp>
      <p:cxnSp>
        <p:nvCxnSpPr>
          <p:cNvPr id="6944" name="Google Shape;6944;p71"/>
          <p:cNvCxnSpPr>
            <a:stCxn id="6920" idx="0"/>
            <a:endCxn id="6923" idx="2"/>
          </p:cNvCxnSpPr>
          <p:nvPr/>
        </p:nvCxnSpPr>
        <p:spPr>
          <a:xfrm rot="-5400000">
            <a:off x="15063964" y="6853979"/>
            <a:ext cx="320825" cy="359276"/>
          </a:xfrm>
          <a:prstGeom prst="curvedConnector3">
            <a:avLst>
              <a:gd name="adj1" fmla="val 50009"/>
            </a:avLst>
          </a:prstGeom>
          <a:noFill/>
          <a:ln w="9525" cap="flat" cmpd="sng">
            <a:solidFill>
              <a:schemeClr val="dk2"/>
            </a:solidFill>
            <a:prstDash val="solid"/>
            <a:round/>
            <a:headEnd type="none" w="med" len="med"/>
            <a:tailEnd type="triangle" w="med" len="med"/>
          </a:ln>
        </p:spPr>
      </p:cxnSp>
      <p:cxnSp>
        <p:nvCxnSpPr>
          <p:cNvPr id="6945" name="Google Shape;6945;p71"/>
          <p:cNvCxnSpPr>
            <a:stCxn id="6922" idx="0"/>
            <a:endCxn id="6924" idx="2"/>
          </p:cNvCxnSpPr>
          <p:nvPr/>
        </p:nvCxnSpPr>
        <p:spPr>
          <a:xfrm rot="5400000" flipH="1">
            <a:off x="13801112" y="6172547"/>
            <a:ext cx="351465" cy="219290"/>
          </a:xfrm>
          <a:prstGeom prst="curvedConnector3">
            <a:avLst>
              <a:gd name="adj1" fmla="val 49996"/>
            </a:avLst>
          </a:prstGeom>
          <a:noFill/>
          <a:ln w="9525" cap="flat" cmpd="sng">
            <a:solidFill>
              <a:schemeClr val="dk2"/>
            </a:solidFill>
            <a:prstDash val="solid"/>
            <a:round/>
            <a:headEnd type="none" w="med" len="med"/>
            <a:tailEnd type="triangle" w="med" len="med"/>
          </a:ln>
        </p:spPr>
      </p:cxnSp>
      <p:cxnSp>
        <p:nvCxnSpPr>
          <p:cNvPr id="6946" name="Google Shape;6946;p71"/>
          <p:cNvCxnSpPr>
            <a:stCxn id="6924" idx="0"/>
            <a:endCxn id="6929" idx="2"/>
          </p:cNvCxnSpPr>
          <p:nvPr/>
        </p:nvCxnSpPr>
        <p:spPr>
          <a:xfrm rot="5400000" flipH="1">
            <a:off x="13510860" y="5177059"/>
            <a:ext cx="282975" cy="429569"/>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7" name="Google Shape;6947;p71"/>
          <p:cNvCxnSpPr>
            <a:stCxn id="6925" idx="0"/>
            <a:endCxn id="6929" idx="2"/>
          </p:cNvCxnSpPr>
          <p:nvPr/>
        </p:nvCxnSpPr>
        <p:spPr>
          <a:xfrm rot="-5400000">
            <a:off x="13112833" y="5208901"/>
            <a:ext cx="282975" cy="365884"/>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8" name="Google Shape;6948;p71"/>
          <p:cNvCxnSpPr>
            <a:stCxn id="6927" idx="0"/>
            <a:endCxn id="6928" idx="2"/>
          </p:cNvCxnSpPr>
          <p:nvPr/>
        </p:nvCxnSpPr>
        <p:spPr>
          <a:xfrm rot="5400000" flipH="1">
            <a:off x="12052617" y="5157233"/>
            <a:ext cx="282975" cy="469221"/>
          </a:xfrm>
          <a:prstGeom prst="curvedConnector3">
            <a:avLst>
              <a:gd name="adj1" fmla="val 49965"/>
            </a:avLst>
          </a:prstGeom>
          <a:noFill/>
          <a:ln w="9525" cap="flat" cmpd="sng">
            <a:solidFill>
              <a:schemeClr val="dk2"/>
            </a:solidFill>
            <a:prstDash val="solid"/>
            <a:round/>
            <a:headEnd type="none" w="med" len="med"/>
            <a:tailEnd type="triangle" w="med" len="med"/>
          </a:ln>
        </p:spPr>
      </p:cxnSp>
      <p:cxnSp>
        <p:nvCxnSpPr>
          <p:cNvPr id="6949" name="Google Shape;6949;p71"/>
          <p:cNvCxnSpPr>
            <a:stCxn id="6926" idx="0"/>
            <a:endCxn id="6928" idx="2"/>
          </p:cNvCxnSpPr>
          <p:nvPr/>
        </p:nvCxnSpPr>
        <p:spPr>
          <a:xfrm rot="-5400000">
            <a:off x="11627902" y="5188222"/>
            <a:ext cx="269156" cy="393521"/>
          </a:xfrm>
          <a:prstGeom prst="curvedConnector3">
            <a:avLst>
              <a:gd name="adj1" fmla="val 49972"/>
            </a:avLst>
          </a:prstGeom>
          <a:noFill/>
          <a:ln w="9525" cap="flat" cmpd="sng">
            <a:solidFill>
              <a:schemeClr val="dk2"/>
            </a:solidFill>
            <a:prstDash val="solid"/>
            <a:round/>
            <a:headEnd type="none" w="med" len="med"/>
            <a:tailEnd type="triangle" w="med" len="med"/>
          </a:ln>
        </p:spPr>
      </p:cxnSp>
      <p:cxnSp>
        <p:nvCxnSpPr>
          <p:cNvPr id="6950" name="Google Shape;6950;p71"/>
          <p:cNvCxnSpPr>
            <a:stCxn id="6921" idx="0"/>
            <a:endCxn id="6925" idx="2"/>
          </p:cNvCxnSpPr>
          <p:nvPr/>
        </p:nvCxnSpPr>
        <p:spPr>
          <a:xfrm rot="-5400000">
            <a:off x="12749806" y="6125641"/>
            <a:ext cx="340651" cy="30220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1" name="Google Shape;6951;p71"/>
          <p:cNvCxnSpPr>
            <a:stCxn id="6921" idx="0"/>
            <a:endCxn id="6927" idx="2"/>
          </p:cNvCxnSpPr>
          <p:nvPr/>
        </p:nvCxnSpPr>
        <p:spPr>
          <a:xfrm rot="5400000" flipH="1">
            <a:off x="12428681" y="6106716"/>
            <a:ext cx="340651" cy="340050"/>
          </a:xfrm>
          <a:prstGeom prst="curvedConnector3">
            <a:avLst>
              <a:gd name="adj1" fmla="val 49989"/>
            </a:avLst>
          </a:prstGeom>
          <a:noFill/>
          <a:ln w="9525" cap="flat" cmpd="sng">
            <a:solidFill>
              <a:schemeClr val="dk2"/>
            </a:solidFill>
            <a:prstDash val="solid"/>
            <a:round/>
            <a:headEnd type="none" w="med" len="med"/>
            <a:tailEnd type="triangle" w="med" len="med"/>
          </a:ln>
        </p:spPr>
      </p:cxnSp>
      <p:cxnSp>
        <p:nvCxnSpPr>
          <p:cNvPr id="6952" name="Google Shape;6952;p71"/>
          <p:cNvCxnSpPr>
            <a:stCxn id="6928" idx="0"/>
            <a:endCxn id="6930" idx="2"/>
          </p:cNvCxnSpPr>
          <p:nvPr/>
        </p:nvCxnSpPr>
        <p:spPr>
          <a:xfrm rot="10800000" flipH="1">
            <a:off x="11959301" y="4459909"/>
            <a:ext cx="2733619" cy="347861"/>
          </a:xfrm>
          <a:prstGeom prst="straightConnector1">
            <a:avLst/>
          </a:prstGeom>
          <a:noFill/>
          <a:ln w="9525" cap="flat" cmpd="sng">
            <a:solidFill>
              <a:schemeClr val="dk2"/>
            </a:solidFill>
            <a:prstDash val="solid"/>
            <a:round/>
            <a:headEnd type="none" w="med" len="med"/>
            <a:tailEnd type="none" w="med" len="med"/>
          </a:ln>
        </p:spPr>
      </p:cxnSp>
      <p:cxnSp>
        <p:nvCxnSpPr>
          <p:cNvPr id="6953" name="Google Shape;6953;p71"/>
          <p:cNvCxnSpPr>
            <a:stCxn id="6929" idx="0"/>
            <a:endCxn id="6930" idx="2"/>
          </p:cNvCxnSpPr>
          <p:nvPr/>
        </p:nvCxnSpPr>
        <p:spPr>
          <a:xfrm rot="10800000" flipH="1">
            <a:off x="13437266" y="4459909"/>
            <a:ext cx="1255663" cy="347861"/>
          </a:xfrm>
          <a:prstGeom prst="straightConnector1">
            <a:avLst/>
          </a:prstGeom>
          <a:noFill/>
          <a:ln w="9525" cap="flat" cmpd="sng">
            <a:solidFill>
              <a:schemeClr val="dk2"/>
            </a:solidFill>
            <a:prstDash val="solid"/>
            <a:round/>
            <a:headEnd type="none" w="med" len="med"/>
            <a:tailEnd type="none" w="med" len="med"/>
          </a:ln>
        </p:spPr>
      </p:cxnSp>
      <p:cxnSp>
        <p:nvCxnSpPr>
          <p:cNvPr id="6954" name="Google Shape;6954;p71"/>
          <p:cNvCxnSpPr>
            <a:stCxn id="6923" idx="0"/>
            <a:endCxn id="6930" idx="2"/>
          </p:cNvCxnSpPr>
          <p:nvPr/>
        </p:nvCxnSpPr>
        <p:spPr>
          <a:xfrm rot="10800000">
            <a:off x="14693263" y="4459753"/>
            <a:ext cx="710741" cy="1970609"/>
          </a:xfrm>
          <a:prstGeom prst="straightConnector1">
            <a:avLst/>
          </a:prstGeom>
          <a:noFill/>
          <a:ln w="9525" cap="flat" cmpd="sng">
            <a:solidFill>
              <a:schemeClr val="dk2"/>
            </a:solidFill>
            <a:prstDash val="solid"/>
            <a:round/>
            <a:headEnd type="none" w="med" len="med"/>
            <a:tailEnd type="none" w="med" len="med"/>
          </a:ln>
        </p:spPr>
      </p:cxnSp>
      <p:sp>
        <p:nvSpPr>
          <p:cNvPr id="6955" name="Google Shape;6955;p71"/>
          <p:cNvSpPr txBox="1"/>
          <p:nvPr/>
        </p:nvSpPr>
        <p:spPr>
          <a:xfrm>
            <a:off x="13004225" y="9977092"/>
            <a:ext cx="1534432" cy="833303"/>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800">
                <a:latin typeface="Times New Roman" panose="02020503050405090304"/>
                <a:ea typeface="Times New Roman" panose="02020503050405090304"/>
                <a:cs typeface="Times New Roman" panose="02020503050405090304"/>
                <a:sym typeface="Times New Roman" panose="02020503050405090304"/>
              </a:rPr>
              <a:t>(</a:t>
            </a:r>
            <a:r>
              <a:rPr lang="en-GB" sz="2800">
                <a:solidFill>
                  <a:schemeClr val="dk1"/>
                </a:solidFill>
                <a:latin typeface="Times New Roman" panose="02020503050405090304"/>
                <a:ea typeface="Times New Roman" panose="02020503050405090304"/>
                <a:cs typeface="Times New Roman" panose="02020503050405090304"/>
                <a:sym typeface="Times New Roman" panose="02020503050405090304"/>
              </a:rPr>
              <a:t>b</a:t>
            </a:r>
            <a:r>
              <a:rPr lang="en-GB" sz="2800">
                <a:latin typeface="Times New Roman" panose="02020503050405090304"/>
                <a:ea typeface="Times New Roman" panose="02020503050405090304"/>
                <a:cs typeface="Times New Roman" panose="02020503050405090304"/>
                <a:sym typeface="Times New Roman" panose="02020503050405090304"/>
              </a:rPr>
              <a:t>)</a:t>
            </a:r>
            <a:endParaRPr sz="2800">
              <a:latin typeface="Times New Roman" panose="02020503050405090304"/>
              <a:ea typeface="Times New Roman" panose="02020503050405090304"/>
              <a:cs typeface="Times New Roman" panose="02020503050405090304"/>
              <a:sym typeface="Times New Roman" panose="02020503050405090304"/>
            </a:endParaRPr>
          </a:p>
        </p:txBody>
      </p:sp>
      <p:cxnSp>
        <p:nvCxnSpPr>
          <p:cNvPr id="6956" name="Google Shape;6956;p71"/>
          <p:cNvCxnSpPr>
            <a:stCxn id="6909" idx="1"/>
            <a:endCxn id="6926" idx="2"/>
          </p:cNvCxnSpPr>
          <p:nvPr/>
        </p:nvCxnSpPr>
        <p:spPr>
          <a:xfrm rot="10800000">
            <a:off x="11565472" y="6092571"/>
            <a:ext cx="1580693" cy="2247576"/>
          </a:xfrm>
          <a:prstGeom prst="curvedConnector2">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6960" name="Shape 6960"/>
        <p:cNvGrpSpPr/>
        <p:nvPr/>
      </p:nvGrpSpPr>
      <p:grpSpPr>
        <a:xfrm>
          <a:off x="0" y="0"/>
          <a:ext cx="0" cy="0"/>
          <a:chOff x="0" y="0"/>
          <a:chExt cx="0" cy="0"/>
        </a:xfrm>
      </p:grpSpPr>
      <p:sp>
        <p:nvSpPr>
          <p:cNvPr id="6961" name="Google Shape;6961;p72"/>
          <p:cNvSpPr/>
          <p:nvPr/>
        </p:nvSpPr>
        <p:spPr>
          <a:xfrm>
            <a:off x="14037130" y="8545419"/>
            <a:ext cx="2195908" cy="2245173"/>
          </a:xfrm>
          <a:prstGeom prst="cube">
            <a:avLst>
              <a:gd name="adj" fmla="val 77881"/>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962" name="Google Shape;6962;p72"/>
          <p:cNvSpPr/>
          <p:nvPr/>
        </p:nvSpPr>
        <p:spPr>
          <a:xfrm>
            <a:off x="6172173" y="6795051"/>
            <a:ext cx="922221" cy="827896"/>
          </a:xfrm>
          <a:prstGeom prst="cube">
            <a:avLst>
              <a:gd name="adj" fmla="val 53665"/>
            </a:avLst>
          </a:prstGeom>
          <a:solidFill>
            <a:srgbClr val="4A86E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963" name="Google Shape;6963;p72"/>
          <p:cNvSpPr/>
          <p:nvPr/>
        </p:nvSpPr>
        <p:spPr>
          <a:xfrm>
            <a:off x="7591154" y="8278287"/>
            <a:ext cx="1318746" cy="3274936"/>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964" name="Google Shape;6964;p72"/>
          <p:cNvSpPr/>
          <p:nvPr/>
        </p:nvSpPr>
        <p:spPr>
          <a:xfrm>
            <a:off x="7597129" y="8827849"/>
            <a:ext cx="761809" cy="827896"/>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965" name="Google Shape;6965;p72"/>
          <p:cNvSpPr/>
          <p:nvPr/>
        </p:nvSpPr>
        <p:spPr>
          <a:xfrm>
            <a:off x="7782429" y="9027301"/>
            <a:ext cx="186847" cy="628432"/>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966" name="Google Shape;6966;p72"/>
          <p:cNvSpPr/>
          <p:nvPr/>
        </p:nvSpPr>
        <p:spPr>
          <a:xfrm>
            <a:off x="7969188" y="9027301"/>
            <a:ext cx="186847" cy="628432"/>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967" name="Google Shape;6967;p72"/>
          <p:cNvSpPr/>
          <p:nvPr/>
        </p:nvSpPr>
        <p:spPr>
          <a:xfrm>
            <a:off x="7595668" y="9027301"/>
            <a:ext cx="186847" cy="628432"/>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968" name="Google Shape;6968;p72"/>
          <p:cNvSpPr/>
          <p:nvPr/>
        </p:nvSpPr>
        <p:spPr>
          <a:xfrm>
            <a:off x="7599232" y="8827849"/>
            <a:ext cx="381505" cy="191053"/>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969" name="Google Shape;6969;p72"/>
          <p:cNvSpPr/>
          <p:nvPr/>
        </p:nvSpPr>
        <p:spPr>
          <a:xfrm>
            <a:off x="7787431" y="8827849"/>
            <a:ext cx="381505" cy="191053"/>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970" name="Google Shape;6970;p72"/>
          <p:cNvSpPr/>
          <p:nvPr/>
        </p:nvSpPr>
        <p:spPr>
          <a:xfrm>
            <a:off x="7977725" y="8827849"/>
            <a:ext cx="381505" cy="191053"/>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6971" name="Google Shape;6971;p72"/>
          <p:cNvCxnSpPr/>
          <p:nvPr/>
        </p:nvCxnSpPr>
        <p:spPr>
          <a:xfrm>
            <a:off x="7669111" y="8950784"/>
            <a:ext cx="565349" cy="0"/>
          </a:xfrm>
          <a:prstGeom prst="straightConnector1">
            <a:avLst/>
          </a:prstGeom>
          <a:noFill/>
          <a:ln w="9525" cap="flat" cmpd="sng">
            <a:solidFill>
              <a:schemeClr val="dk2"/>
            </a:solidFill>
            <a:prstDash val="solid"/>
            <a:round/>
            <a:headEnd type="none" w="med" len="med"/>
            <a:tailEnd type="none" w="med" len="med"/>
          </a:ln>
        </p:spPr>
      </p:cxnSp>
      <p:cxnSp>
        <p:nvCxnSpPr>
          <p:cNvPr id="6972" name="Google Shape;6972;p72"/>
          <p:cNvCxnSpPr/>
          <p:nvPr/>
        </p:nvCxnSpPr>
        <p:spPr>
          <a:xfrm>
            <a:off x="7732863" y="8883955"/>
            <a:ext cx="572558" cy="2403"/>
          </a:xfrm>
          <a:prstGeom prst="straightConnector1">
            <a:avLst/>
          </a:prstGeom>
          <a:noFill/>
          <a:ln w="9525" cap="flat" cmpd="sng">
            <a:solidFill>
              <a:schemeClr val="dk2"/>
            </a:solidFill>
            <a:prstDash val="solid"/>
            <a:round/>
            <a:headEnd type="none" w="med" len="med"/>
            <a:tailEnd type="none" w="med" len="med"/>
          </a:ln>
        </p:spPr>
      </p:cxnSp>
      <p:cxnSp>
        <p:nvCxnSpPr>
          <p:cNvPr id="6973" name="Google Shape;6973;p72"/>
          <p:cNvCxnSpPr/>
          <p:nvPr/>
        </p:nvCxnSpPr>
        <p:spPr>
          <a:xfrm>
            <a:off x="7593443" y="9224592"/>
            <a:ext cx="565349" cy="0"/>
          </a:xfrm>
          <a:prstGeom prst="straightConnector1">
            <a:avLst/>
          </a:prstGeom>
          <a:noFill/>
          <a:ln w="9525" cap="flat" cmpd="sng">
            <a:solidFill>
              <a:schemeClr val="dk2"/>
            </a:solidFill>
            <a:prstDash val="solid"/>
            <a:round/>
            <a:headEnd type="none" w="med" len="med"/>
            <a:tailEnd type="none" w="med" len="med"/>
          </a:ln>
        </p:spPr>
      </p:cxnSp>
      <p:cxnSp>
        <p:nvCxnSpPr>
          <p:cNvPr id="6974" name="Google Shape;6974;p72"/>
          <p:cNvCxnSpPr/>
          <p:nvPr/>
        </p:nvCxnSpPr>
        <p:spPr>
          <a:xfrm>
            <a:off x="7593443" y="9459339"/>
            <a:ext cx="565349" cy="0"/>
          </a:xfrm>
          <a:prstGeom prst="straightConnector1">
            <a:avLst/>
          </a:prstGeom>
          <a:noFill/>
          <a:ln w="9525" cap="flat" cmpd="sng">
            <a:solidFill>
              <a:schemeClr val="dk2"/>
            </a:solidFill>
            <a:prstDash val="solid"/>
            <a:round/>
            <a:headEnd type="none" w="med" len="med"/>
            <a:tailEnd type="none" w="med" len="med"/>
          </a:ln>
        </p:spPr>
      </p:cxnSp>
      <p:sp>
        <p:nvSpPr>
          <p:cNvPr id="6975" name="Google Shape;6975;p72"/>
          <p:cNvSpPr/>
          <p:nvPr/>
        </p:nvSpPr>
        <p:spPr>
          <a:xfrm>
            <a:off x="8165174" y="8955930"/>
            <a:ext cx="69374" cy="695377"/>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sp>
      <p:sp>
        <p:nvSpPr>
          <p:cNvPr id="6976" name="Google Shape;6976;p72"/>
          <p:cNvSpPr/>
          <p:nvPr/>
        </p:nvSpPr>
        <p:spPr>
          <a:xfrm>
            <a:off x="8238160" y="8887047"/>
            <a:ext cx="61153" cy="694351"/>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sp>
      <p:sp>
        <p:nvSpPr>
          <p:cNvPr id="6977" name="Google Shape;6977;p72"/>
          <p:cNvSpPr/>
          <p:nvPr/>
        </p:nvSpPr>
        <p:spPr>
          <a:xfrm>
            <a:off x="8298296" y="8833586"/>
            <a:ext cx="59625" cy="682530"/>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sp>
      <p:cxnSp>
        <p:nvCxnSpPr>
          <p:cNvPr id="6978" name="Google Shape;6978;p72"/>
          <p:cNvCxnSpPr/>
          <p:nvPr/>
        </p:nvCxnSpPr>
        <p:spPr>
          <a:xfrm rot="10800000" flipH="1">
            <a:off x="8160527" y="9023404"/>
            <a:ext cx="200065" cy="201867"/>
          </a:xfrm>
          <a:prstGeom prst="straightConnector1">
            <a:avLst/>
          </a:prstGeom>
          <a:noFill/>
          <a:ln w="9525" cap="flat" cmpd="sng">
            <a:solidFill>
              <a:schemeClr val="dk2"/>
            </a:solidFill>
            <a:prstDash val="solid"/>
            <a:round/>
            <a:headEnd type="none" w="med" len="med"/>
            <a:tailEnd type="none" w="med" len="med"/>
          </a:ln>
        </p:spPr>
      </p:cxnSp>
      <p:cxnSp>
        <p:nvCxnSpPr>
          <p:cNvPr id="6979" name="Google Shape;6979;p72"/>
          <p:cNvCxnSpPr/>
          <p:nvPr/>
        </p:nvCxnSpPr>
        <p:spPr>
          <a:xfrm rot="10800000" flipH="1">
            <a:off x="8160527" y="9251640"/>
            <a:ext cx="200065" cy="201867"/>
          </a:xfrm>
          <a:prstGeom prst="straightConnector1">
            <a:avLst/>
          </a:prstGeom>
          <a:noFill/>
          <a:ln w="9525" cap="flat" cmpd="sng">
            <a:solidFill>
              <a:schemeClr val="dk2"/>
            </a:solidFill>
            <a:prstDash val="solid"/>
            <a:round/>
            <a:headEnd type="none" w="med" len="med"/>
            <a:tailEnd type="none" w="med" len="med"/>
          </a:ln>
        </p:spPr>
      </p:cxnSp>
      <p:sp>
        <p:nvSpPr>
          <p:cNvPr id="6980" name="Google Shape;6980;p72"/>
          <p:cNvSpPr/>
          <p:nvPr/>
        </p:nvSpPr>
        <p:spPr>
          <a:xfrm>
            <a:off x="9047312" y="8285264"/>
            <a:ext cx="1318746" cy="3274936"/>
          </a:xfrm>
          <a:prstGeom prst="cube">
            <a:avLst>
              <a:gd name="adj" fmla="val 56788"/>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981" name="Google Shape;6981;p72"/>
          <p:cNvSpPr/>
          <p:nvPr/>
        </p:nvSpPr>
        <p:spPr>
          <a:xfrm>
            <a:off x="9199659" y="9034278"/>
            <a:ext cx="186847" cy="201867"/>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982" name="Google Shape;6982;p72"/>
          <p:cNvSpPr/>
          <p:nvPr/>
        </p:nvSpPr>
        <p:spPr>
          <a:xfrm>
            <a:off x="9386421" y="9034278"/>
            <a:ext cx="186847" cy="201867"/>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983" name="Google Shape;6983;p72"/>
          <p:cNvSpPr/>
          <p:nvPr/>
        </p:nvSpPr>
        <p:spPr>
          <a:xfrm>
            <a:off x="9019573" y="8959407"/>
            <a:ext cx="381505" cy="67289"/>
          </a:xfrm>
          <a:prstGeom prst="parallelogram">
            <a:avLst>
              <a:gd name="adj" fmla="val 94805"/>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984" name="Google Shape;6984;p72"/>
          <p:cNvSpPr/>
          <p:nvPr/>
        </p:nvSpPr>
        <p:spPr>
          <a:xfrm>
            <a:off x="9204656" y="8958800"/>
            <a:ext cx="258342" cy="67289"/>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985" name="Google Shape;6985;p72"/>
          <p:cNvSpPr/>
          <p:nvPr/>
        </p:nvSpPr>
        <p:spPr>
          <a:xfrm>
            <a:off x="9390520" y="8958720"/>
            <a:ext cx="258342" cy="67289"/>
          </a:xfrm>
          <a:prstGeom prst="parallelogram">
            <a:avLst>
              <a:gd name="adj" fmla="val 91890"/>
            </a:avLst>
          </a:prstGeom>
          <a:solidFill>
            <a:srgbClr val="FFF2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6986" name="Google Shape;6986;p72"/>
          <p:cNvCxnSpPr/>
          <p:nvPr/>
        </p:nvCxnSpPr>
        <p:spPr>
          <a:xfrm>
            <a:off x="9086343" y="8957761"/>
            <a:ext cx="565349" cy="0"/>
          </a:xfrm>
          <a:prstGeom prst="straightConnector1">
            <a:avLst/>
          </a:prstGeom>
          <a:noFill/>
          <a:ln w="9525" cap="flat" cmpd="sng">
            <a:solidFill>
              <a:schemeClr val="dk2"/>
            </a:solidFill>
            <a:prstDash val="solid"/>
            <a:round/>
            <a:headEnd type="none" w="med" len="med"/>
            <a:tailEnd type="none" w="med" len="med"/>
          </a:ln>
        </p:spPr>
      </p:cxnSp>
      <p:cxnSp>
        <p:nvCxnSpPr>
          <p:cNvPr id="6987" name="Google Shape;6987;p72"/>
          <p:cNvCxnSpPr/>
          <p:nvPr/>
        </p:nvCxnSpPr>
        <p:spPr>
          <a:xfrm>
            <a:off x="9010675" y="9231569"/>
            <a:ext cx="565349" cy="0"/>
          </a:xfrm>
          <a:prstGeom prst="straightConnector1">
            <a:avLst/>
          </a:prstGeom>
          <a:noFill/>
          <a:ln w="9525" cap="flat" cmpd="sng">
            <a:solidFill>
              <a:schemeClr val="dk2"/>
            </a:solidFill>
            <a:prstDash val="solid"/>
            <a:round/>
            <a:headEnd type="none" w="med" len="med"/>
            <a:tailEnd type="none" w="med" len="med"/>
          </a:ln>
        </p:spPr>
      </p:cxnSp>
      <p:cxnSp>
        <p:nvCxnSpPr>
          <p:cNvPr id="6988" name="Google Shape;6988;p72"/>
          <p:cNvCxnSpPr/>
          <p:nvPr/>
        </p:nvCxnSpPr>
        <p:spPr>
          <a:xfrm rot="10800000" flipH="1">
            <a:off x="9576721" y="9156384"/>
            <a:ext cx="76902" cy="76902"/>
          </a:xfrm>
          <a:prstGeom prst="straightConnector1">
            <a:avLst/>
          </a:prstGeom>
          <a:noFill/>
          <a:ln w="9525" cap="flat" cmpd="sng">
            <a:solidFill>
              <a:schemeClr val="dk2"/>
            </a:solidFill>
            <a:prstDash val="solid"/>
            <a:round/>
            <a:headEnd type="none" w="med" len="med"/>
            <a:tailEnd type="none" w="med" len="med"/>
          </a:ln>
        </p:spPr>
      </p:cxnSp>
      <p:sp>
        <p:nvSpPr>
          <p:cNvPr id="6989" name="Google Shape;6989;p72"/>
          <p:cNvSpPr/>
          <p:nvPr/>
        </p:nvSpPr>
        <p:spPr>
          <a:xfrm>
            <a:off x="9576016" y="8960597"/>
            <a:ext cx="76353" cy="270038"/>
          </a:xfrm>
          <a:custGeom>
            <a:avLst/>
            <a:gdLst/>
            <a:ahLst/>
            <a:cxnLst/>
            <a:rect l="l" t="t" r="r" b="b"/>
            <a:pathLst>
              <a:path w="3501" h="12382" extrusionOk="0">
                <a:moveTo>
                  <a:pt x="0" y="3453"/>
                </a:moveTo>
                <a:lnTo>
                  <a:pt x="3501" y="0"/>
                </a:lnTo>
                <a:lnTo>
                  <a:pt x="3501" y="9001"/>
                </a:lnTo>
                <a:lnTo>
                  <a:pt x="167" y="12382"/>
                </a:lnTo>
                <a:close/>
              </a:path>
            </a:pathLst>
          </a:custGeom>
          <a:solidFill>
            <a:srgbClr val="FFF2CC"/>
          </a:solidFill>
          <a:ln w="9525" cap="flat" cmpd="sng">
            <a:solidFill>
              <a:schemeClr val="dk2"/>
            </a:solidFill>
            <a:prstDash val="solid"/>
            <a:round/>
            <a:headEnd type="none" w="med" len="med"/>
            <a:tailEnd type="none" w="med" len="med"/>
          </a:ln>
        </p:spPr>
      </p:sp>
      <p:cxnSp>
        <p:nvCxnSpPr>
          <p:cNvPr id="6990" name="Google Shape;6990;p72"/>
          <p:cNvCxnSpPr/>
          <p:nvPr/>
        </p:nvCxnSpPr>
        <p:spPr>
          <a:xfrm rot="10800000" flipH="1">
            <a:off x="8268108" y="9135104"/>
            <a:ext cx="769018" cy="120159"/>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6991" name="Google Shape;6991;p72"/>
          <p:cNvSpPr/>
          <p:nvPr/>
        </p:nvSpPr>
        <p:spPr>
          <a:xfrm>
            <a:off x="9012900" y="9034278"/>
            <a:ext cx="186847" cy="201867"/>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992" name="Google Shape;6992;p72"/>
          <p:cNvSpPr/>
          <p:nvPr/>
        </p:nvSpPr>
        <p:spPr>
          <a:xfrm>
            <a:off x="10503508" y="8278265"/>
            <a:ext cx="922221" cy="3274936"/>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993" name="Google Shape;6993;p72"/>
          <p:cNvSpPr/>
          <p:nvPr/>
        </p:nvSpPr>
        <p:spPr>
          <a:xfrm>
            <a:off x="10503510" y="8922318"/>
            <a:ext cx="276366" cy="267955"/>
          </a:xfrm>
          <a:prstGeom prst="cube">
            <a:avLst>
              <a:gd name="adj" fmla="val 28246"/>
            </a:avLst>
          </a:prstGeom>
          <a:solidFill>
            <a:srgbClr val="4A86E8"/>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6994" name="Google Shape;6994;p72"/>
          <p:cNvCxnSpPr/>
          <p:nvPr/>
        </p:nvCxnSpPr>
        <p:spPr>
          <a:xfrm rot="10800000" flipH="1">
            <a:off x="9639688" y="9094063"/>
            <a:ext cx="875960" cy="3004"/>
          </a:xfrm>
          <a:prstGeom prst="curvedConnector3">
            <a:avLst>
              <a:gd name="adj1" fmla="val 100935"/>
            </a:avLst>
          </a:prstGeom>
          <a:noFill/>
          <a:ln w="19050" cap="flat" cmpd="sng">
            <a:solidFill>
              <a:srgbClr val="FF0000"/>
            </a:solidFill>
            <a:prstDash val="solid"/>
            <a:round/>
            <a:headEnd type="none" w="med" len="med"/>
            <a:tailEnd type="triangle" w="med" len="med"/>
          </a:ln>
        </p:spPr>
      </p:cxnSp>
      <p:pic>
        <p:nvPicPr>
          <p:cNvPr id="6995" name="Google Shape;6995;p72"/>
          <p:cNvPicPr preferRelativeResize="0"/>
          <p:nvPr/>
        </p:nvPicPr>
        <p:blipFill>
          <a:blip r:embed="rId1"/>
          <a:stretch>
            <a:fillRect/>
          </a:stretch>
        </p:blipFill>
        <p:spPr>
          <a:xfrm flipH="1">
            <a:off x="2817285" y="4235438"/>
            <a:ext cx="2525840" cy="2710084"/>
          </a:xfrm>
          <a:prstGeom prst="rect">
            <a:avLst/>
          </a:prstGeom>
          <a:noFill/>
          <a:ln>
            <a:noFill/>
          </a:ln>
        </p:spPr>
      </p:pic>
      <p:pic>
        <p:nvPicPr>
          <p:cNvPr id="6996" name="Google Shape;6996;p72"/>
          <p:cNvPicPr preferRelativeResize="0"/>
          <p:nvPr/>
        </p:nvPicPr>
        <p:blipFill>
          <a:blip r:embed="rId1"/>
          <a:stretch>
            <a:fillRect/>
          </a:stretch>
        </p:blipFill>
        <p:spPr>
          <a:xfrm flipH="1">
            <a:off x="1574585" y="5509277"/>
            <a:ext cx="2525840" cy="2710084"/>
          </a:xfrm>
          <a:prstGeom prst="rect">
            <a:avLst/>
          </a:prstGeom>
          <a:noFill/>
          <a:ln>
            <a:noFill/>
          </a:ln>
        </p:spPr>
      </p:pic>
      <p:grpSp>
        <p:nvGrpSpPr>
          <p:cNvPr id="6997" name="Google Shape;6997;p72"/>
          <p:cNvGrpSpPr/>
          <p:nvPr/>
        </p:nvGrpSpPr>
        <p:grpSpPr>
          <a:xfrm>
            <a:off x="494369" y="5225832"/>
            <a:ext cx="767150" cy="827896"/>
            <a:chOff x="2476982" y="2030254"/>
            <a:chExt cx="383067" cy="413400"/>
          </a:xfrm>
        </p:grpSpPr>
        <p:sp>
          <p:nvSpPr>
            <p:cNvPr id="6998" name="Google Shape;6998;p72"/>
            <p:cNvSpPr/>
            <p:nvPr/>
          </p:nvSpPr>
          <p:spPr>
            <a:xfrm>
              <a:off x="2478823" y="2030254"/>
              <a:ext cx="380400" cy="413400"/>
            </a:xfrm>
            <a:prstGeom prst="cube">
              <a:avLst>
                <a:gd name="adj" fmla="val 25539"/>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6999" name="Google Shape;6999;p72"/>
            <p:cNvSpPr/>
            <p:nvPr/>
          </p:nvSpPr>
          <p:spPr>
            <a:xfrm>
              <a:off x="2571349" y="2129848"/>
              <a:ext cx="93300" cy="313800"/>
            </a:xfrm>
            <a:prstGeom prst="rect">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00" name="Google Shape;7000;p72"/>
            <p:cNvSpPr/>
            <p:nvPr/>
          </p:nvSpPr>
          <p:spPr>
            <a:xfrm>
              <a:off x="2664605" y="2129848"/>
              <a:ext cx="93300" cy="313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01" name="Google Shape;7001;p72"/>
            <p:cNvSpPr/>
            <p:nvPr/>
          </p:nvSpPr>
          <p:spPr>
            <a:xfrm>
              <a:off x="2478093" y="2129848"/>
              <a:ext cx="93300" cy="313800"/>
            </a:xfrm>
            <a:prstGeom prst="rect">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02" name="Google Shape;7002;p72"/>
            <p:cNvSpPr/>
            <p:nvPr/>
          </p:nvSpPr>
          <p:spPr>
            <a:xfrm>
              <a:off x="2479873" y="2030254"/>
              <a:ext cx="190500" cy="95400"/>
            </a:xfrm>
            <a:prstGeom prst="parallelogram">
              <a:avLst>
                <a:gd name="adj" fmla="val 99657"/>
              </a:avLst>
            </a:prstGeom>
            <a:solidFill>
              <a:srgbClr val="D9EAD3"/>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03" name="Google Shape;7003;p72"/>
            <p:cNvSpPr/>
            <p:nvPr/>
          </p:nvSpPr>
          <p:spPr>
            <a:xfrm>
              <a:off x="2573848" y="2030254"/>
              <a:ext cx="190500" cy="95400"/>
            </a:xfrm>
            <a:prstGeom prst="parallelogram">
              <a:avLst>
                <a:gd name="adj" fmla="val 99657"/>
              </a:avLst>
            </a:prstGeom>
            <a:solidFill>
              <a:srgbClr val="F4CC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04" name="Google Shape;7004;p72"/>
            <p:cNvSpPr/>
            <p:nvPr/>
          </p:nvSpPr>
          <p:spPr>
            <a:xfrm>
              <a:off x="2668868" y="2030254"/>
              <a:ext cx="190500" cy="95400"/>
            </a:xfrm>
            <a:prstGeom prst="parallelogram">
              <a:avLst>
                <a:gd name="adj" fmla="val 99657"/>
              </a:avLst>
            </a:prstGeom>
            <a:solidFill>
              <a:srgbClr val="FFF2CC"/>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7005" name="Google Shape;7005;p72"/>
            <p:cNvCxnSpPr/>
            <p:nvPr/>
          </p:nvCxnSpPr>
          <p:spPr>
            <a:xfrm>
              <a:off x="2514766" y="2091640"/>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6" name="Google Shape;7006;p72"/>
            <p:cNvCxnSpPr/>
            <p:nvPr/>
          </p:nvCxnSpPr>
          <p:spPr>
            <a:xfrm>
              <a:off x="2546599" y="2058270"/>
              <a:ext cx="285900" cy="1200"/>
            </a:xfrm>
            <a:prstGeom prst="straightConnector1">
              <a:avLst/>
            </a:prstGeom>
            <a:noFill/>
            <a:ln w="9525" cap="flat" cmpd="sng">
              <a:solidFill>
                <a:schemeClr val="dk2"/>
              </a:solidFill>
              <a:prstDash val="solid"/>
              <a:round/>
              <a:headEnd type="none" w="med" len="med"/>
              <a:tailEnd type="none" w="med" len="med"/>
            </a:ln>
          </p:spPr>
        </p:cxnSp>
        <p:cxnSp>
          <p:nvCxnSpPr>
            <p:cNvPr id="7007" name="Google Shape;7007;p72"/>
            <p:cNvCxnSpPr/>
            <p:nvPr/>
          </p:nvCxnSpPr>
          <p:spPr>
            <a:xfrm>
              <a:off x="2476982" y="2228363"/>
              <a:ext cx="282300" cy="0"/>
            </a:xfrm>
            <a:prstGeom prst="straightConnector1">
              <a:avLst/>
            </a:prstGeom>
            <a:noFill/>
            <a:ln w="9525" cap="flat" cmpd="sng">
              <a:solidFill>
                <a:schemeClr val="dk2"/>
              </a:solidFill>
              <a:prstDash val="solid"/>
              <a:round/>
              <a:headEnd type="none" w="med" len="med"/>
              <a:tailEnd type="none" w="med" len="med"/>
            </a:ln>
          </p:spPr>
        </p:cxnSp>
        <p:cxnSp>
          <p:nvCxnSpPr>
            <p:cNvPr id="7008" name="Google Shape;7008;p72"/>
            <p:cNvCxnSpPr/>
            <p:nvPr/>
          </p:nvCxnSpPr>
          <p:spPr>
            <a:xfrm>
              <a:off x="2476982" y="2345581"/>
              <a:ext cx="282300" cy="0"/>
            </a:xfrm>
            <a:prstGeom prst="straightConnector1">
              <a:avLst/>
            </a:prstGeom>
            <a:noFill/>
            <a:ln w="9525" cap="flat" cmpd="sng">
              <a:solidFill>
                <a:schemeClr val="dk2"/>
              </a:solidFill>
              <a:prstDash val="solid"/>
              <a:round/>
              <a:headEnd type="none" w="med" len="med"/>
              <a:tailEnd type="none" w="med" len="med"/>
            </a:ln>
          </p:spPr>
        </p:cxnSp>
        <p:sp>
          <p:nvSpPr>
            <p:cNvPr id="7009" name="Google Shape;7009;p72"/>
            <p:cNvSpPr/>
            <p:nvPr/>
          </p:nvSpPr>
          <p:spPr>
            <a:xfrm>
              <a:off x="2762469" y="2094211"/>
              <a:ext cx="34641" cy="347228"/>
            </a:xfrm>
            <a:custGeom>
              <a:avLst/>
              <a:gdLst/>
              <a:ahLst/>
              <a:cxnLst/>
              <a:rect l="l" t="t" r="r" b="b"/>
              <a:pathLst>
                <a:path w="3181" h="31885" extrusionOk="0">
                  <a:moveTo>
                    <a:pt x="3181" y="0"/>
                  </a:moveTo>
                  <a:lnTo>
                    <a:pt x="3181" y="28703"/>
                  </a:lnTo>
                  <a:lnTo>
                    <a:pt x="0" y="31885"/>
                  </a:lnTo>
                  <a:lnTo>
                    <a:pt x="0" y="3158"/>
                  </a:lnTo>
                  <a:close/>
                </a:path>
              </a:pathLst>
            </a:custGeom>
            <a:solidFill>
              <a:srgbClr val="FFF2CC"/>
            </a:solidFill>
            <a:ln w="9525" cap="flat" cmpd="sng">
              <a:solidFill>
                <a:schemeClr val="dk2"/>
              </a:solidFill>
              <a:prstDash val="solid"/>
              <a:round/>
              <a:headEnd type="none" w="med" len="med"/>
              <a:tailEnd type="none" w="med" len="med"/>
            </a:ln>
          </p:spPr>
        </p:sp>
        <p:sp>
          <p:nvSpPr>
            <p:cNvPr id="7010" name="Google Shape;7010;p72"/>
            <p:cNvSpPr/>
            <p:nvPr/>
          </p:nvSpPr>
          <p:spPr>
            <a:xfrm>
              <a:off x="2798913" y="2059814"/>
              <a:ext cx="30536" cy="346716"/>
            </a:xfrm>
            <a:custGeom>
              <a:avLst/>
              <a:gdLst/>
              <a:ahLst/>
              <a:cxnLst/>
              <a:rect l="l" t="t" r="r" b="b"/>
              <a:pathLst>
                <a:path w="2804" h="31838" extrusionOk="0">
                  <a:moveTo>
                    <a:pt x="2804" y="0"/>
                  </a:moveTo>
                  <a:lnTo>
                    <a:pt x="2804" y="29033"/>
                  </a:lnTo>
                  <a:lnTo>
                    <a:pt x="0" y="31838"/>
                  </a:lnTo>
                  <a:lnTo>
                    <a:pt x="0" y="2969"/>
                  </a:lnTo>
                  <a:close/>
                </a:path>
              </a:pathLst>
            </a:custGeom>
            <a:solidFill>
              <a:srgbClr val="FFF2CC"/>
            </a:solidFill>
            <a:ln w="9525" cap="flat" cmpd="sng">
              <a:solidFill>
                <a:schemeClr val="dk2"/>
              </a:solidFill>
              <a:prstDash val="solid"/>
              <a:round/>
              <a:headEnd type="none" w="med" len="med"/>
              <a:tailEnd type="none" w="med" len="med"/>
            </a:ln>
          </p:spPr>
        </p:sp>
        <p:sp>
          <p:nvSpPr>
            <p:cNvPr id="7011" name="Google Shape;7011;p72"/>
            <p:cNvSpPr/>
            <p:nvPr/>
          </p:nvSpPr>
          <p:spPr>
            <a:xfrm>
              <a:off x="2828942" y="2033119"/>
              <a:ext cx="29773" cy="340813"/>
            </a:xfrm>
            <a:custGeom>
              <a:avLst/>
              <a:gdLst/>
              <a:ahLst/>
              <a:cxnLst/>
              <a:rect l="l" t="t" r="r" b="b"/>
              <a:pathLst>
                <a:path w="2734" h="31296" extrusionOk="0">
                  <a:moveTo>
                    <a:pt x="0" y="2545"/>
                  </a:moveTo>
                  <a:lnTo>
                    <a:pt x="2734" y="0"/>
                  </a:lnTo>
                  <a:lnTo>
                    <a:pt x="2734" y="28845"/>
                  </a:lnTo>
                  <a:lnTo>
                    <a:pt x="283" y="31296"/>
                  </a:lnTo>
                  <a:close/>
                </a:path>
              </a:pathLst>
            </a:custGeom>
            <a:solidFill>
              <a:srgbClr val="FFF2CC"/>
            </a:solidFill>
            <a:ln w="9525" cap="flat" cmpd="sng">
              <a:solidFill>
                <a:schemeClr val="dk2"/>
              </a:solidFill>
              <a:prstDash val="solid"/>
              <a:round/>
              <a:headEnd type="none" w="med" len="med"/>
              <a:tailEnd type="none" w="med" len="med"/>
            </a:ln>
          </p:spPr>
        </p:sp>
        <p:cxnSp>
          <p:nvCxnSpPr>
            <p:cNvPr id="7012" name="Google Shape;7012;p72"/>
            <p:cNvCxnSpPr/>
            <p:nvPr/>
          </p:nvCxnSpPr>
          <p:spPr>
            <a:xfrm rot="10800000" flipH="1">
              <a:off x="2760149" y="2127902"/>
              <a:ext cx="99900" cy="100800"/>
            </a:xfrm>
            <a:prstGeom prst="straightConnector1">
              <a:avLst/>
            </a:prstGeom>
            <a:noFill/>
            <a:ln w="9525" cap="flat" cmpd="sng">
              <a:solidFill>
                <a:schemeClr val="dk2"/>
              </a:solidFill>
              <a:prstDash val="solid"/>
              <a:round/>
              <a:headEnd type="none" w="med" len="med"/>
              <a:tailEnd type="none" w="med" len="med"/>
            </a:ln>
          </p:spPr>
        </p:cxnSp>
        <p:cxnSp>
          <p:nvCxnSpPr>
            <p:cNvPr id="7013" name="Google Shape;7013;p72"/>
            <p:cNvCxnSpPr/>
            <p:nvPr/>
          </p:nvCxnSpPr>
          <p:spPr>
            <a:xfrm rot="10800000" flipH="1">
              <a:off x="2760149" y="2241869"/>
              <a:ext cx="99900" cy="100800"/>
            </a:xfrm>
            <a:prstGeom prst="straightConnector1">
              <a:avLst/>
            </a:prstGeom>
            <a:noFill/>
            <a:ln w="9525" cap="flat" cmpd="sng">
              <a:solidFill>
                <a:schemeClr val="dk2"/>
              </a:solidFill>
              <a:prstDash val="solid"/>
              <a:round/>
              <a:headEnd type="none" w="med" len="med"/>
              <a:tailEnd type="none" w="med" len="med"/>
            </a:ln>
          </p:spPr>
        </p:cxnSp>
      </p:grpSp>
      <p:cxnSp>
        <p:nvCxnSpPr>
          <p:cNvPr id="7014" name="Google Shape;7014;p72"/>
          <p:cNvCxnSpPr/>
          <p:nvPr/>
        </p:nvCxnSpPr>
        <p:spPr>
          <a:xfrm>
            <a:off x="2510448" y="6861589"/>
            <a:ext cx="2715596" cy="30040"/>
          </a:xfrm>
          <a:prstGeom prst="curvedConnector3">
            <a:avLst>
              <a:gd name="adj1" fmla="val 50000"/>
            </a:avLst>
          </a:prstGeom>
          <a:noFill/>
          <a:ln w="19050" cap="flat" cmpd="sng">
            <a:solidFill>
              <a:srgbClr val="FF0000"/>
            </a:solidFill>
            <a:prstDash val="solid"/>
            <a:round/>
            <a:headEnd type="none" w="med" len="med"/>
            <a:tailEnd type="triangle" w="med" len="med"/>
          </a:ln>
        </p:spPr>
      </p:cxnSp>
      <p:sp>
        <p:nvSpPr>
          <p:cNvPr id="7015" name="Google Shape;7015;p72"/>
          <p:cNvSpPr/>
          <p:nvPr/>
        </p:nvSpPr>
        <p:spPr>
          <a:xfrm>
            <a:off x="6554136" y="5437304"/>
            <a:ext cx="761809" cy="616416"/>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nvGrpSpPr>
          <p:cNvPr id="7016" name="Google Shape;7016;p72"/>
          <p:cNvGrpSpPr/>
          <p:nvPr/>
        </p:nvGrpSpPr>
        <p:grpSpPr>
          <a:xfrm>
            <a:off x="8458977" y="3588606"/>
            <a:ext cx="8144910" cy="2781080"/>
            <a:chOff x="4223438" y="763950"/>
            <a:chExt cx="4067063" cy="1388699"/>
          </a:xfrm>
        </p:grpSpPr>
        <p:grpSp>
          <p:nvGrpSpPr>
            <p:cNvPr id="7017" name="Google Shape;7017;p72"/>
            <p:cNvGrpSpPr/>
            <p:nvPr/>
          </p:nvGrpSpPr>
          <p:grpSpPr>
            <a:xfrm>
              <a:off x="5175725" y="763950"/>
              <a:ext cx="3114776" cy="1388699"/>
              <a:chOff x="3894100" y="1012700"/>
              <a:chExt cx="3114776" cy="1388699"/>
            </a:xfrm>
          </p:grpSpPr>
          <p:sp>
            <p:nvSpPr>
              <p:cNvPr id="7018" name="Google Shape;7018;p72"/>
              <p:cNvSpPr/>
              <p:nvPr/>
            </p:nvSpPr>
            <p:spPr>
              <a:xfrm>
                <a:off x="4568975" y="1374509"/>
                <a:ext cx="201900" cy="3597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19" name="Google Shape;7019;p72"/>
              <p:cNvSpPr/>
              <p:nvPr/>
            </p:nvSpPr>
            <p:spPr>
              <a:xfrm>
                <a:off x="5160362" y="1255361"/>
                <a:ext cx="201900" cy="5979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20" name="Google Shape;7020;p72"/>
              <p:cNvSpPr/>
              <p:nvPr/>
            </p:nvSpPr>
            <p:spPr>
              <a:xfrm>
                <a:off x="5753708" y="1145754"/>
                <a:ext cx="406500" cy="817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21" name="Google Shape;7021;p72"/>
              <p:cNvSpPr/>
              <p:nvPr/>
            </p:nvSpPr>
            <p:spPr>
              <a:xfrm>
                <a:off x="6521676" y="1012700"/>
                <a:ext cx="487200" cy="10833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7022" name="Google Shape;7022;p72"/>
              <p:cNvCxnSpPr/>
              <p:nvPr/>
            </p:nvCxnSpPr>
            <p:spPr>
              <a:xfrm>
                <a:off x="4831338"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3" name="Google Shape;7023;p72"/>
              <p:cNvCxnSpPr/>
              <p:nvPr/>
            </p:nvCxnSpPr>
            <p:spPr>
              <a:xfrm>
                <a:off x="5423705" y="1551789"/>
                <a:ext cx="268500" cy="5100"/>
              </a:xfrm>
              <a:prstGeom prst="straightConnector1">
                <a:avLst/>
              </a:prstGeom>
              <a:noFill/>
              <a:ln w="9525" cap="flat" cmpd="sng">
                <a:solidFill>
                  <a:schemeClr val="dk2"/>
                </a:solidFill>
                <a:prstDash val="solid"/>
                <a:round/>
                <a:headEnd type="none" w="med" len="med"/>
                <a:tailEnd type="triangle" w="med" len="med"/>
              </a:ln>
            </p:spPr>
          </p:cxnSp>
          <p:cxnSp>
            <p:nvCxnSpPr>
              <p:cNvPr id="7024" name="Google Shape;7024;p72"/>
              <p:cNvCxnSpPr/>
              <p:nvPr/>
            </p:nvCxnSpPr>
            <p:spPr>
              <a:xfrm>
                <a:off x="6206733"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25" name="Google Shape;7025;p72"/>
              <p:cNvSpPr txBox="1"/>
              <p:nvPr/>
            </p:nvSpPr>
            <p:spPr>
              <a:xfrm>
                <a:off x="3894100" y="1598991"/>
                <a:ext cx="487200" cy="305348"/>
              </a:xfrm>
              <a:prstGeom prst="rect">
                <a:avLst/>
              </a:prstGeom>
              <a:noFill/>
              <a:ln>
                <a:noFill/>
              </a:ln>
            </p:spPr>
            <p:txBody>
              <a:bodyPr spcFirstLastPara="1" wrap="square" lIns="183092" tIns="183092" rIns="183092" bIns="183092" anchor="t" anchorCtr="0">
                <a:spAutoFit/>
              </a:bodyPr>
              <a:lstStyle/>
              <a:p>
                <a:pPr marL="0" lvl="0" indent="0" algn="l" rtl="0">
                  <a:spcBef>
                    <a:spcPts val="0"/>
                  </a:spcBef>
                  <a:spcAft>
                    <a:spcPts val="0"/>
                  </a:spcAft>
                  <a:buNone/>
                </a:pPr>
                <a:r>
                  <a:rPr lang="en-GB" sz="1600"/>
                  <a:t>14*14</a:t>
                </a:r>
                <a:endParaRPr sz="1200"/>
              </a:p>
            </p:txBody>
          </p:sp>
          <p:sp>
            <p:nvSpPr>
              <p:cNvPr id="7026" name="Google Shape;7026;p72"/>
              <p:cNvSpPr txBox="1"/>
              <p:nvPr/>
            </p:nvSpPr>
            <p:spPr>
              <a:xfrm>
                <a:off x="4315301" y="1683755"/>
                <a:ext cx="487200" cy="305348"/>
              </a:xfrm>
              <a:prstGeom prst="rect">
                <a:avLst/>
              </a:prstGeom>
              <a:noFill/>
              <a:ln>
                <a:noFill/>
              </a:ln>
            </p:spPr>
            <p:txBody>
              <a:bodyPr spcFirstLastPara="1" wrap="square" lIns="183092" tIns="183092" rIns="183092" bIns="183092" anchor="t" anchorCtr="0">
                <a:spAutoFit/>
              </a:bodyPr>
              <a:lstStyle/>
              <a:p>
                <a:pPr marL="0" lvl="0" indent="0" algn="l" rtl="0">
                  <a:spcBef>
                    <a:spcPts val="0"/>
                  </a:spcBef>
                  <a:spcAft>
                    <a:spcPts val="0"/>
                  </a:spcAft>
                  <a:buNone/>
                </a:pPr>
                <a:r>
                  <a:rPr lang="en-GB" sz="1600"/>
                  <a:t>28*28</a:t>
                </a:r>
                <a:endParaRPr sz="1200"/>
              </a:p>
            </p:txBody>
          </p:sp>
          <p:sp>
            <p:nvSpPr>
              <p:cNvPr id="7027" name="Google Shape;7027;p72"/>
              <p:cNvSpPr txBox="1"/>
              <p:nvPr/>
            </p:nvSpPr>
            <p:spPr>
              <a:xfrm>
                <a:off x="4935087" y="1802903"/>
                <a:ext cx="487200" cy="305348"/>
              </a:xfrm>
              <a:prstGeom prst="rect">
                <a:avLst/>
              </a:prstGeom>
              <a:noFill/>
              <a:ln>
                <a:noFill/>
              </a:ln>
            </p:spPr>
            <p:txBody>
              <a:bodyPr spcFirstLastPara="1" wrap="square" lIns="183092" tIns="183092" rIns="183092" bIns="183092" anchor="t" anchorCtr="0">
                <a:spAutoFit/>
              </a:bodyPr>
              <a:lstStyle/>
              <a:p>
                <a:pPr marL="0" lvl="0" indent="0" algn="l" rtl="0">
                  <a:spcBef>
                    <a:spcPts val="0"/>
                  </a:spcBef>
                  <a:spcAft>
                    <a:spcPts val="0"/>
                  </a:spcAft>
                  <a:buNone/>
                </a:pPr>
                <a:r>
                  <a:rPr lang="en-GB" sz="1600"/>
                  <a:t>56*56</a:t>
                </a:r>
                <a:endParaRPr sz="1200"/>
              </a:p>
            </p:txBody>
          </p:sp>
          <p:sp>
            <p:nvSpPr>
              <p:cNvPr id="7028" name="Google Shape;7028;p72"/>
              <p:cNvSpPr txBox="1"/>
              <p:nvPr/>
            </p:nvSpPr>
            <p:spPr>
              <a:xfrm>
                <a:off x="5468860" y="1936327"/>
                <a:ext cx="697200" cy="305348"/>
              </a:xfrm>
              <a:prstGeom prst="rect">
                <a:avLst/>
              </a:prstGeom>
              <a:noFill/>
              <a:ln>
                <a:noFill/>
              </a:ln>
            </p:spPr>
            <p:txBody>
              <a:bodyPr spcFirstLastPara="1" wrap="square" lIns="183092" tIns="183092" rIns="183092" bIns="183092" anchor="t" anchorCtr="0">
                <a:spAutoFit/>
              </a:bodyPr>
              <a:lstStyle/>
              <a:p>
                <a:pPr marL="0" lvl="0" indent="0" algn="l" rtl="0">
                  <a:spcBef>
                    <a:spcPts val="0"/>
                  </a:spcBef>
                  <a:spcAft>
                    <a:spcPts val="0"/>
                  </a:spcAft>
                  <a:buNone/>
                </a:pPr>
                <a:r>
                  <a:rPr lang="en-GB" sz="1600"/>
                  <a:t>112*112</a:t>
                </a:r>
                <a:endParaRPr sz="1200"/>
              </a:p>
            </p:txBody>
          </p:sp>
          <p:sp>
            <p:nvSpPr>
              <p:cNvPr id="7029" name="Google Shape;7029;p72"/>
              <p:cNvSpPr/>
              <p:nvPr/>
            </p:nvSpPr>
            <p:spPr>
              <a:xfrm>
                <a:off x="4125632" y="1450429"/>
                <a:ext cx="98700" cy="208200"/>
              </a:xfrm>
              <a:prstGeom prst="cube">
                <a:avLst>
                  <a:gd name="adj" fmla="val 77968"/>
                </a:avLst>
              </a:prstGeom>
              <a:solidFill>
                <a:schemeClr val="lt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7030" name="Google Shape;7030;p72"/>
              <p:cNvCxnSpPr/>
              <p:nvPr/>
            </p:nvCxnSpPr>
            <p:spPr>
              <a:xfrm>
                <a:off x="4262554" y="1551789"/>
                <a:ext cx="268500" cy="5100"/>
              </a:xfrm>
              <a:prstGeom prst="straightConnector1">
                <a:avLst/>
              </a:prstGeom>
              <a:noFill/>
              <a:ln w="9525" cap="flat" cmpd="sng">
                <a:solidFill>
                  <a:schemeClr val="dk2"/>
                </a:solidFill>
                <a:prstDash val="solid"/>
                <a:round/>
                <a:headEnd type="none" w="med" len="med"/>
                <a:tailEnd type="triangle" w="med" len="med"/>
              </a:ln>
            </p:spPr>
          </p:cxnSp>
          <p:sp>
            <p:nvSpPr>
              <p:cNvPr id="7031" name="Google Shape;7031;p72"/>
              <p:cNvSpPr txBox="1"/>
              <p:nvPr/>
            </p:nvSpPr>
            <p:spPr>
              <a:xfrm>
                <a:off x="6206746" y="2096051"/>
                <a:ext cx="697200" cy="305348"/>
              </a:xfrm>
              <a:prstGeom prst="rect">
                <a:avLst/>
              </a:prstGeom>
              <a:noFill/>
              <a:ln>
                <a:noFill/>
              </a:ln>
            </p:spPr>
            <p:txBody>
              <a:bodyPr spcFirstLastPara="1" wrap="square" lIns="183092" tIns="183092" rIns="183092" bIns="183092" anchor="t" anchorCtr="0">
                <a:spAutoFit/>
              </a:bodyPr>
              <a:lstStyle/>
              <a:p>
                <a:pPr marL="0" lvl="0" indent="0" algn="l" rtl="0">
                  <a:spcBef>
                    <a:spcPts val="0"/>
                  </a:spcBef>
                  <a:spcAft>
                    <a:spcPts val="0"/>
                  </a:spcAft>
                  <a:buNone/>
                </a:pPr>
                <a:r>
                  <a:rPr lang="en-GB" sz="1600"/>
                  <a:t>224*224</a:t>
                </a:r>
                <a:endParaRPr sz="1200"/>
              </a:p>
            </p:txBody>
          </p:sp>
        </p:grpSp>
        <p:pic>
          <p:nvPicPr>
            <p:cNvPr id="7032" name="Google Shape;7032;p72"/>
            <p:cNvPicPr preferRelativeResize="0"/>
            <p:nvPr/>
          </p:nvPicPr>
          <p:blipFill>
            <a:blip r:embed="rId2"/>
            <a:stretch>
              <a:fillRect/>
            </a:stretch>
          </p:blipFill>
          <p:spPr>
            <a:xfrm>
              <a:off x="4223438" y="950525"/>
              <a:ext cx="833025" cy="736550"/>
            </a:xfrm>
            <a:prstGeom prst="rect">
              <a:avLst/>
            </a:prstGeom>
            <a:noFill/>
            <a:ln>
              <a:noFill/>
            </a:ln>
          </p:spPr>
        </p:pic>
        <p:sp>
          <p:nvSpPr>
            <p:cNvPr id="7033" name="Google Shape;7033;p72"/>
            <p:cNvSpPr txBox="1"/>
            <p:nvPr/>
          </p:nvSpPr>
          <p:spPr>
            <a:xfrm>
              <a:off x="5056475" y="1118700"/>
              <a:ext cx="282300" cy="397618"/>
            </a:xfrm>
            <a:prstGeom prst="rect">
              <a:avLst/>
            </a:prstGeom>
            <a:noFill/>
            <a:ln>
              <a:noFill/>
            </a:ln>
          </p:spPr>
          <p:txBody>
            <a:bodyPr spcFirstLastPara="1" wrap="square" lIns="183092" tIns="183092" rIns="183092" bIns="183092" anchor="t" anchorCtr="0">
              <a:spAutoFit/>
            </a:bodyPr>
            <a:lstStyle/>
            <a:p>
              <a:pPr marL="0" lvl="0" indent="0" algn="l" rtl="0">
                <a:spcBef>
                  <a:spcPts val="0"/>
                </a:spcBef>
                <a:spcAft>
                  <a:spcPts val="0"/>
                </a:spcAft>
                <a:buNone/>
              </a:pPr>
              <a:r>
                <a:rPr lang="en-GB" sz="2800"/>
                <a:t>=</a:t>
              </a:r>
              <a:endParaRPr lang="en-GB" sz="2800"/>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7037" name="Shape 7037"/>
        <p:cNvGrpSpPr/>
        <p:nvPr/>
      </p:nvGrpSpPr>
      <p:grpSpPr>
        <a:xfrm>
          <a:off x="0" y="0"/>
          <a:ext cx="0" cy="0"/>
          <a:chOff x="0" y="0"/>
          <a:chExt cx="0" cy="0"/>
        </a:xfrm>
      </p:grpSpPr>
      <p:sp>
        <p:nvSpPr>
          <p:cNvPr id="7038" name="Google Shape;7038;p73"/>
          <p:cNvSpPr/>
          <p:nvPr/>
        </p:nvSpPr>
        <p:spPr>
          <a:xfrm>
            <a:off x="3753220" y="4519867"/>
            <a:ext cx="1892506" cy="5389736"/>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39" name="Google Shape;7039;p73"/>
          <p:cNvSpPr/>
          <p:nvPr/>
        </p:nvSpPr>
        <p:spPr>
          <a:xfrm>
            <a:off x="6013290" y="4519939"/>
            <a:ext cx="1322952" cy="5389736"/>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40" name="Google Shape;7040;p73"/>
          <p:cNvSpPr/>
          <p:nvPr/>
        </p:nvSpPr>
        <p:spPr>
          <a:xfrm>
            <a:off x="6013290" y="5433729"/>
            <a:ext cx="396525" cy="440984"/>
          </a:xfrm>
          <a:prstGeom prst="cube">
            <a:avLst>
              <a:gd name="adj" fmla="val 28246"/>
            </a:avLst>
          </a:prstGeom>
          <a:gradFill>
            <a:gsLst>
              <a:gs pos="0">
                <a:srgbClr val="00FFFF"/>
              </a:gs>
              <a:gs pos="100000">
                <a:srgbClr val="B0DAF1"/>
              </a:gs>
            </a:gsLst>
            <a:lin ang="0"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41" name="Google Shape;7041;p73"/>
          <p:cNvSpPr/>
          <p:nvPr/>
        </p:nvSpPr>
        <p:spPr>
          <a:xfrm>
            <a:off x="8842410" y="4508410"/>
            <a:ext cx="1892506" cy="5389736"/>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42" name="Google Shape;7042;p73"/>
          <p:cNvSpPr/>
          <p:nvPr/>
        </p:nvSpPr>
        <p:spPr>
          <a:xfrm>
            <a:off x="10892256" y="4519893"/>
            <a:ext cx="1892506" cy="5389736"/>
          </a:xfrm>
          <a:prstGeom prst="cube">
            <a:avLst>
              <a:gd name="adj" fmla="val 5678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7043" name="Google Shape;7043;p73"/>
          <p:cNvCxnSpPr/>
          <p:nvPr/>
        </p:nvCxnSpPr>
        <p:spPr>
          <a:xfrm>
            <a:off x="11000838" y="5488529"/>
            <a:ext cx="811675" cy="0"/>
          </a:xfrm>
          <a:prstGeom prst="straightConnector1">
            <a:avLst/>
          </a:prstGeom>
          <a:noFill/>
          <a:ln w="9525" cap="flat" cmpd="sng">
            <a:solidFill>
              <a:schemeClr val="dk2"/>
            </a:solidFill>
            <a:prstDash val="solid"/>
            <a:round/>
            <a:headEnd type="none" w="med" len="med"/>
            <a:tailEnd type="none" w="med" len="med"/>
          </a:ln>
        </p:spPr>
      </p:cxnSp>
      <p:grpSp>
        <p:nvGrpSpPr>
          <p:cNvPr id="7044" name="Google Shape;7044;p73"/>
          <p:cNvGrpSpPr/>
          <p:nvPr/>
        </p:nvGrpSpPr>
        <p:grpSpPr>
          <a:xfrm>
            <a:off x="10892290" y="5472608"/>
            <a:ext cx="917663" cy="456587"/>
            <a:chOff x="5668659" y="1713442"/>
            <a:chExt cx="458224" cy="227991"/>
          </a:xfrm>
        </p:grpSpPr>
        <p:grpSp>
          <p:nvGrpSpPr>
            <p:cNvPr id="7045" name="Google Shape;7045;p73"/>
            <p:cNvGrpSpPr/>
            <p:nvPr/>
          </p:nvGrpSpPr>
          <p:grpSpPr>
            <a:xfrm>
              <a:off x="5802485" y="1713507"/>
              <a:ext cx="188679" cy="227926"/>
              <a:chOff x="5802485" y="1713507"/>
              <a:chExt cx="188679" cy="227926"/>
            </a:xfrm>
          </p:grpSpPr>
          <p:sp>
            <p:nvSpPr>
              <p:cNvPr id="7046" name="Google Shape;704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47" name="Google Shape;704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7048" name="Google Shape;7048;p73"/>
            <p:cNvGrpSpPr/>
            <p:nvPr/>
          </p:nvGrpSpPr>
          <p:grpSpPr>
            <a:xfrm>
              <a:off x="5936312" y="1713442"/>
              <a:ext cx="190570" cy="227991"/>
              <a:chOff x="5936312" y="1713442"/>
              <a:chExt cx="190570" cy="227991"/>
            </a:xfrm>
          </p:grpSpPr>
          <p:sp>
            <p:nvSpPr>
              <p:cNvPr id="7049" name="Google Shape;704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50" name="Google Shape;705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51" name="Google Shape;705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52" name="Google Shape;7052;p73"/>
            <p:cNvGrpSpPr/>
            <p:nvPr/>
          </p:nvGrpSpPr>
          <p:grpSpPr>
            <a:xfrm>
              <a:off x="5668659" y="1714000"/>
              <a:ext cx="193488" cy="227433"/>
              <a:chOff x="5668659" y="1714000"/>
              <a:chExt cx="193488" cy="227433"/>
            </a:xfrm>
          </p:grpSpPr>
          <p:sp>
            <p:nvSpPr>
              <p:cNvPr id="7053" name="Google Shape;705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54" name="Google Shape;705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sp>
        <p:nvSpPr>
          <p:cNvPr id="7055" name="Google Shape;7055;p73"/>
          <p:cNvSpPr/>
          <p:nvPr/>
        </p:nvSpPr>
        <p:spPr>
          <a:xfrm>
            <a:off x="7278231" y="4261146"/>
            <a:ext cx="1322952" cy="5389736"/>
          </a:xfrm>
          <a:prstGeom prst="cube">
            <a:avLst>
              <a:gd name="adj" fmla="val 77968"/>
            </a:avLst>
          </a:prstGeom>
          <a:gradFill>
            <a:gsLst>
              <a:gs pos="0">
                <a:srgbClr val="69D4F4">
                  <a:alpha val="26274"/>
                </a:srgbClr>
              </a:gs>
              <a:gs pos="100000">
                <a:srgbClr val="9F39D5">
                  <a:alpha val="16862"/>
                </a:srgbClr>
              </a:gs>
            </a:gsLst>
            <a:lin ang="13500032" scaled="0"/>
          </a:gradFill>
          <a:ln w="9525" cap="flat" cmpd="sng">
            <a:solidFill>
              <a:srgbClr val="FFFFFF"/>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56" name="Google Shape;7056;p73"/>
          <p:cNvSpPr/>
          <p:nvPr/>
        </p:nvSpPr>
        <p:spPr>
          <a:xfrm>
            <a:off x="13021766" y="5433729"/>
            <a:ext cx="396525" cy="440984"/>
          </a:xfrm>
          <a:prstGeom prst="cube">
            <a:avLst>
              <a:gd name="adj" fmla="val 28246"/>
            </a:avLst>
          </a:prstGeom>
          <a:gradFill>
            <a:gsLst>
              <a:gs pos="0">
                <a:srgbClr val="00FFFF"/>
              </a:gs>
              <a:gs pos="100000">
                <a:srgbClr val="B0DAF1"/>
              </a:gs>
            </a:gsLst>
            <a:lin ang="0" scaled="0"/>
          </a:gradFill>
          <a:ln w="9525" cap="flat" cmpd="sng">
            <a:solidFill>
              <a:srgbClr val="666666"/>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7057" name="Google Shape;7057;p73"/>
          <p:cNvCxnSpPr/>
          <p:nvPr/>
        </p:nvCxnSpPr>
        <p:spPr>
          <a:xfrm rot="10800000" flipH="1">
            <a:off x="11782145" y="5698485"/>
            <a:ext cx="1256864" cy="4806"/>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058" name="Google Shape;7058;p73"/>
          <p:cNvGrpSpPr/>
          <p:nvPr/>
        </p:nvGrpSpPr>
        <p:grpSpPr>
          <a:xfrm>
            <a:off x="3736007" y="5366402"/>
            <a:ext cx="1142617" cy="1168255"/>
            <a:chOff x="506259" y="2370079"/>
            <a:chExt cx="560574" cy="638941"/>
          </a:xfrm>
        </p:grpSpPr>
        <p:grpSp>
          <p:nvGrpSpPr>
            <p:cNvPr id="7059" name="Google Shape;7059;p73"/>
            <p:cNvGrpSpPr/>
            <p:nvPr/>
          </p:nvGrpSpPr>
          <p:grpSpPr>
            <a:xfrm>
              <a:off x="608609" y="2370079"/>
              <a:ext cx="458224" cy="523616"/>
              <a:chOff x="608609" y="2370079"/>
              <a:chExt cx="458224" cy="523616"/>
            </a:xfrm>
          </p:grpSpPr>
          <p:grpSp>
            <p:nvGrpSpPr>
              <p:cNvPr id="7060" name="Google Shape;7060;p73"/>
              <p:cNvGrpSpPr/>
              <p:nvPr/>
            </p:nvGrpSpPr>
            <p:grpSpPr>
              <a:xfrm>
                <a:off x="608609" y="2665704"/>
                <a:ext cx="458224" cy="227991"/>
                <a:chOff x="5668659" y="1713442"/>
                <a:chExt cx="458224" cy="227991"/>
              </a:xfrm>
            </p:grpSpPr>
            <p:grpSp>
              <p:nvGrpSpPr>
                <p:cNvPr id="7061" name="Google Shape;7061;p73"/>
                <p:cNvGrpSpPr/>
                <p:nvPr/>
              </p:nvGrpSpPr>
              <p:grpSpPr>
                <a:xfrm>
                  <a:off x="5802485" y="1713507"/>
                  <a:ext cx="188679" cy="227926"/>
                  <a:chOff x="5802485" y="1713507"/>
                  <a:chExt cx="188679" cy="227926"/>
                </a:xfrm>
              </p:grpSpPr>
              <p:sp>
                <p:nvSpPr>
                  <p:cNvPr id="7062" name="Google Shape;706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63" name="Google Shape;706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7064" name="Google Shape;7064;p73"/>
                <p:cNvGrpSpPr/>
                <p:nvPr/>
              </p:nvGrpSpPr>
              <p:grpSpPr>
                <a:xfrm>
                  <a:off x="5936312" y="1713442"/>
                  <a:ext cx="190570" cy="227991"/>
                  <a:chOff x="5936312" y="1713442"/>
                  <a:chExt cx="190570" cy="227991"/>
                </a:xfrm>
              </p:grpSpPr>
              <p:sp>
                <p:nvSpPr>
                  <p:cNvPr id="7065" name="Google Shape;706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66" name="Google Shape;706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67" name="Google Shape;706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68" name="Google Shape;7068;p73"/>
                <p:cNvGrpSpPr/>
                <p:nvPr/>
              </p:nvGrpSpPr>
              <p:grpSpPr>
                <a:xfrm>
                  <a:off x="5668659" y="1714000"/>
                  <a:ext cx="193488" cy="227433"/>
                  <a:chOff x="5668659" y="1714000"/>
                  <a:chExt cx="193488" cy="227433"/>
                </a:xfrm>
              </p:grpSpPr>
              <p:sp>
                <p:nvSpPr>
                  <p:cNvPr id="7069" name="Google Shape;706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70" name="Google Shape;707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7071" name="Google Shape;7071;p73"/>
              <p:cNvGrpSpPr/>
              <p:nvPr/>
            </p:nvGrpSpPr>
            <p:grpSpPr>
              <a:xfrm>
                <a:off x="608609" y="2511879"/>
                <a:ext cx="458224" cy="227991"/>
                <a:chOff x="5668659" y="1713442"/>
                <a:chExt cx="458224" cy="227991"/>
              </a:xfrm>
            </p:grpSpPr>
            <p:grpSp>
              <p:nvGrpSpPr>
                <p:cNvPr id="7072" name="Google Shape;7072;p73"/>
                <p:cNvGrpSpPr/>
                <p:nvPr/>
              </p:nvGrpSpPr>
              <p:grpSpPr>
                <a:xfrm>
                  <a:off x="5802485" y="1713507"/>
                  <a:ext cx="188679" cy="227926"/>
                  <a:chOff x="5802485" y="1713507"/>
                  <a:chExt cx="188679" cy="227926"/>
                </a:xfrm>
              </p:grpSpPr>
              <p:sp>
                <p:nvSpPr>
                  <p:cNvPr id="7073" name="Google Shape;7073;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74" name="Google Shape;7074;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7075" name="Google Shape;7075;p73"/>
                <p:cNvGrpSpPr/>
                <p:nvPr/>
              </p:nvGrpSpPr>
              <p:grpSpPr>
                <a:xfrm>
                  <a:off x="5936312" y="1713442"/>
                  <a:ext cx="190570" cy="227991"/>
                  <a:chOff x="5936312" y="1713442"/>
                  <a:chExt cx="190570" cy="227991"/>
                </a:xfrm>
              </p:grpSpPr>
              <p:sp>
                <p:nvSpPr>
                  <p:cNvPr id="7076" name="Google Shape;7076;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77" name="Google Shape;7077;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78" name="Google Shape;7078;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79" name="Google Shape;7079;p73"/>
                <p:cNvGrpSpPr/>
                <p:nvPr/>
              </p:nvGrpSpPr>
              <p:grpSpPr>
                <a:xfrm>
                  <a:off x="5668659" y="1714000"/>
                  <a:ext cx="193488" cy="227433"/>
                  <a:chOff x="5668659" y="1714000"/>
                  <a:chExt cx="193488" cy="227433"/>
                </a:xfrm>
              </p:grpSpPr>
              <p:sp>
                <p:nvSpPr>
                  <p:cNvPr id="7080" name="Google Shape;7080;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81" name="Google Shape;7081;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7082" name="Google Shape;7082;p73"/>
              <p:cNvGrpSpPr/>
              <p:nvPr/>
            </p:nvGrpSpPr>
            <p:grpSpPr>
              <a:xfrm>
                <a:off x="608609" y="2370079"/>
                <a:ext cx="458224" cy="227991"/>
                <a:chOff x="5668659" y="1713442"/>
                <a:chExt cx="458224" cy="227991"/>
              </a:xfrm>
            </p:grpSpPr>
            <p:grpSp>
              <p:nvGrpSpPr>
                <p:cNvPr id="7083" name="Google Shape;7083;p73"/>
                <p:cNvGrpSpPr/>
                <p:nvPr/>
              </p:nvGrpSpPr>
              <p:grpSpPr>
                <a:xfrm>
                  <a:off x="5802485" y="1713507"/>
                  <a:ext cx="188679" cy="227926"/>
                  <a:chOff x="5802485" y="1713507"/>
                  <a:chExt cx="188679" cy="227926"/>
                </a:xfrm>
              </p:grpSpPr>
              <p:sp>
                <p:nvSpPr>
                  <p:cNvPr id="7084" name="Google Shape;7084;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85" name="Google Shape;7085;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7086" name="Google Shape;7086;p73"/>
                <p:cNvGrpSpPr/>
                <p:nvPr/>
              </p:nvGrpSpPr>
              <p:grpSpPr>
                <a:xfrm>
                  <a:off x="5936312" y="1713442"/>
                  <a:ext cx="190570" cy="227991"/>
                  <a:chOff x="5936312" y="1713442"/>
                  <a:chExt cx="190570" cy="227991"/>
                </a:xfrm>
              </p:grpSpPr>
              <p:sp>
                <p:nvSpPr>
                  <p:cNvPr id="7087" name="Google Shape;7087;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88" name="Google Shape;7088;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89" name="Google Shape;7089;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090" name="Google Shape;7090;p73"/>
                <p:cNvGrpSpPr/>
                <p:nvPr/>
              </p:nvGrpSpPr>
              <p:grpSpPr>
                <a:xfrm>
                  <a:off x="5668659" y="1714000"/>
                  <a:ext cx="193488" cy="227433"/>
                  <a:chOff x="5668659" y="1714000"/>
                  <a:chExt cx="193488" cy="227433"/>
                </a:xfrm>
              </p:grpSpPr>
              <p:sp>
                <p:nvSpPr>
                  <p:cNvPr id="7091" name="Google Shape;7091;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92" name="Google Shape;7092;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grpSp>
          <p:nvGrpSpPr>
            <p:cNvPr id="7093" name="Google Shape;7093;p73"/>
            <p:cNvGrpSpPr/>
            <p:nvPr/>
          </p:nvGrpSpPr>
          <p:grpSpPr>
            <a:xfrm>
              <a:off x="558859" y="2427004"/>
              <a:ext cx="458224" cy="523616"/>
              <a:chOff x="608609" y="2370079"/>
              <a:chExt cx="458224" cy="523616"/>
            </a:xfrm>
          </p:grpSpPr>
          <p:grpSp>
            <p:nvGrpSpPr>
              <p:cNvPr id="7094" name="Google Shape;7094;p73"/>
              <p:cNvGrpSpPr/>
              <p:nvPr/>
            </p:nvGrpSpPr>
            <p:grpSpPr>
              <a:xfrm>
                <a:off x="608609" y="2665704"/>
                <a:ext cx="458224" cy="227991"/>
                <a:chOff x="5668659" y="1713442"/>
                <a:chExt cx="458224" cy="227991"/>
              </a:xfrm>
            </p:grpSpPr>
            <p:grpSp>
              <p:nvGrpSpPr>
                <p:cNvPr id="7095" name="Google Shape;7095;p73"/>
                <p:cNvGrpSpPr/>
                <p:nvPr/>
              </p:nvGrpSpPr>
              <p:grpSpPr>
                <a:xfrm>
                  <a:off x="5802485" y="1713507"/>
                  <a:ext cx="188679" cy="227926"/>
                  <a:chOff x="5802485" y="1713507"/>
                  <a:chExt cx="188679" cy="227926"/>
                </a:xfrm>
              </p:grpSpPr>
              <p:sp>
                <p:nvSpPr>
                  <p:cNvPr id="7096" name="Google Shape;709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097" name="Google Shape;709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7098" name="Google Shape;7098;p73"/>
                <p:cNvGrpSpPr/>
                <p:nvPr/>
              </p:nvGrpSpPr>
              <p:grpSpPr>
                <a:xfrm>
                  <a:off x="5936312" y="1713442"/>
                  <a:ext cx="190570" cy="227991"/>
                  <a:chOff x="5936312" y="1713442"/>
                  <a:chExt cx="190570" cy="227991"/>
                </a:xfrm>
              </p:grpSpPr>
              <p:sp>
                <p:nvSpPr>
                  <p:cNvPr id="7099" name="Google Shape;709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00" name="Google Shape;710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01" name="Google Shape;710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02" name="Google Shape;7102;p73"/>
                <p:cNvGrpSpPr/>
                <p:nvPr/>
              </p:nvGrpSpPr>
              <p:grpSpPr>
                <a:xfrm>
                  <a:off x="5668659" y="1714000"/>
                  <a:ext cx="193488" cy="227433"/>
                  <a:chOff x="5668659" y="1714000"/>
                  <a:chExt cx="193488" cy="227433"/>
                </a:xfrm>
              </p:grpSpPr>
              <p:sp>
                <p:nvSpPr>
                  <p:cNvPr id="7103" name="Google Shape;710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04" name="Google Shape;710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7105" name="Google Shape;7105;p73"/>
              <p:cNvGrpSpPr/>
              <p:nvPr/>
            </p:nvGrpSpPr>
            <p:grpSpPr>
              <a:xfrm>
                <a:off x="608609" y="2511879"/>
                <a:ext cx="458224" cy="227991"/>
                <a:chOff x="5668659" y="1713442"/>
                <a:chExt cx="458224" cy="227991"/>
              </a:xfrm>
            </p:grpSpPr>
            <p:grpSp>
              <p:nvGrpSpPr>
                <p:cNvPr id="7106" name="Google Shape;7106;p73"/>
                <p:cNvGrpSpPr/>
                <p:nvPr/>
              </p:nvGrpSpPr>
              <p:grpSpPr>
                <a:xfrm>
                  <a:off x="5802485" y="1713507"/>
                  <a:ext cx="188679" cy="227926"/>
                  <a:chOff x="5802485" y="1713507"/>
                  <a:chExt cx="188679" cy="227926"/>
                </a:xfrm>
              </p:grpSpPr>
              <p:sp>
                <p:nvSpPr>
                  <p:cNvPr id="7107" name="Google Shape;710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08" name="Google Shape;710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7109" name="Google Shape;7109;p73"/>
                <p:cNvGrpSpPr/>
                <p:nvPr/>
              </p:nvGrpSpPr>
              <p:grpSpPr>
                <a:xfrm>
                  <a:off x="5936312" y="1713442"/>
                  <a:ext cx="190570" cy="227991"/>
                  <a:chOff x="5936312" y="1713442"/>
                  <a:chExt cx="190570" cy="227991"/>
                </a:xfrm>
              </p:grpSpPr>
              <p:sp>
                <p:nvSpPr>
                  <p:cNvPr id="7110" name="Google Shape;711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11" name="Google Shape;711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12" name="Google Shape;711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13" name="Google Shape;7113;p73"/>
                <p:cNvGrpSpPr/>
                <p:nvPr/>
              </p:nvGrpSpPr>
              <p:grpSpPr>
                <a:xfrm>
                  <a:off x="5668659" y="1714000"/>
                  <a:ext cx="193488" cy="227433"/>
                  <a:chOff x="5668659" y="1714000"/>
                  <a:chExt cx="193488" cy="227433"/>
                </a:xfrm>
              </p:grpSpPr>
              <p:sp>
                <p:nvSpPr>
                  <p:cNvPr id="7114" name="Google Shape;711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15" name="Google Shape;711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7116" name="Google Shape;7116;p73"/>
              <p:cNvGrpSpPr/>
              <p:nvPr/>
            </p:nvGrpSpPr>
            <p:grpSpPr>
              <a:xfrm>
                <a:off x="608609" y="2370079"/>
                <a:ext cx="458224" cy="227991"/>
                <a:chOff x="5668659" y="1713442"/>
                <a:chExt cx="458224" cy="227991"/>
              </a:xfrm>
            </p:grpSpPr>
            <p:grpSp>
              <p:nvGrpSpPr>
                <p:cNvPr id="7117" name="Google Shape;7117;p73"/>
                <p:cNvGrpSpPr/>
                <p:nvPr/>
              </p:nvGrpSpPr>
              <p:grpSpPr>
                <a:xfrm>
                  <a:off x="5802485" y="1713507"/>
                  <a:ext cx="188679" cy="227926"/>
                  <a:chOff x="5802485" y="1713507"/>
                  <a:chExt cx="188679" cy="227926"/>
                </a:xfrm>
              </p:grpSpPr>
              <p:sp>
                <p:nvSpPr>
                  <p:cNvPr id="7118" name="Google Shape;7118;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19" name="Google Shape;7119;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7120" name="Google Shape;7120;p73"/>
                <p:cNvGrpSpPr/>
                <p:nvPr/>
              </p:nvGrpSpPr>
              <p:grpSpPr>
                <a:xfrm>
                  <a:off x="5936312" y="1713442"/>
                  <a:ext cx="190570" cy="227991"/>
                  <a:chOff x="5936312" y="1713442"/>
                  <a:chExt cx="190570" cy="227991"/>
                </a:xfrm>
              </p:grpSpPr>
              <p:sp>
                <p:nvSpPr>
                  <p:cNvPr id="7121" name="Google Shape;7121;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22" name="Google Shape;7122;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23" name="Google Shape;7123;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24" name="Google Shape;7124;p73"/>
                <p:cNvGrpSpPr/>
                <p:nvPr/>
              </p:nvGrpSpPr>
              <p:grpSpPr>
                <a:xfrm>
                  <a:off x="5668659" y="1714000"/>
                  <a:ext cx="193488" cy="227433"/>
                  <a:chOff x="5668659" y="1714000"/>
                  <a:chExt cx="193488" cy="227433"/>
                </a:xfrm>
              </p:grpSpPr>
              <p:sp>
                <p:nvSpPr>
                  <p:cNvPr id="7125" name="Google Shape;7125;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26" name="Google Shape;7126;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grpSp>
          <p:nvGrpSpPr>
            <p:cNvPr id="7127" name="Google Shape;7127;p73"/>
            <p:cNvGrpSpPr/>
            <p:nvPr/>
          </p:nvGrpSpPr>
          <p:grpSpPr>
            <a:xfrm>
              <a:off x="506259" y="2485404"/>
              <a:ext cx="458224" cy="523616"/>
              <a:chOff x="608609" y="2370079"/>
              <a:chExt cx="458224" cy="523616"/>
            </a:xfrm>
          </p:grpSpPr>
          <p:grpSp>
            <p:nvGrpSpPr>
              <p:cNvPr id="7128" name="Google Shape;7128;p73"/>
              <p:cNvGrpSpPr/>
              <p:nvPr/>
            </p:nvGrpSpPr>
            <p:grpSpPr>
              <a:xfrm>
                <a:off x="608609" y="2665704"/>
                <a:ext cx="458224" cy="227991"/>
                <a:chOff x="5668659" y="1713442"/>
                <a:chExt cx="458224" cy="227991"/>
              </a:xfrm>
            </p:grpSpPr>
            <p:grpSp>
              <p:nvGrpSpPr>
                <p:cNvPr id="7129" name="Google Shape;7129;p73"/>
                <p:cNvGrpSpPr/>
                <p:nvPr/>
              </p:nvGrpSpPr>
              <p:grpSpPr>
                <a:xfrm>
                  <a:off x="5802485" y="1713507"/>
                  <a:ext cx="188679" cy="227926"/>
                  <a:chOff x="5802485" y="1713507"/>
                  <a:chExt cx="188679" cy="227926"/>
                </a:xfrm>
              </p:grpSpPr>
              <p:sp>
                <p:nvSpPr>
                  <p:cNvPr id="7130" name="Google Shape;713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31" name="Google Shape;713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7132" name="Google Shape;7132;p73"/>
                <p:cNvGrpSpPr/>
                <p:nvPr/>
              </p:nvGrpSpPr>
              <p:grpSpPr>
                <a:xfrm>
                  <a:off x="5936312" y="1713442"/>
                  <a:ext cx="190570" cy="227991"/>
                  <a:chOff x="5936312" y="1713442"/>
                  <a:chExt cx="190570" cy="227991"/>
                </a:xfrm>
              </p:grpSpPr>
              <p:sp>
                <p:nvSpPr>
                  <p:cNvPr id="7133" name="Google Shape;713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34" name="Google Shape;713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35" name="Google Shape;713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36" name="Google Shape;7136;p73"/>
                <p:cNvGrpSpPr/>
                <p:nvPr/>
              </p:nvGrpSpPr>
              <p:grpSpPr>
                <a:xfrm>
                  <a:off x="5668659" y="1714000"/>
                  <a:ext cx="193488" cy="227433"/>
                  <a:chOff x="5668659" y="1714000"/>
                  <a:chExt cx="193488" cy="227433"/>
                </a:xfrm>
              </p:grpSpPr>
              <p:sp>
                <p:nvSpPr>
                  <p:cNvPr id="7137" name="Google Shape;713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38" name="Google Shape;713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7139" name="Google Shape;7139;p73"/>
              <p:cNvGrpSpPr/>
              <p:nvPr/>
            </p:nvGrpSpPr>
            <p:grpSpPr>
              <a:xfrm>
                <a:off x="608609" y="2511879"/>
                <a:ext cx="458224" cy="227991"/>
                <a:chOff x="5668659" y="1713442"/>
                <a:chExt cx="458224" cy="227991"/>
              </a:xfrm>
            </p:grpSpPr>
            <p:grpSp>
              <p:nvGrpSpPr>
                <p:cNvPr id="7140" name="Google Shape;7140;p73"/>
                <p:cNvGrpSpPr/>
                <p:nvPr/>
              </p:nvGrpSpPr>
              <p:grpSpPr>
                <a:xfrm>
                  <a:off x="5802485" y="1713507"/>
                  <a:ext cx="188679" cy="227926"/>
                  <a:chOff x="5802485" y="1713507"/>
                  <a:chExt cx="188679" cy="227926"/>
                </a:xfrm>
              </p:grpSpPr>
              <p:sp>
                <p:nvSpPr>
                  <p:cNvPr id="7141" name="Google Shape;714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42" name="Google Shape;714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7143" name="Google Shape;7143;p73"/>
                <p:cNvGrpSpPr/>
                <p:nvPr/>
              </p:nvGrpSpPr>
              <p:grpSpPr>
                <a:xfrm>
                  <a:off x="5936312" y="1713442"/>
                  <a:ext cx="190570" cy="227991"/>
                  <a:chOff x="5936312" y="1713442"/>
                  <a:chExt cx="190570" cy="227991"/>
                </a:xfrm>
              </p:grpSpPr>
              <p:sp>
                <p:nvSpPr>
                  <p:cNvPr id="7144" name="Google Shape;714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45" name="Google Shape;714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46" name="Google Shape;714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47" name="Google Shape;7147;p73"/>
                <p:cNvGrpSpPr/>
                <p:nvPr/>
              </p:nvGrpSpPr>
              <p:grpSpPr>
                <a:xfrm>
                  <a:off x="5668659" y="1714000"/>
                  <a:ext cx="193488" cy="227433"/>
                  <a:chOff x="5668659" y="1714000"/>
                  <a:chExt cx="193488" cy="227433"/>
                </a:xfrm>
              </p:grpSpPr>
              <p:sp>
                <p:nvSpPr>
                  <p:cNvPr id="7148" name="Google Shape;714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49" name="Google Shape;714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7150" name="Google Shape;7150;p73"/>
              <p:cNvGrpSpPr/>
              <p:nvPr/>
            </p:nvGrpSpPr>
            <p:grpSpPr>
              <a:xfrm>
                <a:off x="608609" y="2370079"/>
                <a:ext cx="458224" cy="227991"/>
                <a:chOff x="5668659" y="1713442"/>
                <a:chExt cx="458224" cy="227991"/>
              </a:xfrm>
            </p:grpSpPr>
            <p:grpSp>
              <p:nvGrpSpPr>
                <p:cNvPr id="7151" name="Google Shape;7151;p73"/>
                <p:cNvGrpSpPr/>
                <p:nvPr/>
              </p:nvGrpSpPr>
              <p:grpSpPr>
                <a:xfrm>
                  <a:off x="5802485" y="1713507"/>
                  <a:ext cx="188679" cy="227926"/>
                  <a:chOff x="5802485" y="1713507"/>
                  <a:chExt cx="188679" cy="227926"/>
                </a:xfrm>
              </p:grpSpPr>
              <p:sp>
                <p:nvSpPr>
                  <p:cNvPr id="7152" name="Google Shape;715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53" name="Google Shape;715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7154" name="Google Shape;7154;p73"/>
                <p:cNvGrpSpPr/>
                <p:nvPr/>
              </p:nvGrpSpPr>
              <p:grpSpPr>
                <a:xfrm>
                  <a:off x="5936312" y="1713442"/>
                  <a:ext cx="190570" cy="227991"/>
                  <a:chOff x="5936312" y="1713442"/>
                  <a:chExt cx="190570" cy="227991"/>
                </a:xfrm>
              </p:grpSpPr>
              <p:sp>
                <p:nvSpPr>
                  <p:cNvPr id="7155" name="Google Shape;715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56" name="Google Shape;715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57" name="Google Shape;715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58" name="Google Shape;7158;p73"/>
                <p:cNvGrpSpPr/>
                <p:nvPr/>
              </p:nvGrpSpPr>
              <p:grpSpPr>
                <a:xfrm>
                  <a:off x="5668659" y="1714000"/>
                  <a:ext cx="193488" cy="227433"/>
                  <a:chOff x="5668659" y="1714000"/>
                  <a:chExt cx="193488" cy="227433"/>
                </a:xfrm>
              </p:grpSpPr>
              <p:sp>
                <p:nvSpPr>
                  <p:cNvPr id="7159" name="Google Shape;715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60" name="Google Shape;716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grpSp>
      <p:cxnSp>
        <p:nvCxnSpPr>
          <p:cNvPr id="7161" name="Google Shape;7161;p73"/>
          <p:cNvCxnSpPr>
            <a:endCxn id="7040" idx="2"/>
          </p:cNvCxnSpPr>
          <p:nvPr/>
        </p:nvCxnSpPr>
        <p:spPr>
          <a:xfrm rot="10800000" flipH="1">
            <a:off x="4794877" y="5710221"/>
            <a:ext cx="1218413" cy="149598"/>
          </a:xfrm>
          <a:prstGeom prst="curvedConnector3">
            <a:avLst>
              <a:gd name="adj1" fmla="val 50000"/>
            </a:avLst>
          </a:prstGeom>
          <a:noFill/>
          <a:ln w="19050" cap="flat" cmpd="sng">
            <a:solidFill>
              <a:srgbClr val="F4CCCC"/>
            </a:solidFill>
            <a:prstDash val="solid"/>
            <a:round/>
            <a:headEnd type="none" w="med" len="med"/>
            <a:tailEnd type="triangle" w="med" len="med"/>
          </a:ln>
        </p:spPr>
      </p:cxnSp>
      <p:grpSp>
        <p:nvGrpSpPr>
          <p:cNvPr id="7162" name="Google Shape;7162;p73"/>
          <p:cNvGrpSpPr/>
          <p:nvPr/>
        </p:nvGrpSpPr>
        <p:grpSpPr>
          <a:xfrm>
            <a:off x="8842392" y="5264667"/>
            <a:ext cx="1142617" cy="1168255"/>
            <a:chOff x="506259" y="2370079"/>
            <a:chExt cx="560574" cy="638941"/>
          </a:xfrm>
        </p:grpSpPr>
        <p:grpSp>
          <p:nvGrpSpPr>
            <p:cNvPr id="7163" name="Google Shape;7163;p73"/>
            <p:cNvGrpSpPr/>
            <p:nvPr/>
          </p:nvGrpSpPr>
          <p:grpSpPr>
            <a:xfrm>
              <a:off x="608609" y="2370079"/>
              <a:ext cx="458224" cy="523616"/>
              <a:chOff x="608609" y="2370079"/>
              <a:chExt cx="458224" cy="523616"/>
            </a:xfrm>
          </p:grpSpPr>
          <p:grpSp>
            <p:nvGrpSpPr>
              <p:cNvPr id="7164" name="Google Shape;7164;p73"/>
              <p:cNvGrpSpPr/>
              <p:nvPr/>
            </p:nvGrpSpPr>
            <p:grpSpPr>
              <a:xfrm>
                <a:off x="608609" y="2665704"/>
                <a:ext cx="458224" cy="227991"/>
                <a:chOff x="5668659" y="1713442"/>
                <a:chExt cx="458224" cy="227991"/>
              </a:xfrm>
            </p:grpSpPr>
            <p:grpSp>
              <p:nvGrpSpPr>
                <p:cNvPr id="7165" name="Google Shape;7165;p73"/>
                <p:cNvGrpSpPr/>
                <p:nvPr/>
              </p:nvGrpSpPr>
              <p:grpSpPr>
                <a:xfrm>
                  <a:off x="5802485" y="1713507"/>
                  <a:ext cx="188679" cy="227926"/>
                  <a:chOff x="5802485" y="1713507"/>
                  <a:chExt cx="188679" cy="227926"/>
                </a:xfrm>
              </p:grpSpPr>
              <p:sp>
                <p:nvSpPr>
                  <p:cNvPr id="7166" name="Google Shape;716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67" name="Google Shape;716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7168" name="Google Shape;7168;p73"/>
                <p:cNvGrpSpPr/>
                <p:nvPr/>
              </p:nvGrpSpPr>
              <p:grpSpPr>
                <a:xfrm>
                  <a:off x="5936312" y="1713442"/>
                  <a:ext cx="190570" cy="227991"/>
                  <a:chOff x="5936312" y="1713442"/>
                  <a:chExt cx="190570" cy="227991"/>
                </a:xfrm>
              </p:grpSpPr>
              <p:sp>
                <p:nvSpPr>
                  <p:cNvPr id="7169" name="Google Shape;716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70" name="Google Shape;717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71" name="Google Shape;717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72" name="Google Shape;7172;p73"/>
                <p:cNvGrpSpPr/>
                <p:nvPr/>
              </p:nvGrpSpPr>
              <p:grpSpPr>
                <a:xfrm>
                  <a:off x="5668659" y="1714000"/>
                  <a:ext cx="193488" cy="227433"/>
                  <a:chOff x="5668659" y="1714000"/>
                  <a:chExt cx="193488" cy="227433"/>
                </a:xfrm>
              </p:grpSpPr>
              <p:sp>
                <p:nvSpPr>
                  <p:cNvPr id="7173" name="Google Shape;717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74" name="Google Shape;717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7175" name="Google Shape;7175;p73"/>
              <p:cNvGrpSpPr/>
              <p:nvPr/>
            </p:nvGrpSpPr>
            <p:grpSpPr>
              <a:xfrm>
                <a:off x="608609" y="2511879"/>
                <a:ext cx="458224" cy="227991"/>
                <a:chOff x="5668659" y="1713442"/>
                <a:chExt cx="458224" cy="227991"/>
              </a:xfrm>
            </p:grpSpPr>
            <p:grpSp>
              <p:nvGrpSpPr>
                <p:cNvPr id="7176" name="Google Shape;7176;p73"/>
                <p:cNvGrpSpPr/>
                <p:nvPr/>
              </p:nvGrpSpPr>
              <p:grpSpPr>
                <a:xfrm>
                  <a:off x="5802485" y="1713507"/>
                  <a:ext cx="188679" cy="227926"/>
                  <a:chOff x="5802485" y="1713507"/>
                  <a:chExt cx="188679" cy="227926"/>
                </a:xfrm>
              </p:grpSpPr>
              <p:sp>
                <p:nvSpPr>
                  <p:cNvPr id="7177" name="Google Shape;7177;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78" name="Google Shape;7178;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7179" name="Google Shape;7179;p73"/>
                <p:cNvGrpSpPr/>
                <p:nvPr/>
              </p:nvGrpSpPr>
              <p:grpSpPr>
                <a:xfrm>
                  <a:off x="5936312" y="1713442"/>
                  <a:ext cx="190570" cy="227991"/>
                  <a:chOff x="5936312" y="1713442"/>
                  <a:chExt cx="190570" cy="227991"/>
                </a:xfrm>
              </p:grpSpPr>
              <p:sp>
                <p:nvSpPr>
                  <p:cNvPr id="7180" name="Google Shape;7180;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81" name="Google Shape;7181;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82" name="Google Shape;7182;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83" name="Google Shape;7183;p73"/>
                <p:cNvGrpSpPr/>
                <p:nvPr/>
              </p:nvGrpSpPr>
              <p:grpSpPr>
                <a:xfrm>
                  <a:off x="5668659" y="1714000"/>
                  <a:ext cx="193488" cy="227433"/>
                  <a:chOff x="5668659" y="1714000"/>
                  <a:chExt cx="193488" cy="227433"/>
                </a:xfrm>
              </p:grpSpPr>
              <p:sp>
                <p:nvSpPr>
                  <p:cNvPr id="7184" name="Google Shape;7184;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85" name="Google Shape;7185;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7186" name="Google Shape;7186;p73"/>
              <p:cNvGrpSpPr/>
              <p:nvPr/>
            </p:nvGrpSpPr>
            <p:grpSpPr>
              <a:xfrm>
                <a:off x="608609" y="2370079"/>
                <a:ext cx="458224" cy="227991"/>
                <a:chOff x="5668659" y="1713442"/>
                <a:chExt cx="458224" cy="227991"/>
              </a:xfrm>
            </p:grpSpPr>
            <p:grpSp>
              <p:nvGrpSpPr>
                <p:cNvPr id="7187" name="Google Shape;7187;p73"/>
                <p:cNvGrpSpPr/>
                <p:nvPr/>
              </p:nvGrpSpPr>
              <p:grpSpPr>
                <a:xfrm>
                  <a:off x="5802485" y="1713507"/>
                  <a:ext cx="188679" cy="227926"/>
                  <a:chOff x="5802485" y="1713507"/>
                  <a:chExt cx="188679" cy="227926"/>
                </a:xfrm>
              </p:grpSpPr>
              <p:sp>
                <p:nvSpPr>
                  <p:cNvPr id="7188" name="Google Shape;7188;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89" name="Google Shape;7189;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7190" name="Google Shape;7190;p73"/>
                <p:cNvGrpSpPr/>
                <p:nvPr/>
              </p:nvGrpSpPr>
              <p:grpSpPr>
                <a:xfrm>
                  <a:off x="5936312" y="1713442"/>
                  <a:ext cx="190570" cy="227991"/>
                  <a:chOff x="5936312" y="1713442"/>
                  <a:chExt cx="190570" cy="227991"/>
                </a:xfrm>
              </p:grpSpPr>
              <p:sp>
                <p:nvSpPr>
                  <p:cNvPr id="7191" name="Google Shape;7191;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92" name="Google Shape;7192;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93" name="Google Shape;7193;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194" name="Google Shape;7194;p73"/>
                <p:cNvGrpSpPr/>
                <p:nvPr/>
              </p:nvGrpSpPr>
              <p:grpSpPr>
                <a:xfrm>
                  <a:off x="5668659" y="1714000"/>
                  <a:ext cx="193488" cy="227433"/>
                  <a:chOff x="5668659" y="1714000"/>
                  <a:chExt cx="193488" cy="227433"/>
                </a:xfrm>
              </p:grpSpPr>
              <p:sp>
                <p:nvSpPr>
                  <p:cNvPr id="7195" name="Google Shape;7195;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196" name="Google Shape;7196;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grpSp>
          <p:nvGrpSpPr>
            <p:cNvPr id="7197" name="Google Shape;7197;p73"/>
            <p:cNvGrpSpPr/>
            <p:nvPr/>
          </p:nvGrpSpPr>
          <p:grpSpPr>
            <a:xfrm>
              <a:off x="558859" y="2427004"/>
              <a:ext cx="458224" cy="523616"/>
              <a:chOff x="608609" y="2370079"/>
              <a:chExt cx="458224" cy="523616"/>
            </a:xfrm>
          </p:grpSpPr>
          <p:grpSp>
            <p:nvGrpSpPr>
              <p:cNvPr id="7198" name="Google Shape;7198;p73"/>
              <p:cNvGrpSpPr/>
              <p:nvPr/>
            </p:nvGrpSpPr>
            <p:grpSpPr>
              <a:xfrm>
                <a:off x="608609" y="2665704"/>
                <a:ext cx="458224" cy="227991"/>
                <a:chOff x="5668659" y="1713442"/>
                <a:chExt cx="458224" cy="227991"/>
              </a:xfrm>
            </p:grpSpPr>
            <p:grpSp>
              <p:nvGrpSpPr>
                <p:cNvPr id="7199" name="Google Shape;7199;p73"/>
                <p:cNvGrpSpPr/>
                <p:nvPr/>
              </p:nvGrpSpPr>
              <p:grpSpPr>
                <a:xfrm>
                  <a:off x="5802485" y="1713507"/>
                  <a:ext cx="188679" cy="227926"/>
                  <a:chOff x="5802485" y="1713507"/>
                  <a:chExt cx="188679" cy="227926"/>
                </a:xfrm>
              </p:grpSpPr>
              <p:sp>
                <p:nvSpPr>
                  <p:cNvPr id="7200" name="Google Shape;7200;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201" name="Google Shape;7201;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7202" name="Google Shape;7202;p73"/>
                <p:cNvGrpSpPr/>
                <p:nvPr/>
              </p:nvGrpSpPr>
              <p:grpSpPr>
                <a:xfrm>
                  <a:off x="5936312" y="1713442"/>
                  <a:ext cx="190570" cy="227991"/>
                  <a:chOff x="5936312" y="1713442"/>
                  <a:chExt cx="190570" cy="227991"/>
                </a:xfrm>
              </p:grpSpPr>
              <p:sp>
                <p:nvSpPr>
                  <p:cNvPr id="7203" name="Google Shape;7203;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204" name="Google Shape;7204;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205" name="Google Shape;7205;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06" name="Google Shape;7206;p73"/>
                <p:cNvGrpSpPr/>
                <p:nvPr/>
              </p:nvGrpSpPr>
              <p:grpSpPr>
                <a:xfrm>
                  <a:off x="5668659" y="1714000"/>
                  <a:ext cx="193488" cy="227433"/>
                  <a:chOff x="5668659" y="1714000"/>
                  <a:chExt cx="193488" cy="227433"/>
                </a:xfrm>
              </p:grpSpPr>
              <p:sp>
                <p:nvSpPr>
                  <p:cNvPr id="7207" name="Google Shape;7207;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208" name="Google Shape;7208;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7209" name="Google Shape;7209;p73"/>
              <p:cNvGrpSpPr/>
              <p:nvPr/>
            </p:nvGrpSpPr>
            <p:grpSpPr>
              <a:xfrm>
                <a:off x="608609" y="2511879"/>
                <a:ext cx="458224" cy="227991"/>
                <a:chOff x="5668659" y="1713442"/>
                <a:chExt cx="458224" cy="227991"/>
              </a:xfrm>
            </p:grpSpPr>
            <p:grpSp>
              <p:nvGrpSpPr>
                <p:cNvPr id="7210" name="Google Shape;7210;p73"/>
                <p:cNvGrpSpPr/>
                <p:nvPr/>
              </p:nvGrpSpPr>
              <p:grpSpPr>
                <a:xfrm>
                  <a:off x="5802485" y="1713507"/>
                  <a:ext cx="188679" cy="227926"/>
                  <a:chOff x="5802485" y="1713507"/>
                  <a:chExt cx="188679" cy="227926"/>
                </a:xfrm>
              </p:grpSpPr>
              <p:sp>
                <p:nvSpPr>
                  <p:cNvPr id="7211" name="Google Shape;7211;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212" name="Google Shape;7212;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7213" name="Google Shape;7213;p73"/>
                <p:cNvGrpSpPr/>
                <p:nvPr/>
              </p:nvGrpSpPr>
              <p:grpSpPr>
                <a:xfrm>
                  <a:off x="5936312" y="1713442"/>
                  <a:ext cx="190570" cy="227991"/>
                  <a:chOff x="5936312" y="1713442"/>
                  <a:chExt cx="190570" cy="227991"/>
                </a:xfrm>
              </p:grpSpPr>
              <p:sp>
                <p:nvSpPr>
                  <p:cNvPr id="7214" name="Google Shape;7214;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215" name="Google Shape;7215;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216" name="Google Shape;7216;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17" name="Google Shape;7217;p73"/>
                <p:cNvGrpSpPr/>
                <p:nvPr/>
              </p:nvGrpSpPr>
              <p:grpSpPr>
                <a:xfrm>
                  <a:off x="5668659" y="1714000"/>
                  <a:ext cx="193488" cy="227433"/>
                  <a:chOff x="5668659" y="1714000"/>
                  <a:chExt cx="193488" cy="227433"/>
                </a:xfrm>
              </p:grpSpPr>
              <p:sp>
                <p:nvSpPr>
                  <p:cNvPr id="7218" name="Google Shape;7218;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219" name="Google Shape;7219;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7220" name="Google Shape;7220;p73"/>
              <p:cNvGrpSpPr/>
              <p:nvPr/>
            </p:nvGrpSpPr>
            <p:grpSpPr>
              <a:xfrm>
                <a:off x="608609" y="2370079"/>
                <a:ext cx="458224" cy="227991"/>
                <a:chOff x="5668659" y="1713442"/>
                <a:chExt cx="458224" cy="227991"/>
              </a:xfrm>
            </p:grpSpPr>
            <p:grpSp>
              <p:nvGrpSpPr>
                <p:cNvPr id="7221" name="Google Shape;7221;p73"/>
                <p:cNvGrpSpPr/>
                <p:nvPr/>
              </p:nvGrpSpPr>
              <p:grpSpPr>
                <a:xfrm>
                  <a:off x="5802485" y="1713507"/>
                  <a:ext cx="188679" cy="227926"/>
                  <a:chOff x="5802485" y="1713507"/>
                  <a:chExt cx="188679" cy="227926"/>
                </a:xfrm>
              </p:grpSpPr>
              <p:sp>
                <p:nvSpPr>
                  <p:cNvPr id="7222" name="Google Shape;7222;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223" name="Google Shape;7223;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7224" name="Google Shape;7224;p73"/>
                <p:cNvGrpSpPr/>
                <p:nvPr/>
              </p:nvGrpSpPr>
              <p:grpSpPr>
                <a:xfrm>
                  <a:off x="5936312" y="1713442"/>
                  <a:ext cx="190570" cy="227991"/>
                  <a:chOff x="5936312" y="1713442"/>
                  <a:chExt cx="190570" cy="227991"/>
                </a:xfrm>
              </p:grpSpPr>
              <p:sp>
                <p:nvSpPr>
                  <p:cNvPr id="7225" name="Google Shape;7225;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226" name="Google Shape;7226;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227" name="Google Shape;7227;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28" name="Google Shape;7228;p73"/>
                <p:cNvGrpSpPr/>
                <p:nvPr/>
              </p:nvGrpSpPr>
              <p:grpSpPr>
                <a:xfrm>
                  <a:off x="5668659" y="1714000"/>
                  <a:ext cx="193488" cy="227433"/>
                  <a:chOff x="5668659" y="1714000"/>
                  <a:chExt cx="193488" cy="227433"/>
                </a:xfrm>
              </p:grpSpPr>
              <p:sp>
                <p:nvSpPr>
                  <p:cNvPr id="7229" name="Google Shape;7229;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230" name="Google Shape;7230;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grpSp>
          <p:nvGrpSpPr>
            <p:cNvPr id="7231" name="Google Shape;7231;p73"/>
            <p:cNvGrpSpPr/>
            <p:nvPr/>
          </p:nvGrpSpPr>
          <p:grpSpPr>
            <a:xfrm>
              <a:off x="506259" y="2485404"/>
              <a:ext cx="458224" cy="523616"/>
              <a:chOff x="608609" y="2370079"/>
              <a:chExt cx="458224" cy="523616"/>
            </a:xfrm>
          </p:grpSpPr>
          <p:grpSp>
            <p:nvGrpSpPr>
              <p:cNvPr id="7232" name="Google Shape;7232;p73"/>
              <p:cNvGrpSpPr/>
              <p:nvPr/>
            </p:nvGrpSpPr>
            <p:grpSpPr>
              <a:xfrm>
                <a:off x="608609" y="2665704"/>
                <a:ext cx="458224" cy="227991"/>
                <a:chOff x="5668659" y="1713442"/>
                <a:chExt cx="458224" cy="227991"/>
              </a:xfrm>
            </p:grpSpPr>
            <p:grpSp>
              <p:nvGrpSpPr>
                <p:cNvPr id="7233" name="Google Shape;7233;p73"/>
                <p:cNvGrpSpPr/>
                <p:nvPr/>
              </p:nvGrpSpPr>
              <p:grpSpPr>
                <a:xfrm>
                  <a:off x="5802485" y="1713507"/>
                  <a:ext cx="188679" cy="227926"/>
                  <a:chOff x="5802485" y="1713507"/>
                  <a:chExt cx="188679" cy="227926"/>
                </a:xfrm>
              </p:grpSpPr>
              <p:sp>
                <p:nvSpPr>
                  <p:cNvPr id="7234" name="Google Shape;7234;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235" name="Google Shape;7235;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7236" name="Google Shape;7236;p73"/>
                <p:cNvGrpSpPr/>
                <p:nvPr/>
              </p:nvGrpSpPr>
              <p:grpSpPr>
                <a:xfrm>
                  <a:off x="5936312" y="1713442"/>
                  <a:ext cx="190570" cy="227991"/>
                  <a:chOff x="5936312" y="1713442"/>
                  <a:chExt cx="190570" cy="227991"/>
                </a:xfrm>
              </p:grpSpPr>
              <p:sp>
                <p:nvSpPr>
                  <p:cNvPr id="7237" name="Google Shape;7237;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238" name="Google Shape;7238;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239" name="Google Shape;7239;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40" name="Google Shape;7240;p73"/>
                <p:cNvGrpSpPr/>
                <p:nvPr/>
              </p:nvGrpSpPr>
              <p:grpSpPr>
                <a:xfrm>
                  <a:off x="5668659" y="1714000"/>
                  <a:ext cx="193488" cy="227433"/>
                  <a:chOff x="5668659" y="1714000"/>
                  <a:chExt cx="193488" cy="227433"/>
                </a:xfrm>
              </p:grpSpPr>
              <p:sp>
                <p:nvSpPr>
                  <p:cNvPr id="7241" name="Google Shape;7241;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242" name="Google Shape;7242;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7243" name="Google Shape;7243;p73"/>
              <p:cNvGrpSpPr/>
              <p:nvPr/>
            </p:nvGrpSpPr>
            <p:grpSpPr>
              <a:xfrm>
                <a:off x="608609" y="2511879"/>
                <a:ext cx="458224" cy="227991"/>
                <a:chOff x="5668659" y="1713442"/>
                <a:chExt cx="458224" cy="227991"/>
              </a:xfrm>
            </p:grpSpPr>
            <p:grpSp>
              <p:nvGrpSpPr>
                <p:cNvPr id="7244" name="Google Shape;7244;p73"/>
                <p:cNvGrpSpPr/>
                <p:nvPr/>
              </p:nvGrpSpPr>
              <p:grpSpPr>
                <a:xfrm>
                  <a:off x="5802485" y="1713507"/>
                  <a:ext cx="188679" cy="227926"/>
                  <a:chOff x="5802485" y="1713507"/>
                  <a:chExt cx="188679" cy="227926"/>
                </a:xfrm>
              </p:grpSpPr>
              <p:sp>
                <p:nvSpPr>
                  <p:cNvPr id="7245" name="Google Shape;7245;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246" name="Google Shape;7246;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7247" name="Google Shape;7247;p73"/>
                <p:cNvGrpSpPr/>
                <p:nvPr/>
              </p:nvGrpSpPr>
              <p:grpSpPr>
                <a:xfrm>
                  <a:off x="5936312" y="1713442"/>
                  <a:ext cx="190570" cy="227991"/>
                  <a:chOff x="5936312" y="1713442"/>
                  <a:chExt cx="190570" cy="227991"/>
                </a:xfrm>
              </p:grpSpPr>
              <p:sp>
                <p:nvSpPr>
                  <p:cNvPr id="7248" name="Google Shape;7248;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249" name="Google Shape;7249;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250" name="Google Shape;7250;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51" name="Google Shape;7251;p73"/>
                <p:cNvGrpSpPr/>
                <p:nvPr/>
              </p:nvGrpSpPr>
              <p:grpSpPr>
                <a:xfrm>
                  <a:off x="5668659" y="1714000"/>
                  <a:ext cx="193488" cy="227433"/>
                  <a:chOff x="5668659" y="1714000"/>
                  <a:chExt cx="193488" cy="227433"/>
                </a:xfrm>
              </p:grpSpPr>
              <p:sp>
                <p:nvSpPr>
                  <p:cNvPr id="7252" name="Google Shape;7252;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253" name="Google Shape;7253;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7254" name="Google Shape;7254;p73"/>
              <p:cNvGrpSpPr/>
              <p:nvPr/>
            </p:nvGrpSpPr>
            <p:grpSpPr>
              <a:xfrm>
                <a:off x="608609" y="2370079"/>
                <a:ext cx="458224" cy="227991"/>
                <a:chOff x="5668659" y="1713442"/>
                <a:chExt cx="458224" cy="227991"/>
              </a:xfrm>
            </p:grpSpPr>
            <p:grpSp>
              <p:nvGrpSpPr>
                <p:cNvPr id="7255" name="Google Shape;7255;p73"/>
                <p:cNvGrpSpPr/>
                <p:nvPr/>
              </p:nvGrpSpPr>
              <p:grpSpPr>
                <a:xfrm>
                  <a:off x="5802485" y="1713507"/>
                  <a:ext cx="188679" cy="227926"/>
                  <a:chOff x="5802485" y="1713507"/>
                  <a:chExt cx="188679" cy="227926"/>
                </a:xfrm>
              </p:grpSpPr>
              <p:sp>
                <p:nvSpPr>
                  <p:cNvPr id="7256" name="Google Shape;7256;p73"/>
                  <p:cNvSpPr/>
                  <p:nvPr/>
                </p:nvSpPr>
                <p:spPr>
                  <a:xfrm>
                    <a:off x="5802485" y="1775533"/>
                    <a:ext cx="133800" cy="165900"/>
                  </a:xfrm>
                  <a:prstGeom prst="rect">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257" name="Google Shape;7257;p73"/>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7258" name="Google Shape;7258;p73"/>
                <p:cNvGrpSpPr/>
                <p:nvPr/>
              </p:nvGrpSpPr>
              <p:grpSpPr>
                <a:xfrm>
                  <a:off x="5936312" y="1713442"/>
                  <a:ext cx="190570" cy="227991"/>
                  <a:chOff x="5936312" y="1713442"/>
                  <a:chExt cx="190570" cy="227991"/>
                </a:xfrm>
              </p:grpSpPr>
              <p:sp>
                <p:nvSpPr>
                  <p:cNvPr id="7259" name="Google Shape;7259;p73"/>
                  <p:cNvSpPr/>
                  <p:nvPr/>
                </p:nvSpPr>
                <p:spPr>
                  <a:xfrm>
                    <a:off x="5936312" y="1775533"/>
                    <a:ext cx="133800" cy="1659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260" name="Google Shape;7260;p73"/>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261" name="Google Shape;7261;p73"/>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9525" cap="flat" cmpd="sng">
                    <a:solidFill>
                      <a:schemeClr val="dk2"/>
                    </a:solidFill>
                    <a:prstDash val="solid"/>
                    <a:round/>
                    <a:headEnd type="none" w="med" len="med"/>
                    <a:tailEnd type="none" w="med" len="med"/>
                  </a:ln>
                </p:spPr>
              </p:sp>
            </p:grpSp>
            <p:grpSp>
              <p:nvGrpSpPr>
                <p:cNvPr id="7262" name="Google Shape;7262;p73"/>
                <p:cNvGrpSpPr/>
                <p:nvPr/>
              </p:nvGrpSpPr>
              <p:grpSpPr>
                <a:xfrm>
                  <a:off x="5668659" y="1714000"/>
                  <a:ext cx="193488" cy="227433"/>
                  <a:chOff x="5668659" y="1714000"/>
                  <a:chExt cx="193488" cy="227433"/>
                </a:xfrm>
              </p:grpSpPr>
              <p:sp>
                <p:nvSpPr>
                  <p:cNvPr id="7263" name="Google Shape;7263;p73"/>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7264" name="Google Shape;7264;p73"/>
                  <p:cNvSpPr/>
                  <p:nvPr/>
                </p:nvSpPr>
                <p:spPr>
                  <a:xfrm>
                    <a:off x="5668659" y="1775533"/>
                    <a:ext cx="133800" cy="165900"/>
                  </a:xfrm>
                  <a:prstGeom prst="rect">
                    <a:avLst/>
                  </a:prstGeom>
                  <a:gradFill>
                    <a:gsLst>
                      <a:gs pos="0">
                        <a:srgbClr val="D8EDBA"/>
                      </a:gs>
                      <a:gs pos="100000">
                        <a:srgbClr val="FE9696"/>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grpSp>
      <p:cxnSp>
        <p:nvCxnSpPr>
          <p:cNvPr id="7265" name="Google Shape;7265;p73"/>
          <p:cNvCxnSpPr>
            <a:endCxn id="7054" idx="1"/>
          </p:cNvCxnSpPr>
          <p:nvPr/>
        </p:nvCxnSpPr>
        <p:spPr>
          <a:xfrm rot="10800000" flipH="1">
            <a:off x="9866132" y="5763077"/>
            <a:ext cx="1026159" cy="79906"/>
          </a:xfrm>
          <a:prstGeom prst="curvedConnector3">
            <a:avLst>
              <a:gd name="adj1" fmla="val 50000"/>
            </a:avLst>
          </a:prstGeom>
          <a:noFill/>
          <a:ln w="19050" cap="flat" cmpd="sng">
            <a:solidFill>
              <a:srgbClr val="F4CCCC"/>
            </a:solidFill>
            <a:prstDash val="solid"/>
            <a:round/>
            <a:headEnd type="none" w="med" len="med"/>
            <a:tailEnd type="triangle" w="med" len="med"/>
          </a:ln>
        </p:spPr>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7269" name="Shape 7269"/>
        <p:cNvGrpSpPr/>
        <p:nvPr/>
      </p:nvGrpSpPr>
      <p:grpSpPr>
        <a:xfrm>
          <a:off x="0" y="0"/>
          <a:ext cx="0" cy="0"/>
          <a:chOff x="0" y="0"/>
          <a:chExt cx="0" cy="0"/>
        </a:xfrm>
      </p:grpSpPr>
      <p:sp>
        <p:nvSpPr>
          <p:cNvPr id="7270" name="Google Shape;7270;p74"/>
          <p:cNvSpPr/>
          <p:nvPr/>
        </p:nvSpPr>
        <p:spPr>
          <a:xfrm>
            <a:off x="2406587" y="4215486"/>
            <a:ext cx="891581" cy="891581"/>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t>1</a:t>
            </a:r>
            <a:endParaRPr lang="en-GB" sz="2800"/>
          </a:p>
        </p:txBody>
      </p:sp>
      <p:sp>
        <p:nvSpPr>
          <p:cNvPr id="7271" name="Google Shape;7271;p74"/>
          <p:cNvSpPr/>
          <p:nvPr/>
        </p:nvSpPr>
        <p:spPr>
          <a:xfrm>
            <a:off x="3301460" y="4215486"/>
            <a:ext cx="891581" cy="891581"/>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t>1</a:t>
            </a:r>
            <a:endParaRPr lang="en-GB" sz="2800"/>
          </a:p>
        </p:txBody>
      </p:sp>
      <p:sp>
        <p:nvSpPr>
          <p:cNvPr id="7272" name="Google Shape;7272;p74"/>
          <p:cNvSpPr/>
          <p:nvPr/>
        </p:nvSpPr>
        <p:spPr>
          <a:xfrm>
            <a:off x="4193052" y="4215486"/>
            <a:ext cx="891581" cy="891581"/>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t>2</a:t>
            </a:r>
            <a:endParaRPr lang="en-GB" sz="2800"/>
          </a:p>
        </p:txBody>
      </p:sp>
      <p:sp>
        <p:nvSpPr>
          <p:cNvPr id="7273" name="Google Shape;7273;p74"/>
          <p:cNvSpPr/>
          <p:nvPr/>
        </p:nvSpPr>
        <p:spPr>
          <a:xfrm>
            <a:off x="5087925" y="4215486"/>
            <a:ext cx="891581" cy="891581"/>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t>4</a:t>
            </a:r>
            <a:endParaRPr lang="en-GB" sz="2800"/>
          </a:p>
        </p:txBody>
      </p:sp>
      <p:sp>
        <p:nvSpPr>
          <p:cNvPr id="7274" name="Google Shape;7274;p74"/>
          <p:cNvSpPr/>
          <p:nvPr/>
        </p:nvSpPr>
        <p:spPr>
          <a:xfrm>
            <a:off x="2406587" y="5110359"/>
            <a:ext cx="891581" cy="891581"/>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t>5</a:t>
            </a:r>
            <a:endParaRPr lang="en-GB" sz="2800"/>
          </a:p>
        </p:txBody>
      </p:sp>
      <p:sp>
        <p:nvSpPr>
          <p:cNvPr id="7275" name="Google Shape;7275;p74"/>
          <p:cNvSpPr/>
          <p:nvPr/>
        </p:nvSpPr>
        <p:spPr>
          <a:xfrm>
            <a:off x="3301486" y="5110409"/>
            <a:ext cx="891581" cy="891581"/>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t>6</a:t>
            </a:r>
            <a:endParaRPr lang="en-GB" sz="2800"/>
          </a:p>
        </p:txBody>
      </p:sp>
      <p:sp>
        <p:nvSpPr>
          <p:cNvPr id="7276" name="Google Shape;7276;p74"/>
          <p:cNvSpPr/>
          <p:nvPr/>
        </p:nvSpPr>
        <p:spPr>
          <a:xfrm>
            <a:off x="4193052" y="5110359"/>
            <a:ext cx="891581" cy="891581"/>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t>7</a:t>
            </a:r>
            <a:endParaRPr lang="en-GB" sz="2800"/>
          </a:p>
        </p:txBody>
      </p:sp>
      <p:sp>
        <p:nvSpPr>
          <p:cNvPr id="7277" name="Google Shape;7277;p74"/>
          <p:cNvSpPr/>
          <p:nvPr/>
        </p:nvSpPr>
        <p:spPr>
          <a:xfrm>
            <a:off x="5087925" y="5110359"/>
            <a:ext cx="891581" cy="891581"/>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t>8</a:t>
            </a:r>
            <a:endParaRPr lang="en-GB" sz="2800"/>
          </a:p>
        </p:txBody>
      </p:sp>
      <p:sp>
        <p:nvSpPr>
          <p:cNvPr id="7278" name="Google Shape;7278;p74"/>
          <p:cNvSpPr/>
          <p:nvPr/>
        </p:nvSpPr>
        <p:spPr>
          <a:xfrm>
            <a:off x="2406587" y="6005233"/>
            <a:ext cx="891581" cy="891581"/>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t>3</a:t>
            </a:r>
            <a:endParaRPr lang="en-GB" sz="2800"/>
          </a:p>
        </p:txBody>
      </p:sp>
      <p:sp>
        <p:nvSpPr>
          <p:cNvPr id="7279" name="Google Shape;7279;p74"/>
          <p:cNvSpPr/>
          <p:nvPr/>
        </p:nvSpPr>
        <p:spPr>
          <a:xfrm>
            <a:off x="3301460" y="6005233"/>
            <a:ext cx="891581" cy="891581"/>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t>2</a:t>
            </a:r>
            <a:endParaRPr lang="en-GB" sz="2800"/>
          </a:p>
        </p:txBody>
      </p:sp>
      <p:sp>
        <p:nvSpPr>
          <p:cNvPr id="7280" name="Google Shape;7280;p74"/>
          <p:cNvSpPr/>
          <p:nvPr/>
        </p:nvSpPr>
        <p:spPr>
          <a:xfrm>
            <a:off x="4193052" y="6005233"/>
            <a:ext cx="891581" cy="891581"/>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t>1</a:t>
            </a:r>
            <a:endParaRPr lang="en-GB" sz="2800"/>
          </a:p>
        </p:txBody>
      </p:sp>
      <p:sp>
        <p:nvSpPr>
          <p:cNvPr id="7281" name="Google Shape;7281;p74"/>
          <p:cNvSpPr/>
          <p:nvPr/>
        </p:nvSpPr>
        <p:spPr>
          <a:xfrm>
            <a:off x="5087925" y="6005233"/>
            <a:ext cx="891581" cy="891581"/>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t>0</a:t>
            </a:r>
            <a:endParaRPr lang="en-GB" sz="2800"/>
          </a:p>
        </p:txBody>
      </p:sp>
      <p:sp>
        <p:nvSpPr>
          <p:cNvPr id="7282" name="Google Shape;7282;p74"/>
          <p:cNvSpPr/>
          <p:nvPr/>
        </p:nvSpPr>
        <p:spPr>
          <a:xfrm>
            <a:off x="2406587" y="6900106"/>
            <a:ext cx="891581" cy="891581"/>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t>1</a:t>
            </a:r>
            <a:endParaRPr lang="en-GB" sz="2800"/>
          </a:p>
        </p:txBody>
      </p:sp>
      <p:sp>
        <p:nvSpPr>
          <p:cNvPr id="7283" name="Google Shape;7283;p74"/>
          <p:cNvSpPr/>
          <p:nvPr/>
        </p:nvSpPr>
        <p:spPr>
          <a:xfrm>
            <a:off x="3301460" y="6900106"/>
            <a:ext cx="891581" cy="891581"/>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t>2</a:t>
            </a:r>
            <a:endParaRPr lang="en-GB" sz="2800"/>
          </a:p>
        </p:txBody>
      </p:sp>
      <p:sp>
        <p:nvSpPr>
          <p:cNvPr id="7284" name="Google Shape;7284;p74"/>
          <p:cNvSpPr/>
          <p:nvPr/>
        </p:nvSpPr>
        <p:spPr>
          <a:xfrm>
            <a:off x="4193052" y="6900106"/>
            <a:ext cx="891581" cy="891581"/>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t>3</a:t>
            </a:r>
            <a:endParaRPr lang="en-GB" sz="2800"/>
          </a:p>
        </p:txBody>
      </p:sp>
      <p:sp>
        <p:nvSpPr>
          <p:cNvPr id="7285" name="Google Shape;7285;p74"/>
          <p:cNvSpPr/>
          <p:nvPr/>
        </p:nvSpPr>
        <p:spPr>
          <a:xfrm>
            <a:off x="5087925" y="6900106"/>
            <a:ext cx="891581" cy="891581"/>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t>4</a:t>
            </a:r>
            <a:endParaRPr lang="en-GB" sz="2800"/>
          </a:p>
        </p:txBody>
      </p:sp>
      <p:sp>
        <p:nvSpPr>
          <p:cNvPr id="7286" name="Google Shape;7286;p74"/>
          <p:cNvSpPr/>
          <p:nvPr/>
        </p:nvSpPr>
        <p:spPr>
          <a:xfrm>
            <a:off x="9614831" y="5107066"/>
            <a:ext cx="891581" cy="891581"/>
          </a:xfrm>
          <a:prstGeom prst="rect">
            <a:avLst/>
          </a:prstGeom>
          <a:solidFill>
            <a:srgbClr val="F1C232"/>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t>6</a:t>
            </a:r>
            <a:endParaRPr lang="en-GB" sz="2800"/>
          </a:p>
        </p:txBody>
      </p:sp>
      <p:sp>
        <p:nvSpPr>
          <p:cNvPr id="7287" name="Google Shape;7287;p74"/>
          <p:cNvSpPr/>
          <p:nvPr/>
        </p:nvSpPr>
        <p:spPr>
          <a:xfrm>
            <a:off x="10509704" y="5107066"/>
            <a:ext cx="891581" cy="891581"/>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t>8</a:t>
            </a:r>
            <a:endParaRPr lang="en-GB" sz="2800"/>
          </a:p>
        </p:txBody>
      </p:sp>
      <p:sp>
        <p:nvSpPr>
          <p:cNvPr id="7288" name="Google Shape;7288;p74"/>
          <p:cNvSpPr/>
          <p:nvPr/>
        </p:nvSpPr>
        <p:spPr>
          <a:xfrm>
            <a:off x="9614831" y="6001939"/>
            <a:ext cx="891581" cy="891581"/>
          </a:xfrm>
          <a:prstGeom prst="rect">
            <a:avLst/>
          </a:prstGeom>
          <a:solidFill>
            <a:srgbClr val="CC0000"/>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t>3</a:t>
            </a:r>
            <a:endParaRPr lang="en-GB" sz="2800"/>
          </a:p>
        </p:txBody>
      </p:sp>
      <p:sp>
        <p:nvSpPr>
          <p:cNvPr id="7289" name="Google Shape;7289;p74"/>
          <p:cNvSpPr/>
          <p:nvPr/>
        </p:nvSpPr>
        <p:spPr>
          <a:xfrm>
            <a:off x="10509704" y="6001939"/>
            <a:ext cx="891581" cy="891581"/>
          </a:xfrm>
          <a:prstGeom prst="rect">
            <a:avLst/>
          </a:prstGeom>
          <a:solidFill>
            <a:srgbClr val="93C47D"/>
          </a:soli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t>4</a:t>
            </a:r>
            <a:endParaRPr lang="en-GB" sz="2800"/>
          </a:p>
        </p:txBody>
      </p:sp>
      <p:cxnSp>
        <p:nvCxnSpPr>
          <p:cNvPr id="7290" name="Google Shape;7290;p74"/>
          <p:cNvCxnSpPr/>
          <p:nvPr/>
        </p:nvCxnSpPr>
        <p:spPr>
          <a:xfrm>
            <a:off x="2448042" y="8072893"/>
            <a:ext cx="3566923" cy="0"/>
          </a:xfrm>
          <a:prstGeom prst="straightConnector1">
            <a:avLst/>
          </a:prstGeom>
          <a:noFill/>
          <a:ln w="19050" cap="flat" cmpd="sng">
            <a:solidFill>
              <a:schemeClr val="dk2"/>
            </a:solidFill>
            <a:prstDash val="solid"/>
            <a:round/>
            <a:headEnd type="none" w="med" len="med"/>
            <a:tailEnd type="triangle" w="med" len="med"/>
          </a:ln>
        </p:spPr>
      </p:cxnSp>
      <p:cxnSp>
        <p:nvCxnSpPr>
          <p:cNvPr id="7291" name="Google Shape;7291;p74"/>
          <p:cNvCxnSpPr/>
          <p:nvPr/>
        </p:nvCxnSpPr>
        <p:spPr>
          <a:xfrm rot="10800000">
            <a:off x="2114668" y="4281862"/>
            <a:ext cx="0" cy="3333213"/>
          </a:xfrm>
          <a:prstGeom prst="straightConnector1">
            <a:avLst/>
          </a:prstGeom>
          <a:noFill/>
          <a:ln w="19050" cap="flat" cmpd="sng">
            <a:solidFill>
              <a:schemeClr val="dk2"/>
            </a:solidFill>
            <a:prstDash val="solid"/>
            <a:round/>
            <a:headEnd type="none" w="med" len="med"/>
            <a:tailEnd type="triangle" w="med" len="med"/>
          </a:ln>
        </p:spPr>
      </p:cxnSp>
      <p:sp>
        <p:nvSpPr>
          <p:cNvPr id="7292" name="Google Shape;7292;p74"/>
          <p:cNvSpPr/>
          <p:nvPr/>
        </p:nvSpPr>
        <p:spPr>
          <a:xfrm>
            <a:off x="2985527" y="4281860"/>
            <a:ext cx="2094373" cy="2094373"/>
          </a:xfrm>
          <a:prstGeom prst="ellipse">
            <a:avLst/>
          </a:prstGeom>
          <a:no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cxnSp>
        <p:nvCxnSpPr>
          <p:cNvPr id="7293" name="Google Shape;7293;p74"/>
          <p:cNvCxnSpPr>
            <a:stCxn id="7292" idx="0"/>
            <a:endCxn id="7286" idx="0"/>
          </p:cNvCxnSpPr>
          <p:nvPr/>
        </p:nvCxnSpPr>
        <p:spPr>
          <a:xfrm rot="-5400000" flipH="1">
            <a:off x="6633858" y="1680716"/>
            <a:ext cx="825493" cy="6027781"/>
          </a:xfrm>
          <a:prstGeom prst="curvedConnector3">
            <a:avLst>
              <a:gd name="adj1" fmla="val -57769"/>
            </a:avLst>
          </a:prstGeom>
          <a:noFill/>
          <a:ln w="19050" cap="flat" cmpd="sng">
            <a:solidFill>
              <a:schemeClr val="dk2"/>
            </a:solidFill>
            <a:prstDash val="solid"/>
            <a:round/>
            <a:headEnd type="none" w="med" len="med"/>
            <a:tailEnd type="triangle" w="med" len="med"/>
          </a:ln>
        </p:spPr>
      </p:cxnSp>
      <p:sp>
        <p:nvSpPr>
          <p:cNvPr id="7294" name="Google Shape;7294;p74"/>
          <p:cNvSpPr txBox="1"/>
          <p:nvPr/>
        </p:nvSpPr>
        <p:spPr>
          <a:xfrm>
            <a:off x="6470980" y="2837461"/>
            <a:ext cx="3442558" cy="1393846"/>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800"/>
              <a:t>Max(1,1,5,6) = 6</a:t>
            </a:r>
            <a:endParaRPr lang="en-GB" sz="2800"/>
          </a:p>
        </p:txBody>
      </p:sp>
      <p:sp>
        <p:nvSpPr>
          <p:cNvPr id="7295" name="Google Shape;7295;p74"/>
          <p:cNvSpPr txBox="1"/>
          <p:nvPr/>
        </p:nvSpPr>
        <p:spPr>
          <a:xfrm>
            <a:off x="2406599" y="7907024"/>
            <a:ext cx="3442558" cy="1393846"/>
          </a:xfrm>
          <a:prstGeom prst="rect">
            <a:avLst/>
          </a:prstGeom>
          <a:noFill/>
          <a:ln>
            <a:noFill/>
          </a:ln>
        </p:spPr>
        <p:txBody>
          <a:bodyPr spcFirstLastPara="1" wrap="square" lIns="183092" tIns="183092" rIns="183092" bIns="183092" anchor="t" anchorCtr="0">
            <a:noAutofit/>
          </a:bodyPr>
          <a:lstStyle/>
          <a:p>
            <a:pPr marL="0" lvl="0" indent="0" algn="ctr" rtl="0">
              <a:spcBef>
                <a:spcPts val="0"/>
              </a:spcBef>
              <a:spcAft>
                <a:spcPts val="0"/>
              </a:spcAft>
              <a:buNone/>
            </a:pPr>
            <a:r>
              <a:rPr lang="en-GB" sz="2800"/>
              <a:t>Image Representation</a:t>
            </a:r>
            <a:endParaRPr lang="en-GB" sz="2800"/>
          </a:p>
        </p:txBody>
      </p:sp>
      <p:sp>
        <p:nvSpPr>
          <p:cNvPr id="7296" name="Google Shape;7296;p74"/>
          <p:cNvSpPr txBox="1"/>
          <p:nvPr/>
        </p:nvSpPr>
        <p:spPr>
          <a:xfrm>
            <a:off x="1805163" y="3601222"/>
            <a:ext cx="891581" cy="1393846"/>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800"/>
              <a:t>Y</a:t>
            </a:r>
            <a:endParaRPr lang="en-GB" sz="2800"/>
          </a:p>
        </p:txBody>
      </p:sp>
      <p:sp>
        <p:nvSpPr>
          <p:cNvPr id="7297" name="Google Shape;7297;p74"/>
          <p:cNvSpPr txBox="1"/>
          <p:nvPr/>
        </p:nvSpPr>
        <p:spPr>
          <a:xfrm>
            <a:off x="5832936" y="7683800"/>
            <a:ext cx="891581" cy="1393846"/>
          </a:xfrm>
          <a:prstGeom prst="rect">
            <a:avLst/>
          </a:prstGeom>
          <a:noFill/>
          <a:ln>
            <a:noFill/>
          </a:ln>
        </p:spPr>
        <p:txBody>
          <a:bodyPr spcFirstLastPara="1" wrap="square" lIns="183092" tIns="183092" rIns="183092" bIns="183092" anchor="t" anchorCtr="0">
            <a:noAutofit/>
          </a:bodyPr>
          <a:lstStyle/>
          <a:p>
            <a:pPr marL="0" lvl="0" indent="0" algn="l" rtl="0">
              <a:spcBef>
                <a:spcPts val="0"/>
              </a:spcBef>
              <a:spcAft>
                <a:spcPts val="0"/>
              </a:spcAft>
              <a:buNone/>
            </a:pPr>
            <a:r>
              <a:rPr lang="en-GB" sz="2800"/>
              <a:t>X</a:t>
            </a:r>
            <a:endParaRPr lang="en-GB" sz="2800"/>
          </a:p>
        </p:txBody>
      </p:sp>
      <p:cxnSp>
        <p:nvCxnSpPr>
          <p:cNvPr id="7298" name="Google Shape;7298;p74"/>
          <p:cNvCxnSpPr/>
          <p:nvPr/>
        </p:nvCxnSpPr>
        <p:spPr>
          <a:xfrm>
            <a:off x="6326177" y="5957542"/>
            <a:ext cx="2986554" cy="0"/>
          </a:xfrm>
          <a:prstGeom prst="straightConnector1">
            <a:avLst/>
          </a:prstGeom>
          <a:noFill/>
          <a:ln w="9525" cap="flat" cmpd="sng">
            <a:solidFill>
              <a:schemeClr val="dk2"/>
            </a:solidFill>
            <a:prstDash val="solid"/>
            <a:round/>
            <a:headEnd type="none" w="med" len="med"/>
            <a:tailEnd type="triangle" w="med" len="med"/>
          </a:ln>
        </p:spPr>
      </p:cxnSp>
      <p:sp>
        <p:nvSpPr>
          <p:cNvPr id="7299" name="Google Shape;7299;p74"/>
          <p:cNvSpPr txBox="1"/>
          <p:nvPr/>
        </p:nvSpPr>
        <p:spPr>
          <a:xfrm>
            <a:off x="5950746" y="5852059"/>
            <a:ext cx="3700299" cy="1770544"/>
          </a:xfrm>
          <a:prstGeom prst="rect">
            <a:avLst/>
          </a:prstGeom>
          <a:noFill/>
          <a:ln>
            <a:noFill/>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2800"/>
              <a:t>Pooling performed with a 2x2 kernel and a stride of 2</a:t>
            </a:r>
            <a:endParaRPr lang="en-GB"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19"/>
          <p:cNvSpPr/>
          <p:nvPr/>
        </p:nvSpPr>
        <p:spPr>
          <a:xfrm>
            <a:off x="418354" y="7349686"/>
            <a:ext cx="1207599" cy="4357570"/>
          </a:xfrm>
          <a:prstGeom prst="cube">
            <a:avLst>
              <a:gd name="adj" fmla="val 68741"/>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7" name="Google Shape;117;p19"/>
          <p:cNvSpPr/>
          <p:nvPr/>
        </p:nvSpPr>
        <p:spPr>
          <a:xfrm flipH="1">
            <a:off x="6640393" y="2898592"/>
            <a:ext cx="3381878" cy="2969732"/>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8" name="Google Shape;118;p19"/>
          <p:cNvSpPr/>
          <p:nvPr/>
        </p:nvSpPr>
        <p:spPr>
          <a:xfrm flipH="1">
            <a:off x="6076540" y="3269934"/>
            <a:ext cx="3381878" cy="2969732"/>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19" name="Google Shape;119;p19"/>
          <p:cNvSpPr/>
          <p:nvPr/>
        </p:nvSpPr>
        <p:spPr>
          <a:xfrm flipH="1">
            <a:off x="3258503" y="5482013"/>
            <a:ext cx="3381878" cy="2969732"/>
          </a:xfrm>
          <a:prstGeom prst="rect">
            <a:avLst/>
          </a:prstGeom>
          <a:gradFill>
            <a:gsLst>
              <a:gs pos="0">
                <a:srgbClr val="69D4F4">
                  <a:alpha val="26274"/>
                </a:srgbClr>
              </a:gs>
              <a:gs pos="100000">
                <a:srgbClr val="9F39D5">
                  <a:alpha val="16862"/>
                </a:srgbClr>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nvGrpSpPr>
          <p:cNvPr id="120" name="Google Shape;120;p19"/>
          <p:cNvGrpSpPr/>
          <p:nvPr/>
        </p:nvGrpSpPr>
        <p:grpSpPr>
          <a:xfrm>
            <a:off x="13281584" y="3754317"/>
            <a:ext cx="3536527" cy="3196296"/>
            <a:chOff x="6240000" y="821025"/>
            <a:chExt cx="2904000" cy="2668950"/>
          </a:xfrm>
        </p:grpSpPr>
        <p:sp>
          <p:nvSpPr>
            <p:cNvPr id="121" name="Google Shape;121;p19"/>
            <p:cNvSpPr/>
            <p:nvPr/>
          </p:nvSpPr>
          <p:spPr>
            <a:xfrm flipH="1">
              <a:off x="6240000" y="8210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22" name="Google Shape;122;p19"/>
            <p:cNvSpPr/>
            <p:nvPr/>
          </p:nvSpPr>
          <p:spPr>
            <a:xfrm flipH="1">
              <a:off x="62400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23" name="Google Shape;123;p19"/>
            <p:cNvSpPr/>
            <p:nvPr/>
          </p:nvSpPr>
          <p:spPr>
            <a:xfrm flipH="1">
              <a:off x="68208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24" name="Google Shape;124;p19"/>
            <p:cNvSpPr/>
            <p:nvPr/>
          </p:nvSpPr>
          <p:spPr>
            <a:xfrm flipH="1">
              <a:off x="74016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25" name="Google Shape;125;p19"/>
            <p:cNvSpPr/>
            <p:nvPr/>
          </p:nvSpPr>
          <p:spPr>
            <a:xfrm flipH="1">
              <a:off x="79824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26" name="Google Shape;126;p19"/>
            <p:cNvSpPr/>
            <p:nvPr/>
          </p:nvSpPr>
          <p:spPr>
            <a:xfrm flipH="1">
              <a:off x="8563200" y="8210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27" name="Google Shape;127;p19"/>
            <p:cNvSpPr/>
            <p:nvPr/>
          </p:nvSpPr>
          <p:spPr>
            <a:xfrm flipH="1">
              <a:off x="62400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28" name="Google Shape;128;p19"/>
            <p:cNvSpPr/>
            <p:nvPr/>
          </p:nvSpPr>
          <p:spPr>
            <a:xfrm flipH="1">
              <a:off x="68208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29" name="Google Shape;129;p19"/>
            <p:cNvSpPr/>
            <p:nvPr/>
          </p:nvSpPr>
          <p:spPr>
            <a:xfrm flipH="1">
              <a:off x="74016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30" name="Google Shape;130;p19"/>
            <p:cNvSpPr/>
            <p:nvPr/>
          </p:nvSpPr>
          <p:spPr>
            <a:xfrm flipH="1">
              <a:off x="79824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31" name="Google Shape;131;p19"/>
            <p:cNvSpPr/>
            <p:nvPr/>
          </p:nvSpPr>
          <p:spPr>
            <a:xfrm flipH="1">
              <a:off x="8563200" y="1353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32" name="Google Shape;132;p19"/>
            <p:cNvSpPr/>
            <p:nvPr/>
          </p:nvSpPr>
          <p:spPr>
            <a:xfrm flipH="1">
              <a:off x="62400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33" name="Google Shape;133;p19"/>
            <p:cNvSpPr/>
            <p:nvPr/>
          </p:nvSpPr>
          <p:spPr>
            <a:xfrm flipH="1">
              <a:off x="68208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34" name="Google Shape;134;p19"/>
            <p:cNvSpPr/>
            <p:nvPr/>
          </p:nvSpPr>
          <p:spPr>
            <a:xfrm flipH="1">
              <a:off x="74016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35" name="Google Shape;135;p19"/>
            <p:cNvSpPr/>
            <p:nvPr/>
          </p:nvSpPr>
          <p:spPr>
            <a:xfrm flipH="1">
              <a:off x="79824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36" name="Google Shape;136;p19"/>
            <p:cNvSpPr/>
            <p:nvPr/>
          </p:nvSpPr>
          <p:spPr>
            <a:xfrm flipH="1">
              <a:off x="8563200" y="1888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37" name="Google Shape;137;p19"/>
            <p:cNvSpPr/>
            <p:nvPr/>
          </p:nvSpPr>
          <p:spPr>
            <a:xfrm flipH="1">
              <a:off x="62400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38" name="Google Shape;138;p19"/>
            <p:cNvSpPr/>
            <p:nvPr/>
          </p:nvSpPr>
          <p:spPr>
            <a:xfrm flipH="1">
              <a:off x="68208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39" name="Google Shape;139;p19"/>
            <p:cNvSpPr/>
            <p:nvPr/>
          </p:nvSpPr>
          <p:spPr>
            <a:xfrm flipH="1">
              <a:off x="74016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0" name="Google Shape;140;p19"/>
            <p:cNvSpPr/>
            <p:nvPr/>
          </p:nvSpPr>
          <p:spPr>
            <a:xfrm flipH="1">
              <a:off x="79824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1" name="Google Shape;141;p19"/>
            <p:cNvSpPr/>
            <p:nvPr/>
          </p:nvSpPr>
          <p:spPr>
            <a:xfrm flipH="1">
              <a:off x="8563200" y="2422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2" name="Google Shape;142;p19"/>
            <p:cNvSpPr/>
            <p:nvPr/>
          </p:nvSpPr>
          <p:spPr>
            <a:xfrm flipH="1">
              <a:off x="62400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3" name="Google Shape;143;p19"/>
            <p:cNvSpPr/>
            <p:nvPr/>
          </p:nvSpPr>
          <p:spPr>
            <a:xfrm flipH="1">
              <a:off x="68208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4" name="Google Shape;144;p19"/>
            <p:cNvSpPr/>
            <p:nvPr/>
          </p:nvSpPr>
          <p:spPr>
            <a:xfrm flipH="1">
              <a:off x="74016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5" name="Google Shape;145;p19"/>
            <p:cNvSpPr/>
            <p:nvPr/>
          </p:nvSpPr>
          <p:spPr>
            <a:xfrm flipH="1">
              <a:off x="79824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sp>
          <p:nvSpPr>
            <p:cNvPr id="146" name="Google Shape;146;p19"/>
            <p:cNvSpPr/>
            <p:nvPr/>
          </p:nvSpPr>
          <p:spPr>
            <a:xfrm flipH="1">
              <a:off x="8563200" y="29571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b="1"/>
            </a:p>
          </p:txBody>
        </p:sp>
      </p:grpSp>
      <p:grpSp>
        <p:nvGrpSpPr>
          <p:cNvPr id="147" name="Google Shape;147;p19"/>
          <p:cNvGrpSpPr/>
          <p:nvPr/>
        </p:nvGrpSpPr>
        <p:grpSpPr>
          <a:xfrm>
            <a:off x="13281588" y="6568527"/>
            <a:ext cx="3536527" cy="3196296"/>
            <a:chOff x="5950075" y="854725"/>
            <a:chExt cx="2904000" cy="2668950"/>
          </a:xfrm>
        </p:grpSpPr>
        <p:sp>
          <p:nvSpPr>
            <p:cNvPr id="148" name="Google Shape;148;p19"/>
            <p:cNvSpPr/>
            <p:nvPr/>
          </p:nvSpPr>
          <p:spPr>
            <a:xfrm flipH="1">
              <a:off x="5950075" y="8547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49" name="Google Shape;149;p19"/>
            <p:cNvSpPr/>
            <p:nvPr/>
          </p:nvSpPr>
          <p:spPr>
            <a:xfrm flipH="1">
              <a:off x="59500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0" name="Google Shape;150;p19"/>
            <p:cNvSpPr/>
            <p:nvPr/>
          </p:nvSpPr>
          <p:spPr>
            <a:xfrm flipH="1">
              <a:off x="65308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1" name="Google Shape;151;p19"/>
            <p:cNvSpPr/>
            <p:nvPr/>
          </p:nvSpPr>
          <p:spPr>
            <a:xfrm flipH="1">
              <a:off x="71116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2" name="Google Shape;152;p19"/>
            <p:cNvSpPr/>
            <p:nvPr/>
          </p:nvSpPr>
          <p:spPr>
            <a:xfrm flipH="1">
              <a:off x="76924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3" name="Google Shape;153;p19"/>
            <p:cNvSpPr/>
            <p:nvPr/>
          </p:nvSpPr>
          <p:spPr>
            <a:xfrm flipH="1">
              <a:off x="8273275" y="8547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4" name="Google Shape;154;p19"/>
            <p:cNvSpPr/>
            <p:nvPr/>
          </p:nvSpPr>
          <p:spPr>
            <a:xfrm flipH="1">
              <a:off x="59500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5" name="Google Shape;155;p19"/>
            <p:cNvSpPr/>
            <p:nvPr/>
          </p:nvSpPr>
          <p:spPr>
            <a:xfrm flipH="1">
              <a:off x="65308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6" name="Google Shape;156;p19"/>
            <p:cNvSpPr/>
            <p:nvPr/>
          </p:nvSpPr>
          <p:spPr>
            <a:xfrm flipH="1">
              <a:off x="71116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7" name="Google Shape;157;p19"/>
            <p:cNvSpPr/>
            <p:nvPr/>
          </p:nvSpPr>
          <p:spPr>
            <a:xfrm flipH="1">
              <a:off x="76924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8" name="Google Shape;158;p19"/>
            <p:cNvSpPr/>
            <p:nvPr/>
          </p:nvSpPr>
          <p:spPr>
            <a:xfrm flipH="1">
              <a:off x="8273275" y="13875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59" name="Google Shape;159;p19"/>
            <p:cNvSpPr/>
            <p:nvPr/>
          </p:nvSpPr>
          <p:spPr>
            <a:xfrm flipH="1">
              <a:off x="59500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0" name="Google Shape;160;p19"/>
            <p:cNvSpPr/>
            <p:nvPr/>
          </p:nvSpPr>
          <p:spPr>
            <a:xfrm flipH="1">
              <a:off x="65308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1" name="Google Shape;161;p19"/>
            <p:cNvSpPr/>
            <p:nvPr/>
          </p:nvSpPr>
          <p:spPr>
            <a:xfrm flipH="1">
              <a:off x="71116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2" name="Google Shape;162;p19"/>
            <p:cNvSpPr/>
            <p:nvPr/>
          </p:nvSpPr>
          <p:spPr>
            <a:xfrm flipH="1">
              <a:off x="76924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3" name="Google Shape;163;p19"/>
            <p:cNvSpPr/>
            <p:nvPr/>
          </p:nvSpPr>
          <p:spPr>
            <a:xfrm flipH="1">
              <a:off x="8273275" y="19219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4" name="Google Shape;164;p19"/>
            <p:cNvSpPr/>
            <p:nvPr/>
          </p:nvSpPr>
          <p:spPr>
            <a:xfrm flipH="1">
              <a:off x="59500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5" name="Google Shape;165;p19"/>
            <p:cNvSpPr/>
            <p:nvPr/>
          </p:nvSpPr>
          <p:spPr>
            <a:xfrm flipH="1">
              <a:off x="65308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6" name="Google Shape;166;p19"/>
            <p:cNvSpPr/>
            <p:nvPr/>
          </p:nvSpPr>
          <p:spPr>
            <a:xfrm flipH="1">
              <a:off x="71116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7" name="Google Shape;167;p19"/>
            <p:cNvSpPr/>
            <p:nvPr/>
          </p:nvSpPr>
          <p:spPr>
            <a:xfrm flipH="1">
              <a:off x="76924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8" name="Google Shape;168;p19"/>
            <p:cNvSpPr/>
            <p:nvPr/>
          </p:nvSpPr>
          <p:spPr>
            <a:xfrm flipH="1">
              <a:off x="8273275" y="24564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69" name="Google Shape;169;p19"/>
            <p:cNvSpPr/>
            <p:nvPr/>
          </p:nvSpPr>
          <p:spPr>
            <a:xfrm flipH="1">
              <a:off x="59500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0" name="Google Shape;170;p19"/>
            <p:cNvSpPr/>
            <p:nvPr/>
          </p:nvSpPr>
          <p:spPr>
            <a:xfrm flipH="1">
              <a:off x="65308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1" name="Google Shape;171;p19"/>
            <p:cNvSpPr/>
            <p:nvPr/>
          </p:nvSpPr>
          <p:spPr>
            <a:xfrm flipH="1">
              <a:off x="71116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2" name="Google Shape;172;p19"/>
            <p:cNvSpPr/>
            <p:nvPr/>
          </p:nvSpPr>
          <p:spPr>
            <a:xfrm flipH="1">
              <a:off x="76924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3" name="Google Shape;173;p19"/>
            <p:cNvSpPr/>
            <p:nvPr/>
          </p:nvSpPr>
          <p:spPr>
            <a:xfrm flipH="1">
              <a:off x="8273275" y="29908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174" name="Google Shape;174;p19"/>
          <p:cNvGrpSpPr/>
          <p:nvPr/>
        </p:nvGrpSpPr>
        <p:grpSpPr>
          <a:xfrm>
            <a:off x="11018722" y="6568547"/>
            <a:ext cx="3536527" cy="3196296"/>
            <a:chOff x="2854300" y="1168125"/>
            <a:chExt cx="2904000" cy="2668950"/>
          </a:xfrm>
        </p:grpSpPr>
        <p:sp>
          <p:nvSpPr>
            <p:cNvPr id="175" name="Google Shape;175;p19"/>
            <p:cNvSpPr/>
            <p:nvPr/>
          </p:nvSpPr>
          <p:spPr>
            <a:xfrm flipH="1">
              <a:off x="2854300" y="1168125"/>
              <a:ext cx="2904000" cy="26673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6" name="Google Shape;176;p19"/>
            <p:cNvSpPr/>
            <p:nvPr/>
          </p:nvSpPr>
          <p:spPr>
            <a:xfrm flipH="1">
              <a:off x="28543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7" name="Google Shape;177;p19"/>
            <p:cNvSpPr/>
            <p:nvPr/>
          </p:nvSpPr>
          <p:spPr>
            <a:xfrm flipH="1">
              <a:off x="34351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8" name="Google Shape;178;p19"/>
            <p:cNvSpPr/>
            <p:nvPr/>
          </p:nvSpPr>
          <p:spPr>
            <a:xfrm flipH="1">
              <a:off x="40159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79" name="Google Shape;179;p19"/>
            <p:cNvSpPr/>
            <p:nvPr/>
          </p:nvSpPr>
          <p:spPr>
            <a:xfrm flipH="1">
              <a:off x="45967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0" name="Google Shape;180;p19"/>
            <p:cNvSpPr/>
            <p:nvPr/>
          </p:nvSpPr>
          <p:spPr>
            <a:xfrm flipH="1">
              <a:off x="5177500" y="11681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1" name="Google Shape;181;p19"/>
            <p:cNvSpPr/>
            <p:nvPr/>
          </p:nvSpPr>
          <p:spPr>
            <a:xfrm flipH="1">
              <a:off x="28543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2" name="Google Shape;182;p19"/>
            <p:cNvSpPr/>
            <p:nvPr/>
          </p:nvSpPr>
          <p:spPr>
            <a:xfrm flipH="1">
              <a:off x="34351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3" name="Google Shape;183;p19"/>
            <p:cNvSpPr/>
            <p:nvPr/>
          </p:nvSpPr>
          <p:spPr>
            <a:xfrm flipH="1">
              <a:off x="40159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4" name="Google Shape;184;p19"/>
            <p:cNvSpPr/>
            <p:nvPr/>
          </p:nvSpPr>
          <p:spPr>
            <a:xfrm flipH="1">
              <a:off x="45967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5" name="Google Shape;185;p19"/>
            <p:cNvSpPr/>
            <p:nvPr/>
          </p:nvSpPr>
          <p:spPr>
            <a:xfrm flipH="1">
              <a:off x="5177500" y="17009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6" name="Google Shape;186;p19"/>
            <p:cNvSpPr/>
            <p:nvPr/>
          </p:nvSpPr>
          <p:spPr>
            <a:xfrm flipH="1">
              <a:off x="28543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7" name="Google Shape;187;p19"/>
            <p:cNvSpPr/>
            <p:nvPr/>
          </p:nvSpPr>
          <p:spPr>
            <a:xfrm flipH="1">
              <a:off x="34351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8" name="Google Shape;188;p19"/>
            <p:cNvSpPr/>
            <p:nvPr/>
          </p:nvSpPr>
          <p:spPr>
            <a:xfrm flipH="1">
              <a:off x="40159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89" name="Google Shape;189;p19"/>
            <p:cNvSpPr/>
            <p:nvPr/>
          </p:nvSpPr>
          <p:spPr>
            <a:xfrm flipH="1">
              <a:off x="45967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0" name="Google Shape;190;p19"/>
            <p:cNvSpPr/>
            <p:nvPr/>
          </p:nvSpPr>
          <p:spPr>
            <a:xfrm flipH="1">
              <a:off x="5177500" y="22353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1" name="Google Shape;191;p19"/>
            <p:cNvSpPr/>
            <p:nvPr/>
          </p:nvSpPr>
          <p:spPr>
            <a:xfrm flipH="1">
              <a:off x="28543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2" name="Google Shape;192;p19"/>
            <p:cNvSpPr/>
            <p:nvPr/>
          </p:nvSpPr>
          <p:spPr>
            <a:xfrm flipH="1">
              <a:off x="34351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3" name="Google Shape;193;p19"/>
            <p:cNvSpPr/>
            <p:nvPr/>
          </p:nvSpPr>
          <p:spPr>
            <a:xfrm flipH="1">
              <a:off x="40159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4" name="Google Shape;194;p19"/>
            <p:cNvSpPr/>
            <p:nvPr/>
          </p:nvSpPr>
          <p:spPr>
            <a:xfrm flipH="1">
              <a:off x="45967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5" name="Google Shape;195;p19"/>
            <p:cNvSpPr/>
            <p:nvPr/>
          </p:nvSpPr>
          <p:spPr>
            <a:xfrm flipH="1">
              <a:off x="5177500" y="276982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6" name="Google Shape;196;p19"/>
            <p:cNvSpPr/>
            <p:nvPr/>
          </p:nvSpPr>
          <p:spPr>
            <a:xfrm flipH="1">
              <a:off x="28543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7" name="Google Shape;197;p19"/>
            <p:cNvSpPr/>
            <p:nvPr/>
          </p:nvSpPr>
          <p:spPr>
            <a:xfrm flipH="1">
              <a:off x="34351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8" name="Google Shape;198;p19"/>
            <p:cNvSpPr/>
            <p:nvPr/>
          </p:nvSpPr>
          <p:spPr>
            <a:xfrm flipH="1">
              <a:off x="40159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199" name="Google Shape;199;p19"/>
            <p:cNvSpPr/>
            <p:nvPr/>
          </p:nvSpPr>
          <p:spPr>
            <a:xfrm flipH="1">
              <a:off x="45967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0" name="Google Shape;200;p19"/>
            <p:cNvSpPr/>
            <p:nvPr/>
          </p:nvSpPr>
          <p:spPr>
            <a:xfrm flipH="1">
              <a:off x="5177500" y="3304275"/>
              <a:ext cx="580800" cy="532800"/>
            </a:xfrm>
            <a:prstGeom prst="rect">
              <a:avLst/>
            </a:prstGeom>
            <a:gradFill>
              <a:gsLst>
                <a:gs pos="0">
                  <a:srgbClr val="E0EDBA"/>
                </a:gs>
                <a:gs pos="100000">
                  <a:srgbClr val="DE87F1"/>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201" name="Google Shape;201;p19"/>
          <p:cNvGrpSpPr/>
          <p:nvPr/>
        </p:nvGrpSpPr>
        <p:grpSpPr>
          <a:xfrm>
            <a:off x="9761918" y="2770140"/>
            <a:ext cx="3215856" cy="3362929"/>
            <a:chOff x="608609" y="2370079"/>
            <a:chExt cx="458224" cy="523616"/>
          </a:xfrm>
        </p:grpSpPr>
        <p:grpSp>
          <p:nvGrpSpPr>
            <p:cNvPr id="202" name="Google Shape;202;p19"/>
            <p:cNvGrpSpPr/>
            <p:nvPr/>
          </p:nvGrpSpPr>
          <p:grpSpPr>
            <a:xfrm>
              <a:off x="608609" y="2665704"/>
              <a:ext cx="458224" cy="227991"/>
              <a:chOff x="5668659" y="1713442"/>
              <a:chExt cx="458224" cy="227991"/>
            </a:xfrm>
          </p:grpSpPr>
          <p:grpSp>
            <p:nvGrpSpPr>
              <p:cNvPr id="203" name="Google Shape;203;p19"/>
              <p:cNvGrpSpPr/>
              <p:nvPr/>
            </p:nvGrpSpPr>
            <p:grpSpPr>
              <a:xfrm>
                <a:off x="5802485" y="1713507"/>
                <a:ext cx="188679" cy="227926"/>
                <a:chOff x="5802485" y="1713507"/>
                <a:chExt cx="188679" cy="227926"/>
              </a:xfrm>
            </p:grpSpPr>
            <p:sp>
              <p:nvSpPr>
                <p:cNvPr id="204" name="Google Shape;20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5" name="Google Shape;20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206" name="Google Shape;206;p19"/>
              <p:cNvGrpSpPr/>
              <p:nvPr/>
            </p:nvGrpSpPr>
            <p:grpSpPr>
              <a:xfrm>
                <a:off x="5936312" y="1713442"/>
                <a:ext cx="190570" cy="227991"/>
                <a:chOff x="5936312" y="1713442"/>
                <a:chExt cx="190570" cy="227991"/>
              </a:xfrm>
            </p:grpSpPr>
            <p:sp>
              <p:nvSpPr>
                <p:cNvPr id="207" name="Google Shape;20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8" name="Google Shape;20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09" name="Google Shape;20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10" name="Google Shape;210;p19"/>
              <p:cNvGrpSpPr/>
              <p:nvPr/>
            </p:nvGrpSpPr>
            <p:grpSpPr>
              <a:xfrm>
                <a:off x="5668659" y="1714000"/>
                <a:ext cx="193488" cy="227433"/>
                <a:chOff x="5668659" y="1714000"/>
                <a:chExt cx="193488" cy="227433"/>
              </a:xfrm>
            </p:grpSpPr>
            <p:sp>
              <p:nvSpPr>
                <p:cNvPr id="211" name="Google Shape;21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2" name="Google Shape;21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213" name="Google Shape;213;p19"/>
            <p:cNvGrpSpPr/>
            <p:nvPr/>
          </p:nvGrpSpPr>
          <p:grpSpPr>
            <a:xfrm>
              <a:off x="608609" y="2511879"/>
              <a:ext cx="458224" cy="227991"/>
              <a:chOff x="5668659" y="1713442"/>
              <a:chExt cx="458224" cy="227991"/>
            </a:xfrm>
          </p:grpSpPr>
          <p:grpSp>
            <p:nvGrpSpPr>
              <p:cNvPr id="214" name="Google Shape;214;p19"/>
              <p:cNvGrpSpPr/>
              <p:nvPr/>
            </p:nvGrpSpPr>
            <p:grpSpPr>
              <a:xfrm>
                <a:off x="5802485" y="1713507"/>
                <a:ext cx="188679" cy="227926"/>
                <a:chOff x="5802485" y="1713507"/>
                <a:chExt cx="188679" cy="227926"/>
              </a:xfrm>
            </p:grpSpPr>
            <p:sp>
              <p:nvSpPr>
                <p:cNvPr id="215" name="Google Shape;215;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6" name="Google Shape;216;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217" name="Google Shape;217;p19"/>
              <p:cNvGrpSpPr/>
              <p:nvPr/>
            </p:nvGrpSpPr>
            <p:grpSpPr>
              <a:xfrm>
                <a:off x="5936312" y="1713442"/>
                <a:ext cx="190570" cy="227991"/>
                <a:chOff x="5936312" y="1713442"/>
                <a:chExt cx="190570" cy="227991"/>
              </a:xfrm>
            </p:grpSpPr>
            <p:sp>
              <p:nvSpPr>
                <p:cNvPr id="218" name="Google Shape;218;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19" name="Google Shape;219;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0" name="Google Shape;220;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21" name="Google Shape;221;p19"/>
              <p:cNvGrpSpPr/>
              <p:nvPr/>
            </p:nvGrpSpPr>
            <p:grpSpPr>
              <a:xfrm>
                <a:off x="5668659" y="1714000"/>
                <a:ext cx="193488" cy="227433"/>
                <a:chOff x="5668659" y="1714000"/>
                <a:chExt cx="193488" cy="227433"/>
              </a:xfrm>
            </p:grpSpPr>
            <p:sp>
              <p:nvSpPr>
                <p:cNvPr id="222" name="Google Shape;222;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3" name="Google Shape;223;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224" name="Google Shape;224;p19"/>
            <p:cNvGrpSpPr/>
            <p:nvPr/>
          </p:nvGrpSpPr>
          <p:grpSpPr>
            <a:xfrm>
              <a:off x="608609" y="2370079"/>
              <a:ext cx="458224" cy="227991"/>
              <a:chOff x="5668659" y="1713442"/>
              <a:chExt cx="458224" cy="227991"/>
            </a:xfrm>
          </p:grpSpPr>
          <p:grpSp>
            <p:nvGrpSpPr>
              <p:cNvPr id="225" name="Google Shape;225;p19"/>
              <p:cNvGrpSpPr/>
              <p:nvPr/>
            </p:nvGrpSpPr>
            <p:grpSpPr>
              <a:xfrm>
                <a:off x="5802485" y="1713507"/>
                <a:ext cx="188679" cy="227926"/>
                <a:chOff x="5802485" y="1713507"/>
                <a:chExt cx="188679" cy="227926"/>
              </a:xfrm>
            </p:grpSpPr>
            <p:sp>
              <p:nvSpPr>
                <p:cNvPr id="226" name="Google Shape;226;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27" name="Google Shape;227;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228" name="Google Shape;228;p19"/>
              <p:cNvGrpSpPr/>
              <p:nvPr/>
            </p:nvGrpSpPr>
            <p:grpSpPr>
              <a:xfrm>
                <a:off x="5936312" y="1713442"/>
                <a:ext cx="190570" cy="227991"/>
                <a:chOff x="5936312" y="1713442"/>
                <a:chExt cx="190570" cy="227991"/>
              </a:xfrm>
            </p:grpSpPr>
            <p:sp>
              <p:nvSpPr>
                <p:cNvPr id="229" name="Google Shape;229;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0" name="Google Shape;230;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1" name="Google Shape;231;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32" name="Google Shape;232;p19"/>
              <p:cNvGrpSpPr/>
              <p:nvPr/>
            </p:nvGrpSpPr>
            <p:grpSpPr>
              <a:xfrm>
                <a:off x="5668659" y="1714000"/>
                <a:ext cx="193488" cy="227433"/>
                <a:chOff x="5668659" y="1714000"/>
                <a:chExt cx="193488" cy="227433"/>
              </a:xfrm>
            </p:grpSpPr>
            <p:sp>
              <p:nvSpPr>
                <p:cNvPr id="233" name="Google Shape;233;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4" name="Google Shape;234;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grpSp>
        <p:nvGrpSpPr>
          <p:cNvPr id="235" name="Google Shape;235;p19"/>
          <p:cNvGrpSpPr/>
          <p:nvPr/>
        </p:nvGrpSpPr>
        <p:grpSpPr>
          <a:xfrm>
            <a:off x="7448250" y="7528931"/>
            <a:ext cx="3215856" cy="3362825"/>
            <a:chOff x="608609" y="2370079"/>
            <a:chExt cx="458224" cy="523616"/>
          </a:xfrm>
        </p:grpSpPr>
        <p:grpSp>
          <p:nvGrpSpPr>
            <p:cNvPr id="236" name="Google Shape;236;p19"/>
            <p:cNvGrpSpPr/>
            <p:nvPr/>
          </p:nvGrpSpPr>
          <p:grpSpPr>
            <a:xfrm>
              <a:off x="608609" y="2665704"/>
              <a:ext cx="458224" cy="227991"/>
              <a:chOff x="5668659" y="1713442"/>
              <a:chExt cx="458224" cy="227991"/>
            </a:xfrm>
          </p:grpSpPr>
          <p:grpSp>
            <p:nvGrpSpPr>
              <p:cNvPr id="237" name="Google Shape;237;p19"/>
              <p:cNvGrpSpPr/>
              <p:nvPr/>
            </p:nvGrpSpPr>
            <p:grpSpPr>
              <a:xfrm>
                <a:off x="5802485" y="1713507"/>
                <a:ext cx="188679" cy="227926"/>
                <a:chOff x="5802485" y="1713507"/>
                <a:chExt cx="188679" cy="227926"/>
              </a:xfrm>
            </p:grpSpPr>
            <p:sp>
              <p:nvSpPr>
                <p:cNvPr id="238" name="Google Shape;238;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39" name="Google Shape;239;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240" name="Google Shape;240;p19"/>
              <p:cNvGrpSpPr/>
              <p:nvPr/>
            </p:nvGrpSpPr>
            <p:grpSpPr>
              <a:xfrm>
                <a:off x="5936312" y="1713442"/>
                <a:ext cx="190570" cy="227991"/>
                <a:chOff x="5936312" y="1713442"/>
                <a:chExt cx="190570" cy="227991"/>
              </a:xfrm>
            </p:grpSpPr>
            <p:sp>
              <p:nvSpPr>
                <p:cNvPr id="241" name="Google Shape;241;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2" name="Google Shape;242;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3" name="Google Shape;243;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44" name="Google Shape;244;p19"/>
              <p:cNvGrpSpPr/>
              <p:nvPr/>
            </p:nvGrpSpPr>
            <p:grpSpPr>
              <a:xfrm>
                <a:off x="5668659" y="1714000"/>
                <a:ext cx="193488" cy="227433"/>
                <a:chOff x="5668659" y="1714000"/>
                <a:chExt cx="193488" cy="227433"/>
              </a:xfrm>
            </p:grpSpPr>
            <p:sp>
              <p:nvSpPr>
                <p:cNvPr id="245" name="Google Shape;245;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46" name="Google Shape;246;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247" name="Google Shape;247;p19"/>
            <p:cNvGrpSpPr/>
            <p:nvPr/>
          </p:nvGrpSpPr>
          <p:grpSpPr>
            <a:xfrm>
              <a:off x="608609" y="2511879"/>
              <a:ext cx="458224" cy="227991"/>
              <a:chOff x="5668659" y="1713442"/>
              <a:chExt cx="458224" cy="227991"/>
            </a:xfrm>
          </p:grpSpPr>
          <p:grpSp>
            <p:nvGrpSpPr>
              <p:cNvPr id="248" name="Google Shape;248;p19"/>
              <p:cNvGrpSpPr/>
              <p:nvPr/>
            </p:nvGrpSpPr>
            <p:grpSpPr>
              <a:xfrm>
                <a:off x="5802485" y="1713507"/>
                <a:ext cx="188679" cy="227926"/>
                <a:chOff x="5802485" y="1713507"/>
                <a:chExt cx="188679" cy="227926"/>
              </a:xfrm>
            </p:grpSpPr>
            <p:sp>
              <p:nvSpPr>
                <p:cNvPr id="249" name="Google Shape;249;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0" name="Google Shape;250;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251" name="Google Shape;251;p19"/>
              <p:cNvGrpSpPr/>
              <p:nvPr/>
            </p:nvGrpSpPr>
            <p:grpSpPr>
              <a:xfrm>
                <a:off x="5936312" y="1713442"/>
                <a:ext cx="190570" cy="227991"/>
                <a:chOff x="5936312" y="1713442"/>
                <a:chExt cx="190570" cy="227991"/>
              </a:xfrm>
            </p:grpSpPr>
            <p:sp>
              <p:nvSpPr>
                <p:cNvPr id="252" name="Google Shape;252;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3" name="Google Shape;253;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4" name="Google Shape;254;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55" name="Google Shape;255;p19"/>
              <p:cNvGrpSpPr/>
              <p:nvPr/>
            </p:nvGrpSpPr>
            <p:grpSpPr>
              <a:xfrm>
                <a:off x="5668659" y="1714000"/>
                <a:ext cx="193488" cy="227433"/>
                <a:chOff x="5668659" y="1714000"/>
                <a:chExt cx="193488" cy="227433"/>
              </a:xfrm>
            </p:grpSpPr>
            <p:sp>
              <p:nvSpPr>
                <p:cNvPr id="256" name="Google Shape;256;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57" name="Google Shape;257;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258" name="Google Shape;258;p19"/>
            <p:cNvGrpSpPr/>
            <p:nvPr/>
          </p:nvGrpSpPr>
          <p:grpSpPr>
            <a:xfrm>
              <a:off x="608609" y="2370079"/>
              <a:ext cx="458224" cy="227991"/>
              <a:chOff x="5668659" y="1713442"/>
              <a:chExt cx="458224" cy="227991"/>
            </a:xfrm>
          </p:grpSpPr>
          <p:grpSp>
            <p:nvGrpSpPr>
              <p:cNvPr id="259" name="Google Shape;259;p19"/>
              <p:cNvGrpSpPr/>
              <p:nvPr/>
            </p:nvGrpSpPr>
            <p:grpSpPr>
              <a:xfrm>
                <a:off x="5802485" y="1713507"/>
                <a:ext cx="188679" cy="227926"/>
                <a:chOff x="5802485" y="1713507"/>
                <a:chExt cx="188679" cy="227926"/>
              </a:xfrm>
            </p:grpSpPr>
            <p:sp>
              <p:nvSpPr>
                <p:cNvPr id="260" name="Google Shape;260;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1" name="Google Shape;261;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262" name="Google Shape;262;p19"/>
              <p:cNvGrpSpPr/>
              <p:nvPr/>
            </p:nvGrpSpPr>
            <p:grpSpPr>
              <a:xfrm>
                <a:off x="5936312" y="1713442"/>
                <a:ext cx="190570" cy="227991"/>
                <a:chOff x="5936312" y="1713442"/>
                <a:chExt cx="190570" cy="227991"/>
              </a:xfrm>
            </p:grpSpPr>
            <p:sp>
              <p:nvSpPr>
                <p:cNvPr id="263" name="Google Shape;263;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4" name="Google Shape;264;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5" name="Google Shape;265;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66" name="Google Shape;266;p19"/>
              <p:cNvGrpSpPr/>
              <p:nvPr/>
            </p:nvGrpSpPr>
            <p:grpSpPr>
              <a:xfrm>
                <a:off x="5668659" y="1714000"/>
                <a:ext cx="193488" cy="227433"/>
                <a:chOff x="5668659" y="1714000"/>
                <a:chExt cx="193488" cy="227433"/>
              </a:xfrm>
            </p:grpSpPr>
            <p:sp>
              <p:nvSpPr>
                <p:cNvPr id="267" name="Google Shape;267;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68" name="Google Shape;268;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grpSp>
        <p:nvGrpSpPr>
          <p:cNvPr id="269" name="Google Shape;269;p19"/>
          <p:cNvGrpSpPr/>
          <p:nvPr/>
        </p:nvGrpSpPr>
        <p:grpSpPr>
          <a:xfrm>
            <a:off x="2929179" y="8494576"/>
            <a:ext cx="3215856" cy="3362825"/>
            <a:chOff x="608609" y="2370079"/>
            <a:chExt cx="458224" cy="523616"/>
          </a:xfrm>
        </p:grpSpPr>
        <p:grpSp>
          <p:nvGrpSpPr>
            <p:cNvPr id="270" name="Google Shape;270;p19"/>
            <p:cNvGrpSpPr/>
            <p:nvPr/>
          </p:nvGrpSpPr>
          <p:grpSpPr>
            <a:xfrm>
              <a:off x="608609" y="2665704"/>
              <a:ext cx="458224" cy="227991"/>
              <a:chOff x="5668659" y="1713442"/>
              <a:chExt cx="458224" cy="227991"/>
            </a:xfrm>
          </p:grpSpPr>
          <p:grpSp>
            <p:nvGrpSpPr>
              <p:cNvPr id="271" name="Google Shape;271;p19"/>
              <p:cNvGrpSpPr/>
              <p:nvPr/>
            </p:nvGrpSpPr>
            <p:grpSpPr>
              <a:xfrm>
                <a:off x="5802485" y="1713507"/>
                <a:ext cx="188679" cy="227926"/>
                <a:chOff x="5802485" y="1713507"/>
                <a:chExt cx="188679" cy="227926"/>
              </a:xfrm>
            </p:grpSpPr>
            <p:sp>
              <p:nvSpPr>
                <p:cNvPr id="272" name="Google Shape;272;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3" name="Google Shape;273;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274" name="Google Shape;274;p19"/>
              <p:cNvGrpSpPr/>
              <p:nvPr/>
            </p:nvGrpSpPr>
            <p:grpSpPr>
              <a:xfrm>
                <a:off x="5936312" y="1713442"/>
                <a:ext cx="190570" cy="227991"/>
                <a:chOff x="5936312" y="1713442"/>
                <a:chExt cx="190570" cy="227991"/>
              </a:xfrm>
            </p:grpSpPr>
            <p:sp>
              <p:nvSpPr>
                <p:cNvPr id="275" name="Google Shape;275;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6" name="Google Shape;276;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77" name="Google Shape;277;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78" name="Google Shape;278;p19"/>
              <p:cNvGrpSpPr/>
              <p:nvPr/>
            </p:nvGrpSpPr>
            <p:grpSpPr>
              <a:xfrm>
                <a:off x="5668659" y="1714000"/>
                <a:ext cx="193488" cy="227433"/>
                <a:chOff x="5668659" y="1714000"/>
                <a:chExt cx="193488" cy="227433"/>
              </a:xfrm>
            </p:grpSpPr>
            <p:sp>
              <p:nvSpPr>
                <p:cNvPr id="279" name="Google Shape;279;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0" name="Google Shape;280;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281" name="Google Shape;281;p19"/>
            <p:cNvGrpSpPr/>
            <p:nvPr/>
          </p:nvGrpSpPr>
          <p:grpSpPr>
            <a:xfrm>
              <a:off x="608609" y="2511879"/>
              <a:ext cx="458224" cy="227991"/>
              <a:chOff x="5668659" y="1713442"/>
              <a:chExt cx="458224" cy="227991"/>
            </a:xfrm>
          </p:grpSpPr>
          <p:grpSp>
            <p:nvGrpSpPr>
              <p:cNvPr id="282" name="Google Shape;282;p19"/>
              <p:cNvGrpSpPr/>
              <p:nvPr/>
            </p:nvGrpSpPr>
            <p:grpSpPr>
              <a:xfrm>
                <a:off x="5802485" y="1713507"/>
                <a:ext cx="188679" cy="227926"/>
                <a:chOff x="5802485" y="1713507"/>
                <a:chExt cx="188679" cy="227926"/>
              </a:xfrm>
            </p:grpSpPr>
            <p:sp>
              <p:nvSpPr>
                <p:cNvPr id="283" name="Google Shape;283;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4" name="Google Shape;284;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285" name="Google Shape;285;p19"/>
              <p:cNvGrpSpPr/>
              <p:nvPr/>
            </p:nvGrpSpPr>
            <p:grpSpPr>
              <a:xfrm>
                <a:off x="5936312" y="1713442"/>
                <a:ext cx="190570" cy="227991"/>
                <a:chOff x="5936312" y="1713442"/>
                <a:chExt cx="190570" cy="227991"/>
              </a:xfrm>
            </p:grpSpPr>
            <p:sp>
              <p:nvSpPr>
                <p:cNvPr id="286" name="Google Shape;286;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7" name="Google Shape;287;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88" name="Google Shape;288;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289" name="Google Shape;289;p19"/>
              <p:cNvGrpSpPr/>
              <p:nvPr/>
            </p:nvGrpSpPr>
            <p:grpSpPr>
              <a:xfrm>
                <a:off x="5668659" y="1714000"/>
                <a:ext cx="193488" cy="227433"/>
                <a:chOff x="5668659" y="1714000"/>
                <a:chExt cx="193488" cy="227433"/>
              </a:xfrm>
            </p:grpSpPr>
            <p:sp>
              <p:nvSpPr>
                <p:cNvPr id="290" name="Google Shape;290;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1" name="Google Shape;291;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nvGrpSpPr>
            <p:cNvPr id="292" name="Google Shape;292;p19"/>
            <p:cNvGrpSpPr/>
            <p:nvPr/>
          </p:nvGrpSpPr>
          <p:grpSpPr>
            <a:xfrm>
              <a:off x="608609" y="2370079"/>
              <a:ext cx="458224" cy="227991"/>
              <a:chOff x="5668659" y="1713442"/>
              <a:chExt cx="458224" cy="227991"/>
            </a:xfrm>
          </p:grpSpPr>
          <p:grpSp>
            <p:nvGrpSpPr>
              <p:cNvPr id="293" name="Google Shape;293;p19"/>
              <p:cNvGrpSpPr/>
              <p:nvPr/>
            </p:nvGrpSpPr>
            <p:grpSpPr>
              <a:xfrm>
                <a:off x="5802485" y="1713507"/>
                <a:ext cx="188679" cy="227926"/>
                <a:chOff x="5802485" y="1713507"/>
                <a:chExt cx="188679" cy="227926"/>
              </a:xfrm>
            </p:grpSpPr>
            <p:sp>
              <p:nvSpPr>
                <p:cNvPr id="294" name="Google Shape;294;p19"/>
                <p:cNvSpPr/>
                <p:nvPr/>
              </p:nvSpPr>
              <p:spPr>
                <a:xfrm>
                  <a:off x="5802485" y="1775533"/>
                  <a:ext cx="133800" cy="165900"/>
                </a:xfrm>
                <a:prstGeom prst="rect">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5" name="Google Shape;295;p19"/>
                <p:cNvSpPr/>
                <p:nvPr/>
              </p:nvSpPr>
              <p:spPr>
                <a:xfrm>
                  <a:off x="5806065" y="1713507"/>
                  <a:ext cx="185100" cy="55200"/>
                </a:xfrm>
                <a:prstGeom prst="parallelogram">
                  <a:avLst>
                    <a:gd name="adj" fmla="val 99657"/>
                  </a:avLst>
                </a:prstGeom>
                <a:gradFill>
                  <a:gsLst>
                    <a:gs pos="0">
                      <a:srgbClr val="DBD4EB"/>
                    </a:gs>
                    <a:gs pos="100000">
                      <a:srgbClr val="9180BB"/>
                    </a:gs>
                  </a:gsLst>
                  <a:lin ang="1619866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nvGrpSpPr>
              <p:cNvPr id="296" name="Google Shape;296;p19"/>
              <p:cNvGrpSpPr/>
              <p:nvPr/>
            </p:nvGrpSpPr>
            <p:grpSpPr>
              <a:xfrm>
                <a:off x="5936312" y="1713442"/>
                <a:ext cx="190570" cy="227991"/>
                <a:chOff x="5936312" y="1713442"/>
                <a:chExt cx="190570" cy="227991"/>
              </a:xfrm>
            </p:grpSpPr>
            <p:sp>
              <p:nvSpPr>
                <p:cNvPr id="297" name="Google Shape;297;p19"/>
                <p:cNvSpPr/>
                <p:nvPr/>
              </p:nvSpPr>
              <p:spPr>
                <a:xfrm>
                  <a:off x="5936312" y="1775533"/>
                  <a:ext cx="133800" cy="165900"/>
                </a:xfrm>
                <a:prstGeom prst="rect">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8" name="Google Shape;298;p19"/>
                <p:cNvSpPr/>
                <p:nvPr/>
              </p:nvSpPr>
              <p:spPr>
                <a:xfrm>
                  <a:off x="5939251" y="1713442"/>
                  <a:ext cx="185100" cy="55200"/>
                </a:xfrm>
                <a:prstGeom prst="parallelogram">
                  <a:avLst>
                    <a:gd name="adj" fmla="val 91890"/>
                  </a:avLst>
                </a:prstGeom>
                <a:gradFill>
                  <a:gsLst>
                    <a:gs pos="0">
                      <a:srgbClr val="E0EDBA"/>
                    </a:gs>
                    <a:gs pos="100000">
                      <a:srgbClr val="DE87F1"/>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299" name="Google Shape;299;p19"/>
                <p:cNvSpPr/>
                <p:nvPr/>
              </p:nvSpPr>
              <p:spPr>
                <a:xfrm>
                  <a:off x="6072171" y="1714983"/>
                  <a:ext cx="54712" cy="221916"/>
                </a:xfrm>
                <a:custGeom>
                  <a:avLst/>
                  <a:gdLst/>
                  <a:ahLst/>
                  <a:cxnLst/>
                  <a:rect l="l" t="t" r="r" b="b"/>
                  <a:pathLst>
                    <a:path w="3501" h="12382" extrusionOk="0">
                      <a:moveTo>
                        <a:pt x="0" y="3453"/>
                      </a:moveTo>
                      <a:lnTo>
                        <a:pt x="3501" y="0"/>
                      </a:lnTo>
                      <a:lnTo>
                        <a:pt x="3501" y="9001"/>
                      </a:lnTo>
                      <a:lnTo>
                        <a:pt x="167" y="12382"/>
                      </a:lnTo>
                      <a:close/>
                    </a:path>
                  </a:pathLst>
                </a:custGeom>
                <a:gradFill>
                  <a:gsLst>
                    <a:gs pos="0">
                      <a:srgbClr val="E0EDBA"/>
                    </a:gs>
                    <a:gs pos="100000">
                      <a:srgbClr val="DE87F1"/>
                    </a:gs>
                  </a:gsLst>
                  <a:lin ang="13500032" scaled="0"/>
                </a:gradFill>
                <a:ln w="28575" cap="flat" cmpd="sng">
                  <a:solidFill>
                    <a:schemeClr val="dk2"/>
                  </a:solidFill>
                  <a:prstDash val="solid"/>
                  <a:round/>
                  <a:headEnd type="none" w="med" len="med"/>
                  <a:tailEnd type="none" w="med" len="med"/>
                </a:ln>
              </p:spPr>
            </p:sp>
          </p:grpSp>
          <p:grpSp>
            <p:nvGrpSpPr>
              <p:cNvPr id="300" name="Google Shape;300;p19"/>
              <p:cNvGrpSpPr/>
              <p:nvPr/>
            </p:nvGrpSpPr>
            <p:grpSpPr>
              <a:xfrm>
                <a:off x="5668659" y="1714000"/>
                <a:ext cx="193488" cy="227433"/>
                <a:chOff x="5668659" y="1714000"/>
                <a:chExt cx="193488" cy="227433"/>
              </a:xfrm>
            </p:grpSpPr>
            <p:sp>
              <p:nvSpPr>
                <p:cNvPr id="301" name="Google Shape;301;p19"/>
                <p:cNvSpPr/>
                <p:nvPr/>
              </p:nvSpPr>
              <p:spPr>
                <a:xfrm>
                  <a:off x="5673447" y="1714000"/>
                  <a:ext cx="188700" cy="55200"/>
                </a:xfrm>
                <a:prstGeom prst="parallelogram">
                  <a:avLst>
                    <a:gd name="adj" fmla="val 94805"/>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
              <p:nvSpPr>
                <p:cNvPr id="302" name="Google Shape;302;p19"/>
                <p:cNvSpPr/>
                <p:nvPr/>
              </p:nvSpPr>
              <p:spPr>
                <a:xfrm>
                  <a:off x="5668659" y="1775533"/>
                  <a:ext cx="133800" cy="165900"/>
                </a:xfrm>
                <a:prstGeom prst="rect">
                  <a:avLst/>
                </a:prstGeom>
                <a:gradFill>
                  <a:gsLst>
                    <a:gs pos="0">
                      <a:srgbClr val="D8EDBA"/>
                    </a:gs>
                    <a:gs pos="100000">
                      <a:srgbClr val="FE9696"/>
                    </a:gs>
                  </a:gsLst>
                  <a:lin ang="13500032" scaled="0"/>
                </a:gradFill>
                <a:ln w="2857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grpSp>
        </p:grpSp>
      </p:grpSp>
      <p:sp>
        <p:nvSpPr>
          <p:cNvPr id="303" name="Google Shape;303;p19"/>
          <p:cNvSpPr/>
          <p:nvPr/>
        </p:nvSpPr>
        <p:spPr>
          <a:xfrm>
            <a:off x="1045985" y="3498236"/>
            <a:ext cx="664480" cy="2513128"/>
          </a:xfrm>
          <a:prstGeom prst="cube">
            <a:avLst>
              <a:gd name="adj" fmla="val 25000"/>
            </a:avLst>
          </a:prstGeom>
          <a:gradFill>
            <a:gsLst>
              <a:gs pos="0">
                <a:srgbClr val="E0EDBA">
                  <a:alpha val="79215"/>
                </a:srgbClr>
              </a:gs>
              <a:gs pos="100000">
                <a:srgbClr val="DE87F1">
                  <a:alpha val="48235"/>
                </a:srgbClr>
              </a:gs>
            </a:gsLst>
            <a:lin ang="13500032" scaled="0"/>
          </a:gradFill>
          <a:ln w="9525"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l" rtl="0">
              <a:spcBef>
                <a:spcPts val="0"/>
              </a:spcBef>
              <a:spcAft>
                <a:spcPts val="0"/>
              </a:spcAft>
              <a:buNone/>
            </a:pP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fade">
                                      <p:cBhvr>
                                        <p:cTn id="7"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307" name="Shape 307"/>
        <p:cNvGrpSpPr/>
        <p:nvPr/>
      </p:nvGrpSpPr>
      <p:grpSpPr>
        <a:xfrm>
          <a:off x="0" y="0"/>
          <a:ext cx="0" cy="0"/>
          <a:chOff x="0" y="0"/>
          <a:chExt cx="0" cy="0"/>
        </a:xfrm>
      </p:grpSpPr>
      <p:sp>
        <p:nvSpPr>
          <p:cNvPr id="308" name="Google Shape;308;p20"/>
          <p:cNvSpPr/>
          <p:nvPr/>
        </p:nvSpPr>
        <p:spPr>
          <a:xfrm>
            <a:off x="576063" y="4649310"/>
            <a:ext cx="6062627" cy="1375221"/>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3810">
                <a:solidFill>
                  <a:srgbClr val="666666"/>
                </a:solidFill>
              </a:rPr>
              <a:t>Softmax</a:t>
            </a:r>
            <a:endParaRPr sz="3810">
              <a:solidFill>
                <a:srgbClr val="666666"/>
              </a:solidFill>
            </a:endParaRPr>
          </a:p>
        </p:txBody>
      </p:sp>
      <p:sp>
        <p:nvSpPr>
          <p:cNvPr id="309" name="Google Shape;309;p20"/>
          <p:cNvSpPr/>
          <p:nvPr/>
        </p:nvSpPr>
        <p:spPr>
          <a:xfrm>
            <a:off x="576063" y="6512878"/>
            <a:ext cx="6062627" cy="1375221"/>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3810">
                <a:solidFill>
                  <a:srgbClr val="666666"/>
                </a:solidFill>
              </a:rPr>
              <a:t>Convolve</a:t>
            </a:r>
            <a:endParaRPr sz="3810">
              <a:solidFill>
                <a:srgbClr val="666666"/>
              </a:solidFill>
            </a:endParaRPr>
          </a:p>
        </p:txBody>
      </p:sp>
      <p:sp>
        <p:nvSpPr>
          <p:cNvPr id="310" name="Google Shape;310;p20"/>
          <p:cNvSpPr/>
          <p:nvPr/>
        </p:nvSpPr>
        <p:spPr>
          <a:xfrm>
            <a:off x="662978" y="8376445"/>
            <a:ext cx="6062627" cy="1375221"/>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999999"/>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3810">
                <a:solidFill>
                  <a:srgbClr val="666666"/>
                </a:solidFill>
              </a:rPr>
              <a:t>Sharpen</a:t>
            </a:r>
            <a:endParaRPr sz="3810">
              <a:solidFill>
                <a:srgbClr val="666666"/>
              </a:solidFill>
            </a:endParaRPr>
          </a:p>
        </p:txBody>
      </p:sp>
      <p:grpSp>
        <p:nvGrpSpPr>
          <p:cNvPr id="311" name="Google Shape;311;p20"/>
          <p:cNvGrpSpPr/>
          <p:nvPr/>
        </p:nvGrpSpPr>
        <p:grpSpPr>
          <a:xfrm>
            <a:off x="15027748" y="3886851"/>
            <a:ext cx="1071819" cy="1071819"/>
            <a:chOff x="7503475" y="912875"/>
            <a:chExt cx="535200" cy="535200"/>
          </a:xfrm>
        </p:grpSpPr>
        <p:sp>
          <p:nvSpPr>
            <p:cNvPr id="312" name="Google Shape;312;p20"/>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pic>
          <p:nvPicPr>
            <p:cNvPr id="313" name="Google Shape;313;p20" descr="\sum" title="MathEquation,#565656"/>
            <p:cNvPicPr preferRelativeResize="0"/>
            <p:nvPr/>
          </p:nvPicPr>
          <p:blipFill>
            <a:blip r:embed="rId1"/>
            <a:stretch>
              <a:fillRect/>
            </a:stretch>
          </p:blipFill>
          <p:spPr>
            <a:xfrm>
              <a:off x="7626450" y="1015775"/>
              <a:ext cx="289262" cy="329399"/>
            </a:xfrm>
            <a:prstGeom prst="rect">
              <a:avLst/>
            </a:prstGeom>
            <a:noFill/>
            <a:ln>
              <a:noFill/>
            </a:ln>
          </p:spPr>
        </p:pic>
      </p:grpSp>
      <p:grpSp>
        <p:nvGrpSpPr>
          <p:cNvPr id="314" name="Google Shape;314;p20"/>
          <p:cNvGrpSpPr/>
          <p:nvPr/>
        </p:nvGrpSpPr>
        <p:grpSpPr>
          <a:xfrm>
            <a:off x="15027748" y="7668157"/>
            <a:ext cx="1071819" cy="1071819"/>
            <a:chOff x="7503475" y="2981725"/>
            <a:chExt cx="535200" cy="535200"/>
          </a:xfrm>
        </p:grpSpPr>
        <p:sp>
          <p:nvSpPr>
            <p:cNvPr id="315" name="Google Shape;315;p20"/>
            <p:cNvSpPr/>
            <p:nvPr/>
          </p:nvSpPr>
          <p:spPr>
            <a:xfrm>
              <a:off x="7503475" y="29817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pic>
          <p:nvPicPr>
            <p:cNvPr id="316" name="Google Shape;316;p20" descr="\times" title="MathEquation,#565656"/>
            <p:cNvPicPr preferRelativeResize="0"/>
            <p:nvPr/>
          </p:nvPicPr>
          <p:blipFill>
            <a:blip r:embed="rId2"/>
            <a:stretch>
              <a:fillRect/>
            </a:stretch>
          </p:blipFill>
          <p:spPr>
            <a:xfrm>
              <a:off x="7626450" y="3124269"/>
              <a:ext cx="289250" cy="246581"/>
            </a:xfrm>
            <a:prstGeom prst="rect">
              <a:avLst/>
            </a:prstGeom>
            <a:noFill/>
            <a:ln>
              <a:noFill/>
            </a:ln>
          </p:spPr>
        </p:pic>
      </p:grpSp>
      <p:grpSp>
        <p:nvGrpSpPr>
          <p:cNvPr id="317" name="Google Shape;317;p20"/>
          <p:cNvGrpSpPr/>
          <p:nvPr/>
        </p:nvGrpSpPr>
        <p:grpSpPr>
          <a:xfrm>
            <a:off x="15027748" y="5777504"/>
            <a:ext cx="1071819" cy="1071819"/>
            <a:chOff x="7503475" y="1967125"/>
            <a:chExt cx="535200" cy="535200"/>
          </a:xfrm>
        </p:grpSpPr>
        <p:sp>
          <p:nvSpPr>
            <p:cNvPr id="318" name="Google Shape;318;p20"/>
            <p:cNvSpPr/>
            <p:nvPr/>
          </p:nvSpPr>
          <p:spPr>
            <a:xfrm>
              <a:off x="7503475" y="19671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pic>
          <p:nvPicPr>
            <p:cNvPr id="319" name="Google Shape;319;p20" descr="\cdot" title="MathEquation,#565656"/>
            <p:cNvPicPr preferRelativeResize="0"/>
            <p:nvPr/>
          </p:nvPicPr>
          <p:blipFill>
            <a:blip r:embed="rId3"/>
            <a:stretch>
              <a:fillRect/>
            </a:stretch>
          </p:blipFill>
          <p:spPr>
            <a:xfrm>
              <a:off x="7676213" y="2126400"/>
              <a:ext cx="189716" cy="329401"/>
            </a:xfrm>
            <a:prstGeom prst="rect">
              <a:avLst/>
            </a:prstGeom>
            <a:noFill/>
            <a:ln>
              <a:noFill/>
            </a:ln>
          </p:spPr>
        </p:pic>
      </p:grpSp>
      <p:grpSp>
        <p:nvGrpSpPr>
          <p:cNvPr id="320" name="Google Shape;320;p20"/>
          <p:cNvGrpSpPr/>
          <p:nvPr/>
        </p:nvGrpSpPr>
        <p:grpSpPr>
          <a:xfrm>
            <a:off x="15027748" y="9558811"/>
            <a:ext cx="1071819" cy="1071819"/>
            <a:chOff x="7503475" y="3745100"/>
            <a:chExt cx="535200" cy="535200"/>
          </a:xfrm>
        </p:grpSpPr>
        <p:pic>
          <p:nvPicPr>
            <p:cNvPr id="321" name="Google Shape;321;p20" descr="+" title="MathEquation,#585858"/>
            <p:cNvPicPr preferRelativeResize="0"/>
            <p:nvPr/>
          </p:nvPicPr>
          <p:blipFill>
            <a:blip r:embed="rId4"/>
            <a:stretch>
              <a:fillRect/>
            </a:stretch>
          </p:blipFill>
          <p:spPr>
            <a:xfrm>
              <a:off x="7577600" y="3803262"/>
              <a:ext cx="386950" cy="418876"/>
            </a:xfrm>
            <a:prstGeom prst="rect">
              <a:avLst/>
            </a:prstGeom>
            <a:noFill/>
            <a:ln>
              <a:noFill/>
            </a:ln>
          </p:spPr>
        </p:pic>
        <p:sp>
          <p:nvSpPr>
            <p:cNvPr id="322" name="Google Shape;322;p20"/>
            <p:cNvSpPr/>
            <p:nvPr/>
          </p:nvSpPr>
          <p:spPr>
            <a:xfrm>
              <a:off x="7503475" y="374510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chemeClr val="dk2"/>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326" name="Shape 326"/>
        <p:cNvGrpSpPr/>
        <p:nvPr/>
      </p:nvGrpSpPr>
      <p:grpSpPr>
        <a:xfrm>
          <a:off x="0" y="0"/>
          <a:ext cx="0" cy="0"/>
          <a:chOff x="0" y="0"/>
          <a:chExt cx="0" cy="0"/>
        </a:xfrm>
      </p:grpSpPr>
      <p:sp>
        <p:nvSpPr>
          <p:cNvPr id="327" name="Google Shape;327;p21"/>
          <p:cNvSpPr/>
          <p:nvPr/>
        </p:nvSpPr>
        <p:spPr>
          <a:xfrm>
            <a:off x="15027748" y="9558811"/>
            <a:ext cx="1071819" cy="1071819"/>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sp>
        <p:nvSpPr>
          <p:cNvPr id="328" name="Google Shape;328;p21"/>
          <p:cNvSpPr/>
          <p:nvPr/>
        </p:nvSpPr>
        <p:spPr>
          <a:xfrm>
            <a:off x="576063" y="4649310"/>
            <a:ext cx="6062627" cy="1375221"/>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3810">
                <a:solidFill>
                  <a:srgbClr val="FFFFFF"/>
                </a:solidFill>
              </a:rPr>
              <a:t>Softmax</a:t>
            </a:r>
            <a:endParaRPr sz="3810">
              <a:solidFill>
                <a:srgbClr val="FFFFFF"/>
              </a:solidFill>
            </a:endParaRPr>
          </a:p>
        </p:txBody>
      </p:sp>
      <p:sp>
        <p:nvSpPr>
          <p:cNvPr id="329" name="Google Shape;329;p21"/>
          <p:cNvSpPr/>
          <p:nvPr/>
        </p:nvSpPr>
        <p:spPr>
          <a:xfrm>
            <a:off x="576063" y="6512878"/>
            <a:ext cx="6062627" cy="1375221"/>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3810">
                <a:solidFill>
                  <a:srgbClr val="FFFFFF"/>
                </a:solidFill>
              </a:rPr>
              <a:t>Convolve</a:t>
            </a:r>
            <a:endParaRPr sz="3810">
              <a:solidFill>
                <a:srgbClr val="FFFFFF"/>
              </a:solidFill>
            </a:endParaRPr>
          </a:p>
        </p:txBody>
      </p:sp>
      <p:sp>
        <p:nvSpPr>
          <p:cNvPr id="330" name="Google Shape;330;p21"/>
          <p:cNvSpPr/>
          <p:nvPr/>
        </p:nvSpPr>
        <p:spPr>
          <a:xfrm>
            <a:off x="662978" y="8376445"/>
            <a:ext cx="6062627" cy="1375221"/>
          </a:xfrm>
          <a:prstGeom prst="roundRect">
            <a:avLst>
              <a:gd name="adj" fmla="val 50000"/>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spcBef>
                <a:spcPts val="0"/>
              </a:spcBef>
              <a:spcAft>
                <a:spcPts val="0"/>
              </a:spcAft>
              <a:buNone/>
            </a:pPr>
            <a:r>
              <a:rPr lang="en-GB" sz="3810">
                <a:solidFill>
                  <a:srgbClr val="FFFFFF"/>
                </a:solidFill>
              </a:rPr>
              <a:t>Sharpen</a:t>
            </a:r>
            <a:endParaRPr sz="3810">
              <a:solidFill>
                <a:srgbClr val="FFFFFF"/>
              </a:solidFill>
            </a:endParaRPr>
          </a:p>
        </p:txBody>
      </p:sp>
      <p:grpSp>
        <p:nvGrpSpPr>
          <p:cNvPr id="331" name="Google Shape;331;p21"/>
          <p:cNvGrpSpPr/>
          <p:nvPr/>
        </p:nvGrpSpPr>
        <p:grpSpPr>
          <a:xfrm>
            <a:off x="15027748" y="7668157"/>
            <a:ext cx="1071819" cy="1071819"/>
            <a:chOff x="7503475" y="2801025"/>
            <a:chExt cx="535200" cy="535200"/>
          </a:xfrm>
        </p:grpSpPr>
        <p:sp>
          <p:nvSpPr>
            <p:cNvPr id="332" name="Google Shape;332;p21"/>
            <p:cNvSpPr/>
            <p:nvPr/>
          </p:nvSpPr>
          <p:spPr>
            <a:xfrm>
              <a:off x="7503475" y="280102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pic>
          <p:nvPicPr>
            <p:cNvPr id="333" name="Google Shape;333;p21" descr="\times" title="MathEquation,#fefcff"/>
            <p:cNvPicPr preferRelativeResize="0"/>
            <p:nvPr/>
          </p:nvPicPr>
          <p:blipFill>
            <a:blip r:embed="rId1"/>
            <a:stretch>
              <a:fillRect/>
            </a:stretch>
          </p:blipFill>
          <p:spPr>
            <a:xfrm>
              <a:off x="7626453" y="2943569"/>
              <a:ext cx="283050" cy="241300"/>
            </a:xfrm>
            <a:prstGeom prst="rect">
              <a:avLst/>
            </a:prstGeom>
            <a:noFill/>
            <a:ln>
              <a:noFill/>
            </a:ln>
          </p:spPr>
        </p:pic>
      </p:grpSp>
      <p:grpSp>
        <p:nvGrpSpPr>
          <p:cNvPr id="334" name="Google Shape;334;p21"/>
          <p:cNvGrpSpPr/>
          <p:nvPr/>
        </p:nvGrpSpPr>
        <p:grpSpPr>
          <a:xfrm>
            <a:off x="15027748" y="5777504"/>
            <a:ext cx="1071819" cy="1071819"/>
            <a:chOff x="7503475" y="1856950"/>
            <a:chExt cx="535200" cy="535200"/>
          </a:xfrm>
        </p:grpSpPr>
        <p:sp>
          <p:nvSpPr>
            <p:cNvPr id="335" name="Google Shape;335;p21"/>
            <p:cNvSpPr/>
            <p:nvPr/>
          </p:nvSpPr>
          <p:spPr>
            <a:xfrm>
              <a:off x="7503475" y="1856950"/>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pic>
          <p:nvPicPr>
            <p:cNvPr id="336" name="Google Shape;336;p21" descr="\cdot" title="MathEquation,#fefcff"/>
            <p:cNvPicPr preferRelativeResize="0"/>
            <p:nvPr/>
          </p:nvPicPr>
          <p:blipFill>
            <a:blip r:embed="rId2"/>
            <a:stretch>
              <a:fillRect/>
            </a:stretch>
          </p:blipFill>
          <p:spPr>
            <a:xfrm>
              <a:off x="7676213" y="2016229"/>
              <a:ext cx="190180" cy="330200"/>
            </a:xfrm>
            <a:prstGeom prst="rect">
              <a:avLst/>
            </a:prstGeom>
            <a:noFill/>
            <a:ln>
              <a:noFill/>
            </a:ln>
          </p:spPr>
        </p:pic>
      </p:grpSp>
      <p:pic>
        <p:nvPicPr>
          <p:cNvPr id="337" name="Google Shape;337;p21" descr="+" title="MathEquation,#fefcff"/>
          <p:cNvPicPr preferRelativeResize="0"/>
          <p:nvPr/>
        </p:nvPicPr>
        <p:blipFill>
          <a:blip r:embed="rId3"/>
          <a:stretch>
            <a:fillRect/>
          </a:stretch>
        </p:blipFill>
        <p:spPr>
          <a:xfrm>
            <a:off x="15176195" y="9675291"/>
            <a:ext cx="775347" cy="839313"/>
          </a:xfrm>
          <a:prstGeom prst="rect">
            <a:avLst/>
          </a:prstGeom>
          <a:noFill/>
          <a:ln>
            <a:noFill/>
          </a:ln>
        </p:spPr>
      </p:pic>
      <p:grpSp>
        <p:nvGrpSpPr>
          <p:cNvPr id="338" name="Google Shape;338;p21"/>
          <p:cNvGrpSpPr/>
          <p:nvPr/>
        </p:nvGrpSpPr>
        <p:grpSpPr>
          <a:xfrm>
            <a:off x="15027748" y="3886851"/>
            <a:ext cx="1071819" cy="1071819"/>
            <a:chOff x="7503475" y="912875"/>
            <a:chExt cx="535200" cy="535200"/>
          </a:xfrm>
        </p:grpSpPr>
        <p:sp>
          <p:nvSpPr>
            <p:cNvPr id="339" name="Google Shape;339;p21"/>
            <p:cNvSpPr/>
            <p:nvPr/>
          </p:nvSpPr>
          <p:spPr>
            <a:xfrm>
              <a:off x="7503475" y="912875"/>
              <a:ext cx="535200" cy="535200"/>
            </a:xfrm>
            <a:prstGeom prst="ellipse">
              <a:avLst/>
            </a:prstGeom>
            <a:gradFill>
              <a:gsLst>
                <a:gs pos="0">
                  <a:srgbClr val="69D4F4">
                    <a:alpha val="26274"/>
                  </a:srgbClr>
                </a:gs>
                <a:gs pos="100000">
                  <a:srgbClr val="9F39D5">
                    <a:alpha val="16862"/>
                  </a:srgbClr>
                </a:gs>
              </a:gsLst>
              <a:lin ang="13500032" scaled="0"/>
            </a:gradFill>
            <a:ln w="19050" cap="flat" cmpd="sng">
              <a:solidFill>
                <a:srgbClr val="FFFFFF"/>
              </a:solidFill>
              <a:prstDash val="solid"/>
              <a:round/>
              <a:headEnd type="none" w="sm" len="sm"/>
              <a:tailEnd type="none" w="sm" len="sm"/>
            </a:ln>
          </p:spPr>
          <p:txBody>
            <a:bodyPr spcFirstLastPara="1" wrap="square" lIns="183092" tIns="183092" rIns="183092" bIns="183092" anchor="ctr" anchorCtr="0">
              <a:noAutofit/>
            </a:bodyPr>
            <a:lstStyle/>
            <a:p>
              <a:pPr marL="0" lvl="0" indent="0" algn="ctr" rtl="0">
                <a:lnSpc>
                  <a:spcPct val="100000"/>
                </a:lnSpc>
                <a:spcBef>
                  <a:spcPts val="0"/>
                </a:spcBef>
                <a:spcAft>
                  <a:spcPts val="0"/>
                </a:spcAft>
                <a:buNone/>
              </a:pPr>
              <a:endParaRPr sz="2800">
                <a:solidFill>
                  <a:srgbClr val="666666"/>
                </a:solidFill>
              </a:endParaRPr>
            </a:p>
          </p:txBody>
        </p:sp>
        <p:pic>
          <p:nvPicPr>
            <p:cNvPr id="340" name="Google Shape;340;p21" descr="\sum" title="MathEquation,#f8f9fc"/>
            <p:cNvPicPr preferRelativeResize="0"/>
            <p:nvPr/>
          </p:nvPicPr>
          <p:blipFill>
            <a:blip r:embed="rId4"/>
            <a:stretch>
              <a:fillRect/>
            </a:stretch>
          </p:blipFill>
          <p:spPr>
            <a:xfrm>
              <a:off x="7626450" y="1015776"/>
              <a:ext cx="289968" cy="330201"/>
            </a:xfrm>
            <a:prstGeom prst="rect">
              <a:avLst/>
            </a:prstGeom>
            <a:noFill/>
            <a:ln>
              <a:noFill/>
            </a:ln>
          </p:spPr>
        </p:pic>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0cnVlfSIsCgkiTGF0ZXgiIDogIlhGc2dkVjk0TEhWZmVTeDFYM3BjWFE9PSIsCgkiTGF0ZXhJbWdCYXNlNjQiIDogImlWQk9SdzBLR2dvQUFBQU5TVWhFVWdBQUFVZ0FBQUErQkFNQUFBQzdOcDlvQUFBQU1GQk1WRVgvLy84QUFBQUFBQUFBQUFBQUFBQUFBQUFBQUFBQUFBQUFBQUFBQUFBQUFBQUFBQUFBQUFBQUFBQUFBQUFBQUFBdjNhQjdBQUFBRDNSU1RsTUFacnZ2cTBReXpSQ1pJbFRkaVhiNXBhTHhBQUFBQ1hCSVdYTUFBQTdFQUFBT3hBR1ZLdzRiQUFBSU0wbEVRVlJvQmMxWnpXdGNWUlMvazJRbU01TlA2aDh3SXhIeGkwNnMyb29vTHhTa1VJVUpiVGV1RXNuQ2pUQ2hGWlNDdktFUnV0Rk9LQzdFemN4QzZFYWE3QVFSSnVBSHRRdGZGcTUwa1FHRlZoQVM4NnBwNjlUak9mZnIzVHZ6M3UzRXQzRHVZdDQ5SDc5N3p6djNuSFB2ZmNNWXRpUGU4NHYwL0k4dEhUd3pGNzQ2d01SdndYTndSK3M5Y2xEWC9ZRTY2ZUE1UC9SZ1FVMlU4ZDVUWGZ1WmhVOVpDZFlsY3dKMDExWkxvbExDbCs2MU1uQlBEZDZPdW9vbG5yVy9HWnVCdnlSekhLTDNzdlVTcUhUd0hHd3lCckFzQi9lTkpUWG55M3V6akUzQ3Z1UTFBSkFldktXRXIvMkJVd1ZRRmhQbUFZanViMk5rM2d5RVV0S09YcXRmTjRhVEVsNHQ0NWdBODJKa2pEVzFvdlpVdGZ0SWJ3RFVCYnNKWU1zZlFxV0Q1NkRGV0JIZ3JwaWxBTEFYTzE5bEc5bm9QeWtNNENCV0xZbVpEajd5QU1kRi8wblRKZ0ZXNHliS2NSYzIxWEpqVkJCdTRKWVNYaU1Yb3YvbXhZU1lFT1N5dmxiZ0dlT3B4TUczK3JOUHg4RklDVytXY2V4UlVJbURDN29ZTjlrTUZpQ1dCYUFIdGludGVrRS83RGNsbkFvUVd3TCt3TjZPampwNzN0b2UwbVBhTkN5VHE3YUNtMG9Iei9GTXFHclQvSVNFMkZsSEsyYjBOb085YmJkWnRqUWRmSXB2TmFDM21hU0VPTlBDV2FOWVFOY3YybWE0cVhUdzdGTTRlcFFHR0hXT2hLaXE1S2FvcUx2TmlwR21nMk9zell0Qk1TRmt3WXlaQkV1KzJ1S1RvaUlPcFhucDRGR3NPUk1pY2ppYWU2Z3l5ZTFNQ1k5aXpaa1FJOXJoN3FqUXJyTTdLZUVWSFd2T2hHam81RDVzbWVUV3BvUGpIcWRpRFJQQ2ZuMlRLdW1UanpNcVRJalpUd2ZQUkNjZlowSkVEbmRHaFdtWTJVOEhqNExGblJDUnc1MVJZUnBtOXRQQjBTKzBuMkJ6SmtSTzc5eUptNmNZSmY0M0pieW1kMjVuUWt4SE5kUVpGZkUyc3BUd1hiMTlPQk1DbzJKTEdpREs1TFQwLzVXNUxsMkpQL0pQL0pSZ0lMR1Q0R2U4OXlXcStLVURYb0d1bE1xRStFMlMrVnZlNDlRdDBOVUJiMkd3UUU4ZEZRMnhUVTNEd1J6Y1pGbnZXQVU2WEI3N2t3Qy9CTy9DY1FGbzY5dGd6QUNCdmlDS2hNaXIyOVpaRUllZDBoYWg4TkM1TGRCeTVkcGxUbGFlWmF3WnR0cDRnYXM2TnY1NGVENTRndm5TUjU3ckhUMjl4NG1GbjVEM1ZpeE5RUFpueFJ1aW0yZUZrWExsbWgwaXgvZnI1T1dMcUZSUUIzZmk5N1o0K0FoVzZLWVlGeTlhbTcyZ2lJNXVzV0xoQy84SVdZMk1oTzlZU2RBNGl4d0Vld3VvRWl5VFhuTVZmNllnUktWMmRCaDk0N0ZGRWhvdEhrNkxWQlhGQmRlbkx2V3pWL3UrKzBTbGhUdU9UY3BMYlFEdmZPeVRuZXNjaStzbEoyNERMVXlSUjBXMlN5T2owK2RwTnZXdENNdEU3d2trSGg2MEdQTkZySS9vMUtBU3Q0MmptczFUWjBnOHA1RFRObkErYkJrZUltOWU5ZVhxWStwdmNnRitTcURlRkxkb2t0OTYwQXNkV2pkMVoxL0NWNVBLQW9KaG9Ua0dQSU5qNDY2TVdEcjM0OUx6aHVWYVhhWWtoOTVFWHE4d0FhbTNzOEJGWS9KVFJuVlZhS0ozT2tLQVl5eGpJdkVzYVc4UkQwK2tkY1l1SFN3U2dhMktLaEltR1B6dTF1RjkxTlZ3ZWtWY2hSWUphdnJiQ1duMFh1dDN1UDlRRFljbVYzaGlxb2x0Z3JLeGJwMC9HVzRaWmQ0cmZjMU5XcG9ucWpwTHYrUFJVaEZKdmdaZXR6akZmMkxoVk1VVWRsY2owRm5TOEFoZWswbVo2WHB3RjVOWlZTQ2hVYjJoTkNza3BUZS96b2Z3TzBTZG9oOWpxVGpKS2ppTFNEZEIwMjhjL1BNT2Zic1JtaFYxUGFDNnIxWk53NUZYSjZKMG43L011RFg2NVFNdUkvbUd5SXZtY1l5aVdUYmRKWjVzU3p4T0ZJVkQ0U3dxd2hRM0NhNDg2SW44UVhWZSs5WVZUanl4UUMxZ3J4QXVOeWdzZHJjRW0vOFdnN0ttY2g2Y1p2bGZ3aFpiZ2h0c1Z5VUp5WGVGazdVcXZuZW9NbDB4aytDQmlGNjBna2NPcWVOQ2VBc0tKNThyY0tmRnJuZ3ZZZG51MXFjcHFuVmJNZjN4QWNETGZCMnlIZ1NxSG5IVkNteHBDTy9jNnQ3dURYMFdEMWZHcWZ3aCtMVC9RMlBWSHBEbDhiSVo4TWc0QzExVmo3ak9CSFJNM2V1bnZHTzNpWkY1cHZ1SktWQzExT1QxR2NsaTRWZzA2Z1FiMDNjWVBzaE1yNUdzK091RjhDaFhQUko4ejU5Y0VaY1JTOFFBRFROM3MxY3RMOHRyTDcrWFZsK1BSL1ZPd0RVYTVWN0ZKQnJETkVsazhiR1d0eXdHRWprelVIcUZCcTJTZTBPWFNTNnNyUnM2em03bHBsT3NoU1AyVW5IK2hGVWt0R3BmcHkyM3FaTGVycmhLdTlPbkdjLzRNQ28vOFFxS095b3I3ZHZHb2hjY3h6YUZvK2VPL0g3YlZOOXhoYkM1YUNvbDk0dXFESnhQMWhHU0RYbWNxQmhHanU0OURDWGtWVmtZOUg4TGd1ME5obVlyRDRUaXRDc0ZmbjhGbFVxaWxoZk5TM3R0ZGJCcHFsQW1SWFhNa0tCY2YyMlFFdnVSOHpxQzBaQW5EVnNzS0N3Z3VDNFZzZTBXNUZ0eFVYTTJUcitmMTRRRlltTHVMZE5UdG9KalRxVkR6elU1WlRHWU45bDJmNGFNeEhxOFIreWxyVWlZSDNTOWRvVW5hL2Eza3pVK1lEUmNRaThmSEp6L3VZWHJzR1B0TFQzYUcxU0tSMEx1eWFLcGFIbTFCMlNSTlg2dXlBZjIxYU81YlNrbEVmd29Fajc1bzk5M1VqQVJEWXJHM1l0OHUxb3hpODdHaTZhYW96L090N2dQN1ZOVE1hdzdJSkdvU3YrTDhyWWFNZnQ2WTdqVkZNSldDWjA0QlIxRDdNOGFoS3ViOThKbGx2RjhxMHlPRHhhU0dWcTd5MlNrczFqbUs5MlQzZzM4b04wOUNkOGF0b2cvYmd4R2N2Y2FISnowWHFoYVpiSlpUdFkzSkd1OEZsZlJ5RzJEMjkvTnZSNCtqZHdyRjdxdm1jTFNvS3VOb0hNWHdrZVpKL0pIakpFWmNMWGJIZExQK0NmNHFVZGdCLytWVi9YREFLTFRKSllKODZ3NitDQ0gxSnk0ZUVnQS9uRm9JTDVvR2NRUWRML2FyNU1WRGJteERvRkYvU2JnRlp2SGZGWGZ3dnAxL25jT1Z1TjFOQUkvUzJBeEdkWW1QNzcwbkhpSHpOcEpIb3RGejlvSWhzeEdWdWkyMEtTejF1MXYyR3hrK2VBMFk1K0JTUEdoczA0WmRBMittWVA5SWM0YWJ1ZzV2M3UwcFV4Tzlmd1gwKzZqQk4rS0UxOEFBQUFBU1VWT1JLNUNZSUk9Igp9Cg=="/>
    </extobj>
    <extobj name="334E55B0-647D-440b-865C-3EC943EB4CBC-2">
      <extobjdata type="334E55B0-647D-440b-865C-3EC943EB4CBC" data="ewoJIkltZ1NldHRpbmdKc29uIiA6ICJ7XCJkcGlcIjpcIjYwMFwiLFwiZm9ybWF0XCI6XCJQTkdcIixcInRyYW5zcGFyZW50XCI6dHJ1ZSxcImF1dG9cIjp0cnVlfSIsCgkiTGF0ZXgiIDogIlhGc0tYR0psWjJsdWUySnRZWFJ5YVhoOUNseHphV2R0WVY5N2VIaDlJQ1lnWEhSaGRWOTdlSGw5SUNZZ1hIUmhkVjk3ZUhwOUlGeGNDbHgwWVhWZmUzaDVmU0FtSUZ4emFXZHRZVjk3ZVhsOUlDWWdYSFJoZFY5N2VYcDlJRnhjQ2x4MFlYVmZlM2g2ZlNBbUlGeDBZWFZmZTNsNmZTQW1JRnh6YVdkdFlWOTdlbnA5Q2x4bGJtUjdZbTFoZEhKcGVIMEtYRjBLIiwKCSJMYXRleEltZ0Jhc2U2NCIgOiAiaVZCT1J3MEtHZ29BQUFBTlNVaEVVZ0FBQWFzQUFBRXFCQU1BQUFCWjAySWpBQUFBTUZCTVZFWC8vLzhBQUFBQUFBQUFBQUFBQUFBQUFBQUFBQUFBQUFBQUFBQUFBQUFBQUFBQUFBQUFBQUFBQUFBQUFBQUFBQUF2M2FCN0FBQUFEM1JTVGxNQXErKzdkaEJtbWQxVVJES0pJczJDUzhpOEFBQUFDWEJJV1hNQUFBN0VBQUFPeEFHVkt3NGJBQUFac0VsRVFWUjRBZTFkVFd3a3gzVXVpaHh5eWRuaExpQUR0Z3hraDhBQzlpS3hkNGhkV1lFVHhVTWdDT0JMUW1LMVNEYUFiQklHRE4wOEcrUVNCTGFIVWlMQVNlQU1BVjl5c015UmRNaVJqQTZCVGlKenpFSGlaRThiSU5CUXV6WmcyQmFISGliUldOS3k4bDc5ZFZWWGRVOVY5d3huQW5RZjJOV3YzL2RlZmZXcXE2cDdwOTRTcWgrL0p2OWZqNFpPZzNhSWNWblFtckt3RnRHYXNvQ2tWc2VPVnYrMk9wNU5oVTd6elRjVmg5czF5b2FNczJtdWJvYTZIUlcwTXJUYXBDQkZ0Q2JWOGxuOEZ0SEswbXFUd2hUUm1sVExaL0ZiUkN0THEwMEtVMFJyVWkyZnhXOFJyU3l0TmlsTUVhMUp0WHdXdjBXMHNyVGFwREJGdENiVjhsbjhGdEhLMG1xVHdoVFJtbFRMWi9GYlJDdExxMDBLa3hhdDBrdXZSUC95TmRnSnJHTGx2VnFFcHZTTFFmQmNZUENVUW11cHJsZUxyZ1RWaTVTYUJwclMvUUI4TGpENlNhWlZicG4xT2cyb0ZxZytNTkdVdGdQd3VjRG9KNWtXM0RHT3c0QnFFYkprWU9GaUVBRFBCV1orRW1tOWovVzZVY08vSjNnOEUxQXRVRDJndFArRGs1T2YwNXNNZmZMNE1BQ2ZDOHo4Sk5HcUFLR1Ayb1Q4Q0dpRlBCV2k4cVVhZlc0RHl1VUxCL01LSk5HQzN2M2ZUS05CNmFxb2E4QnBtZjREMDc1TUEwQlNOUmVZRzBtZ0JjRWFkSmpHSEtXZlNILys1eVB4ejV1WFFoNHBhVDRYbUJ0Sm9IV0owbVBocFVVL2t2Njh6MlVaNFc2R1gzbmtBb3NxSnRDcTBuUEpvUkUwaUhIVXJFU3Y4NTRzYlhtZGM0R0ZCemV0UlVxZnlDcDBLY1dIUCtqWWsramV4MEU0cHB3TExOeTVhZDJoZEV2VzUwcUdvYkM2dzlFbCtqL1NqUDg1RjFpNGNkTnFhaDBQYUlsSyt0ZnNHMEoxTVhUSmhiaGNZT0hZU2F0RTZmK0srNFFBclMxMUVWaVlvVmNERVpwNkhyQ1QxZ0xWV2psTHRHVGxydEExV1F3LzV3RTdhVzFTclRvd1pPeUgxNGtqOW9JV3VERXZlY0JPV2czOGFZMDhEdlFMS2ZROE44TUgwY2h5SHJDVFZsMGJNY2c2emJJQTRyVnI5YU5hQnBmeWdKMjBLUDAwcWtTVlpxNWJoZWI0aVZndXNJc1dUTWJhTEZxakdSWkF2RlhtOU9hSkdzcXZsQXZzb25XWjBsUGx1a0xwYjlSRllHRTVPNVNRWEdBWExSamZ0eFVCV01GSEhKWFVyN0FaTGNIOEFMcFdMckNMMWl6VlpsRll5Ni9xM2tMS0RXMzZDOEV4M1Z4Z0Z5MWdzcVpxQWROV1cxMlEwaC9XWG9iTDBudjlYOGtwd0NHUytsV3pSZTdlR253ZWJyM1l1L211MEhpejlpdFJxcndtUWZJOEZFekkzVWRuKzZqZWxIV1JXT2NubW1WOXVYUmtqR2JyOUhFTjNpL2Y2TjhXTDg4RUpnQkxKSzFUZWlpTGNKNmo1N2ZvRDhsUzdYcGROTnNMOUlUK0R0Zll0ZWI4WVdENERGVGpRL2E4L2E3cWloWjB3aDFaSFZnZVBwRmxRbWI3VzJTQmZua1JWb2t6SW9nT2tkU0hEMGpLRHNqcVg0QjI3WGQyWWJsWlpTTnRxZlVWMGhOVnFta2RoT0dIZ1VHcFFlRzRTc2llL2ZydW9nVkRScHVaaGo5UUJxQThlbCtCVXV1OEMzYWFvb001UkZJYnNCMVpocEh0YklPUVMvUkRDTXNDN3dHejhOcmQ1T3RvR0c5M0lsVXNEUVBqNXg4OEJ2dno4UllCdElzV3pGdktSNWNPb0RiaVdHQXZ2VWUwdGtaQTV4aWxEcEZRSnVRcFkzM1NSUDNMdEEvdnk3djgzYnV4RFhHajkxRWZ4dHZJRFFxR2dyR0p6ajk3RFprNVBrcTRhRUhIVzJPbTRVOWQ3NE43cjZLNGdjdU9HUkZGaDBoQzRWc2hhd1ordmNTYVo1NjlHMVQ1RE4vcUVOTGpuV0ZXWDY0eHdEQXcxQU0vS0pSZitwbzVMbkZ2TGxyQVpaWGZ4YTZ3STRwd2FySHlPbzRXY0dNZmJ6aEVTdjlJYjhkTGJGS0hxS3hoejhPbllSNVdWcklGcitpcXpNQVFNT2hVdDVqaWpOWjJUSUIvbkxUMjFMdDZRdzE0b0x2SUgrOHEzaTNWZjRGd2h3akYvT2hwTDZOa2R4dUZFT1FOUWw0NGIwTVppVUwwT2lnLzBGVlJBR0dNM21RZFlORDRNZE1qVmRhRmVGbjlkZEthbFdUMHB3enF4QjMxNkxhQ08wVHFuam1JOHJaZDFqcmI1Z3F1a0hoVHJldDlIUzBNQXlzdk05cXpyNFR1YU1Hblp0YUcwRnZFdE1JQU04ZnNSUGxUbmlSaWN2d0RrVGhWRitRYUsrcWQ3ZUVhSVYzUmdIVzZFcWxpYVJoWWFwZDZQNU5GL2V5TUZ2d3JEcVB6RGozajlIUkViRUxCV3c0UlNLSERIZU5kL2RpTExYNWxsR3I2TklJQUh6RHFQWFMvK3JocFZWcjBYVkw2Q1IyMEVXb2U5bGpzR0o0UkF1UDdvUW5GSlluNWhhM0ZtY08wdFdXcStvQUJVYTdkTjNIaXlrMkx6TmZvRFVyUHRod1lleXdtRGhFQVlXbHB4YnF1UFplZ0l1bklrU055NXdGRzVkMkVyOFlKdE1qUzkyczNQN01SdVlsSyt1TWhwQTRSM0NuM2ZobWhSRWwvTGtFRWIzYk14NHoxQnU0QkJ2eWNQdjNvenBKbzZUcG0rU0QyZU1CZGg4akV5Q3RZNyt6SU1wNHZpWFgwVXo1djRIRXc0SnY2aUtZYkRxY2xuM0xOaWtPazNkV0s4RndhL1ZJT2hGMTlrdEwwaldJY0RDdHZlSmx3SCtHMHJMRVlWMWdyYnV0eDZXeXNzKzJ5NVFhdXh6NkpxOXJYY1RBcHRaeURPeUxEYWRYNHlxcjhkNUZqaHlpNnFaZWVFcDN1YmRFVmo4VE0xdFJuT0IyZ2wrTmc4a0I4TzFwZTFkVllPWmdXREY2SGlKeGxhenhtd3lGaWN2dFBWM3lLcWd0YVZURXd0dFFpMU1Zb1NSeGNyaDN5ZSt2NWFNMjlBblpnTEdaMTZwNmlUWWVJdTdMK2Z2MUxJR3J3NGFZaVA2aUtGM3U1NExWQVV1QUV2eVVHOTFKOHpnTlVTTFNPS0x6VXdxdHpCNzAxRC9HdlE0UmkrNENodkkwUDRSTzh0ZkNwVUdqeXhRVU1CdnRDNGp3NXdTVVpySWVPejdNaHROaFgwUzUvTjF6aVMxU0h5Rmt4L09la05zNitMTVo3MjBKcG5YZStBK045MHpiZ0JOK2pKOCsvQnJvdlltUEhqd0JhVUNsWStkVDVNcmpMYkRsRWNRZmlHbHBqQXo2RnNHaFZNSERzT0dCRGFLbGxmQVlTOTdTVEUxeW5jRnovTHJ3ZjM5ZFVSVEdBRmp3Qk8yVHV2SXN2Z21WNDc0ZkRJVUt4NDlqRXAycjlRN1pnbHc4RnZwZGc2OXlUdndGeDRKaklCWjZoMytQZmFPaTVBeFpBaTFTaFpzMHZ6Mk5WanNUajZoQTVuSUJvQnBwa29kOXBRS0F1WTd2d28xVHI3OFA2c3pkazJuS0JHMUNMVWc4ajVwcThRbWk5UUYrK0JTOXR1L1RsK3FETjYrVVFpUnJIVHFYNjRPbmFxL0JsWi9BMC9mdm8zdnYwL09uYWIxZUhURnNPY0tuV0JpdncraUttak1na0s0WFFJdi9TdXI0RGJmUW50WmZoeEErSFNONHl6K1hQOWI4S2tydVBCcy9vTjE1LzFIK09pT2xjbDV0bEc3ekl1OHQzK2ovZE1GWDVWUkF0bDRFUnlPQXRkR3NFWm5RVDAwQUx2bUxwVlJwRmVhSzAvZ2svOUJLeTZYNCs4dENiSkMzb2ZJZFk5NnJ2QzRBLzBVblNnblhZZmFncGZMVnIrMWZZVDNPU3RPQXpEUEx4ZW9mMFk2TzBKa25yRW51bTRCZVphNm82b3lwTWt0WUNlMmQvZ3kyZ1JzVkgySmtrclZMcnR3ajVEOHFIdzlIeW1pUXQ4ajZzeHVoWmU3U01tTFdKMGlLdjl3YlBkc2JBS3VqdGVCeit4MlJ6c3RFYUU2bXdieGxqcThUb0RSZlJHbjJianM5aUVhM3h0ZTNvTFJmUkduMmJqczlpRWEzeHRlM29MUmZSR24yYmpzOWlFYTN4dGUzb0xSZlJHbjJianM5aUVhM3h0ZTNvTFJmUkduMmJqczlpRWEzeHRlM29MUmZSR24yYmpzOWlFYTN4dGUzb0xSZlJHbjJianM5aUVhM3h0ZTNvTFJmUkduMmJqczlpRWEzeHRlM29MUmZSR24yYmpzOWlFYTN4dGUzb0xhZEY2NzhlNFM5ODVkSEhYNU1GSFgvNlZ6VUpwbFRia3VKakpLZnZGRnAvRnRXSmxUdzI3UmdWZnRQQU83WVdHTnJtUlY3ZnliUXc4YUp4d0MrMFE0NjNEWERZNzFieitrNzVGYzFlckZybXJzYWhCR0ZmaUhISWJTVkRnYWlRMDNmS3owMHd2OEdOZnp3NWFmVjU4czZUNTcwcUpKVXFQY0QzWDBGbTUyamdneDE1eCtPYzB6ZDRPTUlOUHJCbjFYSjJoNTU5RzRVSG9ZOFV0NFFwWlA4YWZyQmF6NUtNTXFkdnFFRWlyZDVnbjFYdzZKVFhNK3d2UGh4ckNJSHRYbmFURGJPVnp6ZGFUNkoxV2U1L2EyMFBxNFRyUGdUcmgxeStQbVJ2bGdPZDB6ZGFUS0oxSU5xNEV0K1Y3cWlHUTlSUyszUmdYM1RvaEpmVGR4cXQrakd2N0Z5bTN3ZHJPL0toRjI1elU5NS84L2xtYmhLaXRTVDNCeTluK28zNmJyUy9tTzljODZZRWlqbDlwOUdhZ2ExYTdOamt1OVBGbGVjSkVsTkVPVHlDaDhKOHZua1ZFNkpWNmdnR3UyR0xIbzZDdlREYkFrOWc5cEJOcEVUcGhYeSt1ZTBFV3NweE5VdTZ1MDE5NTVLZVIxU1o5U3BrOHUxSFM2WnY4YXFIVkdycWU5eURveVd0a0V5K3ZXZ3RaZGxTQUJ0Qm96UVdNR1JrVzZmQTBCRzR1RmJ0a1R4dkNaV0ZXRFlTRFpsY2hESDlpYm9MNjd2b1FrbDlDcGw4QzhORG5xMUxXYlpXd1FhbWJWVnYyQUdlYWZtRnlUUldsSlhRd2hCYVhibUdDckY3Uld3M1l4aVltVmRDd0pGdUp0OENQb1RXT3Q4UEYvbnlLY0ZrM0ZaNnNFbnJxcm9JS21UeUxUd01vZFhqNlJhQ3FvUHJ6QWpRamVWcGllNE1LMlh5TFl5bTA0SXhUYzdMd3lxaDNkY1RlV2RQeTV2TnR4ZXRlWDBDMGlxZVhxenJDWE9HcFNGSU5KWE50eGV0R2ZNZDBFN3p1WFRyL0ZCWStrOFYxNVk1Yldtemo1M3IwNVpJbnFadmx5UFlydjc3cUwxZ3p5RHBuZkNLdVNQWVN2TlpxcC8zSU5rQUhvdlJyS3NucTRNdk5hdnNQdjZ4YzMzYUVxVnMrSFk2ZW9QeUliZXhyVUN5a0U3TFRIbG1wL204ZDdheExPYW9wNklRMWJYRkxTd1BWUlR0WEorMlJOWUx2ejVwUzJTWEk1ajFLWGIzSlVkcWxIUmFUV09GWUtmNXJOK0gvSXY4SGFRYjFhS3ByWHFhMm5ObTUvcTBKUkV0dzdmTDBRSFNndjh2aFdXVmpIQ3NsRTZycHE4UTdEU2ZtUGwxUnVTQjFKSys3VVlNWVVYNHF2S0luYVhLUHdIQTJtTUQ1TFpFS1VOYWhsTjE0WFRVb2gvOFJRK1ozVmQ2cXBCS0M5Wnp4MHFUMkdrK0w4R3p1aXpDVVk4V1RKdFJmNFIxbE9xRHhNNzFhVXVVTzhPM3l4RlAwUHF2ZjlsemZkbEtwUVhQdTlZU2RwclB4aXJtR2VDcmRVMTFOaG8vbTFIZ0hMayswN0ovR3I1ZGprUWlTMUxWV2w0MVNpb3RJeDJ5STgwbkVtM3d4dzhhZDBzYWhSUUVHN3dNVC9XYWxEcHlmYVpsL3pSOHV4d3RIakxMQVVreVpVMDI5UzVrcC9rczRRY0JrUWtVSHBhT2hKRzZKS005WlJEWGxYaXVUMXVpVEVBdmlBd21PZ0oxWjBiVHhPK0V6SDVEWDl6Wm1UOHJmOHNTSjY2aHJwRzM3WTRZUUJlb21OU1l0WWVnMkJWZHRzNlc5YmFFS2JJL3V1OUVSNFI4ODF4MGpBaUpwZFJPV0ZVZk1SVW9udVpUUnNuSU1GakJoRUNZZDVIK2dRTHlna3o1RitYNnRDVmNNKzdiNlloVVdxc3hEL3d5bFZiTlhHUWdRb3pNeWhaa1dHWmxNenZFUS9wcGgveDVUODhSeEJGMnJrOWJ3alhqdnQyTzNuSWtka1o4S3EyVzZFemNFZnNiVC9NcDZZaVJRMnAraS9aYmxENG5MK1VacHJFdExNTlFJcDVFV3lKMDQ3NmRqaGJsUXl4QTZwUks2NTF6N0V2R0VVL3plU1ErZGxUWnd4S3Avdk9qL2dkL0ZGMktFb3phRzFpTWNuM2FFcUVhOSsxMHRLNnRyd1NPbjFKcEdacjg0a0NiaUZBaU13dEdENHNEcEVSMnJrOWJvcFROZ3N2UmdqNGlHZXFodE9RVExveEFIMXJEb3V4TFFweDBrZ09oN0ZIUjBCaEozRmlubzdyNHh5WWJFa3FMajh6S0RxVEhZZjBVSGhhcnZ5cWxxR0RuK3JRbGtiWmVjam02NXg3Y0VSWktTK1FGazVrLzRkRmd6ajB6VU5tNVBtMkpUaVlxT3h4VmFsZjUvY2VSbWl3RjBvSytjSWhRbWZselJtUUlsNCtJTkp0d3JvcjFzSHhRY0VXL3pYUWppUnZxY1BTVytQSEFuR090NjAvTG1lWlR2cG5MQmErN1RrcHE1L3EwSlVyWktOaU9SSXBFV0pSRi8raWtJUDYwbkdrK0Y4UnJ5WHIweXE5TU93cDJyazliNG9DQnlIWjBSd1NyMGxxeElmNjBuR2srNS9nN0NLemZUMjNidG1TZGY5ZzRpTmFhdHNSR29jUnlWR3FkUC83M0RxUVZQTksrdFNxc055MTRxdUtaUDhGSW1YOXhnelNYcThwa1N1R0FUZHA2cms5YjRvWmJqdUFGRlg3UDhydi8xclArbHdZMDRFMEx2a2JHTTM4aXZvZHRCZlZNV3NXZ1RuVFl1VDV0U2FSdGxPS09xaDkxWUZiQjQ5alE0eGZldEZ5WlA4SEVIY3p6LzYxenYybUwyTGsrYlltamtpaUtPWnJINXZ3bXNuSk9YdjYwM0drKzRiZE5IOXpxdng0OUxBbTFFbUk3MTZjdGNWdUlPYnJ6TWFwVmdkYWhTOStmbGl2ekoxaGN1bGE3dmlXelpMczhtREk3MTZjdE1SSHl5blMwdTRieStkNU5lejJOTndKb29YckNzYWY5WUNGQlJSUGJ1VDV0aWFhdUYzMGRqWVpXMDI5OEZ4VzBWMXEyUk9laWxYMGQ1YU8xQ1AvVkZCd3dTaDVxdmhPTGRxNVBXK0lHQnpySzJRbjMrRmVCNkszUVhTa2hoYTUyaU1Yb2xkT1dDTlg0S2N4UjNtZXJ6dWZDWGUyamU3eEMyalhNb1BmaFVzdjFhVXMwZGIwWTVpZ3ZyUnJqNC9rT2lmOWZTeHZxcXIweDJoS2RpMVlPYzVTWFZvdjFxZ2ZSTjNldEpuYlJ6dlZwUzJ3VWs0UTV5a3VyaVcvZDhEL250Uk5xWTRydFhKKzJ4RVNvcXpCSGVXbmQrM1dIVktxVURZZXFDb2tGTzllbkxVa0Foem5LUzZ2U2czVG85UGNTNm1LSjdWeWZ0c1FDTVVHZ281d0RQQ3lkNk4vOHNic21McW1kNjlPV3VIQzRSZ3R5bEc4NmRsZGhDcVFGclNrSWduY1ZpbWg1TjlVVUtCYlJtb0lnZUZlaGlKWjNVMDJCWWhHdEtRaUNkeFdLYUhrMzFSUW9GdEdhZ2lCNFY2R0lsbmRUVFlGaUVhMHBDSUozRllwb2VUZlZGQ2dXMFpxQ0lIaFhvWWlXZDFOTmdXSVJyU2tJZ25jVmltaDVOOVVVS0JiUm1vSWdlRmVoaUpaM1UwMkJZaEd0S1FpQ2R4V0thSGszMVJRb0Z0R2FnaUI0VnlFdFdwWDNhdmdiWDNsODBkc29WOHdITDczMGluUk02V0FuMEhjS3JWSXpzc3RLKzBHMjg4R1g2b2J6bFNEWHFUOE93c3lKeHRFT3NwMExYbTRabm9OK000dTFUSTRXL0RMVFBHQURmOENSRHc3Vk1vN0RBTStvbWt6ckFQWTYvT0RrNU9mMEprLysrVGpNZEM3NCs4anBSZzMvTXVmUEJMSktwZ1ZaNjU3YkFHdGxyMjEwbHR0Y2NFeXgrVkdia0I4QnJiQUhXdFlqTVZyTGtJa0NqOHRhRmlBSjhqam5nc05qeWZNZk5EeTM1RmdWU3FSMUpQYXdYUXA3cEtTRFBIQUkxcURERE1IbTdVK2t4YUJ6RXEyeTNMblV6WkxKRDdydUtxOUdGamlrQ3owV0pGck9iVXpER1NiUm11VjcyZ2xaajVMWERiZW1OSExCdGUzOERiSDNVaG4yTENUUjJuc2lEUFRZMWh0UGEwb3REeHgrSnkrZHc0L0xaZW9OWmRxcmtFU3J1c1BocFN5Wi9HQmpRZzc0SFMyanlKV01RMkVTclcrSVJsbU03ZFgzYWl0QzhzRDFYR1ZBU3pTUXAyT2hsa1JMV3BuSm1xK09HOGdBaDMwNDBZNWJvTFVscXhKeUhrYnJDbDBMTVJmWHpRQ0hUVThyeXN5NG9yWG51U05CVmNRc1pJQnY2dHRIWWNqWU55MzZYUTJMVmpQYlNDU2RaNEEzVklvUU1IS2dYMGlqSHVkaHRGcFowZ1ZIZmpQQTYvcFV0ZTY3bHpSeXlVcERhRldpVEZReG9OZGxGampsVzkyNC9XcW1CSWxwTHliTTdwenV3NHVKb1pRQkRwT3h0Z0NvaVp3QmhsV1BpeUhSV3FhLzhUQ1NxSklCRG9reFRwVTkyUENXemY4UVdwdlJPa2I1Q2loa2dNUDR2cTA4d0FvKzRxaWtIb1VodEJyYUhBTFc3dDRhZkI1T0wvWnV2cXRzMzMxMHhzYmdaa2VKVk1HRXV4SmlXbWpZTG5sVjRXRXR2Nm91WU1lc2xSWFRnZ3Z0SWJTcWh0azVlbjRML2crRnBkcjF1cHFsWWE4ZGUvNHdoYUIxR0hCWFFrd2JEVXpXbEIyWXR0cnFncEEzS044TGkya04yV0hEeFkwaHRNU1dXcUZjL3dJaHpYNW5GeFkzVmZsY044QVZ0dStlNjMxUGh6c1RZdHBvSTlQZGtURVFzNHdMUmxaTUcrNUZDejRmN1FoRk9DMmZiV0FtNlE5aDRsK1EvaUFCQ0J5RGZaNEVNZEpsSlFQdVNvanBRRU1uVkM1aGVmaEVNM25BZkdsWk1SMXdvWjRlTFhoK081SGQ1akdVTDlNK3ZGanVVdkdhQ2FuTlBuc04zYm1TbVJsd1YwSk1CeG93YmVrU3lsZGxHYzVXVmt3SFhLaW4wNEo5d1pIWnBRRUVDOU9mcmVCR2IvRXRnT1VUTGIvME5lTVpsQmdEN2txSTZVRER2S1dpMWFYTXBUQm5aOFYwd0lWdU9xMERHUlRVeHR5UExPWGRHanhoOHROSmRRdUZaRVlFajEyb1B6cmNtUkRUZ1lhT3R5WU4xSTArYUdmRmRNQUZOSjNXa2Q2M2RyY1JNOE5ldzE4NGIrTUZJVC9tcDZTY2psSFhkQ2JFZEtIckt2RFFCMVhnd0kyZEZkTUY1L1ZKcDZYbk15YThiWmIxbFNpM0FWejF6aUtGbUtnbWVpSGNYSW1ueUZSNkpucFBmV1pvT0hlZld5MW93cm5WVkZybVNIU05JZUtaL0ZCWTZ2Mk1XelAvR3ZDSGExRWV1RG8rbnVxSW9XY2xHZjBwVThwMlZzd1luR3VtMG9MaDRUUXl5RXRHem1WeDg2RWozUmZjc3VBeVhaNlo5UytHaHMvY0hXYTNpZGw3NG9lZEZUTUc1NEJVV3ZBY0hjZnRhdG1PNWExeTdiNHNHbWNMN2t5SWFhRWZjRHJ2MEROT3o3QnBaY1cwNEV3OWxSWU0wSWVHVWJpb2F5dFJjVzgzNFF0cEhDNFRVRUFVdFFwYjZFcUx2a3RLUDZHRGR0dzM1dHBZaXdrdE9MdWZTZ3ZXWjVwL2JrL0xkaXdjekJuamxlWTFEb2QzamcyOGJTUkRjYURuYS9RRy9HOWtXNW9wV2JTeVlqcmdxSnRLcTl6N3BiUW56N0JlMlpGbGNXNDZIZ0YyS3c2WDJmNk1aTFV1OU5MM2F6Yy93MW9nNXNyT2l1bUNBeWlWVnN3b1hzSWJVTWNVenc1aUF2TzJkbVdueUlSRWg5NW9OR1JseFV5Q2g5SXlzaDJqcDFMTE9iampyZmpoU0lnWmdBWnJWbGJNUkhnb0xabC82MjNaRlIrSXhlSHlhcHlGZGUxSWlCbUFocnlwVmxiTVJIZ29yYTc0WmxNWHRNcTFRMTc5OWVHMHFtSVFqUkppaHFBSnNiSmlKc01EYUgzOVMwQ2dRZG1DdHlKWDltK0p3YjFFdHppOWxML2lYVmxieklhZ2laMFZNeG51VHd1RzV6Wk9XK3pGYnVGVFh2MlNETlpEajgra1ZrTE1JRFN4c21LbXdQMXBYVUZhTUtPZUlxRzliVTdySGoxNS9qVW92a2cvNW9LMHYxWkN6Q0MwblJVekJlNVBxNHVUNld5ZlJhdUNnY09qamkvRzE3OEw3OGYzdVNEdDd3RmI0V29wTW9QUThEVWdsaFV6QmU1UGF4T2ZxdlVQMmZwYWR1b1orajE0MnZBNFQrTWo3c1VUWW9haHJheVlhWEIvV2pPd3ZGam9keG9RcU10eVpkYUFybGZxSVMyZnlTdWVFRE1JYldmRlRJUDcweXJWSWFmVHE3RFlIRHd0MDllWGFtMElCQ3pVUGIvVW13a3h3OUJXVnN4VXVEOHRVdjVjLzZ2QTR1Nmp3VE9pVnkzeTBmMDcvWjl1Q01tUWs1RVFNd3k5dTRhMnRheVlxZkFBV2tPcTdIc2JQaDV1K2VwbTFydDRXdkRoSlhOdHZZRVhTTXMzSWFaMzNWTVVMNDRXZEw1RHJFalYrRDZUVXJVOHR5Nk9Ga3luT0dYRDk2UjJuZ3I3WVMrT0ZuelpRRDVhaWt5L0dtYlN1amhhM2dreE0vR0lnUzZPbG5kQ3pGZ05NMTFlSEMzdmhKaVplTVJBRjBlTCtDYkVqTlV3MDZXZzFiK3RqbWN6MmZFQitTYkU5TEhsMG5sVGNiamR3ZzlrdUFSWFI2YmY1cnE4WExpc29UaGdvYUIxNFFFSWNsaEVLNmk1SnF3Y2k5Yi9BVmdpQ1VMUVYrRzFBQUFBQUVsRlRrU3VRbUNDIgp9Cg=="/>
    </extobj>
    <extobj name="334E55B0-647D-440b-865C-3EC943EB4CBC-4">
      <extobjdata type="334E55B0-647D-440b-865C-3EC943EB4CBC" data="ewoJIkltZ1NldHRpbmdKc29uIiA6ICJ7XCJkcGlcIjpcIjYwMFwiLFwiZm9ybWF0XCI6XCJQTkdcIixcInRyYW5zcGFyZW50XCI6dHJ1ZSxcImF1dG9cIjp0cnVlfSIsCgkiTGF0ZXgiIDogIlhGc2dkVjk0TEhWZmVTeDFYM3BjWFE9PSIsCgkiTGF0ZXhJbWdCYXNlNjQiIDogImlWQk9SdzBLR2dvQUFBQU5TVWhFVWdBQUFVZ0FBQUErQkFNQUFBQzdOcDlvQUFBQU1GQk1WRVgvLy84QUFBQUFBQUFBQUFBQUFBQUFBQUFBQUFBQUFBQUFBQUFBQUFBQUFBQUFBQUFBQUFBQUFBQUFBQUFBQUFBdjNhQjdBQUFBRDNSU1RsTUFacnZ2cTBReXpSQ1pJbFRkaVhiNXBhTHhBQUFBQ1hCSVdYTUFBQTdFQUFBT3hBR1ZLdzRiQUFBSU0wbEVRVlJvQmMxWnpXdGNWUlMvazJRbU01TlA2aDh3SXhIeGkwNnMyb29vTHhTa1VJVUpiVGV1RXNuQ2pUQ2hGWlNDdktFUnV0Rk9LQzdFemN4QzZFYWE3QVFSSnVBSHRRdGZGcTUwa1FHRlZoQVM4NnBwNjlUak9mZnIzVHZ6M3UzRXQzRHVZdDQ5SDc5N3p6djNuSFB2ZmNNWXRpUGU4NHYwL0k4dEhUd3pGNzQ2d01SdndYTndSK3M5Y2xEWC9ZRTY2ZUE1UC9SZ1FVMlU4ZDVUWGZ1WmhVOVpDZFlsY3dKMDExWkxvbExDbCs2MU1uQlBEZDZPdW9vbG5yVy9HWnVCdnlSekhLTDNzdlVTcUhUd0hHd3lCckFzQi9lTkpUWG55M3V6akUzQ3Z1UTFBSkFldktXRXIvMkJVd1ZRRmhQbUFZanViMk5rM2d5RVV0S09YcXRmTjRhVEVsNHQ0NWdBODJKa2pEVzFvdlpVdGZ0SWJ3RFVCYnNKWU1zZlFxV0Q1NkRGV0JIZ3JwaWxBTEFYTzE5bEc5bm9QeWtNNENCV0xZbVpEajd5QU1kRi8wblRKZ0ZXNHliS2NSYzIxWEpqVkJCdTRKWVNYaU1Yb3YvbXhZU1lFT1N5dmxiZ0dlT3B4TUczK3JOUHg4RklDVytXY2V4UlVJbURDN29ZTjlrTUZpQ1dCYUFIdGludGVrRS83RGNsbkFvUVd3TCt3TjZPampwNzN0b2UwbVBhTkN5VHE3YUNtMG9Iei9GTXFHclQvSVNFMkZsSEsyYjBOb085YmJkWnRqUWRmSXB2TmFDM21hU0VPTlBDV2FOWVFOY3YybWE0cVhUdzdGTTRlcFFHR0hXT2hLaXE1S2FvcUx2TmlwR21nMk9zell0Qk1TRmt3WXlaQkV1KzJ1S1RvaUlPcFhucDRGR3NPUk1pY2ppYWU2Z3l5ZTFNQ1k5aXpaa1FJOXJoN3FqUXJyTTdLZUVWSFd2T2hHam81RDVzbWVUV3BvUGpIcWRpRFJQQ2ZuMlRLdW1UanpNcVRJalpUd2ZQUkNjZlowSkVEbmRHaFdtWTJVOEhqNExGblJDUnc1MVJZUnBtOXRQQjBTKzBuMkJ6SmtSTzc5eUptNmNZSmY0M0pieW1kMjVuUWt4SE5kUVpGZkUyc3BUd1hiMTlPQk1DbzJKTEdpREs1TFQwLzVXNUxsMkpQL0pQL0pSZ0lMR1Q0R2U4OXlXcStLVURYb0d1bE1xRStFMlMrVnZlNDlRdDBOVUJiMkd3UUU4ZEZRMnhUVTNEd1J6Y1pGbnZXQVU2WEI3N2t3Qy9CTy9DY1FGbzY5dGd6QUNCdmlDS2hNaXIyOVpaRUllZDBoYWg4TkM1TGRCeTVkcGxUbGFlWmF3WnR0cDRnYXM2TnY1NGVENTRndm5TUjU3ckhUMjl4NG1GbjVEM1ZpeE5RUFpueFJ1aW0yZUZrWExsbWgwaXgvZnI1T1dMcUZSUUIzZmk5N1o0K0FoVzZLWVlGeTlhbTcyZ2lJNXVzV0xoQy84SVdZMk1oTzlZU2RBNGl4d0Vld3VvRWl5VFhuTVZmNllnUktWMmRCaDk0N0ZGRWhvdEhrNkxWQlhGQmRlbkx2V3pWL3UrKzBTbGhUdU9UY3BMYlFEdmZPeVRuZXNjaStzbEoyNERMVXlSUjBXMlN5T2owK2RwTnZXdENNdEU3d2trSGg2MEdQTkZySS9vMUtBU3Q0MmptczFUWjBnOHA1RFRObkErYkJrZUltOWU5ZVhxWStwdmNnRitTcURlRkxkb2t0OTYwQXNkV2pkMVoxL0NWNVBLQW9KaG9Ua0dQSU5qNDY2TVdEcjM0OUx6aHVWYVhhWWtoOTVFWHE4d0FhbTNzOEJGWS9KVFJuVlZhS0ozT2tLQVl5eGpJdkVzYVc4UkQwK2tkY1l1SFN3U2dhMktLaEltR1B6dTF1RjkxTlZ3ZWtWY2hSWUphdnJiQ1duMFh1dDN1UDlRRFljbVYzaGlxb2x0Z3JLeGJwMC9HVzRaWmQ0cmZjMU5XcG9ucWpwTHYrUFJVaEZKdmdaZXR6akZmMkxoVk1VVWRsY2owRm5TOEFoZWswbVo2WHB3RjVOWlZTQ2hVYjJoTkNza3BUZS96b2Z3TzBTZG9oOWpxVGpKS2ppTFNEZEIwMjhjL1BNT2Zic1JtaFYxUGFDNnIxWk53NUZYSjZKMG43L011RFg2NVFNdUkvbUd5SXZtY1l5aVdUYmRKWjVzU3p4T0ZJVkQ0U3dxd2hRM0NhNDg2SW44UVhWZSs5WVZUanl4UUMxZ3J4QXVOeWdzZHJjRW0vOFdnN0ttY2g2Y1p2bGZ3aFpiZ2h0c1Z5VUp5WGVGazdVcXZuZW9NbDB4aytDQmlGNjBna2NPcWVOQ2VBc0tKNThyY0tmRnJuZ3ZZZG51MXFjcHFuVmJNZjN4QWNETGZCMnlIZ1NxSG5IVkNteHBDTy9jNnQ3dURYMFdEMWZHcWZ3aCtMVC9RMlBWSHBEbDhiSVo4TWc0QzExVmo3ak9CSFJNM2V1bnZHTzNpWkY1cHZ1SktWQzExT1QxR2NsaTRWZzA2Z1FiMDNjWVBzaE1yNUdzK091RjhDaFhQUko4ejU5Y0VaY1JTOFFBRFROM3MxY3RMOHRyTDcrWFZsK1BSL1ZPd0RVYTVWN0ZKQnJETkVsazhiR1d0eXdHRWprelVIcUZCcTJTZTBPWFNTNnNyUnM2em03bHBsT3NoU1AyVW5IK2hGVWt0R3BmcHkyM3FaTGVycmhLdTlPbkdjLzRNQ28vOFFxS095b3I3ZHZHb2hjY3h6YUZvK2VPL0g3YlZOOXhoYkM1YUNvbDk0dXFESnhQMWhHU0RYbWNxQmhHanU0OURDWGtWVmtZOUg4TGd1ME5obVlyRDRUaXRDc0ZmbjhGbFVxaWxoZk5TM3R0ZGJCcHFsQW1SWFhNa0tCY2YyMlFFdnVSOHpxQzBaQW5EVnNzS0N3Z3VDNFZzZTBXNUZ0eFVYTTJUcitmMTRRRlltTHVMZE5UdG9KalRxVkR6elU1WlRHWU45bDJmNGFNeEhxOFIreWxyVWlZSDNTOWRvVW5hL2Eza3pVK1lEUmNRaThmSEp6L3VZWHJzR1B0TFQzYUcxU0tSMEx1eWFLcGFIbTFCMlNSTlg2dXlBZjIxYU81YlNrbEVmd29Fajc1bzk5M1VqQVJEWXJHM1l0OHUxb3hpODdHaTZhYW96L090N2dQN1ZOVE1hdzdJSkdvU3YrTDhyWWFNZnQ2WTdqVkZNSldDWjA0QlIxRDdNOGFoS3ViOThKbGx2RjhxMHlPRHhhU0dWcTd5MlNrczFqbUs5MlQzZzM4b04wOUNkOGF0b2cvYmd4R2N2Y2FISnowWHFoYVpiSlpUdFkzSkd1OEZsZlJ5RzJEMjkvTnZSNCtqZHdyRjdxdm1jTFNvS3VOb0hNWHdrZVpKL0pIakpFWmNMWGJIZExQK0NmNHFVZGdCLytWVi9YREFLTFRKSllKODZ3NitDQ0gxSnk0ZUVnQS9uRm9JTDVvR2NRUWRML2FyNU1WRGJteERvRkYvU2JnRlp2SGZGWGZ3dnAxL25jT1Z1TjFOQUkvUzJBeEdkWW1QNzcwbkhpSHpOcEpIb3RGejlvSWhzeEdWdWkyMEtTejF1MXYyR3hrK2VBMFk1K0JTUEdoczA0WmRBMittWVA5SWM0YWJ1ZzV2M3UwcFV4Tzlmd1gwKzZqQk4rS0UxOEFBQUFBU1VWT1JLNUNZSUk9Igp9Cg=="/>
    </extobj>
    <extobj name="334E55B0-647D-440b-865C-3EC943EB4CBC-5">
      <extobjdata type="334E55B0-647D-440b-865C-3EC943EB4CBC" data="ewoJIkltZ1NldHRpbmdKc29uIiA6ICJ7XCJkcGlcIjpcIjYwMFwiLFwiZm9ybWF0XCI6XCJQTkdcIixcInRyYW5zcGFyZW50XCI6dHJ1ZSxcImF1dG9cIjp0cnVlfSIsCgkiTGF0ZXgiIDogIlhGc0tYR0psWjJsdWUySnRZWFJ5YVhoOUNseHphV2R0WVY5N2VIaDlJQ1lnWEhSaGRWOTdlSGw5SUNZZ1hIUmhkVjk3ZUhwOUlGeGNDbHgwWVhWZmUzaDVmU0FtSUZ4emFXZHRZVjk3ZVhsOUlDWWdYSFJoZFY5N2VYcDlJRnhjQ2x4MFlYVmZlM2g2ZlNBbUlGeDBZWFZmZTNsNmZTQW1JRnh6YVdkdFlWOTdlbnA5Q2x4bGJtUjdZbTFoZEhKcGVIMEtYRjBLIiwKCSJMYXRleEltZ0Jhc2U2NCIgOiAiaVZCT1J3MEtHZ29BQUFBTlNVaEVVZ0FBQWFzQUFBRXFCQU1BQUFCWjAySWpBQUFBTUZCTVZFWC8vLzhBQUFBQUFBQUFBQUFBQUFBQUFBQUFBQUFBQUFBQUFBQUFBQUFBQUFBQUFBQUFBQUFBQUFBQUFBQUFBQUF2M2FCN0FBQUFEM1JTVGxNQXErKzdkaEJtbWQxVVJES0pJczJDUzhpOEFBQUFDWEJJV1hNQUFBN0VBQUFPeEFHVkt3NGJBQUFac0VsRVFWUjRBZTFkVFd3a3gzVXVpaHh5eWRuaExpQUR0Z3hraDhBQzlpS3hkNGhkV1lFVHhVTWdDT0JMUW1LMVNEYUFiQklHRE4wOEcrUVNCTGFIVWlMQVNlQU1BVjl5c015UmRNaVJqQTZCVGlKenpFSGlaRThiSU5CUXV6WmcyQmFISGliUldOS3k4bDc5ZFZWWGRVOVY5d3huQW5RZjJOV3YzL2RlZmZXcXE2cDdwOTRTcWgrL0p2OWZqNFpPZzNhSWNWblFtckt3RnRHYXNvQ2tWc2VPVnYrMk9wNU5oVTd6elRjVmg5czF5b2FNczJtdWJvYTZIUlcwTXJUYXBDQkZ0Q2JWOGxuOEZ0SEswbXFUd2hUUm1sVExaL0ZiUkN0THEwMEtVMFJyVWkyZnhXOFJyU3l0TmlsTUVhMUp0WHdXdjBXMHNyVGFwREJGdENiVjhsbjhGdEhLMG1xVHdoVFJtbFRMWi9GYlJDdExxMDBLa3hhdDBrdXZSUC95TmRnSnJHTGx2VnFFcHZTTFFmQmNZUENVUW11cHJsZUxyZ1RWaTVTYUJwclMvUUI4TGpENlNhWlZicG4xT2cyb0ZxZytNTkdVdGdQd3VjRG9KNWtXM0RHT3c0QnFFYkprWU9GaUVBRFBCV1orRW1tOWovVzZVY08vSjNnOEUxQXRVRDJndFArRGs1T2YwNXNNZmZMNE1BQ2ZDOHo4Sk5HcUFLR1Ayb1Q4Q0dpRlBCV2k4cVVhZlc0RHl1VUxCL01LSk5HQzN2M2ZUS05CNmFxb2E4QnBtZjREMDc1TUEwQlNOUmVZRzBtZ0JjRWFkSmpHSEtXZlNILys1eVB4ejV1WFFoNHBhVDRYbUJ0Sm9IV0owbVBocFVVL2t2Njh6MlVaNFc2R1gzbmtBb3NxSnRDcTBuUEpvUkUwaUhIVXJFU3Y4NTRzYlhtZGM0R0ZCemV0UlVxZnlDcDBLY1dIUCtqWWsramV4MEU0cHB3TExOeTVhZDJoZEV2VzUwcUdvYkM2dzlFbCtqL1NqUDg1RjFpNGNkTnFhaDBQYUlsSyt0ZnNHMEoxTVhUSmhiaGNZT0hZU2F0RTZmK0srNFFBclMxMUVWaVlvVmNERVpwNkhyQ1QxZ0xWV2psTHRHVGxydEExV1F3LzV3RTdhVzFTclRvd1pPeUgxNGtqOW9JV3VERXZlY0JPV2czOGFZMDhEdlFMS2ZROE44TUgwY2h5SHJDVFZsMGJNY2c2emJJQTRyVnI5YU5hQnBmeWdKMjBLUDAwcWtTVlpxNWJoZWI0aVZndXNJc1dUTWJhTEZxakdSWkF2RlhtOU9hSkdzcXZsQXZzb25XWjBsUGx1a0xwYjlSRllHRTVPNVNRWEdBWExSamZ0eFVCV01GSEhKWFVyN0FaTGNIOEFMcFdMckNMMWl6VlpsRll5Ni9xM2tMS0RXMzZDOEV4M1Z4Z0Z5MWdzcVpxQWROV1cxMlEwaC9XWG9iTDBudjlYOGtwd0NHUytsV3pSZTdlR253ZWJyM1l1L211MEhpejlpdFJxcndtUWZJOEZFekkzVWRuKzZqZWxIV1JXT2NubW1WOXVYUmtqR2JyOUhFTjNpL2Y2TjhXTDg4RUpnQkxKSzFUZWlpTGNKNmo1N2ZvRDhsUzdYcGROTnNMOUlUK0R0Zll0ZWI4WVdENERGVGpRL2E4L2E3cWloWjB3aDFaSFZnZVBwRmxRbWI3VzJTQmZua1JWb2t6SW9nT2tkU0hEMGpLRHNqcVg0QjI3WGQyWWJsWlpTTnRxZlVWMGhOVnFta2RoT0dIZ1VHcFFlRzRTc2llL2ZydW9nVkRScHVaaGo5UUJxQThlbCtCVXV1OEMzYWFvb001UkZJYnNCMVpocEh0YklPUVMvUkRDTXNDN3dHejhOcmQ1T3RvR0c5M0lsVXNEUVBqNXg4OEJ2dno4UllCdElzV3pGdktSNWNPb0RiaVdHQXZ2VWUwdGtaQTV4aWxEcEZRSnVRcFkzM1NSUDNMdEEvdnk3djgzYnV4RFhHajkxRWZ4dHZJRFFxR2dyR0p6ajk3RFprNVBrcTRhRUhIVzJPbTRVOWQ3NE43cjZLNGdjdU9HUkZGaDBoQzRWc2hhd1ordmNTYVo1NjlHMVQ1RE4vcUVOTGpuV0ZXWDY0eHdEQXcxQU0vS0pSZitwbzVMbkZ2TGxyQVpaWGZ4YTZ3STRwd2FySHlPbzRXY0dNZmJ6aEVTdjlJYjhkTGJGS0hxS3hoejhPbllSNVdWcklGcitpcXpNQVFNT2hVdDVqaWpOWjJUSUIvbkxUMjFMdDZRdzE0b0x2SUgrOHEzaTNWZjRGd2h3akYvT2hwTDZOa2R4dUZFT1FOUWw0NGIwTVppVUwwT2lnLzBGVlJBR0dNM21RZFlORDRNZE1qVmRhRmVGbjlkZEthbFdUMHB3enF4QjMxNkxhQ08wVHFuam1JOHJaZDFqcmI1Z3F1a0hoVHJldDlIUzBNQXlzdk05cXpyNFR1YU1Hblp0YUcwRnZFdE1JQU04ZnNSUGxUbmlSaWN2d0RrVGhWRitRYUsrcWQ3ZUVhSVYzUmdIVzZFcWxpYVJoWWFwZDZQNU5GL2V5TUZ2d3JEcVB6RGozajlIUkViRUxCV3c0UlNLSERIZU5kL2RpTExYNWxsR3I2TklJQUh6RHFQWFMvK3JocFZWcjBYVkw2Q1IyMEVXb2U5bGpzR0o0UkF1UDdvUW5GSlluNWhhM0ZtY08wdFdXcStvQUJVYTdkTjNIaXlrMkx6TmZvRFVyUHRod1lleXdtRGhFQVlXbHB4YnF1UFplZ0l1bklrU055NXdGRzVkMkVyOFlKdE1qUzkyczNQN01SdVlsSyt1TWhwQTRSM0NuM2ZobWhSRWwvTGtFRWIzYk14NHoxQnU0QkJ2eWNQdjNvenBKbzZUcG0rU0QyZU1CZGg4akV5Q3RZNyt6SU1wNHZpWFgwVXo1djRIRXc0SnY2aUtZYkRxY2xuM0xOaWtPazNkV0s4RndhL1ZJT2hGMTlrdEwwaldJY0RDdHZlSmx3SCtHMHJMRVlWMWdyYnV0eDZXeXNzKzJ5NVFhdXh6NkpxOXJYY1RBcHRaeURPeUxEYWRYNHlxcjhkNUZqaHlpNnFaZWVFcDN1YmRFVmo4VE0xdFJuT0IyZ2wrTmc4a0I4TzFwZTFkVllPWmdXREY2SGlKeGxhenhtd3lGaWN2dFBWM3lLcWd0YVZURXd0dFFpMU1Zb1NSeGNyaDN5ZSt2NWFNMjlBblpnTEdaMTZwNmlUWWVJdTdMK2Z2MUxJR3J3NGFZaVA2aUtGM3U1NExWQVV1QUV2eVVHOTFKOHpnTlVTTFNPS0x6VXdxdHpCNzAxRC9HdlE0UmkrNENodkkwUDRSTzh0ZkNwVUdqeXhRVU1CdnRDNGp3NXdTVVpySWVPejdNaHROaFgwUzUvTjF6aVMxU0h5Rmt4L09la05zNitMTVo3MjBKcG5YZStBK045MHpiZ0JOK2pKOCsvQnJvdlltUEhqd0JhVUNsWStkVDVNcmpMYkRsRWNRZmlHbHBqQXo2RnNHaFZNSERzT0dCRGFLbGxmQVlTOTdTVEUxeW5jRnovTHJ3ZjM5ZFVSVEdBRmp3Qk8yVHV2SXN2Z21WNDc0ZkRJVUt4NDlqRXAycjlRN1pnbHc4RnZwZGc2OXlUdndGeDRKaklCWjZoMytQZmFPaTVBeFpBaTFTaFpzMHZ6Mk5WanNUajZoQTVuSUJvQnBwa29kOXBRS0F1WTd2d28xVHI3OFA2c3pkazJuS0JHMUNMVWc4ajVwcThRbWk5UUYrK0JTOXR1L1RsK3FETjYrVVFpUnJIVHFYNjRPbmFxL0JsWi9BMC9mdm8zdnYwL09uYWIxZUhURnNPY0tuV0JpdncraUttak1na0s0WFFJdi9TdXI0RGJmUW50WmZoeEErSFNONHl6K1hQOWI4S2tydVBCcy9vTjE1LzFIK09pT2xjbDV0bEc3ekl1OHQzK2ovZE1GWDVWUkF0bDRFUnlPQXRkR3NFWm5RVDAwQUx2bUxwVlJwRmVhSzAvZ2svOUJLeTZYNCs4dENiSkMzb2ZJZFk5NnJ2QzRBLzBVblNnblhZZmFncGZMVnIrMWZZVDNPU3RPQXpEUEx4ZW9mMFk2TzBKa25yRW51bTRCZVphNm82b3lwTWt0WUNlMmQvZ3kyZ1JzVkgySmtrclZMcnR3ajVEOHFIdzlIeW1pUXQ4ajZzeHVoWmU3U01tTFdKMGlLdjl3YlBkc2JBS3VqdGVCeit4MlJ6c3RFYUU2bXdieGxqcThUb0RSZlJHbjJianM5aUVhM3h0ZTNvTFJmUkduMmJqczlpRWEzeHRlM29MUmZSR24yYmpzOWlFYTN4dGUzb0xSZlJHbjJianM5aUVhM3h0ZTNvTFJmUkduMmJqczlpRWEzeHRlM29MUmZSR24yYmpzOWlFYTN4dGUzb0xSZlJHbjJianM5aUVhM3h0ZTNvTFJmUkduMmJqczlpRWEzeHRlM29MUmZSR24yYmpzOWlFYTN4dGUzb0xhZEY2NzhlNFM5ODVkSEhYNU1GSFgvNlZ6VUpwbFRia3VKakpLZnZGRnAvRnRXSmxUdzI3UmdWZnRQQU83WVdHTnJtUlY3ZnliUXc4YUp4d0MrMFE0NjNEWERZNzFieitrNzVGYzFlckZybXJzYWhCR0ZmaUhISWJTVkRnYWlRMDNmS3owMHd2OEdOZnp3NWFmVjU4czZUNTcwcUpKVXFQY0QzWDBGbTUyamdneDE1eCtPYzB6ZDRPTUlOUHJCbjFYSjJoNTU5RzRVSG9ZOFV0NFFwWlA4YWZyQmF6NUtNTXFkdnFFRWlyZDVnbjFYdzZKVFhNK3d2UGh4ckNJSHRYbmFURGJPVnp6ZGFUNkoxV2U1L2EyMFBxNFRyUGdUcmgxeStQbVJ2bGdPZDB6ZGFUS0oxSU5xNEV0K1Y3cWlHUTlSUyszUmdYM1RvaEpmVGR4cXQrakd2N0Z5bTN3ZHJPL0toRjI1elU5NS84L2xtYmhLaXRTVDNCeTluK28zNmJyUy9tTzljODZZRWlqbDlwOUdhZ2ExYTdOamt1OVBGbGVjSkVsTkVPVHlDaDhKOHZua1ZFNkpWNmdnR3UyR0xIbzZDdlREYkFrOWc5cEJOcEVUcGhYeSt1ZTBFV3NweE5VdTZ1MDE5NTVLZVIxU1o5U3BrOHUxSFM2WnY4YXFIVkdycWU5eURveVd0a0V5K3ZXZ3RaZGxTQUJ0Qm96UVdNR1JrVzZmQTBCRzR1RmJ0a1R4dkNaV0ZXRFlTRFpsY2hESDlpYm9MNjd2b1FrbDlDcGw4QzhORG5xMUxXYlpXd1FhbWJWVnYyQUdlYWZtRnlUUldsSlhRd2hCYVhibUdDckY3Uld3M1l4aVltVmRDd0pGdUp0OENQb1RXT3Q4UEYvbnlLY0ZrM0ZaNnNFbnJxcm9JS21UeUxUd01vZFhqNlJhQ3FvUHJ6QWpRamVWcGllNE1LMlh5TFl5bTA0SXhUYzdMd3lxaDNkY1RlV2RQeTV2TnR4ZXRlWDBDMGlxZVhxenJDWE9HcFNGSU5KWE50eGV0R2ZNZDBFN3p1WFRyL0ZCWStrOFYxNVk1Yldtemo1M3IwNVpJbnFadmx5UFlydjc3cUwxZ3p5RHBuZkNLdVNQWVN2TlpxcC8zSU5rQUhvdlJyS3NucTRNdk5hdnNQdjZ4YzMzYUVxVnMrSFk2ZW9QeUliZXhyVUN5a0U3TFRIbG1wL204ZDdheExPYW9wNklRMWJYRkxTd1BWUlR0WEorMlJOWUx2ejVwUzJTWEk1ajFLWGIzSlVkcWxIUmFUV09GWUtmNXJOK0gvSXY4SGFRYjFhS3ByWHFhMm5ObTUvcTBKUkV0dzdmTDBRSFNndjh2aFdXVmpIQ3NsRTZycHE4UTdEU2ZtUGwxUnVTQjFKSys3VVlNWVVYNHF2S0luYVhLUHdIQTJtTUQ1TFpFS1VOYWhsTjE0WFRVb2gvOFJRK1ozVmQ2cXBCS0M5Wnp4MHFUMkdrK0w4R3p1aXpDVVk4V1RKdFJmNFIxbE9xRHhNNzFhVXVVTzhPM3l4RlAwUHF2ZjlsemZkbEtwUVhQdTlZU2RwclB4aXJtR2VDcmRVMTFOaG8vbTFIZ0hMayswN0ovR3I1ZGprUWlTMUxWV2w0MVNpb3RJeDJ5STgwbkVtM3d4dzhhZDBzYWhSUUVHN3dNVC9XYWxEcHlmYVpsL3pSOHV4d3RIakxMQVVreVpVMDI5UzVrcC9rczRRY0JrUWtVSHBhT2hKRzZKS005WlJEWGxYaXVUMXVpVEVBdmlBd21PZ0oxWjBiVHhPK0V6SDVEWDl6Wm1UOHJmOHNTSjY2aHJwRzM3WTRZUUJlb21OU1l0WWVnMkJWZHRzNlc5YmFFS2JJL3V1OUVSNFI4ODF4MGpBaUpwZFJPV0ZVZk1SVW9udVpUUnNuSU1GakJoRUNZZDVIK2dRTHlna3o1RitYNnRDVmNNKzdiNlloVVdxc3hEL3d5bFZiTlhHUWdRb3pNeWhaa1dHWmxNenZFUS9wcGgveDVUODhSeEJGMnJrOWJ3alhqdnQyTzNuSWtka1o4S3EyVzZFemNFZnNiVC9NcDZZaVJRMnAraS9aYmxENG5MK1VacHJFdExNTlFJcDVFV3lKMDQ3NmRqaGJsUXl4QTZwUks2NTF6N0V2R0VVL3plU1ErZGxUWnd4S3Avdk9qL2dkL0ZGMktFb3phRzFpTWNuM2FFcUVhOSsxMHRLNnRyd1NPbjFKcEdacjg0a0NiaUZBaU13dEdENHNEcEVSMnJrOWJvcFROZ3N2UmdqNGlHZXFodE9RVExveEFIMXJEb3V4TFFweDBrZ09oN0ZIUjBCaEozRmlubzdyNHh5WWJFa3FMajh6S0RxVEhZZjBVSGhhcnZ5cWxxR0RuK3JRbGtiWmVjam02NXg3Y0VSWktTK1FGazVrLzRkRmd6ajB6VU5tNVBtMkpUaVlxT3h4VmFsZjUvY2VSbWl3RjBvSytjSWhRbWZselJtUUlsNCtJTkp0d3JvcjFzSHhRY0VXL3pYUWppUnZxY1BTVytQSEFuR090NjAvTG1lWlR2cG5MQmErN1RrcHE1L3EwSlVyWktOaU9SSXBFV0pSRi8raWtJUDYwbkdrK0Y4UnJ5WHIweXE5TU93cDJyazliNG9DQnlIWjBSd1NyMGxxeElmNjBuR2srNS9nN0NLemZUMjNidG1TZGY5ZzRpTmFhdHNSR29jUnlWR3FkUC83M0RxUVZQTksrdFNxc055MTRxdUtaUDhGSW1YOXhnelNYcThwa1N1R0FUZHA2cms5YjRvWmJqdUFGRlg3UDhydi8xclArbHdZMDRFMEx2a2JHTTM4aXZvZHRCZlZNV3NXZ1RuVFl1VDV0U2FSdGxPS09xaDkxWUZiQjQ5alE0eGZldEZ5WlA4SEVIY3p6LzYxenYybUwyTGsrYlltamtpaUtPWnJINXZ3bXNuSk9YdjYwM0drKzRiZE5IOXpxdng0OUxBbTFFbUk3MTZjdGNWdUlPYnJ6TWFwVmdkYWhTOStmbGl2ekoxaGN1bGE3dmlXelpMczhtREk3MTZjdE1SSHl5blMwdTRieStkNU5lejJOTndKb29YckNzYWY5WUNGQlJSUGJ1VDV0aWFhdUYzMGRqWVpXMDI5OEZ4VzBWMXEyUk9laWxYMGQ1YU8xQ1AvVkZCd3dTaDVxdmhPTGRxNVBXK0lHQnpySzJRbjMrRmVCNkszUVhTa2hoYTUyaU1Yb2xkT1dDTlg0S2N4UjNtZXJ6dWZDWGUyamU3eEMyalhNb1BmaFVzdjFhVXMwZGIwWTVpZ3ZyUnJqNC9rT2lmOWZTeHZxcXIweDJoS2RpMVlPYzVTWFZvdjFxZ2ZSTjNldEpuYlJ6dlZwUzJ3VWs0UTV5a3VyaVcvZDhEL250Uk5xWTRydFhKKzJ4RVNvcXpCSGVXbmQrM1dIVktxVURZZXFDb2tGTzllbkxVa0Foem5LUzZ2U2czVG85UGNTNm1LSjdWeWZ0c1FDTVVHZ281d0RQQ3lkNk4vOHNic21McW1kNjlPV3VIQzRSZ3R5bEc4NmRsZGhDcVFGclNrSWduY1ZpbWg1TjlVVUtCYlJtb0lnZUZlaGlKWjNVMDJCWWhHdEtRaUNkeFdLYUhrMzFSUW9GdEdhZ2lCNFY2R0lsbmRUVFlGaUVhMHBDSUozRllwb2VUZlZGQ2dXMFpxQ0lIaFhvWWlXZDFOTmdXSVJyU2tJZ25jVmltaDVOOVVVS0JiUm1vSWdlRmVoaUpaM1UwMkJZaEd0S1FpQ2R4V0thSGszMVJRb0Z0R2FnaUI0VnlFdFdwWDNhdmdiWDNsODBkc29WOHdITDczMGluUk02V0FuMEhjS3JWSXpzc3RLKzBHMjg4R1g2b2J6bFNEWHFUOE93c3lKeHRFT3NwMExYbTRabm9OK000dTFUSTRXL0RMVFBHQURmOENSRHc3Vk1vN0RBTStvbWt6ckFQWTYvT0RrNU9mMEprLysrVGpNZEM3NCs4anBSZzMvTXVmUEJMSktwZ1ZaNjU3YkFHdGxyMjEwbHR0Y2NFeXgrVkdia0I4QnJiQUhXdFlqTVZyTGtJa0NqOHRhRmlBSjhqam5nc05qeWZNZk5EeTM1RmdWU3FSMUpQYXdYUXA3cEtTRFBIQUkxcURERE1IbTdVK2t4YUJ6RXEyeTNMblV6WkxKRDdydUtxOUdGamlrQ3owV0pGck9iVXpER1NiUm11VjcyZ2xaajVMWERiZW1OSExCdGUzOERiSDNVaG4yTENUUjJuc2lEUFRZMWh0UGEwb3REeHgrSnkrZHc0L0xaZW9OWmRxcmtFU3J1c1BocFN5Wi9HQmpRZzc0SFMyanlKV01RMkVTclcrSVJsbU03ZFgzYWl0QzhzRDFYR1ZBU3pTUXAyT2hsa1JMV3BuSm1xK09HOGdBaDMwNDBZNWJvTFVscXhKeUhrYnJDbDBMTVJmWHpRQ0hUVThyeXN5NG9yWG51U05CVmNRc1pJQnY2dHRIWWNqWU55MzZYUTJMVmpQYlNDU2RaNEEzVklvUU1IS2dYMGlqSHVkaHRGcFowZ1ZIZmpQQTYvcFV0ZTY3bHpSeXlVcERhRldpVEZReG9OZGxGampsVzkyNC9XcW1CSWxwTHliTTdwenV3NHVKb1pRQkRwT3h0Z0NvaVp3QmhsV1BpeUhSV3FhLzhUQ1NxSklCRG9reFRwVTkyUENXemY4UVdwdlJPa2I1Q2loa2dNUDR2cTA4d0FvKzRxaWtIb1VodEJyYUhBTFc3dDRhZkI1T0wvWnV2cXRzMzMxMHhzYmdaa2VKVk1HRXV4SmlXbWpZTG5sVjRXRXR2Nm91WU1lc2xSWFRnZ3Z0SWJTcWh0azVlbjRML2crRnBkcjF1cHFsWWE4ZGUvNHdoYUIxR0hCWFFrd2JEVXpXbEIyWXR0cnFncEEzS044TGkya04yV0hEeFkwaHRNU1dXcUZjL3dJaHpYNW5GeFkzVmZsY044QVZ0dStlNjMxUGh6c1RZdHBvSTlQZGtURVFzNHdMUmxaTUcrNUZDejRmN1FoRk9DMmZiV0FtNlE5aDRsK1EvaUFCQ0J5RGZaNEVNZEpsSlFQdVNvanBRRU1uVkM1aGVmaEVNM25BZkdsWk1SMXdvWjRlTFhoK081SGQ1akdVTDlNK3ZGanVVdkdhQ2FuTlBuc04zYm1TbVJsd1YwSk1CeG93YmVrU3lsZGxHYzVXVmt3SFhLaW4wNEo5d1pIWnBRRUVDOU9mcmVCR2IvRXRnT1VUTGIvME5lTVpsQmdEN2txSTZVRER2S1dpMWFYTXBUQm5aOFYwd0lWdU9xMERHUlRVeHR5UExPWGRHanhoOHROSmRRdUZaRVlFajEyb1B6cmNtUkRUZ1lhT3R5WU4xSTArYUdmRmRNQUZOSjNXa2Q2M2RyY1JNOE5ldzE4NGIrTUZJVC9tcDZTY2psSFhkQ2JFZEtIckt2RFFCMVhnd0kyZEZkTUY1L1ZKcDZYbk15YThiWmIxbFNpM0FWejF6aUtGbUtnbWVpSGNYSW1ueUZSNkpucFBmV1pvT0hlZld5MW93cm5WVkZybVNIU05JZUtaL0ZCWTZ2Mk1XelAvR3ZDSGExRWV1RG8rbnVxSW9XY2xHZjBwVThwMlZzd1luR3VtMG9MaDRUUXl5RXRHem1WeDg2RWozUmZjc3VBeVhaNlo5UytHaHMvY0hXYTNpZGw3NG9lZEZUTUc1NEJVV3ZBY0hjZnRhdG1PNWExeTdiNHNHbWNMN2t5SWFhRWZjRHJ2MEROT3o3QnBaY1cwNEV3OWxSWU0wSWVHVWJpb2F5dFJjVzgzNFF0cEhDNFRVRUFVdFFwYjZFcUx2a3RLUDZHRGR0dzM1dHBZaXdrdE9MdWZTZ3ZXWjVwL2JrL0xkaXdjekJuamxlWTFEb2QzamcyOGJTUkRjYURuYS9RRy9HOWtXNW9wV2JTeVlqcmdxSnRLcTl6N3BiUW56N0JlMlpGbGNXNDZIZ0YyS3c2WDJmNk1aTFV1OU5MM2F6Yy93MW9nNXNyT2l1bUNBeWlWVnN3b1hzSWJVTWNVenc1aUF2TzJkbVdueUlSRWg5NW9OR1JseFV5Q2g5SXlzaDJqcDFMTE9iampyZmpoU0lnWmdBWnJWbGJNUkhnb0xabC82MjNaRlIrSXhlSHlhcHlGZGUxSWlCbUFocnlwVmxiTVJIZ29yYTc0WmxNWHRNcTFRMTc5OWVHMHFtSVFqUkppaHFBSnNiSmlKc01EYUgzOVMwQ2dRZG1DdHlKWDltK0p3YjFFdHppOWxML2lYVmxieklhZ2laMFZNeG51VHd1RzV6Wk9XK3pGYnVGVFh2MlNETlpEajgra1ZrTE1JRFN4c21LbXdQMXBYVUZhTUtPZUlxRzliVTdySGoxNS9qVW92a2cvNW9LMHYxWkN6Q0MwblJVekJlNVBxNHVUNld5ZlJhdUNnY09qamkvRzE3OEw3OGYzdVNEdDd3RmI0V29wTW9QUThEVWdsaFV6QmU1UGF4T2ZxdlVQMmZwYWR1b1orajE0MnZBNFQrTWo3c1VUWW9haHJheVlhWEIvV2pPd3ZGam9keG9RcU10eVpkYUFybGZxSVMyZnlTdWVFRE1JYldmRlRJUDcweXJWSWFmVHE3RFlIRHd0MDllWGFtMElCQ3pVUGIvVW13a3h3OUJXVnN4VXVEOHRVdjVjLzZ2QTR1Nmp3VE9pVnkzeTBmMDcvWjl1Q01tUWs1RVFNd3k5dTRhMnRheVlxZkFBV2tPcTdIc2JQaDV1K2VwbTFydDRXdkRoSlhOdHZZRVhTTXMzSWFaMzNWTVVMNDRXZEw1RHJFalYrRDZUVXJVOHR5Nk9Ga3luT0dYRDk2UjJuZ3I3WVMrT0ZuelpRRDVhaWt5L0dtYlN1amhhM2dreE0vR0lnUzZPbG5kQ3pGZ05NMTFlSEMzdmhKaVplTVJBRjBlTCtDYkVqTlV3MDZXZzFiK3RqbWN6MmZFQitTYkU5TEhsMG5sVGNiamR3ZzlrdUFSWFI2YmY1cnE4WExpc29UaGdvYUIxNFFFSWNsaEVLNmk1SnF3Y2k5Yi9BVmdpQ1VMUVYrRzFBQUFBQUVsRlRrU3VRbUNDIgp9Cg=="/>
    </extobj>
    <extobj name="334E55B0-647D-440b-865C-3EC943EB4CBC-6">
      <extobjdata type="334E55B0-647D-440b-865C-3EC943EB4CBC" data="ewoJIkltZ1NldHRpbmdKc29uIiA6ICJ7XCJkcGlcIjpcIjYwMFwiLFwiZm9ybWF0XCI6XCJQTkdcIixcInRyYW5zcGFyZW50XCI6dHJ1ZSxcImF1dG9cIjpmYWxzZX0iLAoJIkxhdGV4IiA6ICJYRnNnVkNCY1hRPT0iLAoJIkxhdGV4SW1nQmFzZTY0IiA6ICJpVkJPUncwS0dnb0FBQUFOU1VoRVVnQUFBRG9BQUFBNUJBTUFBQUNWQVNXMUFBQUFNRkJNVkVYLy8vOEFBQUFBQUFBQUFBQUFBQUFBQUFBQUFBQUFBQUFBQUFBQUFBQUFBQUFBQUFBQUFBQUFBQUFBQUFBQUFBQXYzYUI3QUFBQUQzUlNUbE1BUkhabVZLc3kzWmtpRUx2TmllOS82QlhGQUFBQUNYQklXWE1BQUE3RUFBQU94QUdWS3c0YkFBQUJ0VWxFUVZRNEVlMVV1MDdEUUJCY2NBSkpERTVIUzRSRVRjUVBtSW8yYVpEb2pCQWZRT2NPRUQyQ0NpbVYzZUltTkZRVW9VWjBOSFRrQ3dqdkFBbFpkbTNmbmMvR2JtbFlLYjZkbVh2c2VKMERBSmhheW9rbWliQ0lPZkhLcXBNajRqdXJKQTRQMXp0QkVHeFRPbHJvQkdlbk84dVVmcEZZUXZ3NDRWa0FNMFE5UmlsVW9yU000MWdFZzlSMnJNSTlYbEZheDJ0QmxFbGRFOEFLSjdZbXZpSVFKU2hqZy9oZVdIZzR3YVA2d29RZjArRTJlQzRKbXdxVXdFQXFwNFJia25BUTFVWUdFbStPcEFpRHlHTkV6UE1oM1NlcFZxbmtYWWtxdk14V21PMGVTTlg4cHJUWGtGaXpDM012QURXdUxBNkwxdm9DZ0VWSEdtTUp3VU9jS0ZTbkpwaTBYb1NkdEF0ZUg4Q2lud2dITVRIWGE5TzV2dENBN1g0cVZFMG94TExkdmxKVG1kYmRsQWJBZHBzWlZoQnNWNWtYckJnOXphNWd4V2dqdm9rOE96cWEzYlN1MjAycC8zWVRMNlM0dS9SZkwranVMS241M2UwV2RyZFYyTjNqd3U3dWF4OXp3Z3luTlNxcW4rSVVwRHROWFZXS2pyTy9zdXNVMnFXUE9ieXNNK1V5d1liNHN2NDFxaXVrUHZ0WmJXYjFidU9TOXFVWVhtd2UzZW96dUsvSjBIdHM0dVRCZFc4b1hIZHZnSW5yQytBSGpLbE0xZ04xSGxNQUFBQUFTVVZPUks1Q1lJST0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4857</Words>
  <Application>WPS 演示</Application>
  <PresentationFormat/>
  <Paragraphs>1333</Paragraphs>
  <Slides>65</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65</vt:i4>
      </vt:variant>
    </vt:vector>
  </HeadingPairs>
  <TitlesOfParts>
    <vt:vector size="88" baseType="lpstr">
      <vt:lpstr>Arial</vt:lpstr>
      <vt:lpstr>宋体</vt:lpstr>
      <vt:lpstr>Wingdings</vt:lpstr>
      <vt:lpstr>Arial</vt:lpstr>
      <vt:lpstr>微软雅黑</vt:lpstr>
      <vt:lpstr>汉仪旗黑</vt:lpstr>
      <vt:lpstr>宋体</vt:lpstr>
      <vt:lpstr>Arial Unicode MS</vt:lpstr>
      <vt:lpstr>汉仪书宋二KW</vt:lpstr>
      <vt:lpstr>Consolas</vt:lpstr>
      <vt:lpstr>Thonburi</vt:lpstr>
      <vt:lpstr>Times New Roman</vt:lpstr>
      <vt:lpstr>Nanum Gothic</vt:lpstr>
      <vt:lpstr>Roboto</vt:lpstr>
      <vt:lpstr>Consolas</vt:lpstr>
      <vt:lpstr>Roboto</vt:lpstr>
      <vt:lpstr>Times New Roman</vt:lpstr>
      <vt:lpstr>苹方-简</vt:lpstr>
      <vt:lpstr>Menlo</vt:lpstr>
      <vt:lpstr>Times New Roman Regular</vt:lpstr>
      <vt:lpstr>DejaVu Math TeX Gyre</vt:lpstr>
      <vt:lpstr>Apple Color Emoji</vt:lpstr>
      <vt:lpstr>Simple Light</vt:lpstr>
      <vt:lpstr>https://github.com/dair-ai/ml-visuals</vt:lpstr>
      <vt:lpstr>Basic ML Visuals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Abstract backgrounds</vt:lpstr>
      <vt:lpstr>PowerPoint 演示文稿</vt:lpstr>
      <vt:lpstr>PowerPoint 演示文稿</vt:lpstr>
      <vt:lpstr>PowerPoint 演示文稿</vt:lpstr>
      <vt:lpstr>PowerPoint 演示文稿</vt:lpstr>
      <vt:lpstr>Gradient Backgrounds</vt:lpstr>
      <vt:lpstr>PowerPoint 演示文稿</vt:lpstr>
      <vt:lpstr>PowerPoint 演示文稿</vt:lpstr>
      <vt:lpstr>PowerPoint 演示文稿</vt:lpstr>
      <vt:lpstr>Community Contributions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Miscellaneous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 VisualsBy dair.aihttps://github.com/dair-ai/ml-visuals</dc:title>
  <dc:creator/>
  <cp:lastModifiedBy>仰观寰宇</cp:lastModifiedBy>
  <cp:revision>1</cp:revision>
  <dcterms:created xsi:type="dcterms:W3CDTF">2025-07-14T09:08:27Z</dcterms:created>
  <dcterms:modified xsi:type="dcterms:W3CDTF">2025-07-14T09:08:27Z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0C581645B3E5719B0BC97468B738A596_42</vt:lpwstr>
  </property>
  <property fmtid="{D5CDD505-2E9C-101B-9397-08002B2CF9AE}" pid="3" name="KSOProductBuildVer">
    <vt:lpwstr>2052-12.1.21861.21861</vt:lpwstr>
  </property>
</Properties>
</file>