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9" r:id="rId4"/>
    <p:sldId id="260" r:id="rId5"/>
    <p:sldId id="262" r:id="rId6"/>
    <p:sldId id="263" r:id="rId7"/>
    <p:sldId id="266" r:id="rId8"/>
    <p:sldId id="265" r:id="rId9"/>
    <p:sldId id="264" r:id="rId10"/>
    <p:sldId id="267" r:id="rId11"/>
    <p:sldId id="270" r:id="rId12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Selenium Python 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XPath Locator syntax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Xpath=//tagname[@attribute='value']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// : Select current node. ( relative xpath)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/ : </a:t>
            </a:r>
            <a:r>
              <a:rPr lang="en-US"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Select current node. ( absolute xpath)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Tagname: Tagname of the particular node.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@: Select attribute.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Attribute: Attribute name of the node.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Value: Value of the attribute.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 fot text property , //tagname[text(),’value’]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XPath Handling complex &amp; Dynamic elements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5069205"/>
          </a:xfrm>
        </p:spPr>
        <p:txBody>
          <a:bodyPr/>
          <a:p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Contains()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Xpath=//*[contains(@class,'val')] 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Starts-with()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Xpath=//*[Starts-with(@type,'sub')] 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Ends-with()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Xpath=//*[Ends-with(@type,'sub')]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OR and AND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Xpath=//*[@type='sub' or @id=’val] 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Text() function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Xpath=//*[text()=’value’] 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XPath Axes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5440045"/>
          </a:xfrm>
        </p:spPr>
        <p:txBody>
          <a:bodyPr/>
          <a:p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ancestor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This axes indicates all the ancestors relative to the context node, also reaching up to the root node.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child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This indicates the children of the context node.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descendent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following-sibling: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preceding-sibling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parent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This indicates the parent of the context node.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Selenium Python Installation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30000"/>
              </a:lnSpc>
            </a:pPr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Install Python into the system and add PATH variable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>
              <a:lnSpc>
                <a:spcPct val="130000"/>
              </a:lnSpc>
            </a:pPr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Open CMD and enterr the below command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>
              <a:lnSpc>
                <a:spcPct val="130000"/>
              </a:lnSpc>
            </a:pPr>
            <a:r>
              <a:rPr lang="en-US" sz="2800">
                <a:latin typeface="Segoe UI Semibold" panose="020B0702040204020203" charset="0"/>
                <a:cs typeface="Segoe UI Semibold" panose="020B0702040204020203" charset="0"/>
              </a:rPr>
              <a:t>pip install selenium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>
              <a:lnSpc>
                <a:spcPct val="130000"/>
              </a:lnSpc>
            </a:pPr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Go to Chromedriver release page and find the latest version of the driver for your platform and download it.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>
              <a:lnSpc>
                <a:spcPct val="130000"/>
              </a:lnSpc>
            </a:pPr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Extract the .exe file and paste under SCRIPT folder in Python path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Navigations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154295"/>
          </a:xfrm>
        </p:spPr>
        <p:txBody>
          <a:bodyPr/>
          <a:p>
            <a:pPr>
              <a:lnSpc>
                <a:spcPct val="120000"/>
              </a:lnSpc>
            </a:pPr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Navigate to URL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>
              <a:lnSpc>
                <a:spcPct val="120000"/>
              </a:lnSpc>
            </a:pPr>
            <a:r>
              <a:rPr lang="en-US" sz="2800">
                <a:latin typeface="Segoe UI Semibold" panose="020B0702040204020203" charset="0"/>
                <a:cs typeface="Segoe UI Semibold" panose="020B0702040204020203" charset="0"/>
              </a:rPr>
              <a:t>driver.get(“url”)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>
              <a:lnSpc>
                <a:spcPct val="120000"/>
              </a:lnSpc>
            </a:pPr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Navigate back and forward of the webpages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>
              <a:lnSpc>
                <a:spcPct val="120000"/>
              </a:lnSpc>
            </a:pPr>
            <a:r>
              <a:rPr lang="en-US" sz="2800">
                <a:latin typeface="Segoe UI Semibold" panose="020B0702040204020203" charset="0"/>
                <a:cs typeface="Segoe UI Semibold" panose="020B0702040204020203" charset="0"/>
              </a:rPr>
              <a:t>driver.back()  # back to prevoius page</a:t>
            </a:r>
            <a:endParaRPr lang="en-US" sz="2800">
              <a:latin typeface="Segoe UI Semibold" panose="020B0702040204020203" charset="0"/>
              <a:cs typeface="Segoe UI Semibold" panose="020B0702040204020203" charset="0"/>
            </a:endParaRPr>
          </a:p>
          <a:p>
            <a:pPr lvl="1">
              <a:lnSpc>
                <a:spcPct val="120000"/>
              </a:lnSpc>
            </a:pPr>
            <a:r>
              <a:rPr lang="en-US" sz="2800">
                <a:latin typeface="Segoe UI Semibold" panose="020B0702040204020203" charset="0"/>
                <a:cs typeface="Segoe UI Semibold" panose="020B0702040204020203" charset="0"/>
              </a:rPr>
              <a:t>driver.forward() # forward to next page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>
              <a:lnSpc>
                <a:spcPct val="120000"/>
              </a:lnSpc>
            </a:pPr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Javascript command to move back and forward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>
              <a:lnSpc>
                <a:spcPct val="120000"/>
              </a:lnSpc>
            </a:pPr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driver.execute_script(“window.history.go(1”)  # forward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>
              <a:lnSpc>
                <a:spcPct val="120000"/>
              </a:lnSpc>
            </a:pPr>
            <a:r>
              <a:rPr lang="en-US"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driver.execute_script(“window.history.go(-1”)  # back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Locator Stratergies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Locators Strategies in Selenium Python are methods that are used to locate elements from the page and perform an operation on the same.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find_element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2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 Find Element command is used to uniquely identify a (one) web element within the web page. 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find_elements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2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Find Elements command is used to uniquely identify the list of web elements within the web page. 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Locator Stratergies </a:t>
            </a:r>
            <a:r>
              <a:rPr lang="en-US" sz="2800">
                <a:sym typeface="+mn-ea"/>
              </a:rPr>
              <a:t>cont..</a:t>
            </a:r>
            <a:endParaRPr lang="en-US" sz="28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31715"/>
          </a:xfrm>
        </p:spPr>
        <p:txBody>
          <a:bodyPr/>
          <a:p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Locator Strategy can be any of the following values.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 find_element_by_id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 find_element_by_name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 find_element_by_xpath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 find_element_by_link_text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 find_element_by_partial_link_text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 find_element_by_tag_name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 find_element_by_class_name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 find_element_by_css_selector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Locator Stratergies 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200"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Locator Strategy can be any of the following values.</a:t>
            </a:r>
            <a:endParaRPr lang="en-US" sz="3200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 sz="3200"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find_elements_by_id</a:t>
            </a:r>
            <a:endParaRPr lang="en-US" sz="3200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 sz="3200"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find_elements_by_name</a:t>
            </a:r>
            <a:endParaRPr lang="en-US" sz="3200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 sz="3200"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find_elements_by_xpath</a:t>
            </a:r>
            <a:endParaRPr lang="en-US" sz="3200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 sz="3200"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find_elements_by_link_text</a:t>
            </a:r>
            <a:endParaRPr lang="en-US" sz="3200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 sz="3200"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find_elements_by_partial_link_text</a:t>
            </a:r>
            <a:endParaRPr lang="en-US" sz="3200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 sz="3200"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find_elements_by_tag_name</a:t>
            </a:r>
            <a:endParaRPr lang="en-US" sz="3200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 sz="3200"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find_elements_by_class_name</a:t>
            </a:r>
            <a:endParaRPr lang="en-US" sz="3200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 sz="3200"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find_elements_by_css_selector</a:t>
            </a:r>
            <a:endParaRPr lang="en-US" sz="3200">
              <a:latin typeface="Segoe UI Semibold" panose="020B0702040204020203" charset="0"/>
              <a:cs typeface="Segoe UI Semibold" panose="020B0702040204020203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Find Element and Find Elements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FindElement: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Returns the first matching web element if multiple web elements are discovered by the locator</a:t>
            </a:r>
            <a:endParaRPr lang="en-US" sz="2800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Throws NoSuchElementException if the element is not found</a:t>
            </a:r>
            <a:endParaRPr lang="en-US" sz="2800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Detects a unique web element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FindElemets: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Returns a list of multiple matching web elements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Returns an empty list if no matching element is found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Returns a collection of matching elements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Interactions and Common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5069205"/>
          </a:xfrm>
        </p:spPr>
        <p:txBody>
          <a:bodyPr/>
          <a:p>
            <a:r>
              <a:rPr lang="en-US" sz="2800" b="1">
                <a:latin typeface="Segoe UI Semibold" panose="020B0702040204020203" charset="0"/>
                <a:cs typeface="Segoe UI Semibold" panose="020B0702040204020203" charset="0"/>
              </a:rPr>
              <a:t>Basic Interactions</a:t>
            </a:r>
            <a:endParaRPr lang="en-US" sz="2800" b="1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 sz="2400"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element.click()</a:t>
            </a:r>
            <a:endParaRPr lang="en-US" sz="2400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 sz="2400"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element.clear()</a:t>
            </a:r>
            <a:endParaRPr lang="en-US" sz="2400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 sz="2400"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element.send_keys()</a:t>
            </a:r>
            <a:endParaRPr lang="en-US" sz="2400">
              <a:latin typeface="Segoe UI Semibold" panose="020B0702040204020203" charset="0"/>
              <a:cs typeface="Segoe UI Semibold" panose="020B0702040204020203" charset="0"/>
            </a:endParaRPr>
          </a:p>
          <a:p>
            <a:r>
              <a:rPr lang="en-US" sz="2800" b="1">
                <a:latin typeface="Segoe UI Semibold" panose="020B0702040204020203" charset="0"/>
                <a:cs typeface="Segoe UI Semibold" panose="020B0702040204020203" charset="0"/>
              </a:rPr>
              <a:t>Common Methods</a:t>
            </a:r>
            <a:endParaRPr lang="en-US" sz="2800" b="1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 sz="2400">
                <a:latin typeface="Segoe UI Semibold" panose="020B0702040204020203" charset="0"/>
                <a:cs typeface="Segoe UI Semibold" panose="020B0702040204020203" charset="0"/>
              </a:rPr>
              <a:t>driver.close()</a:t>
            </a:r>
            <a:endParaRPr lang="en-US" sz="2400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 sz="2400">
                <a:latin typeface="Segoe UI Semibold" panose="020B0702040204020203" charset="0"/>
                <a:cs typeface="Segoe UI Semibold" panose="020B0702040204020203" charset="0"/>
              </a:rPr>
              <a:t>driver.quit()</a:t>
            </a:r>
            <a:endParaRPr lang="en-US" sz="2400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 sz="2400">
                <a:latin typeface="Segoe UI Semibold" panose="020B0702040204020203" charset="0"/>
                <a:cs typeface="Segoe UI Semibold" panose="020B0702040204020203" charset="0"/>
              </a:rPr>
              <a:t>driver.delete_all_cookies()</a:t>
            </a:r>
            <a:endParaRPr lang="en-US" sz="2400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 sz="2400">
                <a:latin typeface="Segoe UI Semibold" panose="020B0702040204020203" charset="0"/>
                <a:cs typeface="Segoe UI Semibold" panose="020B0702040204020203" charset="0"/>
              </a:rPr>
              <a:t>driver.maximize_window()</a:t>
            </a:r>
            <a:endParaRPr lang="en-US" sz="2400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 sz="2400">
                <a:latin typeface="Segoe UI Semibold" panose="020B0702040204020203" charset="0"/>
                <a:cs typeface="Segoe UI Semibold" panose="020B0702040204020203" charset="0"/>
              </a:rPr>
              <a:t>driver.refresh()</a:t>
            </a:r>
            <a:endParaRPr lang="en-US" sz="2400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 sz="2400">
                <a:latin typeface="Segoe UI Semibold" panose="020B0702040204020203" charset="0"/>
                <a:cs typeface="Segoe UI Semibold" panose="020B0702040204020203" charset="0"/>
              </a:rPr>
              <a:t>driver.title()</a:t>
            </a:r>
            <a:endParaRPr lang="en-US" sz="2400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 sz="2400">
                <a:latin typeface="Segoe UI Semibold" panose="020B0702040204020203" charset="0"/>
                <a:cs typeface="Segoe UI Semibold" panose="020B0702040204020203" charset="0"/>
              </a:rPr>
              <a:t>driver.current_url()</a:t>
            </a:r>
            <a:endParaRPr lang="en-US" sz="2400">
              <a:latin typeface="Segoe UI Semibold" panose="020B0702040204020203" charset="0"/>
              <a:cs typeface="Segoe UI Semibold" panose="020B0702040204020203" charset="0"/>
            </a:endParaRPr>
          </a:p>
          <a:p>
            <a:endParaRPr lang="en-US" sz="2400"/>
          </a:p>
          <a:p>
            <a:endParaRPr lang="en-US" sz="2400"/>
          </a:p>
          <a:p>
            <a:pPr lvl="1"/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XPath Locator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2740"/>
            <a:ext cx="10972800" cy="4928870"/>
          </a:xfrm>
        </p:spPr>
        <p:txBody>
          <a:bodyPr/>
          <a:p>
            <a:r>
              <a:rPr lang="en-US" sz="2800">
                <a:latin typeface="Segoe UI Semibold" panose="020B0702040204020203" charset="0"/>
                <a:cs typeface="Segoe UI Semibold" panose="020B0702040204020203" charset="0"/>
              </a:rPr>
              <a:t>XPath in Selenium tactics will help you how to write dynamic        	XPath in Selenium Webdriver projects. </a:t>
            </a:r>
            <a:endParaRPr lang="en-US" sz="2800">
              <a:latin typeface="Segoe UI Semibold" panose="020B0702040204020203" charset="0"/>
              <a:cs typeface="Segoe UI Semibold" panose="020B0702040204020203" charset="0"/>
            </a:endParaRPr>
          </a:p>
          <a:p>
            <a:r>
              <a:rPr lang="en-US" sz="2800">
                <a:latin typeface="Segoe UI Semibold" panose="020B0702040204020203" charset="0"/>
                <a:cs typeface="Segoe UI Semibold" panose="020B0702040204020203" charset="0"/>
              </a:rPr>
              <a:t>XPath-Types</a:t>
            </a:r>
            <a:endParaRPr lang="en-US" sz="2800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 sz="2400">
                <a:latin typeface="Segoe UI Semibold" panose="020B0702040204020203" charset="0"/>
                <a:cs typeface="Segoe UI Semibold" panose="020B0702040204020203" charset="0"/>
              </a:rPr>
              <a:t>Absolute Xpath</a:t>
            </a:r>
            <a:endParaRPr lang="en-US" sz="2400">
              <a:latin typeface="Segoe UI Semibold" panose="020B0702040204020203" charset="0"/>
              <a:cs typeface="Segoe UI Semibold" panose="020B0702040204020203" charset="0"/>
            </a:endParaRPr>
          </a:p>
          <a:p>
            <a:pPr lvl="2"/>
            <a:r>
              <a:rPr lang="en-US" sz="2000">
                <a:latin typeface="Segoe UI Semibold" panose="020B0702040204020203" charset="0"/>
                <a:cs typeface="Segoe UI Semibold" panose="020B0702040204020203" charset="0"/>
              </a:rPr>
              <a:t>Starts with a single slash “/” that means starting to search from the root.</a:t>
            </a:r>
            <a:endParaRPr lang="en-US" sz="2000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 sz="2400">
                <a:latin typeface="Segoe UI Semibold" panose="020B0702040204020203" charset="0"/>
                <a:cs typeface="Segoe UI Semibold" panose="020B0702040204020203" charset="0"/>
              </a:rPr>
              <a:t>Relative Xpath</a:t>
            </a:r>
            <a:endParaRPr lang="en-US" sz="2400">
              <a:latin typeface="Segoe UI Semibold" panose="020B0702040204020203" charset="0"/>
              <a:cs typeface="Segoe UI Semibold" panose="020B0702040204020203" charset="0"/>
            </a:endParaRPr>
          </a:p>
          <a:p>
            <a:pPr lvl="2"/>
            <a:r>
              <a:rPr lang="en-US" sz="2000">
                <a:latin typeface="Segoe UI Semibold" panose="020B0702040204020203" charset="0"/>
                <a:cs typeface="Segoe UI Semibold" panose="020B0702040204020203" charset="0"/>
              </a:rPr>
              <a:t>Starts with a double slash “//” that means it can start to search anywhere in the DOM structure.</a:t>
            </a:r>
            <a:endParaRPr lang="en-US" sz="2000">
              <a:latin typeface="Segoe UI Semibold" panose="020B0702040204020203" charset="0"/>
              <a:cs typeface="Segoe UI Semibold" panose="020B0702040204020203" charset="0"/>
            </a:endParaRPr>
          </a:p>
          <a:p>
            <a:r>
              <a:rPr lang="en-US" sz="2800">
                <a:latin typeface="Segoe UI Semibold" panose="020B0702040204020203" charset="0"/>
                <a:cs typeface="Segoe UI Semibold" panose="020B0702040204020203" charset="0"/>
              </a:rPr>
              <a:t>ChainedXpath</a:t>
            </a:r>
            <a:endParaRPr lang="en-US" sz="2800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 sz="2400">
                <a:latin typeface="Segoe UI Semibold" panose="020B0702040204020203" charset="0"/>
                <a:cs typeface="Segoe UI Semibold" panose="020B0702040204020203" charset="0"/>
              </a:rPr>
              <a:t>//div/input[@class=’test’]</a:t>
            </a:r>
            <a:endParaRPr lang="en-US" sz="2400">
              <a:latin typeface="Segoe UI Semibold" panose="020B0702040204020203" charset="0"/>
              <a:cs typeface="Segoe UI Semibold" panose="020B07020402040202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3408</Words>
  <Application>WPS Presentation</Application>
  <PresentationFormat>Widescreen</PresentationFormat>
  <Paragraphs>133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Segoe UI Semibold</vt:lpstr>
      <vt:lpstr>Microsoft YaHei</vt:lpstr>
      <vt:lpstr>Arial Unicode MS</vt:lpstr>
      <vt:lpstr>Calibri</vt:lpstr>
      <vt:lpstr>Business Cooperate</vt:lpstr>
      <vt:lpstr>Selenium Python </vt:lpstr>
      <vt:lpstr>Selenium Python Installation</vt:lpstr>
      <vt:lpstr>Navigations</vt:lpstr>
      <vt:lpstr>Locator Stratergies</vt:lpstr>
      <vt:lpstr>Locator Stratergies cont..</vt:lpstr>
      <vt:lpstr>Locator Stratergies cont..</vt:lpstr>
      <vt:lpstr>Find Element and Find Elements</vt:lpstr>
      <vt:lpstr>Interactions and Common Methods</vt:lpstr>
      <vt:lpstr>XPath Locator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Python </dc:title>
  <dc:creator/>
  <cp:lastModifiedBy>JBUS</cp:lastModifiedBy>
  <cp:revision>25</cp:revision>
  <dcterms:created xsi:type="dcterms:W3CDTF">2021-07-05T16:11:00Z</dcterms:created>
  <dcterms:modified xsi:type="dcterms:W3CDTF">2021-07-08T00:29:03Z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