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CEB23-E445-4290-95CE-52D5FC21FA4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DECE7C-134D-41E9-BC00-6F6C4684AE41}" type="pres">
      <dgm:prSet presAssocID="{13ACEB23-E445-4290-95CE-52D5FC21FA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A76C33C8-B314-43A4-A9CE-95DCB26498F1}" type="presOf" srcId="{13ACEB23-E445-4290-95CE-52D5FC21FA4B}" destId="{95DECE7C-134D-41E9-BC00-6F6C4684AE41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1CF04-8DD1-4BB0-A9CA-6259D807273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03EB15C-C3BC-4F30-98A8-DCCB4D8BFAAF}" type="pres">
      <dgm:prSet presAssocID="{C421CF04-8DD1-4BB0-A9CA-6259D807273A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710151-41D4-4CE7-BCF4-4FB2240E5709}" type="presOf" srcId="{C421CF04-8DD1-4BB0-A9CA-6259D807273A}" destId="{F03EB15C-C3BC-4F30-98A8-DCCB4D8BFAAF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569E2-0C3E-402D-A3DD-3E0F11DA314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A1F9A-6333-42F9-9C26-4DA582D49992}">
      <dgm:prSet phldrT="[Текст]" custT="1"/>
      <dgm:spPr/>
      <dgm:t>
        <a:bodyPr/>
        <a:lstStyle/>
        <a:p>
          <a:r>
            <a:rPr lang="ru-RU" sz="1400" dirty="0" smtClean="0"/>
            <a:t>Обращение в Компанию</a:t>
          </a:r>
          <a:endParaRPr lang="ru-RU" sz="1400" dirty="0"/>
        </a:p>
      </dgm:t>
    </dgm:pt>
    <dgm:pt modelId="{9DEF707D-38AA-4F2F-86D4-837593B5750D}" type="parTrans" cxnId="{4A330778-407A-4DC7-A1A0-E3D62BDAB18C}">
      <dgm:prSet/>
      <dgm:spPr/>
      <dgm:t>
        <a:bodyPr/>
        <a:lstStyle/>
        <a:p>
          <a:endParaRPr lang="ru-RU"/>
        </a:p>
      </dgm:t>
    </dgm:pt>
    <dgm:pt modelId="{09644BA6-BE42-4F68-A778-4AB81DA776FC}" type="sibTrans" cxnId="{4A330778-407A-4DC7-A1A0-E3D62BDAB18C}">
      <dgm:prSet/>
      <dgm:spPr/>
      <dgm:t>
        <a:bodyPr/>
        <a:lstStyle/>
        <a:p>
          <a:endParaRPr lang="ru-RU"/>
        </a:p>
      </dgm:t>
    </dgm:pt>
    <dgm:pt modelId="{A3CC534A-061A-4105-809C-DAB19ED72B84}">
      <dgm:prSet phldrT="[Текст]" custT="1"/>
      <dgm:spPr/>
      <dgm:t>
        <a:bodyPr/>
        <a:lstStyle/>
        <a:p>
          <a:r>
            <a:rPr lang="ru-RU" sz="1400" dirty="0" smtClean="0"/>
            <a:t>Запрос на сотрудничество, заполнение начального брифа.</a:t>
          </a:r>
          <a:endParaRPr lang="ru-RU" sz="1400" dirty="0"/>
        </a:p>
      </dgm:t>
    </dgm:pt>
    <dgm:pt modelId="{60F8D013-25E9-428A-9578-454314C0BC15}" type="parTrans" cxnId="{0B62E412-1FD4-4B07-B759-D7F255ACF74D}">
      <dgm:prSet/>
      <dgm:spPr/>
      <dgm:t>
        <a:bodyPr/>
        <a:lstStyle/>
        <a:p>
          <a:endParaRPr lang="ru-RU"/>
        </a:p>
      </dgm:t>
    </dgm:pt>
    <dgm:pt modelId="{C5704566-DAD9-487F-84EC-C0254D929392}" type="sibTrans" cxnId="{0B62E412-1FD4-4B07-B759-D7F255ACF74D}">
      <dgm:prSet/>
      <dgm:spPr/>
      <dgm:t>
        <a:bodyPr/>
        <a:lstStyle/>
        <a:p>
          <a:endParaRPr lang="ru-RU"/>
        </a:p>
      </dgm:t>
    </dgm:pt>
    <dgm:pt modelId="{09609A04-5558-4874-84B1-F21BE5440688}">
      <dgm:prSet phldrT="[Текст]" custT="1"/>
      <dgm:spPr/>
      <dgm:t>
        <a:bodyPr/>
        <a:lstStyle/>
        <a:p>
          <a:r>
            <a:rPr lang="ru-RU" sz="1400" dirty="0" smtClean="0"/>
            <a:t>Подписание контракта, согласование условий.</a:t>
          </a:r>
          <a:endParaRPr lang="ru-RU" sz="1400" dirty="0"/>
        </a:p>
      </dgm:t>
    </dgm:pt>
    <dgm:pt modelId="{AECF11EF-0AAC-438A-B69A-33811B525C95}" type="parTrans" cxnId="{3903E12E-0E3D-483F-8EEC-987266040005}">
      <dgm:prSet/>
      <dgm:spPr/>
      <dgm:t>
        <a:bodyPr/>
        <a:lstStyle/>
        <a:p>
          <a:endParaRPr lang="ru-RU"/>
        </a:p>
      </dgm:t>
    </dgm:pt>
    <dgm:pt modelId="{7361936E-5AFE-4EE4-B954-15768DF3D05D}" type="sibTrans" cxnId="{3903E12E-0E3D-483F-8EEC-987266040005}">
      <dgm:prSet/>
      <dgm:spPr/>
      <dgm:t>
        <a:bodyPr/>
        <a:lstStyle/>
        <a:p>
          <a:endParaRPr lang="ru-RU"/>
        </a:p>
      </dgm:t>
    </dgm:pt>
    <dgm:pt modelId="{BE52DA66-B2F5-489A-B7EE-CB7ACA182B1C}">
      <dgm:prSet phldrT="[Текст]" custT="1"/>
      <dgm:spPr/>
      <dgm:t>
        <a:bodyPr/>
        <a:lstStyle/>
        <a:p>
          <a:r>
            <a:rPr lang="ru-RU" sz="1400" dirty="0" smtClean="0"/>
            <a:t>Запуск СМС решений</a:t>
          </a:r>
          <a:endParaRPr lang="ru-RU" sz="1400" dirty="0"/>
        </a:p>
      </dgm:t>
    </dgm:pt>
    <dgm:pt modelId="{09C2712A-FABD-481B-B466-2D370CAA9C69}" type="parTrans" cxnId="{CC9F8DBC-71F7-4ABA-A563-8F4DDD839F64}">
      <dgm:prSet/>
      <dgm:spPr/>
      <dgm:t>
        <a:bodyPr/>
        <a:lstStyle/>
        <a:p>
          <a:endParaRPr lang="ru-RU"/>
        </a:p>
      </dgm:t>
    </dgm:pt>
    <dgm:pt modelId="{D6E97E65-96AF-4766-A3E4-EEA7F514AD7E}" type="sibTrans" cxnId="{CC9F8DBC-71F7-4ABA-A563-8F4DDD839F64}">
      <dgm:prSet/>
      <dgm:spPr/>
      <dgm:t>
        <a:bodyPr/>
        <a:lstStyle/>
        <a:p>
          <a:endParaRPr lang="ru-RU"/>
        </a:p>
      </dgm:t>
    </dgm:pt>
    <dgm:pt modelId="{F269B403-3BE1-483F-BA01-B6FFAC18962F}">
      <dgm:prSet phldrT="[Текст]" custT="1"/>
      <dgm:spPr/>
      <dgm:t>
        <a:bodyPr/>
        <a:lstStyle/>
        <a:p>
          <a:r>
            <a:rPr lang="ru-RU" sz="1400" dirty="0" smtClean="0"/>
            <a:t>Интеграция с </a:t>
          </a:r>
          <a:r>
            <a:rPr lang="en-US" sz="1400" dirty="0" smtClean="0"/>
            <a:t>IT</a:t>
          </a:r>
          <a:r>
            <a:rPr lang="ru-RU" sz="1400" dirty="0" smtClean="0"/>
            <a:t> системой клиента, обучение персонала работе с ЛК.</a:t>
          </a:r>
          <a:endParaRPr lang="ru-RU" sz="1400" dirty="0"/>
        </a:p>
      </dgm:t>
    </dgm:pt>
    <dgm:pt modelId="{8D956670-4508-46E7-951B-1796C2A0ECEA}" type="parTrans" cxnId="{CB2FB48E-6D5D-4B88-B686-74F065D63E9B}">
      <dgm:prSet/>
      <dgm:spPr/>
      <dgm:t>
        <a:bodyPr/>
        <a:lstStyle/>
        <a:p>
          <a:endParaRPr lang="ru-RU"/>
        </a:p>
      </dgm:t>
    </dgm:pt>
    <dgm:pt modelId="{F71795DD-E45E-439F-B76D-95DC88100636}" type="sibTrans" cxnId="{CB2FB48E-6D5D-4B88-B686-74F065D63E9B}">
      <dgm:prSet/>
      <dgm:spPr/>
      <dgm:t>
        <a:bodyPr/>
        <a:lstStyle/>
        <a:p>
          <a:endParaRPr lang="ru-RU"/>
        </a:p>
      </dgm:t>
    </dgm:pt>
    <dgm:pt modelId="{79A3C93A-DE31-4994-81CB-2579A9D9567F}">
      <dgm:prSet custT="1"/>
      <dgm:spPr/>
      <dgm:t>
        <a:bodyPr/>
        <a:lstStyle/>
        <a:p>
          <a:r>
            <a:rPr lang="ru-RU" sz="1400" dirty="0" smtClean="0"/>
            <a:t>Первичная консультация</a:t>
          </a:r>
          <a:endParaRPr lang="ru-RU" sz="1400" dirty="0"/>
        </a:p>
      </dgm:t>
    </dgm:pt>
    <dgm:pt modelId="{1645C204-72B5-41F2-A4D0-2C885AACC07A}" type="parTrans" cxnId="{F4A7C330-AB09-4B64-84D7-C3A0219693A7}">
      <dgm:prSet/>
      <dgm:spPr/>
      <dgm:t>
        <a:bodyPr/>
        <a:lstStyle/>
        <a:p>
          <a:endParaRPr lang="ru-RU"/>
        </a:p>
      </dgm:t>
    </dgm:pt>
    <dgm:pt modelId="{4C676AAA-96A5-4F97-98C0-2A35132D8B95}" type="sibTrans" cxnId="{F4A7C330-AB09-4B64-84D7-C3A0219693A7}">
      <dgm:prSet/>
      <dgm:spPr/>
      <dgm:t>
        <a:bodyPr/>
        <a:lstStyle/>
        <a:p>
          <a:endParaRPr lang="ru-RU"/>
        </a:p>
      </dgm:t>
    </dgm:pt>
    <dgm:pt modelId="{9CACF0E3-F6B9-4AC6-9B1E-8BEC5FA8E6B8}">
      <dgm:prSet custT="1"/>
      <dgm:spPr/>
      <dgm:t>
        <a:bodyPr/>
        <a:lstStyle/>
        <a:p>
          <a:r>
            <a:rPr lang="ru-RU" sz="1400" dirty="0" smtClean="0"/>
            <a:t>Подбор СМС каналов, согласование отправителя, текстов и пр.</a:t>
          </a:r>
          <a:endParaRPr lang="ru-RU" sz="1400" dirty="0"/>
        </a:p>
      </dgm:t>
    </dgm:pt>
    <dgm:pt modelId="{50E190F6-A869-4CCB-8EEA-0A0BC0F53A64}" type="parTrans" cxnId="{DC207FEA-6F08-4299-A850-828676AD5A9C}">
      <dgm:prSet/>
      <dgm:spPr/>
      <dgm:t>
        <a:bodyPr/>
        <a:lstStyle/>
        <a:p>
          <a:endParaRPr lang="ru-RU"/>
        </a:p>
      </dgm:t>
    </dgm:pt>
    <dgm:pt modelId="{D1D0DDA5-8357-49A3-8A92-2902CA919704}" type="sibTrans" cxnId="{DC207FEA-6F08-4299-A850-828676AD5A9C}">
      <dgm:prSet/>
      <dgm:spPr/>
      <dgm:t>
        <a:bodyPr/>
        <a:lstStyle/>
        <a:p>
          <a:endParaRPr lang="ru-RU"/>
        </a:p>
      </dgm:t>
    </dgm:pt>
    <dgm:pt modelId="{6BD4E80F-75BC-471E-9BBD-0B9AC815F577}">
      <dgm:prSet phldrT="[Текст]" custT="1"/>
      <dgm:spPr/>
      <dgm:t>
        <a:bodyPr/>
        <a:lstStyle/>
        <a:p>
          <a:r>
            <a:rPr lang="ru-RU" sz="1400" dirty="0" smtClean="0"/>
            <a:t>Юридические формальности</a:t>
          </a:r>
          <a:endParaRPr lang="ru-RU" sz="1400" dirty="0"/>
        </a:p>
      </dgm:t>
    </dgm:pt>
    <dgm:pt modelId="{4B6C47FC-70EB-401A-B46C-CF1DF0196333}" type="sibTrans" cxnId="{E131D4AF-C58F-4921-8C88-AFDB3CA9740A}">
      <dgm:prSet/>
      <dgm:spPr/>
      <dgm:t>
        <a:bodyPr/>
        <a:lstStyle/>
        <a:p>
          <a:endParaRPr lang="ru-RU"/>
        </a:p>
      </dgm:t>
    </dgm:pt>
    <dgm:pt modelId="{0E409352-2C36-42D2-9407-C6D617BA5A44}" type="parTrans" cxnId="{E131D4AF-C58F-4921-8C88-AFDB3CA9740A}">
      <dgm:prSet/>
      <dgm:spPr/>
      <dgm:t>
        <a:bodyPr/>
        <a:lstStyle/>
        <a:p>
          <a:endParaRPr lang="ru-RU"/>
        </a:p>
      </dgm:t>
    </dgm:pt>
    <dgm:pt modelId="{9CE37C93-DD0F-4F53-B2DF-E67CDD502D84}">
      <dgm:prSet custT="1"/>
      <dgm:spPr/>
      <dgm:t>
        <a:bodyPr/>
        <a:lstStyle/>
        <a:p>
          <a:r>
            <a:rPr lang="ru-RU" sz="1400" dirty="0" smtClean="0"/>
            <a:t>Поддержка и развитие</a:t>
          </a:r>
          <a:endParaRPr lang="ru-RU" sz="1400" dirty="0"/>
        </a:p>
      </dgm:t>
    </dgm:pt>
    <dgm:pt modelId="{F6F53CB8-A6EC-4EF0-B49E-5D04B5F9F711}" type="parTrans" cxnId="{FBBB2AD7-724D-4E3D-B0F6-A898A97BF981}">
      <dgm:prSet/>
      <dgm:spPr/>
      <dgm:t>
        <a:bodyPr/>
        <a:lstStyle/>
        <a:p>
          <a:endParaRPr lang="ru-RU"/>
        </a:p>
      </dgm:t>
    </dgm:pt>
    <dgm:pt modelId="{0CE40723-85F1-488C-9E08-6D3FF3F32A14}" type="sibTrans" cxnId="{FBBB2AD7-724D-4E3D-B0F6-A898A97BF981}">
      <dgm:prSet/>
      <dgm:spPr/>
      <dgm:t>
        <a:bodyPr/>
        <a:lstStyle/>
        <a:p>
          <a:endParaRPr lang="ru-RU"/>
        </a:p>
      </dgm:t>
    </dgm:pt>
    <dgm:pt modelId="{050176E2-FFB9-42B1-8900-D84A87BEE96C}">
      <dgm:prSet custT="1"/>
      <dgm:spPr/>
      <dgm:t>
        <a:bodyPr/>
        <a:lstStyle/>
        <a:p>
          <a:r>
            <a:rPr lang="ru-RU" sz="1400" dirty="0" smtClean="0"/>
            <a:t>Анализ эффективности и качества СМС рассылок и СМС уведомлений.</a:t>
          </a:r>
          <a:endParaRPr lang="ru-RU" sz="1400" dirty="0"/>
        </a:p>
      </dgm:t>
    </dgm:pt>
    <dgm:pt modelId="{A4CC3B34-F183-4E15-9142-59BFB57FF309}" type="parTrans" cxnId="{4B6D1A56-978B-4482-AB27-02098C767B61}">
      <dgm:prSet/>
      <dgm:spPr/>
      <dgm:t>
        <a:bodyPr/>
        <a:lstStyle/>
        <a:p>
          <a:endParaRPr lang="ru-RU"/>
        </a:p>
      </dgm:t>
    </dgm:pt>
    <dgm:pt modelId="{411BDF44-F6DA-4B6E-84D6-419C1BEDC2D8}" type="sibTrans" cxnId="{4B6D1A56-978B-4482-AB27-02098C767B61}">
      <dgm:prSet/>
      <dgm:spPr/>
      <dgm:t>
        <a:bodyPr/>
        <a:lstStyle/>
        <a:p>
          <a:endParaRPr lang="ru-RU"/>
        </a:p>
      </dgm:t>
    </dgm:pt>
    <dgm:pt modelId="{F1E32B71-7E02-41E0-9720-014059CD9C6F}" type="pres">
      <dgm:prSet presAssocID="{302569E2-0C3E-402D-A3DD-3E0F11DA314B}" presName="Name0" presStyleCnt="0">
        <dgm:presLayoutVars>
          <dgm:dir/>
          <dgm:animLvl val="lvl"/>
          <dgm:resizeHandles val="exact"/>
        </dgm:presLayoutVars>
      </dgm:prSet>
      <dgm:spPr/>
    </dgm:pt>
    <dgm:pt modelId="{0223C98B-CF27-47DE-A9FA-ABA3F9D8C3D5}" type="pres">
      <dgm:prSet presAssocID="{9CE37C93-DD0F-4F53-B2DF-E67CDD502D84}" presName="boxAndChildren" presStyleCnt="0"/>
      <dgm:spPr/>
    </dgm:pt>
    <dgm:pt modelId="{BBC66179-6547-4DBA-8A93-0A1EB81568FF}" type="pres">
      <dgm:prSet presAssocID="{9CE37C93-DD0F-4F53-B2DF-E67CDD502D84}" presName="parentTextBox" presStyleLbl="node1" presStyleIdx="0" presStyleCnt="5"/>
      <dgm:spPr/>
    </dgm:pt>
    <dgm:pt modelId="{1C9D6BB2-0EC8-49CE-9D6E-B24E4C198C01}" type="pres">
      <dgm:prSet presAssocID="{9CE37C93-DD0F-4F53-B2DF-E67CDD502D84}" presName="entireBox" presStyleLbl="node1" presStyleIdx="0" presStyleCnt="5"/>
      <dgm:spPr/>
    </dgm:pt>
    <dgm:pt modelId="{5E1713F0-52BF-43B8-8165-C1530E143688}" type="pres">
      <dgm:prSet presAssocID="{9CE37C93-DD0F-4F53-B2DF-E67CDD502D84}" presName="descendantBox" presStyleCnt="0"/>
      <dgm:spPr/>
    </dgm:pt>
    <dgm:pt modelId="{95CD0025-929D-43ED-A9A5-A52DE5FA0D65}" type="pres">
      <dgm:prSet presAssocID="{050176E2-FFB9-42B1-8900-D84A87BEE96C}" presName="childTextBox" presStyleLbl="fgAccFollowNode1" presStyleIdx="0" presStyleCnt="5">
        <dgm:presLayoutVars>
          <dgm:bulletEnabled val="1"/>
        </dgm:presLayoutVars>
      </dgm:prSet>
      <dgm:spPr/>
    </dgm:pt>
    <dgm:pt modelId="{080643ED-A848-43B5-B6D1-C4A0798E0BC7}" type="pres">
      <dgm:prSet presAssocID="{D6E97E65-96AF-4766-A3E4-EEA7F514AD7E}" presName="sp" presStyleCnt="0"/>
      <dgm:spPr/>
    </dgm:pt>
    <dgm:pt modelId="{03FB29E9-1A6F-466A-9F81-7D3FC007C3E5}" type="pres">
      <dgm:prSet presAssocID="{BE52DA66-B2F5-489A-B7EE-CB7ACA182B1C}" presName="arrowAndChildren" presStyleCnt="0"/>
      <dgm:spPr/>
    </dgm:pt>
    <dgm:pt modelId="{E712235A-B556-480B-B349-7A32B464BD49}" type="pres">
      <dgm:prSet presAssocID="{BE52DA66-B2F5-489A-B7EE-CB7ACA182B1C}" presName="parentTextArrow" presStyleLbl="node1" presStyleIdx="0" presStyleCnt="5"/>
      <dgm:spPr/>
    </dgm:pt>
    <dgm:pt modelId="{A6F91674-CF67-448F-8855-2A648005C0A6}" type="pres">
      <dgm:prSet presAssocID="{BE52DA66-B2F5-489A-B7EE-CB7ACA182B1C}" presName="arrow" presStyleLbl="node1" presStyleIdx="1" presStyleCnt="5"/>
      <dgm:spPr/>
    </dgm:pt>
    <dgm:pt modelId="{E7047C0E-2C9F-4541-B104-EE11533E3A57}" type="pres">
      <dgm:prSet presAssocID="{BE52DA66-B2F5-489A-B7EE-CB7ACA182B1C}" presName="descendantArrow" presStyleCnt="0"/>
      <dgm:spPr/>
    </dgm:pt>
    <dgm:pt modelId="{646DC4F7-0E41-42F2-BC96-9BC5CCE285A2}" type="pres">
      <dgm:prSet presAssocID="{F269B403-3BE1-483F-BA01-B6FFAC18962F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81A9C4-ED1A-4C59-A209-5CA1E5BDD5F0}" type="pres">
      <dgm:prSet presAssocID="{4B6C47FC-70EB-401A-B46C-CF1DF0196333}" presName="sp" presStyleCnt="0"/>
      <dgm:spPr/>
    </dgm:pt>
    <dgm:pt modelId="{1CEAAD00-5CE4-4780-88DB-016C41BA127E}" type="pres">
      <dgm:prSet presAssocID="{6BD4E80F-75BC-471E-9BBD-0B9AC815F577}" presName="arrowAndChildren" presStyleCnt="0"/>
      <dgm:spPr/>
    </dgm:pt>
    <dgm:pt modelId="{CF05B94F-CEC1-4670-A2D9-B53D14915CDC}" type="pres">
      <dgm:prSet presAssocID="{6BD4E80F-75BC-471E-9BBD-0B9AC815F577}" presName="parentTextArrow" presStyleLbl="node1" presStyleIdx="1" presStyleCnt="5"/>
      <dgm:spPr/>
      <dgm:t>
        <a:bodyPr/>
        <a:lstStyle/>
        <a:p>
          <a:endParaRPr lang="ru-RU"/>
        </a:p>
      </dgm:t>
    </dgm:pt>
    <dgm:pt modelId="{5ADA67DA-1AF6-4617-802F-BA3C2E5F226F}" type="pres">
      <dgm:prSet presAssocID="{6BD4E80F-75BC-471E-9BBD-0B9AC815F577}" presName="arrow" presStyleLbl="node1" presStyleIdx="2" presStyleCnt="5"/>
      <dgm:spPr/>
      <dgm:t>
        <a:bodyPr/>
        <a:lstStyle/>
        <a:p>
          <a:endParaRPr lang="ru-RU"/>
        </a:p>
      </dgm:t>
    </dgm:pt>
    <dgm:pt modelId="{F59F3029-73E6-4967-B1A0-2E3EDC81FF12}" type="pres">
      <dgm:prSet presAssocID="{6BD4E80F-75BC-471E-9BBD-0B9AC815F577}" presName="descendantArrow" presStyleCnt="0"/>
      <dgm:spPr/>
    </dgm:pt>
    <dgm:pt modelId="{FAB60972-CDE7-4E65-B8E5-70513BE284AA}" type="pres">
      <dgm:prSet presAssocID="{09609A04-5558-4874-84B1-F21BE5440688}" presName="childTextArrow" presStyleLbl="fgAccFollowNode1" presStyleIdx="2" presStyleCnt="5">
        <dgm:presLayoutVars>
          <dgm:bulletEnabled val="1"/>
        </dgm:presLayoutVars>
      </dgm:prSet>
      <dgm:spPr/>
    </dgm:pt>
    <dgm:pt modelId="{CEDB7240-35D0-473B-BB97-75C207924CFC}" type="pres">
      <dgm:prSet presAssocID="{4C676AAA-96A5-4F97-98C0-2A35132D8B95}" presName="sp" presStyleCnt="0"/>
      <dgm:spPr/>
    </dgm:pt>
    <dgm:pt modelId="{5028A867-9A6B-455A-80E8-826B6B51AD3D}" type="pres">
      <dgm:prSet presAssocID="{79A3C93A-DE31-4994-81CB-2579A9D9567F}" presName="arrowAndChildren" presStyleCnt="0"/>
      <dgm:spPr/>
    </dgm:pt>
    <dgm:pt modelId="{08937229-F4F7-47E8-BEAD-B418215329AB}" type="pres">
      <dgm:prSet presAssocID="{79A3C93A-DE31-4994-81CB-2579A9D9567F}" presName="parentTextArrow" presStyleLbl="node1" presStyleIdx="2" presStyleCnt="5"/>
      <dgm:spPr/>
    </dgm:pt>
    <dgm:pt modelId="{5B5A5395-F45F-4635-B3ED-3A9D19762147}" type="pres">
      <dgm:prSet presAssocID="{79A3C93A-DE31-4994-81CB-2579A9D9567F}" presName="arrow" presStyleLbl="node1" presStyleIdx="3" presStyleCnt="5"/>
      <dgm:spPr/>
    </dgm:pt>
    <dgm:pt modelId="{5A27E58A-81EB-49BF-AA46-9835B813FEC2}" type="pres">
      <dgm:prSet presAssocID="{79A3C93A-DE31-4994-81CB-2579A9D9567F}" presName="descendantArrow" presStyleCnt="0"/>
      <dgm:spPr/>
    </dgm:pt>
    <dgm:pt modelId="{E6484588-44C1-4F11-BD68-1D0038328EB2}" type="pres">
      <dgm:prSet presAssocID="{9CACF0E3-F6B9-4AC6-9B1E-8BEC5FA8E6B8}" presName="childTextArrow" presStyleLbl="fgAccFollowNode1" presStyleIdx="3" presStyleCnt="5">
        <dgm:presLayoutVars>
          <dgm:bulletEnabled val="1"/>
        </dgm:presLayoutVars>
      </dgm:prSet>
      <dgm:spPr/>
    </dgm:pt>
    <dgm:pt modelId="{F97AF1DA-5DA2-4490-9AE5-CD7A67608847}" type="pres">
      <dgm:prSet presAssocID="{09644BA6-BE42-4F68-A778-4AB81DA776FC}" presName="sp" presStyleCnt="0"/>
      <dgm:spPr/>
    </dgm:pt>
    <dgm:pt modelId="{6AAF7904-6AEE-4269-A9A1-CB8683031BEA}" type="pres">
      <dgm:prSet presAssocID="{036A1F9A-6333-42F9-9C26-4DA582D49992}" presName="arrowAndChildren" presStyleCnt="0"/>
      <dgm:spPr/>
    </dgm:pt>
    <dgm:pt modelId="{0E7E8201-B103-4808-A065-A9C171EAED69}" type="pres">
      <dgm:prSet presAssocID="{036A1F9A-6333-42F9-9C26-4DA582D49992}" presName="parentTextArrow" presStyleLbl="node1" presStyleIdx="3" presStyleCnt="5"/>
      <dgm:spPr/>
      <dgm:t>
        <a:bodyPr/>
        <a:lstStyle/>
        <a:p>
          <a:endParaRPr lang="ru-RU"/>
        </a:p>
      </dgm:t>
    </dgm:pt>
    <dgm:pt modelId="{D7225B03-3D15-4CAE-9521-52C9E704B39D}" type="pres">
      <dgm:prSet presAssocID="{036A1F9A-6333-42F9-9C26-4DA582D49992}" presName="arrow" presStyleLbl="node1" presStyleIdx="4" presStyleCnt="5"/>
      <dgm:spPr/>
      <dgm:t>
        <a:bodyPr/>
        <a:lstStyle/>
        <a:p>
          <a:endParaRPr lang="ru-RU"/>
        </a:p>
      </dgm:t>
    </dgm:pt>
    <dgm:pt modelId="{153CC49A-993F-4BD3-AC35-CB2C921138DD}" type="pres">
      <dgm:prSet presAssocID="{036A1F9A-6333-42F9-9C26-4DA582D49992}" presName="descendantArrow" presStyleCnt="0"/>
      <dgm:spPr/>
    </dgm:pt>
    <dgm:pt modelId="{0BA1F2DC-8178-4D9C-BFC0-552F0AA59029}" type="pres">
      <dgm:prSet presAssocID="{A3CC534A-061A-4105-809C-DAB19ED72B84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B62E412-1FD4-4B07-B759-D7F255ACF74D}" srcId="{036A1F9A-6333-42F9-9C26-4DA582D49992}" destId="{A3CC534A-061A-4105-809C-DAB19ED72B84}" srcOrd="0" destOrd="0" parTransId="{60F8D013-25E9-428A-9578-454314C0BC15}" sibTransId="{C5704566-DAD9-487F-84EC-C0254D929392}"/>
    <dgm:cxn modelId="{3D0E1D68-900B-4E05-8EC3-88377E108EDA}" type="presOf" srcId="{BE52DA66-B2F5-489A-B7EE-CB7ACA182B1C}" destId="{A6F91674-CF67-448F-8855-2A648005C0A6}" srcOrd="1" destOrd="0" presId="urn:microsoft.com/office/officeart/2005/8/layout/process4"/>
    <dgm:cxn modelId="{F4A7C330-AB09-4B64-84D7-C3A0219693A7}" srcId="{302569E2-0C3E-402D-A3DD-3E0F11DA314B}" destId="{79A3C93A-DE31-4994-81CB-2579A9D9567F}" srcOrd="1" destOrd="0" parTransId="{1645C204-72B5-41F2-A4D0-2C885AACC07A}" sibTransId="{4C676AAA-96A5-4F97-98C0-2A35132D8B95}"/>
    <dgm:cxn modelId="{775AE15A-7440-4748-B9F0-E13B8953E979}" type="presOf" srcId="{BE52DA66-B2F5-489A-B7EE-CB7ACA182B1C}" destId="{E712235A-B556-480B-B349-7A32B464BD49}" srcOrd="0" destOrd="0" presId="urn:microsoft.com/office/officeart/2005/8/layout/process4"/>
    <dgm:cxn modelId="{3112C05F-738F-41B8-9B3E-AF26EF0AFE32}" type="presOf" srcId="{9CE37C93-DD0F-4F53-B2DF-E67CDD502D84}" destId="{BBC66179-6547-4DBA-8A93-0A1EB81568FF}" srcOrd="0" destOrd="0" presId="urn:microsoft.com/office/officeart/2005/8/layout/process4"/>
    <dgm:cxn modelId="{A66D46DE-A7B3-4CE4-A4C4-82A0BD0F8132}" type="presOf" srcId="{036A1F9A-6333-42F9-9C26-4DA582D49992}" destId="{0E7E8201-B103-4808-A065-A9C171EAED69}" srcOrd="0" destOrd="0" presId="urn:microsoft.com/office/officeart/2005/8/layout/process4"/>
    <dgm:cxn modelId="{A81AC6FA-099C-4C96-A09C-FD12895220E3}" type="presOf" srcId="{09609A04-5558-4874-84B1-F21BE5440688}" destId="{FAB60972-CDE7-4E65-B8E5-70513BE284AA}" srcOrd="0" destOrd="0" presId="urn:microsoft.com/office/officeart/2005/8/layout/process4"/>
    <dgm:cxn modelId="{E131D4AF-C58F-4921-8C88-AFDB3CA9740A}" srcId="{302569E2-0C3E-402D-A3DD-3E0F11DA314B}" destId="{6BD4E80F-75BC-471E-9BBD-0B9AC815F577}" srcOrd="2" destOrd="0" parTransId="{0E409352-2C36-42D2-9407-C6D617BA5A44}" sibTransId="{4B6C47FC-70EB-401A-B46C-CF1DF0196333}"/>
    <dgm:cxn modelId="{799C731F-0502-4C42-9607-85FECF75B0B7}" type="presOf" srcId="{F269B403-3BE1-483F-BA01-B6FFAC18962F}" destId="{646DC4F7-0E41-42F2-BC96-9BC5CCE285A2}" srcOrd="0" destOrd="0" presId="urn:microsoft.com/office/officeart/2005/8/layout/process4"/>
    <dgm:cxn modelId="{3903E12E-0E3D-483F-8EEC-987266040005}" srcId="{6BD4E80F-75BC-471E-9BBD-0B9AC815F577}" destId="{09609A04-5558-4874-84B1-F21BE5440688}" srcOrd="0" destOrd="0" parTransId="{AECF11EF-0AAC-438A-B69A-33811B525C95}" sibTransId="{7361936E-5AFE-4EE4-B954-15768DF3D05D}"/>
    <dgm:cxn modelId="{4A330778-407A-4DC7-A1A0-E3D62BDAB18C}" srcId="{302569E2-0C3E-402D-A3DD-3E0F11DA314B}" destId="{036A1F9A-6333-42F9-9C26-4DA582D49992}" srcOrd="0" destOrd="0" parTransId="{9DEF707D-38AA-4F2F-86D4-837593B5750D}" sibTransId="{09644BA6-BE42-4F68-A778-4AB81DA776FC}"/>
    <dgm:cxn modelId="{D5E6CC3B-54AC-40F4-89CA-A1E26316F22E}" type="presOf" srcId="{6BD4E80F-75BC-471E-9BBD-0B9AC815F577}" destId="{CF05B94F-CEC1-4670-A2D9-B53D14915CDC}" srcOrd="0" destOrd="0" presId="urn:microsoft.com/office/officeart/2005/8/layout/process4"/>
    <dgm:cxn modelId="{CC9F8DBC-71F7-4ABA-A563-8F4DDD839F64}" srcId="{302569E2-0C3E-402D-A3DD-3E0F11DA314B}" destId="{BE52DA66-B2F5-489A-B7EE-CB7ACA182B1C}" srcOrd="3" destOrd="0" parTransId="{09C2712A-FABD-481B-B466-2D370CAA9C69}" sibTransId="{D6E97E65-96AF-4766-A3E4-EEA7F514AD7E}"/>
    <dgm:cxn modelId="{72FF22D2-5458-40B1-8773-B62628D6EC41}" type="presOf" srcId="{050176E2-FFB9-42B1-8900-D84A87BEE96C}" destId="{95CD0025-929D-43ED-A9A5-A52DE5FA0D65}" srcOrd="0" destOrd="0" presId="urn:microsoft.com/office/officeart/2005/8/layout/process4"/>
    <dgm:cxn modelId="{CE119F3B-F7EA-47A6-B9CB-6D0D248CF00F}" type="presOf" srcId="{036A1F9A-6333-42F9-9C26-4DA582D49992}" destId="{D7225B03-3D15-4CAE-9521-52C9E704B39D}" srcOrd="1" destOrd="0" presId="urn:microsoft.com/office/officeart/2005/8/layout/process4"/>
    <dgm:cxn modelId="{14C385D3-36D9-4EF0-93A1-9DD18FC28D1A}" type="presOf" srcId="{79A3C93A-DE31-4994-81CB-2579A9D9567F}" destId="{5B5A5395-F45F-4635-B3ED-3A9D19762147}" srcOrd="1" destOrd="0" presId="urn:microsoft.com/office/officeart/2005/8/layout/process4"/>
    <dgm:cxn modelId="{7B787B1F-A3CF-4349-B72E-81428AEC4A52}" type="presOf" srcId="{9CACF0E3-F6B9-4AC6-9B1E-8BEC5FA8E6B8}" destId="{E6484588-44C1-4F11-BD68-1D0038328EB2}" srcOrd="0" destOrd="0" presId="urn:microsoft.com/office/officeart/2005/8/layout/process4"/>
    <dgm:cxn modelId="{4B6D1A56-978B-4482-AB27-02098C767B61}" srcId="{9CE37C93-DD0F-4F53-B2DF-E67CDD502D84}" destId="{050176E2-FFB9-42B1-8900-D84A87BEE96C}" srcOrd="0" destOrd="0" parTransId="{A4CC3B34-F183-4E15-9142-59BFB57FF309}" sibTransId="{411BDF44-F6DA-4B6E-84D6-419C1BEDC2D8}"/>
    <dgm:cxn modelId="{1AD9DE90-27EF-4C27-B30F-D483314FA887}" type="presOf" srcId="{9CE37C93-DD0F-4F53-B2DF-E67CDD502D84}" destId="{1C9D6BB2-0EC8-49CE-9D6E-B24E4C198C01}" srcOrd="1" destOrd="0" presId="urn:microsoft.com/office/officeart/2005/8/layout/process4"/>
    <dgm:cxn modelId="{88EFF3E5-8861-4AD2-B8EA-B79620D0AF86}" type="presOf" srcId="{A3CC534A-061A-4105-809C-DAB19ED72B84}" destId="{0BA1F2DC-8178-4D9C-BFC0-552F0AA59029}" srcOrd="0" destOrd="0" presId="urn:microsoft.com/office/officeart/2005/8/layout/process4"/>
    <dgm:cxn modelId="{CB2FB48E-6D5D-4B88-B686-74F065D63E9B}" srcId="{BE52DA66-B2F5-489A-B7EE-CB7ACA182B1C}" destId="{F269B403-3BE1-483F-BA01-B6FFAC18962F}" srcOrd="0" destOrd="0" parTransId="{8D956670-4508-46E7-951B-1796C2A0ECEA}" sibTransId="{F71795DD-E45E-439F-B76D-95DC88100636}"/>
    <dgm:cxn modelId="{1FBD6910-B77C-480E-BBDD-25352EBD40E1}" type="presOf" srcId="{6BD4E80F-75BC-471E-9BBD-0B9AC815F577}" destId="{5ADA67DA-1AF6-4617-802F-BA3C2E5F226F}" srcOrd="1" destOrd="0" presId="urn:microsoft.com/office/officeart/2005/8/layout/process4"/>
    <dgm:cxn modelId="{DC207FEA-6F08-4299-A850-828676AD5A9C}" srcId="{79A3C93A-DE31-4994-81CB-2579A9D9567F}" destId="{9CACF0E3-F6B9-4AC6-9B1E-8BEC5FA8E6B8}" srcOrd="0" destOrd="0" parTransId="{50E190F6-A869-4CCB-8EEA-0A0BC0F53A64}" sibTransId="{D1D0DDA5-8357-49A3-8A92-2902CA919704}"/>
    <dgm:cxn modelId="{FBBB2AD7-724D-4E3D-B0F6-A898A97BF981}" srcId="{302569E2-0C3E-402D-A3DD-3E0F11DA314B}" destId="{9CE37C93-DD0F-4F53-B2DF-E67CDD502D84}" srcOrd="4" destOrd="0" parTransId="{F6F53CB8-A6EC-4EF0-B49E-5D04B5F9F711}" sibTransId="{0CE40723-85F1-488C-9E08-6D3FF3F32A14}"/>
    <dgm:cxn modelId="{FB0839FE-9925-416D-A5AF-E6DEEC08610B}" type="presOf" srcId="{79A3C93A-DE31-4994-81CB-2579A9D9567F}" destId="{08937229-F4F7-47E8-BEAD-B418215329AB}" srcOrd="0" destOrd="0" presId="urn:microsoft.com/office/officeart/2005/8/layout/process4"/>
    <dgm:cxn modelId="{F548827B-0BF1-4A81-8ECA-19E7267B980B}" type="presOf" srcId="{302569E2-0C3E-402D-A3DD-3E0F11DA314B}" destId="{F1E32B71-7E02-41E0-9720-014059CD9C6F}" srcOrd="0" destOrd="0" presId="urn:microsoft.com/office/officeart/2005/8/layout/process4"/>
    <dgm:cxn modelId="{124D9350-ECE6-460B-9111-5781946141DF}" type="presParOf" srcId="{F1E32B71-7E02-41E0-9720-014059CD9C6F}" destId="{0223C98B-CF27-47DE-A9FA-ABA3F9D8C3D5}" srcOrd="0" destOrd="0" presId="urn:microsoft.com/office/officeart/2005/8/layout/process4"/>
    <dgm:cxn modelId="{02DFA038-1C64-4350-BD27-7F522FFDFEB1}" type="presParOf" srcId="{0223C98B-CF27-47DE-A9FA-ABA3F9D8C3D5}" destId="{BBC66179-6547-4DBA-8A93-0A1EB81568FF}" srcOrd="0" destOrd="0" presId="urn:microsoft.com/office/officeart/2005/8/layout/process4"/>
    <dgm:cxn modelId="{E3786ACA-CCF6-4D3D-B277-568B64C95280}" type="presParOf" srcId="{0223C98B-CF27-47DE-A9FA-ABA3F9D8C3D5}" destId="{1C9D6BB2-0EC8-49CE-9D6E-B24E4C198C01}" srcOrd="1" destOrd="0" presId="urn:microsoft.com/office/officeart/2005/8/layout/process4"/>
    <dgm:cxn modelId="{8A6E18D2-7E45-45F2-B497-2ED279132325}" type="presParOf" srcId="{0223C98B-CF27-47DE-A9FA-ABA3F9D8C3D5}" destId="{5E1713F0-52BF-43B8-8165-C1530E143688}" srcOrd="2" destOrd="0" presId="urn:microsoft.com/office/officeart/2005/8/layout/process4"/>
    <dgm:cxn modelId="{A78BCC7B-8969-455D-A97E-CAC312CF051C}" type="presParOf" srcId="{5E1713F0-52BF-43B8-8165-C1530E143688}" destId="{95CD0025-929D-43ED-A9A5-A52DE5FA0D65}" srcOrd="0" destOrd="0" presId="urn:microsoft.com/office/officeart/2005/8/layout/process4"/>
    <dgm:cxn modelId="{1882B243-D058-4E47-BA26-2732232CEA21}" type="presParOf" srcId="{F1E32B71-7E02-41E0-9720-014059CD9C6F}" destId="{080643ED-A848-43B5-B6D1-C4A0798E0BC7}" srcOrd="1" destOrd="0" presId="urn:microsoft.com/office/officeart/2005/8/layout/process4"/>
    <dgm:cxn modelId="{F05DF538-600B-4D97-93B7-18E35DE9F4A2}" type="presParOf" srcId="{F1E32B71-7E02-41E0-9720-014059CD9C6F}" destId="{03FB29E9-1A6F-466A-9F81-7D3FC007C3E5}" srcOrd="2" destOrd="0" presId="urn:microsoft.com/office/officeart/2005/8/layout/process4"/>
    <dgm:cxn modelId="{62359890-B915-4D31-85F7-F09120E92F2C}" type="presParOf" srcId="{03FB29E9-1A6F-466A-9F81-7D3FC007C3E5}" destId="{E712235A-B556-480B-B349-7A32B464BD49}" srcOrd="0" destOrd="0" presId="urn:microsoft.com/office/officeart/2005/8/layout/process4"/>
    <dgm:cxn modelId="{2DF83154-A38E-4C20-AC80-E23BBAF2B2B8}" type="presParOf" srcId="{03FB29E9-1A6F-466A-9F81-7D3FC007C3E5}" destId="{A6F91674-CF67-448F-8855-2A648005C0A6}" srcOrd="1" destOrd="0" presId="urn:microsoft.com/office/officeart/2005/8/layout/process4"/>
    <dgm:cxn modelId="{524901DB-4616-4827-92A4-E3CD50038104}" type="presParOf" srcId="{03FB29E9-1A6F-466A-9F81-7D3FC007C3E5}" destId="{E7047C0E-2C9F-4541-B104-EE11533E3A57}" srcOrd="2" destOrd="0" presId="urn:microsoft.com/office/officeart/2005/8/layout/process4"/>
    <dgm:cxn modelId="{E630CF38-1A10-4BDD-B7E2-1B642EA197AA}" type="presParOf" srcId="{E7047C0E-2C9F-4541-B104-EE11533E3A57}" destId="{646DC4F7-0E41-42F2-BC96-9BC5CCE285A2}" srcOrd="0" destOrd="0" presId="urn:microsoft.com/office/officeart/2005/8/layout/process4"/>
    <dgm:cxn modelId="{89D2DBEB-6FBD-40F1-ACEC-2D1ADEE46B90}" type="presParOf" srcId="{F1E32B71-7E02-41E0-9720-014059CD9C6F}" destId="{C981A9C4-ED1A-4C59-A209-5CA1E5BDD5F0}" srcOrd="3" destOrd="0" presId="urn:microsoft.com/office/officeart/2005/8/layout/process4"/>
    <dgm:cxn modelId="{54F6D444-6D56-42EC-AC57-A02357F20E8E}" type="presParOf" srcId="{F1E32B71-7E02-41E0-9720-014059CD9C6F}" destId="{1CEAAD00-5CE4-4780-88DB-016C41BA127E}" srcOrd="4" destOrd="0" presId="urn:microsoft.com/office/officeart/2005/8/layout/process4"/>
    <dgm:cxn modelId="{7B98F082-DF8A-42F3-A955-EBBFE9F217EC}" type="presParOf" srcId="{1CEAAD00-5CE4-4780-88DB-016C41BA127E}" destId="{CF05B94F-CEC1-4670-A2D9-B53D14915CDC}" srcOrd="0" destOrd="0" presId="urn:microsoft.com/office/officeart/2005/8/layout/process4"/>
    <dgm:cxn modelId="{BDD1BE73-E6C0-4E10-A287-31B67AE6B801}" type="presParOf" srcId="{1CEAAD00-5CE4-4780-88DB-016C41BA127E}" destId="{5ADA67DA-1AF6-4617-802F-BA3C2E5F226F}" srcOrd="1" destOrd="0" presId="urn:microsoft.com/office/officeart/2005/8/layout/process4"/>
    <dgm:cxn modelId="{D880C945-57FE-42C5-A853-4B8C39B71EAE}" type="presParOf" srcId="{1CEAAD00-5CE4-4780-88DB-016C41BA127E}" destId="{F59F3029-73E6-4967-B1A0-2E3EDC81FF12}" srcOrd="2" destOrd="0" presId="urn:microsoft.com/office/officeart/2005/8/layout/process4"/>
    <dgm:cxn modelId="{38F06074-9A1E-4A17-A59A-5D0A222F2BFE}" type="presParOf" srcId="{F59F3029-73E6-4967-B1A0-2E3EDC81FF12}" destId="{FAB60972-CDE7-4E65-B8E5-70513BE284AA}" srcOrd="0" destOrd="0" presId="urn:microsoft.com/office/officeart/2005/8/layout/process4"/>
    <dgm:cxn modelId="{8CC831EF-FAEF-4E0C-9AEF-0C02AF0E04FE}" type="presParOf" srcId="{F1E32B71-7E02-41E0-9720-014059CD9C6F}" destId="{CEDB7240-35D0-473B-BB97-75C207924CFC}" srcOrd="5" destOrd="0" presId="urn:microsoft.com/office/officeart/2005/8/layout/process4"/>
    <dgm:cxn modelId="{35A84069-710B-42C3-B19C-3C57F68E9234}" type="presParOf" srcId="{F1E32B71-7E02-41E0-9720-014059CD9C6F}" destId="{5028A867-9A6B-455A-80E8-826B6B51AD3D}" srcOrd="6" destOrd="0" presId="urn:microsoft.com/office/officeart/2005/8/layout/process4"/>
    <dgm:cxn modelId="{E55B4DD6-C9CD-400C-9D00-2BCCED0A0DF4}" type="presParOf" srcId="{5028A867-9A6B-455A-80E8-826B6B51AD3D}" destId="{08937229-F4F7-47E8-BEAD-B418215329AB}" srcOrd="0" destOrd="0" presId="urn:microsoft.com/office/officeart/2005/8/layout/process4"/>
    <dgm:cxn modelId="{51678BB8-EC05-4B8A-8DDC-23E466F15168}" type="presParOf" srcId="{5028A867-9A6B-455A-80E8-826B6B51AD3D}" destId="{5B5A5395-F45F-4635-B3ED-3A9D19762147}" srcOrd="1" destOrd="0" presId="urn:microsoft.com/office/officeart/2005/8/layout/process4"/>
    <dgm:cxn modelId="{990CD3BE-A937-4253-AAC2-4111C2F99FC8}" type="presParOf" srcId="{5028A867-9A6B-455A-80E8-826B6B51AD3D}" destId="{5A27E58A-81EB-49BF-AA46-9835B813FEC2}" srcOrd="2" destOrd="0" presId="urn:microsoft.com/office/officeart/2005/8/layout/process4"/>
    <dgm:cxn modelId="{6D515D70-B08A-4CD3-8145-3918A321AF09}" type="presParOf" srcId="{5A27E58A-81EB-49BF-AA46-9835B813FEC2}" destId="{E6484588-44C1-4F11-BD68-1D0038328EB2}" srcOrd="0" destOrd="0" presId="urn:microsoft.com/office/officeart/2005/8/layout/process4"/>
    <dgm:cxn modelId="{E4CCC80F-37B7-4EC0-BA87-BA8DE12CD284}" type="presParOf" srcId="{F1E32B71-7E02-41E0-9720-014059CD9C6F}" destId="{F97AF1DA-5DA2-4490-9AE5-CD7A67608847}" srcOrd="7" destOrd="0" presId="urn:microsoft.com/office/officeart/2005/8/layout/process4"/>
    <dgm:cxn modelId="{D5BDE383-CBD3-454B-AFBA-19D720BC5E2F}" type="presParOf" srcId="{F1E32B71-7E02-41E0-9720-014059CD9C6F}" destId="{6AAF7904-6AEE-4269-A9A1-CB8683031BEA}" srcOrd="8" destOrd="0" presId="urn:microsoft.com/office/officeart/2005/8/layout/process4"/>
    <dgm:cxn modelId="{5066CF59-80C8-4982-ADC8-CCF7EEF3BA94}" type="presParOf" srcId="{6AAF7904-6AEE-4269-A9A1-CB8683031BEA}" destId="{0E7E8201-B103-4808-A065-A9C171EAED69}" srcOrd="0" destOrd="0" presId="urn:microsoft.com/office/officeart/2005/8/layout/process4"/>
    <dgm:cxn modelId="{996C564C-6436-47D6-BCA0-DC97A2CFB6B8}" type="presParOf" srcId="{6AAF7904-6AEE-4269-A9A1-CB8683031BEA}" destId="{D7225B03-3D15-4CAE-9521-52C9E704B39D}" srcOrd="1" destOrd="0" presId="urn:microsoft.com/office/officeart/2005/8/layout/process4"/>
    <dgm:cxn modelId="{752E6F4C-462F-4B31-8797-41C068723FC3}" type="presParOf" srcId="{6AAF7904-6AEE-4269-A9A1-CB8683031BEA}" destId="{153CC49A-993F-4BD3-AC35-CB2C921138DD}" srcOrd="2" destOrd="0" presId="urn:microsoft.com/office/officeart/2005/8/layout/process4"/>
    <dgm:cxn modelId="{29E8C598-18F4-4FF2-B551-6222E38B8EB0}" type="presParOf" srcId="{153CC49A-993F-4BD3-AC35-CB2C921138DD}" destId="{0BA1F2DC-8178-4D9C-BFC0-552F0AA590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7DEC48-E2EF-4DE6-A7D7-46E8CEA537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D74EEC-85CF-4C21-BE2A-F6A26B06D0EC}">
      <dgm:prSet phldrT="[Текст]"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Генеральный директор</a:t>
          </a:r>
          <a:endParaRPr lang="ru-RU" b="0" dirty="0">
            <a:solidFill>
              <a:schemeClr val="tx1"/>
            </a:solidFill>
          </a:endParaRPr>
        </a:p>
      </dgm:t>
    </dgm:pt>
    <dgm:pt modelId="{5C284DC6-A17F-4617-8F80-9541CEA3407C}" type="parTrans" cxnId="{1B2576A1-85A2-4A59-84C4-EA541BB1AAC3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120B90A9-B438-46DD-8BCF-9BDB7968467F}" type="sibTrans" cxnId="{1B2576A1-85A2-4A59-84C4-EA541BB1AAC3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37FECEC8-96D5-40F2-B3AE-E5170EAF2B66}">
      <dgm:prSet phldrT="[Текст]"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Начальник производства</a:t>
          </a:r>
          <a:endParaRPr lang="ru-RU" b="0" dirty="0">
            <a:solidFill>
              <a:schemeClr val="tx1"/>
            </a:solidFill>
          </a:endParaRPr>
        </a:p>
      </dgm:t>
    </dgm:pt>
    <dgm:pt modelId="{D80B8151-824F-4F33-9F4B-9CF4DA9DAB34}" type="parTrans" cxnId="{2D98850B-9588-4A9C-B3FA-2CB4DF4D6AF9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C4EAA7D4-8738-4F03-92B5-3BC26F95480E}" type="sibTrans" cxnId="{2D98850B-9588-4A9C-B3FA-2CB4DF4D6AF9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FB13C9F5-0535-4B60-B27D-CB6EE740B689}">
      <dgm:prSet phldrT="[Текст]"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Коммерческий директор</a:t>
          </a:r>
          <a:endParaRPr lang="ru-RU" b="0" dirty="0">
            <a:solidFill>
              <a:schemeClr val="tx1"/>
            </a:solidFill>
          </a:endParaRPr>
        </a:p>
      </dgm:t>
    </dgm:pt>
    <dgm:pt modelId="{99A9821B-FCBC-4EB6-B515-96DACDE35173}" type="parTrans" cxnId="{B98302E0-5ABF-4F71-8759-C736AA991CFE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76050C98-DA92-4CD2-946D-5A2E40406B75}" type="sibTrans" cxnId="{B98302E0-5ABF-4F71-8759-C736AA991CFE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6D9C8B2A-F4F9-462D-B042-43E1AF63C2E6}">
      <dgm:prSet phldrT="[Текст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PR </a:t>
          </a:r>
          <a:r>
            <a:rPr lang="ru-RU" b="0" dirty="0" smtClean="0">
              <a:solidFill>
                <a:schemeClr val="tx1"/>
              </a:solidFill>
            </a:rPr>
            <a:t>директор </a:t>
          </a:r>
          <a:endParaRPr lang="ru-RU" b="0" dirty="0">
            <a:solidFill>
              <a:schemeClr val="tx1"/>
            </a:solidFill>
          </a:endParaRPr>
        </a:p>
      </dgm:t>
    </dgm:pt>
    <dgm:pt modelId="{728B204F-6A7E-44B3-BA5C-B42307A4D6A0}" type="parTrans" cxnId="{32FB9CCF-C509-412C-B899-56311EE5B5CA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184035FC-24CA-4565-94FD-5D5BD1C58557}" type="sibTrans" cxnId="{32FB9CCF-C509-412C-B899-56311EE5B5CA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25D5F901-B467-4941-AC6F-276D84C13EE7}">
      <dgm:prSet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Финансовый директор</a:t>
          </a:r>
          <a:endParaRPr lang="ru-RU" b="0" dirty="0">
            <a:solidFill>
              <a:schemeClr val="tx1"/>
            </a:solidFill>
          </a:endParaRPr>
        </a:p>
      </dgm:t>
    </dgm:pt>
    <dgm:pt modelId="{05F0976E-B33F-40BA-9FB5-DFCCB3ACDBD2}" type="parTrans" cxnId="{6C7D060E-B6CE-42DB-9FF8-FADED665A371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8509E990-124B-41A5-A236-168D1DF19356}" type="sibTrans" cxnId="{6C7D060E-B6CE-42DB-9FF8-FADED665A371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695DBD1A-3C89-4DB5-BE2B-7125A1AC9894}">
      <dgm:prSet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Руководители отделов</a:t>
          </a:r>
          <a:endParaRPr lang="ru-RU" b="0" dirty="0">
            <a:solidFill>
              <a:schemeClr val="tx1"/>
            </a:solidFill>
          </a:endParaRPr>
        </a:p>
      </dgm:t>
    </dgm:pt>
    <dgm:pt modelId="{40189BA3-A266-4485-ADA4-F6EC6C2B7085}" type="parTrans" cxnId="{CFF79DDF-12E2-488C-BEE3-7466D2E49C04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96398BC0-A5D5-4599-9115-65CC356CB409}" type="sibTrans" cxnId="{CFF79DDF-12E2-488C-BEE3-7466D2E49C04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37B7C241-4146-46A9-B9B8-F1F9A98F2F7C}">
      <dgm:prSet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Руководители отделов(бухгалтерия, экономисты, аналитики)</a:t>
          </a:r>
          <a:endParaRPr lang="ru-RU" b="0" dirty="0">
            <a:solidFill>
              <a:schemeClr val="tx1"/>
            </a:solidFill>
          </a:endParaRPr>
        </a:p>
      </dgm:t>
    </dgm:pt>
    <dgm:pt modelId="{5D78B941-7E7F-49C7-AC75-11593BC4EFAF}" type="parTrans" cxnId="{C67E8AE9-3D52-4E9B-B7C8-C3C41F0E1435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A28BDBFF-2E17-4C8B-808F-938245E42B28}" type="sibTrans" cxnId="{C67E8AE9-3D52-4E9B-B7C8-C3C41F0E1435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8EA142A1-7988-4031-947F-94B3BEF4F0FF}">
      <dgm:prSet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Руководители отделов(продажи, логистика)</a:t>
          </a:r>
          <a:endParaRPr lang="ru-RU" b="0" dirty="0">
            <a:solidFill>
              <a:schemeClr val="tx1"/>
            </a:solidFill>
          </a:endParaRPr>
        </a:p>
      </dgm:t>
    </dgm:pt>
    <dgm:pt modelId="{4F08EDF6-3F2E-4162-BFC2-690887084C3F}" type="parTrans" cxnId="{5E1BED58-1F77-4A91-8F20-A47D742D2CC4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6FB9E936-8E03-4391-99B3-637A10AC128D}" type="sibTrans" cxnId="{5E1BED58-1F77-4A91-8F20-A47D742D2CC4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6DB0A39D-1DFD-4E71-AF2E-9510E273CA9C}">
      <dgm:prSet/>
      <dgm:spPr/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Руководители отделов(дизайн, маркетинг)</a:t>
          </a:r>
          <a:endParaRPr lang="ru-RU" b="0" dirty="0">
            <a:solidFill>
              <a:schemeClr val="tx1"/>
            </a:solidFill>
          </a:endParaRPr>
        </a:p>
      </dgm:t>
    </dgm:pt>
    <dgm:pt modelId="{D701669E-3709-4A94-8000-98E1B334D32B}" type="parTrans" cxnId="{84A28ABD-FDC6-4086-8DC3-14064076EA1E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8FCF6B27-E2DC-4685-A844-A800B2A88183}" type="sibTrans" cxnId="{84A28ABD-FDC6-4086-8DC3-14064076EA1E}">
      <dgm:prSet/>
      <dgm:spPr/>
      <dgm:t>
        <a:bodyPr/>
        <a:lstStyle/>
        <a:p>
          <a:endParaRPr lang="ru-RU" b="0">
            <a:solidFill>
              <a:schemeClr val="tx1"/>
            </a:solidFill>
          </a:endParaRPr>
        </a:p>
      </dgm:t>
    </dgm:pt>
    <dgm:pt modelId="{044636BA-0716-4B13-BCAA-6F45FA97632F}" type="pres">
      <dgm:prSet presAssocID="{557DEC48-E2EF-4DE6-A7D7-46E8CEA53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25FA6C-5282-41AF-A04F-7379ECA019E6}" type="pres">
      <dgm:prSet presAssocID="{94D74EEC-85CF-4C21-BE2A-F6A26B06D0EC}" presName="hierRoot1" presStyleCnt="0">
        <dgm:presLayoutVars>
          <dgm:hierBranch val="init"/>
        </dgm:presLayoutVars>
      </dgm:prSet>
      <dgm:spPr/>
    </dgm:pt>
    <dgm:pt modelId="{BC93A674-FF36-47C0-B6F0-7736A83DA83D}" type="pres">
      <dgm:prSet presAssocID="{94D74EEC-85CF-4C21-BE2A-F6A26B06D0EC}" presName="rootComposite1" presStyleCnt="0"/>
      <dgm:spPr/>
    </dgm:pt>
    <dgm:pt modelId="{B56C1DE3-E683-4200-84E5-51BE7D175481}" type="pres">
      <dgm:prSet presAssocID="{94D74EEC-85CF-4C21-BE2A-F6A26B06D0EC}" presName="rootText1" presStyleLbl="node0" presStyleIdx="0" presStyleCnt="1" custLinFactNeighborX="1435" custLinFactNeighborY="-35401">
        <dgm:presLayoutVars>
          <dgm:chPref val="3"/>
        </dgm:presLayoutVars>
      </dgm:prSet>
      <dgm:spPr/>
    </dgm:pt>
    <dgm:pt modelId="{71D5E30B-9D57-4FE8-AD1C-334042CAF13F}" type="pres">
      <dgm:prSet presAssocID="{94D74EEC-85CF-4C21-BE2A-F6A26B06D0EC}" presName="rootConnector1" presStyleLbl="node1" presStyleIdx="0" presStyleCnt="0"/>
      <dgm:spPr/>
    </dgm:pt>
    <dgm:pt modelId="{FF9B9126-1D22-4EDC-BAFE-D27FA8AF4504}" type="pres">
      <dgm:prSet presAssocID="{94D74EEC-85CF-4C21-BE2A-F6A26B06D0EC}" presName="hierChild2" presStyleCnt="0"/>
      <dgm:spPr/>
    </dgm:pt>
    <dgm:pt modelId="{D793C935-DCAB-4AA3-B499-409CEB1F2C05}" type="pres">
      <dgm:prSet presAssocID="{D80B8151-824F-4F33-9F4B-9CF4DA9DAB34}" presName="Name37" presStyleLbl="parChTrans1D2" presStyleIdx="0" presStyleCnt="4"/>
      <dgm:spPr/>
    </dgm:pt>
    <dgm:pt modelId="{66D10481-EB6F-4CBB-AAA6-89C32B835A72}" type="pres">
      <dgm:prSet presAssocID="{37FECEC8-96D5-40F2-B3AE-E5170EAF2B66}" presName="hierRoot2" presStyleCnt="0">
        <dgm:presLayoutVars>
          <dgm:hierBranch val="init"/>
        </dgm:presLayoutVars>
      </dgm:prSet>
      <dgm:spPr/>
    </dgm:pt>
    <dgm:pt modelId="{97FA4A91-A4DB-45E8-83EC-6776CD7C67EA}" type="pres">
      <dgm:prSet presAssocID="{37FECEC8-96D5-40F2-B3AE-E5170EAF2B66}" presName="rootComposite" presStyleCnt="0"/>
      <dgm:spPr/>
    </dgm:pt>
    <dgm:pt modelId="{72CB0C58-4700-4FBF-9238-AE6D63B30491}" type="pres">
      <dgm:prSet presAssocID="{37FECEC8-96D5-40F2-B3AE-E5170EAF2B66}" presName="rootText" presStyleLbl="node2" presStyleIdx="0" presStyleCnt="4">
        <dgm:presLayoutVars>
          <dgm:chPref val="3"/>
        </dgm:presLayoutVars>
      </dgm:prSet>
      <dgm:spPr/>
    </dgm:pt>
    <dgm:pt modelId="{852B4933-C315-4ABD-960E-0A5E304D0AB8}" type="pres">
      <dgm:prSet presAssocID="{37FECEC8-96D5-40F2-B3AE-E5170EAF2B66}" presName="rootConnector" presStyleLbl="node2" presStyleIdx="0" presStyleCnt="4"/>
      <dgm:spPr/>
    </dgm:pt>
    <dgm:pt modelId="{C9F23F74-1E9A-490E-95C0-8F76FEACFBF7}" type="pres">
      <dgm:prSet presAssocID="{37FECEC8-96D5-40F2-B3AE-E5170EAF2B66}" presName="hierChild4" presStyleCnt="0"/>
      <dgm:spPr/>
    </dgm:pt>
    <dgm:pt modelId="{080DCA00-EF46-44C2-BE3D-CABBDB66BAE7}" type="pres">
      <dgm:prSet presAssocID="{40189BA3-A266-4485-ADA4-F6EC6C2B7085}" presName="Name37" presStyleLbl="parChTrans1D3" presStyleIdx="0" presStyleCnt="4"/>
      <dgm:spPr/>
    </dgm:pt>
    <dgm:pt modelId="{365F273F-1E14-4ADD-AAAA-7604875D899B}" type="pres">
      <dgm:prSet presAssocID="{695DBD1A-3C89-4DB5-BE2B-7125A1AC9894}" presName="hierRoot2" presStyleCnt="0">
        <dgm:presLayoutVars>
          <dgm:hierBranch val="init"/>
        </dgm:presLayoutVars>
      </dgm:prSet>
      <dgm:spPr/>
    </dgm:pt>
    <dgm:pt modelId="{70070916-DFFF-4B1F-B603-E466F94F2E0D}" type="pres">
      <dgm:prSet presAssocID="{695DBD1A-3C89-4DB5-BE2B-7125A1AC9894}" presName="rootComposite" presStyleCnt="0"/>
      <dgm:spPr/>
    </dgm:pt>
    <dgm:pt modelId="{375F3D8F-ADD5-41DA-8C52-F9E637EB7464}" type="pres">
      <dgm:prSet presAssocID="{695DBD1A-3C89-4DB5-BE2B-7125A1AC9894}" presName="rootText" presStyleLbl="node3" presStyleIdx="0" presStyleCnt="4" custLinFactNeighborX="1072" custLinFactNeighborY="-2506">
        <dgm:presLayoutVars>
          <dgm:chPref val="3"/>
        </dgm:presLayoutVars>
      </dgm:prSet>
      <dgm:spPr/>
    </dgm:pt>
    <dgm:pt modelId="{8B2A95E2-33FF-408A-BD88-C9F63D0F3979}" type="pres">
      <dgm:prSet presAssocID="{695DBD1A-3C89-4DB5-BE2B-7125A1AC9894}" presName="rootConnector" presStyleLbl="node3" presStyleIdx="0" presStyleCnt="4"/>
      <dgm:spPr/>
    </dgm:pt>
    <dgm:pt modelId="{BEA9364D-2D14-4EFF-8FB5-2D51978F494A}" type="pres">
      <dgm:prSet presAssocID="{695DBD1A-3C89-4DB5-BE2B-7125A1AC9894}" presName="hierChild4" presStyleCnt="0"/>
      <dgm:spPr/>
    </dgm:pt>
    <dgm:pt modelId="{27E5C348-9D90-42A4-82C9-11CAA9513544}" type="pres">
      <dgm:prSet presAssocID="{695DBD1A-3C89-4DB5-BE2B-7125A1AC9894}" presName="hierChild5" presStyleCnt="0"/>
      <dgm:spPr/>
    </dgm:pt>
    <dgm:pt modelId="{7BC9B0AE-2851-49BF-B227-F21C382B62BD}" type="pres">
      <dgm:prSet presAssocID="{37FECEC8-96D5-40F2-B3AE-E5170EAF2B66}" presName="hierChild5" presStyleCnt="0"/>
      <dgm:spPr/>
    </dgm:pt>
    <dgm:pt modelId="{88B31E3C-8380-4A92-9A7B-C82E743E9C98}" type="pres">
      <dgm:prSet presAssocID="{05F0976E-B33F-40BA-9FB5-DFCCB3ACDBD2}" presName="Name37" presStyleLbl="parChTrans1D2" presStyleIdx="1" presStyleCnt="4"/>
      <dgm:spPr/>
    </dgm:pt>
    <dgm:pt modelId="{49668CBF-7285-4710-B548-A5EB9BA6EF87}" type="pres">
      <dgm:prSet presAssocID="{25D5F901-B467-4941-AC6F-276D84C13EE7}" presName="hierRoot2" presStyleCnt="0">
        <dgm:presLayoutVars>
          <dgm:hierBranch val="init"/>
        </dgm:presLayoutVars>
      </dgm:prSet>
      <dgm:spPr/>
    </dgm:pt>
    <dgm:pt modelId="{5E12A387-8F2C-44FE-91C9-70840E84FBD5}" type="pres">
      <dgm:prSet presAssocID="{25D5F901-B467-4941-AC6F-276D84C13EE7}" presName="rootComposite" presStyleCnt="0"/>
      <dgm:spPr/>
    </dgm:pt>
    <dgm:pt modelId="{BF8BB89F-72C5-46DA-85C4-453FB58B3407}" type="pres">
      <dgm:prSet presAssocID="{25D5F901-B467-4941-AC6F-276D84C13EE7}" presName="rootText" presStyleLbl="node2" presStyleIdx="1" presStyleCnt="4" custLinFactNeighborX="957" custLinFactNeighborY="36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8FAA10D-99BB-48C1-AF5B-A55CEF1F6792}" type="pres">
      <dgm:prSet presAssocID="{25D5F901-B467-4941-AC6F-276D84C13EE7}" presName="rootConnector" presStyleLbl="node2" presStyleIdx="1" presStyleCnt="4"/>
      <dgm:spPr/>
    </dgm:pt>
    <dgm:pt modelId="{564EE399-6461-4796-AF34-505B49737EA0}" type="pres">
      <dgm:prSet presAssocID="{25D5F901-B467-4941-AC6F-276D84C13EE7}" presName="hierChild4" presStyleCnt="0"/>
      <dgm:spPr/>
    </dgm:pt>
    <dgm:pt modelId="{682F9B80-4D9F-4811-AC49-ED9EF5B38D57}" type="pres">
      <dgm:prSet presAssocID="{5D78B941-7E7F-49C7-AC75-11593BC4EFAF}" presName="Name37" presStyleLbl="parChTrans1D3" presStyleIdx="1" presStyleCnt="4"/>
      <dgm:spPr/>
    </dgm:pt>
    <dgm:pt modelId="{237AE8B8-1E23-4BAC-B908-425FEBF28F66}" type="pres">
      <dgm:prSet presAssocID="{37B7C241-4146-46A9-B9B8-F1F9A98F2F7C}" presName="hierRoot2" presStyleCnt="0">
        <dgm:presLayoutVars>
          <dgm:hierBranch val="init"/>
        </dgm:presLayoutVars>
      </dgm:prSet>
      <dgm:spPr/>
    </dgm:pt>
    <dgm:pt modelId="{9A4610B5-89FC-4E33-BA9F-3F85C7195FF7}" type="pres">
      <dgm:prSet presAssocID="{37B7C241-4146-46A9-B9B8-F1F9A98F2F7C}" presName="rootComposite" presStyleCnt="0"/>
      <dgm:spPr/>
    </dgm:pt>
    <dgm:pt modelId="{D39F1909-2768-45B0-A2FE-771737D9D3F8}" type="pres">
      <dgm:prSet presAssocID="{37B7C241-4146-46A9-B9B8-F1F9A98F2F7C}" presName="rootText" presStyleLbl="node3" presStyleIdx="1" presStyleCnt="4">
        <dgm:presLayoutVars>
          <dgm:chPref val="3"/>
        </dgm:presLayoutVars>
      </dgm:prSet>
      <dgm:spPr/>
    </dgm:pt>
    <dgm:pt modelId="{0D7B0AC3-41DE-40E3-8543-5CC296B86965}" type="pres">
      <dgm:prSet presAssocID="{37B7C241-4146-46A9-B9B8-F1F9A98F2F7C}" presName="rootConnector" presStyleLbl="node3" presStyleIdx="1" presStyleCnt="4"/>
      <dgm:spPr/>
    </dgm:pt>
    <dgm:pt modelId="{2962798F-7D0A-4E29-9EFA-C719B5406D3B}" type="pres">
      <dgm:prSet presAssocID="{37B7C241-4146-46A9-B9B8-F1F9A98F2F7C}" presName="hierChild4" presStyleCnt="0"/>
      <dgm:spPr/>
    </dgm:pt>
    <dgm:pt modelId="{0F5D832C-45C8-40D9-9150-310979E34DED}" type="pres">
      <dgm:prSet presAssocID="{37B7C241-4146-46A9-B9B8-F1F9A98F2F7C}" presName="hierChild5" presStyleCnt="0"/>
      <dgm:spPr/>
    </dgm:pt>
    <dgm:pt modelId="{0E592405-9631-490D-890C-E1D4166AE662}" type="pres">
      <dgm:prSet presAssocID="{25D5F901-B467-4941-AC6F-276D84C13EE7}" presName="hierChild5" presStyleCnt="0"/>
      <dgm:spPr/>
    </dgm:pt>
    <dgm:pt modelId="{266DC696-0015-40F0-A484-DA26B1FDE586}" type="pres">
      <dgm:prSet presAssocID="{99A9821B-FCBC-4EB6-B515-96DACDE35173}" presName="Name37" presStyleLbl="parChTrans1D2" presStyleIdx="2" presStyleCnt="4"/>
      <dgm:spPr/>
    </dgm:pt>
    <dgm:pt modelId="{D1DB045A-91AD-4A4C-80C9-5B1444269625}" type="pres">
      <dgm:prSet presAssocID="{FB13C9F5-0535-4B60-B27D-CB6EE740B689}" presName="hierRoot2" presStyleCnt="0">
        <dgm:presLayoutVars>
          <dgm:hierBranch val="init"/>
        </dgm:presLayoutVars>
      </dgm:prSet>
      <dgm:spPr/>
    </dgm:pt>
    <dgm:pt modelId="{7928740B-E8E8-4AA7-B987-D9ED1CBA5C48}" type="pres">
      <dgm:prSet presAssocID="{FB13C9F5-0535-4B60-B27D-CB6EE740B689}" presName="rootComposite" presStyleCnt="0"/>
      <dgm:spPr/>
    </dgm:pt>
    <dgm:pt modelId="{05772287-3BF9-47B8-9228-19E823CD5EDC}" type="pres">
      <dgm:prSet presAssocID="{FB13C9F5-0535-4B60-B27D-CB6EE740B689}" presName="rootText" presStyleLbl="node2" presStyleIdx="2" presStyleCnt="4">
        <dgm:presLayoutVars>
          <dgm:chPref val="3"/>
        </dgm:presLayoutVars>
      </dgm:prSet>
      <dgm:spPr/>
    </dgm:pt>
    <dgm:pt modelId="{8CE97CB0-8329-4527-960C-6887E98AEBCB}" type="pres">
      <dgm:prSet presAssocID="{FB13C9F5-0535-4B60-B27D-CB6EE740B689}" presName="rootConnector" presStyleLbl="node2" presStyleIdx="2" presStyleCnt="4"/>
      <dgm:spPr/>
    </dgm:pt>
    <dgm:pt modelId="{FE908086-5FFC-4630-ADDD-A7B8F2D4D761}" type="pres">
      <dgm:prSet presAssocID="{FB13C9F5-0535-4B60-B27D-CB6EE740B689}" presName="hierChild4" presStyleCnt="0"/>
      <dgm:spPr/>
    </dgm:pt>
    <dgm:pt modelId="{2EBF4E8A-FB40-404B-BC8B-24CFFCBC896D}" type="pres">
      <dgm:prSet presAssocID="{4F08EDF6-3F2E-4162-BFC2-690887084C3F}" presName="Name37" presStyleLbl="parChTrans1D3" presStyleIdx="2" presStyleCnt="4"/>
      <dgm:spPr/>
    </dgm:pt>
    <dgm:pt modelId="{BBF547A8-8DD0-45BB-B2E8-08DC20E32EBA}" type="pres">
      <dgm:prSet presAssocID="{8EA142A1-7988-4031-947F-94B3BEF4F0FF}" presName="hierRoot2" presStyleCnt="0">
        <dgm:presLayoutVars>
          <dgm:hierBranch val="init"/>
        </dgm:presLayoutVars>
      </dgm:prSet>
      <dgm:spPr/>
    </dgm:pt>
    <dgm:pt modelId="{0CB3EBB3-8FD0-4DD3-814E-74DFA63E2DE9}" type="pres">
      <dgm:prSet presAssocID="{8EA142A1-7988-4031-947F-94B3BEF4F0FF}" presName="rootComposite" presStyleCnt="0"/>
      <dgm:spPr/>
    </dgm:pt>
    <dgm:pt modelId="{343A1391-4FCF-4E99-BCFB-56DBC93D95F4}" type="pres">
      <dgm:prSet presAssocID="{8EA142A1-7988-4031-947F-94B3BEF4F0F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9AF76-1897-41D0-A528-51EE0FB077B0}" type="pres">
      <dgm:prSet presAssocID="{8EA142A1-7988-4031-947F-94B3BEF4F0FF}" presName="rootConnector" presStyleLbl="node3" presStyleIdx="2" presStyleCnt="4"/>
      <dgm:spPr/>
    </dgm:pt>
    <dgm:pt modelId="{6DF4F766-3FA0-4D98-9944-A1D3A0139BE9}" type="pres">
      <dgm:prSet presAssocID="{8EA142A1-7988-4031-947F-94B3BEF4F0FF}" presName="hierChild4" presStyleCnt="0"/>
      <dgm:spPr/>
    </dgm:pt>
    <dgm:pt modelId="{2B52DD0D-D369-4649-8976-FFF624FCE67C}" type="pres">
      <dgm:prSet presAssocID="{8EA142A1-7988-4031-947F-94B3BEF4F0FF}" presName="hierChild5" presStyleCnt="0"/>
      <dgm:spPr/>
    </dgm:pt>
    <dgm:pt modelId="{8F58D5AC-AFA8-4924-B211-B2AFD69906FD}" type="pres">
      <dgm:prSet presAssocID="{FB13C9F5-0535-4B60-B27D-CB6EE740B689}" presName="hierChild5" presStyleCnt="0"/>
      <dgm:spPr/>
    </dgm:pt>
    <dgm:pt modelId="{297D33AE-3D40-48A5-9FE9-B3BAD4CF550F}" type="pres">
      <dgm:prSet presAssocID="{728B204F-6A7E-44B3-BA5C-B42307A4D6A0}" presName="Name37" presStyleLbl="parChTrans1D2" presStyleIdx="3" presStyleCnt="4"/>
      <dgm:spPr/>
    </dgm:pt>
    <dgm:pt modelId="{1B21EBB4-46C6-4406-9452-48096E8C9F6A}" type="pres">
      <dgm:prSet presAssocID="{6D9C8B2A-F4F9-462D-B042-43E1AF63C2E6}" presName="hierRoot2" presStyleCnt="0">
        <dgm:presLayoutVars>
          <dgm:hierBranch val="init"/>
        </dgm:presLayoutVars>
      </dgm:prSet>
      <dgm:spPr/>
    </dgm:pt>
    <dgm:pt modelId="{0C18A913-4484-4917-A223-8350BC8ED323}" type="pres">
      <dgm:prSet presAssocID="{6D9C8B2A-F4F9-462D-B042-43E1AF63C2E6}" presName="rootComposite" presStyleCnt="0"/>
      <dgm:spPr/>
    </dgm:pt>
    <dgm:pt modelId="{2947E6D7-CC5F-4A7A-816F-5285BD116C30}" type="pres">
      <dgm:prSet presAssocID="{6D9C8B2A-F4F9-462D-B042-43E1AF63C2E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E1AA9D-829A-4BB5-B2E5-16E516196803}" type="pres">
      <dgm:prSet presAssocID="{6D9C8B2A-F4F9-462D-B042-43E1AF63C2E6}" presName="rootConnector" presStyleLbl="node2" presStyleIdx="3" presStyleCnt="4"/>
      <dgm:spPr/>
    </dgm:pt>
    <dgm:pt modelId="{B47FEE69-6112-4242-8F1A-437EBB99733E}" type="pres">
      <dgm:prSet presAssocID="{6D9C8B2A-F4F9-462D-B042-43E1AF63C2E6}" presName="hierChild4" presStyleCnt="0"/>
      <dgm:spPr/>
    </dgm:pt>
    <dgm:pt modelId="{7A9A848C-4AAF-45B0-BC18-574C31902496}" type="pres">
      <dgm:prSet presAssocID="{D701669E-3709-4A94-8000-98E1B334D32B}" presName="Name37" presStyleLbl="parChTrans1D3" presStyleIdx="3" presStyleCnt="4"/>
      <dgm:spPr/>
    </dgm:pt>
    <dgm:pt modelId="{D739E2D9-1117-4C71-8141-B513C81CFE20}" type="pres">
      <dgm:prSet presAssocID="{6DB0A39D-1DFD-4E71-AF2E-9510E273CA9C}" presName="hierRoot2" presStyleCnt="0">
        <dgm:presLayoutVars>
          <dgm:hierBranch val="init"/>
        </dgm:presLayoutVars>
      </dgm:prSet>
      <dgm:spPr/>
    </dgm:pt>
    <dgm:pt modelId="{0272034A-234A-4F36-AD85-78E82D0B96A8}" type="pres">
      <dgm:prSet presAssocID="{6DB0A39D-1DFD-4E71-AF2E-9510E273CA9C}" presName="rootComposite" presStyleCnt="0"/>
      <dgm:spPr/>
    </dgm:pt>
    <dgm:pt modelId="{B11FA432-14A1-408F-AFA5-00B952D6E27D}" type="pres">
      <dgm:prSet presAssocID="{6DB0A39D-1DFD-4E71-AF2E-9510E273CA9C}" presName="rootText" presStyleLbl="node3" presStyleIdx="3" presStyleCnt="4">
        <dgm:presLayoutVars>
          <dgm:chPref val="3"/>
        </dgm:presLayoutVars>
      </dgm:prSet>
      <dgm:spPr/>
    </dgm:pt>
    <dgm:pt modelId="{82DCB21D-B056-48AE-B3B5-3BCDA49FE1E7}" type="pres">
      <dgm:prSet presAssocID="{6DB0A39D-1DFD-4E71-AF2E-9510E273CA9C}" presName="rootConnector" presStyleLbl="node3" presStyleIdx="3" presStyleCnt="4"/>
      <dgm:spPr/>
    </dgm:pt>
    <dgm:pt modelId="{4102CA17-EDFB-4879-AAEF-4C8F7A5E29DD}" type="pres">
      <dgm:prSet presAssocID="{6DB0A39D-1DFD-4E71-AF2E-9510E273CA9C}" presName="hierChild4" presStyleCnt="0"/>
      <dgm:spPr/>
    </dgm:pt>
    <dgm:pt modelId="{C7AA9132-CC21-444D-9ADA-6B6DC8F70ABE}" type="pres">
      <dgm:prSet presAssocID="{6DB0A39D-1DFD-4E71-AF2E-9510E273CA9C}" presName="hierChild5" presStyleCnt="0"/>
      <dgm:spPr/>
    </dgm:pt>
    <dgm:pt modelId="{9C012A1F-F22A-487C-8DDB-829A50A0CC5D}" type="pres">
      <dgm:prSet presAssocID="{6D9C8B2A-F4F9-462D-B042-43E1AF63C2E6}" presName="hierChild5" presStyleCnt="0"/>
      <dgm:spPr/>
    </dgm:pt>
    <dgm:pt modelId="{09F8FE56-CD1E-4222-A2DF-10E6852A053C}" type="pres">
      <dgm:prSet presAssocID="{94D74EEC-85CF-4C21-BE2A-F6A26B06D0EC}" presName="hierChild3" presStyleCnt="0"/>
      <dgm:spPr/>
    </dgm:pt>
  </dgm:ptLst>
  <dgm:cxnLst>
    <dgm:cxn modelId="{905CEC9A-B251-493C-85DC-58567E587605}" type="presOf" srcId="{94D74EEC-85CF-4C21-BE2A-F6A26B06D0EC}" destId="{B56C1DE3-E683-4200-84E5-51BE7D175481}" srcOrd="0" destOrd="0" presId="urn:microsoft.com/office/officeart/2005/8/layout/orgChart1"/>
    <dgm:cxn modelId="{C67E8AE9-3D52-4E9B-B7C8-C3C41F0E1435}" srcId="{25D5F901-B467-4941-AC6F-276D84C13EE7}" destId="{37B7C241-4146-46A9-B9B8-F1F9A98F2F7C}" srcOrd="0" destOrd="0" parTransId="{5D78B941-7E7F-49C7-AC75-11593BC4EFAF}" sibTransId="{A28BDBFF-2E17-4C8B-808F-938245E42B28}"/>
    <dgm:cxn modelId="{979C616E-24B1-4551-9C4A-0F38D73D4ACB}" type="presOf" srcId="{728B204F-6A7E-44B3-BA5C-B42307A4D6A0}" destId="{297D33AE-3D40-48A5-9FE9-B3BAD4CF550F}" srcOrd="0" destOrd="0" presId="urn:microsoft.com/office/officeart/2005/8/layout/orgChart1"/>
    <dgm:cxn modelId="{07719E17-EA2E-4C42-A4FE-CF3EB0AEC2AA}" type="presOf" srcId="{6D9C8B2A-F4F9-462D-B042-43E1AF63C2E6}" destId="{25E1AA9D-829A-4BB5-B2E5-16E516196803}" srcOrd="1" destOrd="0" presId="urn:microsoft.com/office/officeart/2005/8/layout/orgChart1"/>
    <dgm:cxn modelId="{269A45A3-3314-4357-B5A1-002A2DDA80CE}" type="presOf" srcId="{5D78B941-7E7F-49C7-AC75-11593BC4EFAF}" destId="{682F9B80-4D9F-4811-AC49-ED9EF5B38D57}" srcOrd="0" destOrd="0" presId="urn:microsoft.com/office/officeart/2005/8/layout/orgChart1"/>
    <dgm:cxn modelId="{2D913310-5111-40A7-A57F-CB6C32167B97}" type="presOf" srcId="{05F0976E-B33F-40BA-9FB5-DFCCB3ACDBD2}" destId="{88B31E3C-8380-4A92-9A7B-C82E743E9C98}" srcOrd="0" destOrd="0" presId="urn:microsoft.com/office/officeart/2005/8/layout/orgChart1"/>
    <dgm:cxn modelId="{9E039CA8-56DD-4567-B70C-7EB79E8647CF}" type="presOf" srcId="{FB13C9F5-0535-4B60-B27D-CB6EE740B689}" destId="{05772287-3BF9-47B8-9228-19E823CD5EDC}" srcOrd="0" destOrd="0" presId="urn:microsoft.com/office/officeart/2005/8/layout/orgChart1"/>
    <dgm:cxn modelId="{F10FE06D-CDD8-4F00-B838-AB36EEDBCA4D}" type="presOf" srcId="{37B7C241-4146-46A9-B9B8-F1F9A98F2F7C}" destId="{0D7B0AC3-41DE-40E3-8543-5CC296B86965}" srcOrd="1" destOrd="0" presId="urn:microsoft.com/office/officeart/2005/8/layout/orgChart1"/>
    <dgm:cxn modelId="{81501513-F7DF-46DB-B638-E60D1D0BE250}" type="presOf" srcId="{8EA142A1-7988-4031-947F-94B3BEF4F0FF}" destId="{343A1391-4FCF-4E99-BCFB-56DBC93D95F4}" srcOrd="0" destOrd="0" presId="urn:microsoft.com/office/officeart/2005/8/layout/orgChart1"/>
    <dgm:cxn modelId="{A3759BAE-B97B-4F0F-95AD-53624DCF3209}" type="presOf" srcId="{D701669E-3709-4A94-8000-98E1B334D32B}" destId="{7A9A848C-4AAF-45B0-BC18-574C31902496}" srcOrd="0" destOrd="0" presId="urn:microsoft.com/office/officeart/2005/8/layout/orgChart1"/>
    <dgm:cxn modelId="{B7691D5A-1164-4295-9FFD-E35A8555F0E9}" type="presOf" srcId="{6DB0A39D-1DFD-4E71-AF2E-9510E273CA9C}" destId="{B11FA432-14A1-408F-AFA5-00B952D6E27D}" srcOrd="0" destOrd="0" presId="urn:microsoft.com/office/officeart/2005/8/layout/orgChart1"/>
    <dgm:cxn modelId="{A5F45048-6145-40DB-8CA8-DE8181DF99A3}" type="presOf" srcId="{6DB0A39D-1DFD-4E71-AF2E-9510E273CA9C}" destId="{82DCB21D-B056-48AE-B3B5-3BCDA49FE1E7}" srcOrd="1" destOrd="0" presId="urn:microsoft.com/office/officeart/2005/8/layout/orgChart1"/>
    <dgm:cxn modelId="{BF6E92F2-6395-43AE-BDA1-C5CFB1605DF2}" type="presOf" srcId="{557DEC48-E2EF-4DE6-A7D7-46E8CEA537C1}" destId="{044636BA-0716-4B13-BCAA-6F45FA97632F}" srcOrd="0" destOrd="0" presId="urn:microsoft.com/office/officeart/2005/8/layout/orgChart1"/>
    <dgm:cxn modelId="{F3B98D96-406D-48B1-8047-8253FB99CE72}" type="presOf" srcId="{695DBD1A-3C89-4DB5-BE2B-7125A1AC9894}" destId="{375F3D8F-ADD5-41DA-8C52-F9E637EB7464}" srcOrd="0" destOrd="0" presId="urn:microsoft.com/office/officeart/2005/8/layout/orgChart1"/>
    <dgm:cxn modelId="{C0A96DB9-0C12-4DF7-97C0-CC19068B90D2}" type="presOf" srcId="{4F08EDF6-3F2E-4162-BFC2-690887084C3F}" destId="{2EBF4E8A-FB40-404B-BC8B-24CFFCBC896D}" srcOrd="0" destOrd="0" presId="urn:microsoft.com/office/officeart/2005/8/layout/orgChart1"/>
    <dgm:cxn modelId="{FC9EF0D5-586A-4F28-B826-131E0D3EBC40}" type="presOf" srcId="{25D5F901-B467-4941-AC6F-276D84C13EE7}" destId="{BF8BB89F-72C5-46DA-85C4-453FB58B3407}" srcOrd="0" destOrd="0" presId="urn:microsoft.com/office/officeart/2005/8/layout/orgChart1"/>
    <dgm:cxn modelId="{B98302E0-5ABF-4F71-8759-C736AA991CFE}" srcId="{94D74EEC-85CF-4C21-BE2A-F6A26B06D0EC}" destId="{FB13C9F5-0535-4B60-B27D-CB6EE740B689}" srcOrd="2" destOrd="0" parTransId="{99A9821B-FCBC-4EB6-B515-96DACDE35173}" sibTransId="{76050C98-DA92-4CD2-946D-5A2E40406B75}"/>
    <dgm:cxn modelId="{5E1BED58-1F77-4A91-8F20-A47D742D2CC4}" srcId="{FB13C9F5-0535-4B60-B27D-CB6EE740B689}" destId="{8EA142A1-7988-4031-947F-94B3BEF4F0FF}" srcOrd="0" destOrd="0" parTransId="{4F08EDF6-3F2E-4162-BFC2-690887084C3F}" sibTransId="{6FB9E936-8E03-4391-99B3-637A10AC128D}"/>
    <dgm:cxn modelId="{6C7D060E-B6CE-42DB-9FF8-FADED665A371}" srcId="{94D74EEC-85CF-4C21-BE2A-F6A26B06D0EC}" destId="{25D5F901-B467-4941-AC6F-276D84C13EE7}" srcOrd="1" destOrd="0" parTransId="{05F0976E-B33F-40BA-9FB5-DFCCB3ACDBD2}" sibTransId="{8509E990-124B-41A5-A236-168D1DF19356}"/>
    <dgm:cxn modelId="{6AA5189D-C869-4AE4-926F-AF9A72829F47}" type="presOf" srcId="{6D9C8B2A-F4F9-462D-B042-43E1AF63C2E6}" destId="{2947E6D7-CC5F-4A7A-816F-5285BD116C30}" srcOrd="0" destOrd="0" presId="urn:microsoft.com/office/officeart/2005/8/layout/orgChart1"/>
    <dgm:cxn modelId="{37CBB954-446E-4978-8006-81211406DF81}" type="presOf" srcId="{8EA142A1-7988-4031-947F-94B3BEF4F0FF}" destId="{3379AF76-1897-41D0-A528-51EE0FB077B0}" srcOrd="1" destOrd="0" presId="urn:microsoft.com/office/officeart/2005/8/layout/orgChart1"/>
    <dgm:cxn modelId="{2D98850B-9588-4A9C-B3FA-2CB4DF4D6AF9}" srcId="{94D74EEC-85CF-4C21-BE2A-F6A26B06D0EC}" destId="{37FECEC8-96D5-40F2-B3AE-E5170EAF2B66}" srcOrd="0" destOrd="0" parTransId="{D80B8151-824F-4F33-9F4B-9CF4DA9DAB34}" sibTransId="{C4EAA7D4-8738-4F03-92B5-3BC26F95480E}"/>
    <dgm:cxn modelId="{0DC97C6B-94B5-49B7-B71B-71FC8C2C3C3A}" type="presOf" srcId="{37FECEC8-96D5-40F2-B3AE-E5170EAF2B66}" destId="{852B4933-C315-4ABD-960E-0A5E304D0AB8}" srcOrd="1" destOrd="0" presId="urn:microsoft.com/office/officeart/2005/8/layout/orgChart1"/>
    <dgm:cxn modelId="{0753A337-D3B1-45F6-A05D-7087D7497204}" type="presOf" srcId="{94D74EEC-85CF-4C21-BE2A-F6A26B06D0EC}" destId="{71D5E30B-9D57-4FE8-AD1C-334042CAF13F}" srcOrd="1" destOrd="0" presId="urn:microsoft.com/office/officeart/2005/8/layout/orgChart1"/>
    <dgm:cxn modelId="{32FB9CCF-C509-412C-B899-56311EE5B5CA}" srcId="{94D74EEC-85CF-4C21-BE2A-F6A26B06D0EC}" destId="{6D9C8B2A-F4F9-462D-B042-43E1AF63C2E6}" srcOrd="3" destOrd="0" parTransId="{728B204F-6A7E-44B3-BA5C-B42307A4D6A0}" sibTransId="{184035FC-24CA-4565-94FD-5D5BD1C58557}"/>
    <dgm:cxn modelId="{9C404D1E-ED42-4978-AFB3-6D1865D1AC02}" type="presOf" srcId="{25D5F901-B467-4941-AC6F-276D84C13EE7}" destId="{A8FAA10D-99BB-48C1-AF5B-A55CEF1F6792}" srcOrd="1" destOrd="0" presId="urn:microsoft.com/office/officeart/2005/8/layout/orgChart1"/>
    <dgm:cxn modelId="{50A2FADB-FBB6-4817-AB54-31D87A9F5687}" type="presOf" srcId="{99A9821B-FCBC-4EB6-B515-96DACDE35173}" destId="{266DC696-0015-40F0-A484-DA26B1FDE586}" srcOrd="0" destOrd="0" presId="urn:microsoft.com/office/officeart/2005/8/layout/orgChart1"/>
    <dgm:cxn modelId="{71024449-72FF-40AE-88FB-E0CE317B4E9A}" type="presOf" srcId="{40189BA3-A266-4485-ADA4-F6EC6C2B7085}" destId="{080DCA00-EF46-44C2-BE3D-CABBDB66BAE7}" srcOrd="0" destOrd="0" presId="urn:microsoft.com/office/officeart/2005/8/layout/orgChart1"/>
    <dgm:cxn modelId="{A9EB7C31-6CC9-46A2-A8E7-34CE20F90EC4}" type="presOf" srcId="{D80B8151-824F-4F33-9F4B-9CF4DA9DAB34}" destId="{D793C935-DCAB-4AA3-B499-409CEB1F2C05}" srcOrd="0" destOrd="0" presId="urn:microsoft.com/office/officeart/2005/8/layout/orgChart1"/>
    <dgm:cxn modelId="{F44267D9-330E-4C04-B095-10045BF39767}" type="presOf" srcId="{695DBD1A-3C89-4DB5-BE2B-7125A1AC9894}" destId="{8B2A95E2-33FF-408A-BD88-C9F63D0F3979}" srcOrd="1" destOrd="0" presId="urn:microsoft.com/office/officeart/2005/8/layout/orgChart1"/>
    <dgm:cxn modelId="{CFF79DDF-12E2-488C-BEE3-7466D2E49C04}" srcId="{37FECEC8-96D5-40F2-B3AE-E5170EAF2B66}" destId="{695DBD1A-3C89-4DB5-BE2B-7125A1AC9894}" srcOrd="0" destOrd="0" parTransId="{40189BA3-A266-4485-ADA4-F6EC6C2B7085}" sibTransId="{96398BC0-A5D5-4599-9115-65CC356CB409}"/>
    <dgm:cxn modelId="{33E5AD4E-1C6C-47F8-8848-A65D3BB5A6BB}" type="presOf" srcId="{37FECEC8-96D5-40F2-B3AE-E5170EAF2B66}" destId="{72CB0C58-4700-4FBF-9238-AE6D63B30491}" srcOrd="0" destOrd="0" presId="urn:microsoft.com/office/officeart/2005/8/layout/orgChart1"/>
    <dgm:cxn modelId="{1B2576A1-85A2-4A59-84C4-EA541BB1AAC3}" srcId="{557DEC48-E2EF-4DE6-A7D7-46E8CEA537C1}" destId="{94D74EEC-85CF-4C21-BE2A-F6A26B06D0EC}" srcOrd="0" destOrd="0" parTransId="{5C284DC6-A17F-4617-8F80-9541CEA3407C}" sibTransId="{120B90A9-B438-46DD-8BCF-9BDB7968467F}"/>
    <dgm:cxn modelId="{84A28ABD-FDC6-4086-8DC3-14064076EA1E}" srcId="{6D9C8B2A-F4F9-462D-B042-43E1AF63C2E6}" destId="{6DB0A39D-1DFD-4E71-AF2E-9510E273CA9C}" srcOrd="0" destOrd="0" parTransId="{D701669E-3709-4A94-8000-98E1B334D32B}" sibTransId="{8FCF6B27-E2DC-4685-A844-A800B2A88183}"/>
    <dgm:cxn modelId="{40D71D52-662A-48A1-B938-421E4E143729}" type="presOf" srcId="{37B7C241-4146-46A9-B9B8-F1F9A98F2F7C}" destId="{D39F1909-2768-45B0-A2FE-771737D9D3F8}" srcOrd="0" destOrd="0" presId="urn:microsoft.com/office/officeart/2005/8/layout/orgChart1"/>
    <dgm:cxn modelId="{107EC91D-0517-4B41-A7DB-75363D6DAEE0}" type="presOf" srcId="{FB13C9F5-0535-4B60-B27D-CB6EE740B689}" destId="{8CE97CB0-8329-4527-960C-6887E98AEBCB}" srcOrd="1" destOrd="0" presId="urn:microsoft.com/office/officeart/2005/8/layout/orgChart1"/>
    <dgm:cxn modelId="{CFA0BA18-CD71-486A-9932-ACC7CBB7DA8F}" type="presParOf" srcId="{044636BA-0716-4B13-BCAA-6F45FA97632F}" destId="{DA25FA6C-5282-41AF-A04F-7379ECA019E6}" srcOrd="0" destOrd="0" presId="urn:microsoft.com/office/officeart/2005/8/layout/orgChart1"/>
    <dgm:cxn modelId="{578A5D2D-8E9E-4C77-A31B-612A8ABD0691}" type="presParOf" srcId="{DA25FA6C-5282-41AF-A04F-7379ECA019E6}" destId="{BC93A674-FF36-47C0-B6F0-7736A83DA83D}" srcOrd="0" destOrd="0" presId="urn:microsoft.com/office/officeart/2005/8/layout/orgChart1"/>
    <dgm:cxn modelId="{9265A0F6-5CB9-4F32-BC2C-8E3EC176AFC2}" type="presParOf" srcId="{BC93A674-FF36-47C0-B6F0-7736A83DA83D}" destId="{B56C1DE3-E683-4200-84E5-51BE7D175481}" srcOrd="0" destOrd="0" presId="urn:microsoft.com/office/officeart/2005/8/layout/orgChart1"/>
    <dgm:cxn modelId="{B26ABD39-7132-4170-934C-C67E69B397FD}" type="presParOf" srcId="{BC93A674-FF36-47C0-B6F0-7736A83DA83D}" destId="{71D5E30B-9D57-4FE8-AD1C-334042CAF13F}" srcOrd="1" destOrd="0" presId="urn:microsoft.com/office/officeart/2005/8/layout/orgChart1"/>
    <dgm:cxn modelId="{66294383-DE52-4A55-B154-EABC8973AC86}" type="presParOf" srcId="{DA25FA6C-5282-41AF-A04F-7379ECA019E6}" destId="{FF9B9126-1D22-4EDC-BAFE-D27FA8AF4504}" srcOrd="1" destOrd="0" presId="urn:microsoft.com/office/officeart/2005/8/layout/orgChart1"/>
    <dgm:cxn modelId="{3EFAA793-07A5-4C91-9218-F33470CF398C}" type="presParOf" srcId="{FF9B9126-1D22-4EDC-BAFE-D27FA8AF4504}" destId="{D793C935-DCAB-4AA3-B499-409CEB1F2C05}" srcOrd="0" destOrd="0" presId="urn:microsoft.com/office/officeart/2005/8/layout/orgChart1"/>
    <dgm:cxn modelId="{045EB2E3-1AF8-402F-BE54-D4BC15F3D3DC}" type="presParOf" srcId="{FF9B9126-1D22-4EDC-BAFE-D27FA8AF4504}" destId="{66D10481-EB6F-4CBB-AAA6-89C32B835A72}" srcOrd="1" destOrd="0" presId="urn:microsoft.com/office/officeart/2005/8/layout/orgChart1"/>
    <dgm:cxn modelId="{834B7FF6-0F44-4EB1-95F8-60B2825A83BB}" type="presParOf" srcId="{66D10481-EB6F-4CBB-AAA6-89C32B835A72}" destId="{97FA4A91-A4DB-45E8-83EC-6776CD7C67EA}" srcOrd="0" destOrd="0" presId="urn:microsoft.com/office/officeart/2005/8/layout/orgChart1"/>
    <dgm:cxn modelId="{EE3B7EAA-FD75-4907-8522-712A661AA53C}" type="presParOf" srcId="{97FA4A91-A4DB-45E8-83EC-6776CD7C67EA}" destId="{72CB0C58-4700-4FBF-9238-AE6D63B30491}" srcOrd="0" destOrd="0" presId="urn:microsoft.com/office/officeart/2005/8/layout/orgChart1"/>
    <dgm:cxn modelId="{591F205E-653C-4B31-9AEB-74F943289D55}" type="presParOf" srcId="{97FA4A91-A4DB-45E8-83EC-6776CD7C67EA}" destId="{852B4933-C315-4ABD-960E-0A5E304D0AB8}" srcOrd="1" destOrd="0" presId="urn:microsoft.com/office/officeart/2005/8/layout/orgChart1"/>
    <dgm:cxn modelId="{C50F763D-A0EE-421D-98BC-3F749CF43A43}" type="presParOf" srcId="{66D10481-EB6F-4CBB-AAA6-89C32B835A72}" destId="{C9F23F74-1E9A-490E-95C0-8F76FEACFBF7}" srcOrd="1" destOrd="0" presId="urn:microsoft.com/office/officeart/2005/8/layout/orgChart1"/>
    <dgm:cxn modelId="{2E951B27-F3A7-4F76-8294-49D8511F0711}" type="presParOf" srcId="{C9F23F74-1E9A-490E-95C0-8F76FEACFBF7}" destId="{080DCA00-EF46-44C2-BE3D-CABBDB66BAE7}" srcOrd="0" destOrd="0" presId="urn:microsoft.com/office/officeart/2005/8/layout/orgChart1"/>
    <dgm:cxn modelId="{52465BC6-B709-497D-8530-613522B7BA0A}" type="presParOf" srcId="{C9F23F74-1E9A-490E-95C0-8F76FEACFBF7}" destId="{365F273F-1E14-4ADD-AAAA-7604875D899B}" srcOrd="1" destOrd="0" presId="urn:microsoft.com/office/officeart/2005/8/layout/orgChart1"/>
    <dgm:cxn modelId="{0E444CE2-3B0D-412C-BCC1-441E7DFF2B07}" type="presParOf" srcId="{365F273F-1E14-4ADD-AAAA-7604875D899B}" destId="{70070916-DFFF-4B1F-B603-E466F94F2E0D}" srcOrd="0" destOrd="0" presId="urn:microsoft.com/office/officeart/2005/8/layout/orgChart1"/>
    <dgm:cxn modelId="{76337B69-AE61-496D-A714-FB587916CD3C}" type="presParOf" srcId="{70070916-DFFF-4B1F-B603-E466F94F2E0D}" destId="{375F3D8F-ADD5-41DA-8C52-F9E637EB7464}" srcOrd="0" destOrd="0" presId="urn:microsoft.com/office/officeart/2005/8/layout/orgChart1"/>
    <dgm:cxn modelId="{C70F412E-71C9-43FB-BBD9-696B4B4921FD}" type="presParOf" srcId="{70070916-DFFF-4B1F-B603-E466F94F2E0D}" destId="{8B2A95E2-33FF-408A-BD88-C9F63D0F3979}" srcOrd="1" destOrd="0" presId="urn:microsoft.com/office/officeart/2005/8/layout/orgChart1"/>
    <dgm:cxn modelId="{B4B5F1CA-F00D-49EC-832E-AFAC2A679C3D}" type="presParOf" srcId="{365F273F-1E14-4ADD-AAAA-7604875D899B}" destId="{BEA9364D-2D14-4EFF-8FB5-2D51978F494A}" srcOrd="1" destOrd="0" presId="urn:microsoft.com/office/officeart/2005/8/layout/orgChart1"/>
    <dgm:cxn modelId="{9290DD85-2B65-4372-AAA0-D8D11D729AE1}" type="presParOf" srcId="{365F273F-1E14-4ADD-AAAA-7604875D899B}" destId="{27E5C348-9D90-42A4-82C9-11CAA9513544}" srcOrd="2" destOrd="0" presId="urn:microsoft.com/office/officeart/2005/8/layout/orgChart1"/>
    <dgm:cxn modelId="{5E6F560D-8723-4B37-AE0B-2665B03F4054}" type="presParOf" srcId="{66D10481-EB6F-4CBB-AAA6-89C32B835A72}" destId="{7BC9B0AE-2851-49BF-B227-F21C382B62BD}" srcOrd="2" destOrd="0" presId="urn:microsoft.com/office/officeart/2005/8/layout/orgChart1"/>
    <dgm:cxn modelId="{58F226A3-9F27-4BDE-BA81-2286E23260C3}" type="presParOf" srcId="{FF9B9126-1D22-4EDC-BAFE-D27FA8AF4504}" destId="{88B31E3C-8380-4A92-9A7B-C82E743E9C98}" srcOrd="2" destOrd="0" presId="urn:microsoft.com/office/officeart/2005/8/layout/orgChart1"/>
    <dgm:cxn modelId="{240DDF2A-95F2-41E8-B614-68FC446405D0}" type="presParOf" srcId="{FF9B9126-1D22-4EDC-BAFE-D27FA8AF4504}" destId="{49668CBF-7285-4710-B548-A5EB9BA6EF87}" srcOrd="3" destOrd="0" presId="urn:microsoft.com/office/officeart/2005/8/layout/orgChart1"/>
    <dgm:cxn modelId="{819923F7-E991-4985-878B-7386CAAC089B}" type="presParOf" srcId="{49668CBF-7285-4710-B548-A5EB9BA6EF87}" destId="{5E12A387-8F2C-44FE-91C9-70840E84FBD5}" srcOrd="0" destOrd="0" presId="urn:microsoft.com/office/officeart/2005/8/layout/orgChart1"/>
    <dgm:cxn modelId="{90C22561-695A-4BAF-B9A4-0CB5CA40696D}" type="presParOf" srcId="{5E12A387-8F2C-44FE-91C9-70840E84FBD5}" destId="{BF8BB89F-72C5-46DA-85C4-453FB58B3407}" srcOrd="0" destOrd="0" presId="urn:microsoft.com/office/officeart/2005/8/layout/orgChart1"/>
    <dgm:cxn modelId="{36A2296B-A684-4CFD-BAAC-19C2E441F814}" type="presParOf" srcId="{5E12A387-8F2C-44FE-91C9-70840E84FBD5}" destId="{A8FAA10D-99BB-48C1-AF5B-A55CEF1F6792}" srcOrd="1" destOrd="0" presId="urn:microsoft.com/office/officeart/2005/8/layout/orgChart1"/>
    <dgm:cxn modelId="{840DE0BE-B321-45FF-BE4F-7D5F5B359B88}" type="presParOf" srcId="{49668CBF-7285-4710-B548-A5EB9BA6EF87}" destId="{564EE399-6461-4796-AF34-505B49737EA0}" srcOrd="1" destOrd="0" presId="urn:microsoft.com/office/officeart/2005/8/layout/orgChart1"/>
    <dgm:cxn modelId="{F171D7E1-A4AE-4B04-B6E0-3770DF156A28}" type="presParOf" srcId="{564EE399-6461-4796-AF34-505B49737EA0}" destId="{682F9B80-4D9F-4811-AC49-ED9EF5B38D57}" srcOrd="0" destOrd="0" presId="urn:microsoft.com/office/officeart/2005/8/layout/orgChart1"/>
    <dgm:cxn modelId="{11F88564-5096-4EF2-9004-175B15BC8C48}" type="presParOf" srcId="{564EE399-6461-4796-AF34-505B49737EA0}" destId="{237AE8B8-1E23-4BAC-B908-425FEBF28F66}" srcOrd="1" destOrd="0" presId="urn:microsoft.com/office/officeart/2005/8/layout/orgChart1"/>
    <dgm:cxn modelId="{D615AE5A-D424-4EFB-8B64-1895089E51FF}" type="presParOf" srcId="{237AE8B8-1E23-4BAC-B908-425FEBF28F66}" destId="{9A4610B5-89FC-4E33-BA9F-3F85C7195FF7}" srcOrd="0" destOrd="0" presId="urn:microsoft.com/office/officeart/2005/8/layout/orgChart1"/>
    <dgm:cxn modelId="{05E24F70-AA39-4A64-A174-DEAC31D020FA}" type="presParOf" srcId="{9A4610B5-89FC-4E33-BA9F-3F85C7195FF7}" destId="{D39F1909-2768-45B0-A2FE-771737D9D3F8}" srcOrd="0" destOrd="0" presId="urn:microsoft.com/office/officeart/2005/8/layout/orgChart1"/>
    <dgm:cxn modelId="{7727BAE0-EC09-4235-AA67-9291A9788731}" type="presParOf" srcId="{9A4610B5-89FC-4E33-BA9F-3F85C7195FF7}" destId="{0D7B0AC3-41DE-40E3-8543-5CC296B86965}" srcOrd="1" destOrd="0" presId="urn:microsoft.com/office/officeart/2005/8/layout/orgChart1"/>
    <dgm:cxn modelId="{9477A41C-55EA-44CE-B5DF-0D8A4287288D}" type="presParOf" srcId="{237AE8B8-1E23-4BAC-B908-425FEBF28F66}" destId="{2962798F-7D0A-4E29-9EFA-C719B5406D3B}" srcOrd="1" destOrd="0" presId="urn:microsoft.com/office/officeart/2005/8/layout/orgChart1"/>
    <dgm:cxn modelId="{54E454B5-1AE9-4961-AB78-4EE747C87421}" type="presParOf" srcId="{237AE8B8-1E23-4BAC-B908-425FEBF28F66}" destId="{0F5D832C-45C8-40D9-9150-310979E34DED}" srcOrd="2" destOrd="0" presId="urn:microsoft.com/office/officeart/2005/8/layout/orgChart1"/>
    <dgm:cxn modelId="{091B8076-5E77-4C22-9768-8DDFA9C3D1D3}" type="presParOf" srcId="{49668CBF-7285-4710-B548-A5EB9BA6EF87}" destId="{0E592405-9631-490D-890C-E1D4166AE662}" srcOrd="2" destOrd="0" presId="urn:microsoft.com/office/officeart/2005/8/layout/orgChart1"/>
    <dgm:cxn modelId="{B94E5A8B-7BEE-47B0-B8F2-3D4787DB2995}" type="presParOf" srcId="{FF9B9126-1D22-4EDC-BAFE-D27FA8AF4504}" destId="{266DC696-0015-40F0-A484-DA26B1FDE586}" srcOrd="4" destOrd="0" presId="urn:microsoft.com/office/officeart/2005/8/layout/orgChart1"/>
    <dgm:cxn modelId="{90A91D48-AB8F-43E1-BBEE-17FF72BD6F10}" type="presParOf" srcId="{FF9B9126-1D22-4EDC-BAFE-D27FA8AF4504}" destId="{D1DB045A-91AD-4A4C-80C9-5B1444269625}" srcOrd="5" destOrd="0" presId="urn:microsoft.com/office/officeart/2005/8/layout/orgChart1"/>
    <dgm:cxn modelId="{5204713E-72AC-4EA1-A32C-0D634E797DAD}" type="presParOf" srcId="{D1DB045A-91AD-4A4C-80C9-5B1444269625}" destId="{7928740B-E8E8-4AA7-B987-D9ED1CBA5C48}" srcOrd="0" destOrd="0" presId="urn:microsoft.com/office/officeart/2005/8/layout/orgChart1"/>
    <dgm:cxn modelId="{333F721F-8A44-440A-8F8E-030261462A67}" type="presParOf" srcId="{7928740B-E8E8-4AA7-B987-D9ED1CBA5C48}" destId="{05772287-3BF9-47B8-9228-19E823CD5EDC}" srcOrd="0" destOrd="0" presId="urn:microsoft.com/office/officeart/2005/8/layout/orgChart1"/>
    <dgm:cxn modelId="{D065CD3A-AD53-4102-BCF5-2188489ED696}" type="presParOf" srcId="{7928740B-E8E8-4AA7-B987-D9ED1CBA5C48}" destId="{8CE97CB0-8329-4527-960C-6887E98AEBCB}" srcOrd="1" destOrd="0" presId="urn:microsoft.com/office/officeart/2005/8/layout/orgChart1"/>
    <dgm:cxn modelId="{4445E18B-3A4B-4061-8FFC-A5D166300EA5}" type="presParOf" srcId="{D1DB045A-91AD-4A4C-80C9-5B1444269625}" destId="{FE908086-5FFC-4630-ADDD-A7B8F2D4D761}" srcOrd="1" destOrd="0" presId="urn:microsoft.com/office/officeart/2005/8/layout/orgChart1"/>
    <dgm:cxn modelId="{85803FFF-C6E5-44E2-84C3-11B2861CBB14}" type="presParOf" srcId="{FE908086-5FFC-4630-ADDD-A7B8F2D4D761}" destId="{2EBF4E8A-FB40-404B-BC8B-24CFFCBC896D}" srcOrd="0" destOrd="0" presId="urn:microsoft.com/office/officeart/2005/8/layout/orgChart1"/>
    <dgm:cxn modelId="{97395DF4-4578-4DCA-8691-E399FA3160A2}" type="presParOf" srcId="{FE908086-5FFC-4630-ADDD-A7B8F2D4D761}" destId="{BBF547A8-8DD0-45BB-B2E8-08DC20E32EBA}" srcOrd="1" destOrd="0" presId="urn:microsoft.com/office/officeart/2005/8/layout/orgChart1"/>
    <dgm:cxn modelId="{326EB2DD-0171-467C-9E24-E65AA4212814}" type="presParOf" srcId="{BBF547A8-8DD0-45BB-B2E8-08DC20E32EBA}" destId="{0CB3EBB3-8FD0-4DD3-814E-74DFA63E2DE9}" srcOrd="0" destOrd="0" presId="urn:microsoft.com/office/officeart/2005/8/layout/orgChart1"/>
    <dgm:cxn modelId="{231422B6-8B91-4865-9B4F-BD071916CC17}" type="presParOf" srcId="{0CB3EBB3-8FD0-4DD3-814E-74DFA63E2DE9}" destId="{343A1391-4FCF-4E99-BCFB-56DBC93D95F4}" srcOrd="0" destOrd="0" presId="urn:microsoft.com/office/officeart/2005/8/layout/orgChart1"/>
    <dgm:cxn modelId="{C02B3226-3E3B-4528-B13A-1FB340128B70}" type="presParOf" srcId="{0CB3EBB3-8FD0-4DD3-814E-74DFA63E2DE9}" destId="{3379AF76-1897-41D0-A528-51EE0FB077B0}" srcOrd="1" destOrd="0" presId="urn:microsoft.com/office/officeart/2005/8/layout/orgChart1"/>
    <dgm:cxn modelId="{B9AF29D2-968D-4B3D-B604-F7244BF9B833}" type="presParOf" srcId="{BBF547A8-8DD0-45BB-B2E8-08DC20E32EBA}" destId="{6DF4F766-3FA0-4D98-9944-A1D3A0139BE9}" srcOrd="1" destOrd="0" presId="urn:microsoft.com/office/officeart/2005/8/layout/orgChart1"/>
    <dgm:cxn modelId="{B901A091-1022-46C3-BC77-65A19680535C}" type="presParOf" srcId="{BBF547A8-8DD0-45BB-B2E8-08DC20E32EBA}" destId="{2B52DD0D-D369-4649-8976-FFF624FCE67C}" srcOrd="2" destOrd="0" presId="urn:microsoft.com/office/officeart/2005/8/layout/orgChart1"/>
    <dgm:cxn modelId="{D1AEABC4-5609-4325-8DFE-58C674ED5559}" type="presParOf" srcId="{D1DB045A-91AD-4A4C-80C9-5B1444269625}" destId="{8F58D5AC-AFA8-4924-B211-B2AFD69906FD}" srcOrd="2" destOrd="0" presId="urn:microsoft.com/office/officeart/2005/8/layout/orgChart1"/>
    <dgm:cxn modelId="{180C1FA1-53D4-4860-B1CF-EC39D23545CB}" type="presParOf" srcId="{FF9B9126-1D22-4EDC-BAFE-D27FA8AF4504}" destId="{297D33AE-3D40-48A5-9FE9-B3BAD4CF550F}" srcOrd="6" destOrd="0" presId="urn:microsoft.com/office/officeart/2005/8/layout/orgChart1"/>
    <dgm:cxn modelId="{896221D8-CA38-47E3-81CD-2395263A5C75}" type="presParOf" srcId="{FF9B9126-1D22-4EDC-BAFE-D27FA8AF4504}" destId="{1B21EBB4-46C6-4406-9452-48096E8C9F6A}" srcOrd="7" destOrd="0" presId="urn:microsoft.com/office/officeart/2005/8/layout/orgChart1"/>
    <dgm:cxn modelId="{55483B50-BC60-479F-B4C4-40E2C989C9E9}" type="presParOf" srcId="{1B21EBB4-46C6-4406-9452-48096E8C9F6A}" destId="{0C18A913-4484-4917-A223-8350BC8ED323}" srcOrd="0" destOrd="0" presId="urn:microsoft.com/office/officeart/2005/8/layout/orgChart1"/>
    <dgm:cxn modelId="{18259230-85FD-43A1-A2B0-E2FF2764C7D2}" type="presParOf" srcId="{0C18A913-4484-4917-A223-8350BC8ED323}" destId="{2947E6D7-CC5F-4A7A-816F-5285BD116C30}" srcOrd="0" destOrd="0" presId="urn:microsoft.com/office/officeart/2005/8/layout/orgChart1"/>
    <dgm:cxn modelId="{D9FC91B9-BC3B-42E0-9E6E-4899E6244BCF}" type="presParOf" srcId="{0C18A913-4484-4917-A223-8350BC8ED323}" destId="{25E1AA9D-829A-4BB5-B2E5-16E516196803}" srcOrd="1" destOrd="0" presId="urn:microsoft.com/office/officeart/2005/8/layout/orgChart1"/>
    <dgm:cxn modelId="{6224996D-68A9-4F28-B93F-8CE75E59227F}" type="presParOf" srcId="{1B21EBB4-46C6-4406-9452-48096E8C9F6A}" destId="{B47FEE69-6112-4242-8F1A-437EBB99733E}" srcOrd="1" destOrd="0" presId="urn:microsoft.com/office/officeart/2005/8/layout/orgChart1"/>
    <dgm:cxn modelId="{789B60C1-5CDD-4BE4-A957-70FF9F60B372}" type="presParOf" srcId="{B47FEE69-6112-4242-8F1A-437EBB99733E}" destId="{7A9A848C-4AAF-45B0-BC18-574C31902496}" srcOrd="0" destOrd="0" presId="urn:microsoft.com/office/officeart/2005/8/layout/orgChart1"/>
    <dgm:cxn modelId="{25765FAB-6768-4F26-BFB8-B3C768300D22}" type="presParOf" srcId="{B47FEE69-6112-4242-8F1A-437EBB99733E}" destId="{D739E2D9-1117-4C71-8141-B513C81CFE20}" srcOrd="1" destOrd="0" presId="urn:microsoft.com/office/officeart/2005/8/layout/orgChart1"/>
    <dgm:cxn modelId="{92A20FEE-9718-4715-BDB1-E91570FDF606}" type="presParOf" srcId="{D739E2D9-1117-4C71-8141-B513C81CFE20}" destId="{0272034A-234A-4F36-AD85-78E82D0B96A8}" srcOrd="0" destOrd="0" presId="urn:microsoft.com/office/officeart/2005/8/layout/orgChart1"/>
    <dgm:cxn modelId="{5C5FA56A-2773-47CB-AA66-9317CCDFD8C9}" type="presParOf" srcId="{0272034A-234A-4F36-AD85-78E82D0B96A8}" destId="{B11FA432-14A1-408F-AFA5-00B952D6E27D}" srcOrd="0" destOrd="0" presId="urn:microsoft.com/office/officeart/2005/8/layout/orgChart1"/>
    <dgm:cxn modelId="{7E8E2F95-8EFA-4551-B124-B0B2B624928B}" type="presParOf" srcId="{0272034A-234A-4F36-AD85-78E82D0B96A8}" destId="{82DCB21D-B056-48AE-B3B5-3BCDA49FE1E7}" srcOrd="1" destOrd="0" presId="urn:microsoft.com/office/officeart/2005/8/layout/orgChart1"/>
    <dgm:cxn modelId="{1A4C6F37-F280-4463-B32D-059FB5062298}" type="presParOf" srcId="{D739E2D9-1117-4C71-8141-B513C81CFE20}" destId="{4102CA17-EDFB-4879-AAEF-4C8F7A5E29DD}" srcOrd="1" destOrd="0" presId="urn:microsoft.com/office/officeart/2005/8/layout/orgChart1"/>
    <dgm:cxn modelId="{FA98119C-9AF2-4D42-8050-9BBCBB2B2FCB}" type="presParOf" srcId="{D739E2D9-1117-4C71-8141-B513C81CFE20}" destId="{C7AA9132-CC21-444D-9ADA-6B6DC8F70ABE}" srcOrd="2" destOrd="0" presId="urn:microsoft.com/office/officeart/2005/8/layout/orgChart1"/>
    <dgm:cxn modelId="{5886A203-A1FE-4A5A-AB01-7C2E5BF49305}" type="presParOf" srcId="{1B21EBB4-46C6-4406-9452-48096E8C9F6A}" destId="{9C012A1F-F22A-487C-8DDB-829A50A0CC5D}" srcOrd="2" destOrd="0" presId="urn:microsoft.com/office/officeart/2005/8/layout/orgChart1"/>
    <dgm:cxn modelId="{576762E1-4801-48FA-A544-E582B8530570}" type="presParOf" srcId="{DA25FA6C-5282-41AF-A04F-7379ECA019E6}" destId="{09F8FE56-CD1E-4222-A2DF-10E6852A053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D6BB2-0EC8-49CE-9D6E-B24E4C198C01}">
      <dsp:nvSpPr>
        <dsp:cNvPr id="0" name=""/>
        <dsp:cNvSpPr/>
      </dsp:nvSpPr>
      <dsp:spPr>
        <a:xfrm>
          <a:off x="0" y="3621279"/>
          <a:ext cx="7425764" cy="594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Поддержка и развитие</a:t>
          </a:r>
          <a:endParaRPr lang="ru-RU" sz="1400" kern="1200" dirty="0"/>
        </a:p>
      </dsp:txBody>
      <dsp:txXfrm>
        <a:off x="0" y="3621279"/>
        <a:ext cx="7425764" cy="320814"/>
      </dsp:txXfrm>
    </dsp:sp>
    <dsp:sp modelId="{95CD0025-929D-43ED-A9A5-A52DE5FA0D65}">
      <dsp:nvSpPr>
        <dsp:cNvPr id="0" name=""/>
        <dsp:cNvSpPr/>
      </dsp:nvSpPr>
      <dsp:spPr>
        <a:xfrm>
          <a:off x="0" y="3930212"/>
          <a:ext cx="7425764" cy="273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 эффективности и качества СМС рассылок и СМС уведомлений.</a:t>
          </a:r>
          <a:endParaRPr lang="ru-RU" sz="1400" kern="1200" dirty="0"/>
        </a:p>
      </dsp:txBody>
      <dsp:txXfrm>
        <a:off x="0" y="3930212"/>
        <a:ext cx="7425764" cy="273286"/>
      </dsp:txXfrm>
    </dsp:sp>
    <dsp:sp modelId="{A6F91674-CF67-448F-8855-2A648005C0A6}">
      <dsp:nvSpPr>
        <dsp:cNvPr id="0" name=""/>
        <dsp:cNvSpPr/>
      </dsp:nvSpPr>
      <dsp:spPr>
        <a:xfrm rot="10800000">
          <a:off x="0" y="2716463"/>
          <a:ext cx="7425764" cy="91372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Запуск СМС решений</a:t>
          </a:r>
          <a:endParaRPr lang="ru-RU" sz="1400" kern="1200" dirty="0"/>
        </a:p>
      </dsp:txBody>
      <dsp:txXfrm rot="-10800000">
        <a:off x="0" y="2716463"/>
        <a:ext cx="7425764" cy="320718"/>
      </dsp:txXfrm>
    </dsp:sp>
    <dsp:sp modelId="{646DC4F7-0E41-42F2-BC96-9BC5CCE285A2}">
      <dsp:nvSpPr>
        <dsp:cNvPr id="0" name=""/>
        <dsp:cNvSpPr/>
      </dsp:nvSpPr>
      <dsp:spPr>
        <a:xfrm>
          <a:off x="0" y="3037182"/>
          <a:ext cx="7425764" cy="273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Интеграция с </a:t>
          </a:r>
          <a:r>
            <a:rPr lang="en-US" sz="1400" kern="1200" dirty="0" smtClean="0"/>
            <a:t>IT</a:t>
          </a:r>
          <a:r>
            <a:rPr lang="ru-RU" sz="1400" kern="1200" dirty="0" smtClean="0"/>
            <a:t> системой клиента, обучение персонала работе с ЛК.</a:t>
          </a:r>
          <a:endParaRPr lang="ru-RU" sz="1400" kern="1200" dirty="0"/>
        </a:p>
      </dsp:txBody>
      <dsp:txXfrm>
        <a:off x="0" y="3037182"/>
        <a:ext cx="7425764" cy="273204"/>
      </dsp:txXfrm>
    </dsp:sp>
    <dsp:sp modelId="{5ADA67DA-1AF6-4617-802F-BA3C2E5F226F}">
      <dsp:nvSpPr>
        <dsp:cNvPr id="0" name=""/>
        <dsp:cNvSpPr/>
      </dsp:nvSpPr>
      <dsp:spPr>
        <a:xfrm rot="10800000">
          <a:off x="0" y="1811647"/>
          <a:ext cx="7425764" cy="91372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Юридические формальности</a:t>
          </a:r>
          <a:endParaRPr lang="ru-RU" sz="1400" kern="1200" dirty="0"/>
        </a:p>
      </dsp:txBody>
      <dsp:txXfrm rot="-10800000">
        <a:off x="0" y="1811647"/>
        <a:ext cx="7425764" cy="320718"/>
      </dsp:txXfrm>
    </dsp:sp>
    <dsp:sp modelId="{FAB60972-CDE7-4E65-B8E5-70513BE284AA}">
      <dsp:nvSpPr>
        <dsp:cNvPr id="0" name=""/>
        <dsp:cNvSpPr/>
      </dsp:nvSpPr>
      <dsp:spPr>
        <a:xfrm>
          <a:off x="0" y="2132366"/>
          <a:ext cx="7425764" cy="273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Подписание контракта, согласование условий.</a:t>
          </a:r>
          <a:endParaRPr lang="ru-RU" sz="1400" kern="1200" dirty="0"/>
        </a:p>
      </dsp:txBody>
      <dsp:txXfrm>
        <a:off x="0" y="2132366"/>
        <a:ext cx="7425764" cy="273204"/>
      </dsp:txXfrm>
    </dsp:sp>
    <dsp:sp modelId="{5B5A5395-F45F-4635-B3ED-3A9D19762147}">
      <dsp:nvSpPr>
        <dsp:cNvPr id="0" name=""/>
        <dsp:cNvSpPr/>
      </dsp:nvSpPr>
      <dsp:spPr>
        <a:xfrm rot="10800000">
          <a:off x="0" y="906831"/>
          <a:ext cx="7425764" cy="91372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Первичная консультация</a:t>
          </a:r>
          <a:endParaRPr lang="ru-RU" sz="1400" kern="1200" dirty="0"/>
        </a:p>
      </dsp:txBody>
      <dsp:txXfrm rot="-10800000">
        <a:off x="0" y="906831"/>
        <a:ext cx="7425764" cy="320718"/>
      </dsp:txXfrm>
    </dsp:sp>
    <dsp:sp modelId="{E6484588-44C1-4F11-BD68-1D0038328EB2}">
      <dsp:nvSpPr>
        <dsp:cNvPr id="0" name=""/>
        <dsp:cNvSpPr/>
      </dsp:nvSpPr>
      <dsp:spPr>
        <a:xfrm>
          <a:off x="0" y="1227550"/>
          <a:ext cx="7425764" cy="273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Подбор СМС каналов, согласование отправителя, текстов и пр.</a:t>
          </a:r>
          <a:endParaRPr lang="ru-RU" sz="1400" kern="1200" dirty="0"/>
        </a:p>
      </dsp:txBody>
      <dsp:txXfrm>
        <a:off x="0" y="1227550"/>
        <a:ext cx="7425764" cy="273204"/>
      </dsp:txXfrm>
    </dsp:sp>
    <dsp:sp modelId="{D7225B03-3D15-4CAE-9521-52C9E704B39D}">
      <dsp:nvSpPr>
        <dsp:cNvPr id="0" name=""/>
        <dsp:cNvSpPr/>
      </dsp:nvSpPr>
      <dsp:spPr>
        <a:xfrm rot="10800000">
          <a:off x="0" y="2016"/>
          <a:ext cx="7425764" cy="91372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Обращение в Компанию</a:t>
          </a:r>
          <a:endParaRPr lang="ru-RU" sz="1400" kern="1200" dirty="0"/>
        </a:p>
      </dsp:txBody>
      <dsp:txXfrm rot="-10800000">
        <a:off x="0" y="2016"/>
        <a:ext cx="7425764" cy="320718"/>
      </dsp:txXfrm>
    </dsp:sp>
    <dsp:sp modelId="{0BA1F2DC-8178-4D9C-BFC0-552F0AA59029}">
      <dsp:nvSpPr>
        <dsp:cNvPr id="0" name=""/>
        <dsp:cNvSpPr/>
      </dsp:nvSpPr>
      <dsp:spPr>
        <a:xfrm>
          <a:off x="0" y="322734"/>
          <a:ext cx="7425764" cy="2732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Запрос на сотрудничество, заполнение начального брифа.</a:t>
          </a:r>
          <a:endParaRPr lang="ru-RU" sz="1400" kern="1200" dirty="0"/>
        </a:p>
      </dsp:txBody>
      <dsp:txXfrm>
        <a:off x="0" y="322734"/>
        <a:ext cx="7425764" cy="273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A848C-4AAF-45B0-BC18-574C31902496}">
      <dsp:nvSpPr>
        <dsp:cNvPr id="0" name=""/>
        <dsp:cNvSpPr/>
      </dsp:nvSpPr>
      <dsp:spPr>
        <a:xfrm>
          <a:off x="6636867" y="2255961"/>
          <a:ext cx="266774" cy="81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108"/>
              </a:lnTo>
              <a:lnTo>
                <a:pt x="266774" y="81810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D33AE-3D40-48A5-9FE9-B3BAD4CF550F}">
      <dsp:nvSpPr>
        <dsp:cNvPr id="0" name=""/>
        <dsp:cNvSpPr/>
      </dsp:nvSpPr>
      <dsp:spPr>
        <a:xfrm>
          <a:off x="4145815" y="889248"/>
          <a:ext cx="3202450" cy="477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722"/>
              </a:lnTo>
              <a:lnTo>
                <a:pt x="3202450" y="290722"/>
              </a:lnTo>
              <a:lnTo>
                <a:pt x="3202450" y="4774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F4E8A-FB40-404B-BC8B-24CFFCBC896D}">
      <dsp:nvSpPr>
        <dsp:cNvPr id="0" name=""/>
        <dsp:cNvSpPr/>
      </dsp:nvSpPr>
      <dsp:spPr>
        <a:xfrm>
          <a:off x="4484886" y="2255961"/>
          <a:ext cx="266774" cy="818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108"/>
              </a:lnTo>
              <a:lnTo>
                <a:pt x="266774" y="81810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DC696-0015-40F0-A484-DA26B1FDE586}">
      <dsp:nvSpPr>
        <dsp:cNvPr id="0" name=""/>
        <dsp:cNvSpPr/>
      </dsp:nvSpPr>
      <dsp:spPr>
        <a:xfrm>
          <a:off x="4145815" y="889248"/>
          <a:ext cx="1050469" cy="477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722"/>
              </a:lnTo>
              <a:lnTo>
                <a:pt x="1050469" y="290722"/>
              </a:lnTo>
              <a:lnTo>
                <a:pt x="1050469" y="4774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F9B80-4D9F-4811-AC49-ED9EF5B38D57}">
      <dsp:nvSpPr>
        <dsp:cNvPr id="0" name=""/>
        <dsp:cNvSpPr/>
      </dsp:nvSpPr>
      <dsp:spPr>
        <a:xfrm>
          <a:off x="2349925" y="2259198"/>
          <a:ext cx="249754" cy="81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871"/>
              </a:lnTo>
              <a:lnTo>
                <a:pt x="249754" y="8148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31E3C-8380-4A92-9A7B-C82E743E9C98}">
      <dsp:nvSpPr>
        <dsp:cNvPr id="0" name=""/>
        <dsp:cNvSpPr/>
      </dsp:nvSpPr>
      <dsp:spPr>
        <a:xfrm>
          <a:off x="3061324" y="889248"/>
          <a:ext cx="1084491" cy="480701"/>
        </a:xfrm>
        <a:custGeom>
          <a:avLst/>
          <a:gdLst/>
          <a:ahLst/>
          <a:cxnLst/>
          <a:rect l="0" t="0" r="0" b="0"/>
          <a:pathLst>
            <a:path>
              <a:moveTo>
                <a:pt x="1084491" y="0"/>
              </a:moveTo>
              <a:lnTo>
                <a:pt x="1084491" y="293959"/>
              </a:lnTo>
              <a:lnTo>
                <a:pt x="0" y="293959"/>
              </a:lnTo>
              <a:lnTo>
                <a:pt x="0" y="4807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CA00-EF46-44C2-BE3D-CABBDB66BAE7}">
      <dsp:nvSpPr>
        <dsp:cNvPr id="0" name=""/>
        <dsp:cNvSpPr/>
      </dsp:nvSpPr>
      <dsp:spPr>
        <a:xfrm>
          <a:off x="180924" y="2255961"/>
          <a:ext cx="285839" cy="795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823"/>
              </a:lnTo>
              <a:lnTo>
                <a:pt x="285839" y="79582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3C935-DCAB-4AA3-B499-409CEB1F2C05}">
      <dsp:nvSpPr>
        <dsp:cNvPr id="0" name=""/>
        <dsp:cNvSpPr/>
      </dsp:nvSpPr>
      <dsp:spPr>
        <a:xfrm>
          <a:off x="892322" y="889248"/>
          <a:ext cx="3253492" cy="477464"/>
        </a:xfrm>
        <a:custGeom>
          <a:avLst/>
          <a:gdLst/>
          <a:ahLst/>
          <a:cxnLst/>
          <a:rect l="0" t="0" r="0" b="0"/>
          <a:pathLst>
            <a:path>
              <a:moveTo>
                <a:pt x="3253492" y="0"/>
              </a:moveTo>
              <a:lnTo>
                <a:pt x="3253492" y="290722"/>
              </a:lnTo>
              <a:lnTo>
                <a:pt x="0" y="290722"/>
              </a:lnTo>
              <a:lnTo>
                <a:pt x="0" y="47746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C1DE3-E683-4200-84E5-51BE7D175481}">
      <dsp:nvSpPr>
        <dsp:cNvPr id="0" name=""/>
        <dsp:cNvSpPr/>
      </dsp:nvSpPr>
      <dsp:spPr>
        <a:xfrm>
          <a:off x="3256567" y="0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Генеральный директор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3256567" y="0"/>
        <a:ext cx="1778496" cy="889248"/>
      </dsp:txXfrm>
    </dsp:sp>
    <dsp:sp modelId="{72CB0C58-4700-4FBF-9238-AE6D63B30491}">
      <dsp:nvSpPr>
        <dsp:cNvPr id="0" name=""/>
        <dsp:cNvSpPr/>
      </dsp:nvSpPr>
      <dsp:spPr>
        <a:xfrm>
          <a:off x="3074" y="1366713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Начальник производства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3074" y="1366713"/>
        <a:ext cx="1778496" cy="889248"/>
      </dsp:txXfrm>
    </dsp:sp>
    <dsp:sp modelId="{375F3D8F-ADD5-41DA-8C52-F9E637EB7464}">
      <dsp:nvSpPr>
        <dsp:cNvPr id="0" name=""/>
        <dsp:cNvSpPr/>
      </dsp:nvSpPr>
      <dsp:spPr>
        <a:xfrm>
          <a:off x="466764" y="2607161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Руководители отделов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466764" y="2607161"/>
        <a:ext cx="1778496" cy="889248"/>
      </dsp:txXfrm>
    </dsp:sp>
    <dsp:sp modelId="{BF8BB89F-72C5-46DA-85C4-453FB58B3407}">
      <dsp:nvSpPr>
        <dsp:cNvPr id="0" name=""/>
        <dsp:cNvSpPr/>
      </dsp:nvSpPr>
      <dsp:spPr>
        <a:xfrm>
          <a:off x="2172075" y="1369950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Финансовый директор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2172075" y="1369950"/>
        <a:ext cx="1778496" cy="889248"/>
      </dsp:txXfrm>
    </dsp:sp>
    <dsp:sp modelId="{D39F1909-2768-45B0-A2FE-771737D9D3F8}">
      <dsp:nvSpPr>
        <dsp:cNvPr id="0" name=""/>
        <dsp:cNvSpPr/>
      </dsp:nvSpPr>
      <dsp:spPr>
        <a:xfrm>
          <a:off x="2599679" y="2629445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Руководители отделов(бухгалтерия, экономисты, аналитики)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2599679" y="2629445"/>
        <a:ext cx="1778496" cy="889248"/>
      </dsp:txXfrm>
    </dsp:sp>
    <dsp:sp modelId="{05772287-3BF9-47B8-9228-19E823CD5EDC}">
      <dsp:nvSpPr>
        <dsp:cNvPr id="0" name=""/>
        <dsp:cNvSpPr/>
      </dsp:nvSpPr>
      <dsp:spPr>
        <a:xfrm>
          <a:off x="4307036" y="1366713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Коммерческий директор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4307036" y="1366713"/>
        <a:ext cx="1778496" cy="889248"/>
      </dsp:txXfrm>
    </dsp:sp>
    <dsp:sp modelId="{343A1391-4FCF-4E99-BCFB-56DBC93D95F4}">
      <dsp:nvSpPr>
        <dsp:cNvPr id="0" name=""/>
        <dsp:cNvSpPr/>
      </dsp:nvSpPr>
      <dsp:spPr>
        <a:xfrm>
          <a:off x="4751660" y="2629445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Руководители отделов(продажи, логистика)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4751660" y="2629445"/>
        <a:ext cx="1778496" cy="889248"/>
      </dsp:txXfrm>
    </dsp:sp>
    <dsp:sp modelId="{2947E6D7-CC5F-4A7A-816F-5285BD116C30}">
      <dsp:nvSpPr>
        <dsp:cNvPr id="0" name=""/>
        <dsp:cNvSpPr/>
      </dsp:nvSpPr>
      <dsp:spPr>
        <a:xfrm>
          <a:off x="6459017" y="1366713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>
              <a:solidFill>
                <a:schemeClr val="tx1"/>
              </a:solidFill>
            </a:rPr>
            <a:t>PR </a:t>
          </a:r>
          <a:r>
            <a:rPr lang="ru-RU" sz="1500" b="0" kern="1200" dirty="0" smtClean="0">
              <a:solidFill>
                <a:schemeClr val="tx1"/>
              </a:solidFill>
            </a:rPr>
            <a:t>директор 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6459017" y="1366713"/>
        <a:ext cx="1778496" cy="889248"/>
      </dsp:txXfrm>
    </dsp:sp>
    <dsp:sp modelId="{B11FA432-14A1-408F-AFA5-00B952D6E27D}">
      <dsp:nvSpPr>
        <dsp:cNvPr id="0" name=""/>
        <dsp:cNvSpPr/>
      </dsp:nvSpPr>
      <dsp:spPr>
        <a:xfrm>
          <a:off x="6903641" y="2629445"/>
          <a:ext cx="1778496" cy="88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solidFill>
                <a:schemeClr val="tx1"/>
              </a:solidFill>
            </a:rPr>
            <a:t>Руководители отделов(дизайн, маркетинг)</a:t>
          </a:r>
          <a:endParaRPr lang="ru-RU" sz="1500" b="0" kern="1200" dirty="0">
            <a:solidFill>
              <a:schemeClr val="tx1"/>
            </a:solidFill>
          </a:endParaRPr>
        </a:p>
      </dsp:txBody>
      <dsp:txXfrm>
        <a:off x="6903641" y="2629445"/>
        <a:ext cx="1778496" cy="88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7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41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78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79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04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7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06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6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2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55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35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34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DA6D-7451-477C-9CB9-BBF2A8999F8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703A-4E10-4E12-8931-49C39E584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2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-конечная звезда 7"/>
          <p:cNvSpPr/>
          <p:nvPr userDrawn="1"/>
        </p:nvSpPr>
        <p:spPr>
          <a:xfrm rot="2132684">
            <a:off x="-120188" y="-541158"/>
            <a:ext cx="3825379" cy="3101268"/>
          </a:xfrm>
          <a:prstGeom prst="star5">
            <a:avLst>
              <a:gd name="adj" fmla="val 28825"/>
              <a:gd name="hf" fmla="val 105146"/>
              <a:gd name="vf" fmla="val 11055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 rot="2877328">
            <a:off x="9064441" y="3361169"/>
            <a:ext cx="4498307" cy="289310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7815" y="436841"/>
            <a:ext cx="7962295" cy="10669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39" y="2168677"/>
            <a:ext cx="9849818" cy="362252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83DA6D-7451-477C-9CB9-BBF2A8999F86}" type="datetimeFigureOut">
              <a:rPr lang="ru-RU" smtClean="0"/>
              <a:pPr/>
              <a:t>19.04.2022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DD703A-4E10-4E12-8931-49C39E5841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307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9657" y="545861"/>
            <a:ext cx="9440034" cy="1222693"/>
          </a:xfrm>
        </p:spPr>
        <p:txBody>
          <a:bodyPr/>
          <a:lstStyle/>
          <a:p>
            <a:r>
              <a:rPr lang="en-US" dirty="0" smtClean="0"/>
              <a:t>Ivanov Works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7940" y="2557587"/>
            <a:ext cx="8795284" cy="1049867"/>
          </a:xfrm>
        </p:spPr>
        <p:txBody>
          <a:bodyPr/>
          <a:lstStyle/>
          <a:p>
            <a:r>
              <a:rPr lang="ru-RU" dirty="0" smtClean="0"/>
              <a:t>Развитие и использование информационных технологий давно уже не дань моде. Тот, кто не использует их, отстает навсегда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56" y="3607454"/>
            <a:ext cx="3469732" cy="260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5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7739" y="2168677"/>
            <a:ext cx="7753155" cy="3622523"/>
          </a:xfrm>
        </p:spPr>
        <p:txBody>
          <a:bodyPr/>
          <a:lstStyle/>
          <a:p>
            <a:pPr algn="ctr"/>
            <a:r>
              <a:rPr lang="ru-RU" dirty="0" smtClean="0"/>
              <a:t>О компании </a:t>
            </a:r>
            <a:r>
              <a:rPr lang="en-US" dirty="0" smtClean="0"/>
              <a:t>Ivanov Works</a:t>
            </a:r>
            <a:endParaRPr lang="ru-RU" dirty="0"/>
          </a:p>
          <a:p>
            <a:pPr algn="ctr"/>
            <a:r>
              <a:rPr lang="ru-RU" dirty="0" smtClean="0"/>
              <a:t>Услуги компании</a:t>
            </a:r>
          </a:p>
          <a:p>
            <a:pPr algn="ctr"/>
            <a:r>
              <a:rPr lang="ru-RU" dirty="0" smtClean="0"/>
              <a:t>Процесс сотрудничества</a:t>
            </a:r>
          </a:p>
          <a:p>
            <a:pPr algn="ctr"/>
            <a:r>
              <a:rPr lang="ru-RU" dirty="0" smtClean="0"/>
              <a:t>Преимущества компании</a:t>
            </a:r>
          </a:p>
          <a:p>
            <a:pPr algn="ctr"/>
            <a:r>
              <a:rPr lang="ru-RU" dirty="0" smtClean="0"/>
              <a:t>Структура компании</a:t>
            </a:r>
          </a:p>
          <a:p>
            <a:pPr algn="ctr"/>
            <a:r>
              <a:rPr lang="ru-RU" dirty="0" smtClean="0"/>
              <a:t>Наши клиенты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6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4733" y="526489"/>
            <a:ext cx="7962295" cy="1066939"/>
          </a:xfrm>
        </p:spPr>
        <p:txBody>
          <a:bodyPr/>
          <a:lstStyle/>
          <a:p>
            <a:r>
              <a:rPr lang="ru-RU" dirty="0" smtClean="0"/>
              <a:t>О компании </a:t>
            </a:r>
            <a:r>
              <a:rPr lang="en-US" dirty="0" smtClean="0"/>
              <a:t>Ivanov 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8774" y="2339006"/>
            <a:ext cx="7564896" cy="3622523"/>
          </a:xfrm>
        </p:spPr>
        <p:txBody>
          <a:bodyPr/>
          <a:lstStyle/>
          <a:p>
            <a:r>
              <a:rPr lang="en-US" dirty="0" smtClean="0"/>
              <a:t>Ivanov Works </a:t>
            </a:r>
            <a:r>
              <a:rPr lang="ru-RU" dirty="0" smtClean="0"/>
              <a:t>является одним из ведущих СМС </a:t>
            </a:r>
            <a:r>
              <a:rPr lang="ru-RU" dirty="0" err="1" smtClean="0"/>
              <a:t>агрегаторов</a:t>
            </a:r>
            <a:r>
              <a:rPr lang="ru-RU" dirty="0" smtClean="0"/>
              <a:t> в России и странах СНГ  совокупным ежемесячным трафиком 100 миллионов в месяц. Мы работаем в сфере </a:t>
            </a:r>
            <a:r>
              <a:rPr lang="en-US" dirty="0" smtClean="0"/>
              <a:t>IT </a:t>
            </a:r>
            <a:r>
              <a:rPr lang="ru-RU" dirty="0" smtClean="0"/>
              <a:t>с 2008 года. За это время мы собрали команду первоклассных специалистов и накопили большой опыт. </a:t>
            </a:r>
          </a:p>
          <a:p>
            <a:r>
              <a:rPr lang="ru-RU" dirty="0" smtClean="0"/>
              <a:t>На сегодняшний день </a:t>
            </a:r>
            <a:r>
              <a:rPr lang="en-US" dirty="0" smtClean="0"/>
              <a:t>Ivanov Works – </a:t>
            </a:r>
            <a:r>
              <a:rPr lang="ru-RU" dirty="0" smtClean="0"/>
              <a:t>это динамично развивающаяся </a:t>
            </a:r>
            <a:r>
              <a:rPr lang="en-US" dirty="0" smtClean="0"/>
              <a:t>IT </a:t>
            </a:r>
            <a:r>
              <a:rPr lang="ru-RU" dirty="0" smtClean="0"/>
              <a:t>компания, за плечами которой участие в более чем десятке крупных проектов. Мы гордимся своими достижениями и стремимся к дальнейшему развитию.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0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 компании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52235"/>
              </p:ext>
            </p:extLst>
          </p:nvPr>
        </p:nvGraphicFramePr>
        <p:xfrm>
          <a:off x="1014226" y="2195419"/>
          <a:ext cx="9850437" cy="362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34308"/>
              </p:ext>
            </p:extLst>
          </p:nvPr>
        </p:nvGraphicFramePr>
        <p:xfrm>
          <a:off x="400424" y="2844300"/>
          <a:ext cx="843877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694">
                  <a:extLst>
                    <a:ext uri="{9D8B030D-6E8A-4147-A177-3AD203B41FA5}">
                      <a16:colId xmlns:a16="http://schemas.microsoft.com/office/drawing/2014/main" val="2140696713"/>
                    </a:ext>
                  </a:extLst>
                </a:gridCol>
                <a:gridCol w="2109694">
                  <a:extLst>
                    <a:ext uri="{9D8B030D-6E8A-4147-A177-3AD203B41FA5}">
                      <a16:colId xmlns:a16="http://schemas.microsoft.com/office/drawing/2014/main" val="2888562051"/>
                    </a:ext>
                  </a:extLst>
                </a:gridCol>
                <a:gridCol w="2109694">
                  <a:extLst>
                    <a:ext uri="{9D8B030D-6E8A-4147-A177-3AD203B41FA5}">
                      <a16:colId xmlns:a16="http://schemas.microsoft.com/office/drawing/2014/main" val="958718732"/>
                    </a:ext>
                  </a:extLst>
                </a:gridCol>
                <a:gridCol w="2109694">
                  <a:extLst>
                    <a:ext uri="{9D8B030D-6E8A-4147-A177-3AD203B41FA5}">
                      <a16:colId xmlns:a16="http://schemas.microsoft.com/office/drawing/2014/main" val="1852224775"/>
                    </a:ext>
                  </a:extLst>
                </a:gridCol>
              </a:tblGrid>
              <a:tr h="80557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Омниканальные</a:t>
                      </a:r>
                      <a:r>
                        <a:rPr lang="ru-RU" dirty="0" smtClean="0"/>
                        <a:t> сообщения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 ПО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Решения для маркетологов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Решения для</a:t>
                      </a:r>
                      <a:r>
                        <a:rPr lang="ru-RU" baseline="0" dirty="0" smtClean="0"/>
                        <a:t> верификации </a:t>
                      </a:r>
                      <a:r>
                        <a:rPr lang="ru-RU" baseline="0" dirty="0" err="1" smtClean="0"/>
                        <a:t>пользоватей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64650"/>
                  </a:ext>
                </a:extLst>
              </a:tr>
              <a:tr h="80557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 дополнении к СМС </a:t>
                      </a:r>
                      <a:r>
                        <a:rPr lang="en-US" dirty="0" smtClean="0"/>
                        <a:t>Ivanov Works </a:t>
                      </a:r>
                      <a:r>
                        <a:rPr lang="ru-RU" dirty="0" smtClean="0"/>
                        <a:t>осуществляет</a:t>
                      </a:r>
                      <a:r>
                        <a:rPr lang="ru-RU" baseline="0" dirty="0" smtClean="0"/>
                        <a:t> доставку сообщений на </a:t>
                      </a:r>
                      <a:r>
                        <a:rPr lang="en-US" baseline="0" dirty="0" smtClean="0"/>
                        <a:t>WhatsApp, Viber </a:t>
                      </a:r>
                      <a:r>
                        <a:rPr lang="ru-RU" baseline="0" dirty="0" smtClean="0"/>
                        <a:t>и чат-боты.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Команда разработчиков</a:t>
                      </a:r>
                      <a:r>
                        <a:rPr lang="ru-RU" baseline="0" dirty="0" smtClean="0"/>
                        <a:t>, специализирующаяся на создании телекоммуникационных решений и облачных платформ.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 14 лет накоплен</a:t>
                      </a:r>
                      <a:r>
                        <a:rPr lang="ru-RU" baseline="0" dirty="0" smtClean="0"/>
                        <a:t> огромный опыт в применении СМС маркетинга для улучшения коммуникаций с клиентами.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Выстраиваем оптимальную систему проверки и уведомления пользователей о важных событиях, используя СМС.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5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сотрудничества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810527"/>
              </p:ext>
            </p:extLst>
          </p:nvPr>
        </p:nvGraphicFramePr>
        <p:xfrm>
          <a:off x="216367" y="2706407"/>
          <a:ext cx="9850437" cy="362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230978395"/>
              </p:ext>
            </p:extLst>
          </p:nvPr>
        </p:nvGraphicFramePr>
        <p:xfrm>
          <a:off x="1428703" y="2409045"/>
          <a:ext cx="7425764" cy="421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012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компании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2326" y="2679665"/>
            <a:ext cx="8631697" cy="3622523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14 летний опыт работы на обоих видах рынков: оптовом(</a:t>
            </a:r>
            <a:r>
              <a:rPr lang="en-US" dirty="0"/>
              <a:t>w</a:t>
            </a:r>
            <a:r>
              <a:rPr lang="en-US" dirty="0" smtClean="0"/>
              <a:t>holesale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бизнес(</a:t>
            </a:r>
            <a:r>
              <a:rPr lang="en-US" dirty="0" smtClean="0"/>
              <a:t>end users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От </a:t>
            </a:r>
            <a:r>
              <a:rPr lang="en-US" dirty="0" smtClean="0"/>
              <a:t>wholesale </a:t>
            </a:r>
            <a:r>
              <a:rPr lang="ru-RU" dirty="0" smtClean="0"/>
              <a:t>мы берем привлекательные цены за счет больших объемов закупки. А работа с бизнес-заказчиками дает возможность предлагать актуальные технические и маркетинговые решения для решение клиентских задач.</a:t>
            </a:r>
          </a:p>
          <a:p>
            <a:r>
              <a:rPr lang="ru-RU" dirty="0" smtClean="0"/>
              <a:t>3. Гибкие условия сотрудничества. Несколько компаний, в том числе в </a:t>
            </a:r>
            <a:r>
              <a:rPr lang="en-US" dirty="0" smtClean="0"/>
              <a:t>UK</a:t>
            </a:r>
            <a:r>
              <a:rPr lang="ru-RU" dirty="0" smtClean="0"/>
              <a:t> (с </a:t>
            </a:r>
            <a:r>
              <a:rPr lang="en-US" dirty="0" smtClean="0"/>
              <a:t>VAT</a:t>
            </a:r>
            <a:r>
              <a:rPr lang="ru-RU" dirty="0" smtClean="0"/>
              <a:t>), Европе(</a:t>
            </a:r>
            <a:r>
              <a:rPr lang="en-US" dirty="0" smtClean="0"/>
              <a:t>VAT</a:t>
            </a:r>
            <a:r>
              <a:rPr lang="ru-RU" dirty="0" smtClean="0"/>
              <a:t>), России, Азии, США</a:t>
            </a:r>
            <a:r>
              <a:rPr lang="en-US" dirty="0" smtClean="0"/>
              <a:t> </a:t>
            </a:r>
            <a:r>
              <a:rPr lang="ru-RU" dirty="0" smtClean="0"/>
              <a:t>и Африке.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4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компании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709733"/>
              </p:ext>
            </p:extLst>
          </p:nvPr>
        </p:nvGraphicFramePr>
        <p:xfrm>
          <a:off x="297890" y="2633333"/>
          <a:ext cx="8685213" cy="362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0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Наши клиенты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64" y="2756274"/>
            <a:ext cx="2199707" cy="1028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38" y="2756274"/>
            <a:ext cx="1307446" cy="10269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4" y="2756274"/>
            <a:ext cx="3376175" cy="10269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64" y="4335836"/>
            <a:ext cx="1141871" cy="10086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416" y="4335835"/>
            <a:ext cx="1227696" cy="10086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493" y="4335835"/>
            <a:ext cx="1030554" cy="10086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8428" y="4335835"/>
            <a:ext cx="2306705" cy="10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" id="{53A6A597-E6DD-46EB-8D5C-7719843FC4CB}" vid="{D61B3C61-65BB-4DC7-921A-4620F1D929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pattern</Template>
  <TotalTime>125</TotalTime>
  <Words>364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Times New Roman</vt:lpstr>
      <vt:lpstr>Trebuchet MS</vt:lpstr>
      <vt:lpstr>Wingdings 2</vt:lpstr>
      <vt:lpstr>Сланец</vt:lpstr>
      <vt:lpstr>Ivanov Works</vt:lpstr>
      <vt:lpstr>Содержание </vt:lpstr>
      <vt:lpstr>О компании Ivanov Works</vt:lpstr>
      <vt:lpstr>Услуги компании</vt:lpstr>
      <vt:lpstr>Процесс сотрудничества</vt:lpstr>
      <vt:lpstr>Преимущества компании</vt:lpstr>
      <vt:lpstr>Структура компании</vt:lpstr>
      <vt:lpstr>Наши клиенты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Ivanov Works</dc:title>
  <dc:creator>Ivan Ivanov</dc:creator>
  <cp:lastModifiedBy>Ivan Ivanov</cp:lastModifiedBy>
  <cp:revision>10</cp:revision>
  <dcterms:created xsi:type="dcterms:W3CDTF">2022-04-19T12:52:59Z</dcterms:created>
  <dcterms:modified xsi:type="dcterms:W3CDTF">2022-04-19T14:58:30Z</dcterms:modified>
</cp:coreProperties>
</file>