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7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3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56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97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672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3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20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0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1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64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9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1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6CA943-A282-44AE-95DE-4B38DF3D35E4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242D-50BA-43E9-98AA-2F2078CA1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0%BB%D0%BD%D0%B5%D1%87%D0%BD%D0%B0%D1%8F_%D1%81%D0%B8%D1%81%D1%82%D0%B5%D0%BC%D0%B0" TargetMode="External"/><Relationship Id="rId2" Type="http://schemas.openxmlformats.org/officeDocument/2006/relationships/hyperlink" Target="https://drive.google.com/file/d/0B2aH_ii1oppXUzFwcGl4Yl9SUlU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gid.com/planetyi-solnechnoy-sistemyi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2755" y="266700"/>
            <a:ext cx="8825658" cy="3329581"/>
          </a:xfrm>
        </p:spPr>
        <p:txBody>
          <a:bodyPr/>
          <a:lstStyle/>
          <a:p>
            <a:pPr algn="ctr"/>
            <a:r>
              <a:rPr lang="ru-RU" b="1" dirty="0" smtClean="0"/>
              <a:t>Портфолио.</a:t>
            </a:r>
            <a:br>
              <a:rPr lang="ru-RU" b="1" dirty="0" smtClean="0"/>
            </a:br>
            <a:r>
              <a:rPr lang="ru-RU" b="1" dirty="0" smtClean="0"/>
              <a:t>Лабораторная работа №1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98055" y="5679080"/>
            <a:ext cx="8825658" cy="861420"/>
          </a:xfrm>
        </p:spPr>
        <p:txBody>
          <a:bodyPr/>
          <a:lstStyle/>
          <a:p>
            <a:pPr algn="ctr"/>
            <a:r>
              <a:rPr lang="ru-RU" dirty="0" smtClean="0"/>
              <a:t>Студент 1 курса по направлению </a:t>
            </a:r>
            <a:r>
              <a:rPr lang="en-US" dirty="0" smtClean="0"/>
              <a:t>“</a:t>
            </a:r>
            <a:r>
              <a:rPr lang="ru-RU" dirty="0" smtClean="0"/>
              <a:t>Информатика и вычислительная техника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b="1" dirty="0" smtClean="0"/>
              <a:t>Иванов Иван Андреевич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851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19518"/>
            <a:ext cx="8946541" cy="4195481"/>
          </a:xfrm>
        </p:spPr>
        <p:txBody>
          <a:bodyPr/>
          <a:lstStyle/>
          <a:p>
            <a:r>
              <a:rPr lang="ru-RU" dirty="0" smtClean="0"/>
              <a:t>Информация о проведении вычислительного эксперимента : </a:t>
            </a:r>
            <a:r>
              <a:rPr lang="ru-RU" dirty="0" smtClean="0">
                <a:hlinkClick r:id="rId2"/>
              </a:rPr>
              <a:t>Лабораторная работа №1</a:t>
            </a:r>
            <a:endParaRPr lang="ru-RU" dirty="0" smtClean="0"/>
          </a:p>
          <a:p>
            <a:r>
              <a:rPr lang="ru-RU" dirty="0" smtClean="0"/>
              <a:t>Информация о Солнечной системе (Википедия) : </a:t>
            </a:r>
            <a:r>
              <a:rPr lang="ru-RU" dirty="0" smtClean="0">
                <a:hlinkClick r:id="rId3"/>
              </a:rPr>
              <a:t>Солнечная система</a:t>
            </a:r>
            <a:endParaRPr lang="ru-RU" dirty="0" smtClean="0"/>
          </a:p>
          <a:p>
            <a:r>
              <a:rPr lang="ru-RU" dirty="0" smtClean="0"/>
              <a:t>Планеты солнечной системы : </a:t>
            </a:r>
            <a:r>
              <a:rPr lang="ru-RU" dirty="0" smtClean="0">
                <a:hlinkClick r:id="rId4"/>
              </a:rPr>
              <a:t>Ссылка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2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Цикада цитат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29018"/>
            <a:ext cx="9436707" cy="4728882"/>
          </a:xfrm>
        </p:spPr>
        <p:txBody>
          <a:bodyPr/>
          <a:lstStyle/>
          <a:p>
            <a:r>
              <a:rPr lang="ru-RU" dirty="0"/>
              <a:t>Небесные тела вращаются все по тем же орбитам, но всякий раз по другим </a:t>
            </a:r>
            <a:r>
              <a:rPr lang="ru-RU" dirty="0" smtClean="0"/>
              <a:t>законам (</a:t>
            </a:r>
            <a:r>
              <a:rPr lang="ru-RU" b="1" dirty="0"/>
              <a:t>Станислав Ежи </a:t>
            </a:r>
            <a:r>
              <a:rPr lang="ru-RU" b="1" dirty="0" err="1" smtClean="0"/>
              <a:t>Лец</a:t>
            </a:r>
            <a:r>
              <a:rPr lang="ru-RU" dirty="0" smtClean="0"/>
              <a:t>)</a:t>
            </a:r>
          </a:p>
          <a:p>
            <a:r>
              <a:rPr lang="ru-RU" dirty="0"/>
              <a:t>Этот космос, один и тот же для всего существующего, не создал никакой бог и никакой человек, но всегда он был, есть и будет вечно живым огнем, мерами загорающимся и </a:t>
            </a:r>
            <a:r>
              <a:rPr lang="ru-RU" dirty="0" smtClean="0"/>
              <a:t>мерами потухающим (</a:t>
            </a:r>
            <a:r>
              <a:rPr lang="ru-RU" b="1" dirty="0"/>
              <a:t>Гераклит </a:t>
            </a:r>
            <a:r>
              <a:rPr lang="ru-RU" b="1" dirty="0" smtClean="0"/>
              <a:t>Эфесский</a:t>
            </a:r>
            <a:r>
              <a:rPr lang="ru-RU" dirty="0" smtClean="0"/>
              <a:t>)</a:t>
            </a:r>
          </a:p>
          <a:p>
            <a:r>
              <a:rPr lang="ru-RU" dirty="0"/>
              <a:t>Проникни люди в солнечную систему, распоряжайся в ней, как хозяйка в доме: раскроются ли тогда тайны мира? Нисколько! Как осмотр какого-нибудь камушка или раковины не раскроет еще тайн </a:t>
            </a:r>
            <a:r>
              <a:rPr lang="ru-RU" dirty="0" smtClean="0"/>
              <a:t>океана (</a:t>
            </a:r>
            <a:r>
              <a:rPr lang="ru-RU" b="1" dirty="0" smtClean="0"/>
              <a:t>Константин Циолковский</a:t>
            </a:r>
            <a:r>
              <a:rPr lang="ru-RU" dirty="0" smtClean="0"/>
              <a:t>)</a:t>
            </a:r>
          </a:p>
          <a:p>
            <a:r>
              <a:rPr lang="ru-RU" dirty="0"/>
              <a:t>Вселенная, как мы ее воспринимаем, может оказаться </a:t>
            </a:r>
            <a:r>
              <a:rPr lang="ru-RU" dirty="0" smtClean="0"/>
              <a:t>иллюзией (</a:t>
            </a:r>
            <a:r>
              <a:rPr lang="ru-RU" b="1" dirty="0" smtClean="0"/>
              <a:t>Гераклит</a:t>
            </a:r>
            <a:r>
              <a:rPr lang="ru-RU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608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27318"/>
            <a:ext cx="9404723" cy="1400530"/>
          </a:xfrm>
        </p:spPr>
        <p:txBody>
          <a:bodyPr/>
          <a:lstStyle/>
          <a:p>
            <a:pPr algn="ctr"/>
            <a:r>
              <a:rPr lang="ru-RU" b="1" dirty="0" smtClean="0"/>
              <a:t>Глоссарий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71918"/>
            <a:ext cx="10694007" cy="5186082"/>
          </a:xfrm>
        </p:spPr>
        <p:txBody>
          <a:bodyPr>
            <a:normAutofit/>
          </a:bodyPr>
          <a:lstStyle/>
          <a:p>
            <a:r>
              <a:rPr lang="ru-RU" b="1" dirty="0" smtClean="0"/>
              <a:t>Сидерический период обращения </a:t>
            </a:r>
            <a:r>
              <a:rPr lang="ru-RU" dirty="0" smtClean="0"/>
              <a:t>-</a:t>
            </a:r>
            <a:r>
              <a:rPr lang="ru-RU" dirty="0"/>
              <a:t> (от лат. </a:t>
            </a:r>
            <a:r>
              <a:rPr lang="ru-RU" i="1" dirty="0" err="1"/>
              <a:t>sidus</a:t>
            </a:r>
            <a:r>
              <a:rPr lang="ru-RU" dirty="0"/>
              <a:t>, звезда; род. падеж </a:t>
            </a:r>
            <a:r>
              <a:rPr lang="ru-RU" i="1" dirty="0" err="1"/>
              <a:t>sideris</a:t>
            </a:r>
            <a:r>
              <a:rPr lang="ru-RU" dirty="0"/>
              <a:t>) — промежуток времени, в течение которого какое-либо небесное тело-спутник совершает вокруг главного тела полный оборот относительно звёзд. Понятие «сидерический период обращения» применяется к обращающимся вокруг Земли телам — Луне (сидерический месяц) и искусственным спутникам, а также к обращающимся вокруг Солнца планетам, кометам и др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Попятное движение планет </a:t>
            </a:r>
            <a:r>
              <a:rPr lang="ru-RU" dirty="0" smtClean="0"/>
              <a:t>-</a:t>
            </a:r>
            <a:r>
              <a:rPr lang="ru-RU" dirty="0"/>
              <a:t>наблюдаемое с Земли движение планет на фоне звёзд по небесной сфере с востока на запад, то есть в направлении, противоположном движению Солнца (годичному) и Луны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лабораторной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Исследовать видимые траектории планет </a:t>
            </a:r>
            <a:r>
              <a:rPr lang="ru-RU" dirty="0"/>
              <a:t>С</a:t>
            </a:r>
            <a:r>
              <a:rPr lang="ru-RU" dirty="0" smtClean="0"/>
              <a:t>олнечной системы, а также составить аналогичную задачу.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4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Использованные формулы для исследования видимой траектории Марс - Земля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3573" y="2941193"/>
            <a:ext cx="8946541" cy="4195481"/>
          </a:xfrm>
        </p:spPr>
        <p:txBody>
          <a:bodyPr/>
          <a:lstStyle/>
          <a:p>
            <a:pPr algn="ctr"/>
            <a:r>
              <a:rPr lang="pt-BR" dirty="0"/>
              <a:t>x = </a:t>
            </a:r>
            <a:r>
              <a:rPr lang="pt-BR" dirty="0" smtClean="0"/>
              <a:t>r</a:t>
            </a:r>
            <a:r>
              <a:rPr lang="ru-RU" baseline="-25000" dirty="0" smtClean="0"/>
              <a:t>М</a:t>
            </a:r>
            <a:r>
              <a:rPr lang="pt-BR" dirty="0" smtClean="0"/>
              <a:t> </a:t>
            </a:r>
            <a:r>
              <a:rPr lang="pt-BR" dirty="0"/>
              <a:t>cos (</a:t>
            </a:r>
            <a:r>
              <a:rPr lang="pt-BR" dirty="0" smtClean="0"/>
              <a:t>w</a:t>
            </a:r>
            <a:r>
              <a:rPr lang="pt-BR" baseline="-25000" dirty="0" smtClean="0"/>
              <a:t>M</a:t>
            </a:r>
            <a:r>
              <a:rPr lang="pt-BR" dirty="0" smtClean="0"/>
              <a:t>t </a:t>
            </a:r>
            <a:r>
              <a:rPr lang="pt-BR" dirty="0"/>
              <a:t>+ j) - </a:t>
            </a:r>
            <a:r>
              <a:rPr lang="pt-BR" dirty="0" smtClean="0"/>
              <a:t>r</a:t>
            </a:r>
            <a:r>
              <a:rPr lang="ru-RU" baseline="-25000" dirty="0" smtClean="0"/>
              <a:t>З</a:t>
            </a:r>
            <a:r>
              <a:rPr lang="pt-BR" dirty="0" smtClean="0"/>
              <a:t> </a:t>
            </a:r>
            <a:r>
              <a:rPr lang="pt-BR" dirty="0"/>
              <a:t>cos (</a:t>
            </a:r>
            <a:r>
              <a:rPr lang="pt-BR" dirty="0" smtClean="0"/>
              <a:t>w</a:t>
            </a:r>
            <a:r>
              <a:rPr lang="ru-RU" baseline="-25000" dirty="0" smtClean="0"/>
              <a:t>З</a:t>
            </a:r>
            <a:r>
              <a:rPr lang="pt-BR" dirty="0" smtClean="0"/>
              <a:t>t </a:t>
            </a:r>
            <a:r>
              <a:rPr lang="pt-BR" dirty="0"/>
              <a:t>+ j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</a:p>
          <a:p>
            <a:pPr algn="ctr"/>
            <a:r>
              <a:rPr lang="pl-PL" dirty="0"/>
              <a:t>y = </a:t>
            </a:r>
            <a:r>
              <a:rPr lang="en-GB" dirty="0" err="1"/>
              <a:t>r</a:t>
            </a:r>
            <a:r>
              <a:rPr lang="en-GB" baseline="-25000" dirty="0" err="1" smtClean="0"/>
              <a:t>M</a:t>
            </a:r>
            <a:r>
              <a:rPr lang="pl-PL" dirty="0" smtClean="0"/>
              <a:t> </a:t>
            </a:r>
            <a:r>
              <a:rPr lang="pl-PL" dirty="0"/>
              <a:t>sin (</a:t>
            </a:r>
            <a:r>
              <a:rPr lang="pl-PL" dirty="0" smtClean="0"/>
              <a:t>w</a:t>
            </a:r>
            <a:r>
              <a:rPr lang="en-GB" baseline="-25000" dirty="0" smtClean="0"/>
              <a:t>M</a:t>
            </a:r>
            <a:r>
              <a:rPr lang="pl-PL" dirty="0" smtClean="0"/>
              <a:t>t </a:t>
            </a:r>
            <a:r>
              <a:rPr lang="pl-PL" dirty="0"/>
              <a:t>+ j) - </a:t>
            </a:r>
            <a:r>
              <a:rPr lang="pl-PL" dirty="0" smtClean="0"/>
              <a:t>r</a:t>
            </a:r>
            <a:r>
              <a:rPr lang="ru-RU" baseline="-25000" dirty="0" smtClean="0"/>
              <a:t>З</a:t>
            </a:r>
            <a:r>
              <a:rPr lang="pl-PL" dirty="0" smtClean="0"/>
              <a:t> </a:t>
            </a:r>
            <a:r>
              <a:rPr lang="pl-PL" dirty="0"/>
              <a:t>sin (</a:t>
            </a:r>
            <a:r>
              <a:rPr lang="pl-PL" dirty="0" smtClean="0"/>
              <a:t>w</a:t>
            </a:r>
            <a:r>
              <a:rPr lang="ru-RU" baseline="-25000" dirty="0" smtClean="0"/>
              <a:t>З</a:t>
            </a:r>
            <a:r>
              <a:rPr lang="pl-PL" dirty="0" smtClean="0"/>
              <a:t>t </a:t>
            </a:r>
            <a:r>
              <a:rPr lang="pl-PL" dirty="0"/>
              <a:t>+ j</a:t>
            </a:r>
            <a:r>
              <a:rPr lang="pl-PL" dirty="0" smtClean="0"/>
              <a:t>)</a:t>
            </a:r>
            <a:endParaRPr lang="ru-RU" dirty="0" smtClean="0"/>
          </a:p>
          <a:p>
            <a:pPr algn="ctr"/>
            <a:r>
              <a:rPr lang="en-GB" dirty="0" smtClean="0"/>
              <a:t>w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l-GR" dirty="0"/>
              <a:t>π/</a:t>
            </a:r>
            <a:r>
              <a:rPr lang="en-US" dirty="0"/>
              <a:t>T, </a:t>
            </a:r>
            <a:r>
              <a:rPr lang="ru-RU" dirty="0"/>
              <a:t>где Т </a:t>
            </a:r>
            <a:r>
              <a:rPr lang="ru-RU" dirty="0" smtClean="0"/>
              <a:t>- </a:t>
            </a:r>
            <a:r>
              <a:rPr lang="ru-RU" dirty="0"/>
              <a:t>период обращения планеты вокруг Солнца.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8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6149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Видимая траектория движения Марса относительно Земли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14" y="1922010"/>
            <a:ext cx="7005508" cy="4195762"/>
          </a:xfrm>
        </p:spPr>
      </p:pic>
    </p:spTree>
    <p:extLst>
      <p:ext uri="{BB962C8B-B14F-4D97-AF65-F5344CB8AC3E}">
        <p14:creationId xmlns:p14="http://schemas.microsoft.com/office/powerpoint/2010/main" val="4807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050" y="287255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Использованные формулы для исследования видимой траектории </a:t>
            </a:r>
            <a:r>
              <a:rPr lang="ru-RU" dirty="0" smtClean="0"/>
              <a:t>Сатурн </a:t>
            </a:r>
            <a:r>
              <a:rPr lang="ru-RU" dirty="0"/>
              <a:t>- </a:t>
            </a:r>
            <a:r>
              <a:rPr lang="ru-RU" dirty="0" smtClean="0"/>
              <a:t>Венера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147" y="2862816"/>
            <a:ext cx="8946541" cy="4195481"/>
          </a:xfrm>
        </p:spPr>
        <p:txBody>
          <a:bodyPr/>
          <a:lstStyle/>
          <a:p>
            <a:pPr algn="ctr"/>
            <a:r>
              <a:rPr lang="pt-BR" dirty="0"/>
              <a:t>x = </a:t>
            </a:r>
            <a:r>
              <a:rPr lang="pt-BR" dirty="0" smtClean="0"/>
              <a:t>r</a:t>
            </a:r>
            <a:r>
              <a:rPr lang="ru-RU" baseline="-25000" dirty="0" smtClean="0"/>
              <a:t>С</a:t>
            </a:r>
            <a:r>
              <a:rPr lang="pt-BR" dirty="0" smtClean="0"/>
              <a:t> </a:t>
            </a:r>
            <a:r>
              <a:rPr lang="pt-BR" dirty="0"/>
              <a:t>cos (</a:t>
            </a:r>
            <a:r>
              <a:rPr lang="pt-BR" dirty="0" smtClean="0"/>
              <a:t>w</a:t>
            </a:r>
            <a:r>
              <a:rPr lang="ru-RU" baseline="-25000" dirty="0" smtClean="0"/>
              <a:t>С</a:t>
            </a:r>
            <a:r>
              <a:rPr lang="pt-BR" dirty="0" smtClean="0"/>
              <a:t>t </a:t>
            </a:r>
            <a:r>
              <a:rPr lang="pt-BR" dirty="0"/>
              <a:t>+ j) - </a:t>
            </a:r>
            <a:r>
              <a:rPr lang="pt-BR" dirty="0" smtClean="0"/>
              <a:t>r</a:t>
            </a:r>
            <a:r>
              <a:rPr lang="ru-RU" baseline="-25000" dirty="0" smtClean="0"/>
              <a:t>В</a:t>
            </a:r>
            <a:r>
              <a:rPr lang="pt-BR" dirty="0" smtClean="0"/>
              <a:t> </a:t>
            </a:r>
            <a:r>
              <a:rPr lang="pt-BR" dirty="0"/>
              <a:t>cos (</a:t>
            </a:r>
            <a:r>
              <a:rPr lang="pt-BR" dirty="0" smtClean="0"/>
              <a:t>w</a:t>
            </a:r>
            <a:r>
              <a:rPr lang="ru-RU" baseline="-25000" dirty="0" smtClean="0"/>
              <a:t>В</a:t>
            </a:r>
            <a:r>
              <a:rPr lang="pt-BR" dirty="0" smtClean="0"/>
              <a:t>t </a:t>
            </a:r>
            <a:r>
              <a:rPr lang="pt-BR" dirty="0"/>
              <a:t>+ j)</a:t>
            </a:r>
            <a:r>
              <a:rPr lang="ru-RU" dirty="0"/>
              <a:t> </a:t>
            </a:r>
          </a:p>
          <a:p>
            <a:pPr algn="ctr"/>
            <a:r>
              <a:rPr lang="pl-PL" dirty="0"/>
              <a:t>y = </a:t>
            </a:r>
            <a:r>
              <a:rPr lang="en-GB" dirty="0" smtClean="0"/>
              <a:t>r</a:t>
            </a:r>
            <a:r>
              <a:rPr lang="ru-RU" baseline="-25000" dirty="0" err="1" smtClean="0"/>
              <a:t>С</a:t>
            </a:r>
            <a:r>
              <a:rPr lang="pl-PL" dirty="0" smtClean="0"/>
              <a:t> </a:t>
            </a:r>
            <a:r>
              <a:rPr lang="pl-PL" dirty="0"/>
              <a:t>sin (</a:t>
            </a:r>
            <a:r>
              <a:rPr lang="pl-PL" dirty="0" smtClean="0"/>
              <a:t>w</a:t>
            </a:r>
            <a:r>
              <a:rPr lang="ru-RU" baseline="-25000" dirty="0" smtClean="0"/>
              <a:t>С</a:t>
            </a:r>
            <a:r>
              <a:rPr lang="pl-PL" dirty="0" smtClean="0"/>
              <a:t>t </a:t>
            </a:r>
            <a:r>
              <a:rPr lang="pl-PL" dirty="0"/>
              <a:t>+ j) - </a:t>
            </a:r>
            <a:r>
              <a:rPr lang="pl-PL" dirty="0" smtClean="0"/>
              <a:t>r</a:t>
            </a:r>
            <a:r>
              <a:rPr lang="ru-RU" baseline="-25000" dirty="0" smtClean="0"/>
              <a:t>В</a:t>
            </a:r>
            <a:r>
              <a:rPr lang="pl-PL" dirty="0" smtClean="0"/>
              <a:t> </a:t>
            </a:r>
            <a:r>
              <a:rPr lang="pl-PL" dirty="0"/>
              <a:t>sin (</a:t>
            </a:r>
            <a:r>
              <a:rPr lang="pl-PL" dirty="0" smtClean="0"/>
              <a:t>w</a:t>
            </a:r>
            <a:r>
              <a:rPr lang="ru-RU" baseline="-25000" dirty="0" smtClean="0"/>
              <a:t>В</a:t>
            </a:r>
            <a:r>
              <a:rPr lang="pl-PL" dirty="0" smtClean="0"/>
              <a:t>t </a:t>
            </a:r>
            <a:r>
              <a:rPr lang="pl-PL" dirty="0"/>
              <a:t>+ j)</a:t>
            </a:r>
            <a:endParaRPr lang="ru-RU" dirty="0"/>
          </a:p>
          <a:p>
            <a:pPr algn="ctr"/>
            <a:r>
              <a:rPr lang="en-GB" dirty="0"/>
              <a:t>w</a:t>
            </a:r>
            <a:r>
              <a:rPr lang="en-US" dirty="0"/>
              <a:t>= 2</a:t>
            </a:r>
            <a:r>
              <a:rPr lang="el-GR" dirty="0"/>
              <a:t>π/</a:t>
            </a:r>
            <a:r>
              <a:rPr lang="en-US" dirty="0"/>
              <a:t>T, </a:t>
            </a:r>
            <a:r>
              <a:rPr lang="ru-RU" dirty="0"/>
              <a:t>где Т - период обращения планеты вокруг Солнца.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5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374340"/>
            <a:ext cx="9404723" cy="1400530"/>
          </a:xfrm>
        </p:spPr>
        <p:txBody>
          <a:bodyPr/>
          <a:lstStyle/>
          <a:p>
            <a:r>
              <a:rPr lang="ru-RU" dirty="0"/>
              <a:t>Видимая траектория движения </a:t>
            </a:r>
            <a:r>
              <a:rPr lang="ru-RU" dirty="0" smtClean="0"/>
              <a:t>Сатурна </a:t>
            </a:r>
            <a:r>
              <a:rPr lang="ru-RU" dirty="0"/>
              <a:t>относительно </a:t>
            </a:r>
            <a:r>
              <a:rPr lang="ru-RU" dirty="0" smtClean="0"/>
              <a:t>Венеры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70" y="2052638"/>
            <a:ext cx="7309459" cy="4195762"/>
          </a:xfrm>
        </p:spPr>
      </p:pic>
    </p:spTree>
    <p:extLst>
      <p:ext uri="{BB962C8B-B14F-4D97-AF65-F5344CB8AC3E}">
        <p14:creationId xmlns:p14="http://schemas.microsoft.com/office/powerpoint/2010/main" val="19660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325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Портфолио. Лабораторная работа №1 </vt:lpstr>
      <vt:lpstr>Справочник</vt:lpstr>
      <vt:lpstr>Цикада цитат</vt:lpstr>
      <vt:lpstr>Глоссарий</vt:lpstr>
      <vt:lpstr>Цель лабораторной работы</vt:lpstr>
      <vt:lpstr>Использованные формулы для исследования видимой траектории Марс - Земля</vt:lpstr>
      <vt:lpstr>Видимая траектория движения Марса относительно Земли</vt:lpstr>
      <vt:lpstr>Использованные формулы для исследования видимой траектории Сатурн - Венера</vt:lpstr>
      <vt:lpstr>Видимая траектория движения Сатурна относительно Венеры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Портфолио. Лабораторная работа №1 </dc:title>
  <dc:creator>User</dc:creator>
  <cp:lastModifiedBy>RainyBaam1@yandex.ru</cp:lastModifiedBy>
  <cp:revision>10</cp:revision>
  <dcterms:created xsi:type="dcterms:W3CDTF">2019-10-03T10:49:08Z</dcterms:created>
  <dcterms:modified xsi:type="dcterms:W3CDTF">2019-10-05T15:49:07Z</dcterms:modified>
</cp:coreProperties>
</file>